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91" r:id="rId2"/>
    <p:sldMasterId id="2147483679" r:id="rId3"/>
    <p:sldMasterId id="2147483666" r:id="rId4"/>
  </p:sldMasterIdLst>
  <p:notesMasterIdLst>
    <p:notesMasterId r:id="rId25"/>
  </p:notesMasterIdLst>
  <p:sldIdLst>
    <p:sldId id="256" r:id="rId5"/>
    <p:sldId id="257" r:id="rId6"/>
    <p:sldId id="258" r:id="rId7"/>
    <p:sldId id="287" r:id="rId8"/>
    <p:sldId id="271" r:id="rId9"/>
    <p:sldId id="280" r:id="rId10"/>
    <p:sldId id="286" r:id="rId11"/>
    <p:sldId id="281" r:id="rId12"/>
    <p:sldId id="264" r:id="rId13"/>
    <p:sldId id="282" r:id="rId14"/>
    <p:sldId id="283" r:id="rId15"/>
    <p:sldId id="284" r:id="rId16"/>
    <p:sldId id="285" r:id="rId17"/>
    <p:sldId id="274" r:id="rId18"/>
    <p:sldId id="272" r:id="rId19"/>
    <p:sldId id="288" r:id="rId20"/>
    <p:sldId id="289" r:id="rId21"/>
    <p:sldId id="278" r:id="rId22"/>
    <p:sldId id="275" r:id="rId23"/>
    <p:sldId id="26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Varela Round" panose="00000500000000000000" pitchFamily="2" charset="-79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215DD1-D60F-4C31-8406-B7EFDFE3B9AB}">
  <a:tblStyle styleId="{3A215DD1-D60F-4C31-8406-B7EFDFE3B9AB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020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644A8A-46FB-4A74-9428-7792EBF56528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644A8A-46FB-4A74-9428-7792EBF56528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10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644A8A-46FB-4A74-9428-7792EBF56528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644A8A-46FB-4A74-9428-7792EBF56528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644A8A-46FB-4A74-9428-7792EBF56528}" type="slidenum">
              <a:rPr lang="he-IL" smtClean="0">
                <a:latin typeface="Times New Roman" pitchFamily="18" charset="0"/>
                <a:cs typeface="Times New Roman" pitchFamily="18" charset="0"/>
              </a:rPr>
              <a:pPr eaLnBrk="1" hangingPunct="1"/>
              <a:t>13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התפיסה השיווקית</a:t>
            </a: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9042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A9CF5F5-6897-415E-A8AB-1476F389B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6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64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718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612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452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1709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196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103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727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051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629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0441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0138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829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232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8231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8098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4935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29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495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2834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975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2725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594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6590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421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7833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5985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60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860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913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1060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439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he-IL"/>
              <a:t>התפיסה השיווקית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787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266640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התפיסה השיווקית</a:t>
            </a: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016C-74ED-450D-8E3A-745C141A1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he-IL"/>
              <a:t>התפיסה השיווקית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78" r:id="rId5"/>
    <p:sldLayoutId id="2147483654" r:id="rId6"/>
    <p:sldLayoutId id="2147483658" r:id="rId7"/>
    <p:sldLayoutId id="2147483659" r:id="rId8"/>
    <p:sldLayoutId id="2147483663" r:id="rId9"/>
    <p:sldLayoutId id="214748366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919A2-19DB-466F-A3A8-BBD78A4DAF9A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1410-C9B4-48EA-B85A-76C6E45252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299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860D7-0122-41AE-A50A-B17D5342B48B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870B-0435-4269-970A-1E0B192C5F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7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1156-D20B-465B-ABDB-7D7A387F1CE0}" type="datetimeFigureOut">
              <a:rPr lang="he-IL" smtClean="0"/>
              <a:t>כ"ה/אב/תשפ"ב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C995-B431-4226-A75B-6856F5D9A68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26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228600"/>
            <a:ext cx="11808883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he-IL" alt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altLang="en-US" sz="4900" dirty="0">
                <a:solidFill>
                  <a:srgbClr val="00B0F0"/>
                </a:solidFill>
              </a:rPr>
              <a:t>מהם צרכים, רצונות וביקושים?</a:t>
            </a:r>
            <a:br>
              <a:rPr lang="he-IL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230453" y="6381329"/>
            <a:ext cx="711200" cy="244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5E65533-A819-4427-BA8E-FB9C86674F52}" type="slidenum">
              <a:rPr lang="he-IL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7" name="סוגר זוויתי 16"/>
          <p:cNvSpPr/>
          <p:nvPr/>
        </p:nvSpPr>
        <p:spPr>
          <a:xfrm rot="10800000">
            <a:off x="7920203" y="2132856"/>
            <a:ext cx="2976331" cy="1152128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10800000">
            <a:off x="1295467" y="2132855"/>
            <a:ext cx="2976331" cy="1152128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10800000">
            <a:off x="4463819" y="2132856"/>
            <a:ext cx="2976331" cy="1152128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8496267" y="2492896"/>
            <a:ext cx="1632181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צורך</a:t>
            </a:r>
          </a:p>
        </p:txBody>
      </p:sp>
      <p:cxnSp>
        <p:nvCxnSpPr>
          <p:cNvPr id="21" name="מחבר ישר 20"/>
          <p:cNvCxnSpPr/>
          <p:nvPr/>
        </p:nvCxnSpPr>
        <p:spPr>
          <a:xfrm>
            <a:off x="410633" y="1268760"/>
            <a:ext cx="11253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לבן 21"/>
          <p:cNvSpPr/>
          <p:nvPr/>
        </p:nvSpPr>
        <p:spPr>
          <a:xfrm>
            <a:off x="4943872" y="2492896"/>
            <a:ext cx="1632181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רצון</a:t>
            </a:r>
          </a:p>
        </p:txBody>
      </p:sp>
      <p:sp>
        <p:nvSpPr>
          <p:cNvPr id="23" name="מלבן 22"/>
          <p:cNvSpPr/>
          <p:nvPr/>
        </p:nvSpPr>
        <p:spPr>
          <a:xfrm>
            <a:off x="1775520" y="2492896"/>
            <a:ext cx="1632181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ביקוש</a:t>
            </a:r>
          </a:p>
        </p:txBody>
      </p:sp>
    </p:spTree>
    <p:extLst>
      <p:ext uri="{BB962C8B-B14F-4D97-AF65-F5344CB8AC3E}">
        <p14:creationId xmlns:p14="http://schemas.microsoft.com/office/powerpoint/2010/main" val="70114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228600"/>
            <a:ext cx="11808883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dirty="0">
                <a:solidFill>
                  <a:srgbClr val="C00000"/>
                </a:solidFill>
              </a:rPr>
              <a:t>צורך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(Need)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230453" y="6381329"/>
            <a:ext cx="711200" cy="244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5E65533-A819-4427-BA8E-FB9C86674F52}" type="slidenum">
              <a:rPr lang="he-IL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7" name="סוגר זוויתי 16"/>
          <p:cNvSpPr/>
          <p:nvPr/>
        </p:nvSpPr>
        <p:spPr>
          <a:xfrm rot="10800000">
            <a:off x="7920203" y="2132856"/>
            <a:ext cx="2976331" cy="115212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10800000">
            <a:off x="1295467" y="2132855"/>
            <a:ext cx="2976331" cy="1152128"/>
          </a:xfrm>
          <a:prstGeom prst="chevron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10800000">
            <a:off x="4463819" y="2132856"/>
            <a:ext cx="2976331" cy="1152128"/>
          </a:xfrm>
          <a:prstGeom prst="chevron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8496267" y="2492896"/>
            <a:ext cx="1632181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צורך</a:t>
            </a:r>
          </a:p>
        </p:txBody>
      </p:sp>
      <p:cxnSp>
        <p:nvCxnSpPr>
          <p:cNvPr id="21" name="מחבר ישר 20"/>
          <p:cNvCxnSpPr/>
          <p:nvPr/>
        </p:nvCxnSpPr>
        <p:spPr>
          <a:xfrm>
            <a:off x="410633" y="1268760"/>
            <a:ext cx="11253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לבן 21"/>
          <p:cNvSpPr/>
          <p:nvPr/>
        </p:nvSpPr>
        <p:spPr>
          <a:xfrm>
            <a:off x="4943872" y="2492896"/>
            <a:ext cx="1632181" cy="432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רצון</a:t>
            </a:r>
          </a:p>
        </p:txBody>
      </p:sp>
      <p:sp>
        <p:nvSpPr>
          <p:cNvPr id="23" name="מלבן 22"/>
          <p:cNvSpPr/>
          <p:nvPr/>
        </p:nvSpPr>
        <p:spPr>
          <a:xfrm>
            <a:off x="1775520" y="2492896"/>
            <a:ext cx="1632181" cy="432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ביקוש</a:t>
            </a:r>
          </a:p>
        </p:txBody>
      </p:sp>
      <p:sp>
        <p:nvSpPr>
          <p:cNvPr id="27" name="מלבן 26"/>
          <p:cNvSpPr/>
          <p:nvPr/>
        </p:nvSpPr>
        <p:spPr>
          <a:xfrm>
            <a:off x="410633" y="4149078"/>
            <a:ext cx="7420621" cy="1013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en-US" sz="2800" b="1" dirty="0">
                <a:solidFill>
                  <a:schemeClr val="tx1"/>
                </a:solidFill>
                <a:latin typeface="Varela Round"/>
                <a:cs typeface="Varela Round"/>
              </a:rPr>
              <a:t>תחושה אנושית של מחסור (פער בין מצוי לרצוי</a:t>
            </a:r>
            <a:r>
              <a:rPr lang="he-IL" altLang="en-US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he-IL" sz="2800" b="1" dirty="0">
                <a:solidFill>
                  <a:schemeClr val="tx1"/>
                </a:solidFill>
                <a:latin typeface="Varela Round"/>
                <a:cs typeface="Varela Round"/>
              </a:rPr>
              <a:t>(צרכים גופניים, צרכים חברתיים , צרכים אישיים )</a:t>
            </a:r>
          </a:p>
        </p:txBody>
      </p:sp>
    </p:spTree>
    <p:extLst>
      <p:ext uri="{BB962C8B-B14F-4D97-AF65-F5344CB8AC3E}">
        <p14:creationId xmlns:p14="http://schemas.microsoft.com/office/powerpoint/2010/main" val="360312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228600"/>
            <a:ext cx="11808883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dirty="0">
                <a:solidFill>
                  <a:srgbClr val="C00000"/>
                </a:solidFill>
              </a:rPr>
              <a:t>רצון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(Want)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230453" y="6381329"/>
            <a:ext cx="711200" cy="244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5E65533-A819-4427-BA8E-FB9C86674F52}" type="slidenum">
              <a:rPr lang="he-IL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7" name="סוגר זוויתי 16"/>
          <p:cNvSpPr/>
          <p:nvPr/>
        </p:nvSpPr>
        <p:spPr>
          <a:xfrm rot="10800000">
            <a:off x="7920203" y="2132856"/>
            <a:ext cx="2976331" cy="1152128"/>
          </a:xfrm>
          <a:prstGeom prst="chevron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10800000">
            <a:off x="1295467" y="2132855"/>
            <a:ext cx="2976331" cy="1152128"/>
          </a:xfrm>
          <a:prstGeom prst="chevron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10800000">
            <a:off x="4463819" y="2132856"/>
            <a:ext cx="2976331" cy="115212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8496267" y="2492896"/>
            <a:ext cx="1632181" cy="432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צורך</a:t>
            </a:r>
          </a:p>
        </p:txBody>
      </p:sp>
      <p:cxnSp>
        <p:nvCxnSpPr>
          <p:cNvPr id="21" name="מחבר ישר 20"/>
          <p:cNvCxnSpPr/>
          <p:nvPr/>
        </p:nvCxnSpPr>
        <p:spPr>
          <a:xfrm>
            <a:off x="410633" y="1268760"/>
            <a:ext cx="11253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לבן 21"/>
          <p:cNvSpPr/>
          <p:nvPr/>
        </p:nvSpPr>
        <p:spPr>
          <a:xfrm>
            <a:off x="4943872" y="2492896"/>
            <a:ext cx="1632181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רצון</a:t>
            </a:r>
          </a:p>
        </p:txBody>
      </p:sp>
      <p:sp>
        <p:nvSpPr>
          <p:cNvPr id="23" name="מלבן 22"/>
          <p:cNvSpPr/>
          <p:nvPr/>
        </p:nvSpPr>
        <p:spPr>
          <a:xfrm>
            <a:off x="1775520" y="2492896"/>
            <a:ext cx="1632181" cy="432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ביקוש</a:t>
            </a:r>
          </a:p>
        </p:txBody>
      </p:sp>
      <p:sp>
        <p:nvSpPr>
          <p:cNvPr id="26" name="מלבן 25"/>
          <p:cNvSpPr/>
          <p:nvPr/>
        </p:nvSpPr>
        <p:spPr>
          <a:xfrm>
            <a:off x="623392" y="3884856"/>
            <a:ext cx="69127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en-US" sz="2800" b="1" dirty="0">
                <a:solidFill>
                  <a:schemeClr val="tx1"/>
                </a:solidFill>
                <a:latin typeface="Varela Round"/>
                <a:cs typeface="Varela Round"/>
              </a:rPr>
              <a:t>הביטוי לסיפוק הצורך</a:t>
            </a:r>
          </a:p>
          <a:p>
            <a:endParaRPr lang="he-IL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358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228600"/>
            <a:ext cx="11808883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dirty="0">
                <a:solidFill>
                  <a:srgbClr val="C00000"/>
                </a:solidFill>
              </a:rPr>
              <a:t>ביקוש</a:t>
            </a:r>
            <a:r>
              <a:rPr lang="he-I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(Demand)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230453" y="6381329"/>
            <a:ext cx="711200" cy="244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5E65533-A819-4427-BA8E-FB9C86674F52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7" name="סוגר זוויתי 16"/>
          <p:cNvSpPr/>
          <p:nvPr/>
        </p:nvSpPr>
        <p:spPr>
          <a:xfrm rot="10800000">
            <a:off x="7920203" y="2132856"/>
            <a:ext cx="2976331" cy="1152128"/>
          </a:xfrm>
          <a:prstGeom prst="chevron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סוגר זוויתי 17"/>
          <p:cNvSpPr/>
          <p:nvPr/>
        </p:nvSpPr>
        <p:spPr>
          <a:xfrm rot="10800000">
            <a:off x="1295467" y="2132855"/>
            <a:ext cx="2976331" cy="1152128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סוגר זוויתי 18"/>
          <p:cNvSpPr/>
          <p:nvPr/>
        </p:nvSpPr>
        <p:spPr>
          <a:xfrm rot="10800000">
            <a:off x="4463819" y="2132856"/>
            <a:ext cx="2976331" cy="1152128"/>
          </a:xfrm>
          <a:prstGeom prst="chevron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8496267" y="2492896"/>
            <a:ext cx="1632181" cy="432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צורך</a:t>
            </a:r>
          </a:p>
        </p:txBody>
      </p:sp>
      <p:cxnSp>
        <p:nvCxnSpPr>
          <p:cNvPr id="21" name="מחבר ישר 20"/>
          <p:cNvCxnSpPr/>
          <p:nvPr/>
        </p:nvCxnSpPr>
        <p:spPr>
          <a:xfrm>
            <a:off x="410633" y="1268760"/>
            <a:ext cx="11253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לבן 21"/>
          <p:cNvSpPr/>
          <p:nvPr/>
        </p:nvSpPr>
        <p:spPr>
          <a:xfrm>
            <a:off x="4943872" y="2492896"/>
            <a:ext cx="1632181" cy="43204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רצון</a:t>
            </a:r>
          </a:p>
        </p:txBody>
      </p:sp>
      <p:sp>
        <p:nvSpPr>
          <p:cNvPr id="23" name="מלבן 22"/>
          <p:cNvSpPr/>
          <p:nvPr/>
        </p:nvSpPr>
        <p:spPr>
          <a:xfrm>
            <a:off x="1775520" y="2492896"/>
            <a:ext cx="1632181" cy="432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ביקוש</a:t>
            </a:r>
          </a:p>
        </p:txBody>
      </p:sp>
      <p:sp>
        <p:nvSpPr>
          <p:cNvPr id="16" name="מלבן 15"/>
          <p:cNvSpPr/>
          <p:nvPr/>
        </p:nvSpPr>
        <p:spPr>
          <a:xfrm>
            <a:off x="668032" y="3832412"/>
            <a:ext cx="68640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he-IL" altLang="en-US" sz="2800" b="1" dirty="0">
                <a:solidFill>
                  <a:schemeClr val="tx1"/>
                </a:solidFill>
                <a:latin typeface="Varela Round"/>
                <a:cs typeface="Varela Round"/>
                <a:sym typeface="Varela Round"/>
              </a:rPr>
              <a:t>רצונות הנתמכים על ידי כוח קניה ו/או הכרה סובייקטיבית, שהתמורה הנדרשת שווה כדי לגשר על הפער בין רצוי למצוי.</a:t>
            </a:r>
            <a:endParaRPr lang="he-IL" sz="2800" b="1" dirty="0">
              <a:solidFill>
                <a:schemeClr val="tx1"/>
              </a:solidFill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20502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12E3-945B-4BE0-A4FD-6A56D25CFECE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96484" y="517690"/>
            <a:ext cx="3985683" cy="4530725"/>
            <a:chOff x="707" y="1271"/>
            <a:chExt cx="1883" cy="2854"/>
          </a:xfrm>
        </p:grpSpPr>
        <p:sp>
          <p:nvSpPr>
            <p:cNvPr id="10243" name="Freeform 3"/>
            <p:cNvSpPr>
              <a:spLocks/>
            </p:cNvSpPr>
            <p:nvPr/>
          </p:nvSpPr>
          <p:spPr bwMode="auto">
            <a:xfrm>
              <a:off x="878" y="1307"/>
              <a:ext cx="1693" cy="1620"/>
            </a:xfrm>
            <a:custGeom>
              <a:avLst/>
              <a:gdLst/>
              <a:ahLst/>
              <a:cxnLst>
                <a:cxn ang="0">
                  <a:pos x="247" y="1533"/>
                </a:cxn>
                <a:cxn ang="0">
                  <a:pos x="141" y="1414"/>
                </a:cxn>
                <a:cxn ang="0">
                  <a:pos x="60" y="1269"/>
                </a:cxn>
                <a:cxn ang="0">
                  <a:pos x="12" y="1103"/>
                </a:cxn>
                <a:cxn ang="0">
                  <a:pos x="0" y="925"/>
                </a:cxn>
                <a:cxn ang="0">
                  <a:pos x="29" y="741"/>
                </a:cxn>
                <a:cxn ang="0">
                  <a:pos x="104" y="558"/>
                </a:cxn>
                <a:cxn ang="0">
                  <a:pos x="227" y="380"/>
                </a:cxn>
                <a:cxn ang="0">
                  <a:pos x="304" y="270"/>
                </a:cxn>
                <a:cxn ang="0">
                  <a:pos x="312" y="219"/>
                </a:cxn>
                <a:cxn ang="0">
                  <a:pos x="344" y="183"/>
                </a:cxn>
                <a:cxn ang="0">
                  <a:pos x="399" y="180"/>
                </a:cxn>
                <a:cxn ang="0">
                  <a:pos x="450" y="184"/>
                </a:cxn>
                <a:cxn ang="0">
                  <a:pos x="495" y="151"/>
                </a:cxn>
                <a:cxn ang="0">
                  <a:pos x="552" y="114"/>
                </a:cxn>
                <a:cxn ang="0">
                  <a:pos x="626" y="76"/>
                </a:cxn>
                <a:cxn ang="0">
                  <a:pos x="712" y="43"/>
                </a:cxn>
                <a:cxn ang="0">
                  <a:pos x="810" y="17"/>
                </a:cxn>
                <a:cxn ang="0">
                  <a:pos x="921" y="3"/>
                </a:cxn>
                <a:cxn ang="0">
                  <a:pos x="1040" y="4"/>
                </a:cxn>
                <a:cxn ang="0">
                  <a:pos x="1170" y="24"/>
                </a:cxn>
                <a:cxn ang="0">
                  <a:pos x="1295" y="65"/>
                </a:cxn>
                <a:cxn ang="0">
                  <a:pos x="1407" y="124"/>
                </a:cxn>
                <a:cxn ang="0">
                  <a:pos x="1503" y="203"/>
                </a:cxn>
                <a:cxn ang="0">
                  <a:pos x="1578" y="299"/>
                </a:cxn>
                <a:cxn ang="0">
                  <a:pos x="1627" y="416"/>
                </a:cxn>
                <a:cxn ang="0">
                  <a:pos x="1644" y="551"/>
                </a:cxn>
                <a:cxn ang="0">
                  <a:pos x="1624" y="705"/>
                </a:cxn>
                <a:cxn ang="0">
                  <a:pos x="1630" y="813"/>
                </a:cxn>
                <a:cxn ang="0">
                  <a:pos x="1679" y="872"/>
                </a:cxn>
                <a:cxn ang="0">
                  <a:pos x="1693" y="945"/>
                </a:cxn>
                <a:cxn ang="0">
                  <a:pos x="1654" y="1034"/>
                </a:cxn>
                <a:cxn ang="0">
                  <a:pos x="1581" y="1106"/>
                </a:cxn>
                <a:cxn ang="0">
                  <a:pos x="1535" y="1144"/>
                </a:cxn>
                <a:cxn ang="0">
                  <a:pos x="1496" y="1170"/>
                </a:cxn>
                <a:cxn ang="0">
                  <a:pos x="1464" y="1185"/>
                </a:cxn>
                <a:cxn ang="0">
                  <a:pos x="1437" y="1195"/>
                </a:cxn>
                <a:cxn ang="0">
                  <a:pos x="1411" y="1203"/>
                </a:cxn>
                <a:cxn ang="0">
                  <a:pos x="1387" y="1207"/>
                </a:cxn>
                <a:cxn ang="0">
                  <a:pos x="1361" y="1214"/>
                </a:cxn>
                <a:cxn ang="0">
                  <a:pos x="1334" y="1237"/>
                </a:cxn>
                <a:cxn ang="0">
                  <a:pos x="1299" y="1277"/>
                </a:cxn>
                <a:cxn ang="0">
                  <a:pos x="1259" y="1318"/>
                </a:cxn>
                <a:cxn ang="0">
                  <a:pos x="1213" y="1359"/>
                </a:cxn>
                <a:cxn ang="0">
                  <a:pos x="1161" y="1401"/>
                </a:cxn>
                <a:cxn ang="0">
                  <a:pos x="1105" y="1441"/>
                </a:cxn>
                <a:cxn ang="0">
                  <a:pos x="1043" y="1479"/>
                </a:cxn>
                <a:cxn ang="0">
                  <a:pos x="978" y="1515"/>
                </a:cxn>
                <a:cxn ang="0">
                  <a:pos x="908" y="1546"/>
                </a:cxn>
                <a:cxn ang="0">
                  <a:pos x="836" y="1574"/>
                </a:cxn>
                <a:cxn ang="0">
                  <a:pos x="760" y="1595"/>
                </a:cxn>
                <a:cxn ang="0">
                  <a:pos x="682" y="1610"/>
                </a:cxn>
                <a:cxn ang="0">
                  <a:pos x="601" y="1618"/>
                </a:cxn>
                <a:cxn ang="0">
                  <a:pos x="519" y="1620"/>
                </a:cxn>
                <a:cxn ang="0">
                  <a:pos x="436" y="1611"/>
                </a:cxn>
                <a:cxn ang="0">
                  <a:pos x="351" y="1594"/>
                </a:cxn>
              </a:cxnLst>
              <a:rect l="0" t="0" r="r" b="b"/>
              <a:pathLst>
                <a:path w="1693" h="1620">
                  <a:moveTo>
                    <a:pt x="309" y="1581"/>
                  </a:moveTo>
                  <a:lnTo>
                    <a:pt x="247" y="1533"/>
                  </a:lnTo>
                  <a:lnTo>
                    <a:pt x="191" y="1477"/>
                  </a:lnTo>
                  <a:lnTo>
                    <a:pt x="141" y="1414"/>
                  </a:lnTo>
                  <a:lnTo>
                    <a:pt x="96" y="1344"/>
                  </a:lnTo>
                  <a:lnTo>
                    <a:pt x="60" y="1269"/>
                  </a:lnTo>
                  <a:lnTo>
                    <a:pt x="32" y="1188"/>
                  </a:lnTo>
                  <a:lnTo>
                    <a:pt x="12" y="1103"/>
                  </a:lnTo>
                  <a:lnTo>
                    <a:pt x="2" y="1016"/>
                  </a:lnTo>
                  <a:lnTo>
                    <a:pt x="0" y="925"/>
                  </a:lnTo>
                  <a:lnTo>
                    <a:pt x="9" y="834"/>
                  </a:lnTo>
                  <a:lnTo>
                    <a:pt x="29" y="741"/>
                  </a:lnTo>
                  <a:lnTo>
                    <a:pt x="60" y="649"/>
                  </a:lnTo>
                  <a:lnTo>
                    <a:pt x="104" y="558"/>
                  </a:lnTo>
                  <a:lnTo>
                    <a:pt x="158" y="468"/>
                  </a:lnTo>
                  <a:lnTo>
                    <a:pt x="227" y="380"/>
                  </a:lnTo>
                  <a:lnTo>
                    <a:pt x="309" y="296"/>
                  </a:lnTo>
                  <a:lnTo>
                    <a:pt x="304" y="270"/>
                  </a:lnTo>
                  <a:lnTo>
                    <a:pt x="305" y="243"/>
                  </a:lnTo>
                  <a:lnTo>
                    <a:pt x="312" y="219"/>
                  </a:lnTo>
                  <a:lnTo>
                    <a:pt x="325" y="197"/>
                  </a:lnTo>
                  <a:lnTo>
                    <a:pt x="344" y="183"/>
                  </a:lnTo>
                  <a:lnTo>
                    <a:pt x="368" y="175"/>
                  </a:lnTo>
                  <a:lnTo>
                    <a:pt x="399" y="180"/>
                  </a:lnTo>
                  <a:lnTo>
                    <a:pt x="434" y="197"/>
                  </a:lnTo>
                  <a:lnTo>
                    <a:pt x="450" y="184"/>
                  </a:lnTo>
                  <a:lnTo>
                    <a:pt x="470" y="168"/>
                  </a:lnTo>
                  <a:lnTo>
                    <a:pt x="495" y="151"/>
                  </a:lnTo>
                  <a:lnTo>
                    <a:pt x="522" y="132"/>
                  </a:lnTo>
                  <a:lnTo>
                    <a:pt x="552" y="114"/>
                  </a:lnTo>
                  <a:lnTo>
                    <a:pt x="587" y="95"/>
                  </a:lnTo>
                  <a:lnTo>
                    <a:pt x="626" y="76"/>
                  </a:lnTo>
                  <a:lnTo>
                    <a:pt x="668" y="59"/>
                  </a:lnTo>
                  <a:lnTo>
                    <a:pt x="712" y="43"/>
                  </a:lnTo>
                  <a:lnTo>
                    <a:pt x="760" y="29"/>
                  </a:lnTo>
                  <a:lnTo>
                    <a:pt x="810" y="17"/>
                  </a:lnTo>
                  <a:lnTo>
                    <a:pt x="863" y="7"/>
                  </a:lnTo>
                  <a:lnTo>
                    <a:pt x="921" y="3"/>
                  </a:lnTo>
                  <a:lnTo>
                    <a:pt x="980" y="0"/>
                  </a:lnTo>
                  <a:lnTo>
                    <a:pt x="1040" y="4"/>
                  </a:lnTo>
                  <a:lnTo>
                    <a:pt x="1105" y="11"/>
                  </a:lnTo>
                  <a:lnTo>
                    <a:pt x="1170" y="24"/>
                  </a:lnTo>
                  <a:lnTo>
                    <a:pt x="1233" y="42"/>
                  </a:lnTo>
                  <a:lnTo>
                    <a:pt x="1295" y="65"/>
                  </a:lnTo>
                  <a:lnTo>
                    <a:pt x="1352" y="92"/>
                  </a:lnTo>
                  <a:lnTo>
                    <a:pt x="1407" y="124"/>
                  </a:lnTo>
                  <a:lnTo>
                    <a:pt x="1457" y="161"/>
                  </a:lnTo>
                  <a:lnTo>
                    <a:pt x="1503" y="203"/>
                  </a:lnTo>
                  <a:lnTo>
                    <a:pt x="1545" y="249"/>
                  </a:lnTo>
                  <a:lnTo>
                    <a:pt x="1578" y="299"/>
                  </a:lnTo>
                  <a:lnTo>
                    <a:pt x="1607" y="355"/>
                  </a:lnTo>
                  <a:lnTo>
                    <a:pt x="1627" y="416"/>
                  </a:lnTo>
                  <a:lnTo>
                    <a:pt x="1640" y="482"/>
                  </a:lnTo>
                  <a:lnTo>
                    <a:pt x="1644" y="551"/>
                  </a:lnTo>
                  <a:lnTo>
                    <a:pt x="1640" y="626"/>
                  </a:lnTo>
                  <a:lnTo>
                    <a:pt x="1624" y="705"/>
                  </a:lnTo>
                  <a:lnTo>
                    <a:pt x="1600" y="790"/>
                  </a:lnTo>
                  <a:lnTo>
                    <a:pt x="1630" y="813"/>
                  </a:lnTo>
                  <a:lnTo>
                    <a:pt x="1657" y="840"/>
                  </a:lnTo>
                  <a:lnTo>
                    <a:pt x="1679" y="872"/>
                  </a:lnTo>
                  <a:lnTo>
                    <a:pt x="1692" y="906"/>
                  </a:lnTo>
                  <a:lnTo>
                    <a:pt x="1693" y="945"/>
                  </a:lnTo>
                  <a:lnTo>
                    <a:pt x="1682" y="988"/>
                  </a:lnTo>
                  <a:lnTo>
                    <a:pt x="1654" y="1034"/>
                  </a:lnTo>
                  <a:lnTo>
                    <a:pt x="1608" y="1083"/>
                  </a:lnTo>
                  <a:lnTo>
                    <a:pt x="1581" y="1106"/>
                  </a:lnTo>
                  <a:lnTo>
                    <a:pt x="1557" y="1126"/>
                  </a:lnTo>
                  <a:lnTo>
                    <a:pt x="1535" y="1144"/>
                  </a:lnTo>
                  <a:lnTo>
                    <a:pt x="1515" y="1158"/>
                  </a:lnTo>
                  <a:lnTo>
                    <a:pt x="1496" y="1170"/>
                  </a:lnTo>
                  <a:lnTo>
                    <a:pt x="1480" y="1178"/>
                  </a:lnTo>
                  <a:lnTo>
                    <a:pt x="1464" y="1185"/>
                  </a:lnTo>
                  <a:lnTo>
                    <a:pt x="1450" y="1191"/>
                  </a:lnTo>
                  <a:lnTo>
                    <a:pt x="1437" y="1195"/>
                  </a:lnTo>
                  <a:lnTo>
                    <a:pt x="1424" y="1200"/>
                  </a:lnTo>
                  <a:lnTo>
                    <a:pt x="1411" y="1203"/>
                  </a:lnTo>
                  <a:lnTo>
                    <a:pt x="1400" y="1205"/>
                  </a:lnTo>
                  <a:lnTo>
                    <a:pt x="1387" y="1207"/>
                  </a:lnTo>
                  <a:lnTo>
                    <a:pt x="1374" y="1210"/>
                  </a:lnTo>
                  <a:lnTo>
                    <a:pt x="1361" y="1214"/>
                  </a:lnTo>
                  <a:lnTo>
                    <a:pt x="1348" y="1218"/>
                  </a:lnTo>
                  <a:lnTo>
                    <a:pt x="1334" y="1237"/>
                  </a:lnTo>
                  <a:lnTo>
                    <a:pt x="1318" y="1257"/>
                  </a:lnTo>
                  <a:lnTo>
                    <a:pt x="1299" y="1277"/>
                  </a:lnTo>
                  <a:lnTo>
                    <a:pt x="1280" y="1298"/>
                  </a:lnTo>
                  <a:lnTo>
                    <a:pt x="1259" y="1318"/>
                  </a:lnTo>
                  <a:lnTo>
                    <a:pt x="1237" y="1339"/>
                  </a:lnTo>
                  <a:lnTo>
                    <a:pt x="1213" y="1359"/>
                  </a:lnTo>
                  <a:lnTo>
                    <a:pt x="1188" y="1381"/>
                  </a:lnTo>
                  <a:lnTo>
                    <a:pt x="1161" y="1401"/>
                  </a:lnTo>
                  <a:lnTo>
                    <a:pt x="1134" y="1421"/>
                  </a:lnTo>
                  <a:lnTo>
                    <a:pt x="1105" y="1441"/>
                  </a:lnTo>
                  <a:lnTo>
                    <a:pt x="1075" y="1460"/>
                  </a:lnTo>
                  <a:lnTo>
                    <a:pt x="1043" y="1479"/>
                  </a:lnTo>
                  <a:lnTo>
                    <a:pt x="1011" y="1498"/>
                  </a:lnTo>
                  <a:lnTo>
                    <a:pt x="978" y="1515"/>
                  </a:lnTo>
                  <a:lnTo>
                    <a:pt x="944" y="1531"/>
                  </a:lnTo>
                  <a:lnTo>
                    <a:pt x="908" y="1546"/>
                  </a:lnTo>
                  <a:lnTo>
                    <a:pt x="872" y="1561"/>
                  </a:lnTo>
                  <a:lnTo>
                    <a:pt x="836" y="1574"/>
                  </a:lnTo>
                  <a:lnTo>
                    <a:pt x="798" y="1585"/>
                  </a:lnTo>
                  <a:lnTo>
                    <a:pt x="760" y="1595"/>
                  </a:lnTo>
                  <a:lnTo>
                    <a:pt x="721" y="1604"/>
                  </a:lnTo>
                  <a:lnTo>
                    <a:pt x="682" y="1610"/>
                  </a:lnTo>
                  <a:lnTo>
                    <a:pt x="642" y="1615"/>
                  </a:lnTo>
                  <a:lnTo>
                    <a:pt x="601" y="1618"/>
                  </a:lnTo>
                  <a:lnTo>
                    <a:pt x="561" y="1620"/>
                  </a:lnTo>
                  <a:lnTo>
                    <a:pt x="519" y="1620"/>
                  </a:lnTo>
                  <a:lnTo>
                    <a:pt x="478" y="1617"/>
                  </a:lnTo>
                  <a:lnTo>
                    <a:pt x="436" y="1611"/>
                  </a:lnTo>
                  <a:lnTo>
                    <a:pt x="394" y="1604"/>
                  </a:lnTo>
                  <a:lnTo>
                    <a:pt x="351" y="1594"/>
                  </a:lnTo>
                  <a:lnTo>
                    <a:pt x="309" y="15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auto">
            <a:xfrm>
              <a:off x="776" y="1271"/>
              <a:ext cx="237" cy="260"/>
            </a:xfrm>
            <a:custGeom>
              <a:avLst/>
              <a:gdLst/>
              <a:ahLst/>
              <a:cxnLst>
                <a:cxn ang="0">
                  <a:pos x="162" y="163"/>
                </a:cxn>
                <a:cxn ang="0">
                  <a:pos x="173" y="174"/>
                </a:cxn>
                <a:cxn ang="0">
                  <a:pos x="183" y="186"/>
                </a:cxn>
                <a:cxn ang="0">
                  <a:pos x="193" y="197"/>
                </a:cxn>
                <a:cxn ang="0">
                  <a:pos x="203" y="209"/>
                </a:cxn>
                <a:cxn ang="0">
                  <a:pos x="213" y="222"/>
                </a:cxn>
                <a:cxn ang="0">
                  <a:pos x="223" y="233"/>
                </a:cxn>
                <a:cxn ang="0">
                  <a:pos x="230" y="246"/>
                </a:cxn>
                <a:cxn ang="0">
                  <a:pos x="237" y="260"/>
                </a:cxn>
                <a:cxn ang="0">
                  <a:pos x="213" y="255"/>
                </a:cxn>
                <a:cxn ang="0">
                  <a:pos x="185" y="227"/>
                </a:cxn>
                <a:cxn ang="0">
                  <a:pos x="160" y="199"/>
                </a:cxn>
                <a:cxn ang="0">
                  <a:pos x="134" y="168"/>
                </a:cxn>
                <a:cxn ang="0">
                  <a:pos x="109" y="138"/>
                </a:cxn>
                <a:cxn ang="0">
                  <a:pos x="83" y="108"/>
                </a:cxn>
                <a:cxn ang="0">
                  <a:pos x="57" y="79"/>
                </a:cxn>
                <a:cxn ang="0">
                  <a:pos x="30" y="50"/>
                </a:cxn>
                <a:cxn ang="0">
                  <a:pos x="0" y="24"/>
                </a:cxn>
                <a:cxn ang="0">
                  <a:pos x="6" y="0"/>
                </a:cxn>
                <a:cxn ang="0">
                  <a:pos x="32" y="16"/>
                </a:cxn>
                <a:cxn ang="0">
                  <a:pos x="55" y="33"/>
                </a:cxn>
                <a:cxn ang="0">
                  <a:pos x="73" y="55"/>
                </a:cxn>
                <a:cxn ang="0">
                  <a:pos x="91" y="76"/>
                </a:cxn>
                <a:cxn ang="0">
                  <a:pos x="106" y="98"/>
                </a:cxn>
                <a:cxn ang="0">
                  <a:pos x="124" y="121"/>
                </a:cxn>
                <a:cxn ang="0">
                  <a:pos x="142" y="142"/>
                </a:cxn>
                <a:cxn ang="0">
                  <a:pos x="162" y="163"/>
                </a:cxn>
              </a:cxnLst>
              <a:rect l="0" t="0" r="r" b="b"/>
              <a:pathLst>
                <a:path w="237" h="260">
                  <a:moveTo>
                    <a:pt x="162" y="163"/>
                  </a:moveTo>
                  <a:lnTo>
                    <a:pt x="173" y="174"/>
                  </a:lnTo>
                  <a:lnTo>
                    <a:pt x="183" y="186"/>
                  </a:lnTo>
                  <a:lnTo>
                    <a:pt x="193" y="197"/>
                  </a:lnTo>
                  <a:lnTo>
                    <a:pt x="203" y="209"/>
                  </a:lnTo>
                  <a:lnTo>
                    <a:pt x="213" y="222"/>
                  </a:lnTo>
                  <a:lnTo>
                    <a:pt x="223" y="233"/>
                  </a:lnTo>
                  <a:lnTo>
                    <a:pt x="230" y="246"/>
                  </a:lnTo>
                  <a:lnTo>
                    <a:pt x="237" y="260"/>
                  </a:lnTo>
                  <a:lnTo>
                    <a:pt x="213" y="255"/>
                  </a:lnTo>
                  <a:lnTo>
                    <a:pt x="185" y="227"/>
                  </a:lnTo>
                  <a:lnTo>
                    <a:pt x="160" y="199"/>
                  </a:lnTo>
                  <a:lnTo>
                    <a:pt x="134" y="168"/>
                  </a:lnTo>
                  <a:lnTo>
                    <a:pt x="109" y="138"/>
                  </a:lnTo>
                  <a:lnTo>
                    <a:pt x="83" y="108"/>
                  </a:lnTo>
                  <a:lnTo>
                    <a:pt x="57" y="79"/>
                  </a:lnTo>
                  <a:lnTo>
                    <a:pt x="30" y="50"/>
                  </a:lnTo>
                  <a:lnTo>
                    <a:pt x="0" y="24"/>
                  </a:lnTo>
                  <a:lnTo>
                    <a:pt x="6" y="0"/>
                  </a:lnTo>
                  <a:lnTo>
                    <a:pt x="32" y="16"/>
                  </a:lnTo>
                  <a:lnTo>
                    <a:pt x="55" y="33"/>
                  </a:lnTo>
                  <a:lnTo>
                    <a:pt x="73" y="55"/>
                  </a:lnTo>
                  <a:lnTo>
                    <a:pt x="91" y="76"/>
                  </a:lnTo>
                  <a:lnTo>
                    <a:pt x="106" y="98"/>
                  </a:lnTo>
                  <a:lnTo>
                    <a:pt x="124" y="121"/>
                  </a:lnTo>
                  <a:lnTo>
                    <a:pt x="142" y="142"/>
                  </a:lnTo>
                  <a:lnTo>
                    <a:pt x="162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1033" y="1280"/>
              <a:ext cx="113" cy="145"/>
            </a:xfrm>
            <a:custGeom>
              <a:avLst/>
              <a:gdLst/>
              <a:ahLst/>
              <a:cxnLst>
                <a:cxn ang="0">
                  <a:pos x="113" y="125"/>
                </a:cxn>
                <a:cxn ang="0">
                  <a:pos x="113" y="145"/>
                </a:cxn>
                <a:cxn ang="0">
                  <a:pos x="91" y="136"/>
                </a:cxn>
                <a:cxn ang="0">
                  <a:pos x="74" y="123"/>
                </a:cxn>
                <a:cxn ang="0">
                  <a:pos x="61" y="108"/>
                </a:cxn>
                <a:cxn ang="0">
                  <a:pos x="49" y="89"/>
                </a:cxn>
                <a:cxn ang="0">
                  <a:pos x="38" y="70"/>
                </a:cxn>
                <a:cxn ang="0">
                  <a:pos x="28" y="50"/>
                </a:cxn>
                <a:cxn ang="0">
                  <a:pos x="15" y="31"/>
                </a:cxn>
                <a:cxn ang="0">
                  <a:pos x="0" y="15"/>
                </a:cxn>
                <a:cxn ang="0">
                  <a:pos x="6" y="0"/>
                </a:cxn>
                <a:cxn ang="0">
                  <a:pos x="22" y="13"/>
                </a:cxn>
                <a:cxn ang="0">
                  <a:pos x="35" y="27"/>
                </a:cxn>
                <a:cxn ang="0">
                  <a:pos x="49" y="44"/>
                </a:cxn>
                <a:cxn ang="0">
                  <a:pos x="62" y="60"/>
                </a:cxn>
                <a:cxn ang="0">
                  <a:pos x="75" y="77"/>
                </a:cxn>
                <a:cxn ang="0">
                  <a:pos x="87" y="93"/>
                </a:cxn>
                <a:cxn ang="0">
                  <a:pos x="100" y="109"/>
                </a:cxn>
                <a:cxn ang="0">
                  <a:pos x="113" y="125"/>
                </a:cxn>
              </a:cxnLst>
              <a:rect l="0" t="0" r="r" b="b"/>
              <a:pathLst>
                <a:path w="113" h="145">
                  <a:moveTo>
                    <a:pt x="113" y="125"/>
                  </a:moveTo>
                  <a:lnTo>
                    <a:pt x="113" y="145"/>
                  </a:lnTo>
                  <a:lnTo>
                    <a:pt x="91" y="136"/>
                  </a:lnTo>
                  <a:lnTo>
                    <a:pt x="74" y="123"/>
                  </a:lnTo>
                  <a:lnTo>
                    <a:pt x="61" y="108"/>
                  </a:lnTo>
                  <a:lnTo>
                    <a:pt x="49" y="89"/>
                  </a:lnTo>
                  <a:lnTo>
                    <a:pt x="38" y="70"/>
                  </a:lnTo>
                  <a:lnTo>
                    <a:pt x="28" y="50"/>
                  </a:lnTo>
                  <a:lnTo>
                    <a:pt x="15" y="31"/>
                  </a:lnTo>
                  <a:lnTo>
                    <a:pt x="0" y="15"/>
                  </a:lnTo>
                  <a:lnTo>
                    <a:pt x="6" y="0"/>
                  </a:lnTo>
                  <a:lnTo>
                    <a:pt x="22" y="13"/>
                  </a:lnTo>
                  <a:lnTo>
                    <a:pt x="35" y="27"/>
                  </a:lnTo>
                  <a:lnTo>
                    <a:pt x="49" y="44"/>
                  </a:lnTo>
                  <a:lnTo>
                    <a:pt x="62" y="60"/>
                  </a:lnTo>
                  <a:lnTo>
                    <a:pt x="75" y="77"/>
                  </a:lnTo>
                  <a:lnTo>
                    <a:pt x="87" y="93"/>
                  </a:lnTo>
                  <a:lnTo>
                    <a:pt x="100" y="109"/>
                  </a:lnTo>
                  <a:lnTo>
                    <a:pt x="113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773" y="1290"/>
              <a:ext cx="1817" cy="2835"/>
            </a:xfrm>
            <a:custGeom>
              <a:avLst/>
              <a:gdLst/>
              <a:ahLst/>
              <a:cxnLst>
                <a:cxn ang="0">
                  <a:pos x="1765" y="644"/>
                </a:cxn>
                <a:cxn ang="0">
                  <a:pos x="1794" y="1034"/>
                </a:cxn>
                <a:cxn ang="0">
                  <a:pos x="1485" y="1248"/>
                </a:cxn>
                <a:cxn ang="0">
                  <a:pos x="1203" y="1483"/>
                </a:cxn>
                <a:cxn ang="0">
                  <a:pos x="1040" y="1609"/>
                </a:cxn>
                <a:cxn ang="0">
                  <a:pos x="1295" y="1979"/>
                </a:cxn>
                <a:cxn ang="0">
                  <a:pos x="1113" y="2183"/>
                </a:cxn>
                <a:cxn ang="0">
                  <a:pos x="1082" y="2317"/>
                </a:cxn>
                <a:cxn ang="0">
                  <a:pos x="1263" y="2697"/>
                </a:cxn>
                <a:cxn ang="0">
                  <a:pos x="1162" y="2768"/>
                </a:cxn>
                <a:cxn ang="0">
                  <a:pos x="1023" y="2824"/>
                </a:cxn>
                <a:cxn ang="0">
                  <a:pos x="847" y="2533"/>
                </a:cxn>
                <a:cxn ang="0">
                  <a:pos x="803" y="2710"/>
                </a:cxn>
                <a:cxn ang="0">
                  <a:pos x="673" y="2802"/>
                </a:cxn>
                <a:cxn ang="0">
                  <a:pos x="453" y="2786"/>
                </a:cxn>
                <a:cxn ang="0">
                  <a:pos x="511" y="2501"/>
                </a:cxn>
                <a:cxn ang="0">
                  <a:pos x="354" y="2310"/>
                </a:cxn>
                <a:cxn ang="0">
                  <a:pos x="187" y="2153"/>
                </a:cxn>
                <a:cxn ang="0">
                  <a:pos x="117" y="2027"/>
                </a:cxn>
                <a:cxn ang="0">
                  <a:pos x="1" y="1795"/>
                </a:cxn>
                <a:cxn ang="0">
                  <a:pos x="104" y="1568"/>
                </a:cxn>
                <a:cxn ang="0">
                  <a:pos x="340" y="1602"/>
                </a:cxn>
                <a:cxn ang="0">
                  <a:pos x="119" y="1271"/>
                </a:cxn>
                <a:cxn ang="0">
                  <a:pos x="348" y="368"/>
                </a:cxn>
                <a:cxn ang="0">
                  <a:pos x="479" y="177"/>
                </a:cxn>
                <a:cxn ang="0">
                  <a:pos x="445" y="303"/>
                </a:cxn>
                <a:cxn ang="0">
                  <a:pos x="606" y="480"/>
                </a:cxn>
                <a:cxn ang="0">
                  <a:pos x="456" y="446"/>
                </a:cxn>
                <a:cxn ang="0">
                  <a:pos x="460" y="715"/>
                </a:cxn>
                <a:cxn ang="0">
                  <a:pos x="834" y="754"/>
                </a:cxn>
                <a:cxn ang="0">
                  <a:pos x="1096" y="595"/>
                </a:cxn>
                <a:cxn ang="0">
                  <a:pos x="964" y="536"/>
                </a:cxn>
                <a:cxn ang="0">
                  <a:pos x="1217" y="700"/>
                </a:cxn>
                <a:cxn ang="0">
                  <a:pos x="1129" y="621"/>
                </a:cxn>
                <a:cxn ang="0">
                  <a:pos x="820" y="1185"/>
                </a:cxn>
                <a:cxn ang="0">
                  <a:pos x="383" y="1214"/>
                </a:cxn>
                <a:cxn ang="0">
                  <a:pos x="340" y="585"/>
                </a:cxn>
                <a:cxn ang="0">
                  <a:pos x="325" y="436"/>
                </a:cxn>
                <a:cxn ang="0">
                  <a:pos x="291" y="1470"/>
                </a:cxn>
                <a:cxn ang="0">
                  <a:pos x="794" y="1609"/>
                </a:cxn>
                <a:cxn ang="0">
                  <a:pos x="1252" y="1408"/>
                </a:cxn>
                <a:cxn ang="0">
                  <a:pos x="1365" y="1171"/>
                </a:cxn>
                <a:cxn ang="0">
                  <a:pos x="1616" y="1164"/>
                </a:cxn>
                <a:cxn ang="0">
                  <a:pos x="1774" y="877"/>
                </a:cxn>
                <a:cxn ang="0">
                  <a:pos x="1482" y="899"/>
                </a:cxn>
                <a:cxn ang="0">
                  <a:pos x="1723" y="495"/>
                </a:cxn>
                <a:cxn ang="0">
                  <a:pos x="1388" y="82"/>
                </a:cxn>
                <a:cxn ang="0">
                  <a:pos x="1262" y="211"/>
                </a:cxn>
                <a:cxn ang="0">
                  <a:pos x="1082" y="109"/>
                </a:cxn>
                <a:cxn ang="0">
                  <a:pos x="1082" y="34"/>
                </a:cxn>
                <a:cxn ang="0">
                  <a:pos x="846" y="92"/>
                </a:cxn>
                <a:cxn ang="0">
                  <a:pos x="735" y="100"/>
                </a:cxn>
                <a:cxn ang="0">
                  <a:pos x="649" y="323"/>
                </a:cxn>
                <a:cxn ang="0">
                  <a:pos x="598" y="306"/>
                </a:cxn>
                <a:cxn ang="0">
                  <a:pos x="600" y="220"/>
                </a:cxn>
                <a:cxn ang="0">
                  <a:pos x="705" y="141"/>
                </a:cxn>
                <a:cxn ang="0">
                  <a:pos x="680" y="103"/>
                </a:cxn>
                <a:cxn ang="0">
                  <a:pos x="718" y="40"/>
                </a:cxn>
                <a:cxn ang="0">
                  <a:pos x="996" y="10"/>
                </a:cxn>
                <a:cxn ang="0">
                  <a:pos x="1460" y="21"/>
                </a:cxn>
              </a:cxnLst>
              <a:rect l="0" t="0" r="r" b="b"/>
              <a:pathLst>
                <a:path w="1817" h="2835">
                  <a:moveTo>
                    <a:pt x="1719" y="286"/>
                  </a:moveTo>
                  <a:lnTo>
                    <a:pt x="1728" y="310"/>
                  </a:lnTo>
                  <a:lnTo>
                    <a:pt x="1735" y="336"/>
                  </a:lnTo>
                  <a:lnTo>
                    <a:pt x="1742" y="364"/>
                  </a:lnTo>
                  <a:lnTo>
                    <a:pt x="1746" y="391"/>
                  </a:lnTo>
                  <a:lnTo>
                    <a:pt x="1751" y="418"/>
                  </a:lnTo>
                  <a:lnTo>
                    <a:pt x="1755" y="447"/>
                  </a:lnTo>
                  <a:lnTo>
                    <a:pt x="1759" y="474"/>
                  </a:lnTo>
                  <a:lnTo>
                    <a:pt x="1764" y="500"/>
                  </a:lnTo>
                  <a:lnTo>
                    <a:pt x="1769" y="500"/>
                  </a:lnTo>
                  <a:lnTo>
                    <a:pt x="1769" y="508"/>
                  </a:lnTo>
                  <a:lnTo>
                    <a:pt x="1771" y="526"/>
                  </a:lnTo>
                  <a:lnTo>
                    <a:pt x="1771" y="558"/>
                  </a:lnTo>
                  <a:lnTo>
                    <a:pt x="1769" y="597"/>
                  </a:lnTo>
                  <a:lnTo>
                    <a:pt x="1765" y="644"/>
                  </a:lnTo>
                  <a:lnTo>
                    <a:pt x="1755" y="699"/>
                  </a:lnTo>
                  <a:lnTo>
                    <a:pt x="1739" y="756"/>
                  </a:lnTo>
                  <a:lnTo>
                    <a:pt x="1716" y="817"/>
                  </a:lnTo>
                  <a:lnTo>
                    <a:pt x="1733" y="825"/>
                  </a:lnTo>
                  <a:lnTo>
                    <a:pt x="1751" y="836"/>
                  </a:lnTo>
                  <a:lnTo>
                    <a:pt x="1768" y="847"/>
                  </a:lnTo>
                  <a:lnTo>
                    <a:pt x="1784" y="860"/>
                  </a:lnTo>
                  <a:lnTo>
                    <a:pt x="1797" y="876"/>
                  </a:lnTo>
                  <a:lnTo>
                    <a:pt x="1807" y="893"/>
                  </a:lnTo>
                  <a:lnTo>
                    <a:pt x="1814" y="913"/>
                  </a:lnTo>
                  <a:lnTo>
                    <a:pt x="1817" y="935"/>
                  </a:lnTo>
                  <a:lnTo>
                    <a:pt x="1814" y="961"/>
                  </a:lnTo>
                  <a:lnTo>
                    <a:pt x="1810" y="987"/>
                  </a:lnTo>
                  <a:lnTo>
                    <a:pt x="1803" y="1011"/>
                  </a:lnTo>
                  <a:lnTo>
                    <a:pt x="1794" y="1034"/>
                  </a:lnTo>
                  <a:lnTo>
                    <a:pt x="1784" y="1056"/>
                  </a:lnTo>
                  <a:lnTo>
                    <a:pt x="1771" y="1076"/>
                  </a:lnTo>
                  <a:lnTo>
                    <a:pt x="1756" y="1094"/>
                  </a:lnTo>
                  <a:lnTo>
                    <a:pt x="1739" y="1113"/>
                  </a:lnTo>
                  <a:lnTo>
                    <a:pt x="1722" y="1130"/>
                  </a:lnTo>
                  <a:lnTo>
                    <a:pt x="1703" y="1146"/>
                  </a:lnTo>
                  <a:lnTo>
                    <a:pt x="1682" y="1161"/>
                  </a:lnTo>
                  <a:lnTo>
                    <a:pt x="1660" y="1174"/>
                  </a:lnTo>
                  <a:lnTo>
                    <a:pt x="1637" y="1187"/>
                  </a:lnTo>
                  <a:lnTo>
                    <a:pt x="1613" y="1199"/>
                  </a:lnTo>
                  <a:lnTo>
                    <a:pt x="1588" y="1210"/>
                  </a:lnTo>
                  <a:lnTo>
                    <a:pt x="1562" y="1220"/>
                  </a:lnTo>
                  <a:lnTo>
                    <a:pt x="1531" y="1224"/>
                  </a:lnTo>
                  <a:lnTo>
                    <a:pt x="1506" y="1234"/>
                  </a:lnTo>
                  <a:lnTo>
                    <a:pt x="1485" y="1248"/>
                  </a:lnTo>
                  <a:lnTo>
                    <a:pt x="1467" y="1264"/>
                  </a:lnTo>
                  <a:lnTo>
                    <a:pt x="1453" y="1283"/>
                  </a:lnTo>
                  <a:lnTo>
                    <a:pt x="1439" y="1303"/>
                  </a:lnTo>
                  <a:lnTo>
                    <a:pt x="1424" y="1322"/>
                  </a:lnTo>
                  <a:lnTo>
                    <a:pt x="1408" y="1340"/>
                  </a:lnTo>
                  <a:lnTo>
                    <a:pt x="1388" y="1355"/>
                  </a:lnTo>
                  <a:lnTo>
                    <a:pt x="1370" y="1369"/>
                  </a:lnTo>
                  <a:lnTo>
                    <a:pt x="1348" y="1384"/>
                  </a:lnTo>
                  <a:lnTo>
                    <a:pt x="1328" y="1398"/>
                  </a:lnTo>
                  <a:lnTo>
                    <a:pt x="1308" y="1412"/>
                  </a:lnTo>
                  <a:lnTo>
                    <a:pt x="1286" y="1427"/>
                  </a:lnTo>
                  <a:lnTo>
                    <a:pt x="1266" y="1441"/>
                  </a:lnTo>
                  <a:lnTo>
                    <a:pt x="1244" y="1456"/>
                  </a:lnTo>
                  <a:lnTo>
                    <a:pt x="1223" y="1468"/>
                  </a:lnTo>
                  <a:lnTo>
                    <a:pt x="1203" y="1483"/>
                  </a:lnTo>
                  <a:lnTo>
                    <a:pt x="1181" y="1497"/>
                  </a:lnTo>
                  <a:lnTo>
                    <a:pt x="1160" y="1512"/>
                  </a:lnTo>
                  <a:lnTo>
                    <a:pt x="1138" y="1526"/>
                  </a:lnTo>
                  <a:lnTo>
                    <a:pt x="1118" y="1540"/>
                  </a:lnTo>
                  <a:lnTo>
                    <a:pt x="1096" y="1556"/>
                  </a:lnTo>
                  <a:lnTo>
                    <a:pt x="1076" y="1571"/>
                  </a:lnTo>
                  <a:lnTo>
                    <a:pt x="1067" y="1574"/>
                  </a:lnTo>
                  <a:lnTo>
                    <a:pt x="1059" y="1575"/>
                  </a:lnTo>
                  <a:lnTo>
                    <a:pt x="1049" y="1578"/>
                  </a:lnTo>
                  <a:lnTo>
                    <a:pt x="1039" y="1582"/>
                  </a:lnTo>
                  <a:lnTo>
                    <a:pt x="1030" y="1586"/>
                  </a:lnTo>
                  <a:lnTo>
                    <a:pt x="1023" y="1591"/>
                  </a:lnTo>
                  <a:lnTo>
                    <a:pt x="1017" y="1598"/>
                  </a:lnTo>
                  <a:lnTo>
                    <a:pt x="1014" y="1607"/>
                  </a:lnTo>
                  <a:lnTo>
                    <a:pt x="1040" y="1609"/>
                  </a:lnTo>
                  <a:lnTo>
                    <a:pt x="1065" y="1611"/>
                  </a:lnTo>
                  <a:lnTo>
                    <a:pt x="1088" y="1609"/>
                  </a:lnTo>
                  <a:lnTo>
                    <a:pt x="1109" y="1608"/>
                  </a:lnTo>
                  <a:lnTo>
                    <a:pt x="1129" y="1607"/>
                  </a:lnTo>
                  <a:lnTo>
                    <a:pt x="1151" y="1607"/>
                  </a:lnTo>
                  <a:lnTo>
                    <a:pt x="1172" y="1607"/>
                  </a:lnTo>
                  <a:lnTo>
                    <a:pt x="1195" y="1609"/>
                  </a:lnTo>
                  <a:lnTo>
                    <a:pt x="1198" y="1644"/>
                  </a:lnTo>
                  <a:lnTo>
                    <a:pt x="1185" y="1702"/>
                  </a:lnTo>
                  <a:lnTo>
                    <a:pt x="1188" y="1753"/>
                  </a:lnTo>
                  <a:lnTo>
                    <a:pt x="1203" y="1801"/>
                  </a:lnTo>
                  <a:lnTo>
                    <a:pt x="1223" y="1845"/>
                  </a:lnTo>
                  <a:lnTo>
                    <a:pt x="1249" y="1890"/>
                  </a:lnTo>
                  <a:lnTo>
                    <a:pt x="1273" y="1933"/>
                  </a:lnTo>
                  <a:lnTo>
                    <a:pt x="1295" y="1979"/>
                  </a:lnTo>
                  <a:lnTo>
                    <a:pt x="1308" y="2030"/>
                  </a:lnTo>
                  <a:lnTo>
                    <a:pt x="1302" y="2050"/>
                  </a:lnTo>
                  <a:lnTo>
                    <a:pt x="1299" y="2073"/>
                  </a:lnTo>
                  <a:lnTo>
                    <a:pt x="1295" y="2093"/>
                  </a:lnTo>
                  <a:lnTo>
                    <a:pt x="1283" y="2107"/>
                  </a:lnTo>
                  <a:lnTo>
                    <a:pt x="1260" y="2120"/>
                  </a:lnTo>
                  <a:lnTo>
                    <a:pt x="1237" y="2124"/>
                  </a:lnTo>
                  <a:lnTo>
                    <a:pt x="1214" y="2124"/>
                  </a:lnTo>
                  <a:lnTo>
                    <a:pt x="1191" y="2122"/>
                  </a:lnTo>
                  <a:lnTo>
                    <a:pt x="1170" y="2119"/>
                  </a:lnTo>
                  <a:lnTo>
                    <a:pt x="1148" y="2117"/>
                  </a:lnTo>
                  <a:lnTo>
                    <a:pt x="1126" y="2122"/>
                  </a:lnTo>
                  <a:lnTo>
                    <a:pt x="1106" y="2133"/>
                  </a:lnTo>
                  <a:lnTo>
                    <a:pt x="1106" y="2163"/>
                  </a:lnTo>
                  <a:lnTo>
                    <a:pt x="1113" y="2183"/>
                  </a:lnTo>
                  <a:lnTo>
                    <a:pt x="1121" y="2202"/>
                  </a:lnTo>
                  <a:lnTo>
                    <a:pt x="1129" y="2219"/>
                  </a:lnTo>
                  <a:lnTo>
                    <a:pt x="1136" y="2237"/>
                  </a:lnTo>
                  <a:lnTo>
                    <a:pt x="1144" y="2254"/>
                  </a:lnTo>
                  <a:lnTo>
                    <a:pt x="1149" y="2273"/>
                  </a:lnTo>
                  <a:lnTo>
                    <a:pt x="1154" y="2291"/>
                  </a:lnTo>
                  <a:lnTo>
                    <a:pt x="1157" y="2311"/>
                  </a:lnTo>
                  <a:lnTo>
                    <a:pt x="1147" y="2316"/>
                  </a:lnTo>
                  <a:lnTo>
                    <a:pt x="1136" y="2317"/>
                  </a:lnTo>
                  <a:lnTo>
                    <a:pt x="1128" y="2317"/>
                  </a:lnTo>
                  <a:lnTo>
                    <a:pt x="1118" y="2316"/>
                  </a:lnTo>
                  <a:lnTo>
                    <a:pt x="1109" y="2314"/>
                  </a:lnTo>
                  <a:lnTo>
                    <a:pt x="1101" y="2314"/>
                  </a:lnTo>
                  <a:lnTo>
                    <a:pt x="1090" y="2314"/>
                  </a:lnTo>
                  <a:lnTo>
                    <a:pt x="1082" y="2317"/>
                  </a:lnTo>
                  <a:lnTo>
                    <a:pt x="1075" y="2343"/>
                  </a:lnTo>
                  <a:lnTo>
                    <a:pt x="1079" y="2366"/>
                  </a:lnTo>
                  <a:lnTo>
                    <a:pt x="1089" y="2388"/>
                  </a:lnTo>
                  <a:lnTo>
                    <a:pt x="1098" y="2409"/>
                  </a:lnTo>
                  <a:lnTo>
                    <a:pt x="1109" y="2448"/>
                  </a:lnTo>
                  <a:lnTo>
                    <a:pt x="1122" y="2483"/>
                  </a:lnTo>
                  <a:lnTo>
                    <a:pt x="1135" y="2516"/>
                  </a:lnTo>
                  <a:lnTo>
                    <a:pt x="1149" y="2549"/>
                  </a:lnTo>
                  <a:lnTo>
                    <a:pt x="1165" y="2580"/>
                  </a:lnTo>
                  <a:lnTo>
                    <a:pt x="1180" y="2614"/>
                  </a:lnTo>
                  <a:lnTo>
                    <a:pt x="1195" y="2648"/>
                  </a:lnTo>
                  <a:lnTo>
                    <a:pt x="1210" y="2684"/>
                  </a:lnTo>
                  <a:lnTo>
                    <a:pt x="1226" y="2696"/>
                  </a:lnTo>
                  <a:lnTo>
                    <a:pt x="1243" y="2698"/>
                  </a:lnTo>
                  <a:lnTo>
                    <a:pt x="1263" y="2697"/>
                  </a:lnTo>
                  <a:lnTo>
                    <a:pt x="1283" y="2693"/>
                  </a:lnTo>
                  <a:lnTo>
                    <a:pt x="1302" y="2688"/>
                  </a:lnTo>
                  <a:lnTo>
                    <a:pt x="1318" y="2690"/>
                  </a:lnTo>
                  <a:lnTo>
                    <a:pt x="1331" y="2697"/>
                  </a:lnTo>
                  <a:lnTo>
                    <a:pt x="1336" y="2714"/>
                  </a:lnTo>
                  <a:lnTo>
                    <a:pt x="1324" y="2729"/>
                  </a:lnTo>
                  <a:lnTo>
                    <a:pt x="1308" y="2737"/>
                  </a:lnTo>
                  <a:lnTo>
                    <a:pt x="1289" y="2744"/>
                  </a:lnTo>
                  <a:lnTo>
                    <a:pt x="1269" y="2749"/>
                  </a:lnTo>
                  <a:lnTo>
                    <a:pt x="1247" y="2752"/>
                  </a:lnTo>
                  <a:lnTo>
                    <a:pt x="1227" y="2753"/>
                  </a:lnTo>
                  <a:lnTo>
                    <a:pt x="1208" y="2757"/>
                  </a:lnTo>
                  <a:lnTo>
                    <a:pt x="1191" y="2762"/>
                  </a:lnTo>
                  <a:lnTo>
                    <a:pt x="1177" y="2766"/>
                  </a:lnTo>
                  <a:lnTo>
                    <a:pt x="1162" y="2768"/>
                  </a:lnTo>
                  <a:lnTo>
                    <a:pt x="1148" y="2769"/>
                  </a:lnTo>
                  <a:lnTo>
                    <a:pt x="1134" y="2769"/>
                  </a:lnTo>
                  <a:lnTo>
                    <a:pt x="1121" y="2772"/>
                  </a:lnTo>
                  <a:lnTo>
                    <a:pt x="1108" y="2775"/>
                  </a:lnTo>
                  <a:lnTo>
                    <a:pt x="1096" y="2782"/>
                  </a:lnTo>
                  <a:lnTo>
                    <a:pt x="1085" y="2793"/>
                  </a:lnTo>
                  <a:lnTo>
                    <a:pt x="1089" y="2808"/>
                  </a:lnTo>
                  <a:lnTo>
                    <a:pt x="1089" y="2816"/>
                  </a:lnTo>
                  <a:lnTo>
                    <a:pt x="1083" y="2824"/>
                  </a:lnTo>
                  <a:lnTo>
                    <a:pt x="1075" y="2826"/>
                  </a:lnTo>
                  <a:lnTo>
                    <a:pt x="1065" y="2828"/>
                  </a:lnTo>
                  <a:lnTo>
                    <a:pt x="1053" y="2829"/>
                  </a:lnTo>
                  <a:lnTo>
                    <a:pt x="1043" y="2832"/>
                  </a:lnTo>
                  <a:lnTo>
                    <a:pt x="1034" y="2835"/>
                  </a:lnTo>
                  <a:lnTo>
                    <a:pt x="1023" y="2824"/>
                  </a:lnTo>
                  <a:lnTo>
                    <a:pt x="1013" y="2811"/>
                  </a:lnTo>
                  <a:lnTo>
                    <a:pt x="1006" y="2798"/>
                  </a:lnTo>
                  <a:lnTo>
                    <a:pt x="998" y="2783"/>
                  </a:lnTo>
                  <a:lnTo>
                    <a:pt x="993" y="2770"/>
                  </a:lnTo>
                  <a:lnTo>
                    <a:pt x="985" y="2756"/>
                  </a:lnTo>
                  <a:lnTo>
                    <a:pt x="977" y="2742"/>
                  </a:lnTo>
                  <a:lnTo>
                    <a:pt x="967" y="2729"/>
                  </a:lnTo>
                  <a:lnTo>
                    <a:pt x="957" y="2717"/>
                  </a:lnTo>
                  <a:lnTo>
                    <a:pt x="942" y="2696"/>
                  </a:lnTo>
                  <a:lnTo>
                    <a:pt x="925" y="2668"/>
                  </a:lnTo>
                  <a:lnTo>
                    <a:pt x="908" y="2637"/>
                  </a:lnTo>
                  <a:lnTo>
                    <a:pt x="891" y="2605"/>
                  </a:lnTo>
                  <a:lnTo>
                    <a:pt x="873" y="2575"/>
                  </a:lnTo>
                  <a:lnTo>
                    <a:pt x="859" y="2550"/>
                  </a:lnTo>
                  <a:lnTo>
                    <a:pt x="847" y="2533"/>
                  </a:lnTo>
                  <a:lnTo>
                    <a:pt x="844" y="2522"/>
                  </a:lnTo>
                  <a:lnTo>
                    <a:pt x="844" y="2509"/>
                  </a:lnTo>
                  <a:lnTo>
                    <a:pt x="846" y="2496"/>
                  </a:lnTo>
                  <a:lnTo>
                    <a:pt x="849" y="2483"/>
                  </a:lnTo>
                  <a:lnTo>
                    <a:pt x="849" y="2470"/>
                  </a:lnTo>
                  <a:lnTo>
                    <a:pt x="846" y="2460"/>
                  </a:lnTo>
                  <a:lnTo>
                    <a:pt x="839" y="2451"/>
                  </a:lnTo>
                  <a:lnTo>
                    <a:pt x="826" y="2444"/>
                  </a:lnTo>
                  <a:lnTo>
                    <a:pt x="820" y="2429"/>
                  </a:lnTo>
                  <a:lnTo>
                    <a:pt x="810" y="2468"/>
                  </a:lnTo>
                  <a:lnTo>
                    <a:pt x="801" y="2513"/>
                  </a:lnTo>
                  <a:lnTo>
                    <a:pt x="796" y="2559"/>
                  </a:lnTo>
                  <a:lnTo>
                    <a:pt x="794" y="2601"/>
                  </a:lnTo>
                  <a:lnTo>
                    <a:pt x="796" y="2660"/>
                  </a:lnTo>
                  <a:lnTo>
                    <a:pt x="803" y="2710"/>
                  </a:lnTo>
                  <a:lnTo>
                    <a:pt x="804" y="2759"/>
                  </a:lnTo>
                  <a:lnTo>
                    <a:pt x="797" y="2812"/>
                  </a:lnTo>
                  <a:lnTo>
                    <a:pt x="790" y="2816"/>
                  </a:lnTo>
                  <a:lnTo>
                    <a:pt x="783" y="2821"/>
                  </a:lnTo>
                  <a:lnTo>
                    <a:pt x="775" y="2824"/>
                  </a:lnTo>
                  <a:lnTo>
                    <a:pt x="767" y="2825"/>
                  </a:lnTo>
                  <a:lnTo>
                    <a:pt x="760" y="2825"/>
                  </a:lnTo>
                  <a:lnTo>
                    <a:pt x="752" y="2824"/>
                  </a:lnTo>
                  <a:lnTo>
                    <a:pt x="745" y="2819"/>
                  </a:lnTo>
                  <a:lnTo>
                    <a:pt x="739" y="2812"/>
                  </a:lnTo>
                  <a:lnTo>
                    <a:pt x="739" y="2799"/>
                  </a:lnTo>
                  <a:lnTo>
                    <a:pt x="722" y="2801"/>
                  </a:lnTo>
                  <a:lnTo>
                    <a:pt x="706" y="2801"/>
                  </a:lnTo>
                  <a:lnTo>
                    <a:pt x="689" y="2802"/>
                  </a:lnTo>
                  <a:lnTo>
                    <a:pt x="673" y="2802"/>
                  </a:lnTo>
                  <a:lnTo>
                    <a:pt x="656" y="2802"/>
                  </a:lnTo>
                  <a:lnTo>
                    <a:pt x="640" y="2802"/>
                  </a:lnTo>
                  <a:lnTo>
                    <a:pt x="624" y="2803"/>
                  </a:lnTo>
                  <a:lnTo>
                    <a:pt x="609" y="2803"/>
                  </a:lnTo>
                  <a:lnTo>
                    <a:pt x="593" y="2803"/>
                  </a:lnTo>
                  <a:lnTo>
                    <a:pt x="577" y="2805"/>
                  </a:lnTo>
                  <a:lnTo>
                    <a:pt x="563" y="2805"/>
                  </a:lnTo>
                  <a:lnTo>
                    <a:pt x="547" y="2806"/>
                  </a:lnTo>
                  <a:lnTo>
                    <a:pt x="532" y="2808"/>
                  </a:lnTo>
                  <a:lnTo>
                    <a:pt x="516" y="2811"/>
                  </a:lnTo>
                  <a:lnTo>
                    <a:pt x="502" y="2812"/>
                  </a:lnTo>
                  <a:lnTo>
                    <a:pt x="488" y="2815"/>
                  </a:lnTo>
                  <a:lnTo>
                    <a:pt x="475" y="2805"/>
                  </a:lnTo>
                  <a:lnTo>
                    <a:pt x="463" y="2796"/>
                  </a:lnTo>
                  <a:lnTo>
                    <a:pt x="453" y="2786"/>
                  </a:lnTo>
                  <a:lnTo>
                    <a:pt x="450" y="2776"/>
                  </a:lnTo>
                  <a:lnTo>
                    <a:pt x="463" y="2763"/>
                  </a:lnTo>
                  <a:lnTo>
                    <a:pt x="482" y="2757"/>
                  </a:lnTo>
                  <a:lnTo>
                    <a:pt x="504" y="2756"/>
                  </a:lnTo>
                  <a:lnTo>
                    <a:pt x="527" y="2756"/>
                  </a:lnTo>
                  <a:lnTo>
                    <a:pt x="548" y="2756"/>
                  </a:lnTo>
                  <a:lnTo>
                    <a:pt x="567" y="2752"/>
                  </a:lnTo>
                  <a:lnTo>
                    <a:pt x="580" y="2740"/>
                  </a:lnTo>
                  <a:lnTo>
                    <a:pt x="586" y="2720"/>
                  </a:lnTo>
                  <a:lnTo>
                    <a:pt x="575" y="2684"/>
                  </a:lnTo>
                  <a:lnTo>
                    <a:pt x="564" y="2648"/>
                  </a:lnTo>
                  <a:lnTo>
                    <a:pt x="554" y="2611"/>
                  </a:lnTo>
                  <a:lnTo>
                    <a:pt x="541" y="2573"/>
                  </a:lnTo>
                  <a:lnTo>
                    <a:pt x="527" y="2536"/>
                  </a:lnTo>
                  <a:lnTo>
                    <a:pt x="511" y="2501"/>
                  </a:lnTo>
                  <a:lnTo>
                    <a:pt x="491" y="2470"/>
                  </a:lnTo>
                  <a:lnTo>
                    <a:pt x="468" y="2441"/>
                  </a:lnTo>
                  <a:lnTo>
                    <a:pt x="463" y="2427"/>
                  </a:lnTo>
                  <a:lnTo>
                    <a:pt x="458" y="2415"/>
                  </a:lnTo>
                  <a:lnTo>
                    <a:pt x="450" y="2404"/>
                  </a:lnTo>
                  <a:lnTo>
                    <a:pt x="443" y="2392"/>
                  </a:lnTo>
                  <a:lnTo>
                    <a:pt x="434" y="2382"/>
                  </a:lnTo>
                  <a:lnTo>
                    <a:pt x="427" y="2370"/>
                  </a:lnTo>
                  <a:lnTo>
                    <a:pt x="422" y="2359"/>
                  </a:lnTo>
                  <a:lnTo>
                    <a:pt x="417" y="2346"/>
                  </a:lnTo>
                  <a:lnTo>
                    <a:pt x="406" y="2335"/>
                  </a:lnTo>
                  <a:lnTo>
                    <a:pt x="394" y="2326"/>
                  </a:lnTo>
                  <a:lnTo>
                    <a:pt x="381" y="2319"/>
                  </a:lnTo>
                  <a:lnTo>
                    <a:pt x="368" y="2313"/>
                  </a:lnTo>
                  <a:lnTo>
                    <a:pt x="354" y="2310"/>
                  </a:lnTo>
                  <a:lnTo>
                    <a:pt x="340" y="2307"/>
                  </a:lnTo>
                  <a:lnTo>
                    <a:pt x="324" y="2304"/>
                  </a:lnTo>
                  <a:lnTo>
                    <a:pt x="308" y="2303"/>
                  </a:lnTo>
                  <a:lnTo>
                    <a:pt x="292" y="2303"/>
                  </a:lnTo>
                  <a:lnTo>
                    <a:pt x="276" y="2303"/>
                  </a:lnTo>
                  <a:lnTo>
                    <a:pt x="259" y="2303"/>
                  </a:lnTo>
                  <a:lnTo>
                    <a:pt x="243" y="2303"/>
                  </a:lnTo>
                  <a:lnTo>
                    <a:pt x="226" y="2301"/>
                  </a:lnTo>
                  <a:lnTo>
                    <a:pt x="210" y="2300"/>
                  </a:lnTo>
                  <a:lnTo>
                    <a:pt x="193" y="2299"/>
                  </a:lnTo>
                  <a:lnTo>
                    <a:pt x="177" y="2296"/>
                  </a:lnTo>
                  <a:lnTo>
                    <a:pt x="154" y="2293"/>
                  </a:lnTo>
                  <a:lnTo>
                    <a:pt x="160" y="2247"/>
                  </a:lnTo>
                  <a:lnTo>
                    <a:pt x="174" y="2199"/>
                  </a:lnTo>
                  <a:lnTo>
                    <a:pt x="187" y="2153"/>
                  </a:lnTo>
                  <a:lnTo>
                    <a:pt x="193" y="2107"/>
                  </a:lnTo>
                  <a:lnTo>
                    <a:pt x="197" y="2096"/>
                  </a:lnTo>
                  <a:lnTo>
                    <a:pt x="197" y="2086"/>
                  </a:lnTo>
                  <a:lnTo>
                    <a:pt x="194" y="2076"/>
                  </a:lnTo>
                  <a:lnTo>
                    <a:pt x="188" y="2067"/>
                  </a:lnTo>
                  <a:lnTo>
                    <a:pt x="180" y="2060"/>
                  </a:lnTo>
                  <a:lnTo>
                    <a:pt x="173" y="2054"/>
                  </a:lnTo>
                  <a:lnTo>
                    <a:pt x="164" y="2048"/>
                  </a:lnTo>
                  <a:lnTo>
                    <a:pt x="157" y="2044"/>
                  </a:lnTo>
                  <a:lnTo>
                    <a:pt x="148" y="2047"/>
                  </a:lnTo>
                  <a:lnTo>
                    <a:pt x="140" y="2045"/>
                  </a:lnTo>
                  <a:lnTo>
                    <a:pt x="134" y="2042"/>
                  </a:lnTo>
                  <a:lnTo>
                    <a:pt x="128" y="2038"/>
                  </a:lnTo>
                  <a:lnTo>
                    <a:pt x="122" y="2032"/>
                  </a:lnTo>
                  <a:lnTo>
                    <a:pt x="117" y="2027"/>
                  </a:lnTo>
                  <a:lnTo>
                    <a:pt x="111" y="2024"/>
                  </a:lnTo>
                  <a:lnTo>
                    <a:pt x="104" y="2021"/>
                  </a:lnTo>
                  <a:lnTo>
                    <a:pt x="109" y="2002"/>
                  </a:lnTo>
                  <a:lnTo>
                    <a:pt x="122" y="1988"/>
                  </a:lnTo>
                  <a:lnTo>
                    <a:pt x="134" y="1972"/>
                  </a:lnTo>
                  <a:lnTo>
                    <a:pt x="135" y="1949"/>
                  </a:lnTo>
                  <a:lnTo>
                    <a:pt x="115" y="1933"/>
                  </a:lnTo>
                  <a:lnTo>
                    <a:pt x="98" y="1917"/>
                  </a:lnTo>
                  <a:lnTo>
                    <a:pt x="83" y="1900"/>
                  </a:lnTo>
                  <a:lnTo>
                    <a:pt x="71" y="1884"/>
                  </a:lnTo>
                  <a:lnTo>
                    <a:pt x="56" y="1867"/>
                  </a:lnTo>
                  <a:lnTo>
                    <a:pt x="43" y="1848"/>
                  </a:lnTo>
                  <a:lnTo>
                    <a:pt x="27" y="1831"/>
                  </a:lnTo>
                  <a:lnTo>
                    <a:pt x="9" y="1811"/>
                  </a:lnTo>
                  <a:lnTo>
                    <a:pt x="1" y="1795"/>
                  </a:lnTo>
                  <a:lnTo>
                    <a:pt x="0" y="1781"/>
                  </a:lnTo>
                  <a:lnTo>
                    <a:pt x="4" y="1766"/>
                  </a:lnTo>
                  <a:lnTo>
                    <a:pt x="10" y="1753"/>
                  </a:lnTo>
                  <a:lnTo>
                    <a:pt x="17" y="1742"/>
                  </a:lnTo>
                  <a:lnTo>
                    <a:pt x="20" y="1729"/>
                  </a:lnTo>
                  <a:lnTo>
                    <a:pt x="20" y="1716"/>
                  </a:lnTo>
                  <a:lnTo>
                    <a:pt x="14" y="1703"/>
                  </a:lnTo>
                  <a:lnTo>
                    <a:pt x="33" y="1690"/>
                  </a:lnTo>
                  <a:lnTo>
                    <a:pt x="43" y="1673"/>
                  </a:lnTo>
                  <a:lnTo>
                    <a:pt x="50" y="1654"/>
                  </a:lnTo>
                  <a:lnTo>
                    <a:pt x="56" y="1632"/>
                  </a:lnTo>
                  <a:lnTo>
                    <a:pt x="62" y="1611"/>
                  </a:lnTo>
                  <a:lnTo>
                    <a:pt x="69" y="1592"/>
                  </a:lnTo>
                  <a:lnTo>
                    <a:pt x="83" y="1578"/>
                  </a:lnTo>
                  <a:lnTo>
                    <a:pt x="104" y="1568"/>
                  </a:lnTo>
                  <a:lnTo>
                    <a:pt x="108" y="1561"/>
                  </a:lnTo>
                  <a:lnTo>
                    <a:pt x="112" y="1552"/>
                  </a:lnTo>
                  <a:lnTo>
                    <a:pt x="117" y="1545"/>
                  </a:lnTo>
                  <a:lnTo>
                    <a:pt x="124" y="1538"/>
                  </a:lnTo>
                  <a:lnTo>
                    <a:pt x="131" y="1532"/>
                  </a:lnTo>
                  <a:lnTo>
                    <a:pt x="140" y="1529"/>
                  </a:lnTo>
                  <a:lnTo>
                    <a:pt x="150" y="1529"/>
                  </a:lnTo>
                  <a:lnTo>
                    <a:pt x="160" y="1532"/>
                  </a:lnTo>
                  <a:lnTo>
                    <a:pt x="186" y="1540"/>
                  </a:lnTo>
                  <a:lnTo>
                    <a:pt x="210" y="1555"/>
                  </a:lnTo>
                  <a:lnTo>
                    <a:pt x="235" y="1571"/>
                  </a:lnTo>
                  <a:lnTo>
                    <a:pt x="260" y="1586"/>
                  </a:lnTo>
                  <a:lnTo>
                    <a:pt x="285" y="1598"/>
                  </a:lnTo>
                  <a:lnTo>
                    <a:pt x="312" y="1605"/>
                  </a:lnTo>
                  <a:lnTo>
                    <a:pt x="340" y="1602"/>
                  </a:lnTo>
                  <a:lnTo>
                    <a:pt x="370" y="1588"/>
                  </a:lnTo>
                  <a:lnTo>
                    <a:pt x="360" y="1575"/>
                  </a:lnTo>
                  <a:lnTo>
                    <a:pt x="347" y="1562"/>
                  </a:lnTo>
                  <a:lnTo>
                    <a:pt x="334" y="1549"/>
                  </a:lnTo>
                  <a:lnTo>
                    <a:pt x="319" y="1538"/>
                  </a:lnTo>
                  <a:lnTo>
                    <a:pt x="306" y="1526"/>
                  </a:lnTo>
                  <a:lnTo>
                    <a:pt x="295" y="1513"/>
                  </a:lnTo>
                  <a:lnTo>
                    <a:pt x="288" y="1500"/>
                  </a:lnTo>
                  <a:lnTo>
                    <a:pt x="283" y="1487"/>
                  </a:lnTo>
                  <a:lnTo>
                    <a:pt x="255" y="1457"/>
                  </a:lnTo>
                  <a:lnTo>
                    <a:pt x="224" y="1425"/>
                  </a:lnTo>
                  <a:lnTo>
                    <a:pt x="194" y="1391"/>
                  </a:lnTo>
                  <a:lnTo>
                    <a:pt x="167" y="1353"/>
                  </a:lnTo>
                  <a:lnTo>
                    <a:pt x="141" y="1315"/>
                  </a:lnTo>
                  <a:lnTo>
                    <a:pt x="119" y="1271"/>
                  </a:lnTo>
                  <a:lnTo>
                    <a:pt x="104" y="1228"/>
                  </a:lnTo>
                  <a:lnTo>
                    <a:pt x="92" y="1181"/>
                  </a:lnTo>
                  <a:lnTo>
                    <a:pt x="81" y="1077"/>
                  </a:lnTo>
                  <a:lnTo>
                    <a:pt x="79" y="977"/>
                  </a:lnTo>
                  <a:lnTo>
                    <a:pt x="88" y="879"/>
                  </a:lnTo>
                  <a:lnTo>
                    <a:pt x="107" y="784"/>
                  </a:lnTo>
                  <a:lnTo>
                    <a:pt x="134" y="695"/>
                  </a:lnTo>
                  <a:lnTo>
                    <a:pt x="170" y="611"/>
                  </a:lnTo>
                  <a:lnTo>
                    <a:pt x="214" y="532"/>
                  </a:lnTo>
                  <a:lnTo>
                    <a:pt x="266" y="461"/>
                  </a:lnTo>
                  <a:lnTo>
                    <a:pt x="279" y="441"/>
                  </a:lnTo>
                  <a:lnTo>
                    <a:pt x="294" y="423"/>
                  </a:lnTo>
                  <a:lnTo>
                    <a:pt x="311" y="404"/>
                  </a:lnTo>
                  <a:lnTo>
                    <a:pt x="329" y="387"/>
                  </a:lnTo>
                  <a:lnTo>
                    <a:pt x="348" y="368"/>
                  </a:lnTo>
                  <a:lnTo>
                    <a:pt x="367" y="351"/>
                  </a:lnTo>
                  <a:lnTo>
                    <a:pt x="386" y="332"/>
                  </a:lnTo>
                  <a:lnTo>
                    <a:pt x="403" y="313"/>
                  </a:lnTo>
                  <a:lnTo>
                    <a:pt x="396" y="292"/>
                  </a:lnTo>
                  <a:lnTo>
                    <a:pt x="388" y="273"/>
                  </a:lnTo>
                  <a:lnTo>
                    <a:pt x="386" y="253"/>
                  </a:lnTo>
                  <a:lnTo>
                    <a:pt x="391" y="230"/>
                  </a:lnTo>
                  <a:lnTo>
                    <a:pt x="397" y="218"/>
                  </a:lnTo>
                  <a:lnTo>
                    <a:pt x="406" y="208"/>
                  </a:lnTo>
                  <a:lnTo>
                    <a:pt x="416" y="201"/>
                  </a:lnTo>
                  <a:lnTo>
                    <a:pt x="427" y="195"/>
                  </a:lnTo>
                  <a:lnTo>
                    <a:pt x="439" y="191"/>
                  </a:lnTo>
                  <a:lnTo>
                    <a:pt x="452" y="185"/>
                  </a:lnTo>
                  <a:lnTo>
                    <a:pt x="465" y="181"/>
                  </a:lnTo>
                  <a:lnTo>
                    <a:pt x="479" y="177"/>
                  </a:lnTo>
                  <a:lnTo>
                    <a:pt x="489" y="178"/>
                  </a:lnTo>
                  <a:lnTo>
                    <a:pt x="498" y="184"/>
                  </a:lnTo>
                  <a:lnTo>
                    <a:pt x="505" y="190"/>
                  </a:lnTo>
                  <a:lnTo>
                    <a:pt x="512" y="197"/>
                  </a:lnTo>
                  <a:lnTo>
                    <a:pt x="502" y="200"/>
                  </a:lnTo>
                  <a:lnTo>
                    <a:pt x="491" y="201"/>
                  </a:lnTo>
                  <a:lnTo>
                    <a:pt x="478" y="203"/>
                  </a:lnTo>
                  <a:lnTo>
                    <a:pt x="465" y="205"/>
                  </a:lnTo>
                  <a:lnTo>
                    <a:pt x="453" y="208"/>
                  </a:lnTo>
                  <a:lnTo>
                    <a:pt x="442" y="214"/>
                  </a:lnTo>
                  <a:lnTo>
                    <a:pt x="433" y="221"/>
                  </a:lnTo>
                  <a:lnTo>
                    <a:pt x="426" y="233"/>
                  </a:lnTo>
                  <a:lnTo>
                    <a:pt x="426" y="259"/>
                  </a:lnTo>
                  <a:lnTo>
                    <a:pt x="433" y="282"/>
                  </a:lnTo>
                  <a:lnTo>
                    <a:pt x="445" y="303"/>
                  </a:lnTo>
                  <a:lnTo>
                    <a:pt x="460" y="322"/>
                  </a:lnTo>
                  <a:lnTo>
                    <a:pt x="476" y="341"/>
                  </a:lnTo>
                  <a:lnTo>
                    <a:pt x="493" y="359"/>
                  </a:lnTo>
                  <a:lnTo>
                    <a:pt x="511" y="378"/>
                  </a:lnTo>
                  <a:lnTo>
                    <a:pt x="524" y="398"/>
                  </a:lnTo>
                  <a:lnTo>
                    <a:pt x="535" y="404"/>
                  </a:lnTo>
                  <a:lnTo>
                    <a:pt x="547" y="410"/>
                  </a:lnTo>
                  <a:lnTo>
                    <a:pt x="558" y="417"/>
                  </a:lnTo>
                  <a:lnTo>
                    <a:pt x="568" y="426"/>
                  </a:lnTo>
                  <a:lnTo>
                    <a:pt x="580" y="434"/>
                  </a:lnTo>
                  <a:lnTo>
                    <a:pt x="590" y="444"/>
                  </a:lnTo>
                  <a:lnTo>
                    <a:pt x="598" y="454"/>
                  </a:lnTo>
                  <a:lnTo>
                    <a:pt x="607" y="464"/>
                  </a:lnTo>
                  <a:lnTo>
                    <a:pt x="609" y="473"/>
                  </a:lnTo>
                  <a:lnTo>
                    <a:pt x="606" y="480"/>
                  </a:lnTo>
                  <a:lnTo>
                    <a:pt x="601" y="483"/>
                  </a:lnTo>
                  <a:lnTo>
                    <a:pt x="596" y="485"/>
                  </a:lnTo>
                  <a:lnTo>
                    <a:pt x="588" y="485"/>
                  </a:lnTo>
                  <a:lnTo>
                    <a:pt x="580" y="485"/>
                  </a:lnTo>
                  <a:lnTo>
                    <a:pt x="574" y="483"/>
                  </a:lnTo>
                  <a:lnTo>
                    <a:pt x="568" y="482"/>
                  </a:lnTo>
                  <a:lnTo>
                    <a:pt x="557" y="473"/>
                  </a:lnTo>
                  <a:lnTo>
                    <a:pt x="547" y="461"/>
                  </a:lnTo>
                  <a:lnTo>
                    <a:pt x="535" y="450"/>
                  </a:lnTo>
                  <a:lnTo>
                    <a:pt x="524" y="440"/>
                  </a:lnTo>
                  <a:lnTo>
                    <a:pt x="512" y="430"/>
                  </a:lnTo>
                  <a:lnTo>
                    <a:pt x="499" y="424"/>
                  </a:lnTo>
                  <a:lnTo>
                    <a:pt x="485" y="423"/>
                  </a:lnTo>
                  <a:lnTo>
                    <a:pt x="470" y="426"/>
                  </a:lnTo>
                  <a:lnTo>
                    <a:pt x="456" y="446"/>
                  </a:lnTo>
                  <a:lnTo>
                    <a:pt x="440" y="466"/>
                  </a:lnTo>
                  <a:lnTo>
                    <a:pt x="424" y="486"/>
                  </a:lnTo>
                  <a:lnTo>
                    <a:pt x="407" y="508"/>
                  </a:lnTo>
                  <a:lnTo>
                    <a:pt x="393" y="531"/>
                  </a:lnTo>
                  <a:lnTo>
                    <a:pt x="380" y="555"/>
                  </a:lnTo>
                  <a:lnTo>
                    <a:pt x="371" y="581"/>
                  </a:lnTo>
                  <a:lnTo>
                    <a:pt x="367" y="610"/>
                  </a:lnTo>
                  <a:lnTo>
                    <a:pt x="376" y="627"/>
                  </a:lnTo>
                  <a:lnTo>
                    <a:pt x="384" y="641"/>
                  </a:lnTo>
                  <a:lnTo>
                    <a:pt x="394" y="657"/>
                  </a:lnTo>
                  <a:lnTo>
                    <a:pt x="406" y="670"/>
                  </a:lnTo>
                  <a:lnTo>
                    <a:pt x="419" y="683"/>
                  </a:lnTo>
                  <a:lnTo>
                    <a:pt x="432" y="695"/>
                  </a:lnTo>
                  <a:lnTo>
                    <a:pt x="446" y="705"/>
                  </a:lnTo>
                  <a:lnTo>
                    <a:pt x="460" y="715"/>
                  </a:lnTo>
                  <a:lnTo>
                    <a:pt x="476" y="723"/>
                  </a:lnTo>
                  <a:lnTo>
                    <a:pt x="492" y="732"/>
                  </a:lnTo>
                  <a:lnTo>
                    <a:pt x="509" y="739"/>
                  </a:lnTo>
                  <a:lnTo>
                    <a:pt x="527" y="746"/>
                  </a:lnTo>
                  <a:lnTo>
                    <a:pt x="545" y="752"/>
                  </a:lnTo>
                  <a:lnTo>
                    <a:pt x="564" y="758"/>
                  </a:lnTo>
                  <a:lnTo>
                    <a:pt x="584" y="762"/>
                  </a:lnTo>
                  <a:lnTo>
                    <a:pt x="604" y="766"/>
                  </a:lnTo>
                  <a:lnTo>
                    <a:pt x="636" y="769"/>
                  </a:lnTo>
                  <a:lnTo>
                    <a:pt x="668" y="769"/>
                  </a:lnTo>
                  <a:lnTo>
                    <a:pt x="701" y="769"/>
                  </a:lnTo>
                  <a:lnTo>
                    <a:pt x="734" y="768"/>
                  </a:lnTo>
                  <a:lnTo>
                    <a:pt x="768" y="765"/>
                  </a:lnTo>
                  <a:lnTo>
                    <a:pt x="801" y="759"/>
                  </a:lnTo>
                  <a:lnTo>
                    <a:pt x="834" y="754"/>
                  </a:lnTo>
                  <a:lnTo>
                    <a:pt x="869" y="746"/>
                  </a:lnTo>
                  <a:lnTo>
                    <a:pt x="902" y="738"/>
                  </a:lnTo>
                  <a:lnTo>
                    <a:pt x="934" y="728"/>
                  </a:lnTo>
                  <a:lnTo>
                    <a:pt x="967" y="715"/>
                  </a:lnTo>
                  <a:lnTo>
                    <a:pt x="997" y="702"/>
                  </a:lnTo>
                  <a:lnTo>
                    <a:pt x="1027" y="687"/>
                  </a:lnTo>
                  <a:lnTo>
                    <a:pt x="1056" y="672"/>
                  </a:lnTo>
                  <a:lnTo>
                    <a:pt x="1083" y="654"/>
                  </a:lnTo>
                  <a:lnTo>
                    <a:pt x="1109" y="636"/>
                  </a:lnTo>
                  <a:lnTo>
                    <a:pt x="1115" y="627"/>
                  </a:lnTo>
                  <a:lnTo>
                    <a:pt x="1116" y="620"/>
                  </a:lnTo>
                  <a:lnTo>
                    <a:pt x="1115" y="614"/>
                  </a:lnTo>
                  <a:lnTo>
                    <a:pt x="1111" y="607"/>
                  </a:lnTo>
                  <a:lnTo>
                    <a:pt x="1103" y="601"/>
                  </a:lnTo>
                  <a:lnTo>
                    <a:pt x="1096" y="595"/>
                  </a:lnTo>
                  <a:lnTo>
                    <a:pt x="1089" y="591"/>
                  </a:lnTo>
                  <a:lnTo>
                    <a:pt x="1082" y="585"/>
                  </a:lnTo>
                  <a:lnTo>
                    <a:pt x="1057" y="582"/>
                  </a:lnTo>
                  <a:lnTo>
                    <a:pt x="1031" y="578"/>
                  </a:lnTo>
                  <a:lnTo>
                    <a:pt x="1006" y="574"/>
                  </a:lnTo>
                  <a:lnTo>
                    <a:pt x="978" y="568"/>
                  </a:lnTo>
                  <a:lnTo>
                    <a:pt x="952" y="561"/>
                  </a:lnTo>
                  <a:lnTo>
                    <a:pt x="926" y="554"/>
                  </a:lnTo>
                  <a:lnTo>
                    <a:pt x="902" y="543"/>
                  </a:lnTo>
                  <a:lnTo>
                    <a:pt x="879" y="532"/>
                  </a:lnTo>
                  <a:lnTo>
                    <a:pt x="879" y="515"/>
                  </a:lnTo>
                  <a:lnTo>
                    <a:pt x="898" y="523"/>
                  </a:lnTo>
                  <a:lnTo>
                    <a:pt x="919" y="529"/>
                  </a:lnTo>
                  <a:lnTo>
                    <a:pt x="941" y="533"/>
                  </a:lnTo>
                  <a:lnTo>
                    <a:pt x="964" y="536"/>
                  </a:lnTo>
                  <a:lnTo>
                    <a:pt x="987" y="538"/>
                  </a:lnTo>
                  <a:lnTo>
                    <a:pt x="1010" y="539"/>
                  </a:lnTo>
                  <a:lnTo>
                    <a:pt x="1033" y="541"/>
                  </a:lnTo>
                  <a:lnTo>
                    <a:pt x="1056" y="542"/>
                  </a:lnTo>
                  <a:lnTo>
                    <a:pt x="1078" y="543"/>
                  </a:lnTo>
                  <a:lnTo>
                    <a:pt x="1099" y="548"/>
                  </a:lnTo>
                  <a:lnTo>
                    <a:pt x="1119" y="554"/>
                  </a:lnTo>
                  <a:lnTo>
                    <a:pt x="1139" y="561"/>
                  </a:lnTo>
                  <a:lnTo>
                    <a:pt x="1157" y="571"/>
                  </a:lnTo>
                  <a:lnTo>
                    <a:pt x="1171" y="584"/>
                  </a:lnTo>
                  <a:lnTo>
                    <a:pt x="1185" y="601"/>
                  </a:lnTo>
                  <a:lnTo>
                    <a:pt x="1195" y="621"/>
                  </a:lnTo>
                  <a:lnTo>
                    <a:pt x="1203" y="647"/>
                  </a:lnTo>
                  <a:lnTo>
                    <a:pt x="1211" y="673"/>
                  </a:lnTo>
                  <a:lnTo>
                    <a:pt x="1217" y="700"/>
                  </a:lnTo>
                  <a:lnTo>
                    <a:pt x="1216" y="731"/>
                  </a:lnTo>
                  <a:lnTo>
                    <a:pt x="1210" y="738"/>
                  </a:lnTo>
                  <a:lnTo>
                    <a:pt x="1207" y="752"/>
                  </a:lnTo>
                  <a:lnTo>
                    <a:pt x="1204" y="768"/>
                  </a:lnTo>
                  <a:lnTo>
                    <a:pt x="1198" y="781"/>
                  </a:lnTo>
                  <a:lnTo>
                    <a:pt x="1177" y="823"/>
                  </a:lnTo>
                  <a:lnTo>
                    <a:pt x="1168" y="820"/>
                  </a:lnTo>
                  <a:lnTo>
                    <a:pt x="1178" y="775"/>
                  </a:lnTo>
                  <a:lnTo>
                    <a:pt x="1181" y="725"/>
                  </a:lnTo>
                  <a:lnTo>
                    <a:pt x="1177" y="676"/>
                  </a:lnTo>
                  <a:lnTo>
                    <a:pt x="1160" y="636"/>
                  </a:lnTo>
                  <a:lnTo>
                    <a:pt x="1152" y="630"/>
                  </a:lnTo>
                  <a:lnTo>
                    <a:pt x="1145" y="627"/>
                  </a:lnTo>
                  <a:lnTo>
                    <a:pt x="1138" y="624"/>
                  </a:lnTo>
                  <a:lnTo>
                    <a:pt x="1129" y="621"/>
                  </a:lnTo>
                  <a:lnTo>
                    <a:pt x="1115" y="676"/>
                  </a:lnTo>
                  <a:lnTo>
                    <a:pt x="1101" y="726"/>
                  </a:lnTo>
                  <a:lnTo>
                    <a:pt x="1083" y="775"/>
                  </a:lnTo>
                  <a:lnTo>
                    <a:pt x="1066" y="823"/>
                  </a:lnTo>
                  <a:lnTo>
                    <a:pt x="1046" y="869"/>
                  </a:lnTo>
                  <a:lnTo>
                    <a:pt x="1024" y="915"/>
                  </a:lnTo>
                  <a:lnTo>
                    <a:pt x="1000" y="961"/>
                  </a:lnTo>
                  <a:lnTo>
                    <a:pt x="975" y="1007"/>
                  </a:lnTo>
                  <a:lnTo>
                    <a:pt x="957" y="1031"/>
                  </a:lnTo>
                  <a:lnTo>
                    <a:pt x="937" y="1057"/>
                  </a:lnTo>
                  <a:lnTo>
                    <a:pt x="916" y="1083"/>
                  </a:lnTo>
                  <a:lnTo>
                    <a:pt x="895" y="1109"/>
                  </a:lnTo>
                  <a:lnTo>
                    <a:pt x="870" y="1135"/>
                  </a:lnTo>
                  <a:lnTo>
                    <a:pt x="846" y="1161"/>
                  </a:lnTo>
                  <a:lnTo>
                    <a:pt x="820" y="1185"/>
                  </a:lnTo>
                  <a:lnTo>
                    <a:pt x="794" y="1208"/>
                  </a:lnTo>
                  <a:lnTo>
                    <a:pt x="765" y="1230"/>
                  </a:lnTo>
                  <a:lnTo>
                    <a:pt x="735" y="1250"/>
                  </a:lnTo>
                  <a:lnTo>
                    <a:pt x="705" y="1267"/>
                  </a:lnTo>
                  <a:lnTo>
                    <a:pt x="672" y="1281"/>
                  </a:lnTo>
                  <a:lnTo>
                    <a:pt x="637" y="1293"/>
                  </a:lnTo>
                  <a:lnTo>
                    <a:pt x="603" y="1302"/>
                  </a:lnTo>
                  <a:lnTo>
                    <a:pt x="565" y="1306"/>
                  </a:lnTo>
                  <a:lnTo>
                    <a:pt x="527" y="1306"/>
                  </a:lnTo>
                  <a:lnTo>
                    <a:pt x="498" y="1296"/>
                  </a:lnTo>
                  <a:lnTo>
                    <a:pt x="470" y="1283"/>
                  </a:lnTo>
                  <a:lnTo>
                    <a:pt x="446" y="1269"/>
                  </a:lnTo>
                  <a:lnTo>
                    <a:pt x="423" y="1253"/>
                  </a:lnTo>
                  <a:lnTo>
                    <a:pt x="401" y="1234"/>
                  </a:lnTo>
                  <a:lnTo>
                    <a:pt x="383" y="1214"/>
                  </a:lnTo>
                  <a:lnTo>
                    <a:pt x="365" y="1194"/>
                  </a:lnTo>
                  <a:lnTo>
                    <a:pt x="351" y="1171"/>
                  </a:lnTo>
                  <a:lnTo>
                    <a:pt x="337" y="1146"/>
                  </a:lnTo>
                  <a:lnTo>
                    <a:pt x="324" y="1122"/>
                  </a:lnTo>
                  <a:lnTo>
                    <a:pt x="314" y="1096"/>
                  </a:lnTo>
                  <a:lnTo>
                    <a:pt x="304" y="1069"/>
                  </a:lnTo>
                  <a:lnTo>
                    <a:pt x="296" y="1041"/>
                  </a:lnTo>
                  <a:lnTo>
                    <a:pt x="289" y="1012"/>
                  </a:lnTo>
                  <a:lnTo>
                    <a:pt x="283" y="984"/>
                  </a:lnTo>
                  <a:lnTo>
                    <a:pt x="278" y="953"/>
                  </a:lnTo>
                  <a:lnTo>
                    <a:pt x="273" y="874"/>
                  </a:lnTo>
                  <a:lnTo>
                    <a:pt x="276" y="797"/>
                  </a:lnTo>
                  <a:lnTo>
                    <a:pt x="289" y="722"/>
                  </a:lnTo>
                  <a:lnTo>
                    <a:pt x="311" y="651"/>
                  </a:lnTo>
                  <a:lnTo>
                    <a:pt x="340" y="585"/>
                  </a:lnTo>
                  <a:lnTo>
                    <a:pt x="376" y="523"/>
                  </a:lnTo>
                  <a:lnTo>
                    <a:pt x="419" y="467"/>
                  </a:lnTo>
                  <a:lnTo>
                    <a:pt x="468" y="417"/>
                  </a:lnTo>
                  <a:lnTo>
                    <a:pt x="469" y="403"/>
                  </a:lnTo>
                  <a:lnTo>
                    <a:pt x="465" y="391"/>
                  </a:lnTo>
                  <a:lnTo>
                    <a:pt x="458" y="382"/>
                  </a:lnTo>
                  <a:lnTo>
                    <a:pt x="449" y="375"/>
                  </a:lnTo>
                  <a:lnTo>
                    <a:pt x="439" y="369"/>
                  </a:lnTo>
                  <a:lnTo>
                    <a:pt x="429" y="364"/>
                  </a:lnTo>
                  <a:lnTo>
                    <a:pt x="419" y="356"/>
                  </a:lnTo>
                  <a:lnTo>
                    <a:pt x="411" y="348"/>
                  </a:lnTo>
                  <a:lnTo>
                    <a:pt x="387" y="368"/>
                  </a:lnTo>
                  <a:lnTo>
                    <a:pt x="364" y="390"/>
                  </a:lnTo>
                  <a:lnTo>
                    <a:pt x="344" y="413"/>
                  </a:lnTo>
                  <a:lnTo>
                    <a:pt x="325" y="436"/>
                  </a:lnTo>
                  <a:lnTo>
                    <a:pt x="306" y="460"/>
                  </a:lnTo>
                  <a:lnTo>
                    <a:pt x="289" y="486"/>
                  </a:lnTo>
                  <a:lnTo>
                    <a:pt x="270" y="512"/>
                  </a:lnTo>
                  <a:lnTo>
                    <a:pt x="252" y="538"/>
                  </a:lnTo>
                  <a:lnTo>
                    <a:pt x="206" y="621"/>
                  </a:lnTo>
                  <a:lnTo>
                    <a:pt x="170" y="719"/>
                  </a:lnTo>
                  <a:lnTo>
                    <a:pt x="147" y="830"/>
                  </a:lnTo>
                  <a:lnTo>
                    <a:pt x="135" y="946"/>
                  </a:lnTo>
                  <a:lnTo>
                    <a:pt x="137" y="1064"/>
                  </a:lnTo>
                  <a:lnTo>
                    <a:pt x="154" y="1179"/>
                  </a:lnTo>
                  <a:lnTo>
                    <a:pt x="187" y="1289"/>
                  </a:lnTo>
                  <a:lnTo>
                    <a:pt x="236" y="1385"/>
                  </a:lnTo>
                  <a:lnTo>
                    <a:pt x="250" y="1417"/>
                  </a:lnTo>
                  <a:lnTo>
                    <a:pt x="269" y="1444"/>
                  </a:lnTo>
                  <a:lnTo>
                    <a:pt x="291" y="1470"/>
                  </a:lnTo>
                  <a:lnTo>
                    <a:pt x="317" y="1493"/>
                  </a:lnTo>
                  <a:lnTo>
                    <a:pt x="342" y="1516"/>
                  </a:lnTo>
                  <a:lnTo>
                    <a:pt x="371" y="1538"/>
                  </a:lnTo>
                  <a:lnTo>
                    <a:pt x="399" y="1559"/>
                  </a:lnTo>
                  <a:lnTo>
                    <a:pt x="426" y="1582"/>
                  </a:lnTo>
                  <a:lnTo>
                    <a:pt x="459" y="1598"/>
                  </a:lnTo>
                  <a:lnTo>
                    <a:pt x="493" y="1609"/>
                  </a:lnTo>
                  <a:lnTo>
                    <a:pt x="529" y="1620"/>
                  </a:lnTo>
                  <a:lnTo>
                    <a:pt x="565" y="1625"/>
                  </a:lnTo>
                  <a:lnTo>
                    <a:pt x="603" y="1628"/>
                  </a:lnTo>
                  <a:lnTo>
                    <a:pt x="640" y="1628"/>
                  </a:lnTo>
                  <a:lnTo>
                    <a:pt x="679" y="1625"/>
                  </a:lnTo>
                  <a:lnTo>
                    <a:pt x="716" y="1622"/>
                  </a:lnTo>
                  <a:lnTo>
                    <a:pt x="755" y="1617"/>
                  </a:lnTo>
                  <a:lnTo>
                    <a:pt x="794" y="1609"/>
                  </a:lnTo>
                  <a:lnTo>
                    <a:pt x="832" y="1602"/>
                  </a:lnTo>
                  <a:lnTo>
                    <a:pt x="869" y="1594"/>
                  </a:lnTo>
                  <a:lnTo>
                    <a:pt x="906" y="1584"/>
                  </a:lnTo>
                  <a:lnTo>
                    <a:pt x="942" y="1575"/>
                  </a:lnTo>
                  <a:lnTo>
                    <a:pt x="977" y="1565"/>
                  </a:lnTo>
                  <a:lnTo>
                    <a:pt x="1011" y="1556"/>
                  </a:lnTo>
                  <a:lnTo>
                    <a:pt x="1039" y="1539"/>
                  </a:lnTo>
                  <a:lnTo>
                    <a:pt x="1066" y="1523"/>
                  </a:lnTo>
                  <a:lnTo>
                    <a:pt x="1093" y="1506"/>
                  </a:lnTo>
                  <a:lnTo>
                    <a:pt x="1121" y="1490"/>
                  </a:lnTo>
                  <a:lnTo>
                    <a:pt x="1148" y="1474"/>
                  </a:lnTo>
                  <a:lnTo>
                    <a:pt x="1174" y="1457"/>
                  </a:lnTo>
                  <a:lnTo>
                    <a:pt x="1200" y="1441"/>
                  </a:lnTo>
                  <a:lnTo>
                    <a:pt x="1226" y="1424"/>
                  </a:lnTo>
                  <a:lnTo>
                    <a:pt x="1252" y="1408"/>
                  </a:lnTo>
                  <a:lnTo>
                    <a:pt x="1276" y="1391"/>
                  </a:lnTo>
                  <a:lnTo>
                    <a:pt x="1302" y="1374"/>
                  </a:lnTo>
                  <a:lnTo>
                    <a:pt x="1326" y="1355"/>
                  </a:lnTo>
                  <a:lnTo>
                    <a:pt x="1349" y="1336"/>
                  </a:lnTo>
                  <a:lnTo>
                    <a:pt x="1374" y="1317"/>
                  </a:lnTo>
                  <a:lnTo>
                    <a:pt x="1397" y="1297"/>
                  </a:lnTo>
                  <a:lnTo>
                    <a:pt x="1420" y="1276"/>
                  </a:lnTo>
                  <a:lnTo>
                    <a:pt x="1443" y="1248"/>
                  </a:lnTo>
                  <a:lnTo>
                    <a:pt x="1429" y="1240"/>
                  </a:lnTo>
                  <a:lnTo>
                    <a:pt x="1416" y="1230"/>
                  </a:lnTo>
                  <a:lnTo>
                    <a:pt x="1403" y="1220"/>
                  </a:lnTo>
                  <a:lnTo>
                    <a:pt x="1391" y="1210"/>
                  </a:lnTo>
                  <a:lnTo>
                    <a:pt x="1381" y="1198"/>
                  </a:lnTo>
                  <a:lnTo>
                    <a:pt x="1372" y="1185"/>
                  </a:lnTo>
                  <a:lnTo>
                    <a:pt x="1365" y="1171"/>
                  </a:lnTo>
                  <a:lnTo>
                    <a:pt x="1361" y="1155"/>
                  </a:lnTo>
                  <a:lnTo>
                    <a:pt x="1375" y="1151"/>
                  </a:lnTo>
                  <a:lnTo>
                    <a:pt x="1384" y="1161"/>
                  </a:lnTo>
                  <a:lnTo>
                    <a:pt x="1393" y="1175"/>
                  </a:lnTo>
                  <a:lnTo>
                    <a:pt x="1403" y="1187"/>
                  </a:lnTo>
                  <a:lnTo>
                    <a:pt x="1423" y="1195"/>
                  </a:lnTo>
                  <a:lnTo>
                    <a:pt x="1444" y="1201"/>
                  </a:lnTo>
                  <a:lnTo>
                    <a:pt x="1466" y="1204"/>
                  </a:lnTo>
                  <a:lnTo>
                    <a:pt x="1487" y="1204"/>
                  </a:lnTo>
                  <a:lnTo>
                    <a:pt x="1509" y="1201"/>
                  </a:lnTo>
                  <a:lnTo>
                    <a:pt x="1532" y="1197"/>
                  </a:lnTo>
                  <a:lnTo>
                    <a:pt x="1554" y="1191"/>
                  </a:lnTo>
                  <a:lnTo>
                    <a:pt x="1574" y="1184"/>
                  </a:lnTo>
                  <a:lnTo>
                    <a:pt x="1595" y="1174"/>
                  </a:lnTo>
                  <a:lnTo>
                    <a:pt x="1616" y="1164"/>
                  </a:lnTo>
                  <a:lnTo>
                    <a:pt x="1636" y="1152"/>
                  </a:lnTo>
                  <a:lnTo>
                    <a:pt x="1654" y="1139"/>
                  </a:lnTo>
                  <a:lnTo>
                    <a:pt x="1672" y="1126"/>
                  </a:lnTo>
                  <a:lnTo>
                    <a:pt x="1689" y="1113"/>
                  </a:lnTo>
                  <a:lnTo>
                    <a:pt x="1705" y="1099"/>
                  </a:lnTo>
                  <a:lnTo>
                    <a:pt x="1719" y="1086"/>
                  </a:lnTo>
                  <a:lnTo>
                    <a:pt x="1735" y="1066"/>
                  </a:lnTo>
                  <a:lnTo>
                    <a:pt x="1751" y="1043"/>
                  </a:lnTo>
                  <a:lnTo>
                    <a:pt x="1764" y="1020"/>
                  </a:lnTo>
                  <a:lnTo>
                    <a:pt x="1775" y="994"/>
                  </a:lnTo>
                  <a:lnTo>
                    <a:pt x="1782" y="968"/>
                  </a:lnTo>
                  <a:lnTo>
                    <a:pt x="1785" y="941"/>
                  </a:lnTo>
                  <a:lnTo>
                    <a:pt x="1784" y="913"/>
                  </a:lnTo>
                  <a:lnTo>
                    <a:pt x="1778" y="887"/>
                  </a:lnTo>
                  <a:lnTo>
                    <a:pt x="1774" y="877"/>
                  </a:lnTo>
                  <a:lnTo>
                    <a:pt x="1767" y="869"/>
                  </a:lnTo>
                  <a:lnTo>
                    <a:pt x="1756" y="861"/>
                  </a:lnTo>
                  <a:lnTo>
                    <a:pt x="1746" y="854"/>
                  </a:lnTo>
                  <a:lnTo>
                    <a:pt x="1735" y="847"/>
                  </a:lnTo>
                  <a:lnTo>
                    <a:pt x="1722" y="841"/>
                  </a:lnTo>
                  <a:lnTo>
                    <a:pt x="1710" y="836"/>
                  </a:lnTo>
                  <a:lnTo>
                    <a:pt x="1699" y="831"/>
                  </a:lnTo>
                  <a:lnTo>
                    <a:pt x="1666" y="830"/>
                  </a:lnTo>
                  <a:lnTo>
                    <a:pt x="1636" y="836"/>
                  </a:lnTo>
                  <a:lnTo>
                    <a:pt x="1608" y="844"/>
                  </a:lnTo>
                  <a:lnTo>
                    <a:pt x="1582" y="856"/>
                  </a:lnTo>
                  <a:lnTo>
                    <a:pt x="1557" y="869"/>
                  </a:lnTo>
                  <a:lnTo>
                    <a:pt x="1532" y="880"/>
                  </a:lnTo>
                  <a:lnTo>
                    <a:pt x="1508" y="892"/>
                  </a:lnTo>
                  <a:lnTo>
                    <a:pt x="1482" y="899"/>
                  </a:lnTo>
                  <a:lnTo>
                    <a:pt x="1500" y="879"/>
                  </a:lnTo>
                  <a:lnTo>
                    <a:pt x="1522" y="861"/>
                  </a:lnTo>
                  <a:lnTo>
                    <a:pt x="1546" y="847"/>
                  </a:lnTo>
                  <a:lnTo>
                    <a:pt x="1572" y="836"/>
                  </a:lnTo>
                  <a:lnTo>
                    <a:pt x="1600" y="825"/>
                  </a:lnTo>
                  <a:lnTo>
                    <a:pt x="1628" y="818"/>
                  </a:lnTo>
                  <a:lnTo>
                    <a:pt x="1657" y="811"/>
                  </a:lnTo>
                  <a:lnTo>
                    <a:pt x="1686" y="805"/>
                  </a:lnTo>
                  <a:lnTo>
                    <a:pt x="1699" y="756"/>
                  </a:lnTo>
                  <a:lnTo>
                    <a:pt x="1709" y="718"/>
                  </a:lnTo>
                  <a:lnTo>
                    <a:pt x="1718" y="680"/>
                  </a:lnTo>
                  <a:lnTo>
                    <a:pt x="1728" y="633"/>
                  </a:lnTo>
                  <a:lnTo>
                    <a:pt x="1731" y="590"/>
                  </a:lnTo>
                  <a:lnTo>
                    <a:pt x="1729" y="543"/>
                  </a:lnTo>
                  <a:lnTo>
                    <a:pt x="1723" y="495"/>
                  </a:lnTo>
                  <a:lnTo>
                    <a:pt x="1713" y="446"/>
                  </a:lnTo>
                  <a:lnTo>
                    <a:pt x="1699" y="398"/>
                  </a:lnTo>
                  <a:lnTo>
                    <a:pt x="1680" y="352"/>
                  </a:lnTo>
                  <a:lnTo>
                    <a:pt x="1656" y="310"/>
                  </a:lnTo>
                  <a:lnTo>
                    <a:pt x="1627" y="274"/>
                  </a:lnTo>
                  <a:lnTo>
                    <a:pt x="1607" y="253"/>
                  </a:lnTo>
                  <a:lnTo>
                    <a:pt x="1585" y="231"/>
                  </a:lnTo>
                  <a:lnTo>
                    <a:pt x="1564" y="208"/>
                  </a:lnTo>
                  <a:lnTo>
                    <a:pt x="1541" y="188"/>
                  </a:lnTo>
                  <a:lnTo>
                    <a:pt x="1518" y="167"/>
                  </a:lnTo>
                  <a:lnTo>
                    <a:pt x="1493" y="146"/>
                  </a:lnTo>
                  <a:lnTo>
                    <a:pt x="1469" y="128"/>
                  </a:lnTo>
                  <a:lnTo>
                    <a:pt x="1443" y="110"/>
                  </a:lnTo>
                  <a:lnTo>
                    <a:pt x="1417" y="95"/>
                  </a:lnTo>
                  <a:lnTo>
                    <a:pt x="1388" y="82"/>
                  </a:lnTo>
                  <a:lnTo>
                    <a:pt x="1359" y="70"/>
                  </a:lnTo>
                  <a:lnTo>
                    <a:pt x="1329" y="62"/>
                  </a:lnTo>
                  <a:lnTo>
                    <a:pt x="1298" y="54"/>
                  </a:lnTo>
                  <a:lnTo>
                    <a:pt x="1266" y="52"/>
                  </a:lnTo>
                  <a:lnTo>
                    <a:pt x="1231" y="52"/>
                  </a:lnTo>
                  <a:lnTo>
                    <a:pt x="1195" y="56"/>
                  </a:lnTo>
                  <a:lnTo>
                    <a:pt x="1211" y="70"/>
                  </a:lnTo>
                  <a:lnTo>
                    <a:pt x="1227" y="83"/>
                  </a:lnTo>
                  <a:lnTo>
                    <a:pt x="1242" y="99"/>
                  </a:lnTo>
                  <a:lnTo>
                    <a:pt x="1254" y="115"/>
                  </a:lnTo>
                  <a:lnTo>
                    <a:pt x="1265" y="132"/>
                  </a:lnTo>
                  <a:lnTo>
                    <a:pt x="1270" y="152"/>
                  </a:lnTo>
                  <a:lnTo>
                    <a:pt x="1272" y="175"/>
                  </a:lnTo>
                  <a:lnTo>
                    <a:pt x="1266" y="201"/>
                  </a:lnTo>
                  <a:lnTo>
                    <a:pt x="1262" y="211"/>
                  </a:lnTo>
                  <a:lnTo>
                    <a:pt x="1257" y="223"/>
                  </a:lnTo>
                  <a:lnTo>
                    <a:pt x="1252" y="231"/>
                  </a:lnTo>
                  <a:lnTo>
                    <a:pt x="1242" y="233"/>
                  </a:lnTo>
                  <a:lnTo>
                    <a:pt x="1233" y="207"/>
                  </a:lnTo>
                  <a:lnTo>
                    <a:pt x="1224" y="181"/>
                  </a:lnTo>
                  <a:lnTo>
                    <a:pt x="1216" y="155"/>
                  </a:lnTo>
                  <a:lnTo>
                    <a:pt x="1201" y="132"/>
                  </a:lnTo>
                  <a:lnTo>
                    <a:pt x="1190" y="122"/>
                  </a:lnTo>
                  <a:lnTo>
                    <a:pt x="1175" y="115"/>
                  </a:lnTo>
                  <a:lnTo>
                    <a:pt x="1160" y="110"/>
                  </a:lnTo>
                  <a:lnTo>
                    <a:pt x="1144" y="109"/>
                  </a:lnTo>
                  <a:lnTo>
                    <a:pt x="1126" y="109"/>
                  </a:lnTo>
                  <a:lnTo>
                    <a:pt x="1111" y="109"/>
                  </a:lnTo>
                  <a:lnTo>
                    <a:pt x="1095" y="109"/>
                  </a:lnTo>
                  <a:lnTo>
                    <a:pt x="1082" y="109"/>
                  </a:lnTo>
                  <a:lnTo>
                    <a:pt x="1078" y="100"/>
                  </a:lnTo>
                  <a:lnTo>
                    <a:pt x="1078" y="93"/>
                  </a:lnTo>
                  <a:lnTo>
                    <a:pt x="1080" y="87"/>
                  </a:lnTo>
                  <a:lnTo>
                    <a:pt x="1085" y="83"/>
                  </a:lnTo>
                  <a:lnTo>
                    <a:pt x="1090" y="79"/>
                  </a:lnTo>
                  <a:lnTo>
                    <a:pt x="1098" y="75"/>
                  </a:lnTo>
                  <a:lnTo>
                    <a:pt x="1103" y="70"/>
                  </a:lnTo>
                  <a:lnTo>
                    <a:pt x="1109" y="64"/>
                  </a:lnTo>
                  <a:lnTo>
                    <a:pt x="1118" y="63"/>
                  </a:lnTo>
                  <a:lnTo>
                    <a:pt x="1124" y="60"/>
                  </a:lnTo>
                  <a:lnTo>
                    <a:pt x="1129" y="56"/>
                  </a:lnTo>
                  <a:lnTo>
                    <a:pt x="1132" y="47"/>
                  </a:lnTo>
                  <a:lnTo>
                    <a:pt x="1116" y="41"/>
                  </a:lnTo>
                  <a:lnTo>
                    <a:pt x="1099" y="37"/>
                  </a:lnTo>
                  <a:lnTo>
                    <a:pt x="1082" y="34"/>
                  </a:lnTo>
                  <a:lnTo>
                    <a:pt x="1065" y="31"/>
                  </a:lnTo>
                  <a:lnTo>
                    <a:pt x="1049" y="31"/>
                  </a:lnTo>
                  <a:lnTo>
                    <a:pt x="1031" y="31"/>
                  </a:lnTo>
                  <a:lnTo>
                    <a:pt x="1014" y="33"/>
                  </a:lnTo>
                  <a:lnTo>
                    <a:pt x="997" y="34"/>
                  </a:lnTo>
                  <a:lnTo>
                    <a:pt x="980" y="37"/>
                  </a:lnTo>
                  <a:lnTo>
                    <a:pt x="962" y="40"/>
                  </a:lnTo>
                  <a:lnTo>
                    <a:pt x="945" y="43"/>
                  </a:lnTo>
                  <a:lnTo>
                    <a:pt x="928" y="46"/>
                  </a:lnTo>
                  <a:lnTo>
                    <a:pt x="911" y="50"/>
                  </a:lnTo>
                  <a:lnTo>
                    <a:pt x="893" y="53"/>
                  </a:lnTo>
                  <a:lnTo>
                    <a:pt x="876" y="56"/>
                  </a:lnTo>
                  <a:lnTo>
                    <a:pt x="859" y="59"/>
                  </a:lnTo>
                  <a:lnTo>
                    <a:pt x="846" y="73"/>
                  </a:lnTo>
                  <a:lnTo>
                    <a:pt x="846" y="92"/>
                  </a:lnTo>
                  <a:lnTo>
                    <a:pt x="849" y="110"/>
                  </a:lnTo>
                  <a:lnTo>
                    <a:pt x="844" y="129"/>
                  </a:lnTo>
                  <a:lnTo>
                    <a:pt x="833" y="129"/>
                  </a:lnTo>
                  <a:lnTo>
                    <a:pt x="824" y="125"/>
                  </a:lnTo>
                  <a:lnTo>
                    <a:pt x="817" y="116"/>
                  </a:lnTo>
                  <a:lnTo>
                    <a:pt x="810" y="108"/>
                  </a:lnTo>
                  <a:lnTo>
                    <a:pt x="803" y="98"/>
                  </a:lnTo>
                  <a:lnTo>
                    <a:pt x="794" y="90"/>
                  </a:lnTo>
                  <a:lnTo>
                    <a:pt x="784" y="85"/>
                  </a:lnTo>
                  <a:lnTo>
                    <a:pt x="773" y="82"/>
                  </a:lnTo>
                  <a:lnTo>
                    <a:pt x="765" y="86"/>
                  </a:lnTo>
                  <a:lnTo>
                    <a:pt x="757" y="90"/>
                  </a:lnTo>
                  <a:lnTo>
                    <a:pt x="750" y="93"/>
                  </a:lnTo>
                  <a:lnTo>
                    <a:pt x="742" y="98"/>
                  </a:lnTo>
                  <a:lnTo>
                    <a:pt x="735" y="100"/>
                  </a:lnTo>
                  <a:lnTo>
                    <a:pt x="728" y="105"/>
                  </a:lnTo>
                  <a:lnTo>
                    <a:pt x="721" y="110"/>
                  </a:lnTo>
                  <a:lnTo>
                    <a:pt x="714" y="118"/>
                  </a:lnTo>
                  <a:lnTo>
                    <a:pt x="727" y="138"/>
                  </a:lnTo>
                  <a:lnTo>
                    <a:pt x="732" y="158"/>
                  </a:lnTo>
                  <a:lnTo>
                    <a:pt x="732" y="177"/>
                  </a:lnTo>
                  <a:lnTo>
                    <a:pt x="728" y="194"/>
                  </a:lnTo>
                  <a:lnTo>
                    <a:pt x="719" y="211"/>
                  </a:lnTo>
                  <a:lnTo>
                    <a:pt x="709" y="228"/>
                  </a:lnTo>
                  <a:lnTo>
                    <a:pt x="698" y="244"/>
                  </a:lnTo>
                  <a:lnTo>
                    <a:pt x="685" y="260"/>
                  </a:lnTo>
                  <a:lnTo>
                    <a:pt x="673" y="276"/>
                  </a:lnTo>
                  <a:lnTo>
                    <a:pt x="662" y="292"/>
                  </a:lnTo>
                  <a:lnTo>
                    <a:pt x="653" y="308"/>
                  </a:lnTo>
                  <a:lnTo>
                    <a:pt x="649" y="323"/>
                  </a:lnTo>
                  <a:lnTo>
                    <a:pt x="649" y="341"/>
                  </a:lnTo>
                  <a:lnTo>
                    <a:pt x="655" y="356"/>
                  </a:lnTo>
                  <a:lnTo>
                    <a:pt x="666" y="375"/>
                  </a:lnTo>
                  <a:lnTo>
                    <a:pt x="686" y="392"/>
                  </a:lnTo>
                  <a:lnTo>
                    <a:pt x="686" y="403"/>
                  </a:lnTo>
                  <a:lnTo>
                    <a:pt x="673" y="403"/>
                  </a:lnTo>
                  <a:lnTo>
                    <a:pt x="665" y="397"/>
                  </a:lnTo>
                  <a:lnTo>
                    <a:pt x="656" y="388"/>
                  </a:lnTo>
                  <a:lnTo>
                    <a:pt x="649" y="377"/>
                  </a:lnTo>
                  <a:lnTo>
                    <a:pt x="640" y="367"/>
                  </a:lnTo>
                  <a:lnTo>
                    <a:pt x="632" y="356"/>
                  </a:lnTo>
                  <a:lnTo>
                    <a:pt x="621" y="351"/>
                  </a:lnTo>
                  <a:lnTo>
                    <a:pt x="607" y="348"/>
                  </a:lnTo>
                  <a:lnTo>
                    <a:pt x="606" y="326"/>
                  </a:lnTo>
                  <a:lnTo>
                    <a:pt x="598" y="306"/>
                  </a:lnTo>
                  <a:lnTo>
                    <a:pt x="590" y="289"/>
                  </a:lnTo>
                  <a:lnTo>
                    <a:pt x="580" y="272"/>
                  </a:lnTo>
                  <a:lnTo>
                    <a:pt x="567" y="257"/>
                  </a:lnTo>
                  <a:lnTo>
                    <a:pt x="552" y="243"/>
                  </a:lnTo>
                  <a:lnTo>
                    <a:pt x="539" y="228"/>
                  </a:lnTo>
                  <a:lnTo>
                    <a:pt x="527" y="216"/>
                  </a:lnTo>
                  <a:lnTo>
                    <a:pt x="535" y="214"/>
                  </a:lnTo>
                  <a:lnTo>
                    <a:pt x="544" y="216"/>
                  </a:lnTo>
                  <a:lnTo>
                    <a:pt x="554" y="221"/>
                  </a:lnTo>
                  <a:lnTo>
                    <a:pt x="560" y="230"/>
                  </a:lnTo>
                  <a:lnTo>
                    <a:pt x="565" y="228"/>
                  </a:lnTo>
                  <a:lnTo>
                    <a:pt x="574" y="226"/>
                  </a:lnTo>
                  <a:lnTo>
                    <a:pt x="583" y="223"/>
                  </a:lnTo>
                  <a:lnTo>
                    <a:pt x="591" y="220"/>
                  </a:lnTo>
                  <a:lnTo>
                    <a:pt x="600" y="220"/>
                  </a:lnTo>
                  <a:lnTo>
                    <a:pt x="607" y="221"/>
                  </a:lnTo>
                  <a:lnTo>
                    <a:pt x="614" y="226"/>
                  </a:lnTo>
                  <a:lnTo>
                    <a:pt x="619" y="233"/>
                  </a:lnTo>
                  <a:lnTo>
                    <a:pt x="616" y="254"/>
                  </a:lnTo>
                  <a:lnTo>
                    <a:pt x="611" y="272"/>
                  </a:lnTo>
                  <a:lnTo>
                    <a:pt x="611" y="285"/>
                  </a:lnTo>
                  <a:lnTo>
                    <a:pt x="627" y="298"/>
                  </a:lnTo>
                  <a:lnTo>
                    <a:pt x="642" y="282"/>
                  </a:lnTo>
                  <a:lnTo>
                    <a:pt x="657" y="264"/>
                  </a:lnTo>
                  <a:lnTo>
                    <a:pt x="672" y="249"/>
                  </a:lnTo>
                  <a:lnTo>
                    <a:pt x="685" y="230"/>
                  </a:lnTo>
                  <a:lnTo>
                    <a:pt x="696" y="211"/>
                  </a:lnTo>
                  <a:lnTo>
                    <a:pt x="703" y="190"/>
                  </a:lnTo>
                  <a:lnTo>
                    <a:pt x="706" y="167"/>
                  </a:lnTo>
                  <a:lnTo>
                    <a:pt x="705" y="141"/>
                  </a:lnTo>
                  <a:lnTo>
                    <a:pt x="685" y="135"/>
                  </a:lnTo>
                  <a:lnTo>
                    <a:pt x="666" y="136"/>
                  </a:lnTo>
                  <a:lnTo>
                    <a:pt x="650" y="144"/>
                  </a:lnTo>
                  <a:lnTo>
                    <a:pt x="634" y="155"/>
                  </a:lnTo>
                  <a:lnTo>
                    <a:pt x="620" y="168"/>
                  </a:lnTo>
                  <a:lnTo>
                    <a:pt x="604" y="181"/>
                  </a:lnTo>
                  <a:lnTo>
                    <a:pt x="587" y="190"/>
                  </a:lnTo>
                  <a:lnTo>
                    <a:pt x="568" y="194"/>
                  </a:lnTo>
                  <a:lnTo>
                    <a:pt x="578" y="175"/>
                  </a:lnTo>
                  <a:lnTo>
                    <a:pt x="591" y="161"/>
                  </a:lnTo>
                  <a:lnTo>
                    <a:pt x="607" y="148"/>
                  </a:lnTo>
                  <a:lnTo>
                    <a:pt x="626" y="136"/>
                  </a:lnTo>
                  <a:lnTo>
                    <a:pt x="645" y="126"/>
                  </a:lnTo>
                  <a:lnTo>
                    <a:pt x="663" y="115"/>
                  </a:lnTo>
                  <a:lnTo>
                    <a:pt x="680" y="103"/>
                  </a:lnTo>
                  <a:lnTo>
                    <a:pt x="696" y="90"/>
                  </a:lnTo>
                  <a:lnTo>
                    <a:pt x="703" y="90"/>
                  </a:lnTo>
                  <a:lnTo>
                    <a:pt x="712" y="90"/>
                  </a:lnTo>
                  <a:lnTo>
                    <a:pt x="719" y="90"/>
                  </a:lnTo>
                  <a:lnTo>
                    <a:pt x="727" y="89"/>
                  </a:lnTo>
                  <a:lnTo>
                    <a:pt x="732" y="87"/>
                  </a:lnTo>
                  <a:lnTo>
                    <a:pt x="738" y="85"/>
                  </a:lnTo>
                  <a:lnTo>
                    <a:pt x="742" y="80"/>
                  </a:lnTo>
                  <a:lnTo>
                    <a:pt x="744" y="73"/>
                  </a:lnTo>
                  <a:lnTo>
                    <a:pt x="744" y="66"/>
                  </a:lnTo>
                  <a:lnTo>
                    <a:pt x="739" y="60"/>
                  </a:lnTo>
                  <a:lnTo>
                    <a:pt x="732" y="54"/>
                  </a:lnTo>
                  <a:lnTo>
                    <a:pt x="727" y="50"/>
                  </a:lnTo>
                  <a:lnTo>
                    <a:pt x="721" y="44"/>
                  </a:lnTo>
                  <a:lnTo>
                    <a:pt x="718" y="40"/>
                  </a:lnTo>
                  <a:lnTo>
                    <a:pt x="719" y="34"/>
                  </a:lnTo>
                  <a:lnTo>
                    <a:pt x="728" y="28"/>
                  </a:lnTo>
                  <a:lnTo>
                    <a:pt x="742" y="21"/>
                  </a:lnTo>
                  <a:lnTo>
                    <a:pt x="755" y="18"/>
                  </a:lnTo>
                  <a:lnTo>
                    <a:pt x="770" y="18"/>
                  </a:lnTo>
                  <a:lnTo>
                    <a:pt x="785" y="21"/>
                  </a:lnTo>
                  <a:lnTo>
                    <a:pt x="800" y="26"/>
                  </a:lnTo>
                  <a:lnTo>
                    <a:pt x="814" y="33"/>
                  </a:lnTo>
                  <a:lnTo>
                    <a:pt x="830" y="40"/>
                  </a:lnTo>
                  <a:lnTo>
                    <a:pt x="844" y="47"/>
                  </a:lnTo>
                  <a:lnTo>
                    <a:pt x="873" y="33"/>
                  </a:lnTo>
                  <a:lnTo>
                    <a:pt x="903" y="23"/>
                  </a:lnTo>
                  <a:lnTo>
                    <a:pt x="934" y="16"/>
                  </a:lnTo>
                  <a:lnTo>
                    <a:pt x="965" y="11"/>
                  </a:lnTo>
                  <a:lnTo>
                    <a:pt x="996" y="10"/>
                  </a:lnTo>
                  <a:lnTo>
                    <a:pt x="1027" y="11"/>
                  </a:lnTo>
                  <a:lnTo>
                    <a:pt x="1057" y="13"/>
                  </a:lnTo>
                  <a:lnTo>
                    <a:pt x="1089" y="16"/>
                  </a:lnTo>
                  <a:lnTo>
                    <a:pt x="1121" y="18"/>
                  </a:lnTo>
                  <a:lnTo>
                    <a:pt x="1151" y="21"/>
                  </a:lnTo>
                  <a:lnTo>
                    <a:pt x="1183" y="23"/>
                  </a:lnTo>
                  <a:lnTo>
                    <a:pt x="1213" y="23"/>
                  </a:lnTo>
                  <a:lnTo>
                    <a:pt x="1243" y="21"/>
                  </a:lnTo>
                  <a:lnTo>
                    <a:pt x="1273" y="17"/>
                  </a:lnTo>
                  <a:lnTo>
                    <a:pt x="1302" y="10"/>
                  </a:lnTo>
                  <a:lnTo>
                    <a:pt x="1331" y="0"/>
                  </a:lnTo>
                  <a:lnTo>
                    <a:pt x="1365" y="1"/>
                  </a:lnTo>
                  <a:lnTo>
                    <a:pt x="1398" y="5"/>
                  </a:lnTo>
                  <a:lnTo>
                    <a:pt x="1430" y="13"/>
                  </a:lnTo>
                  <a:lnTo>
                    <a:pt x="1460" y="21"/>
                  </a:lnTo>
                  <a:lnTo>
                    <a:pt x="1490" y="34"/>
                  </a:lnTo>
                  <a:lnTo>
                    <a:pt x="1518" y="49"/>
                  </a:lnTo>
                  <a:lnTo>
                    <a:pt x="1545" y="66"/>
                  </a:lnTo>
                  <a:lnTo>
                    <a:pt x="1571" y="85"/>
                  </a:lnTo>
                  <a:lnTo>
                    <a:pt x="1595" y="106"/>
                  </a:lnTo>
                  <a:lnTo>
                    <a:pt x="1617" y="128"/>
                  </a:lnTo>
                  <a:lnTo>
                    <a:pt x="1639" y="152"/>
                  </a:lnTo>
                  <a:lnTo>
                    <a:pt x="1659" y="177"/>
                  </a:lnTo>
                  <a:lnTo>
                    <a:pt x="1676" y="203"/>
                  </a:lnTo>
                  <a:lnTo>
                    <a:pt x="1692" y="230"/>
                  </a:lnTo>
                  <a:lnTo>
                    <a:pt x="1706" y="257"/>
                  </a:lnTo>
                  <a:lnTo>
                    <a:pt x="171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707" y="1471"/>
              <a:ext cx="237" cy="197"/>
            </a:xfrm>
            <a:custGeom>
              <a:avLst/>
              <a:gdLst/>
              <a:ahLst/>
              <a:cxnLst>
                <a:cxn ang="0">
                  <a:pos x="237" y="186"/>
                </a:cxn>
                <a:cxn ang="0">
                  <a:pos x="237" y="197"/>
                </a:cxn>
                <a:cxn ang="0">
                  <a:pos x="214" y="188"/>
                </a:cxn>
                <a:cxn ang="0">
                  <a:pos x="191" y="175"/>
                </a:cxn>
                <a:cxn ang="0">
                  <a:pos x="171" y="163"/>
                </a:cxn>
                <a:cxn ang="0">
                  <a:pos x="151" y="147"/>
                </a:cxn>
                <a:cxn ang="0">
                  <a:pos x="132" y="131"/>
                </a:cxn>
                <a:cxn ang="0">
                  <a:pos x="115" y="115"/>
                </a:cxn>
                <a:cxn ang="0">
                  <a:pos x="98" y="99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57" y="65"/>
                </a:cxn>
                <a:cxn ang="0">
                  <a:pos x="44" y="58"/>
                </a:cxn>
                <a:cxn ang="0">
                  <a:pos x="30" y="49"/>
                </a:cxn>
                <a:cxn ang="0">
                  <a:pos x="19" y="42"/>
                </a:cxn>
                <a:cxn ang="0">
                  <a:pos x="9" y="32"/>
                </a:cxn>
                <a:cxn ang="0">
                  <a:pos x="1" y="19"/>
                </a:cxn>
                <a:cxn ang="0">
                  <a:pos x="0" y="1"/>
                </a:cxn>
                <a:cxn ang="0">
                  <a:pos x="11" y="0"/>
                </a:cxn>
                <a:cxn ang="0">
                  <a:pos x="20" y="1"/>
                </a:cxn>
                <a:cxn ang="0">
                  <a:pos x="29" y="7"/>
                </a:cxn>
                <a:cxn ang="0">
                  <a:pos x="36" y="14"/>
                </a:cxn>
                <a:cxn ang="0">
                  <a:pos x="43" y="23"/>
                </a:cxn>
                <a:cxn ang="0">
                  <a:pos x="52" y="32"/>
                </a:cxn>
                <a:cxn ang="0">
                  <a:pos x="60" y="39"/>
                </a:cxn>
                <a:cxn ang="0">
                  <a:pos x="72" y="43"/>
                </a:cxn>
                <a:cxn ang="0">
                  <a:pos x="92" y="60"/>
                </a:cxn>
                <a:cxn ang="0">
                  <a:pos x="112" y="79"/>
                </a:cxn>
                <a:cxn ang="0">
                  <a:pos x="132" y="98"/>
                </a:cxn>
                <a:cxn ang="0">
                  <a:pos x="152" y="115"/>
                </a:cxn>
                <a:cxn ang="0">
                  <a:pos x="173" y="134"/>
                </a:cxn>
                <a:cxn ang="0">
                  <a:pos x="194" y="151"/>
                </a:cxn>
                <a:cxn ang="0">
                  <a:pos x="216" y="168"/>
                </a:cxn>
                <a:cxn ang="0">
                  <a:pos x="237" y="186"/>
                </a:cxn>
              </a:cxnLst>
              <a:rect l="0" t="0" r="r" b="b"/>
              <a:pathLst>
                <a:path w="237" h="197">
                  <a:moveTo>
                    <a:pt x="237" y="186"/>
                  </a:moveTo>
                  <a:lnTo>
                    <a:pt x="237" y="197"/>
                  </a:lnTo>
                  <a:lnTo>
                    <a:pt x="214" y="188"/>
                  </a:lnTo>
                  <a:lnTo>
                    <a:pt x="191" y="175"/>
                  </a:lnTo>
                  <a:lnTo>
                    <a:pt x="171" y="163"/>
                  </a:lnTo>
                  <a:lnTo>
                    <a:pt x="151" y="147"/>
                  </a:lnTo>
                  <a:lnTo>
                    <a:pt x="132" y="131"/>
                  </a:lnTo>
                  <a:lnTo>
                    <a:pt x="115" y="115"/>
                  </a:lnTo>
                  <a:lnTo>
                    <a:pt x="98" y="99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57" y="65"/>
                  </a:lnTo>
                  <a:lnTo>
                    <a:pt x="44" y="58"/>
                  </a:lnTo>
                  <a:lnTo>
                    <a:pt x="30" y="49"/>
                  </a:lnTo>
                  <a:lnTo>
                    <a:pt x="19" y="42"/>
                  </a:lnTo>
                  <a:lnTo>
                    <a:pt x="9" y="32"/>
                  </a:lnTo>
                  <a:lnTo>
                    <a:pt x="1" y="19"/>
                  </a:lnTo>
                  <a:lnTo>
                    <a:pt x="0" y="1"/>
                  </a:lnTo>
                  <a:lnTo>
                    <a:pt x="11" y="0"/>
                  </a:lnTo>
                  <a:lnTo>
                    <a:pt x="20" y="1"/>
                  </a:lnTo>
                  <a:lnTo>
                    <a:pt x="29" y="7"/>
                  </a:lnTo>
                  <a:lnTo>
                    <a:pt x="36" y="14"/>
                  </a:lnTo>
                  <a:lnTo>
                    <a:pt x="43" y="23"/>
                  </a:lnTo>
                  <a:lnTo>
                    <a:pt x="52" y="32"/>
                  </a:lnTo>
                  <a:lnTo>
                    <a:pt x="60" y="39"/>
                  </a:lnTo>
                  <a:lnTo>
                    <a:pt x="72" y="43"/>
                  </a:lnTo>
                  <a:lnTo>
                    <a:pt x="92" y="60"/>
                  </a:lnTo>
                  <a:lnTo>
                    <a:pt x="112" y="79"/>
                  </a:lnTo>
                  <a:lnTo>
                    <a:pt x="132" y="98"/>
                  </a:lnTo>
                  <a:lnTo>
                    <a:pt x="152" y="115"/>
                  </a:lnTo>
                  <a:lnTo>
                    <a:pt x="173" y="134"/>
                  </a:lnTo>
                  <a:lnTo>
                    <a:pt x="194" y="151"/>
                  </a:lnTo>
                  <a:lnTo>
                    <a:pt x="216" y="168"/>
                  </a:lnTo>
                  <a:lnTo>
                    <a:pt x="23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640" y="1490"/>
              <a:ext cx="298" cy="181"/>
            </a:xfrm>
            <a:custGeom>
              <a:avLst/>
              <a:gdLst/>
              <a:ahLst/>
              <a:cxnLst>
                <a:cxn ang="0">
                  <a:pos x="281" y="16"/>
                </a:cxn>
                <a:cxn ang="0">
                  <a:pos x="295" y="49"/>
                </a:cxn>
                <a:cxn ang="0">
                  <a:pos x="298" y="47"/>
                </a:cxn>
                <a:cxn ang="0">
                  <a:pos x="298" y="66"/>
                </a:cxn>
                <a:cxn ang="0">
                  <a:pos x="291" y="83"/>
                </a:cxn>
                <a:cxn ang="0">
                  <a:pos x="281" y="100"/>
                </a:cxn>
                <a:cxn ang="0">
                  <a:pos x="269" y="118"/>
                </a:cxn>
                <a:cxn ang="0">
                  <a:pos x="261" y="133"/>
                </a:cxn>
                <a:cxn ang="0">
                  <a:pos x="258" y="149"/>
                </a:cxn>
                <a:cxn ang="0">
                  <a:pos x="262" y="165"/>
                </a:cxn>
                <a:cxn ang="0">
                  <a:pos x="278" y="181"/>
                </a:cxn>
                <a:cxn ang="0">
                  <a:pos x="259" y="178"/>
                </a:cxn>
                <a:cxn ang="0">
                  <a:pos x="242" y="174"/>
                </a:cxn>
                <a:cxn ang="0">
                  <a:pos x="223" y="171"/>
                </a:cxn>
                <a:cxn ang="0">
                  <a:pos x="206" y="168"/>
                </a:cxn>
                <a:cxn ang="0">
                  <a:pos x="187" y="165"/>
                </a:cxn>
                <a:cxn ang="0">
                  <a:pos x="170" y="162"/>
                </a:cxn>
                <a:cxn ang="0">
                  <a:pos x="153" y="159"/>
                </a:cxn>
                <a:cxn ang="0">
                  <a:pos x="136" y="156"/>
                </a:cxn>
                <a:cxn ang="0">
                  <a:pos x="118" y="155"/>
                </a:cxn>
                <a:cxn ang="0">
                  <a:pos x="101" y="155"/>
                </a:cxn>
                <a:cxn ang="0">
                  <a:pos x="85" y="154"/>
                </a:cxn>
                <a:cxn ang="0">
                  <a:pos x="68" y="155"/>
                </a:cxn>
                <a:cxn ang="0">
                  <a:pos x="52" y="156"/>
                </a:cxn>
                <a:cxn ang="0">
                  <a:pos x="35" y="158"/>
                </a:cxn>
                <a:cxn ang="0">
                  <a:pos x="19" y="162"/>
                </a:cxn>
                <a:cxn ang="0">
                  <a:pos x="3" y="167"/>
                </a:cxn>
                <a:cxn ang="0">
                  <a:pos x="0" y="152"/>
                </a:cxn>
                <a:cxn ang="0">
                  <a:pos x="0" y="142"/>
                </a:cxn>
                <a:cxn ang="0">
                  <a:pos x="3" y="135"/>
                </a:cxn>
                <a:cxn ang="0">
                  <a:pos x="8" y="128"/>
                </a:cxn>
                <a:cxn ang="0">
                  <a:pos x="15" y="123"/>
                </a:cxn>
                <a:cxn ang="0">
                  <a:pos x="22" y="119"/>
                </a:cxn>
                <a:cxn ang="0">
                  <a:pos x="31" y="115"/>
                </a:cxn>
                <a:cxn ang="0">
                  <a:pos x="39" y="110"/>
                </a:cxn>
                <a:cxn ang="0">
                  <a:pos x="49" y="106"/>
                </a:cxn>
                <a:cxn ang="0">
                  <a:pos x="54" y="99"/>
                </a:cxn>
                <a:cxn ang="0">
                  <a:pos x="55" y="89"/>
                </a:cxn>
                <a:cxn ang="0">
                  <a:pos x="61" y="80"/>
                </a:cxn>
                <a:cxn ang="0">
                  <a:pos x="82" y="62"/>
                </a:cxn>
                <a:cxn ang="0">
                  <a:pos x="107" y="44"/>
                </a:cxn>
                <a:cxn ang="0">
                  <a:pos x="133" y="27"/>
                </a:cxn>
                <a:cxn ang="0">
                  <a:pos x="160" y="13"/>
                </a:cxn>
                <a:cxn ang="0">
                  <a:pos x="189" y="4"/>
                </a:cxn>
                <a:cxn ang="0">
                  <a:pos x="219" y="0"/>
                </a:cxn>
                <a:cxn ang="0">
                  <a:pos x="249" y="4"/>
                </a:cxn>
                <a:cxn ang="0">
                  <a:pos x="281" y="16"/>
                </a:cxn>
              </a:cxnLst>
              <a:rect l="0" t="0" r="r" b="b"/>
              <a:pathLst>
                <a:path w="298" h="181">
                  <a:moveTo>
                    <a:pt x="281" y="16"/>
                  </a:moveTo>
                  <a:lnTo>
                    <a:pt x="295" y="49"/>
                  </a:lnTo>
                  <a:lnTo>
                    <a:pt x="298" y="47"/>
                  </a:lnTo>
                  <a:lnTo>
                    <a:pt x="298" y="66"/>
                  </a:lnTo>
                  <a:lnTo>
                    <a:pt x="291" y="83"/>
                  </a:lnTo>
                  <a:lnTo>
                    <a:pt x="281" y="100"/>
                  </a:lnTo>
                  <a:lnTo>
                    <a:pt x="269" y="118"/>
                  </a:lnTo>
                  <a:lnTo>
                    <a:pt x="261" y="133"/>
                  </a:lnTo>
                  <a:lnTo>
                    <a:pt x="258" y="149"/>
                  </a:lnTo>
                  <a:lnTo>
                    <a:pt x="262" y="165"/>
                  </a:lnTo>
                  <a:lnTo>
                    <a:pt x="278" y="181"/>
                  </a:lnTo>
                  <a:lnTo>
                    <a:pt x="259" y="178"/>
                  </a:lnTo>
                  <a:lnTo>
                    <a:pt x="242" y="174"/>
                  </a:lnTo>
                  <a:lnTo>
                    <a:pt x="223" y="171"/>
                  </a:lnTo>
                  <a:lnTo>
                    <a:pt x="206" y="168"/>
                  </a:lnTo>
                  <a:lnTo>
                    <a:pt x="187" y="165"/>
                  </a:lnTo>
                  <a:lnTo>
                    <a:pt x="170" y="162"/>
                  </a:lnTo>
                  <a:lnTo>
                    <a:pt x="153" y="159"/>
                  </a:lnTo>
                  <a:lnTo>
                    <a:pt x="136" y="156"/>
                  </a:lnTo>
                  <a:lnTo>
                    <a:pt x="118" y="155"/>
                  </a:lnTo>
                  <a:lnTo>
                    <a:pt x="101" y="155"/>
                  </a:lnTo>
                  <a:lnTo>
                    <a:pt x="85" y="154"/>
                  </a:lnTo>
                  <a:lnTo>
                    <a:pt x="68" y="155"/>
                  </a:lnTo>
                  <a:lnTo>
                    <a:pt x="52" y="156"/>
                  </a:lnTo>
                  <a:lnTo>
                    <a:pt x="35" y="158"/>
                  </a:lnTo>
                  <a:lnTo>
                    <a:pt x="19" y="162"/>
                  </a:lnTo>
                  <a:lnTo>
                    <a:pt x="3" y="167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3" y="135"/>
                  </a:lnTo>
                  <a:lnTo>
                    <a:pt x="8" y="128"/>
                  </a:lnTo>
                  <a:lnTo>
                    <a:pt x="15" y="123"/>
                  </a:lnTo>
                  <a:lnTo>
                    <a:pt x="22" y="119"/>
                  </a:lnTo>
                  <a:lnTo>
                    <a:pt x="31" y="115"/>
                  </a:lnTo>
                  <a:lnTo>
                    <a:pt x="39" y="110"/>
                  </a:lnTo>
                  <a:lnTo>
                    <a:pt x="49" y="106"/>
                  </a:lnTo>
                  <a:lnTo>
                    <a:pt x="54" y="99"/>
                  </a:lnTo>
                  <a:lnTo>
                    <a:pt x="55" y="89"/>
                  </a:lnTo>
                  <a:lnTo>
                    <a:pt x="61" y="80"/>
                  </a:lnTo>
                  <a:lnTo>
                    <a:pt x="82" y="62"/>
                  </a:lnTo>
                  <a:lnTo>
                    <a:pt x="107" y="44"/>
                  </a:lnTo>
                  <a:lnTo>
                    <a:pt x="133" y="27"/>
                  </a:lnTo>
                  <a:lnTo>
                    <a:pt x="160" y="13"/>
                  </a:lnTo>
                  <a:lnTo>
                    <a:pt x="189" y="4"/>
                  </a:lnTo>
                  <a:lnTo>
                    <a:pt x="219" y="0"/>
                  </a:lnTo>
                  <a:lnTo>
                    <a:pt x="249" y="4"/>
                  </a:lnTo>
                  <a:lnTo>
                    <a:pt x="28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685" y="1506"/>
              <a:ext cx="223" cy="133"/>
            </a:xfrm>
            <a:custGeom>
              <a:avLst/>
              <a:gdLst/>
              <a:ahLst/>
              <a:cxnLst>
                <a:cxn ang="0">
                  <a:pos x="223" y="35"/>
                </a:cxn>
                <a:cxn ang="0">
                  <a:pos x="220" y="51"/>
                </a:cxn>
                <a:cxn ang="0">
                  <a:pos x="216" y="64"/>
                </a:cxn>
                <a:cxn ang="0">
                  <a:pos x="210" y="77"/>
                </a:cxn>
                <a:cxn ang="0">
                  <a:pos x="203" y="89"/>
                </a:cxn>
                <a:cxn ang="0">
                  <a:pos x="196" y="100"/>
                </a:cxn>
                <a:cxn ang="0">
                  <a:pos x="187" y="112"/>
                </a:cxn>
                <a:cxn ang="0">
                  <a:pos x="178" y="122"/>
                </a:cxn>
                <a:cxn ang="0">
                  <a:pos x="170" y="133"/>
                </a:cxn>
                <a:cxn ang="0">
                  <a:pos x="130" y="133"/>
                </a:cxn>
                <a:cxn ang="0">
                  <a:pos x="131" y="116"/>
                </a:cxn>
                <a:cxn ang="0">
                  <a:pos x="134" y="102"/>
                </a:cxn>
                <a:cxn ang="0">
                  <a:pos x="137" y="87"/>
                </a:cxn>
                <a:cxn ang="0">
                  <a:pos x="135" y="67"/>
                </a:cxn>
                <a:cxn ang="0">
                  <a:pos x="131" y="61"/>
                </a:cxn>
                <a:cxn ang="0">
                  <a:pos x="127" y="58"/>
                </a:cxn>
                <a:cxn ang="0">
                  <a:pos x="119" y="57"/>
                </a:cxn>
                <a:cxn ang="0">
                  <a:pos x="112" y="56"/>
                </a:cxn>
                <a:cxn ang="0">
                  <a:pos x="104" y="57"/>
                </a:cxn>
                <a:cxn ang="0">
                  <a:pos x="96" y="58"/>
                </a:cxn>
                <a:cxn ang="0">
                  <a:pos x="91" y="61"/>
                </a:cxn>
                <a:cxn ang="0">
                  <a:pos x="85" y="64"/>
                </a:cxn>
                <a:cxn ang="0">
                  <a:pos x="72" y="71"/>
                </a:cxn>
                <a:cxn ang="0">
                  <a:pos x="63" y="83"/>
                </a:cxn>
                <a:cxn ang="0">
                  <a:pos x="58" y="96"/>
                </a:cxn>
                <a:cxn ang="0">
                  <a:pos x="50" y="110"/>
                </a:cxn>
                <a:cxn ang="0">
                  <a:pos x="43" y="122"/>
                </a:cxn>
                <a:cxn ang="0">
                  <a:pos x="33" y="129"/>
                </a:cxn>
                <a:cxn ang="0">
                  <a:pos x="19" y="132"/>
                </a:cxn>
                <a:cxn ang="0">
                  <a:pos x="0" y="126"/>
                </a:cxn>
                <a:cxn ang="0">
                  <a:pos x="13" y="103"/>
                </a:cxn>
                <a:cxn ang="0">
                  <a:pos x="30" y="84"/>
                </a:cxn>
                <a:cxn ang="0">
                  <a:pos x="53" y="67"/>
                </a:cxn>
                <a:cxn ang="0">
                  <a:pos x="78" y="53"/>
                </a:cxn>
                <a:cxn ang="0">
                  <a:pos x="105" y="40"/>
                </a:cxn>
                <a:cxn ang="0">
                  <a:pos x="134" y="27"/>
                </a:cxn>
                <a:cxn ang="0">
                  <a:pos x="161" y="14"/>
                </a:cxn>
                <a:cxn ang="0">
                  <a:pos x="186" y="0"/>
                </a:cxn>
                <a:cxn ang="0">
                  <a:pos x="200" y="4"/>
                </a:cxn>
                <a:cxn ang="0">
                  <a:pos x="210" y="14"/>
                </a:cxn>
                <a:cxn ang="0">
                  <a:pos x="217" y="25"/>
                </a:cxn>
                <a:cxn ang="0">
                  <a:pos x="223" y="35"/>
                </a:cxn>
              </a:cxnLst>
              <a:rect l="0" t="0" r="r" b="b"/>
              <a:pathLst>
                <a:path w="223" h="133">
                  <a:moveTo>
                    <a:pt x="223" y="35"/>
                  </a:moveTo>
                  <a:lnTo>
                    <a:pt x="220" y="51"/>
                  </a:lnTo>
                  <a:lnTo>
                    <a:pt x="216" y="64"/>
                  </a:lnTo>
                  <a:lnTo>
                    <a:pt x="210" y="77"/>
                  </a:lnTo>
                  <a:lnTo>
                    <a:pt x="203" y="89"/>
                  </a:lnTo>
                  <a:lnTo>
                    <a:pt x="196" y="100"/>
                  </a:lnTo>
                  <a:lnTo>
                    <a:pt x="187" y="112"/>
                  </a:lnTo>
                  <a:lnTo>
                    <a:pt x="178" y="122"/>
                  </a:lnTo>
                  <a:lnTo>
                    <a:pt x="170" y="133"/>
                  </a:lnTo>
                  <a:lnTo>
                    <a:pt x="130" y="133"/>
                  </a:lnTo>
                  <a:lnTo>
                    <a:pt x="131" y="116"/>
                  </a:lnTo>
                  <a:lnTo>
                    <a:pt x="134" y="102"/>
                  </a:lnTo>
                  <a:lnTo>
                    <a:pt x="137" y="87"/>
                  </a:lnTo>
                  <a:lnTo>
                    <a:pt x="135" y="67"/>
                  </a:lnTo>
                  <a:lnTo>
                    <a:pt x="131" y="61"/>
                  </a:lnTo>
                  <a:lnTo>
                    <a:pt x="127" y="58"/>
                  </a:lnTo>
                  <a:lnTo>
                    <a:pt x="119" y="57"/>
                  </a:lnTo>
                  <a:lnTo>
                    <a:pt x="112" y="56"/>
                  </a:lnTo>
                  <a:lnTo>
                    <a:pt x="104" y="57"/>
                  </a:lnTo>
                  <a:lnTo>
                    <a:pt x="96" y="58"/>
                  </a:lnTo>
                  <a:lnTo>
                    <a:pt x="91" y="61"/>
                  </a:lnTo>
                  <a:lnTo>
                    <a:pt x="85" y="64"/>
                  </a:lnTo>
                  <a:lnTo>
                    <a:pt x="72" y="71"/>
                  </a:lnTo>
                  <a:lnTo>
                    <a:pt x="63" y="83"/>
                  </a:lnTo>
                  <a:lnTo>
                    <a:pt x="58" y="96"/>
                  </a:lnTo>
                  <a:lnTo>
                    <a:pt x="50" y="110"/>
                  </a:lnTo>
                  <a:lnTo>
                    <a:pt x="43" y="122"/>
                  </a:lnTo>
                  <a:lnTo>
                    <a:pt x="33" y="129"/>
                  </a:lnTo>
                  <a:lnTo>
                    <a:pt x="19" y="132"/>
                  </a:lnTo>
                  <a:lnTo>
                    <a:pt x="0" y="126"/>
                  </a:lnTo>
                  <a:lnTo>
                    <a:pt x="13" y="103"/>
                  </a:lnTo>
                  <a:lnTo>
                    <a:pt x="30" y="84"/>
                  </a:lnTo>
                  <a:lnTo>
                    <a:pt x="53" y="67"/>
                  </a:lnTo>
                  <a:lnTo>
                    <a:pt x="78" y="53"/>
                  </a:lnTo>
                  <a:lnTo>
                    <a:pt x="105" y="40"/>
                  </a:lnTo>
                  <a:lnTo>
                    <a:pt x="134" y="27"/>
                  </a:lnTo>
                  <a:lnTo>
                    <a:pt x="161" y="14"/>
                  </a:lnTo>
                  <a:lnTo>
                    <a:pt x="186" y="0"/>
                  </a:lnTo>
                  <a:lnTo>
                    <a:pt x="200" y="4"/>
                  </a:lnTo>
                  <a:lnTo>
                    <a:pt x="210" y="14"/>
                  </a:lnTo>
                  <a:lnTo>
                    <a:pt x="217" y="25"/>
                  </a:lnTo>
                  <a:lnTo>
                    <a:pt x="223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2204" y="1559"/>
              <a:ext cx="246" cy="559"/>
            </a:xfrm>
            <a:custGeom>
              <a:avLst/>
              <a:gdLst/>
              <a:ahLst/>
              <a:cxnLst>
                <a:cxn ang="0">
                  <a:pos x="147" y="90"/>
                </a:cxn>
                <a:cxn ang="0">
                  <a:pos x="213" y="178"/>
                </a:cxn>
                <a:cxn ang="0">
                  <a:pos x="246" y="285"/>
                </a:cxn>
                <a:cxn ang="0">
                  <a:pos x="213" y="308"/>
                </a:cxn>
                <a:cxn ang="0">
                  <a:pos x="238" y="391"/>
                </a:cxn>
                <a:cxn ang="0">
                  <a:pos x="210" y="381"/>
                </a:cxn>
                <a:cxn ang="0">
                  <a:pos x="187" y="364"/>
                </a:cxn>
                <a:cxn ang="0">
                  <a:pos x="176" y="381"/>
                </a:cxn>
                <a:cxn ang="0">
                  <a:pos x="208" y="423"/>
                </a:cxn>
                <a:cxn ang="0">
                  <a:pos x="228" y="469"/>
                </a:cxn>
                <a:cxn ang="0">
                  <a:pos x="206" y="480"/>
                </a:cxn>
                <a:cxn ang="0">
                  <a:pos x="179" y="456"/>
                </a:cxn>
                <a:cxn ang="0">
                  <a:pos x="140" y="447"/>
                </a:cxn>
                <a:cxn ang="0">
                  <a:pos x="160" y="512"/>
                </a:cxn>
                <a:cxn ang="0">
                  <a:pos x="149" y="528"/>
                </a:cxn>
                <a:cxn ang="0">
                  <a:pos x="124" y="512"/>
                </a:cxn>
                <a:cxn ang="0">
                  <a:pos x="104" y="518"/>
                </a:cxn>
                <a:cxn ang="0">
                  <a:pos x="103" y="552"/>
                </a:cxn>
                <a:cxn ang="0">
                  <a:pos x="69" y="536"/>
                </a:cxn>
                <a:cxn ang="0">
                  <a:pos x="41" y="496"/>
                </a:cxn>
                <a:cxn ang="0">
                  <a:pos x="0" y="467"/>
                </a:cxn>
                <a:cxn ang="0">
                  <a:pos x="21" y="456"/>
                </a:cxn>
                <a:cxn ang="0">
                  <a:pos x="48" y="467"/>
                </a:cxn>
                <a:cxn ang="0">
                  <a:pos x="78" y="476"/>
                </a:cxn>
                <a:cxn ang="0">
                  <a:pos x="12" y="346"/>
                </a:cxn>
                <a:cxn ang="0">
                  <a:pos x="128" y="390"/>
                </a:cxn>
                <a:cxn ang="0">
                  <a:pos x="87" y="329"/>
                </a:cxn>
                <a:cxn ang="0">
                  <a:pos x="42" y="269"/>
                </a:cxn>
                <a:cxn ang="0">
                  <a:pos x="61" y="256"/>
                </a:cxn>
                <a:cxn ang="0">
                  <a:pos x="105" y="293"/>
                </a:cxn>
                <a:cxn ang="0">
                  <a:pos x="154" y="323"/>
                </a:cxn>
                <a:cxn ang="0">
                  <a:pos x="146" y="273"/>
                </a:cxn>
                <a:cxn ang="0">
                  <a:pos x="91" y="207"/>
                </a:cxn>
                <a:cxn ang="0">
                  <a:pos x="51" y="134"/>
                </a:cxn>
                <a:cxn ang="0">
                  <a:pos x="81" y="148"/>
                </a:cxn>
                <a:cxn ang="0">
                  <a:pos x="104" y="177"/>
                </a:cxn>
                <a:cxn ang="0">
                  <a:pos x="130" y="197"/>
                </a:cxn>
                <a:cxn ang="0">
                  <a:pos x="154" y="214"/>
                </a:cxn>
                <a:cxn ang="0">
                  <a:pos x="179" y="230"/>
                </a:cxn>
                <a:cxn ang="0">
                  <a:pos x="169" y="182"/>
                </a:cxn>
                <a:cxn ang="0">
                  <a:pos x="126" y="118"/>
                </a:cxn>
                <a:cxn ang="0">
                  <a:pos x="72" y="62"/>
                </a:cxn>
                <a:cxn ang="0">
                  <a:pos x="39" y="18"/>
                </a:cxn>
                <a:cxn ang="0">
                  <a:pos x="58" y="7"/>
                </a:cxn>
                <a:cxn ang="0">
                  <a:pos x="80" y="23"/>
                </a:cxn>
                <a:cxn ang="0">
                  <a:pos x="98" y="41"/>
                </a:cxn>
              </a:cxnLst>
              <a:rect l="0" t="0" r="r" b="b"/>
              <a:pathLst>
                <a:path w="246" h="559">
                  <a:moveTo>
                    <a:pt x="98" y="41"/>
                  </a:moveTo>
                  <a:lnTo>
                    <a:pt x="123" y="66"/>
                  </a:lnTo>
                  <a:lnTo>
                    <a:pt x="147" y="90"/>
                  </a:lnTo>
                  <a:lnTo>
                    <a:pt x="170" y="118"/>
                  </a:lnTo>
                  <a:lnTo>
                    <a:pt x="193" y="146"/>
                  </a:lnTo>
                  <a:lnTo>
                    <a:pt x="213" y="178"/>
                  </a:lnTo>
                  <a:lnTo>
                    <a:pt x="229" y="211"/>
                  </a:lnTo>
                  <a:lnTo>
                    <a:pt x="241" y="247"/>
                  </a:lnTo>
                  <a:lnTo>
                    <a:pt x="246" y="285"/>
                  </a:lnTo>
                  <a:lnTo>
                    <a:pt x="205" y="280"/>
                  </a:lnTo>
                  <a:lnTo>
                    <a:pt x="206" y="295"/>
                  </a:lnTo>
                  <a:lnTo>
                    <a:pt x="213" y="308"/>
                  </a:lnTo>
                  <a:lnTo>
                    <a:pt x="222" y="321"/>
                  </a:lnTo>
                  <a:lnTo>
                    <a:pt x="229" y="332"/>
                  </a:lnTo>
                  <a:lnTo>
                    <a:pt x="238" y="391"/>
                  </a:lnTo>
                  <a:lnTo>
                    <a:pt x="228" y="391"/>
                  </a:lnTo>
                  <a:lnTo>
                    <a:pt x="219" y="387"/>
                  </a:lnTo>
                  <a:lnTo>
                    <a:pt x="210" y="381"/>
                  </a:lnTo>
                  <a:lnTo>
                    <a:pt x="203" y="374"/>
                  </a:lnTo>
                  <a:lnTo>
                    <a:pt x="196" y="368"/>
                  </a:lnTo>
                  <a:lnTo>
                    <a:pt x="187" y="364"/>
                  </a:lnTo>
                  <a:lnTo>
                    <a:pt x="179" y="362"/>
                  </a:lnTo>
                  <a:lnTo>
                    <a:pt x="167" y="367"/>
                  </a:lnTo>
                  <a:lnTo>
                    <a:pt x="176" y="381"/>
                  </a:lnTo>
                  <a:lnTo>
                    <a:pt x="186" y="395"/>
                  </a:lnTo>
                  <a:lnTo>
                    <a:pt x="196" y="408"/>
                  </a:lnTo>
                  <a:lnTo>
                    <a:pt x="208" y="423"/>
                  </a:lnTo>
                  <a:lnTo>
                    <a:pt x="216" y="437"/>
                  </a:lnTo>
                  <a:lnTo>
                    <a:pt x="223" y="453"/>
                  </a:lnTo>
                  <a:lnTo>
                    <a:pt x="228" y="469"/>
                  </a:lnTo>
                  <a:lnTo>
                    <a:pt x="229" y="486"/>
                  </a:lnTo>
                  <a:lnTo>
                    <a:pt x="216" y="485"/>
                  </a:lnTo>
                  <a:lnTo>
                    <a:pt x="206" y="480"/>
                  </a:lnTo>
                  <a:lnTo>
                    <a:pt x="196" y="473"/>
                  </a:lnTo>
                  <a:lnTo>
                    <a:pt x="187" y="464"/>
                  </a:lnTo>
                  <a:lnTo>
                    <a:pt x="179" y="456"/>
                  </a:lnTo>
                  <a:lnTo>
                    <a:pt x="169" y="450"/>
                  </a:lnTo>
                  <a:lnTo>
                    <a:pt x="156" y="447"/>
                  </a:lnTo>
                  <a:lnTo>
                    <a:pt x="140" y="447"/>
                  </a:lnTo>
                  <a:lnTo>
                    <a:pt x="144" y="469"/>
                  </a:lnTo>
                  <a:lnTo>
                    <a:pt x="153" y="490"/>
                  </a:lnTo>
                  <a:lnTo>
                    <a:pt x="160" y="512"/>
                  </a:lnTo>
                  <a:lnTo>
                    <a:pt x="164" y="529"/>
                  </a:lnTo>
                  <a:lnTo>
                    <a:pt x="156" y="531"/>
                  </a:lnTo>
                  <a:lnTo>
                    <a:pt x="149" y="528"/>
                  </a:lnTo>
                  <a:lnTo>
                    <a:pt x="140" y="523"/>
                  </a:lnTo>
                  <a:lnTo>
                    <a:pt x="133" y="518"/>
                  </a:lnTo>
                  <a:lnTo>
                    <a:pt x="124" y="512"/>
                  </a:lnTo>
                  <a:lnTo>
                    <a:pt x="117" y="510"/>
                  </a:lnTo>
                  <a:lnTo>
                    <a:pt x="110" y="510"/>
                  </a:lnTo>
                  <a:lnTo>
                    <a:pt x="104" y="518"/>
                  </a:lnTo>
                  <a:lnTo>
                    <a:pt x="107" y="528"/>
                  </a:lnTo>
                  <a:lnTo>
                    <a:pt x="108" y="541"/>
                  </a:lnTo>
                  <a:lnTo>
                    <a:pt x="103" y="552"/>
                  </a:lnTo>
                  <a:lnTo>
                    <a:pt x="90" y="559"/>
                  </a:lnTo>
                  <a:lnTo>
                    <a:pt x="80" y="549"/>
                  </a:lnTo>
                  <a:lnTo>
                    <a:pt x="69" y="536"/>
                  </a:lnTo>
                  <a:lnTo>
                    <a:pt x="59" y="523"/>
                  </a:lnTo>
                  <a:lnTo>
                    <a:pt x="51" y="509"/>
                  </a:lnTo>
                  <a:lnTo>
                    <a:pt x="41" y="496"/>
                  </a:lnTo>
                  <a:lnTo>
                    <a:pt x="29" y="485"/>
                  </a:lnTo>
                  <a:lnTo>
                    <a:pt x="16" y="474"/>
                  </a:lnTo>
                  <a:lnTo>
                    <a:pt x="0" y="467"/>
                  </a:lnTo>
                  <a:lnTo>
                    <a:pt x="0" y="453"/>
                  </a:lnTo>
                  <a:lnTo>
                    <a:pt x="10" y="453"/>
                  </a:lnTo>
                  <a:lnTo>
                    <a:pt x="21" y="456"/>
                  </a:lnTo>
                  <a:lnTo>
                    <a:pt x="31" y="459"/>
                  </a:lnTo>
                  <a:lnTo>
                    <a:pt x="39" y="463"/>
                  </a:lnTo>
                  <a:lnTo>
                    <a:pt x="48" y="467"/>
                  </a:lnTo>
                  <a:lnTo>
                    <a:pt x="58" y="472"/>
                  </a:lnTo>
                  <a:lnTo>
                    <a:pt x="68" y="474"/>
                  </a:lnTo>
                  <a:lnTo>
                    <a:pt x="78" y="476"/>
                  </a:lnTo>
                  <a:lnTo>
                    <a:pt x="78" y="447"/>
                  </a:lnTo>
                  <a:lnTo>
                    <a:pt x="0" y="364"/>
                  </a:lnTo>
                  <a:lnTo>
                    <a:pt x="12" y="346"/>
                  </a:lnTo>
                  <a:lnTo>
                    <a:pt x="128" y="417"/>
                  </a:lnTo>
                  <a:lnTo>
                    <a:pt x="140" y="411"/>
                  </a:lnTo>
                  <a:lnTo>
                    <a:pt x="128" y="390"/>
                  </a:lnTo>
                  <a:lnTo>
                    <a:pt x="115" y="369"/>
                  </a:lnTo>
                  <a:lnTo>
                    <a:pt x="101" y="349"/>
                  </a:lnTo>
                  <a:lnTo>
                    <a:pt x="87" y="329"/>
                  </a:lnTo>
                  <a:lnTo>
                    <a:pt x="71" y="309"/>
                  </a:lnTo>
                  <a:lnTo>
                    <a:pt x="56" y="289"/>
                  </a:lnTo>
                  <a:lnTo>
                    <a:pt x="42" y="269"/>
                  </a:lnTo>
                  <a:lnTo>
                    <a:pt x="31" y="249"/>
                  </a:lnTo>
                  <a:lnTo>
                    <a:pt x="48" y="243"/>
                  </a:lnTo>
                  <a:lnTo>
                    <a:pt x="61" y="256"/>
                  </a:lnTo>
                  <a:lnTo>
                    <a:pt x="75" y="269"/>
                  </a:lnTo>
                  <a:lnTo>
                    <a:pt x="90" y="282"/>
                  </a:lnTo>
                  <a:lnTo>
                    <a:pt x="105" y="293"/>
                  </a:lnTo>
                  <a:lnTo>
                    <a:pt x="121" y="305"/>
                  </a:lnTo>
                  <a:lnTo>
                    <a:pt x="138" y="315"/>
                  </a:lnTo>
                  <a:lnTo>
                    <a:pt x="154" y="323"/>
                  </a:lnTo>
                  <a:lnTo>
                    <a:pt x="170" y="331"/>
                  </a:lnTo>
                  <a:lnTo>
                    <a:pt x="160" y="300"/>
                  </a:lnTo>
                  <a:lnTo>
                    <a:pt x="146" y="273"/>
                  </a:lnTo>
                  <a:lnTo>
                    <a:pt x="128" y="250"/>
                  </a:lnTo>
                  <a:lnTo>
                    <a:pt x="110" y="227"/>
                  </a:lnTo>
                  <a:lnTo>
                    <a:pt x="91" y="207"/>
                  </a:lnTo>
                  <a:lnTo>
                    <a:pt x="74" y="184"/>
                  </a:lnTo>
                  <a:lnTo>
                    <a:pt x="59" y="161"/>
                  </a:lnTo>
                  <a:lnTo>
                    <a:pt x="51" y="134"/>
                  </a:lnTo>
                  <a:lnTo>
                    <a:pt x="62" y="135"/>
                  </a:lnTo>
                  <a:lnTo>
                    <a:pt x="72" y="141"/>
                  </a:lnTo>
                  <a:lnTo>
                    <a:pt x="81" y="148"/>
                  </a:lnTo>
                  <a:lnTo>
                    <a:pt x="88" y="157"/>
                  </a:lnTo>
                  <a:lnTo>
                    <a:pt x="95" y="167"/>
                  </a:lnTo>
                  <a:lnTo>
                    <a:pt x="104" y="177"/>
                  </a:lnTo>
                  <a:lnTo>
                    <a:pt x="111" y="185"/>
                  </a:lnTo>
                  <a:lnTo>
                    <a:pt x="120" y="192"/>
                  </a:lnTo>
                  <a:lnTo>
                    <a:pt x="130" y="197"/>
                  </a:lnTo>
                  <a:lnTo>
                    <a:pt x="138" y="203"/>
                  </a:lnTo>
                  <a:lnTo>
                    <a:pt x="147" y="208"/>
                  </a:lnTo>
                  <a:lnTo>
                    <a:pt x="154" y="214"/>
                  </a:lnTo>
                  <a:lnTo>
                    <a:pt x="163" y="221"/>
                  </a:lnTo>
                  <a:lnTo>
                    <a:pt x="170" y="226"/>
                  </a:lnTo>
                  <a:lnTo>
                    <a:pt x="179" y="230"/>
                  </a:lnTo>
                  <a:lnTo>
                    <a:pt x="187" y="231"/>
                  </a:lnTo>
                  <a:lnTo>
                    <a:pt x="179" y="207"/>
                  </a:lnTo>
                  <a:lnTo>
                    <a:pt x="169" y="182"/>
                  </a:lnTo>
                  <a:lnTo>
                    <a:pt x="156" y="159"/>
                  </a:lnTo>
                  <a:lnTo>
                    <a:pt x="141" y="138"/>
                  </a:lnTo>
                  <a:lnTo>
                    <a:pt x="126" y="118"/>
                  </a:lnTo>
                  <a:lnTo>
                    <a:pt x="108" y="99"/>
                  </a:lnTo>
                  <a:lnTo>
                    <a:pt x="90" y="80"/>
                  </a:lnTo>
                  <a:lnTo>
                    <a:pt x="72" y="62"/>
                  </a:lnTo>
                  <a:lnTo>
                    <a:pt x="62" y="47"/>
                  </a:lnTo>
                  <a:lnTo>
                    <a:pt x="49" y="34"/>
                  </a:lnTo>
                  <a:lnTo>
                    <a:pt x="39" y="18"/>
                  </a:lnTo>
                  <a:lnTo>
                    <a:pt x="39" y="0"/>
                  </a:lnTo>
                  <a:lnTo>
                    <a:pt x="49" y="3"/>
                  </a:lnTo>
                  <a:lnTo>
                    <a:pt x="58" y="7"/>
                  </a:lnTo>
                  <a:lnTo>
                    <a:pt x="65" y="11"/>
                  </a:lnTo>
                  <a:lnTo>
                    <a:pt x="72" y="17"/>
                  </a:lnTo>
                  <a:lnTo>
                    <a:pt x="80" y="23"/>
                  </a:lnTo>
                  <a:lnTo>
                    <a:pt x="85" y="29"/>
                  </a:lnTo>
                  <a:lnTo>
                    <a:pt x="92" y="36"/>
                  </a:lnTo>
                  <a:lnTo>
                    <a:pt x="98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617" y="1685"/>
              <a:ext cx="374" cy="42"/>
            </a:xfrm>
            <a:custGeom>
              <a:avLst/>
              <a:gdLst/>
              <a:ahLst/>
              <a:cxnLst>
                <a:cxn ang="0">
                  <a:pos x="374" y="33"/>
                </a:cxn>
                <a:cxn ang="0">
                  <a:pos x="366" y="42"/>
                </a:cxn>
                <a:cxn ang="0">
                  <a:pos x="346" y="39"/>
                </a:cxn>
                <a:cxn ang="0">
                  <a:pos x="326" y="36"/>
                </a:cxn>
                <a:cxn ang="0">
                  <a:pos x="305" y="33"/>
                </a:cxn>
                <a:cxn ang="0">
                  <a:pos x="287" y="32"/>
                </a:cxn>
                <a:cxn ang="0">
                  <a:pos x="267" y="32"/>
                </a:cxn>
                <a:cxn ang="0">
                  <a:pos x="248" y="31"/>
                </a:cxn>
                <a:cxn ang="0">
                  <a:pos x="229" y="31"/>
                </a:cxn>
                <a:cxn ang="0">
                  <a:pos x="210" y="31"/>
                </a:cxn>
                <a:cxn ang="0">
                  <a:pos x="192" y="32"/>
                </a:cxn>
                <a:cxn ang="0">
                  <a:pos x="175" y="32"/>
                </a:cxn>
                <a:cxn ang="0">
                  <a:pos x="156" y="32"/>
                </a:cxn>
                <a:cxn ang="0">
                  <a:pos x="137" y="33"/>
                </a:cxn>
                <a:cxn ang="0">
                  <a:pos x="120" y="33"/>
                </a:cxn>
                <a:cxn ang="0">
                  <a:pos x="101" y="33"/>
                </a:cxn>
                <a:cxn ang="0">
                  <a:pos x="84" y="33"/>
                </a:cxn>
                <a:cxn ang="0">
                  <a:pos x="65" y="33"/>
                </a:cxn>
                <a:cxn ang="0">
                  <a:pos x="58" y="32"/>
                </a:cxn>
                <a:cxn ang="0">
                  <a:pos x="52" y="29"/>
                </a:cxn>
                <a:cxn ang="0">
                  <a:pos x="45" y="25"/>
                </a:cxn>
                <a:cxn ang="0">
                  <a:pos x="38" y="20"/>
                </a:cxn>
                <a:cxn ang="0">
                  <a:pos x="29" y="16"/>
                </a:cxn>
                <a:cxn ang="0">
                  <a:pos x="21" y="13"/>
                </a:cxn>
                <a:cxn ang="0">
                  <a:pos x="11" y="13"/>
                </a:cxn>
                <a:cxn ang="0">
                  <a:pos x="0" y="16"/>
                </a:cxn>
                <a:cxn ang="0">
                  <a:pos x="3" y="0"/>
                </a:cxn>
                <a:cxn ang="0">
                  <a:pos x="26" y="8"/>
                </a:cxn>
                <a:cxn ang="0">
                  <a:pos x="49" y="12"/>
                </a:cxn>
                <a:cxn ang="0">
                  <a:pos x="72" y="15"/>
                </a:cxn>
                <a:cxn ang="0">
                  <a:pos x="97" y="16"/>
                </a:cxn>
                <a:cxn ang="0">
                  <a:pos x="120" y="18"/>
                </a:cxn>
                <a:cxn ang="0">
                  <a:pos x="144" y="16"/>
                </a:cxn>
                <a:cxn ang="0">
                  <a:pos x="169" y="16"/>
                </a:cxn>
                <a:cxn ang="0">
                  <a:pos x="193" y="15"/>
                </a:cxn>
                <a:cxn ang="0">
                  <a:pos x="216" y="13"/>
                </a:cxn>
                <a:cxn ang="0">
                  <a:pos x="241" y="13"/>
                </a:cxn>
                <a:cxn ang="0">
                  <a:pos x="264" y="13"/>
                </a:cxn>
                <a:cxn ang="0">
                  <a:pos x="287" y="15"/>
                </a:cxn>
                <a:cxn ang="0">
                  <a:pos x="310" y="16"/>
                </a:cxn>
                <a:cxn ang="0">
                  <a:pos x="331" y="20"/>
                </a:cxn>
                <a:cxn ang="0">
                  <a:pos x="353" y="26"/>
                </a:cxn>
                <a:cxn ang="0">
                  <a:pos x="374" y="33"/>
                </a:cxn>
              </a:cxnLst>
              <a:rect l="0" t="0" r="r" b="b"/>
              <a:pathLst>
                <a:path w="374" h="42">
                  <a:moveTo>
                    <a:pt x="374" y="33"/>
                  </a:moveTo>
                  <a:lnTo>
                    <a:pt x="366" y="42"/>
                  </a:lnTo>
                  <a:lnTo>
                    <a:pt x="346" y="39"/>
                  </a:lnTo>
                  <a:lnTo>
                    <a:pt x="326" y="36"/>
                  </a:lnTo>
                  <a:lnTo>
                    <a:pt x="305" y="33"/>
                  </a:lnTo>
                  <a:lnTo>
                    <a:pt x="287" y="32"/>
                  </a:lnTo>
                  <a:lnTo>
                    <a:pt x="267" y="32"/>
                  </a:lnTo>
                  <a:lnTo>
                    <a:pt x="248" y="31"/>
                  </a:lnTo>
                  <a:lnTo>
                    <a:pt x="229" y="31"/>
                  </a:lnTo>
                  <a:lnTo>
                    <a:pt x="210" y="31"/>
                  </a:lnTo>
                  <a:lnTo>
                    <a:pt x="192" y="32"/>
                  </a:lnTo>
                  <a:lnTo>
                    <a:pt x="175" y="32"/>
                  </a:lnTo>
                  <a:lnTo>
                    <a:pt x="156" y="32"/>
                  </a:lnTo>
                  <a:lnTo>
                    <a:pt x="137" y="33"/>
                  </a:lnTo>
                  <a:lnTo>
                    <a:pt x="120" y="33"/>
                  </a:lnTo>
                  <a:lnTo>
                    <a:pt x="101" y="33"/>
                  </a:lnTo>
                  <a:lnTo>
                    <a:pt x="84" y="33"/>
                  </a:lnTo>
                  <a:lnTo>
                    <a:pt x="65" y="33"/>
                  </a:lnTo>
                  <a:lnTo>
                    <a:pt x="58" y="32"/>
                  </a:lnTo>
                  <a:lnTo>
                    <a:pt x="52" y="29"/>
                  </a:lnTo>
                  <a:lnTo>
                    <a:pt x="45" y="25"/>
                  </a:lnTo>
                  <a:lnTo>
                    <a:pt x="38" y="20"/>
                  </a:lnTo>
                  <a:lnTo>
                    <a:pt x="29" y="16"/>
                  </a:lnTo>
                  <a:lnTo>
                    <a:pt x="21" y="13"/>
                  </a:lnTo>
                  <a:lnTo>
                    <a:pt x="11" y="13"/>
                  </a:lnTo>
                  <a:lnTo>
                    <a:pt x="0" y="16"/>
                  </a:lnTo>
                  <a:lnTo>
                    <a:pt x="3" y="0"/>
                  </a:lnTo>
                  <a:lnTo>
                    <a:pt x="26" y="8"/>
                  </a:lnTo>
                  <a:lnTo>
                    <a:pt x="49" y="12"/>
                  </a:lnTo>
                  <a:lnTo>
                    <a:pt x="72" y="15"/>
                  </a:lnTo>
                  <a:lnTo>
                    <a:pt x="97" y="16"/>
                  </a:lnTo>
                  <a:lnTo>
                    <a:pt x="120" y="18"/>
                  </a:lnTo>
                  <a:lnTo>
                    <a:pt x="144" y="16"/>
                  </a:lnTo>
                  <a:lnTo>
                    <a:pt x="169" y="16"/>
                  </a:lnTo>
                  <a:lnTo>
                    <a:pt x="193" y="15"/>
                  </a:lnTo>
                  <a:lnTo>
                    <a:pt x="216" y="13"/>
                  </a:lnTo>
                  <a:lnTo>
                    <a:pt x="241" y="13"/>
                  </a:lnTo>
                  <a:lnTo>
                    <a:pt x="264" y="13"/>
                  </a:lnTo>
                  <a:lnTo>
                    <a:pt x="287" y="15"/>
                  </a:lnTo>
                  <a:lnTo>
                    <a:pt x="310" y="16"/>
                  </a:lnTo>
                  <a:lnTo>
                    <a:pt x="331" y="20"/>
                  </a:lnTo>
                  <a:lnTo>
                    <a:pt x="353" y="26"/>
                  </a:lnTo>
                  <a:lnTo>
                    <a:pt x="37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707" y="1704"/>
              <a:ext cx="175" cy="106"/>
            </a:xfrm>
            <a:custGeom>
              <a:avLst/>
              <a:gdLst/>
              <a:ahLst/>
              <a:cxnLst>
                <a:cxn ang="0">
                  <a:pos x="175" y="98"/>
                </a:cxn>
                <a:cxn ang="0">
                  <a:pos x="175" y="106"/>
                </a:cxn>
                <a:cxn ang="0">
                  <a:pos x="151" y="101"/>
                </a:cxn>
                <a:cxn ang="0">
                  <a:pos x="129" y="91"/>
                </a:cxn>
                <a:cxn ang="0">
                  <a:pos x="106" y="79"/>
                </a:cxn>
                <a:cxn ang="0">
                  <a:pos x="85" y="66"/>
                </a:cxn>
                <a:cxn ang="0">
                  <a:pos x="63" y="52"/>
                </a:cxn>
                <a:cxn ang="0">
                  <a:pos x="43" y="39"/>
                </a:cxn>
                <a:cxn ang="0">
                  <a:pos x="21" y="26"/>
                </a:cxn>
                <a:cxn ang="0">
                  <a:pos x="0" y="14"/>
                </a:cxn>
                <a:cxn ang="0">
                  <a:pos x="7" y="4"/>
                </a:cxn>
                <a:cxn ang="0">
                  <a:pos x="16" y="0"/>
                </a:cxn>
                <a:cxn ang="0">
                  <a:pos x="24" y="1"/>
                </a:cxn>
                <a:cxn ang="0">
                  <a:pos x="36" y="7"/>
                </a:cxn>
                <a:cxn ang="0">
                  <a:pos x="47" y="14"/>
                </a:cxn>
                <a:cxn ang="0">
                  <a:pos x="59" y="22"/>
                </a:cxn>
                <a:cxn ang="0">
                  <a:pos x="72" y="26"/>
                </a:cxn>
                <a:cxn ang="0">
                  <a:pos x="83" y="29"/>
                </a:cxn>
                <a:cxn ang="0">
                  <a:pos x="175" y="98"/>
                </a:cxn>
              </a:cxnLst>
              <a:rect l="0" t="0" r="r" b="b"/>
              <a:pathLst>
                <a:path w="175" h="106">
                  <a:moveTo>
                    <a:pt x="175" y="98"/>
                  </a:moveTo>
                  <a:lnTo>
                    <a:pt x="175" y="106"/>
                  </a:lnTo>
                  <a:lnTo>
                    <a:pt x="151" y="101"/>
                  </a:lnTo>
                  <a:lnTo>
                    <a:pt x="129" y="91"/>
                  </a:lnTo>
                  <a:lnTo>
                    <a:pt x="106" y="79"/>
                  </a:lnTo>
                  <a:lnTo>
                    <a:pt x="85" y="66"/>
                  </a:lnTo>
                  <a:lnTo>
                    <a:pt x="63" y="52"/>
                  </a:lnTo>
                  <a:lnTo>
                    <a:pt x="43" y="39"/>
                  </a:lnTo>
                  <a:lnTo>
                    <a:pt x="21" y="26"/>
                  </a:lnTo>
                  <a:lnTo>
                    <a:pt x="0" y="14"/>
                  </a:lnTo>
                  <a:lnTo>
                    <a:pt x="7" y="4"/>
                  </a:lnTo>
                  <a:lnTo>
                    <a:pt x="16" y="0"/>
                  </a:lnTo>
                  <a:lnTo>
                    <a:pt x="24" y="1"/>
                  </a:lnTo>
                  <a:lnTo>
                    <a:pt x="36" y="7"/>
                  </a:lnTo>
                  <a:lnTo>
                    <a:pt x="47" y="14"/>
                  </a:lnTo>
                  <a:lnTo>
                    <a:pt x="59" y="22"/>
                  </a:lnTo>
                  <a:lnTo>
                    <a:pt x="72" y="26"/>
                  </a:lnTo>
                  <a:lnTo>
                    <a:pt x="83" y="29"/>
                  </a:lnTo>
                  <a:lnTo>
                    <a:pt x="175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966" y="1887"/>
              <a:ext cx="93" cy="377"/>
            </a:xfrm>
            <a:custGeom>
              <a:avLst/>
              <a:gdLst/>
              <a:ahLst/>
              <a:cxnLst>
                <a:cxn ang="0">
                  <a:pos x="47" y="119"/>
                </a:cxn>
                <a:cxn ang="0">
                  <a:pos x="30" y="187"/>
                </a:cxn>
                <a:cxn ang="0">
                  <a:pos x="19" y="273"/>
                </a:cxn>
                <a:cxn ang="0">
                  <a:pos x="11" y="345"/>
                </a:cxn>
                <a:cxn ang="0">
                  <a:pos x="8" y="377"/>
                </a:cxn>
                <a:cxn ang="0">
                  <a:pos x="8" y="371"/>
                </a:cxn>
                <a:cxn ang="0">
                  <a:pos x="0" y="371"/>
                </a:cxn>
                <a:cxn ang="0">
                  <a:pos x="1" y="325"/>
                </a:cxn>
                <a:cxn ang="0">
                  <a:pos x="1" y="279"/>
                </a:cxn>
                <a:cxn ang="0">
                  <a:pos x="3" y="237"/>
                </a:cxn>
                <a:cxn ang="0">
                  <a:pos x="11" y="201"/>
                </a:cxn>
                <a:cxn ang="0">
                  <a:pos x="16" y="172"/>
                </a:cxn>
                <a:cxn ang="0">
                  <a:pos x="21" y="144"/>
                </a:cxn>
                <a:cxn ang="0">
                  <a:pos x="30" y="118"/>
                </a:cxn>
                <a:cxn ang="0">
                  <a:pos x="42" y="92"/>
                </a:cxn>
                <a:cxn ang="0">
                  <a:pos x="53" y="66"/>
                </a:cxn>
                <a:cxn ang="0">
                  <a:pos x="67" y="43"/>
                </a:cxn>
                <a:cxn ang="0">
                  <a:pos x="80" y="21"/>
                </a:cxn>
                <a:cxn ang="0">
                  <a:pos x="93" y="0"/>
                </a:cxn>
                <a:cxn ang="0">
                  <a:pos x="92" y="10"/>
                </a:cxn>
                <a:cxn ang="0">
                  <a:pos x="88" y="21"/>
                </a:cxn>
                <a:cxn ang="0">
                  <a:pos x="80" y="36"/>
                </a:cxn>
                <a:cxn ang="0">
                  <a:pos x="72" y="52"/>
                </a:cxn>
                <a:cxn ang="0">
                  <a:pos x="63" y="69"/>
                </a:cxn>
                <a:cxn ang="0">
                  <a:pos x="56" y="86"/>
                </a:cxn>
                <a:cxn ang="0">
                  <a:pos x="50" y="103"/>
                </a:cxn>
                <a:cxn ang="0">
                  <a:pos x="47" y="119"/>
                </a:cxn>
              </a:cxnLst>
              <a:rect l="0" t="0" r="r" b="b"/>
              <a:pathLst>
                <a:path w="93" h="377">
                  <a:moveTo>
                    <a:pt x="47" y="119"/>
                  </a:moveTo>
                  <a:lnTo>
                    <a:pt x="30" y="187"/>
                  </a:lnTo>
                  <a:lnTo>
                    <a:pt x="19" y="273"/>
                  </a:lnTo>
                  <a:lnTo>
                    <a:pt x="11" y="345"/>
                  </a:lnTo>
                  <a:lnTo>
                    <a:pt x="8" y="377"/>
                  </a:lnTo>
                  <a:lnTo>
                    <a:pt x="8" y="371"/>
                  </a:lnTo>
                  <a:lnTo>
                    <a:pt x="0" y="371"/>
                  </a:lnTo>
                  <a:lnTo>
                    <a:pt x="1" y="325"/>
                  </a:lnTo>
                  <a:lnTo>
                    <a:pt x="1" y="279"/>
                  </a:lnTo>
                  <a:lnTo>
                    <a:pt x="3" y="237"/>
                  </a:lnTo>
                  <a:lnTo>
                    <a:pt x="11" y="201"/>
                  </a:lnTo>
                  <a:lnTo>
                    <a:pt x="16" y="172"/>
                  </a:lnTo>
                  <a:lnTo>
                    <a:pt x="21" y="144"/>
                  </a:lnTo>
                  <a:lnTo>
                    <a:pt x="30" y="118"/>
                  </a:lnTo>
                  <a:lnTo>
                    <a:pt x="42" y="92"/>
                  </a:lnTo>
                  <a:lnTo>
                    <a:pt x="53" y="66"/>
                  </a:lnTo>
                  <a:lnTo>
                    <a:pt x="67" y="43"/>
                  </a:lnTo>
                  <a:lnTo>
                    <a:pt x="80" y="21"/>
                  </a:lnTo>
                  <a:lnTo>
                    <a:pt x="93" y="0"/>
                  </a:lnTo>
                  <a:lnTo>
                    <a:pt x="92" y="10"/>
                  </a:lnTo>
                  <a:lnTo>
                    <a:pt x="88" y="21"/>
                  </a:lnTo>
                  <a:lnTo>
                    <a:pt x="80" y="36"/>
                  </a:lnTo>
                  <a:lnTo>
                    <a:pt x="72" y="52"/>
                  </a:lnTo>
                  <a:lnTo>
                    <a:pt x="63" y="69"/>
                  </a:lnTo>
                  <a:lnTo>
                    <a:pt x="56" y="86"/>
                  </a:lnTo>
                  <a:lnTo>
                    <a:pt x="50" y="103"/>
                  </a:lnTo>
                  <a:lnTo>
                    <a:pt x="47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078" y="1917"/>
              <a:ext cx="92" cy="256"/>
            </a:xfrm>
            <a:custGeom>
              <a:avLst/>
              <a:gdLst/>
              <a:ahLst/>
              <a:cxnLst>
                <a:cxn ang="0">
                  <a:pos x="92" y="82"/>
                </a:cxn>
                <a:cxn ang="0">
                  <a:pos x="86" y="125"/>
                </a:cxn>
                <a:cxn ang="0">
                  <a:pos x="76" y="165"/>
                </a:cxn>
                <a:cxn ang="0">
                  <a:pos x="65" y="206"/>
                </a:cxn>
                <a:cxn ang="0">
                  <a:pos x="53" y="252"/>
                </a:cxn>
                <a:cxn ang="0">
                  <a:pos x="40" y="256"/>
                </a:cxn>
                <a:cxn ang="0">
                  <a:pos x="30" y="255"/>
                </a:cxn>
                <a:cxn ang="0">
                  <a:pos x="22" y="249"/>
                </a:cxn>
                <a:cxn ang="0">
                  <a:pos x="16" y="242"/>
                </a:cxn>
                <a:cxn ang="0">
                  <a:pos x="10" y="232"/>
                </a:cxn>
                <a:cxn ang="0">
                  <a:pos x="7" y="223"/>
                </a:cxn>
                <a:cxn ang="0">
                  <a:pos x="3" y="214"/>
                </a:cxn>
                <a:cxn ang="0">
                  <a:pos x="0" y="207"/>
                </a:cxn>
                <a:cxn ang="0">
                  <a:pos x="1" y="178"/>
                </a:cxn>
                <a:cxn ang="0">
                  <a:pos x="6" y="148"/>
                </a:cxn>
                <a:cxn ang="0">
                  <a:pos x="10" y="116"/>
                </a:cxn>
                <a:cxn ang="0">
                  <a:pos x="17" y="85"/>
                </a:cxn>
                <a:cxn ang="0">
                  <a:pos x="24" y="56"/>
                </a:cxn>
                <a:cxn ang="0">
                  <a:pos x="33" y="32"/>
                </a:cxn>
                <a:cxn ang="0">
                  <a:pos x="42" y="13"/>
                </a:cxn>
                <a:cxn ang="0">
                  <a:pos x="50" y="0"/>
                </a:cxn>
                <a:cxn ang="0">
                  <a:pos x="58" y="19"/>
                </a:cxn>
                <a:cxn ang="0">
                  <a:pos x="60" y="30"/>
                </a:cxn>
                <a:cxn ang="0">
                  <a:pos x="62" y="37"/>
                </a:cxn>
                <a:cxn ang="0">
                  <a:pos x="63" y="43"/>
                </a:cxn>
                <a:cxn ang="0">
                  <a:pos x="65" y="49"/>
                </a:cxn>
                <a:cxn ang="0">
                  <a:pos x="69" y="55"/>
                </a:cxn>
                <a:cxn ang="0">
                  <a:pos x="78" y="66"/>
                </a:cxn>
                <a:cxn ang="0">
                  <a:pos x="92" y="82"/>
                </a:cxn>
              </a:cxnLst>
              <a:rect l="0" t="0" r="r" b="b"/>
              <a:pathLst>
                <a:path w="92" h="256">
                  <a:moveTo>
                    <a:pt x="92" y="82"/>
                  </a:moveTo>
                  <a:lnTo>
                    <a:pt x="86" y="125"/>
                  </a:lnTo>
                  <a:lnTo>
                    <a:pt x="76" y="165"/>
                  </a:lnTo>
                  <a:lnTo>
                    <a:pt x="65" y="206"/>
                  </a:lnTo>
                  <a:lnTo>
                    <a:pt x="53" y="252"/>
                  </a:lnTo>
                  <a:lnTo>
                    <a:pt x="40" y="256"/>
                  </a:lnTo>
                  <a:lnTo>
                    <a:pt x="30" y="255"/>
                  </a:lnTo>
                  <a:lnTo>
                    <a:pt x="22" y="249"/>
                  </a:lnTo>
                  <a:lnTo>
                    <a:pt x="16" y="242"/>
                  </a:lnTo>
                  <a:lnTo>
                    <a:pt x="10" y="232"/>
                  </a:lnTo>
                  <a:lnTo>
                    <a:pt x="7" y="223"/>
                  </a:lnTo>
                  <a:lnTo>
                    <a:pt x="3" y="214"/>
                  </a:lnTo>
                  <a:lnTo>
                    <a:pt x="0" y="207"/>
                  </a:lnTo>
                  <a:lnTo>
                    <a:pt x="1" y="178"/>
                  </a:lnTo>
                  <a:lnTo>
                    <a:pt x="6" y="148"/>
                  </a:lnTo>
                  <a:lnTo>
                    <a:pt x="10" y="116"/>
                  </a:lnTo>
                  <a:lnTo>
                    <a:pt x="17" y="85"/>
                  </a:lnTo>
                  <a:lnTo>
                    <a:pt x="24" y="56"/>
                  </a:lnTo>
                  <a:lnTo>
                    <a:pt x="33" y="32"/>
                  </a:lnTo>
                  <a:lnTo>
                    <a:pt x="42" y="13"/>
                  </a:lnTo>
                  <a:lnTo>
                    <a:pt x="50" y="0"/>
                  </a:lnTo>
                  <a:lnTo>
                    <a:pt x="58" y="19"/>
                  </a:lnTo>
                  <a:lnTo>
                    <a:pt x="60" y="30"/>
                  </a:lnTo>
                  <a:lnTo>
                    <a:pt x="62" y="37"/>
                  </a:lnTo>
                  <a:lnTo>
                    <a:pt x="63" y="43"/>
                  </a:lnTo>
                  <a:lnTo>
                    <a:pt x="65" y="49"/>
                  </a:lnTo>
                  <a:lnTo>
                    <a:pt x="69" y="55"/>
                  </a:lnTo>
                  <a:lnTo>
                    <a:pt x="78" y="66"/>
                  </a:ln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1707" y="1987"/>
              <a:ext cx="142" cy="232"/>
            </a:xfrm>
            <a:custGeom>
              <a:avLst/>
              <a:gdLst/>
              <a:ahLst/>
              <a:cxnLst>
                <a:cxn ang="0">
                  <a:pos x="72" y="205"/>
                </a:cxn>
                <a:cxn ang="0">
                  <a:pos x="64" y="212"/>
                </a:cxn>
                <a:cxn ang="0">
                  <a:pos x="56" y="216"/>
                </a:cxn>
                <a:cxn ang="0">
                  <a:pos x="47" y="219"/>
                </a:cxn>
                <a:cxn ang="0">
                  <a:pos x="37" y="222"/>
                </a:cxn>
                <a:cxn ang="0">
                  <a:pos x="27" y="223"/>
                </a:cxn>
                <a:cxn ang="0">
                  <a:pos x="17" y="226"/>
                </a:cxn>
                <a:cxn ang="0">
                  <a:pos x="7" y="229"/>
                </a:cxn>
                <a:cxn ang="0">
                  <a:pos x="0" y="232"/>
                </a:cxn>
                <a:cxn ang="0">
                  <a:pos x="8" y="190"/>
                </a:cxn>
                <a:cxn ang="0">
                  <a:pos x="17" y="156"/>
                </a:cxn>
                <a:cxn ang="0">
                  <a:pos x="21" y="131"/>
                </a:cxn>
                <a:cxn ang="0">
                  <a:pos x="24" y="123"/>
                </a:cxn>
                <a:cxn ang="0">
                  <a:pos x="24" y="92"/>
                </a:cxn>
                <a:cxn ang="0">
                  <a:pos x="31" y="69"/>
                </a:cxn>
                <a:cxn ang="0">
                  <a:pos x="41" y="52"/>
                </a:cxn>
                <a:cxn ang="0">
                  <a:pos x="57" y="38"/>
                </a:cxn>
                <a:cxn ang="0">
                  <a:pos x="76" y="28"/>
                </a:cxn>
                <a:cxn ang="0">
                  <a:pos x="97" y="19"/>
                </a:cxn>
                <a:cxn ang="0">
                  <a:pos x="119" y="10"/>
                </a:cxn>
                <a:cxn ang="0">
                  <a:pos x="142" y="0"/>
                </a:cxn>
                <a:cxn ang="0">
                  <a:pos x="135" y="29"/>
                </a:cxn>
                <a:cxn ang="0">
                  <a:pos x="128" y="57"/>
                </a:cxn>
                <a:cxn ang="0">
                  <a:pos x="119" y="82"/>
                </a:cxn>
                <a:cxn ang="0">
                  <a:pos x="112" y="107"/>
                </a:cxn>
                <a:cxn ang="0">
                  <a:pos x="102" y="133"/>
                </a:cxn>
                <a:cxn ang="0">
                  <a:pos x="92" y="156"/>
                </a:cxn>
                <a:cxn ang="0">
                  <a:pos x="82" y="180"/>
                </a:cxn>
                <a:cxn ang="0">
                  <a:pos x="72" y="205"/>
                </a:cxn>
              </a:cxnLst>
              <a:rect l="0" t="0" r="r" b="b"/>
              <a:pathLst>
                <a:path w="142" h="232">
                  <a:moveTo>
                    <a:pt x="72" y="205"/>
                  </a:moveTo>
                  <a:lnTo>
                    <a:pt x="64" y="212"/>
                  </a:lnTo>
                  <a:lnTo>
                    <a:pt x="56" y="216"/>
                  </a:lnTo>
                  <a:lnTo>
                    <a:pt x="47" y="219"/>
                  </a:lnTo>
                  <a:lnTo>
                    <a:pt x="37" y="222"/>
                  </a:lnTo>
                  <a:lnTo>
                    <a:pt x="27" y="223"/>
                  </a:lnTo>
                  <a:lnTo>
                    <a:pt x="17" y="226"/>
                  </a:lnTo>
                  <a:lnTo>
                    <a:pt x="7" y="229"/>
                  </a:lnTo>
                  <a:lnTo>
                    <a:pt x="0" y="232"/>
                  </a:lnTo>
                  <a:lnTo>
                    <a:pt x="8" y="190"/>
                  </a:lnTo>
                  <a:lnTo>
                    <a:pt x="17" y="156"/>
                  </a:lnTo>
                  <a:lnTo>
                    <a:pt x="21" y="131"/>
                  </a:lnTo>
                  <a:lnTo>
                    <a:pt x="24" y="123"/>
                  </a:lnTo>
                  <a:lnTo>
                    <a:pt x="24" y="92"/>
                  </a:lnTo>
                  <a:lnTo>
                    <a:pt x="31" y="69"/>
                  </a:lnTo>
                  <a:lnTo>
                    <a:pt x="41" y="52"/>
                  </a:lnTo>
                  <a:lnTo>
                    <a:pt x="57" y="38"/>
                  </a:lnTo>
                  <a:lnTo>
                    <a:pt x="76" y="28"/>
                  </a:lnTo>
                  <a:lnTo>
                    <a:pt x="97" y="19"/>
                  </a:lnTo>
                  <a:lnTo>
                    <a:pt x="119" y="10"/>
                  </a:lnTo>
                  <a:lnTo>
                    <a:pt x="142" y="0"/>
                  </a:lnTo>
                  <a:lnTo>
                    <a:pt x="135" y="29"/>
                  </a:lnTo>
                  <a:lnTo>
                    <a:pt x="128" y="57"/>
                  </a:lnTo>
                  <a:lnTo>
                    <a:pt x="119" y="82"/>
                  </a:lnTo>
                  <a:lnTo>
                    <a:pt x="112" y="107"/>
                  </a:lnTo>
                  <a:lnTo>
                    <a:pt x="102" y="133"/>
                  </a:lnTo>
                  <a:lnTo>
                    <a:pt x="92" y="156"/>
                  </a:lnTo>
                  <a:lnTo>
                    <a:pt x="82" y="180"/>
                  </a:lnTo>
                  <a:lnTo>
                    <a:pt x="72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151" y="2021"/>
              <a:ext cx="143" cy="192"/>
            </a:xfrm>
            <a:custGeom>
              <a:avLst/>
              <a:gdLst/>
              <a:ahLst/>
              <a:cxnLst>
                <a:cxn ang="0">
                  <a:pos x="143" y="56"/>
                </a:cxn>
                <a:cxn ang="0">
                  <a:pos x="138" y="76"/>
                </a:cxn>
                <a:cxn ang="0">
                  <a:pos x="134" y="96"/>
                </a:cxn>
                <a:cxn ang="0">
                  <a:pos x="130" y="115"/>
                </a:cxn>
                <a:cxn ang="0">
                  <a:pos x="123" y="133"/>
                </a:cxn>
                <a:cxn ang="0">
                  <a:pos x="115" y="151"/>
                </a:cxn>
                <a:cxn ang="0">
                  <a:pos x="108" y="166"/>
                </a:cxn>
                <a:cxn ang="0">
                  <a:pos x="100" y="181"/>
                </a:cxn>
                <a:cxn ang="0">
                  <a:pos x="90" y="192"/>
                </a:cxn>
                <a:cxn ang="0">
                  <a:pos x="77" y="187"/>
                </a:cxn>
                <a:cxn ang="0">
                  <a:pos x="62" y="184"/>
                </a:cxn>
                <a:cxn ang="0">
                  <a:pos x="48" y="181"/>
                </a:cxn>
                <a:cxn ang="0">
                  <a:pos x="32" y="178"/>
                </a:cxn>
                <a:cxn ang="0">
                  <a:pos x="19" y="174"/>
                </a:cxn>
                <a:cxn ang="0">
                  <a:pos x="9" y="168"/>
                </a:cxn>
                <a:cxn ang="0">
                  <a:pos x="2" y="156"/>
                </a:cxn>
                <a:cxn ang="0">
                  <a:pos x="0" y="142"/>
                </a:cxn>
                <a:cxn ang="0">
                  <a:pos x="9" y="130"/>
                </a:cxn>
                <a:cxn ang="0">
                  <a:pos x="18" y="112"/>
                </a:cxn>
                <a:cxn ang="0">
                  <a:pos x="25" y="96"/>
                </a:cxn>
                <a:cxn ang="0">
                  <a:pos x="28" y="89"/>
                </a:cxn>
                <a:cxn ang="0">
                  <a:pos x="31" y="74"/>
                </a:cxn>
                <a:cxn ang="0">
                  <a:pos x="38" y="44"/>
                </a:cxn>
                <a:cxn ang="0">
                  <a:pos x="48" y="14"/>
                </a:cxn>
                <a:cxn ang="0">
                  <a:pos x="59" y="0"/>
                </a:cxn>
                <a:cxn ang="0">
                  <a:pos x="72" y="5"/>
                </a:cxn>
                <a:cxn ang="0">
                  <a:pos x="84" y="10"/>
                </a:cxn>
                <a:cxn ang="0">
                  <a:pos x="97" y="14"/>
                </a:cxn>
                <a:cxn ang="0">
                  <a:pos x="108" y="20"/>
                </a:cxn>
                <a:cxn ang="0">
                  <a:pos x="118" y="27"/>
                </a:cxn>
                <a:cxn ang="0">
                  <a:pos x="128" y="34"/>
                </a:cxn>
                <a:cxn ang="0">
                  <a:pos x="137" y="44"/>
                </a:cxn>
                <a:cxn ang="0">
                  <a:pos x="143" y="56"/>
                </a:cxn>
              </a:cxnLst>
              <a:rect l="0" t="0" r="r" b="b"/>
              <a:pathLst>
                <a:path w="143" h="192">
                  <a:moveTo>
                    <a:pt x="143" y="56"/>
                  </a:moveTo>
                  <a:lnTo>
                    <a:pt x="138" y="76"/>
                  </a:lnTo>
                  <a:lnTo>
                    <a:pt x="134" y="96"/>
                  </a:lnTo>
                  <a:lnTo>
                    <a:pt x="130" y="115"/>
                  </a:lnTo>
                  <a:lnTo>
                    <a:pt x="123" y="133"/>
                  </a:lnTo>
                  <a:lnTo>
                    <a:pt x="115" y="151"/>
                  </a:lnTo>
                  <a:lnTo>
                    <a:pt x="108" y="166"/>
                  </a:lnTo>
                  <a:lnTo>
                    <a:pt x="100" y="181"/>
                  </a:lnTo>
                  <a:lnTo>
                    <a:pt x="90" y="192"/>
                  </a:lnTo>
                  <a:lnTo>
                    <a:pt x="77" y="187"/>
                  </a:lnTo>
                  <a:lnTo>
                    <a:pt x="62" y="184"/>
                  </a:lnTo>
                  <a:lnTo>
                    <a:pt x="48" y="181"/>
                  </a:lnTo>
                  <a:lnTo>
                    <a:pt x="32" y="178"/>
                  </a:lnTo>
                  <a:lnTo>
                    <a:pt x="19" y="174"/>
                  </a:lnTo>
                  <a:lnTo>
                    <a:pt x="9" y="168"/>
                  </a:lnTo>
                  <a:lnTo>
                    <a:pt x="2" y="156"/>
                  </a:lnTo>
                  <a:lnTo>
                    <a:pt x="0" y="142"/>
                  </a:lnTo>
                  <a:lnTo>
                    <a:pt x="9" y="130"/>
                  </a:lnTo>
                  <a:lnTo>
                    <a:pt x="18" y="112"/>
                  </a:lnTo>
                  <a:lnTo>
                    <a:pt x="25" y="96"/>
                  </a:lnTo>
                  <a:lnTo>
                    <a:pt x="28" y="89"/>
                  </a:lnTo>
                  <a:lnTo>
                    <a:pt x="31" y="74"/>
                  </a:lnTo>
                  <a:lnTo>
                    <a:pt x="38" y="44"/>
                  </a:lnTo>
                  <a:lnTo>
                    <a:pt x="48" y="14"/>
                  </a:lnTo>
                  <a:lnTo>
                    <a:pt x="59" y="0"/>
                  </a:lnTo>
                  <a:lnTo>
                    <a:pt x="72" y="5"/>
                  </a:lnTo>
                  <a:lnTo>
                    <a:pt x="84" y="10"/>
                  </a:lnTo>
                  <a:lnTo>
                    <a:pt x="97" y="14"/>
                  </a:lnTo>
                  <a:lnTo>
                    <a:pt x="108" y="20"/>
                  </a:lnTo>
                  <a:lnTo>
                    <a:pt x="118" y="27"/>
                  </a:lnTo>
                  <a:lnTo>
                    <a:pt x="128" y="34"/>
                  </a:lnTo>
                  <a:lnTo>
                    <a:pt x="137" y="44"/>
                  </a:lnTo>
                  <a:lnTo>
                    <a:pt x="143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564" y="2045"/>
              <a:ext cx="158" cy="18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46" y="24"/>
                </a:cxn>
                <a:cxn ang="0">
                  <a:pos x="135" y="53"/>
                </a:cxn>
                <a:cxn ang="0">
                  <a:pos x="128" y="82"/>
                </a:cxn>
                <a:cxn ang="0">
                  <a:pos x="123" y="109"/>
                </a:cxn>
                <a:cxn ang="0">
                  <a:pos x="118" y="135"/>
                </a:cxn>
                <a:cxn ang="0">
                  <a:pos x="114" y="155"/>
                </a:cxn>
                <a:cxn ang="0">
                  <a:pos x="112" y="170"/>
                </a:cxn>
                <a:cxn ang="0">
                  <a:pos x="112" y="174"/>
                </a:cxn>
                <a:cxn ang="0">
                  <a:pos x="98" y="178"/>
                </a:cxn>
                <a:cxn ang="0">
                  <a:pos x="84" y="181"/>
                </a:cxn>
                <a:cxn ang="0">
                  <a:pos x="69" y="186"/>
                </a:cxn>
                <a:cxn ang="0">
                  <a:pos x="55" y="187"/>
                </a:cxn>
                <a:cxn ang="0">
                  <a:pos x="41" y="188"/>
                </a:cxn>
                <a:cxn ang="0">
                  <a:pos x="26" y="188"/>
                </a:cxn>
                <a:cxn ang="0">
                  <a:pos x="13" y="186"/>
                </a:cxn>
                <a:cxn ang="0">
                  <a:pos x="0" y="183"/>
                </a:cxn>
                <a:cxn ang="0">
                  <a:pos x="9" y="165"/>
                </a:cxn>
                <a:cxn ang="0">
                  <a:pos x="15" y="147"/>
                </a:cxn>
                <a:cxn ang="0">
                  <a:pos x="19" y="125"/>
                </a:cxn>
                <a:cxn ang="0">
                  <a:pos x="23" y="104"/>
                </a:cxn>
                <a:cxn ang="0">
                  <a:pos x="26" y="82"/>
                </a:cxn>
                <a:cxn ang="0">
                  <a:pos x="32" y="60"/>
                </a:cxn>
                <a:cxn ang="0">
                  <a:pos x="39" y="42"/>
                </a:cxn>
                <a:cxn ang="0">
                  <a:pos x="49" y="26"/>
                </a:cxn>
                <a:cxn ang="0">
                  <a:pos x="62" y="22"/>
                </a:cxn>
                <a:cxn ang="0">
                  <a:pos x="76" y="17"/>
                </a:cxn>
                <a:cxn ang="0">
                  <a:pos x="91" y="13"/>
                </a:cxn>
                <a:cxn ang="0">
                  <a:pos x="104" y="9"/>
                </a:cxn>
                <a:cxn ang="0">
                  <a:pos x="118" y="6"/>
                </a:cxn>
                <a:cxn ang="0">
                  <a:pos x="133" y="3"/>
                </a:cxn>
                <a:cxn ang="0">
                  <a:pos x="146" y="0"/>
                </a:cxn>
                <a:cxn ang="0">
                  <a:pos x="158" y="0"/>
                </a:cxn>
              </a:cxnLst>
              <a:rect l="0" t="0" r="r" b="b"/>
              <a:pathLst>
                <a:path w="158" h="188">
                  <a:moveTo>
                    <a:pt x="158" y="0"/>
                  </a:moveTo>
                  <a:lnTo>
                    <a:pt x="146" y="24"/>
                  </a:lnTo>
                  <a:lnTo>
                    <a:pt x="135" y="53"/>
                  </a:lnTo>
                  <a:lnTo>
                    <a:pt x="128" y="82"/>
                  </a:lnTo>
                  <a:lnTo>
                    <a:pt x="123" y="109"/>
                  </a:lnTo>
                  <a:lnTo>
                    <a:pt x="118" y="135"/>
                  </a:lnTo>
                  <a:lnTo>
                    <a:pt x="114" y="155"/>
                  </a:lnTo>
                  <a:lnTo>
                    <a:pt x="112" y="170"/>
                  </a:lnTo>
                  <a:lnTo>
                    <a:pt x="112" y="174"/>
                  </a:lnTo>
                  <a:lnTo>
                    <a:pt x="98" y="178"/>
                  </a:lnTo>
                  <a:lnTo>
                    <a:pt x="84" y="181"/>
                  </a:lnTo>
                  <a:lnTo>
                    <a:pt x="69" y="186"/>
                  </a:lnTo>
                  <a:lnTo>
                    <a:pt x="55" y="187"/>
                  </a:lnTo>
                  <a:lnTo>
                    <a:pt x="41" y="188"/>
                  </a:lnTo>
                  <a:lnTo>
                    <a:pt x="26" y="188"/>
                  </a:lnTo>
                  <a:lnTo>
                    <a:pt x="13" y="186"/>
                  </a:lnTo>
                  <a:lnTo>
                    <a:pt x="0" y="183"/>
                  </a:lnTo>
                  <a:lnTo>
                    <a:pt x="9" y="165"/>
                  </a:lnTo>
                  <a:lnTo>
                    <a:pt x="15" y="147"/>
                  </a:lnTo>
                  <a:lnTo>
                    <a:pt x="19" y="125"/>
                  </a:lnTo>
                  <a:lnTo>
                    <a:pt x="23" y="104"/>
                  </a:lnTo>
                  <a:lnTo>
                    <a:pt x="26" y="82"/>
                  </a:lnTo>
                  <a:lnTo>
                    <a:pt x="32" y="60"/>
                  </a:lnTo>
                  <a:lnTo>
                    <a:pt x="39" y="42"/>
                  </a:lnTo>
                  <a:lnTo>
                    <a:pt x="49" y="26"/>
                  </a:lnTo>
                  <a:lnTo>
                    <a:pt x="62" y="22"/>
                  </a:lnTo>
                  <a:lnTo>
                    <a:pt x="76" y="17"/>
                  </a:lnTo>
                  <a:lnTo>
                    <a:pt x="91" y="13"/>
                  </a:lnTo>
                  <a:lnTo>
                    <a:pt x="104" y="9"/>
                  </a:lnTo>
                  <a:lnTo>
                    <a:pt x="118" y="6"/>
                  </a:lnTo>
                  <a:lnTo>
                    <a:pt x="133" y="3"/>
                  </a:lnTo>
                  <a:lnTo>
                    <a:pt x="146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282" y="2071"/>
              <a:ext cx="151" cy="162"/>
            </a:xfrm>
            <a:custGeom>
              <a:avLst/>
              <a:gdLst/>
              <a:ahLst/>
              <a:cxnLst>
                <a:cxn ang="0">
                  <a:pos x="151" y="30"/>
                </a:cxn>
                <a:cxn ang="0">
                  <a:pos x="143" y="47"/>
                </a:cxn>
                <a:cxn ang="0">
                  <a:pos x="138" y="69"/>
                </a:cxn>
                <a:cxn ang="0">
                  <a:pos x="134" y="93"/>
                </a:cxn>
                <a:cxn ang="0">
                  <a:pos x="128" y="118"/>
                </a:cxn>
                <a:cxn ang="0">
                  <a:pos x="121" y="139"/>
                </a:cxn>
                <a:cxn ang="0">
                  <a:pos x="108" y="155"/>
                </a:cxn>
                <a:cxn ang="0">
                  <a:pos x="89" y="162"/>
                </a:cxn>
                <a:cxn ang="0">
                  <a:pos x="62" y="160"/>
                </a:cxn>
                <a:cxn ang="0">
                  <a:pos x="0" y="154"/>
                </a:cxn>
                <a:cxn ang="0">
                  <a:pos x="18" y="89"/>
                </a:cxn>
                <a:cxn ang="0">
                  <a:pos x="22" y="78"/>
                </a:cxn>
                <a:cxn ang="0">
                  <a:pos x="30" y="52"/>
                </a:cxn>
                <a:cxn ang="0">
                  <a:pos x="41" y="23"/>
                </a:cxn>
                <a:cxn ang="0">
                  <a:pos x="48" y="0"/>
                </a:cxn>
                <a:cxn ang="0">
                  <a:pos x="61" y="4"/>
                </a:cxn>
                <a:cxn ang="0">
                  <a:pos x="75" y="6"/>
                </a:cxn>
                <a:cxn ang="0">
                  <a:pos x="91" y="6"/>
                </a:cxn>
                <a:cxn ang="0">
                  <a:pos x="105" y="7"/>
                </a:cxn>
                <a:cxn ang="0">
                  <a:pos x="120" y="8"/>
                </a:cxn>
                <a:cxn ang="0">
                  <a:pos x="133" y="13"/>
                </a:cxn>
                <a:cxn ang="0">
                  <a:pos x="143" y="19"/>
                </a:cxn>
                <a:cxn ang="0">
                  <a:pos x="151" y="30"/>
                </a:cxn>
              </a:cxnLst>
              <a:rect l="0" t="0" r="r" b="b"/>
              <a:pathLst>
                <a:path w="151" h="162">
                  <a:moveTo>
                    <a:pt x="151" y="30"/>
                  </a:moveTo>
                  <a:lnTo>
                    <a:pt x="143" y="47"/>
                  </a:lnTo>
                  <a:lnTo>
                    <a:pt x="138" y="69"/>
                  </a:lnTo>
                  <a:lnTo>
                    <a:pt x="134" y="93"/>
                  </a:lnTo>
                  <a:lnTo>
                    <a:pt x="128" y="118"/>
                  </a:lnTo>
                  <a:lnTo>
                    <a:pt x="121" y="139"/>
                  </a:lnTo>
                  <a:lnTo>
                    <a:pt x="108" y="155"/>
                  </a:lnTo>
                  <a:lnTo>
                    <a:pt x="89" y="162"/>
                  </a:lnTo>
                  <a:lnTo>
                    <a:pt x="62" y="160"/>
                  </a:lnTo>
                  <a:lnTo>
                    <a:pt x="0" y="154"/>
                  </a:lnTo>
                  <a:lnTo>
                    <a:pt x="18" y="89"/>
                  </a:lnTo>
                  <a:lnTo>
                    <a:pt x="22" y="78"/>
                  </a:lnTo>
                  <a:lnTo>
                    <a:pt x="30" y="52"/>
                  </a:lnTo>
                  <a:lnTo>
                    <a:pt x="41" y="23"/>
                  </a:lnTo>
                  <a:lnTo>
                    <a:pt x="48" y="0"/>
                  </a:lnTo>
                  <a:lnTo>
                    <a:pt x="61" y="4"/>
                  </a:lnTo>
                  <a:lnTo>
                    <a:pt x="75" y="6"/>
                  </a:lnTo>
                  <a:lnTo>
                    <a:pt x="91" y="6"/>
                  </a:lnTo>
                  <a:lnTo>
                    <a:pt x="105" y="7"/>
                  </a:lnTo>
                  <a:lnTo>
                    <a:pt x="120" y="8"/>
                  </a:lnTo>
                  <a:lnTo>
                    <a:pt x="133" y="13"/>
                  </a:lnTo>
                  <a:lnTo>
                    <a:pt x="143" y="19"/>
                  </a:lnTo>
                  <a:lnTo>
                    <a:pt x="15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1425" y="2075"/>
              <a:ext cx="155" cy="167"/>
            </a:xfrm>
            <a:custGeom>
              <a:avLst/>
              <a:gdLst/>
              <a:ahLst/>
              <a:cxnLst>
                <a:cxn ang="0">
                  <a:pos x="151" y="38"/>
                </a:cxn>
                <a:cxn ang="0">
                  <a:pos x="139" y="56"/>
                </a:cxn>
                <a:cxn ang="0">
                  <a:pos x="133" y="78"/>
                </a:cxn>
                <a:cxn ang="0">
                  <a:pos x="128" y="102"/>
                </a:cxn>
                <a:cxn ang="0">
                  <a:pos x="122" y="125"/>
                </a:cxn>
                <a:cxn ang="0">
                  <a:pos x="113" y="145"/>
                </a:cxn>
                <a:cxn ang="0">
                  <a:pos x="100" y="160"/>
                </a:cxn>
                <a:cxn ang="0">
                  <a:pos x="82" y="167"/>
                </a:cxn>
                <a:cxn ang="0">
                  <a:pos x="53" y="164"/>
                </a:cxn>
                <a:cxn ang="0">
                  <a:pos x="47" y="163"/>
                </a:cxn>
                <a:cxn ang="0">
                  <a:pos x="40" y="163"/>
                </a:cxn>
                <a:cxn ang="0">
                  <a:pos x="31" y="163"/>
                </a:cxn>
                <a:cxn ang="0">
                  <a:pos x="24" y="163"/>
                </a:cxn>
                <a:cxn ang="0">
                  <a:pos x="17" y="161"/>
                </a:cxn>
                <a:cxn ang="0">
                  <a:pos x="10" y="160"/>
                </a:cxn>
                <a:cxn ang="0">
                  <a:pos x="4" y="157"/>
                </a:cxn>
                <a:cxn ang="0">
                  <a:pos x="0" y="153"/>
                </a:cxn>
                <a:cxn ang="0">
                  <a:pos x="7" y="130"/>
                </a:cxn>
                <a:cxn ang="0">
                  <a:pos x="17" y="89"/>
                </a:cxn>
                <a:cxn ang="0">
                  <a:pos x="24" y="49"/>
                </a:cxn>
                <a:cxn ang="0">
                  <a:pos x="28" y="32"/>
                </a:cxn>
                <a:cxn ang="0">
                  <a:pos x="28" y="35"/>
                </a:cxn>
                <a:cxn ang="0">
                  <a:pos x="33" y="22"/>
                </a:cxn>
                <a:cxn ang="0">
                  <a:pos x="40" y="13"/>
                </a:cxn>
                <a:cxn ang="0">
                  <a:pos x="49" y="9"/>
                </a:cxn>
                <a:cxn ang="0">
                  <a:pos x="59" y="7"/>
                </a:cxn>
                <a:cxn ang="0">
                  <a:pos x="70" y="7"/>
                </a:cxn>
                <a:cxn ang="0">
                  <a:pos x="83" y="7"/>
                </a:cxn>
                <a:cxn ang="0">
                  <a:pos x="98" y="6"/>
                </a:cxn>
                <a:cxn ang="0">
                  <a:pos x="112" y="2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9" y="3"/>
                </a:cxn>
                <a:cxn ang="0">
                  <a:pos x="146" y="7"/>
                </a:cxn>
                <a:cxn ang="0">
                  <a:pos x="152" y="13"/>
                </a:cxn>
                <a:cxn ang="0">
                  <a:pos x="155" y="20"/>
                </a:cxn>
                <a:cxn ang="0">
                  <a:pos x="155" y="28"/>
                </a:cxn>
                <a:cxn ang="0">
                  <a:pos x="151" y="38"/>
                </a:cxn>
              </a:cxnLst>
              <a:rect l="0" t="0" r="r" b="b"/>
              <a:pathLst>
                <a:path w="155" h="167">
                  <a:moveTo>
                    <a:pt x="151" y="38"/>
                  </a:moveTo>
                  <a:lnTo>
                    <a:pt x="139" y="56"/>
                  </a:lnTo>
                  <a:lnTo>
                    <a:pt x="133" y="78"/>
                  </a:lnTo>
                  <a:lnTo>
                    <a:pt x="128" y="102"/>
                  </a:lnTo>
                  <a:lnTo>
                    <a:pt x="122" y="125"/>
                  </a:lnTo>
                  <a:lnTo>
                    <a:pt x="113" y="145"/>
                  </a:lnTo>
                  <a:lnTo>
                    <a:pt x="100" y="160"/>
                  </a:lnTo>
                  <a:lnTo>
                    <a:pt x="82" y="167"/>
                  </a:lnTo>
                  <a:lnTo>
                    <a:pt x="53" y="164"/>
                  </a:lnTo>
                  <a:lnTo>
                    <a:pt x="47" y="163"/>
                  </a:lnTo>
                  <a:lnTo>
                    <a:pt x="40" y="163"/>
                  </a:lnTo>
                  <a:lnTo>
                    <a:pt x="31" y="163"/>
                  </a:lnTo>
                  <a:lnTo>
                    <a:pt x="24" y="163"/>
                  </a:lnTo>
                  <a:lnTo>
                    <a:pt x="17" y="161"/>
                  </a:lnTo>
                  <a:lnTo>
                    <a:pt x="10" y="160"/>
                  </a:lnTo>
                  <a:lnTo>
                    <a:pt x="4" y="157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17" y="89"/>
                  </a:lnTo>
                  <a:lnTo>
                    <a:pt x="24" y="49"/>
                  </a:lnTo>
                  <a:lnTo>
                    <a:pt x="28" y="32"/>
                  </a:lnTo>
                  <a:lnTo>
                    <a:pt x="28" y="35"/>
                  </a:lnTo>
                  <a:lnTo>
                    <a:pt x="33" y="22"/>
                  </a:lnTo>
                  <a:lnTo>
                    <a:pt x="40" y="13"/>
                  </a:lnTo>
                  <a:lnTo>
                    <a:pt x="49" y="9"/>
                  </a:lnTo>
                  <a:lnTo>
                    <a:pt x="59" y="7"/>
                  </a:lnTo>
                  <a:lnTo>
                    <a:pt x="70" y="7"/>
                  </a:lnTo>
                  <a:lnTo>
                    <a:pt x="83" y="7"/>
                  </a:lnTo>
                  <a:lnTo>
                    <a:pt x="98" y="6"/>
                  </a:lnTo>
                  <a:lnTo>
                    <a:pt x="112" y="2"/>
                  </a:lnTo>
                  <a:lnTo>
                    <a:pt x="121" y="0"/>
                  </a:lnTo>
                  <a:lnTo>
                    <a:pt x="131" y="2"/>
                  </a:lnTo>
                  <a:lnTo>
                    <a:pt x="139" y="3"/>
                  </a:lnTo>
                  <a:lnTo>
                    <a:pt x="146" y="7"/>
                  </a:lnTo>
                  <a:lnTo>
                    <a:pt x="152" y="13"/>
                  </a:lnTo>
                  <a:lnTo>
                    <a:pt x="155" y="20"/>
                  </a:lnTo>
                  <a:lnTo>
                    <a:pt x="155" y="28"/>
                  </a:lnTo>
                  <a:lnTo>
                    <a:pt x="151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1763" y="2077"/>
              <a:ext cx="298" cy="513"/>
            </a:xfrm>
            <a:custGeom>
              <a:avLst/>
              <a:gdLst/>
              <a:ahLst/>
              <a:cxnLst>
                <a:cxn ang="0">
                  <a:pos x="296" y="33"/>
                </a:cxn>
                <a:cxn ang="0">
                  <a:pos x="287" y="41"/>
                </a:cxn>
                <a:cxn ang="0">
                  <a:pos x="279" y="73"/>
                </a:cxn>
                <a:cxn ang="0">
                  <a:pos x="269" y="103"/>
                </a:cxn>
                <a:cxn ang="0">
                  <a:pos x="257" y="133"/>
                </a:cxn>
                <a:cxn ang="0">
                  <a:pos x="246" y="164"/>
                </a:cxn>
                <a:cxn ang="0">
                  <a:pos x="233" y="192"/>
                </a:cxn>
                <a:cxn ang="0">
                  <a:pos x="218" y="221"/>
                </a:cxn>
                <a:cxn ang="0">
                  <a:pos x="204" y="250"/>
                </a:cxn>
                <a:cxn ang="0">
                  <a:pos x="188" y="277"/>
                </a:cxn>
                <a:cxn ang="0">
                  <a:pos x="172" y="305"/>
                </a:cxn>
                <a:cxn ang="0">
                  <a:pos x="155" y="332"/>
                </a:cxn>
                <a:cxn ang="0">
                  <a:pos x="138" y="359"/>
                </a:cxn>
                <a:cxn ang="0">
                  <a:pos x="119" y="385"/>
                </a:cxn>
                <a:cxn ang="0">
                  <a:pos x="102" y="411"/>
                </a:cxn>
                <a:cxn ang="0">
                  <a:pos x="83" y="435"/>
                </a:cxn>
                <a:cxn ang="0">
                  <a:pos x="63" y="461"/>
                </a:cxn>
                <a:cxn ang="0">
                  <a:pos x="44" y="486"/>
                </a:cxn>
                <a:cxn ang="0">
                  <a:pos x="40" y="487"/>
                </a:cxn>
                <a:cxn ang="0">
                  <a:pos x="34" y="492"/>
                </a:cxn>
                <a:cxn ang="0">
                  <a:pos x="30" y="496"/>
                </a:cxn>
                <a:cxn ang="0">
                  <a:pos x="24" y="502"/>
                </a:cxn>
                <a:cxn ang="0">
                  <a:pos x="18" y="507"/>
                </a:cxn>
                <a:cxn ang="0">
                  <a:pos x="11" y="510"/>
                </a:cxn>
                <a:cxn ang="0">
                  <a:pos x="6" y="513"/>
                </a:cxn>
                <a:cxn ang="0">
                  <a:pos x="0" y="512"/>
                </a:cxn>
                <a:cxn ang="0">
                  <a:pos x="7" y="490"/>
                </a:cxn>
                <a:cxn ang="0">
                  <a:pos x="18" y="473"/>
                </a:cxn>
                <a:cxn ang="0">
                  <a:pos x="30" y="456"/>
                </a:cxn>
                <a:cxn ang="0">
                  <a:pos x="39" y="433"/>
                </a:cxn>
                <a:cxn ang="0">
                  <a:pos x="59" y="408"/>
                </a:cxn>
                <a:cxn ang="0">
                  <a:pos x="79" y="384"/>
                </a:cxn>
                <a:cxn ang="0">
                  <a:pos x="98" y="359"/>
                </a:cxn>
                <a:cxn ang="0">
                  <a:pos x="116" y="333"/>
                </a:cxn>
                <a:cxn ang="0">
                  <a:pos x="134" y="307"/>
                </a:cxn>
                <a:cxn ang="0">
                  <a:pos x="151" y="282"/>
                </a:cxn>
                <a:cxn ang="0">
                  <a:pos x="167" y="254"/>
                </a:cxn>
                <a:cxn ang="0">
                  <a:pos x="182" y="228"/>
                </a:cxn>
                <a:cxn ang="0">
                  <a:pos x="197" y="201"/>
                </a:cxn>
                <a:cxn ang="0">
                  <a:pos x="210" y="174"/>
                </a:cxn>
                <a:cxn ang="0">
                  <a:pos x="223" y="145"/>
                </a:cxn>
                <a:cxn ang="0">
                  <a:pos x="236" y="116"/>
                </a:cxn>
                <a:cxn ang="0">
                  <a:pos x="247" y="87"/>
                </a:cxn>
                <a:cxn ang="0">
                  <a:pos x="259" y="59"/>
                </a:cxn>
                <a:cxn ang="0">
                  <a:pos x="269" y="30"/>
                </a:cxn>
                <a:cxn ang="0">
                  <a:pos x="279" y="0"/>
                </a:cxn>
                <a:cxn ang="0">
                  <a:pos x="290" y="7"/>
                </a:cxn>
                <a:cxn ang="0">
                  <a:pos x="296" y="10"/>
                </a:cxn>
                <a:cxn ang="0">
                  <a:pos x="298" y="15"/>
                </a:cxn>
                <a:cxn ang="0">
                  <a:pos x="296" y="33"/>
                </a:cxn>
              </a:cxnLst>
              <a:rect l="0" t="0" r="r" b="b"/>
              <a:pathLst>
                <a:path w="298" h="513">
                  <a:moveTo>
                    <a:pt x="296" y="33"/>
                  </a:moveTo>
                  <a:lnTo>
                    <a:pt x="287" y="41"/>
                  </a:lnTo>
                  <a:lnTo>
                    <a:pt x="279" y="73"/>
                  </a:lnTo>
                  <a:lnTo>
                    <a:pt x="269" y="103"/>
                  </a:lnTo>
                  <a:lnTo>
                    <a:pt x="257" y="133"/>
                  </a:lnTo>
                  <a:lnTo>
                    <a:pt x="246" y="164"/>
                  </a:lnTo>
                  <a:lnTo>
                    <a:pt x="233" y="192"/>
                  </a:lnTo>
                  <a:lnTo>
                    <a:pt x="218" y="221"/>
                  </a:lnTo>
                  <a:lnTo>
                    <a:pt x="204" y="250"/>
                  </a:lnTo>
                  <a:lnTo>
                    <a:pt x="188" y="277"/>
                  </a:lnTo>
                  <a:lnTo>
                    <a:pt x="172" y="305"/>
                  </a:lnTo>
                  <a:lnTo>
                    <a:pt x="155" y="332"/>
                  </a:lnTo>
                  <a:lnTo>
                    <a:pt x="138" y="359"/>
                  </a:lnTo>
                  <a:lnTo>
                    <a:pt x="119" y="385"/>
                  </a:lnTo>
                  <a:lnTo>
                    <a:pt x="102" y="411"/>
                  </a:lnTo>
                  <a:lnTo>
                    <a:pt x="83" y="435"/>
                  </a:lnTo>
                  <a:lnTo>
                    <a:pt x="63" y="461"/>
                  </a:lnTo>
                  <a:lnTo>
                    <a:pt x="44" y="486"/>
                  </a:lnTo>
                  <a:lnTo>
                    <a:pt x="40" y="487"/>
                  </a:lnTo>
                  <a:lnTo>
                    <a:pt x="34" y="492"/>
                  </a:lnTo>
                  <a:lnTo>
                    <a:pt x="30" y="496"/>
                  </a:lnTo>
                  <a:lnTo>
                    <a:pt x="24" y="502"/>
                  </a:lnTo>
                  <a:lnTo>
                    <a:pt x="18" y="507"/>
                  </a:lnTo>
                  <a:lnTo>
                    <a:pt x="11" y="510"/>
                  </a:lnTo>
                  <a:lnTo>
                    <a:pt x="6" y="513"/>
                  </a:lnTo>
                  <a:lnTo>
                    <a:pt x="0" y="512"/>
                  </a:lnTo>
                  <a:lnTo>
                    <a:pt x="7" y="490"/>
                  </a:lnTo>
                  <a:lnTo>
                    <a:pt x="18" y="473"/>
                  </a:lnTo>
                  <a:lnTo>
                    <a:pt x="30" y="456"/>
                  </a:lnTo>
                  <a:lnTo>
                    <a:pt x="39" y="433"/>
                  </a:lnTo>
                  <a:lnTo>
                    <a:pt x="59" y="408"/>
                  </a:lnTo>
                  <a:lnTo>
                    <a:pt x="79" y="384"/>
                  </a:lnTo>
                  <a:lnTo>
                    <a:pt x="98" y="359"/>
                  </a:lnTo>
                  <a:lnTo>
                    <a:pt x="116" y="333"/>
                  </a:lnTo>
                  <a:lnTo>
                    <a:pt x="134" y="307"/>
                  </a:lnTo>
                  <a:lnTo>
                    <a:pt x="151" y="282"/>
                  </a:lnTo>
                  <a:lnTo>
                    <a:pt x="167" y="254"/>
                  </a:lnTo>
                  <a:lnTo>
                    <a:pt x="182" y="228"/>
                  </a:lnTo>
                  <a:lnTo>
                    <a:pt x="197" y="201"/>
                  </a:lnTo>
                  <a:lnTo>
                    <a:pt x="210" y="174"/>
                  </a:lnTo>
                  <a:lnTo>
                    <a:pt x="223" y="145"/>
                  </a:lnTo>
                  <a:lnTo>
                    <a:pt x="236" y="116"/>
                  </a:lnTo>
                  <a:lnTo>
                    <a:pt x="247" y="87"/>
                  </a:lnTo>
                  <a:lnTo>
                    <a:pt x="259" y="59"/>
                  </a:lnTo>
                  <a:lnTo>
                    <a:pt x="269" y="30"/>
                  </a:lnTo>
                  <a:lnTo>
                    <a:pt x="279" y="0"/>
                  </a:lnTo>
                  <a:lnTo>
                    <a:pt x="290" y="7"/>
                  </a:lnTo>
                  <a:lnTo>
                    <a:pt x="296" y="10"/>
                  </a:lnTo>
                  <a:lnTo>
                    <a:pt x="298" y="15"/>
                  </a:lnTo>
                  <a:lnTo>
                    <a:pt x="29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082" y="2180"/>
              <a:ext cx="41" cy="92"/>
            </a:xfrm>
            <a:custGeom>
              <a:avLst/>
              <a:gdLst/>
              <a:ahLst/>
              <a:cxnLst>
                <a:cxn ang="0">
                  <a:pos x="41" y="39"/>
                </a:cxn>
                <a:cxn ang="0">
                  <a:pos x="36" y="45"/>
                </a:cxn>
                <a:cxn ang="0">
                  <a:pos x="29" y="58"/>
                </a:cxn>
                <a:cxn ang="0">
                  <a:pos x="20" y="75"/>
                </a:cxn>
                <a:cxn ang="0">
                  <a:pos x="16" y="92"/>
                </a:cxn>
                <a:cxn ang="0">
                  <a:pos x="9" y="72"/>
                </a:cxn>
                <a:cxn ang="0">
                  <a:pos x="2" y="49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15" y="9"/>
                </a:cxn>
                <a:cxn ang="0">
                  <a:pos x="22" y="19"/>
                </a:cxn>
                <a:cxn ang="0">
                  <a:pos x="31" y="30"/>
                </a:cxn>
                <a:cxn ang="0">
                  <a:pos x="41" y="39"/>
                </a:cxn>
              </a:cxnLst>
              <a:rect l="0" t="0" r="r" b="b"/>
              <a:pathLst>
                <a:path w="41" h="92">
                  <a:moveTo>
                    <a:pt x="41" y="39"/>
                  </a:moveTo>
                  <a:lnTo>
                    <a:pt x="36" y="45"/>
                  </a:lnTo>
                  <a:lnTo>
                    <a:pt x="29" y="58"/>
                  </a:lnTo>
                  <a:lnTo>
                    <a:pt x="20" y="75"/>
                  </a:lnTo>
                  <a:lnTo>
                    <a:pt x="16" y="92"/>
                  </a:lnTo>
                  <a:lnTo>
                    <a:pt x="9" y="72"/>
                  </a:lnTo>
                  <a:lnTo>
                    <a:pt x="2" y="49"/>
                  </a:lnTo>
                  <a:lnTo>
                    <a:pt x="0" y="25"/>
                  </a:lnTo>
                  <a:lnTo>
                    <a:pt x="8" y="0"/>
                  </a:lnTo>
                  <a:lnTo>
                    <a:pt x="15" y="9"/>
                  </a:lnTo>
                  <a:lnTo>
                    <a:pt x="22" y="19"/>
                  </a:lnTo>
                  <a:lnTo>
                    <a:pt x="31" y="30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1113" y="2208"/>
              <a:ext cx="130" cy="254"/>
            </a:xfrm>
            <a:custGeom>
              <a:avLst/>
              <a:gdLst/>
              <a:ahLst/>
              <a:cxnLst>
                <a:cxn ang="0">
                  <a:pos x="130" y="34"/>
                </a:cxn>
                <a:cxn ang="0">
                  <a:pos x="125" y="43"/>
                </a:cxn>
                <a:cxn ang="0">
                  <a:pos x="116" y="63"/>
                </a:cxn>
                <a:cxn ang="0">
                  <a:pos x="106" y="90"/>
                </a:cxn>
                <a:cxn ang="0">
                  <a:pos x="94" y="123"/>
                </a:cxn>
                <a:cxn ang="0">
                  <a:pos x="83" y="159"/>
                </a:cxn>
                <a:cxn ang="0">
                  <a:pos x="73" y="195"/>
                </a:cxn>
                <a:cxn ang="0">
                  <a:pos x="66" y="227"/>
                </a:cxn>
                <a:cxn ang="0">
                  <a:pos x="60" y="254"/>
                </a:cxn>
                <a:cxn ang="0">
                  <a:pos x="50" y="248"/>
                </a:cxn>
                <a:cxn ang="0">
                  <a:pos x="41" y="241"/>
                </a:cxn>
                <a:cxn ang="0">
                  <a:pos x="34" y="234"/>
                </a:cxn>
                <a:cxn ang="0">
                  <a:pos x="27" y="224"/>
                </a:cxn>
                <a:cxn ang="0">
                  <a:pos x="21" y="214"/>
                </a:cxn>
                <a:cxn ang="0">
                  <a:pos x="15" y="202"/>
                </a:cxn>
                <a:cxn ang="0">
                  <a:pos x="10" y="191"/>
                </a:cxn>
                <a:cxn ang="0">
                  <a:pos x="4" y="179"/>
                </a:cxn>
                <a:cxn ang="0">
                  <a:pos x="0" y="166"/>
                </a:cxn>
                <a:cxn ang="0">
                  <a:pos x="0" y="148"/>
                </a:cxn>
                <a:cxn ang="0">
                  <a:pos x="4" y="123"/>
                </a:cxn>
                <a:cxn ang="0">
                  <a:pos x="10" y="96"/>
                </a:cxn>
                <a:cxn ang="0">
                  <a:pos x="17" y="69"/>
                </a:cxn>
                <a:cxn ang="0">
                  <a:pos x="25" y="43"/>
                </a:cxn>
                <a:cxn ang="0">
                  <a:pos x="36" y="18"/>
                </a:cxn>
                <a:cxn ang="0">
                  <a:pos x="44" y="0"/>
                </a:cxn>
                <a:cxn ang="0">
                  <a:pos x="130" y="34"/>
                </a:cxn>
              </a:cxnLst>
              <a:rect l="0" t="0" r="r" b="b"/>
              <a:pathLst>
                <a:path w="130" h="254">
                  <a:moveTo>
                    <a:pt x="130" y="34"/>
                  </a:moveTo>
                  <a:lnTo>
                    <a:pt x="125" y="43"/>
                  </a:lnTo>
                  <a:lnTo>
                    <a:pt x="116" y="63"/>
                  </a:lnTo>
                  <a:lnTo>
                    <a:pt x="106" y="90"/>
                  </a:lnTo>
                  <a:lnTo>
                    <a:pt x="94" y="123"/>
                  </a:lnTo>
                  <a:lnTo>
                    <a:pt x="83" y="159"/>
                  </a:lnTo>
                  <a:lnTo>
                    <a:pt x="73" y="195"/>
                  </a:lnTo>
                  <a:lnTo>
                    <a:pt x="66" y="227"/>
                  </a:lnTo>
                  <a:lnTo>
                    <a:pt x="60" y="254"/>
                  </a:lnTo>
                  <a:lnTo>
                    <a:pt x="50" y="248"/>
                  </a:lnTo>
                  <a:lnTo>
                    <a:pt x="41" y="241"/>
                  </a:lnTo>
                  <a:lnTo>
                    <a:pt x="34" y="234"/>
                  </a:lnTo>
                  <a:lnTo>
                    <a:pt x="27" y="224"/>
                  </a:lnTo>
                  <a:lnTo>
                    <a:pt x="21" y="214"/>
                  </a:lnTo>
                  <a:lnTo>
                    <a:pt x="15" y="202"/>
                  </a:lnTo>
                  <a:lnTo>
                    <a:pt x="10" y="191"/>
                  </a:lnTo>
                  <a:lnTo>
                    <a:pt x="4" y="179"/>
                  </a:lnTo>
                  <a:lnTo>
                    <a:pt x="0" y="166"/>
                  </a:lnTo>
                  <a:lnTo>
                    <a:pt x="0" y="148"/>
                  </a:lnTo>
                  <a:lnTo>
                    <a:pt x="4" y="123"/>
                  </a:lnTo>
                  <a:lnTo>
                    <a:pt x="10" y="96"/>
                  </a:lnTo>
                  <a:lnTo>
                    <a:pt x="17" y="69"/>
                  </a:lnTo>
                  <a:lnTo>
                    <a:pt x="25" y="43"/>
                  </a:lnTo>
                  <a:lnTo>
                    <a:pt x="36" y="18"/>
                  </a:lnTo>
                  <a:lnTo>
                    <a:pt x="44" y="0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1661" y="2235"/>
              <a:ext cx="87" cy="135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80" y="21"/>
                </a:cxn>
                <a:cxn ang="0">
                  <a:pos x="73" y="40"/>
                </a:cxn>
                <a:cxn ang="0">
                  <a:pos x="63" y="59"/>
                </a:cxn>
                <a:cxn ang="0">
                  <a:pos x="53" y="76"/>
                </a:cxn>
                <a:cxn ang="0">
                  <a:pos x="41" y="93"/>
                </a:cxn>
                <a:cxn ang="0">
                  <a:pos x="30" y="111"/>
                </a:cxn>
                <a:cxn ang="0">
                  <a:pos x="15" y="124"/>
                </a:cxn>
                <a:cxn ang="0">
                  <a:pos x="0" y="135"/>
                </a:cxn>
                <a:cxn ang="0">
                  <a:pos x="3" y="125"/>
                </a:cxn>
                <a:cxn ang="0">
                  <a:pos x="8" y="103"/>
                </a:cxn>
                <a:cxn ang="0">
                  <a:pos x="13" y="78"/>
                </a:cxn>
                <a:cxn ang="0">
                  <a:pos x="15" y="57"/>
                </a:cxn>
                <a:cxn ang="0">
                  <a:pos x="15" y="42"/>
                </a:cxn>
                <a:cxn ang="0">
                  <a:pos x="18" y="29"/>
                </a:cxn>
                <a:cxn ang="0">
                  <a:pos x="24" y="17"/>
                </a:cxn>
                <a:cxn ang="0">
                  <a:pos x="34" y="8"/>
                </a:cxn>
                <a:cxn ang="0">
                  <a:pos x="44" y="3"/>
                </a:cxn>
                <a:cxn ang="0">
                  <a:pos x="57" y="0"/>
                </a:cxn>
                <a:cxn ang="0">
                  <a:pos x="72" y="0"/>
                </a:cxn>
                <a:cxn ang="0">
                  <a:pos x="87" y="4"/>
                </a:cxn>
              </a:cxnLst>
              <a:rect l="0" t="0" r="r" b="b"/>
              <a:pathLst>
                <a:path w="87" h="135">
                  <a:moveTo>
                    <a:pt x="87" y="4"/>
                  </a:moveTo>
                  <a:lnTo>
                    <a:pt x="80" y="21"/>
                  </a:lnTo>
                  <a:lnTo>
                    <a:pt x="73" y="40"/>
                  </a:lnTo>
                  <a:lnTo>
                    <a:pt x="63" y="59"/>
                  </a:lnTo>
                  <a:lnTo>
                    <a:pt x="53" y="76"/>
                  </a:lnTo>
                  <a:lnTo>
                    <a:pt x="41" y="93"/>
                  </a:lnTo>
                  <a:lnTo>
                    <a:pt x="30" y="111"/>
                  </a:lnTo>
                  <a:lnTo>
                    <a:pt x="15" y="124"/>
                  </a:lnTo>
                  <a:lnTo>
                    <a:pt x="0" y="135"/>
                  </a:lnTo>
                  <a:lnTo>
                    <a:pt x="3" y="125"/>
                  </a:lnTo>
                  <a:lnTo>
                    <a:pt x="8" y="103"/>
                  </a:lnTo>
                  <a:lnTo>
                    <a:pt x="13" y="78"/>
                  </a:lnTo>
                  <a:lnTo>
                    <a:pt x="15" y="57"/>
                  </a:lnTo>
                  <a:lnTo>
                    <a:pt x="15" y="42"/>
                  </a:lnTo>
                  <a:lnTo>
                    <a:pt x="18" y="29"/>
                  </a:lnTo>
                  <a:lnTo>
                    <a:pt x="24" y="17"/>
                  </a:lnTo>
                  <a:lnTo>
                    <a:pt x="34" y="8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190" y="2245"/>
              <a:ext cx="193" cy="315"/>
            </a:xfrm>
            <a:custGeom>
              <a:avLst/>
              <a:gdLst/>
              <a:ahLst/>
              <a:cxnLst>
                <a:cxn ang="0">
                  <a:pos x="193" y="42"/>
                </a:cxn>
                <a:cxn ang="0">
                  <a:pos x="186" y="65"/>
                </a:cxn>
                <a:cxn ang="0">
                  <a:pos x="179" y="88"/>
                </a:cxn>
                <a:cxn ang="0">
                  <a:pos x="171" y="112"/>
                </a:cxn>
                <a:cxn ang="0">
                  <a:pos x="164" y="138"/>
                </a:cxn>
                <a:cxn ang="0">
                  <a:pos x="157" y="165"/>
                </a:cxn>
                <a:cxn ang="0">
                  <a:pos x="150" y="191"/>
                </a:cxn>
                <a:cxn ang="0">
                  <a:pos x="143" y="217"/>
                </a:cxn>
                <a:cxn ang="0">
                  <a:pos x="134" y="243"/>
                </a:cxn>
                <a:cxn ang="0">
                  <a:pos x="128" y="263"/>
                </a:cxn>
                <a:cxn ang="0">
                  <a:pos x="122" y="285"/>
                </a:cxn>
                <a:cxn ang="0">
                  <a:pos x="111" y="305"/>
                </a:cxn>
                <a:cxn ang="0">
                  <a:pos x="92" y="315"/>
                </a:cxn>
                <a:cxn ang="0">
                  <a:pos x="79" y="306"/>
                </a:cxn>
                <a:cxn ang="0">
                  <a:pos x="65" y="301"/>
                </a:cxn>
                <a:cxn ang="0">
                  <a:pos x="52" y="295"/>
                </a:cxn>
                <a:cxn ang="0">
                  <a:pos x="39" y="288"/>
                </a:cxn>
                <a:cxn ang="0">
                  <a:pos x="28" y="280"/>
                </a:cxn>
                <a:cxn ang="0">
                  <a:pos x="17" y="272"/>
                </a:cxn>
                <a:cxn ang="0">
                  <a:pos x="7" y="260"/>
                </a:cxn>
                <a:cxn ang="0">
                  <a:pos x="0" y="246"/>
                </a:cxn>
                <a:cxn ang="0">
                  <a:pos x="7" y="213"/>
                </a:cxn>
                <a:cxn ang="0">
                  <a:pos x="16" y="181"/>
                </a:cxn>
                <a:cxn ang="0">
                  <a:pos x="26" y="152"/>
                </a:cxn>
                <a:cxn ang="0">
                  <a:pos x="35" y="125"/>
                </a:cxn>
                <a:cxn ang="0">
                  <a:pos x="45" y="96"/>
                </a:cxn>
                <a:cxn ang="0">
                  <a:pos x="56" y="68"/>
                </a:cxn>
                <a:cxn ang="0">
                  <a:pos x="66" y="36"/>
                </a:cxn>
                <a:cxn ang="0">
                  <a:pos x="78" y="1"/>
                </a:cxn>
                <a:cxn ang="0">
                  <a:pos x="94" y="0"/>
                </a:cxn>
                <a:cxn ang="0">
                  <a:pos x="108" y="0"/>
                </a:cxn>
                <a:cxn ang="0">
                  <a:pos x="122" y="0"/>
                </a:cxn>
                <a:cxn ang="0">
                  <a:pos x="137" y="3"/>
                </a:cxn>
                <a:cxn ang="0">
                  <a:pos x="151" y="6"/>
                </a:cxn>
                <a:cxn ang="0">
                  <a:pos x="164" y="9"/>
                </a:cxn>
                <a:cxn ang="0">
                  <a:pos x="179" y="13"/>
                </a:cxn>
                <a:cxn ang="0">
                  <a:pos x="193" y="16"/>
                </a:cxn>
                <a:cxn ang="0">
                  <a:pos x="193" y="42"/>
                </a:cxn>
              </a:cxnLst>
              <a:rect l="0" t="0" r="r" b="b"/>
              <a:pathLst>
                <a:path w="193" h="315">
                  <a:moveTo>
                    <a:pt x="193" y="42"/>
                  </a:moveTo>
                  <a:lnTo>
                    <a:pt x="186" y="65"/>
                  </a:lnTo>
                  <a:lnTo>
                    <a:pt x="179" y="88"/>
                  </a:lnTo>
                  <a:lnTo>
                    <a:pt x="171" y="112"/>
                  </a:lnTo>
                  <a:lnTo>
                    <a:pt x="164" y="138"/>
                  </a:lnTo>
                  <a:lnTo>
                    <a:pt x="157" y="165"/>
                  </a:lnTo>
                  <a:lnTo>
                    <a:pt x="150" y="191"/>
                  </a:lnTo>
                  <a:lnTo>
                    <a:pt x="143" y="217"/>
                  </a:lnTo>
                  <a:lnTo>
                    <a:pt x="134" y="243"/>
                  </a:lnTo>
                  <a:lnTo>
                    <a:pt x="128" y="263"/>
                  </a:lnTo>
                  <a:lnTo>
                    <a:pt x="122" y="285"/>
                  </a:lnTo>
                  <a:lnTo>
                    <a:pt x="111" y="305"/>
                  </a:lnTo>
                  <a:lnTo>
                    <a:pt x="92" y="315"/>
                  </a:lnTo>
                  <a:lnTo>
                    <a:pt x="79" y="306"/>
                  </a:lnTo>
                  <a:lnTo>
                    <a:pt x="65" y="301"/>
                  </a:lnTo>
                  <a:lnTo>
                    <a:pt x="52" y="295"/>
                  </a:lnTo>
                  <a:lnTo>
                    <a:pt x="39" y="288"/>
                  </a:lnTo>
                  <a:lnTo>
                    <a:pt x="28" y="280"/>
                  </a:lnTo>
                  <a:lnTo>
                    <a:pt x="17" y="272"/>
                  </a:lnTo>
                  <a:lnTo>
                    <a:pt x="7" y="260"/>
                  </a:lnTo>
                  <a:lnTo>
                    <a:pt x="0" y="246"/>
                  </a:lnTo>
                  <a:lnTo>
                    <a:pt x="7" y="213"/>
                  </a:lnTo>
                  <a:lnTo>
                    <a:pt x="16" y="181"/>
                  </a:lnTo>
                  <a:lnTo>
                    <a:pt x="26" y="152"/>
                  </a:lnTo>
                  <a:lnTo>
                    <a:pt x="35" y="125"/>
                  </a:lnTo>
                  <a:lnTo>
                    <a:pt x="45" y="96"/>
                  </a:lnTo>
                  <a:lnTo>
                    <a:pt x="56" y="68"/>
                  </a:lnTo>
                  <a:lnTo>
                    <a:pt x="66" y="36"/>
                  </a:lnTo>
                  <a:lnTo>
                    <a:pt x="78" y="1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37" y="3"/>
                  </a:lnTo>
                  <a:lnTo>
                    <a:pt x="151" y="6"/>
                  </a:lnTo>
                  <a:lnTo>
                    <a:pt x="164" y="9"/>
                  </a:lnTo>
                  <a:lnTo>
                    <a:pt x="179" y="13"/>
                  </a:lnTo>
                  <a:lnTo>
                    <a:pt x="193" y="16"/>
                  </a:lnTo>
                  <a:lnTo>
                    <a:pt x="193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484" y="2246"/>
              <a:ext cx="171" cy="275"/>
            </a:xfrm>
            <a:custGeom>
              <a:avLst/>
              <a:gdLst/>
              <a:ahLst/>
              <a:cxnLst>
                <a:cxn ang="0">
                  <a:pos x="171" y="6"/>
                </a:cxn>
                <a:cxn ang="0">
                  <a:pos x="169" y="29"/>
                </a:cxn>
                <a:cxn ang="0">
                  <a:pos x="165" y="54"/>
                </a:cxn>
                <a:cxn ang="0">
                  <a:pos x="159" y="77"/>
                </a:cxn>
                <a:cxn ang="0">
                  <a:pos x="152" y="100"/>
                </a:cxn>
                <a:cxn ang="0">
                  <a:pos x="145" y="124"/>
                </a:cxn>
                <a:cxn ang="0">
                  <a:pos x="138" y="147"/>
                </a:cxn>
                <a:cxn ang="0">
                  <a:pos x="129" y="169"/>
                </a:cxn>
                <a:cxn ang="0">
                  <a:pos x="121" y="192"/>
                </a:cxn>
                <a:cxn ang="0">
                  <a:pos x="105" y="203"/>
                </a:cxn>
                <a:cxn ang="0">
                  <a:pos x="90" y="215"/>
                </a:cxn>
                <a:cxn ang="0">
                  <a:pos x="77" y="226"/>
                </a:cxn>
                <a:cxn ang="0">
                  <a:pos x="63" y="238"/>
                </a:cxn>
                <a:cxn ang="0">
                  <a:pos x="50" y="249"/>
                </a:cxn>
                <a:cxn ang="0">
                  <a:pos x="34" y="259"/>
                </a:cxn>
                <a:cxn ang="0">
                  <a:pos x="18" y="268"/>
                </a:cxn>
                <a:cxn ang="0">
                  <a:pos x="0" y="275"/>
                </a:cxn>
                <a:cxn ang="0">
                  <a:pos x="13" y="232"/>
                </a:cxn>
                <a:cxn ang="0">
                  <a:pos x="23" y="189"/>
                </a:cxn>
                <a:cxn ang="0">
                  <a:pos x="33" y="147"/>
                </a:cxn>
                <a:cxn ang="0">
                  <a:pos x="41" y="107"/>
                </a:cxn>
                <a:cxn ang="0">
                  <a:pos x="51" y="72"/>
                </a:cxn>
                <a:cxn ang="0">
                  <a:pos x="62" y="41"/>
                </a:cxn>
                <a:cxn ang="0">
                  <a:pos x="73" y="16"/>
                </a:cxn>
                <a:cxn ang="0">
                  <a:pos x="86" y="0"/>
                </a:cxn>
                <a:cxn ang="0">
                  <a:pos x="171" y="6"/>
                </a:cxn>
              </a:cxnLst>
              <a:rect l="0" t="0" r="r" b="b"/>
              <a:pathLst>
                <a:path w="171" h="275">
                  <a:moveTo>
                    <a:pt x="171" y="6"/>
                  </a:moveTo>
                  <a:lnTo>
                    <a:pt x="169" y="29"/>
                  </a:lnTo>
                  <a:lnTo>
                    <a:pt x="165" y="54"/>
                  </a:lnTo>
                  <a:lnTo>
                    <a:pt x="159" y="77"/>
                  </a:lnTo>
                  <a:lnTo>
                    <a:pt x="152" y="100"/>
                  </a:lnTo>
                  <a:lnTo>
                    <a:pt x="145" y="124"/>
                  </a:lnTo>
                  <a:lnTo>
                    <a:pt x="138" y="147"/>
                  </a:lnTo>
                  <a:lnTo>
                    <a:pt x="129" y="169"/>
                  </a:lnTo>
                  <a:lnTo>
                    <a:pt x="121" y="192"/>
                  </a:lnTo>
                  <a:lnTo>
                    <a:pt x="105" y="203"/>
                  </a:lnTo>
                  <a:lnTo>
                    <a:pt x="90" y="215"/>
                  </a:lnTo>
                  <a:lnTo>
                    <a:pt x="77" y="226"/>
                  </a:lnTo>
                  <a:lnTo>
                    <a:pt x="63" y="238"/>
                  </a:lnTo>
                  <a:lnTo>
                    <a:pt x="50" y="249"/>
                  </a:lnTo>
                  <a:lnTo>
                    <a:pt x="34" y="259"/>
                  </a:lnTo>
                  <a:lnTo>
                    <a:pt x="18" y="268"/>
                  </a:lnTo>
                  <a:lnTo>
                    <a:pt x="0" y="275"/>
                  </a:lnTo>
                  <a:lnTo>
                    <a:pt x="13" y="232"/>
                  </a:lnTo>
                  <a:lnTo>
                    <a:pt x="23" y="189"/>
                  </a:lnTo>
                  <a:lnTo>
                    <a:pt x="33" y="147"/>
                  </a:lnTo>
                  <a:lnTo>
                    <a:pt x="41" y="107"/>
                  </a:lnTo>
                  <a:lnTo>
                    <a:pt x="51" y="72"/>
                  </a:lnTo>
                  <a:lnTo>
                    <a:pt x="62" y="41"/>
                  </a:lnTo>
                  <a:lnTo>
                    <a:pt x="73" y="16"/>
                  </a:lnTo>
                  <a:lnTo>
                    <a:pt x="86" y="0"/>
                  </a:lnTo>
                  <a:lnTo>
                    <a:pt x="171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1333" y="2255"/>
              <a:ext cx="192" cy="316"/>
            </a:xfrm>
            <a:custGeom>
              <a:avLst/>
              <a:gdLst/>
              <a:ahLst/>
              <a:cxnLst>
                <a:cxn ang="0">
                  <a:pos x="192" y="17"/>
                </a:cxn>
                <a:cxn ang="0">
                  <a:pos x="178" y="50"/>
                </a:cxn>
                <a:cxn ang="0">
                  <a:pos x="165" y="89"/>
                </a:cxn>
                <a:cxn ang="0">
                  <a:pos x="154" y="131"/>
                </a:cxn>
                <a:cxn ang="0">
                  <a:pos x="142" y="174"/>
                </a:cxn>
                <a:cxn ang="0">
                  <a:pos x="133" y="214"/>
                </a:cxn>
                <a:cxn ang="0">
                  <a:pos x="125" y="249"/>
                </a:cxn>
                <a:cxn ang="0">
                  <a:pos x="116" y="276"/>
                </a:cxn>
                <a:cxn ang="0">
                  <a:pos x="109" y="293"/>
                </a:cxn>
                <a:cxn ang="0">
                  <a:pos x="96" y="301"/>
                </a:cxn>
                <a:cxn ang="0">
                  <a:pos x="83" y="306"/>
                </a:cxn>
                <a:cxn ang="0">
                  <a:pos x="69" y="311"/>
                </a:cxn>
                <a:cxn ang="0">
                  <a:pos x="56" y="314"/>
                </a:cxn>
                <a:cxn ang="0">
                  <a:pos x="41" y="316"/>
                </a:cxn>
                <a:cxn ang="0">
                  <a:pos x="27" y="316"/>
                </a:cxn>
                <a:cxn ang="0">
                  <a:pos x="14" y="316"/>
                </a:cxn>
                <a:cxn ang="0">
                  <a:pos x="0" y="316"/>
                </a:cxn>
                <a:cxn ang="0">
                  <a:pos x="11" y="275"/>
                </a:cxn>
                <a:cxn ang="0">
                  <a:pos x="24" y="226"/>
                </a:cxn>
                <a:cxn ang="0">
                  <a:pos x="37" y="174"/>
                </a:cxn>
                <a:cxn ang="0">
                  <a:pos x="51" y="122"/>
                </a:cxn>
                <a:cxn ang="0">
                  <a:pos x="64" y="75"/>
                </a:cxn>
                <a:cxn ang="0">
                  <a:pos x="76" y="37"/>
                </a:cxn>
                <a:cxn ang="0">
                  <a:pos x="85" y="10"/>
                </a:cxn>
                <a:cxn ang="0">
                  <a:pos x="92" y="0"/>
                </a:cxn>
                <a:cxn ang="0">
                  <a:pos x="105" y="1"/>
                </a:cxn>
                <a:cxn ang="0">
                  <a:pos x="118" y="1"/>
                </a:cxn>
                <a:cxn ang="0">
                  <a:pos x="131" y="1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9" y="6"/>
                </a:cxn>
                <a:cxn ang="0">
                  <a:pos x="181" y="10"/>
                </a:cxn>
                <a:cxn ang="0">
                  <a:pos x="192" y="17"/>
                </a:cxn>
              </a:cxnLst>
              <a:rect l="0" t="0" r="r" b="b"/>
              <a:pathLst>
                <a:path w="192" h="316">
                  <a:moveTo>
                    <a:pt x="192" y="17"/>
                  </a:moveTo>
                  <a:lnTo>
                    <a:pt x="178" y="50"/>
                  </a:lnTo>
                  <a:lnTo>
                    <a:pt x="165" y="89"/>
                  </a:lnTo>
                  <a:lnTo>
                    <a:pt x="154" y="131"/>
                  </a:lnTo>
                  <a:lnTo>
                    <a:pt x="142" y="174"/>
                  </a:lnTo>
                  <a:lnTo>
                    <a:pt x="133" y="214"/>
                  </a:lnTo>
                  <a:lnTo>
                    <a:pt x="125" y="249"/>
                  </a:lnTo>
                  <a:lnTo>
                    <a:pt x="116" y="276"/>
                  </a:lnTo>
                  <a:lnTo>
                    <a:pt x="109" y="293"/>
                  </a:lnTo>
                  <a:lnTo>
                    <a:pt x="96" y="301"/>
                  </a:lnTo>
                  <a:lnTo>
                    <a:pt x="83" y="306"/>
                  </a:lnTo>
                  <a:lnTo>
                    <a:pt x="69" y="311"/>
                  </a:lnTo>
                  <a:lnTo>
                    <a:pt x="56" y="314"/>
                  </a:lnTo>
                  <a:lnTo>
                    <a:pt x="41" y="316"/>
                  </a:lnTo>
                  <a:lnTo>
                    <a:pt x="27" y="316"/>
                  </a:lnTo>
                  <a:lnTo>
                    <a:pt x="14" y="316"/>
                  </a:lnTo>
                  <a:lnTo>
                    <a:pt x="0" y="316"/>
                  </a:lnTo>
                  <a:lnTo>
                    <a:pt x="11" y="275"/>
                  </a:lnTo>
                  <a:lnTo>
                    <a:pt x="24" y="226"/>
                  </a:lnTo>
                  <a:lnTo>
                    <a:pt x="37" y="174"/>
                  </a:lnTo>
                  <a:lnTo>
                    <a:pt x="51" y="122"/>
                  </a:lnTo>
                  <a:lnTo>
                    <a:pt x="64" y="75"/>
                  </a:lnTo>
                  <a:lnTo>
                    <a:pt x="76" y="37"/>
                  </a:lnTo>
                  <a:lnTo>
                    <a:pt x="85" y="10"/>
                  </a:lnTo>
                  <a:lnTo>
                    <a:pt x="92" y="0"/>
                  </a:lnTo>
                  <a:lnTo>
                    <a:pt x="105" y="1"/>
                  </a:lnTo>
                  <a:lnTo>
                    <a:pt x="118" y="1"/>
                  </a:lnTo>
                  <a:lnTo>
                    <a:pt x="131" y="1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9" y="6"/>
                  </a:lnTo>
                  <a:lnTo>
                    <a:pt x="181" y="10"/>
                  </a:lnTo>
                  <a:lnTo>
                    <a:pt x="192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1039" y="2524"/>
              <a:ext cx="590" cy="296"/>
            </a:xfrm>
            <a:custGeom>
              <a:avLst/>
              <a:gdLst/>
              <a:ahLst/>
              <a:cxnLst>
                <a:cxn ang="0">
                  <a:pos x="48" y="134"/>
                </a:cxn>
                <a:cxn ang="0">
                  <a:pos x="61" y="164"/>
                </a:cxn>
                <a:cxn ang="0">
                  <a:pos x="79" y="191"/>
                </a:cxn>
                <a:cxn ang="0">
                  <a:pos x="101" y="217"/>
                </a:cxn>
                <a:cxn ang="0">
                  <a:pos x="145" y="245"/>
                </a:cxn>
                <a:cxn ang="0">
                  <a:pos x="213" y="258"/>
                </a:cxn>
                <a:cxn ang="0">
                  <a:pos x="278" y="253"/>
                </a:cxn>
                <a:cxn ang="0">
                  <a:pos x="340" y="234"/>
                </a:cxn>
                <a:cxn ang="0">
                  <a:pos x="400" y="207"/>
                </a:cxn>
                <a:cxn ang="0">
                  <a:pos x="458" y="176"/>
                </a:cxn>
                <a:cxn ang="0">
                  <a:pos x="512" y="142"/>
                </a:cxn>
                <a:cxn ang="0">
                  <a:pos x="566" y="111"/>
                </a:cxn>
                <a:cxn ang="0">
                  <a:pos x="590" y="115"/>
                </a:cxn>
                <a:cxn ang="0">
                  <a:pos x="557" y="137"/>
                </a:cxn>
                <a:cxn ang="0">
                  <a:pos x="522" y="158"/>
                </a:cxn>
                <a:cxn ang="0">
                  <a:pos x="488" y="180"/>
                </a:cxn>
                <a:cxn ang="0">
                  <a:pos x="453" y="201"/>
                </a:cxn>
                <a:cxn ang="0">
                  <a:pos x="420" y="222"/>
                </a:cxn>
                <a:cxn ang="0">
                  <a:pos x="386" y="243"/>
                </a:cxn>
                <a:cxn ang="0">
                  <a:pos x="353" y="263"/>
                </a:cxn>
                <a:cxn ang="0">
                  <a:pos x="320" y="283"/>
                </a:cxn>
                <a:cxn ang="0">
                  <a:pos x="281" y="292"/>
                </a:cxn>
                <a:cxn ang="0">
                  <a:pos x="245" y="296"/>
                </a:cxn>
                <a:cxn ang="0">
                  <a:pos x="213" y="296"/>
                </a:cxn>
                <a:cxn ang="0">
                  <a:pos x="186" y="293"/>
                </a:cxn>
                <a:cxn ang="0">
                  <a:pos x="158" y="286"/>
                </a:cxn>
                <a:cxn ang="0">
                  <a:pos x="134" y="276"/>
                </a:cxn>
                <a:cxn ang="0">
                  <a:pos x="111" y="259"/>
                </a:cxn>
                <a:cxn ang="0">
                  <a:pos x="89" y="239"/>
                </a:cxn>
                <a:cxn ang="0">
                  <a:pos x="43" y="191"/>
                </a:cxn>
                <a:cxn ang="0">
                  <a:pos x="19" y="138"/>
                </a:cxn>
                <a:cxn ang="0">
                  <a:pos x="7" y="88"/>
                </a:cxn>
                <a:cxn ang="0">
                  <a:pos x="3" y="50"/>
                </a:cxn>
                <a:cxn ang="0">
                  <a:pos x="13" y="10"/>
                </a:cxn>
                <a:cxn ang="0">
                  <a:pos x="28" y="37"/>
                </a:cxn>
                <a:cxn ang="0">
                  <a:pos x="35" y="70"/>
                </a:cxn>
                <a:cxn ang="0">
                  <a:pos x="40" y="104"/>
                </a:cxn>
              </a:cxnLst>
              <a:rect l="0" t="0" r="r" b="b"/>
              <a:pathLst>
                <a:path w="590" h="296">
                  <a:moveTo>
                    <a:pt x="45" y="118"/>
                  </a:moveTo>
                  <a:lnTo>
                    <a:pt x="48" y="134"/>
                  </a:lnTo>
                  <a:lnTo>
                    <a:pt x="53" y="150"/>
                  </a:lnTo>
                  <a:lnTo>
                    <a:pt x="61" y="164"/>
                  </a:lnTo>
                  <a:lnTo>
                    <a:pt x="71" y="178"/>
                  </a:lnTo>
                  <a:lnTo>
                    <a:pt x="79" y="191"/>
                  </a:lnTo>
                  <a:lnTo>
                    <a:pt x="91" y="204"/>
                  </a:lnTo>
                  <a:lnTo>
                    <a:pt x="101" y="217"/>
                  </a:lnTo>
                  <a:lnTo>
                    <a:pt x="112" y="230"/>
                  </a:lnTo>
                  <a:lnTo>
                    <a:pt x="145" y="245"/>
                  </a:lnTo>
                  <a:lnTo>
                    <a:pt x="180" y="253"/>
                  </a:lnTo>
                  <a:lnTo>
                    <a:pt x="213" y="258"/>
                  </a:lnTo>
                  <a:lnTo>
                    <a:pt x="245" y="258"/>
                  </a:lnTo>
                  <a:lnTo>
                    <a:pt x="278" y="253"/>
                  </a:lnTo>
                  <a:lnTo>
                    <a:pt x="308" y="245"/>
                  </a:lnTo>
                  <a:lnTo>
                    <a:pt x="340" y="234"/>
                  </a:lnTo>
                  <a:lnTo>
                    <a:pt x="370" y="222"/>
                  </a:lnTo>
                  <a:lnTo>
                    <a:pt x="400" y="207"/>
                  </a:lnTo>
                  <a:lnTo>
                    <a:pt x="429" y="191"/>
                  </a:lnTo>
                  <a:lnTo>
                    <a:pt x="458" y="176"/>
                  </a:lnTo>
                  <a:lnTo>
                    <a:pt x="485" y="158"/>
                  </a:lnTo>
                  <a:lnTo>
                    <a:pt x="512" y="142"/>
                  </a:lnTo>
                  <a:lnTo>
                    <a:pt x="540" y="125"/>
                  </a:lnTo>
                  <a:lnTo>
                    <a:pt x="566" y="111"/>
                  </a:lnTo>
                  <a:lnTo>
                    <a:pt x="590" y="98"/>
                  </a:lnTo>
                  <a:lnTo>
                    <a:pt x="590" y="115"/>
                  </a:lnTo>
                  <a:lnTo>
                    <a:pt x="573" y="125"/>
                  </a:lnTo>
                  <a:lnTo>
                    <a:pt x="557" y="137"/>
                  </a:lnTo>
                  <a:lnTo>
                    <a:pt x="540" y="147"/>
                  </a:lnTo>
                  <a:lnTo>
                    <a:pt x="522" y="158"/>
                  </a:lnTo>
                  <a:lnTo>
                    <a:pt x="505" y="168"/>
                  </a:lnTo>
                  <a:lnTo>
                    <a:pt x="488" y="180"/>
                  </a:lnTo>
                  <a:lnTo>
                    <a:pt x="471" y="190"/>
                  </a:lnTo>
                  <a:lnTo>
                    <a:pt x="453" y="201"/>
                  </a:lnTo>
                  <a:lnTo>
                    <a:pt x="436" y="211"/>
                  </a:lnTo>
                  <a:lnTo>
                    <a:pt x="420" y="222"/>
                  </a:lnTo>
                  <a:lnTo>
                    <a:pt x="403" y="233"/>
                  </a:lnTo>
                  <a:lnTo>
                    <a:pt x="386" y="243"/>
                  </a:lnTo>
                  <a:lnTo>
                    <a:pt x="368" y="253"/>
                  </a:lnTo>
                  <a:lnTo>
                    <a:pt x="353" y="263"/>
                  </a:lnTo>
                  <a:lnTo>
                    <a:pt x="335" y="273"/>
                  </a:lnTo>
                  <a:lnTo>
                    <a:pt x="320" y="283"/>
                  </a:lnTo>
                  <a:lnTo>
                    <a:pt x="299" y="288"/>
                  </a:lnTo>
                  <a:lnTo>
                    <a:pt x="281" y="292"/>
                  </a:lnTo>
                  <a:lnTo>
                    <a:pt x="262" y="295"/>
                  </a:lnTo>
                  <a:lnTo>
                    <a:pt x="245" y="296"/>
                  </a:lnTo>
                  <a:lnTo>
                    <a:pt x="229" y="296"/>
                  </a:lnTo>
                  <a:lnTo>
                    <a:pt x="213" y="296"/>
                  </a:lnTo>
                  <a:lnTo>
                    <a:pt x="199" y="296"/>
                  </a:lnTo>
                  <a:lnTo>
                    <a:pt x="186" y="293"/>
                  </a:lnTo>
                  <a:lnTo>
                    <a:pt x="171" y="291"/>
                  </a:lnTo>
                  <a:lnTo>
                    <a:pt x="158" y="286"/>
                  </a:lnTo>
                  <a:lnTo>
                    <a:pt x="147" y="282"/>
                  </a:lnTo>
                  <a:lnTo>
                    <a:pt x="134" y="276"/>
                  </a:lnTo>
                  <a:lnTo>
                    <a:pt x="122" y="268"/>
                  </a:lnTo>
                  <a:lnTo>
                    <a:pt x="111" y="259"/>
                  </a:lnTo>
                  <a:lnTo>
                    <a:pt x="101" y="250"/>
                  </a:lnTo>
                  <a:lnTo>
                    <a:pt x="89" y="239"/>
                  </a:lnTo>
                  <a:lnTo>
                    <a:pt x="63" y="216"/>
                  </a:lnTo>
                  <a:lnTo>
                    <a:pt x="43" y="191"/>
                  </a:lnTo>
                  <a:lnTo>
                    <a:pt x="29" y="165"/>
                  </a:lnTo>
                  <a:lnTo>
                    <a:pt x="19" y="138"/>
                  </a:lnTo>
                  <a:lnTo>
                    <a:pt x="13" y="112"/>
                  </a:lnTo>
                  <a:lnTo>
                    <a:pt x="7" y="88"/>
                  </a:lnTo>
                  <a:lnTo>
                    <a:pt x="6" y="68"/>
                  </a:lnTo>
                  <a:lnTo>
                    <a:pt x="3" y="50"/>
                  </a:lnTo>
                  <a:lnTo>
                    <a:pt x="0" y="0"/>
                  </a:lnTo>
                  <a:lnTo>
                    <a:pt x="13" y="10"/>
                  </a:lnTo>
                  <a:lnTo>
                    <a:pt x="22" y="22"/>
                  </a:lnTo>
                  <a:lnTo>
                    <a:pt x="28" y="37"/>
                  </a:lnTo>
                  <a:lnTo>
                    <a:pt x="32" y="53"/>
                  </a:lnTo>
                  <a:lnTo>
                    <a:pt x="35" y="70"/>
                  </a:lnTo>
                  <a:lnTo>
                    <a:pt x="38" y="88"/>
                  </a:lnTo>
                  <a:lnTo>
                    <a:pt x="40" y="104"/>
                  </a:lnTo>
                  <a:lnTo>
                    <a:pt x="45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903" y="2845"/>
              <a:ext cx="130" cy="115"/>
            </a:xfrm>
            <a:custGeom>
              <a:avLst/>
              <a:gdLst/>
              <a:ahLst/>
              <a:cxnLst>
                <a:cxn ang="0">
                  <a:pos x="130" y="111"/>
                </a:cxn>
                <a:cxn ang="0">
                  <a:pos x="119" y="115"/>
                </a:cxn>
                <a:cxn ang="0">
                  <a:pos x="110" y="111"/>
                </a:cxn>
                <a:cxn ang="0">
                  <a:pos x="102" y="102"/>
                </a:cxn>
                <a:cxn ang="0">
                  <a:pos x="94" y="92"/>
                </a:cxn>
                <a:cxn ang="0">
                  <a:pos x="80" y="77"/>
                </a:cxn>
                <a:cxn ang="0">
                  <a:pos x="60" y="66"/>
                </a:cxn>
                <a:cxn ang="0">
                  <a:pos x="40" y="57"/>
                </a:cxn>
                <a:cxn ang="0">
                  <a:pos x="21" y="50"/>
                </a:cxn>
                <a:cxn ang="0">
                  <a:pos x="7" y="42"/>
                </a:cxn>
                <a:cxn ang="0">
                  <a:pos x="0" y="31"/>
                </a:cxn>
                <a:cxn ang="0">
                  <a:pos x="4" y="17"/>
                </a:cxn>
                <a:cxn ang="0">
                  <a:pos x="21" y="0"/>
                </a:cxn>
                <a:cxn ang="0">
                  <a:pos x="40" y="7"/>
                </a:cxn>
                <a:cxn ang="0">
                  <a:pos x="58" y="14"/>
                </a:cxn>
                <a:cxn ang="0">
                  <a:pos x="79" y="23"/>
                </a:cxn>
                <a:cxn ang="0">
                  <a:pos x="96" y="34"/>
                </a:cxn>
                <a:cxn ang="0">
                  <a:pos x="110" y="47"/>
                </a:cxn>
                <a:cxn ang="0">
                  <a:pos x="122" y="65"/>
                </a:cxn>
                <a:cxn ang="0">
                  <a:pos x="129" y="85"/>
                </a:cxn>
                <a:cxn ang="0">
                  <a:pos x="130" y="111"/>
                </a:cxn>
              </a:cxnLst>
              <a:rect l="0" t="0" r="r" b="b"/>
              <a:pathLst>
                <a:path w="130" h="115">
                  <a:moveTo>
                    <a:pt x="130" y="111"/>
                  </a:moveTo>
                  <a:lnTo>
                    <a:pt x="119" y="115"/>
                  </a:lnTo>
                  <a:lnTo>
                    <a:pt x="110" y="111"/>
                  </a:lnTo>
                  <a:lnTo>
                    <a:pt x="102" y="102"/>
                  </a:lnTo>
                  <a:lnTo>
                    <a:pt x="94" y="92"/>
                  </a:lnTo>
                  <a:lnTo>
                    <a:pt x="80" y="77"/>
                  </a:lnTo>
                  <a:lnTo>
                    <a:pt x="60" y="66"/>
                  </a:lnTo>
                  <a:lnTo>
                    <a:pt x="40" y="57"/>
                  </a:lnTo>
                  <a:lnTo>
                    <a:pt x="21" y="50"/>
                  </a:lnTo>
                  <a:lnTo>
                    <a:pt x="7" y="42"/>
                  </a:lnTo>
                  <a:lnTo>
                    <a:pt x="0" y="31"/>
                  </a:lnTo>
                  <a:lnTo>
                    <a:pt x="4" y="17"/>
                  </a:lnTo>
                  <a:lnTo>
                    <a:pt x="21" y="0"/>
                  </a:lnTo>
                  <a:lnTo>
                    <a:pt x="40" y="7"/>
                  </a:lnTo>
                  <a:lnTo>
                    <a:pt x="58" y="14"/>
                  </a:lnTo>
                  <a:lnTo>
                    <a:pt x="79" y="23"/>
                  </a:lnTo>
                  <a:lnTo>
                    <a:pt x="96" y="34"/>
                  </a:lnTo>
                  <a:lnTo>
                    <a:pt x="110" y="47"/>
                  </a:lnTo>
                  <a:lnTo>
                    <a:pt x="122" y="65"/>
                  </a:lnTo>
                  <a:lnTo>
                    <a:pt x="129" y="85"/>
                  </a:lnTo>
                  <a:lnTo>
                    <a:pt x="130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979" y="2889"/>
              <a:ext cx="841" cy="694"/>
            </a:xfrm>
            <a:custGeom>
              <a:avLst/>
              <a:gdLst/>
              <a:ahLst/>
              <a:cxnLst>
                <a:cxn ang="0">
                  <a:pos x="203" y="84"/>
                </a:cxn>
                <a:cxn ang="0">
                  <a:pos x="224" y="206"/>
                </a:cxn>
                <a:cxn ang="0">
                  <a:pos x="262" y="324"/>
                </a:cxn>
                <a:cxn ang="0">
                  <a:pos x="286" y="326"/>
                </a:cxn>
                <a:cxn ang="0">
                  <a:pos x="299" y="302"/>
                </a:cxn>
                <a:cxn ang="0">
                  <a:pos x="328" y="272"/>
                </a:cxn>
                <a:cxn ang="0">
                  <a:pos x="380" y="223"/>
                </a:cxn>
                <a:cxn ang="0">
                  <a:pos x="431" y="176"/>
                </a:cxn>
                <a:cxn ang="0">
                  <a:pos x="487" y="128"/>
                </a:cxn>
                <a:cxn ang="0">
                  <a:pos x="545" y="81"/>
                </a:cxn>
                <a:cxn ang="0">
                  <a:pos x="605" y="33"/>
                </a:cxn>
                <a:cxn ang="0">
                  <a:pos x="626" y="25"/>
                </a:cxn>
                <a:cxn ang="0">
                  <a:pos x="644" y="22"/>
                </a:cxn>
                <a:cxn ang="0">
                  <a:pos x="656" y="32"/>
                </a:cxn>
                <a:cxn ang="0">
                  <a:pos x="643" y="57"/>
                </a:cxn>
                <a:cxn ang="0">
                  <a:pos x="644" y="81"/>
                </a:cxn>
                <a:cxn ang="0">
                  <a:pos x="702" y="85"/>
                </a:cxn>
                <a:cxn ang="0">
                  <a:pos x="772" y="91"/>
                </a:cxn>
                <a:cxn ang="0">
                  <a:pos x="828" y="108"/>
                </a:cxn>
                <a:cxn ang="0">
                  <a:pos x="830" y="195"/>
                </a:cxn>
                <a:cxn ang="0">
                  <a:pos x="771" y="264"/>
                </a:cxn>
                <a:cxn ang="0">
                  <a:pos x="748" y="310"/>
                </a:cxn>
                <a:cxn ang="0">
                  <a:pos x="778" y="288"/>
                </a:cxn>
                <a:cxn ang="0">
                  <a:pos x="802" y="288"/>
                </a:cxn>
                <a:cxn ang="0">
                  <a:pos x="792" y="347"/>
                </a:cxn>
                <a:cxn ang="0">
                  <a:pos x="766" y="402"/>
                </a:cxn>
                <a:cxn ang="0">
                  <a:pos x="715" y="410"/>
                </a:cxn>
                <a:cxn ang="0">
                  <a:pos x="654" y="406"/>
                </a:cxn>
                <a:cxn ang="0">
                  <a:pos x="626" y="395"/>
                </a:cxn>
                <a:cxn ang="0">
                  <a:pos x="630" y="374"/>
                </a:cxn>
                <a:cxn ang="0">
                  <a:pos x="654" y="361"/>
                </a:cxn>
                <a:cxn ang="0">
                  <a:pos x="667" y="341"/>
                </a:cxn>
                <a:cxn ang="0">
                  <a:pos x="641" y="324"/>
                </a:cxn>
                <a:cxn ang="0">
                  <a:pos x="604" y="328"/>
                </a:cxn>
                <a:cxn ang="0">
                  <a:pos x="572" y="341"/>
                </a:cxn>
                <a:cxn ang="0">
                  <a:pos x="601" y="523"/>
                </a:cxn>
                <a:cxn ang="0">
                  <a:pos x="562" y="609"/>
                </a:cxn>
                <a:cxn ang="0">
                  <a:pos x="505" y="652"/>
                </a:cxn>
                <a:cxn ang="0">
                  <a:pos x="440" y="694"/>
                </a:cxn>
                <a:cxn ang="0">
                  <a:pos x="390" y="655"/>
                </a:cxn>
                <a:cxn ang="0">
                  <a:pos x="345" y="615"/>
                </a:cxn>
                <a:cxn ang="0">
                  <a:pos x="296" y="607"/>
                </a:cxn>
                <a:cxn ang="0">
                  <a:pos x="257" y="646"/>
                </a:cxn>
                <a:cxn ang="0">
                  <a:pos x="218" y="677"/>
                </a:cxn>
                <a:cxn ang="0">
                  <a:pos x="132" y="577"/>
                </a:cxn>
                <a:cxn ang="0">
                  <a:pos x="36" y="412"/>
                </a:cxn>
                <a:cxn ang="0">
                  <a:pos x="1" y="220"/>
                </a:cxn>
                <a:cxn ang="0">
                  <a:pos x="20" y="154"/>
                </a:cxn>
                <a:cxn ang="0">
                  <a:pos x="89" y="64"/>
                </a:cxn>
                <a:cxn ang="0">
                  <a:pos x="170" y="0"/>
                </a:cxn>
              </a:cxnLst>
              <a:rect l="0" t="0" r="r" b="b"/>
              <a:pathLst>
                <a:path w="841" h="694">
                  <a:moveTo>
                    <a:pt x="185" y="3"/>
                  </a:moveTo>
                  <a:lnTo>
                    <a:pt x="194" y="44"/>
                  </a:lnTo>
                  <a:lnTo>
                    <a:pt x="203" y="84"/>
                  </a:lnTo>
                  <a:lnTo>
                    <a:pt x="210" y="124"/>
                  </a:lnTo>
                  <a:lnTo>
                    <a:pt x="217" y="166"/>
                  </a:lnTo>
                  <a:lnTo>
                    <a:pt x="224" y="206"/>
                  </a:lnTo>
                  <a:lnTo>
                    <a:pt x="234" y="246"/>
                  </a:lnTo>
                  <a:lnTo>
                    <a:pt x="247" y="285"/>
                  </a:lnTo>
                  <a:lnTo>
                    <a:pt x="262" y="324"/>
                  </a:lnTo>
                  <a:lnTo>
                    <a:pt x="272" y="330"/>
                  </a:lnTo>
                  <a:lnTo>
                    <a:pt x="280" y="330"/>
                  </a:lnTo>
                  <a:lnTo>
                    <a:pt x="286" y="326"/>
                  </a:lnTo>
                  <a:lnTo>
                    <a:pt x="290" y="318"/>
                  </a:lnTo>
                  <a:lnTo>
                    <a:pt x="295" y="311"/>
                  </a:lnTo>
                  <a:lnTo>
                    <a:pt x="299" y="302"/>
                  </a:lnTo>
                  <a:lnTo>
                    <a:pt x="305" y="294"/>
                  </a:lnTo>
                  <a:lnTo>
                    <a:pt x="312" y="288"/>
                  </a:lnTo>
                  <a:lnTo>
                    <a:pt x="328" y="272"/>
                  </a:lnTo>
                  <a:lnTo>
                    <a:pt x="345" y="256"/>
                  </a:lnTo>
                  <a:lnTo>
                    <a:pt x="362" y="239"/>
                  </a:lnTo>
                  <a:lnTo>
                    <a:pt x="380" y="223"/>
                  </a:lnTo>
                  <a:lnTo>
                    <a:pt x="397" y="208"/>
                  </a:lnTo>
                  <a:lnTo>
                    <a:pt x="414" y="192"/>
                  </a:lnTo>
                  <a:lnTo>
                    <a:pt x="431" y="176"/>
                  </a:lnTo>
                  <a:lnTo>
                    <a:pt x="450" y="160"/>
                  </a:lnTo>
                  <a:lnTo>
                    <a:pt x="469" y="144"/>
                  </a:lnTo>
                  <a:lnTo>
                    <a:pt x="487" y="128"/>
                  </a:lnTo>
                  <a:lnTo>
                    <a:pt x="506" y="113"/>
                  </a:lnTo>
                  <a:lnTo>
                    <a:pt x="526" y="97"/>
                  </a:lnTo>
                  <a:lnTo>
                    <a:pt x="545" y="81"/>
                  </a:lnTo>
                  <a:lnTo>
                    <a:pt x="565" y="65"/>
                  </a:lnTo>
                  <a:lnTo>
                    <a:pt x="585" y="49"/>
                  </a:lnTo>
                  <a:lnTo>
                    <a:pt x="605" y="33"/>
                  </a:lnTo>
                  <a:lnTo>
                    <a:pt x="613" y="31"/>
                  </a:lnTo>
                  <a:lnTo>
                    <a:pt x="618" y="28"/>
                  </a:lnTo>
                  <a:lnTo>
                    <a:pt x="626" y="25"/>
                  </a:lnTo>
                  <a:lnTo>
                    <a:pt x="631" y="23"/>
                  </a:lnTo>
                  <a:lnTo>
                    <a:pt x="638" y="22"/>
                  </a:lnTo>
                  <a:lnTo>
                    <a:pt x="644" y="22"/>
                  </a:lnTo>
                  <a:lnTo>
                    <a:pt x="650" y="22"/>
                  </a:lnTo>
                  <a:lnTo>
                    <a:pt x="656" y="22"/>
                  </a:lnTo>
                  <a:lnTo>
                    <a:pt x="656" y="32"/>
                  </a:lnTo>
                  <a:lnTo>
                    <a:pt x="653" y="41"/>
                  </a:lnTo>
                  <a:lnTo>
                    <a:pt x="649" y="49"/>
                  </a:lnTo>
                  <a:lnTo>
                    <a:pt x="643" y="57"/>
                  </a:lnTo>
                  <a:lnTo>
                    <a:pt x="640" y="65"/>
                  </a:lnTo>
                  <a:lnTo>
                    <a:pt x="640" y="72"/>
                  </a:lnTo>
                  <a:lnTo>
                    <a:pt x="644" y="81"/>
                  </a:lnTo>
                  <a:lnTo>
                    <a:pt x="656" y="90"/>
                  </a:lnTo>
                  <a:lnTo>
                    <a:pt x="679" y="87"/>
                  </a:lnTo>
                  <a:lnTo>
                    <a:pt x="702" y="85"/>
                  </a:lnTo>
                  <a:lnTo>
                    <a:pt x="726" y="87"/>
                  </a:lnTo>
                  <a:lnTo>
                    <a:pt x="749" y="88"/>
                  </a:lnTo>
                  <a:lnTo>
                    <a:pt x="772" y="91"/>
                  </a:lnTo>
                  <a:lnTo>
                    <a:pt x="792" y="95"/>
                  </a:lnTo>
                  <a:lnTo>
                    <a:pt x="811" y="101"/>
                  </a:lnTo>
                  <a:lnTo>
                    <a:pt x="828" y="108"/>
                  </a:lnTo>
                  <a:lnTo>
                    <a:pt x="841" y="140"/>
                  </a:lnTo>
                  <a:lnTo>
                    <a:pt x="840" y="169"/>
                  </a:lnTo>
                  <a:lnTo>
                    <a:pt x="830" y="195"/>
                  </a:lnTo>
                  <a:lnTo>
                    <a:pt x="813" y="218"/>
                  </a:lnTo>
                  <a:lnTo>
                    <a:pt x="792" y="241"/>
                  </a:lnTo>
                  <a:lnTo>
                    <a:pt x="771" y="264"/>
                  </a:lnTo>
                  <a:lnTo>
                    <a:pt x="751" y="285"/>
                  </a:lnTo>
                  <a:lnTo>
                    <a:pt x="738" y="310"/>
                  </a:lnTo>
                  <a:lnTo>
                    <a:pt x="748" y="310"/>
                  </a:lnTo>
                  <a:lnTo>
                    <a:pt x="758" y="304"/>
                  </a:lnTo>
                  <a:lnTo>
                    <a:pt x="768" y="295"/>
                  </a:lnTo>
                  <a:lnTo>
                    <a:pt x="778" y="288"/>
                  </a:lnTo>
                  <a:lnTo>
                    <a:pt x="788" y="282"/>
                  </a:lnTo>
                  <a:lnTo>
                    <a:pt x="797" y="281"/>
                  </a:lnTo>
                  <a:lnTo>
                    <a:pt x="802" y="288"/>
                  </a:lnTo>
                  <a:lnTo>
                    <a:pt x="808" y="305"/>
                  </a:lnTo>
                  <a:lnTo>
                    <a:pt x="798" y="327"/>
                  </a:lnTo>
                  <a:lnTo>
                    <a:pt x="792" y="347"/>
                  </a:lnTo>
                  <a:lnTo>
                    <a:pt x="787" y="367"/>
                  </a:lnTo>
                  <a:lnTo>
                    <a:pt x="778" y="392"/>
                  </a:lnTo>
                  <a:lnTo>
                    <a:pt x="766" y="402"/>
                  </a:lnTo>
                  <a:lnTo>
                    <a:pt x="751" y="408"/>
                  </a:lnTo>
                  <a:lnTo>
                    <a:pt x="733" y="410"/>
                  </a:lnTo>
                  <a:lnTo>
                    <a:pt x="715" y="410"/>
                  </a:lnTo>
                  <a:lnTo>
                    <a:pt x="695" y="409"/>
                  </a:lnTo>
                  <a:lnTo>
                    <a:pt x="673" y="408"/>
                  </a:lnTo>
                  <a:lnTo>
                    <a:pt x="654" y="406"/>
                  </a:lnTo>
                  <a:lnTo>
                    <a:pt x="636" y="406"/>
                  </a:lnTo>
                  <a:lnTo>
                    <a:pt x="630" y="399"/>
                  </a:lnTo>
                  <a:lnTo>
                    <a:pt x="626" y="395"/>
                  </a:lnTo>
                  <a:lnTo>
                    <a:pt x="623" y="390"/>
                  </a:lnTo>
                  <a:lnTo>
                    <a:pt x="623" y="380"/>
                  </a:lnTo>
                  <a:lnTo>
                    <a:pt x="630" y="374"/>
                  </a:lnTo>
                  <a:lnTo>
                    <a:pt x="638" y="370"/>
                  </a:lnTo>
                  <a:lnTo>
                    <a:pt x="647" y="366"/>
                  </a:lnTo>
                  <a:lnTo>
                    <a:pt x="654" y="361"/>
                  </a:lnTo>
                  <a:lnTo>
                    <a:pt x="661" y="356"/>
                  </a:lnTo>
                  <a:lnTo>
                    <a:pt x="666" y="349"/>
                  </a:lnTo>
                  <a:lnTo>
                    <a:pt x="667" y="341"/>
                  </a:lnTo>
                  <a:lnTo>
                    <a:pt x="664" y="330"/>
                  </a:lnTo>
                  <a:lnTo>
                    <a:pt x="653" y="326"/>
                  </a:lnTo>
                  <a:lnTo>
                    <a:pt x="641" y="324"/>
                  </a:lnTo>
                  <a:lnTo>
                    <a:pt x="628" y="324"/>
                  </a:lnTo>
                  <a:lnTo>
                    <a:pt x="617" y="326"/>
                  </a:lnTo>
                  <a:lnTo>
                    <a:pt x="604" y="328"/>
                  </a:lnTo>
                  <a:lnTo>
                    <a:pt x="592" y="333"/>
                  </a:lnTo>
                  <a:lnTo>
                    <a:pt x="582" y="337"/>
                  </a:lnTo>
                  <a:lnTo>
                    <a:pt x="572" y="341"/>
                  </a:lnTo>
                  <a:lnTo>
                    <a:pt x="577" y="403"/>
                  </a:lnTo>
                  <a:lnTo>
                    <a:pt x="588" y="462"/>
                  </a:lnTo>
                  <a:lnTo>
                    <a:pt x="601" y="523"/>
                  </a:lnTo>
                  <a:lnTo>
                    <a:pt x="608" y="584"/>
                  </a:lnTo>
                  <a:lnTo>
                    <a:pt x="584" y="596"/>
                  </a:lnTo>
                  <a:lnTo>
                    <a:pt x="562" y="609"/>
                  </a:lnTo>
                  <a:lnTo>
                    <a:pt x="542" y="623"/>
                  </a:lnTo>
                  <a:lnTo>
                    <a:pt x="523" y="636"/>
                  </a:lnTo>
                  <a:lnTo>
                    <a:pt x="505" y="652"/>
                  </a:lnTo>
                  <a:lnTo>
                    <a:pt x="485" y="666"/>
                  </a:lnTo>
                  <a:lnTo>
                    <a:pt x="464" y="679"/>
                  </a:lnTo>
                  <a:lnTo>
                    <a:pt x="440" y="694"/>
                  </a:lnTo>
                  <a:lnTo>
                    <a:pt x="421" y="682"/>
                  </a:lnTo>
                  <a:lnTo>
                    <a:pt x="405" y="669"/>
                  </a:lnTo>
                  <a:lnTo>
                    <a:pt x="390" y="655"/>
                  </a:lnTo>
                  <a:lnTo>
                    <a:pt x="375" y="641"/>
                  </a:lnTo>
                  <a:lnTo>
                    <a:pt x="359" y="628"/>
                  </a:lnTo>
                  <a:lnTo>
                    <a:pt x="345" y="615"/>
                  </a:lnTo>
                  <a:lnTo>
                    <a:pt x="329" y="603"/>
                  </a:lnTo>
                  <a:lnTo>
                    <a:pt x="312" y="596"/>
                  </a:lnTo>
                  <a:lnTo>
                    <a:pt x="296" y="607"/>
                  </a:lnTo>
                  <a:lnTo>
                    <a:pt x="282" y="620"/>
                  </a:lnTo>
                  <a:lnTo>
                    <a:pt x="269" y="633"/>
                  </a:lnTo>
                  <a:lnTo>
                    <a:pt x="257" y="646"/>
                  </a:lnTo>
                  <a:lnTo>
                    <a:pt x="246" y="658"/>
                  </a:lnTo>
                  <a:lnTo>
                    <a:pt x="233" y="669"/>
                  </a:lnTo>
                  <a:lnTo>
                    <a:pt x="218" y="677"/>
                  </a:lnTo>
                  <a:lnTo>
                    <a:pt x="203" y="682"/>
                  </a:lnTo>
                  <a:lnTo>
                    <a:pt x="168" y="630"/>
                  </a:lnTo>
                  <a:lnTo>
                    <a:pt x="132" y="577"/>
                  </a:lnTo>
                  <a:lnTo>
                    <a:pt x="98" y="524"/>
                  </a:lnTo>
                  <a:lnTo>
                    <a:pt x="64" y="468"/>
                  </a:lnTo>
                  <a:lnTo>
                    <a:pt x="36" y="412"/>
                  </a:lnTo>
                  <a:lnTo>
                    <a:pt x="14" y="351"/>
                  </a:lnTo>
                  <a:lnTo>
                    <a:pt x="3" y="288"/>
                  </a:lnTo>
                  <a:lnTo>
                    <a:pt x="1" y="220"/>
                  </a:lnTo>
                  <a:lnTo>
                    <a:pt x="0" y="225"/>
                  </a:lnTo>
                  <a:lnTo>
                    <a:pt x="7" y="189"/>
                  </a:lnTo>
                  <a:lnTo>
                    <a:pt x="20" y="154"/>
                  </a:lnTo>
                  <a:lnTo>
                    <a:pt x="40" y="121"/>
                  </a:lnTo>
                  <a:lnTo>
                    <a:pt x="63" y="91"/>
                  </a:lnTo>
                  <a:lnTo>
                    <a:pt x="89" y="64"/>
                  </a:lnTo>
                  <a:lnTo>
                    <a:pt x="116" y="39"/>
                  </a:lnTo>
                  <a:lnTo>
                    <a:pt x="144" y="18"/>
                  </a:lnTo>
                  <a:lnTo>
                    <a:pt x="170" y="0"/>
                  </a:lnTo>
                  <a:lnTo>
                    <a:pt x="185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856" y="2899"/>
              <a:ext cx="150" cy="116"/>
            </a:xfrm>
            <a:custGeom>
              <a:avLst/>
              <a:gdLst/>
              <a:ahLst/>
              <a:cxnLst>
                <a:cxn ang="0">
                  <a:pos x="118" y="44"/>
                </a:cxn>
                <a:cxn ang="0">
                  <a:pos x="126" y="52"/>
                </a:cxn>
                <a:cxn ang="0">
                  <a:pos x="133" y="62"/>
                </a:cxn>
                <a:cxn ang="0">
                  <a:pos x="141" y="74"/>
                </a:cxn>
                <a:cxn ang="0">
                  <a:pos x="150" y="85"/>
                </a:cxn>
                <a:cxn ang="0">
                  <a:pos x="127" y="116"/>
                </a:cxn>
                <a:cxn ang="0">
                  <a:pos x="108" y="107"/>
                </a:cxn>
                <a:cxn ang="0">
                  <a:pos x="93" y="98"/>
                </a:cxn>
                <a:cxn ang="0">
                  <a:pos x="80" y="88"/>
                </a:cxn>
                <a:cxn ang="0">
                  <a:pos x="67" y="78"/>
                </a:cxn>
                <a:cxn ang="0">
                  <a:pos x="52" y="70"/>
                </a:cxn>
                <a:cxn ang="0">
                  <a:pos x="38" y="61"/>
                </a:cxn>
                <a:cxn ang="0">
                  <a:pos x="22" y="54"/>
                </a:cxn>
                <a:cxn ang="0">
                  <a:pos x="2" y="48"/>
                </a:cxn>
                <a:cxn ang="0">
                  <a:pos x="0" y="32"/>
                </a:cxn>
                <a:cxn ang="0">
                  <a:pos x="5" y="22"/>
                </a:cxn>
                <a:cxn ang="0">
                  <a:pos x="13" y="12"/>
                </a:cxn>
                <a:cxn ang="0">
                  <a:pos x="21" y="0"/>
                </a:cxn>
                <a:cxn ang="0">
                  <a:pos x="36" y="0"/>
                </a:cxn>
                <a:cxn ang="0">
                  <a:pos x="49" y="5"/>
                </a:cxn>
                <a:cxn ang="0">
                  <a:pos x="61" y="11"/>
                </a:cxn>
                <a:cxn ang="0">
                  <a:pos x="72" y="18"/>
                </a:cxn>
                <a:cxn ang="0">
                  <a:pos x="82" y="25"/>
                </a:cxn>
                <a:cxn ang="0">
                  <a:pos x="93" y="32"/>
                </a:cxn>
                <a:cxn ang="0">
                  <a:pos x="105" y="39"/>
                </a:cxn>
                <a:cxn ang="0">
                  <a:pos x="118" y="44"/>
                </a:cxn>
              </a:cxnLst>
              <a:rect l="0" t="0" r="r" b="b"/>
              <a:pathLst>
                <a:path w="150" h="116">
                  <a:moveTo>
                    <a:pt x="118" y="44"/>
                  </a:moveTo>
                  <a:lnTo>
                    <a:pt x="126" y="52"/>
                  </a:lnTo>
                  <a:lnTo>
                    <a:pt x="133" y="62"/>
                  </a:lnTo>
                  <a:lnTo>
                    <a:pt x="141" y="74"/>
                  </a:lnTo>
                  <a:lnTo>
                    <a:pt x="150" y="85"/>
                  </a:lnTo>
                  <a:lnTo>
                    <a:pt x="127" y="116"/>
                  </a:lnTo>
                  <a:lnTo>
                    <a:pt x="108" y="107"/>
                  </a:lnTo>
                  <a:lnTo>
                    <a:pt x="93" y="98"/>
                  </a:lnTo>
                  <a:lnTo>
                    <a:pt x="80" y="88"/>
                  </a:lnTo>
                  <a:lnTo>
                    <a:pt x="67" y="78"/>
                  </a:lnTo>
                  <a:lnTo>
                    <a:pt x="52" y="70"/>
                  </a:lnTo>
                  <a:lnTo>
                    <a:pt x="38" y="61"/>
                  </a:lnTo>
                  <a:lnTo>
                    <a:pt x="22" y="54"/>
                  </a:lnTo>
                  <a:lnTo>
                    <a:pt x="2" y="48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13" y="12"/>
                  </a:lnTo>
                  <a:lnTo>
                    <a:pt x="21" y="0"/>
                  </a:lnTo>
                  <a:lnTo>
                    <a:pt x="36" y="0"/>
                  </a:lnTo>
                  <a:lnTo>
                    <a:pt x="49" y="5"/>
                  </a:lnTo>
                  <a:lnTo>
                    <a:pt x="61" y="11"/>
                  </a:lnTo>
                  <a:lnTo>
                    <a:pt x="72" y="18"/>
                  </a:lnTo>
                  <a:lnTo>
                    <a:pt x="82" y="25"/>
                  </a:lnTo>
                  <a:lnTo>
                    <a:pt x="93" y="32"/>
                  </a:lnTo>
                  <a:lnTo>
                    <a:pt x="105" y="39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202" y="2904"/>
              <a:ext cx="89" cy="139"/>
            </a:xfrm>
            <a:custGeom>
              <a:avLst/>
              <a:gdLst/>
              <a:ahLst/>
              <a:cxnLst>
                <a:cxn ang="0">
                  <a:pos x="89" y="36"/>
                </a:cxn>
                <a:cxn ang="0">
                  <a:pos x="82" y="46"/>
                </a:cxn>
                <a:cxn ang="0">
                  <a:pos x="75" y="57"/>
                </a:cxn>
                <a:cxn ang="0">
                  <a:pos x="67" y="70"/>
                </a:cxn>
                <a:cxn ang="0">
                  <a:pos x="60" y="85"/>
                </a:cxn>
                <a:cxn ang="0">
                  <a:pos x="52" y="99"/>
                </a:cxn>
                <a:cxn ang="0">
                  <a:pos x="43" y="113"/>
                </a:cxn>
                <a:cxn ang="0">
                  <a:pos x="33" y="128"/>
                </a:cxn>
                <a:cxn ang="0">
                  <a:pos x="21" y="139"/>
                </a:cxn>
                <a:cxn ang="0">
                  <a:pos x="0" y="7"/>
                </a:cxn>
                <a:cxn ang="0">
                  <a:pos x="11" y="1"/>
                </a:cxn>
                <a:cxn ang="0">
                  <a:pos x="24" y="0"/>
                </a:cxn>
                <a:cxn ang="0">
                  <a:pos x="36" y="1"/>
                </a:cxn>
                <a:cxn ang="0">
                  <a:pos x="49" y="6"/>
                </a:cxn>
                <a:cxn ang="0">
                  <a:pos x="60" y="13"/>
                </a:cxn>
                <a:cxn ang="0">
                  <a:pos x="70" y="20"/>
                </a:cxn>
                <a:cxn ang="0">
                  <a:pos x="80" y="29"/>
                </a:cxn>
                <a:cxn ang="0">
                  <a:pos x="89" y="36"/>
                </a:cxn>
              </a:cxnLst>
              <a:rect l="0" t="0" r="r" b="b"/>
              <a:pathLst>
                <a:path w="89" h="139">
                  <a:moveTo>
                    <a:pt x="89" y="36"/>
                  </a:moveTo>
                  <a:lnTo>
                    <a:pt x="82" y="46"/>
                  </a:lnTo>
                  <a:lnTo>
                    <a:pt x="75" y="57"/>
                  </a:lnTo>
                  <a:lnTo>
                    <a:pt x="67" y="70"/>
                  </a:lnTo>
                  <a:lnTo>
                    <a:pt x="60" y="85"/>
                  </a:lnTo>
                  <a:lnTo>
                    <a:pt x="52" y="99"/>
                  </a:lnTo>
                  <a:lnTo>
                    <a:pt x="43" y="113"/>
                  </a:lnTo>
                  <a:lnTo>
                    <a:pt x="33" y="128"/>
                  </a:lnTo>
                  <a:lnTo>
                    <a:pt x="21" y="139"/>
                  </a:lnTo>
                  <a:lnTo>
                    <a:pt x="0" y="7"/>
                  </a:lnTo>
                  <a:lnTo>
                    <a:pt x="11" y="1"/>
                  </a:lnTo>
                  <a:lnTo>
                    <a:pt x="24" y="0"/>
                  </a:lnTo>
                  <a:lnTo>
                    <a:pt x="36" y="1"/>
                  </a:lnTo>
                  <a:lnTo>
                    <a:pt x="49" y="6"/>
                  </a:lnTo>
                  <a:lnTo>
                    <a:pt x="60" y="13"/>
                  </a:lnTo>
                  <a:lnTo>
                    <a:pt x="70" y="20"/>
                  </a:lnTo>
                  <a:lnTo>
                    <a:pt x="80" y="29"/>
                  </a:lnTo>
                  <a:lnTo>
                    <a:pt x="89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354" y="2931"/>
              <a:ext cx="171" cy="145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7" y="145"/>
                </a:cxn>
                <a:cxn ang="0">
                  <a:pos x="0" y="112"/>
                </a:cxn>
                <a:cxn ang="0">
                  <a:pos x="5" y="81"/>
                </a:cxn>
                <a:cxn ang="0">
                  <a:pos x="12" y="49"/>
                </a:cxn>
                <a:cxn ang="0">
                  <a:pos x="15" y="16"/>
                </a:cxn>
                <a:cxn ang="0">
                  <a:pos x="32" y="12"/>
                </a:cxn>
                <a:cxn ang="0">
                  <a:pos x="51" y="9"/>
                </a:cxn>
                <a:cxn ang="0">
                  <a:pos x="71" y="7"/>
                </a:cxn>
                <a:cxn ang="0">
                  <a:pos x="92" y="6"/>
                </a:cxn>
                <a:cxn ang="0">
                  <a:pos x="112" y="4"/>
                </a:cxn>
                <a:cxn ang="0">
                  <a:pos x="133" y="3"/>
                </a:cxn>
                <a:cxn ang="0">
                  <a:pos x="153" y="2"/>
                </a:cxn>
                <a:cxn ang="0">
                  <a:pos x="171" y="0"/>
                </a:cxn>
                <a:cxn ang="0">
                  <a:pos x="171" y="12"/>
                </a:cxn>
              </a:cxnLst>
              <a:rect l="0" t="0" r="r" b="b"/>
              <a:pathLst>
                <a:path w="171" h="145">
                  <a:moveTo>
                    <a:pt x="171" y="12"/>
                  </a:moveTo>
                  <a:lnTo>
                    <a:pt x="7" y="145"/>
                  </a:lnTo>
                  <a:lnTo>
                    <a:pt x="0" y="112"/>
                  </a:lnTo>
                  <a:lnTo>
                    <a:pt x="5" y="81"/>
                  </a:lnTo>
                  <a:lnTo>
                    <a:pt x="12" y="49"/>
                  </a:lnTo>
                  <a:lnTo>
                    <a:pt x="15" y="16"/>
                  </a:lnTo>
                  <a:lnTo>
                    <a:pt x="32" y="12"/>
                  </a:lnTo>
                  <a:lnTo>
                    <a:pt x="51" y="9"/>
                  </a:lnTo>
                  <a:lnTo>
                    <a:pt x="71" y="7"/>
                  </a:lnTo>
                  <a:lnTo>
                    <a:pt x="92" y="6"/>
                  </a:lnTo>
                  <a:lnTo>
                    <a:pt x="112" y="4"/>
                  </a:lnTo>
                  <a:lnTo>
                    <a:pt x="133" y="3"/>
                  </a:lnTo>
                  <a:lnTo>
                    <a:pt x="153" y="2"/>
                  </a:lnTo>
                  <a:lnTo>
                    <a:pt x="171" y="0"/>
                  </a:lnTo>
                  <a:lnTo>
                    <a:pt x="171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302" y="2958"/>
              <a:ext cx="36" cy="51"/>
            </a:xfrm>
            <a:custGeom>
              <a:avLst/>
              <a:gdLst/>
              <a:ahLst/>
              <a:cxnLst>
                <a:cxn ang="0">
                  <a:pos x="34" y="51"/>
                </a:cxn>
                <a:cxn ang="0">
                  <a:pos x="21" y="51"/>
                </a:cxn>
                <a:cxn ang="0">
                  <a:pos x="13" y="42"/>
                </a:cxn>
                <a:cxn ang="0">
                  <a:pos x="6" y="31"/>
                </a:cxn>
                <a:cxn ang="0">
                  <a:pos x="0" y="18"/>
                </a:cxn>
                <a:cxn ang="0">
                  <a:pos x="9" y="0"/>
                </a:cxn>
                <a:cxn ang="0">
                  <a:pos x="16" y="9"/>
                </a:cxn>
                <a:cxn ang="0">
                  <a:pos x="28" y="19"/>
                </a:cxn>
                <a:cxn ang="0">
                  <a:pos x="36" y="31"/>
                </a:cxn>
                <a:cxn ang="0">
                  <a:pos x="34" y="51"/>
                </a:cxn>
              </a:cxnLst>
              <a:rect l="0" t="0" r="r" b="b"/>
              <a:pathLst>
                <a:path w="36" h="51">
                  <a:moveTo>
                    <a:pt x="34" y="51"/>
                  </a:moveTo>
                  <a:lnTo>
                    <a:pt x="21" y="51"/>
                  </a:lnTo>
                  <a:lnTo>
                    <a:pt x="13" y="42"/>
                  </a:lnTo>
                  <a:lnTo>
                    <a:pt x="6" y="31"/>
                  </a:lnTo>
                  <a:lnTo>
                    <a:pt x="0" y="18"/>
                  </a:lnTo>
                  <a:lnTo>
                    <a:pt x="9" y="0"/>
                  </a:lnTo>
                  <a:lnTo>
                    <a:pt x="16" y="9"/>
                  </a:lnTo>
                  <a:lnTo>
                    <a:pt x="28" y="19"/>
                  </a:lnTo>
                  <a:lnTo>
                    <a:pt x="36" y="31"/>
                  </a:lnTo>
                  <a:lnTo>
                    <a:pt x="3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825" y="2973"/>
              <a:ext cx="138" cy="98"/>
            </a:xfrm>
            <a:custGeom>
              <a:avLst/>
              <a:gdLst/>
              <a:ahLst/>
              <a:cxnLst>
                <a:cxn ang="0">
                  <a:pos x="138" y="70"/>
                </a:cxn>
                <a:cxn ang="0">
                  <a:pos x="138" y="79"/>
                </a:cxn>
                <a:cxn ang="0">
                  <a:pos x="136" y="86"/>
                </a:cxn>
                <a:cxn ang="0">
                  <a:pos x="132" y="93"/>
                </a:cxn>
                <a:cxn ang="0">
                  <a:pos x="125" y="98"/>
                </a:cxn>
                <a:cxn ang="0">
                  <a:pos x="111" y="90"/>
                </a:cxn>
                <a:cxn ang="0">
                  <a:pos x="96" y="80"/>
                </a:cxn>
                <a:cxn ang="0">
                  <a:pos x="83" y="70"/>
                </a:cxn>
                <a:cxn ang="0">
                  <a:pos x="70" y="60"/>
                </a:cxn>
                <a:cxn ang="0">
                  <a:pos x="56" y="52"/>
                </a:cxn>
                <a:cxn ang="0">
                  <a:pos x="42" y="46"/>
                </a:cxn>
                <a:cxn ang="0">
                  <a:pos x="24" y="42"/>
                </a:cxn>
                <a:cxn ang="0">
                  <a:pos x="4" y="42"/>
                </a:cxn>
                <a:cxn ang="0">
                  <a:pos x="1" y="30"/>
                </a:cxn>
                <a:cxn ang="0">
                  <a:pos x="0" y="17"/>
                </a:cxn>
                <a:cxn ang="0">
                  <a:pos x="3" y="6"/>
                </a:cxn>
                <a:cxn ang="0">
                  <a:pos x="13" y="0"/>
                </a:cxn>
                <a:cxn ang="0">
                  <a:pos x="33" y="1"/>
                </a:cxn>
                <a:cxn ang="0">
                  <a:pos x="52" y="4"/>
                </a:cxn>
                <a:cxn ang="0">
                  <a:pos x="69" y="11"/>
                </a:cxn>
                <a:cxn ang="0">
                  <a:pos x="86" y="19"/>
                </a:cxn>
                <a:cxn ang="0">
                  <a:pos x="102" y="29"/>
                </a:cxn>
                <a:cxn ang="0">
                  <a:pos x="115" y="42"/>
                </a:cxn>
                <a:cxn ang="0">
                  <a:pos x="128" y="55"/>
                </a:cxn>
                <a:cxn ang="0">
                  <a:pos x="138" y="70"/>
                </a:cxn>
              </a:cxnLst>
              <a:rect l="0" t="0" r="r" b="b"/>
              <a:pathLst>
                <a:path w="138" h="98">
                  <a:moveTo>
                    <a:pt x="138" y="70"/>
                  </a:moveTo>
                  <a:lnTo>
                    <a:pt x="138" y="79"/>
                  </a:lnTo>
                  <a:lnTo>
                    <a:pt x="136" y="86"/>
                  </a:lnTo>
                  <a:lnTo>
                    <a:pt x="132" y="93"/>
                  </a:lnTo>
                  <a:lnTo>
                    <a:pt x="125" y="98"/>
                  </a:lnTo>
                  <a:lnTo>
                    <a:pt x="111" y="90"/>
                  </a:lnTo>
                  <a:lnTo>
                    <a:pt x="96" y="80"/>
                  </a:lnTo>
                  <a:lnTo>
                    <a:pt x="83" y="70"/>
                  </a:lnTo>
                  <a:lnTo>
                    <a:pt x="70" y="60"/>
                  </a:lnTo>
                  <a:lnTo>
                    <a:pt x="56" y="52"/>
                  </a:lnTo>
                  <a:lnTo>
                    <a:pt x="42" y="46"/>
                  </a:lnTo>
                  <a:lnTo>
                    <a:pt x="24" y="42"/>
                  </a:lnTo>
                  <a:lnTo>
                    <a:pt x="4" y="42"/>
                  </a:lnTo>
                  <a:lnTo>
                    <a:pt x="1" y="30"/>
                  </a:lnTo>
                  <a:lnTo>
                    <a:pt x="0" y="17"/>
                  </a:lnTo>
                  <a:lnTo>
                    <a:pt x="3" y="6"/>
                  </a:lnTo>
                  <a:lnTo>
                    <a:pt x="13" y="0"/>
                  </a:lnTo>
                  <a:lnTo>
                    <a:pt x="33" y="1"/>
                  </a:lnTo>
                  <a:lnTo>
                    <a:pt x="52" y="4"/>
                  </a:lnTo>
                  <a:lnTo>
                    <a:pt x="69" y="11"/>
                  </a:lnTo>
                  <a:lnTo>
                    <a:pt x="86" y="19"/>
                  </a:lnTo>
                  <a:lnTo>
                    <a:pt x="102" y="29"/>
                  </a:lnTo>
                  <a:lnTo>
                    <a:pt x="115" y="42"/>
                  </a:lnTo>
                  <a:lnTo>
                    <a:pt x="128" y="55"/>
                  </a:lnTo>
                  <a:lnTo>
                    <a:pt x="138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1501" y="2993"/>
              <a:ext cx="216" cy="243"/>
            </a:xfrm>
            <a:custGeom>
              <a:avLst/>
              <a:gdLst/>
              <a:ahLst/>
              <a:cxnLst>
                <a:cxn ang="0">
                  <a:pos x="92" y="7"/>
                </a:cxn>
                <a:cxn ang="0">
                  <a:pos x="82" y="22"/>
                </a:cxn>
                <a:cxn ang="0">
                  <a:pos x="96" y="35"/>
                </a:cxn>
                <a:cxn ang="0">
                  <a:pos x="131" y="36"/>
                </a:cxn>
                <a:cxn ang="0">
                  <a:pos x="165" y="39"/>
                </a:cxn>
                <a:cxn ang="0">
                  <a:pos x="200" y="40"/>
                </a:cxn>
                <a:cxn ang="0">
                  <a:pos x="216" y="50"/>
                </a:cxn>
                <a:cxn ang="0">
                  <a:pos x="173" y="49"/>
                </a:cxn>
                <a:cxn ang="0">
                  <a:pos x="127" y="49"/>
                </a:cxn>
                <a:cxn ang="0">
                  <a:pos x="86" y="59"/>
                </a:cxn>
                <a:cxn ang="0">
                  <a:pos x="59" y="86"/>
                </a:cxn>
                <a:cxn ang="0">
                  <a:pos x="75" y="99"/>
                </a:cxn>
                <a:cxn ang="0">
                  <a:pos x="98" y="98"/>
                </a:cxn>
                <a:cxn ang="0">
                  <a:pos x="125" y="95"/>
                </a:cxn>
                <a:cxn ang="0">
                  <a:pos x="154" y="101"/>
                </a:cxn>
                <a:cxn ang="0">
                  <a:pos x="165" y="101"/>
                </a:cxn>
                <a:cxn ang="0">
                  <a:pos x="175" y="102"/>
                </a:cxn>
                <a:cxn ang="0">
                  <a:pos x="187" y="104"/>
                </a:cxn>
                <a:cxn ang="0">
                  <a:pos x="198" y="102"/>
                </a:cxn>
                <a:cxn ang="0">
                  <a:pos x="173" y="115"/>
                </a:cxn>
                <a:cxn ang="0">
                  <a:pos x="124" y="112"/>
                </a:cxn>
                <a:cxn ang="0">
                  <a:pos x="79" y="114"/>
                </a:cxn>
                <a:cxn ang="0">
                  <a:pos x="45" y="129"/>
                </a:cxn>
                <a:cxn ang="0">
                  <a:pos x="39" y="157"/>
                </a:cxn>
                <a:cxn ang="0">
                  <a:pos x="65" y="164"/>
                </a:cxn>
                <a:cxn ang="0">
                  <a:pos x="98" y="157"/>
                </a:cxn>
                <a:cxn ang="0">
                  <a:pos x="132" y="152"/>
                </a:cxn>
                <a:cxn ang="0">
                  <a:pos x="154" y="161"/>
                </a:cxn>
                <a:cxn ang="0">
                  <a:pos x="116" y="175"/>
                </a:cxn>
                <a:cxn ang="0">
                  <a:pos x="63" y="177"/>
                </a:cxn>
                <a:cxn ang="0">
                  <a:pos x="20" y="191"/>
                </a:cxn>
                <a:cxn ang="0">
                  <a:pos x="16" y="243"/>
                </a:cxn>
                <a:cxn ang="0">
                  <a:pos x="1" y="223"/>
                </a:cxn>
                <a:cxn ang="0">
                  <a:pos x="0" y="196"/>
                </a:cxn>
                <a:cxn ang="0">
                  <a:pos x="10" y="160"/>
                </a:cxn>
                <a:cxn ang="0">
                  <a:pos x="19" y="116"/>
                </a:cxn>
                <a:cxn ang="0">
                  <a:pos x="33" y="81"/>
                </a:cxn>
                <a:cxn ang="0">
                  <a:pos x="47" y="43"/>
                </a:cxn>
                <a:cxn ang="0">
                  <a:pos x="68" y="13"/>
                </a:cxn>
                <a:cxn ang="0">
                  <a:pos x="98" y="0"/>
                </a:cxn>
              </a:cxnLst>
              <a:rect l="0" t="0" r="r" b="b"/>
              <a:pathLst>
                <a:path w="216" h="243">
                  <a:moveTo>
                    <a:pt x="98" y="0"/>
                  </a:moveTo>
                  <a:lnTo>
                    <a:pt x="92" y="7"/>
                  </a:lnTo>
                  <a:lnTo>
                    <a:pt x="88" y="14"/>
                  </a:lnTo>
                  <a:lnTo>
                    <a:pt x="82" y="22"/>
                  </a:lnTo>
                  <a:lnTo>
                    <a:pt x="81" y="33"/>
                  </a:lnTo>
                  <a:lnTo>
                    <a:pt x="96" y="35"/>
                  </a:lnTo>
                  <a:lnTo>
                    <a:pt x="114" y="35"/>
                  </a:lnTo>
                  <a:lnTo>
                    <a:pt x="131" y="36"/>
                  </a:lnTo>
                  <a:lnTo>
                    <a:pt x="148" y="37"/>
                  </a:lnTo>
                  <a:lnTo>
                    <a:pt x="165" y="39"/>
                  </a:lnTo>
                  <a:lnTo>
                    <a:pt x="183" y="39"/>
                  </a:lnTo>
                  <a:lnTo>
                    <a:pt x="200" y="40"/>
                  </a:lnTo>
                  <a:lnTo>
                    <a:pt x="216" y="42"/>
                  </a:lnTo>
                  <a:lnTo>
                    <a:pt x="216" y="50"/>
                  </a:lnTo>
                  <a:lnTo>
                    <a:pt x="196" y="50"/>
                  </a:lnTo>
                  <a:lnTo>
                    <a:pt x="173" y="49"/>
                  </a:lnTo>
                  <a:lnTo>
                    <a:pt x="150" y="49"/>
                  </a:lnTo>
                  <a:lnTo>
                    <a:pt x="127" y="49"/>
                  </a:lnTo>
                  <a:lnTo>
                    <a:pt x="105" y="52"/>
                  </a:lnTo>
                  <a:lnTo>
                    <a:pt x="86" y="59"/>
                  </a:lnTo>
                  <a:lnTo>
                    <a:pt x="70" y="69"/>
                  </a:lnTo>
                  <a:lnTo>
                    <a:pt x="59" y="86"/>
                  </a:lnTo>
                  <a:lnTo>
                    <a:pt x="66" y="95"/>
                  </a:lnTo>
                  <a:lnTo>
                    <a:pt x="75" y="99"/>
                  </a:lnTo>
                  <a:lnTo>
                    <a:pt x="86" y="99"/>
                  </a:lnTo>
                  <a:lnTo>
                    <a:pt x="98" y="98"/>
                  </a:lnTo>
                  <a:lnTo>
                    <a:pt x="112" y="96"/>
                  </a:lnTo>
                  <a:lnTo>
                    <a:pt x="125" y="95"/>
                  </a:lnTo>
                  <a:lnTo>
                    <a:pt x="139" y="96"/>
                  </a:lnTo>
                  <a:lnTo>
                    <a:pt x="154" y="101"/>
                  </a:lnTo>
                  <a:lnTo>
                    <a:pt x="160" y="101"/>
                  </a:lnTo>
                  <a:lnTo>
                    <a:pt x="165" y="101"/>
                  </a:lnTo>
                  <a:lnTo>
                    <a:pt x="170" y="102"/>
                  </a:lnTo>
                  <a:lnTo>
                    <a:pt x="175" y="102"/>
                  </a:lnTo>
                  <a:lnTo>
                    <a:pt x="181" y="104"/>
                  </a:lnTo>
                  <a:lnTo>
                    <a:pt x="187" y="104"/>
                  </a:lnTo>
                  <a:lnTo>
                    <a:pt x="193" y="104"/>
                  </a:lnTo>
                  <a:lnTo>
                    <a:pt x="198" y="102"/>
                  </a:lnTo>
                  <a:lnTo>
                    <a:pt x="198" y="116"/>
                  </a:lnTo>
                  <a:lnTo>
                    <a:pt x="173" y="115"/>
                  </a:lnTo>
                  <a:lnTo>
                    <a:pt x="147" y="114"/>
                  </a:lnTo>
                  <a:lnTo>
                    <a:pt x="124" y="112"/>
                  </a:lnTo>
                  <a:lnTo>
                    <a:pt x="101" y="112"/>
                  </a:lnTo>
                  <a:lnTo>
                    <a:pt x="79" y="114"/>
                  </a:lnTo>
                  <a:lnTo>
                    <a:pt x="60" y="119"/>
                  </a:lnTo>
                  <a:lnTo>
                    <a:pt x="45" y="129"/>
                  </a:lnTo>
                  <a:lnTo>
                    <a:pt x="30" y="145"/>
                  </a:lnTo>
                  <a:lnTo>
                    <a:pt x="39" y="157"/>
                  </a:lnTo>
                  <a:lnTo>
                    <a:pt x="50" y="163"/>
                  </a:lnTo>
                  <a:lnTo>
                    <a:pt x="65" y="164"/>
                  </a:lnTo>
                  <a:lnTo>
                    <a:pt x="81" y="161"/>
                  </a:lnTo>
                  <a:lnTo>
                    <a:pt x="98" y="157"/>
                  </a:lnTo>
                  <a:lnTo>
                    <a:pt x="115" y="154"/>
                  </a:lnTo>
                  <a:lnTo>
                    <a:pt x="132" y="152"/>
                  </a:lnTo>
                  <a:lnTo>
                    <a:pt x="148" y="155"/>
                  </a:lnTo>
                  <a:lnTo>
                    <a:pt x="154" y="161"/>
                  </a:lnTo>
                  <a:lnTo>
                    <a:pt x="138" y="171"/>
                  </a:lnTo>
                  <a:lnTo>
                    <a:pt x="116" y="175"/>
                  </a:lnTo>
                  <a:lnTo>
                    <a:pt x="89" y="177"/>
                  </a:lnTo>
                  <a:lnTo>
                    <a:pt x="63" y="177"/>
                  </a:lnTo>
                  <a:lnTo>
                    <a:pt x="39" y="181"/>
                  </a:lnTo>
                  <a:lnTo>
                    <a:pt x="20" y="191"/>
                  </a:lnTo>
                  <a:lnTo>
                    <a:pt x="11" y="210"/>
                  </a:lnTo>
                  <a:lnTo>
                    <a:pt x="16" y="243"/>
                  </a:lnTo>
                  <a:lnTo>
                    <a:pt x="7" y="234"/>
                  </a:lnTo>
                  <a:lnTo>
                    <a:pt x="1" y="223"/>
                  </a:lnTo>
                  <a:lnTo>
                    <a:pt x="0" y="210"/>
                  </a:lnTo>
                  <a:lnTo>
                    <a:pt x="0" y="196"/>
                  </a:lnTo>
                  <a:lnTo>
                    <a:pt x="10" y="183"/>
                  </a:lnTo>
                  <a:lnTo>
                    <a:pt x="10" y="160"/>
                  </a:lnTo>
                  <a:lnTo>
                    <a:pt x="11" y="135"/>
                  </a:lnTo>
                  <a:lnTo>
                    <a:pt x="19" y="116"/>
                  </a:lnTo>
                  <a:lnTo>
                    <a:pt x="26" y="99"/>
                  </a:lnTo>
                  <a:lnTo>
                    <a:pt x="33" y="81"/>
                  </a:lnTo>
                  <a:lnTo>
                    <a:pt x="40" y="62"/>
                  </a:lnTo>
                  <a:lnTo>
                    <a:pt x="47" y="43"/>
                  </a:lnTo>
                  <a:lnTo>
                    <a:pt x="57" y="26"/>
                  </a:lnTo>
                  <a:lnTo>
                    <a:pt x="68" y="13"/>
                  </a:lnTo>
                  <a:lnTo>
                    <a:pt x="82" y="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1268" y="3035"/>
              <a:ext cx="59" cy="63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50" y="63"/>
                </a:cxn>
                <a:cxn ang="0">
                  <a:pos x="43" y="57"/>
                </a:cxn>
                <a:cxn ang="0">
                  <a:pos x="36" y="51"/>
                </a:cxn>
                <a:cxn ang="0">
                  <a:pos x="29" y="44"/>
                </a:cxn>
                <a:cxn ang="0">
                  <a:pos x="23" y="36"/>
                </a:cxn>
                <a:cxn ang="0">
                  <a:pos x="17" y="27"/>
                </a:cxn>
                <a:cxn ang="0">
                  <a:pos x="11" y="18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21" y="3"/>
                </a:cxn>
                <a:cxn ang="0">
                  <a:pos x="29" y="11"/>
                </a:cxn>
                <a:cxn ang="0">
                  <a:pos x="36" y="20"/>
                </a:cxn>
                <a:cxn ang="0">
                  <a:pos x="42" y="31"/>
                </a:cxn>
                <a:cxn ang="0">
                  <a:pos x="46" y="43"/>
                </a:cxn>
                <a:cxn ang="0">
                  <a:pos x="52" y="51"/>
                </a:cxn>
                <a:cxn ang="0">
                  <a:pos x="59" y="59"/>
                </a:cxn>
              </a:cxnLst>
              <a:rect l="0" t="0" r="r" b="b"/>
              <a:pathLst>
                <a:path w="59" h="63">
                  <a:moveTo>
                    <a:pt x="59" y="59"/>
                  </a:moveTo>
                  <a:lnTo>
                    <a:pt x="50" y="63"/>
                  </a:lnTo>
                  <a:lnTo>
                    <a:pt x="43" y="57"/>
                  </a:lnTo>
                  <a:lnTo>
                    <a:pt x="36" y="51"/>
                  </a:lnTo>
                  <a:lnTo>
                    <a:pt x="29" y="44"/>
                  </a:lnTo>
                  <a:lnTo>
                    <a:pt x="23" y="36"/>
                  </a:lnTo>
                  <a:lnTo>
                    <a:pt x="17" y="27"/>
                  </a:lnTo>
                  <a:lnTo>
                    <a:pt x="11" y="18"/>
                  </a:lnTo>
                  <a:lnTo>
                    <a:pt x="6" y="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3"/>
                  </a:lnTo>
                  <a:lnTo>
                    <a:pt x="29" y="11"/>
                  </a:lnTo>
                  <a:lnTo>
                    <a:pt x="36" y="20"/>
                  </a:lnTo>
                  <a:lnTo>
                    <a:pt x="42" y="31"/>
                  </a:lnTo>
                  <a:lnTo>
                    <a:pt x="46" y="43"/>
                  </a:lnTo>
                  <a:lnTo>
                    <a:pt x="52" y="51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241" y="3085"/>
              <a:ext cx="44" cy="62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38" y="62"/>
                </a:cxn>
                <a:cxn ang="0">
                  <a:pos x="31" y="59"/>
                </a:cxn>
                <a:cxn ang="0">
                  <a:pos x="25" y="55"/>
                </a:cxn>
                <a:cxn ang="0">
                  <a:pos x="21" y="50"/>
                </a:cxn>
                <a:cxn ang="0">
                  <a:pos x="21" y="37"/>
                </a:cxn>
                <a:cxn ang="0">
                  <a:pos x="14" y="29"/>
                </a:cxn>
                <a:cxn ang="0">
                  <a:pos x="5" y="23"/>
                </a:cxn>
                <a:cxn ang="0">
                  <a:pos x="0" y="13"/>
                </a:cxn>
                <a:cxn ang="0">
                  <a:pos x="8" y="0"/>
                </a:cxn>
                <a:cxn ang="0">
                  <a:pos x="21" y="12"/>
                </a:cxn>
                <a:cxn ang="0">
                  <a:pos x="30" y="27"/>
                </a:cxn>
                <a:cxn ang="0">
                  <a:pos x="37" y="43"/>
                </a:cxn>
                <a:cxn ang="0">
                  <a:pos x="44" y="59"/>
                </a:cxn>
              </a:cxnLst>
              <a:rect l="0" t="0" r="r" b="b"/>
              <a:pathLst>
                <a:path w="44" h="62">
                  <a:moveTo>
                    <a:pt x="44" y="59"/>
                  </a:moveTo>
                  <a:lnTo>
                    <a:pt x="38" y="62"/>
                  </a:lnTo>
                  <a:lnTo>
                    <a:pt x="31" y="59"/>
                  </a:lnTo>
                  <a:lnTo>
                    <a:pt x="25" y="55"/>
                  </a:lnTo>
                  <a:lnTo>
                    <a:pt x="21" y="50"/>
                  </a:lnTo>
                  <a:lnTo>
                    <a:pt x="21" y="37"/>
                  </a:lnTo>
                  <a:lnTo>
                    <a:pt x="14" y="29"/>
                  </a:lnTo>
                  <a:lnTo>
                    <a:pt x="5" y="23"/>
                  </a:lnTo>
                  <a:lnTo>
                    <a:pt x="0" y="13"/>
                  </a:lnTo>
                  <a:lnTo>
                    <a:pt x="8" y="0"/>
                  </a:lnTo>
                  <a:lnTo>
                    <a:pt x="21" y="12"/>
                  </a:lnTo>
                  <a:lnTo>
                    <a:pt x="30" y="27"/>
                  </a:lnTo>
                  <a:lnTo>
                    <a:pt x="37" y="43"/>
                  </a:lnTo>
                  <a:lnTo>
                    <a:pt x="44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803" y="3035"/>
              <a:ext cx="141" cy="174"/>
            </a:xfrm>
            <a:custGeom>
              <a:avLst/>
              <a:gdLst/>
              <a:ahLst/>
              <a:cxnLst>
                <a:cxn ang="0">
                  <a:pos x="74" y="100"/>
                </a:cxn>
                <a:cxn ang="0">
                  <a:pos x="64" y="95"/>
                </a:cxn>
                <a:cxn ang="0">
                  <a:pos x="52" y="82"/>
                </a:cxn>
                <a:cxn ang="0">
                  <a:pos x="43" y="69"/>
                </a:cxn>
                <a:cxn ang="0">
                  <a:pos x="43" y="59"/>
                </a:cxn>
                <a:cxn ang="0">
                  <a:pos x="53" y="60"/>
                </a:cxn>
                <a:cxn ang="0">
                  <a:pos x="58" y="62"/>
                </a:cxn>
                <a:cxn ang="0">
                  <a:pos x="62" y="64"/>
                </a:cxn>
                <a:cxn ang="0">
                  <a:pos x="71" y="69"/>
                </a:cxn>
                <a:cxn ang="0">
                  <a:pos x="97" y="92"/>
                </a:cxn>
                <a:cxn ang="0">
                  <a:pos x="101" y="96"/>
                </a:cxn>
                <a:cxn ang="0">
                  <a:pos x="108" y="98"/>
                </a:cxn>
                <a:cxn ang="0">
                  <a:pos x="114" y="99"/>
                </a:cxn>
                <a:cxn ang="0">
                  <a:pos x="121" y="98"/>
                </a:cxn>
                <a:cxn ang="0">
                  <a:pos x="128" y="95"/>
                </a:cxn>
                <a:cxn ang="0">
                  <a:pos x="134" y="90"/>
                </a:cxn>
                <a:cxn ang="0">
                  <a:pos x="138" y="85"/>
                </a:cxn>
                <a:cxn ang="0">
                  <a:pos x="141" y="77"/>
                </a:cxn>
                <a:cxn ang="0">
                  <a:pos x="134" y="63"/>
                </a:cxn>
                <a:cxn ang="0">
                  <a:pos x="124" y="49"/>
                </a:cxn>
                <a:cxn ang="0">
                  <a:pos x="110" y="37"/>
                </a:cxn>
                <a:cxn ang="0">
                  <a:pos x="94" y="26"/>
                </a:cxn>
                <a:cxn ang="0">
                  <a:pos x="77" y="17"/>
                </a:cxn>
                <a:cxn ang="0">
                  <a:pos x="58" y="10"/>
                </a:cxn>
                <a:cxn ang="0">
                  <a:pos x="39" y="4"/>
                </a:cxn>
                <a:cxn ang="0">
                  <a:pos x="20" y="0"/>
                </a:cxn>
                <a:cxn ang="0">
                  <a:pos x="3" y="26"/>
                </a:cxn>
                <a:cxn ang="0">
                  <a:pos x="0" y="46"/>
                </a:cxn>
                <a:cxn ang="0">
                  <a:pos x="9" y="63"/>
                </a:cxn>
                <a:cxn ang="0">
                  <a:pos x="23" y="77"/>
                </a:cxn>
                <a:cxn ang="0">
                  <a:pos x="41" y="92"/>
                </a:cxn>
                <a:cxn ang="0">
                  <a:pos x="58" y="108"/>
                </a:cxn>
                <a:cxn ang="0">
                  <a:pos x="71" y="125"/>
                </a:cxn>
                <a:cxn ang="0">
                  <a:pos x="77" y="148"/>
                </a:cxn>
                <a:cxn ang="0">
                  <a:pos x="82" y="154"/>
                </a:cxn>
                <a:cxn ang="0">
                  <a:pos x="88" y="159"/>
                </a:cxn>
                <a:cxn ang="0">
                  <a:pos x="94" y="164"/>
                </a:cxn>
                <a:cxn ang="0">
                  <a:pos x="101" y="169"/>
                </a:cxn>
                <a:cxn ang="0">
                  <a:pos x="107" y="172"/>
                </a:cxn>
                <a:cxn ang="0">
                  <a:pos x="114" y="174"/>
                </a:cxn>
                <a:cxn ang="0">
                  <a:pos x="120" y="174"/>
                </a:cxn>
                <a:cxn ang="0">
                  <a:pos x="127" y="169"/>
                </a:cxn>
                <a:cxn ang="0">
                  <a:pos x="134" y="154"/>
                </a:cxn>
                <a:cxn ang="0">
                  <a:pos x="133" y="142"/>
                </a:cxn>
                <a:cxn ang="0">
                  <a:pos x="127" y="133"/>
                </a:cxn>
                <a:cxn ang="0">
                  <a:pos x="118" y="128"/>
                </a:cxn>
                <a:cxn ang="0">
                  <a:pos x="105" y="122"/>
                </a:cxn>
                <a:cxn ang="0">
                  <a:pos x="94" y="116"/>
                </a:cxn>
                <a:cxn ang="0">
                  <a:pos x="82" y="110"/>
                </a:cxn>
                <a:cxn ang="0">
                  <a:pos x="74" y="100"/>
                </a:cxn>
              </a:cxnLst>
              <a:rect l="0" t="0" r="r" b="b"/>
              <a:pathLst>
                <a:path w="141" h="174">
                  <a:moveTo>
                    <a:pt x="74" y="100"/>
                  </a:moveTo>
                  <a:lnTo>
                    <a:pt x="64" y="95"/>
                  </a:lnTo>
                  <a:lnTo>
                    <a:pt x="52" y="82"/>
                  </a:lnTo>
                  <a:lnTo>
                    <a:pt x="43" y="69"/>
                  </a:lnTo>
                  <a:lnTo>
                    <a:pt x="43" y="59"/>
                  </a:lnTo>
                  <a:lnTo>
                    <a:pt x="53" y="60"/>
                  </a:lnTo>
                  <a:lnTo>
                    <a:pt x="58" y="62"/>
                  </a:lnTo>
                  <a:lnTo>
                    <a:pt x="62" y="64"/>
                  </a:lnTo>
                  <a:lnTo>
                    <a:pt x="71" y="69"/>
                  </a:lnTo>
                  <a:lnTo>
                    <a:pt x="97" y="92"/>
                  </a:lnTo>
                  <a:lnTo>
                    <a:pt x="101" y="96"/>
                  </a:lnTo>
                  <a:lnTo>
                    <a:pt x="108" y="98"/>
                  </a:lnTo>
                  <a:lnTo>
                    <a:pt x="114" y="99"/>
                  </a:lnTo>
                  <a:lnTo>
                    <a:pt x="121" y="98"/>
                  </a:lnTo>
                  <a:lnTo>
                    <a:pt x="128" y="95"/>
                  </a:lnTo>
                  <a:lnTo>
                    <a:pt x="134" y="90"/>
                  </a:lnTo>
                  <a:lnTo>
                    <a:pt x="138" y="85"/>
                  </a:lnTo>
                  <a:lnTo>
                    <a:pt x="141" y="77"/>
                  </a:lnTo>
                  <a:lnTo>
                    <a:pt x="134" y="63"/>
                  </a:lnTo>
                  <a:lnTo>
                    <a:pt x="124" y="49"/>
                  </a:lnTo>
                  <a:lnTo>
                    <a:pt x="110" y="37"/>
                  </a:lnTo>
                  <a:lnTo>
                    <a:pt x="94" y="26"/>
                  </a:lnTo>
                  <a:lnTo>
                    <a:pt x="77" y="17"/>
                  </a:lnTo>
                  <a:lnTo>
                    <a:pt x="58" y="10"/>
                  </a:lnTo>
                  <a:lnTo>
                    <a:pt x="39" y="4"/>
                  </a:lnTo>
                  <a:lnTo>
                    <a:pt x="20" y="0"/>
                  </a:lnTo>
                  <a:lnTo>
                    <a:pt x="3" y="26"/>
                  </a:lnTo>
                  <a:lnTo>
                    <a:pt x="0" y="46"/>
                  </a:lnTo>
                  <a:lnTo>
                    <a:pt x="9" y="63"/>
                  </a:lnTo>
                  <a:lnTo>
                    <a:pt x="23" y="77"/>
                  </a:lnTo>
                  <a:lnTo>
                    <a:pt x="41" y="92"/>
                  </a:lnTo>
                  <a:lnTo>
                    <a:pt x="58" y="108"/>
                  </a:lnTo>
                  <a:lnTo>
                    <a:pt x="71" y="125"/>
                  </a:lnTo>
                  <a:lnTo>
                    <a:pt x="77" y="148"/>
                  </a:lnTo>
                  <a:lnTo>
                    <a:pt x="82" y="154"/>
                  </a:lnTo>
                  <a:lnTo>
                    <a:pt x="88" y="159"/>
                  </a:lnTo>
                  <a:lnTo>
                    <a:pt x="94" y="164"/>
                  </a:lnTo>
                  <a:lnTo>
                    <a:pt x="101" y="169"/>
                  </a:lnTo>
                  <a:lnTo>
                    <a:pt x="107" y="172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7" y="169"/>
                  </a:lnTo>
                  <a:lnTo>
                    <a:pt x="134" y="154"/>
                  </a:lnTo>
                  <a:lnTo>
                    <a:pt x="133" y="142"/>
                  </a:lnTo>
                  <a:lnTo>
                    <a:pt x="127" y="133"/>
                  </a:lnTo>
                  <a:lnTo>
                    <a:pt x="118" y="128"/>
                  </a:lnTo>
                  <a:lnTo>
                    <a:pt x="105" y="122"/>
                  </a:lnTo>
                  <a:lnTo>
                    <a:pt x="94" y="116"/>
                  </a:lnTo>
                  <a:lnTo>
                    <a:pt x="82" y="110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1734" y="3164"/>
              <a:ext cx="111" cy="217"/>
            </a:xfrm>
            <a:custGeom>
              <a:avLst/>
              <a:gdLst/>
              <a:ahLst/>
              <a:cxnLst>
                <a:cxn ang="0">
                  <a:pos x="101" y="102"/>
                </a:cxn>
                <a:cxn ang="0">
                  <a:pos x="96" y="121"/>
                </a:cxn>
                <a:cxn ang="0">
                  <a:pos x="93" y="140"/>
                </a:cxn>
                <a:cxn ang="0">
                  <a:pos x="89" y="158"/>
                </a:cxn>
                <a:cxn ang="0">
                  <a:pos x="85" y="174"/>
                </a:cxn>
                <a:cxn ang="0">
                  <a:pos x="79" y="189"/>
                </a:cxn>
                <a:cxn ang="0">
                  <a:pos x="72" y="202"/>
                </a:cxn>
                <a:cxn ang="0">
                  <a:pos x="62" y="212"/>
                </a:cxn>
                <a:cxn ang="0">
                  <a:pos x="47" y="217"/>
                </a:cxn>
                <a:cxn ang="0">
                  <a:pos x="40" y="216"/>
                </a:cxn>
                <a:cxn ang="0">
                  <a:pos x="33" y="216"/>
                </a:cxn>
                <a:cxn ang="0">
                  <a:pos x="26" y="216"/>
                </a:cxn>
                <a:cxn ang="0">
                  <a:pos x="20" y="216"/>
                </a:cxn>
                <a:cxn ang="0">
                  <a:pos x="13" y="215"/>
                </a:cxn>
                <a:cxn ang="0">
                  <a:pos x="7" y="212"/>
                </a:cxn>
                <a:cxn ang="0">
                  <a:pos x="3" y="206"/>
                </a:cxn>
                <a:cxn ang="0">
                  <a:pos x="0" y="197"/>
                </a:cxn>
                <a:cxn ang="0">
                  <a:pos x="14" y="176"/>
                </a:cxn>
                <a:cxn ang="0">
                  <a:pos x="27" y="154"/>
                </a:cxn>
                <a:cxn ang="0">
                  <a:pos x="39" y="133"/>
                </a:cxn>
                <a:cxn ang="0">
                  <a:pos x="47" y="108"/>
                </a:cxn>
                <a:cxn ang="0">
                  <a:pos x="55" y="85"/>
                </a:cxn>
                <a:cxn ang="0">
                  <a:pos x="60" y="61"/>
                </a:cxn>
                <a:cxn ang="0">
                  <a:pos x="65" y="35"/>
                </a:cxn>
                <a:cxn ang="0">
                  <a:pos x="68" y="7"/>
                </a:cxn>
                <a:cxn ang="0">
                  <a:pos x="88" y="0"/>
                </a:cxn>
                <a:cxn ang="0">
                  <a:pos x="101" y="2"/>
                </a:cxn>
                <a:cxn ang="0">
                  <a:pos x="108" y="12"/>
                </a:cxn>
                <a:cxn ang="0">
                  <a:pos x="111" y="26"/>
                </a:cxn>
                <a:cxn ang="0">
                  <a:pos x="109" y="45"/>
                </a:cxn>
                <a:cxn ang="0">
                  <a:pos x="106" y="65"/>
                </a:cxn>
                <a:cxn ang="0">
                  <a:pos x="104" y="85"/>
                </a:cxn>
                <a:cxn ang="0">
                  <a:pos x="101" y="102"/>
                </a:cxn>
              </a:cxnLst>
              <a:rect l="0" t="0" r="r" b="b"/>
              <a:pathLst>
                <a:path w="111" h="217">
                  <a:moveTo>
                    <a:pt x="101" y="102"/>
                  </a:moveTo>
                  <a:lnTo>
                    <a:pt x="96" y="121"/>
                  </a:lnTo>
                  <a:lnTo>
                    <a:pt x="93" y="140"/>
                  </a:lnTo>
                  <a:lnTo>
                    <a:pt x="89" y="158"/>
                  </a:lnTo>
                  <a:lnTo>
                    <a:pt x="85" y="174"/>
                  </a:lnTo>
                  <a:lnTo>
                    <a:pt x="79" y="189"/>
                  </a:lnTo>
                  <a:lnTo>
                    <a:pt x="72" y="202"/>
                  </a:lnTo>
                  <a:lnTo>
                    <a:pt x="62" y="212"/>
                  </a:lnTo>
                  <a:lnTo>
                    <a:pt x="47" y="217"/>
                  </a:lnTo>
                  <a:lnTo>
                    <a:pt x="40" y="216"/>
                  </a:lnTo>
                  <a:lnTo>
                    <a:pt x="33" y="216"/>
                  </a:lnTo>
                  <a:lnTo>
                    <a:pt x="26" y="216"/>
                  </a:lnTo>
                  <a:lnTo>
                    <a:pt x="20" y="216"/>
                  </a:lnTo>
                  <a:lnTo>
                    <a:pt x="13" y="215"/>
                  </a:lnTo>
                  <a:lnTo>
                    <a:pt x="7" y="212"/>
                  </a:lnTo>
                  <a:lnTo>
                    <a:pt x="3" y="206"/>
                  </a:lnTo>
                  <a:lnTo>
                    <a:pt x="0" y="197"/>
                  </a:lnTo>
                  <a:lnTo>
                    <a:pt x="14" y="176"/>
                  </a:lnTo>
                  <a:lnTo>
                    <a:pt x="27" y="154"/>
                  </a:lnTo>
                  <a:lnTo>
                    <a:pt x="39" y="133"/>
                  </a:lnTo>
                  <a:lnTo>
                    <a:pt x="47" y="108"/>
                  </a:lnTo>
                  <a:lnTo>
                    <a:pt x="55" y="85"/>
                  </a:lnTo>
                  <a:lnTo>
                    <a:pt x="60" y="61"/>
                  </a:lnTo>
                  <a:lnTo>
                    <a:pt x="65" y="35"/>
                  </a:lnTo>
                  <a:lnTo>
                    <a:pt x="68" y="7"/>
                  </a:lnTo>
                  <a:lnTo>
                    <a:pt x="88" y="0"/>
                  </a:lnTo>
                  <a:lnTo>
                    <a:pt x="101" y="2"/>
                  </a:lnTo>
                  <a:lnTo>
                    <a:pt x="108" y="12"/>
                  </a:lnTo>
                  <a:lnTo>
                    <a:pt x="111" y="26"/>
                  </a:lnTo>
                  <a:lnTo>
                    <a:pt x="109" y="45"/>
                  </a:lnTo>
                  <a:lnTo>
                    <a:pt x="106" y="65"/>
                  </a:lnTo>
                  <a:lnTo>
                    <a:pt x="104" y="85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229" y="3249"/>
              <a:ext cx="48" cy="50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48" y="27"/>
                </a:cxn>
                <a:cxn ang="0">
                  <a:pos x="45" y="37"/>
                </a:cxn>
                <a:cxn ang="0">
                  <a:pos x="39" y="45"/>
                </a:cxn>
                <a:cxn ang="0">
                  <a:pos x="32" y="50"/>
                </a:cxn>
                <a:cxn ang="0">
                  <a:pos x="14" y="49"/>
                </a:cxn>
                <a:cxn ang="0">
                  <a:pos x="4" y="42"/>
                </a:cxn>
                <a:cxn ang="0">
                  <a:pos x="0" y="30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7" y="3"/>
                </a:cxn>
                <a:cxn ang="0">
                  <a:pos x="43" y="7"/>
                </a:cxn>
                <a:cxn ang="0">
                  <a:pos x="48" y="14"/>
                </a:cxn>
              </a:cxnLst>
              <a:rect l="0" t="0" r="r" b="b"/>
              <a:pathLst>
                <a:path w="48" h="50">
                  <a:moveTo>
                    <a:pt x="48" y="14"/>
                  </a:moveTo>
                  <a:lnTo>
                    <a:pt x="48" y="27"/>
                  </a:lnTo>
                  <a:lnTo>
                    <a:pt x="45" y="37"/>
                  </a:lnTo>
                  <a:lnTo>
                    <a:pt x="39" y="45"/>
                  </a:lnTo>
                  <a:lnTo>
                    <a:pt x="32" y="50"/>
                  </a:lnTo>
                  <a:lnTo>
                    <a:pt x="14" y="49"/>
                  </a:lnTo>
                  <a:lnTo>
                    <a:pt x="4" y="42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6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43" y="7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907" y="3252"/>
              <a:ext cx="39" cy="62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7" y="59"/>
                </a:cxn>
                <a:cxn ang="0">
                  <a:pos x="20" y="62"/>
                </a:cxn>
                <a:cxn ang="0">
                  <a:pos x="11" y="60"/>
                </a:cxn>
                <a:cxn ang="0">
                  <a:pos x="1" y="59"/>
                </a:cxn>
                <a:cxn ang="0">
                  <a:pos x="0" y="42"/>
                </a:cxn>
                <a:cxn ang="0">
                  <a:pos x="6" y="27"/>
                </a:cxn>
                <a:cxn ang="0">
                  <a:pos x="13" y="14"/>
                </a:cxn>
                <a:cxn ang="0">
                  <a:pos x="20" y="0"/>
                </a:cxn>
                <a:cxn ang="0">
                  <a:pos x="33" y="9"/>
                </a:cxn>
                <a:cxn ang="0">
                  <a:pos x="39" y="23"/>
                </a:cxn>
                <a:cxn ang="0">
                  <a:pos x="37" y="39"/>
                </a:cxn>
                <a:cxn ang="0">
                  <a:pos x="34" y="53"/>
                </a:cxn>
              </a:cxnLst>
              <a:rect l="0" t="0" r="r" b="b"/>
              <a:pathLst>
                <a:path w="39" h="62">
                  <a:moveTo>
                    <a:pt x="34" y="53"/>
                  </a:moveTo>
                  <a:lnTo>
                    <a:pt x="27" y="59"/>
                  </a:lnTo>
                  <a:lnTo>
                    <a:pt x="20" y="62"/>
                  </a:lnTo>
                  <a:lnTo>
                    <a:pt x="11" y="60"/>
                  </a:lnTo>
                  <a:lnTo>
                    <a:pt x="1" y="59"/>
                  </a:lnTo>
                  <a:lnTo>
                    <a:pt x="0" y="42"/>
                  </a:lnTo>
                  <a:lnTo>
                    <a:pt x="6" y="27"/>
                  </a:lnTo>
                  <a:lnTo>
                    <a:pt x="13" y="14"/>
                  </a:lnTo>
                  <a:lnTo>
                    <a:pt x="20" y="0"/>
                  </a:lnTo>
                  <a:lnTo>
                    <a:pt x="33" y="9"/>
                  </a:lnTo>
                  <a:lnTo>
                    <a:pt x="39" y="23"/>
                  </a:lnTo>
                  <a:lnTo>
                    <a:pt x="37" y="39"/>
                  </a:lnTo>
                  <a:lnTo>
                    <a:pt x="34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1239" y="3334"/>
              <a:ext cx="52" cy="53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49" y="30"/>
                </a:cxn>
                <a:cxn ang="0">
                  <a:pos x="46" y="39"/>
                </a:cxn>
                <a:cxn ang="0">
                  <a:pos x="42" y="46"/>
                </a:cxn>
                <a:cxn ang="0">
                  <a:pos x="35" y="53"/>
                </a:cxn>
                <a:cxn ang="0">
                  <a:pos x="19" y="53"/>
                </a:cxn>
                <a:cxn ang="0">
                  <a:pos x="10" y="47"/>
                </a:cxn>
                <a:cxn ang="0">
                  <a:pos x="4" y="37"/>
                </a:cxn>
                <a:cxn ang="0">
                  <a:pos x="2" y="27"/>
                </a:cxn>
                <a:cxn ang="0">
                  <a:pos x="0" y="14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5" y="3"/>
                </a:cxn>
                <a:cxn ang="0">
                  <a:pos x="43" y="6"/>
                </a:cxn>
                <a:cxn ang="0">
                  <a:pos x="49" y="10"/>
                </a:cxn>
                <a:cxn ang="0">
                  <a:pos x="52" y="19"/>
                </a:cxn>
              </a:cxnLst>
              <a:rect l="0" t="0" r="r" b="b"/>
              <a:pathLst>
                <a:path w="52" h="53">
                  <a:moveTo>
                    <a:pt x="52" y="19"/>
                  </a:moveTo>
                  <a:lnTo>
                    <a:pt x="49" y="30"/>
                  </a:lnTo>
                  <a:lnTo>
                    <a:pt x="46" y="39"/>
                  </a:lnTo>
                  <a:lnTo>
                    <a:pt x="42" y="46"/>
                  </a:lnTo>
                  <a:lnTo>
                    <a:pt x="35" y="53"/>
                  </a:lnTo>
                  <a:lnTo>
                    <a:pt x="19" y="53"/>
                  </a:lnTo>
                  <a:lnTo>
                    <a:pt x="10" y="47"/>
                  </a:lnTo>
                  <a:lnTo>
                    <a:pt x="4" y="37"/>
                  </a:lnTo>
                  <a:lnTo>
                    <a:pt x="2" y="27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43" y="6"/>
                  </a:lnTo>
                  <a:lnTo>
                    <a:pt x="49" y="1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1256" y="3413"/>
              <a:ext cx="52" cy="52"/>
            </a:xfrm>
            <a:custGeom>
              <a:avLst/>
              <a:gdLst/>
              <a:ahLst/>
              <a:cxnLst>
                <a:cxn ang="0">
                  <a:pos x="52" y="16"/>
                </a:cxn>
                <a:cxn ang="0">
                  <a:pos x="52" y="32"/>
                </a:cxn>
                <a:cxn ang="0">
                  <a:pos x="45" y="40"/>
                </a:cxn>
                <a:cxn ang="0">
                  <a:pos x="33" y="48"/>
                </a:cxn>
                <a:cxn ang="0">
                  <a:pos x="23" y="52"/>
                </a:cxn>
                <a:cxn ang="0">
                  <a:pos x="12" y="42"/>
                </a:cxn>
                <a:cxn ang="0">
                  <a:pos x="3" y="32"/>
                </a:cxn>
                <a:cxn ang="0">
                  <a:pos x="0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5" y="3"/>
                </a:cxn>
                <a:cxn ang="0">
                  <a:pos x="49" y="9"/>
                </a:cxn>
                <a:cxn ang="0">
                  <a:pos x="52" y="16"/>
                </a:cxn>
              </a:cxnLst>
              <a:rect l="0" t="0" r="r" b="b"/>
              <a:pathLst>
                <a:path w="52" h="52">
                  <a:moveTo>
                    <a:pt x="52" y="16"/>
                  </a:moveTo>
                  <a:lnTo>
                    <a:pt x="52" y="32"/>
                  </a:lnTo>
                  <a:lnTo>
                    <a:pt x="45" y="40"/>
                  </a:lnTo>
                  <a:lnTo>
                    <a:pt x="33" y="48"/>
                  </a:lnTo>
                  <a:lnTo>
                    <a:pt x="23" y="52"/>
                  </a:lnTo>
                  <a:lnTo>
                    <a:pt x="12" y="42"/>
                  </a:lnTo>
                  <a:lnTo>
                    <a:pt x="3" y="32"/>
                  </a:lnTo>
                  <a:lnTo>
                    <a:pt x="0" y="20"/>
                  </a:lnTo>
                  <a:lnTo>
                    <a:pt x="5" y="7"/>
                  </a:lnTo>
                  <a:lnTo>
                    <a:pt x="9" y="4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3"/>
                  </a:lnTo>
                  <a:lnTo>
                    <a:pt x="49" y="9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284" name="AutoShape 44"/>
            <p:cNvSpPr>
              <a:spLocks noChangeArrowheads="1"/>
            </p:cNvSpPr>
            <p:nvPr/>
          </p:nvSpPr>
          <p:spPr bwMode="auto">
            <a:xfrm>
              <a:off x="1056" y="3072"/>
              <a:ext cx="240" cy="19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632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1632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>
              <a:off x="1776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he-IL"/>
            </a:p>
          </p:txBody>
        </p:sp>
        <p:grpSp>
          <p:nvGrpSpPr>
            <p:cNvPr id="10288" name="Group 48"/>
            <p:cNvGrpSpPr>
              <a:grpSpLocks/>
            </p:cNvGrpSpPr>
            <p:nvPr/>
          </p:nvGrpSpPr>
          <p:grpSpPr bwMode="auto">
            <a:xfrm>
              <a:off x="1584" y="3264"/>
              <a:ext cx="286" cy="288"/>
              <a:chOff x="2178" y="1679"/>
              <a:chExt cx="1438" cy="970"/>
            </a:xfrm>
          </p:grpSpPr>
          <p:sp>
            <p:nvSpPr>
              <p:cNvPr id="10289" name="Freeform 49"/>
              <p:cNvSpPr>
                <a:spLocks/>
              </p:cNvSpPr>
              <p:nvPr/>
            </p:nvSpPr>
            <p:spPr bwMode="auto">
              <a:xfrm>
                <a:off x="3126" y="1693"/>
                <a:ext cx="477" cy="712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0" y="1275"/>
                  </a:cxn>
                  <a:cxn ang="0">
                    <a:pos x="615" y="1423"/>
                  </a:cxn>
                  <a:cxn ang="0">
                    <a:pos x="955" y="192"/>
                  </a:cxn>
                  <a:cxn ang="0">
                    <a:pos x="172" y="0"/>
                  </a:cxn>
                  <a:cxn ang="0">
                    <a:pos x="172" y="0"/>
                  </a:cxn>
                </a:cxnLst>
                <a:rect l="0" t="0" r="r" b="b"/>
                <a:pathLst>
                  <a:path w="955" h="1423">
                    <a:moveTo>
                      <a:pt x="172" y="0"/>
                    </a:moveTo>
                    <a:lnTo>
                      <a:pt x="0" y="1275"/>
                    </a:lnTo>
                    <a:lnTo>
                      <a:pt x="615" y="1423"/>
                    </a:lnTo>
                    <a:lnTo>
                      <a:pt x="955" y="192"/>
                    </a:lnTo>
                    <a:lnTo>
                      <a:pt x="172" y="0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0" name="Freeform 50"/>
              <p:cNvSpPr>
                <a:spLocks/>
              </p:cNvSpPr>
              <p:nvPr/>
            </p:nvSpPr>
            <p:spPr bwMode="auto">
              <a:xfrm>
                <a:off x="2876" y="1732"/>
                <a:ext cx="329" cy="657"/>
              </a:xfrm>
              <a:custGeom>
                <a:avLst/>
                <a:gdLst/>
                <a:ahLst/>
                <a:cxnLst>
                  <a:cxn ang="0">
                    <a:pos x="658" y="9"/>
                  </a:cxn>
                  <a:cxn ang="0">
                    <a:pos x="0" y="0"/>
                  </a:cxn>
                  <a:cxn ang="0">
                    <a:pos x="18" y="577"/>
                  </a:cxn>
                  <a:cxn ang="0">
                    <a:pos x="107" y="1275"/>
                  </a:cxn>
                  <a:cxn ang="0">
                    <a:pos x="426" y="1268"/>
                  </a:cxn>
                  <a:cxn ang="0">
                    <a:pos x="622" y="1313"/>
                  </a:cxn>
                  <a:cxn ang="0">
                    <a:pos x="649" y="1226"/>
                  </a:cxn>
                  <a:cxn ang="0">
                    <a:pos x="506" y="1203"/>
                  </a:cxn>
                  <a:cxn ang="0">
                    <a:pos x="658" y="9"/>
                  </a:cxn>
                  <a:cxn ang="0">
                    <a:pos x="658" y="9"/>
                  </a:cxn>
                </a:cxnLst>
                <a:rect l="0" t="0" r="r" b="b"/>
                <a:pathLst>
                  <a:path w="658" h="1313">
                    <a:moveTo>
                      <a:pt x="658" y="9"/>
                    </a:moveTo>
                    <a:lnTo>
                      <a:pt x="0" y="0"/>
                    </a:lnTo>
                    <a:lnTo>
                      <a:pt x="18" y="577"/>
                    </a:lnTo>
                    <a:lnTo>
                      <a:pt x="107" y="1275"/>
                    </a:lnTo>
                    <a:lnTo>
                      <a:pt x="426" y="1268"/>
                    </a:lnTo>
                    <a:lnTo>
                      <a:pt x="622" y="1313"/>
                    </a:lnTo>
                    <a:lnTo>
                      <a:pt x="649" y="1226"/>
                    </a:lnTo>
                    <a:lnTo>
                      <a:pt x="506" y="1203"/>
                    </a:lnTo>
                    <a:lnTo>
                      <a:pt x="658" y="9"/>
                    </a:lnTo>
                    <a:lnTo>
                      <a:pt x="658" y="9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1" name="Freeform 51"/>
              <p:cNvSpPr>
                <a:spLocks/>
              </p:cNvSpPr>
              <p:nvPr/>
            </p:nvSpPr>
            <p:spPr bwMode="auto">
              <a:xfrm>
                <a:off x="2184" y="1794"/>
                <a:ext cx="706" cy="742"/>
              </a:xfrm>
              <a:custGeom>
                <a:avLst/>
                <a:gdLst/>
                <a:ahLst/>
                <a:cxnLst>
                  <a:cxn ang="0">
                    <a:pos x="593" y="194"/>
                  </a:cxn>
                  <a:cxn ang="0">
                    <a:pos x="0" y="519"/>
                  </a:cxn>
                  <a:cxn ang="0">
                    <a:pos x="546" y="1485"/>
                  </a:cxn>
                  <a:cxn ang="0">
                    <a:pos x="964" y="1255"/>
                  </a:cxn>
                  <a:cxn ang="0">
                    <a:pos x="995" y="1348"/>
                  </a:cxn>
                  <a:cxn ang="0">
                    <a:pos x="1411" y="1272"/>
                  </a:cxn>
                  <a:cxn ang="0">
                    <a:pos x="1286" y="0"/>
                  </a:cxn>
                  <a:cxn ang="0">
                    <a:pos x="593" y="194"/>
                  </a:cxn>
                  <a:cxn ang="0">
                    <a:pos x="593" y="194"/>
                  </a:cxn>
                </a:cxnLst>
                <a:rect l="0" t="0" r="r" b="b"/>
                <a:pathLst>
                  <a:path w="1411" h="1485">
                    <a:moveTo>
                      <a:pt x="593" y="194"/>
                    </a:moveTo>
                    <a:lnTo>
                      <a:pt x="0" y="519"/>
                    </a:lnTo>
                    <a:lnTo>
                      <a:pt x="546" y="1485"/>
                    </a:lnTo>
                    <a:lnTo>
                      <a:pt x="964" y="1255"/>
                    </a:lnTo>
                    <a:lnTo>
                      <a:pt x="995" y="1348"/>
                    </a:lnTo>
                    <a:lnTo>
                      <a:pt x="1411" y="1272"/>
                    </a:lnTo>
                    <a:lnTo>
                      <a:pt x="1286" y="0"/>
                    </a:lnTo>
                    <a:lnTo>
                      <a:pt x="593" y="194"/>
                    </a:lnTo>
                    <a:lnTo>
                      <a:pt x="593" y="194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2" name="Freeform 52"/>
              <p:cNvSpPr>
                <a:spLocks/>
              </p:cNvSpPr>
              <p:nvPr/>
            </p:nvSpPr>
            <p:spPr bwMode="auto">
              <a:xfrm>
                <a:off x="2261" y="1784"/>
                <a:ext cx="931" cy="761"/>
              </a:xfrm>
              <a:custGeom>
                <a:avLst/>
                <a:gdLst/>
                <a:ahLst/>
                <a:cxnLst>
                  <a:cxn ang="0">
                    <a:pos x="601" y="327"/>
                  </a:cxn>
                  <a:cxn ang="0">
                    <a:pos x="0" y="635"/>
                  </a:cxn>
                  <a:cxn ang="0">
                    <a:pos x="500" y="1523"/>
                  </a:cxn>
                  <a:cxn ang="0">
                    <a:pos x="824" y="1342"/>
                  </a:cxn>
                  <a:cxn ang="0">
                    <a:pos x="803" y="1234"/>
                  </a:cxn>
                  <a:cxn ang="0">
                    <a:pos x="1194" y="1158"/>
                  </a:cxn>
                  <a:cxn ang="0">
                    <a:pos x="1177" y="1078"/>
                  </a:cxn>
                  <a:cxn ang="0">
                    <a:pos x="1632" y="1055"/>
                  </a:cxn>
                  <a:cxn ang="0">
                    <a:pos x="1753" y="979"/>
                  </a:cxn>
                  <a:cxn ang="0">
                    <a:pos x="1862" y="12"/>
                  </a:cxn>
                  <a:cxn ang="0">
                    <a:pos x="1841" y="8"/>
                  </a:cxn>
                  <a:cxn ang="0">
                    <a:pos x="1810" y="6"/>
                  </a:cxn>
                  <a:cxn ang="0">
                    <a:pos x="1774" y="4"/>
                  </a:cxn>
                  <a:cxn ang="0">
                    <a:pos x="1730" y="4"/>
                  </a:cxn>
                  <a:cxn ang="0">
                    <a:pos x="1681" y="4"/>
                  </a:cxn>
                  <a:cxn ang="0">
                    <a:pos x="1628" y="2"/>
                  </a:cxn>
                  <a:cxn ang="0">
                    <a:pos x="1573" y="2"/>
                  </a:cxn>
                  <a:cxn ang="0">
                    <a:pos x="1519" y="2"/>
                  </a:cxn>
                  <a:cxn ang="0">
                    <a:pos x="1462" y="0"/>
                  </a:cxn>
                  <a:cxn ang="0">
                    <a:pos x="1411" y="0"/>
                  </a:cxn>
                  <a:cxn ang="0">
                    <a:pos x="1363" y="0"/>
                  </a:cxn>
                  <a:cxn ang="0">
                    <a:pos x="1322" y="0"/>
                  </a:cxn>
                  <a:cxn ang="0">
                    <a:pos x="1284" y="0"/>
                  </a:cxn>
                  <a:cxn ang="0">
                    <a:pos x="1257" y="0"/>
                  </a:cxn>
                  <a:cxn ang="0">
                    <a:pos x="1240" y="0"/>
                  </a:cxn>
                  <a:cxn ang="0">
                    <a:pos x="1234" y="0"/>
                  </a:cxn>
                  <a:cxn ang="0">
                    <a:pos x="1228" y="131"/>
                  </a:cxn>
                  <a:cxn ang="0">
                    <a:pos x="574" y="247"/>
                  </a:cxn>
                  <a:cxn ang="0">
                    <a:pos x="601" y="327"/>
                  </a:cxn>
                  <a:cxn ang="0">
                    <a:pos x="601" y="327"/>
                  </a:cxn>
                </a:cxnLst>
                <a:rect l="0" t="0" r="r" b="b"/>
                <a:pathLst>
                  <a:path w="1862" h="1523">
                    <a:moveTo>
                      <a:pt x="601" y="327"/>
                    </a:moveTo>
                    <a:lnTo>
                      <a:pt x="0" y="635"/>
                    </a:lnTo>
                    <a:lnTo>
                      <a:pt x="500" y="1523"/>
                    </a:lnTo>
                    <a:lnTo>
                      <a:pt x="824" y="1342"/>
                    </a:lnTo>
                    <a:lnTo>
                      <a:pt x="803" y="1234"/>
                    </a:lnTo>
                    <a:lnTo>
                      <a:pt x="1194" y="1158"/>
                    </a:lnTo>
                    <a:lnTo>
                      <a:pt x="1177" y="1078"/>
                    </a:lnTo>
                    <a:lnTo>
                      <a:pt x="1632" y="1055"/>
                    </a:lnTo>
                    <a:lnTo>
                      <a:pt x="1753" y="979"/>
                    </a:lnTo>
                    <a:lnTo>
                      <a:pt x="1862" y="12"/>
                    </a:lnTo>
                    <a:lnTo>
                      <a:pt x="1841" y="8"/>
                    </a:lnTo>
                    <a:lnTo>
                      <a:pt x="1810" y="6"/>
                    </a:lnTo>
                    <a:lnTo>
                      <a:pt x="1774" y="4"/>
                    </a:lnTo>
                    <a:lnTo>
                      <a:pt x="1730" y="4"/>
                    </a:lnTo>
                    <a:lnTo>
                      <a:pt x="1681" y="4"/>
                    </a:lnTo>
                    <a:lnTo>
                      <a:pt x="1628" y="2"/>
                    </a:lnTo>
                    <a:lnTo>
                      <a:pt x="1573" y="2"/>
                    </a:lnTo>
                    <a:lnTo>
                      <a:pt x="1519" y="2"/>
                    </a:lnTo>
                    <a:lnTo>
                      <a:pt x="1462" y="0"/>
                    </a:lnTo>
                    <a:lnTo>
                      <a:pt x="1411" y="0"/>
                    </a:lnTo>
                    <a:lnTo>
                      <a:pt x="1363" y="0"/>
                    </a:lnTo>
                    <a:lnTo>
                      <a:pt x="1322" y="0"/>
                    </a:lnTo>
                    <a:lnTo>
                      <a:pt x="1284" y="0"/>
                    </a:lnTo>
                    <a:lnTo>
                      <a:pt x="1257" y="0"/>
                    </a:lnTo>
                    <a:lnTo>
                      <a:pt x="1240" y="0"/>
                    </a:lnTo>
                    <a:lnTo>
                      <a:pt x="1234" y="0"/>
                    </a:lnTo>
                    <a:lnTo>
                      <a:pt x="1228" y="131"/>
                    </a:lnTo>
                    <a:lnTo>
                      <a:pt x="574" y="247"/>
                    </a:lnTo>
                    <a:lnTo>
                      <a:pt x="601" y="327"/>
                    </a:lnTo>
                    <a:lnTo>
                      <a:pt x="601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3" name="Freeform 53"/>
              <p:cNvSpPr>
                <a:spLocks/>
              </p:cNvSpPr>
              <p:nvPr/>
            </p:nvSpPr>
            <p:spPr bwMode="auto">
              <a:xfrm>
                <a:off x="2441" y="2164"/>
                <a:ext cx="132" cy="143"/>
              </a:xfrm>
              <a:custGeom>
                <a:avLst/>
                <a:gdLst/>
                <a:ahLst/>
                <a:cxnLst>
                  <a:cxn ang="0">
                    <a:pos x="140" y="89"/>
                  </a:cxn>
                  <a:cxn ang="0">
                    <a:pos x="138" y="87"/>
                  </a:cxn>
                  <a:cxn ang="0">
                    <a:pos x="135" y="85"/>
                  </a:cxn>
                  <a:cxn ang="0">
                    <a:pos x="129" y="79"/>
                  </a:cxn>
                  <a:cxn ang="0">
                    <a:pos x="123" y="78"/>
                  </a:cxn>
                  <a:cxn ang="0">
                    <a:pos x="114" y="72"/>
                  </a:cxn>
                  <a:cxn ang="0">
                    <a:pos x="104" y="66"/>
                  </a:cxn>
                  <a:cxn ang="0">
                    <a:pos x="93" y="60"/>
                  </a:cxn>
                  <a:cxn ang="0">
                    <a:pos x="81" y="59"/>
                  </a:cxn>
                  <a:cxn ang="0">
                    <a:pos x="70" y="55"/>
                  </a:cxn>
                  <a:cxn ang="0">
                    <a:pos x="57" y="55"/>
                  </a:cxn>
                  <a:cxn ang="0">
                    <a:pos x="45" y="55"/>
                  </a:cxn>
                  <a:cxn ang="0">
                    <a:pos x="36" y="60"/>
                  </a:cxn>
                  <a:cxn ang="0">
                    <a:pos x="24" y="66"/>
                  </a:cxn>
                  <a:cxn ang="0">
                    <a:pos x="15" y="78"/>
                  </a:cxn>
                  <a:cxn ang="0">
                    <a:pos x="9" y="93"/>
                  </a:cxn>
                  <a:cxn ang="0">
                    <a:pos x="3" y="114"/>
                  </a:cxn>
                  <a:cxn ang="0">
                    <a:pos x="0" y="133"/>
                  </a:cxn>
                  <a:cxn ang="0">
                    <a:pos x="5" y="152"/>
                  </a:cxn>
                  <a:cxn ang="0">
                    <a:pos x="15" y="169"/>
                  </a:cxn>
                  <a:cxn ang="0">
                    <a:pos x="28" y="186"/>
                  </a:cxn>
                  <a:cxn ang="0">
                    <a:pos x="45" y="201"/>
                  </a:cxn>
                  <a:cxn ang="0">
                    <a:pos x="66" y="214"/>
                  </a:cxn>
                  <a:cxn ang="0">
                    <a:pos x="89" y="230"/>
                  </a:cxn>
                  <a:cxn ang="0">
                    <a:pos x="112" y="241"/>
                  </a:cxn>
                  <a:cxn ang="0">
                    <a:pos x="135" y="251"/>
                  </a:cxn>
                  <a:cxn ang="0">
                    <a:pos x="157" y="260"/>
                  </a:cxn>
                  <a:cxn ang="0">
                    <a:pos x="180" y="268"/>
                  </a:cxn>
                  <a:cxn ang="0">
                    <a:pos x="201" y="275"/>
                  </a:cxn>
                  <a:cxn ang="0">
                    <a:pos x="216" y="279"/>
                  </a:cxn>
                  <a:cxn ang="0">
                    <a:pos x="230" y="283"/>
                  </a:cxn>
                  <a:cxn ang="0">
                    <a:pos x="239" y="287"/>
                  </a:cxn>
                  <a:cxn ang="0">
                    <a:pos x="241" y="287"/>
                  </a:cxn>
                  <a:cxn ang="0">
                    <a:pos x="264" y="218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1" y="0"/>
                  </a:cxn>
                  <a:cxn ang="0">
                    <a:pos x="165" y="3"/>
                  </a:cxn>
                  <a:cxn ang="0">
                    <a:pos x="157" y="7"/>
                  </a:cxn>
                  <a:cxn ang="0">
                    <a:pos x="150" y="11"/>
                  </a:cxn>
                  <a:cxn ang="0">
                    <a:pos x="144" y="21"/>
                  </a:cxn>
                  <a:cxn ang="0">
                    <a:pos x="138" y="32"/>
                  </a:cxn>
                  <a:cxn ang="0">
                    <a:pos x="135" y="41"/>
                  </a:cxn>
                  <a:cxn ang="0">
                    <a:pos x="133" y="53"/>
                  </a:cxn>
                  <a:cxn ang="0">
                    <a:pos x="133" y="62"/>
                  </a:cxn>
                  <a:cxn ang="0">
                    <a:pos x="135" y="72"/>
                  </a:cxn>
                  <a:cxn ang="0">
                    <a:pos x="135" y="78"/>
                  </a:cxn>
                  <a:cxn ang="0">
                    <a:pos x="138" y="83"/>
                  </a:cxn>
                  <a:cxn ang="0">
                    <a:pos x="140" y="87"/>
                  </a:cxn>
                  <a:cxn ang="0">
                    <a:pos x="140" y="89"/>
                  </a:cxn>
                  <a:cxn ang="0">
                    <a:pos x="140" y="89"/>
                  </a:cxn>
                </a:cxnLst>
                <a:rect l="0" t="0" r="r" b="b"/>
                <a:pathLst>
                  <a:path w="264" h="287">
                    <a:moveTo>
                      <a:pt x="140" y="89"/>
                    </a:moveTo>
                    <a:lnTo>
                      <a:pt x="138" y="87"/>
                    </a:lnTo>
                    <a:lnTo>
                      <a:pt x="135" y="85"/>
                    </a:lnTo>
                    <a:lnTo>
                      <a:pt x="129" y="79"/>
                    </a:lnTo>
                    <a:lnTo>
                      <a:pt x="123" y="78"/>
                    </a:lnTo>
                    <a:lnTo>
                      <a:pt x="114" y="72"/>
                    </a:lnTo>
                    <a:lnTo>
                      <a:pt x="104" y="66"/>
                    </a:lnTo>
                    <a:lnTo>
                      <a:pt x="93" y="60"/>
                    </a:lnTo>
                    <a:lnTo>
                      <a:pt x="81" y="59"/>
                    </a:lnTo>
                    <a:lnTo>
                      <a:pt x="70" y="55"/>
                    </a:lnTo>
                    <a:lnTo>
                      <a:pt x="57" y="55"/>
                    </a:lnTo>
                    <a:lnTo>
                      <a:pt x="45" y="55"/>
                    </a:lnTo>
                    <a:lnTo>
                      <a:pt x="36" y="60"/>
                    </a:lnTo>
                    <a:lnTo>
                      <a:pt x="24" y="66"/>
                    </a:lnTo>
                    <a:lnTo>
                      <a:pt x="15" y="78"/>
                    </a:lnTo>
                    <a:lnTo>
                      <a:pt x="9" y="93"/>
                    </a:lnTo>
                    <a:lnTo>
                      <a:pt x="3" y="114"/>
                    </a:lnTo>
                    <a:lnTo>
                      <a:pt x="0" y="133"/>
                    </a:lnTo>
                    <a:lnTo>
                      <a:pt x="5" y="152"/>
                    </a:lnTo>
                    <a:lnTo>
                      <a:pt x="15" y="169"/>
                    </a:lnTo>
                    <a:lnTo>
                      <a:pt x="28" y="186"/>
                    </a:lnTo>
                    <a:lnTo>
                      <a:pt x="45" y="201"/>
                    </a:lnTo>
                    <a:lnTo>
                      <a:pt x="66" y="214"/>
                    </a:lnTo>
                    <a:lnTo>
                      <a:pt x="89" y="230"/>
                    </a:lnTo>
                    <a:lnTo>
                      <a:pt x="112" y="241"/>
                    </a:lnTo>
                    <a:lnTo>
                      <a:pt x="135" y="251"/>
                    </a:lnTo>
                    <a:lnTo>
                      <a:pt x="157" y="260"/>
                    </a:lnTo>
                    <a:lnTo>
                      <a:pt x="180" y="268"/>
                    </a:lnTo>
                    <a:lnTo>
                      <a:pt x="201" y="275"/>
                    </a:lnTo>
                    <a:lnTo>
                      <a:pt x="216" y="279"/>
                    </a:lnTo>
                    <a:lnTo>
                      <a:pt x="230" y="283"/>
                    </a:lnTo>
                    <a:lnTo>
                      <a:pt x="239" y="287"/>
                    </a:lnTo>
                    <a:lnTo>
                      <a:pt x="241" y="287"/>
                    </a:lnTo>
                    <a:lnTo>
                      <a:pt x="264" y="218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78" y="0"/>
                    </a:lnTo>
                    <a:lnTo>
                      <a:pt x="171" y="0"/>
                    </a:lnTo>
                    <a:lnTo>
                      <a:pt x="165" y="3"/>
                    </a:lnTo>
                    <a:lnTo>
                      <a:pt x="157" y="7"/>
                    </a:lnTo>
                    <a:lnTo>
                      <a:pt x="150" y="11"/>
                    </a:lnTo>
                    <a:lnTo>
                      <a:pt x="144" y="21"/>
                    </a:lnTo>
                    <a:lnTo>
                      <a:pt x="138" y="32"/>
                    </a:lnTo>
                    <a:lnTo>
                      <a:pt x="135" y="41"/>
                    </a:lnTo>
                    <a:lnTo>
                      <a:pt x="133" y="53"/>
                    </a:lnTo>
                    <a:lnTo>
                      <a:pt x="133" y="62"/>
                    </a:lnTo>
                    <a:lnTo>
                      <a:pt x="135" y="72"/>
                    </a:lnTo>
                    <a:lnTo>
                      <a:pt x="135" y="78"/>
                    </a:lnTo>
                    <a:lnTo>
                      <a:pt x="138" y="83"/>
                    </a:lnTo>
                    <a:lnTo>
                      <a:pt x="140" y="87"/>
                    </a:lnTo>
                    <a:lnTo>
                      <a:pt x="140" y="89"/>
                    </a:lnTo>
                    <a:lnTo>
                      <a:pt x="14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4" name="Freeform 54"/>
              <p:cNvSpPr>
                <a:spLocks/>
              </p:cNvSpPr>
              <p:nvPr/>
            </p:nvSpPr>
            <p:spPr bwMode="auto">
              <a:xfrm>
                <a:off x="2994" y="1964"/>
                <a:ext cx="131" cy="221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0" y="219"/>
                  </a:cxn>
                  <a:cxn ang="0">
                    <a:pos x="143" y="441"/>
                  </a:cxn>
                  <a:cxn ang="0">
                    <a:pos x="263" y="221"/>
                  </a:cxn>
                  <a:cxn ang="0">
                    <a:pos x="137" y="0"/>
                  </a:cxn>
                  <a:cxn ang="0">
                    <a:pos x="137" y="0"/>
                  </a:cxn>
                </a:cxnLst>
                <a:rect l="0" t="0" r="r" b="b"/>
                <a:pathLst>
                  <a:path w="263" h="441">
                    <a:moveTo>
                      <a:pt x="137" y="0"/>
                    </a:moveTo>
                    <a:lnTo>
                      <a:pt x="0" y="219"/>
                    </a:lnTo>
                    <a:lnTo>
                      <a:pt x="143" y="441"/>
                    </a:lnTo>
                    <a:lnTo>
                      <a:pt x="263" y="221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5" name="Freeform 55"/>
              <p:cNvSpPr>
                <a:spLocks/>
              </p:cNvSpPr>
              <p:nvPr/>
            </p:nvSpPr>
            <p:spPr bwMode="auto">
              <a:xfrm>
                <a:off x="3094" y="1825"/>
                <a:ext cx="94" cy="404"/>
              </a:xfrm>
              <a:custGeom>
                <a:avLst/>
                <a:gdLst/>
                <a:ahLst/>
                <a:cxnLst>
                  <a:cxn ang="0">
                    <a:pos x="188" y="11"/>
                  </a:cxn>
                  <a:cxn ang="0">
                    <a:pos x="99" y="0"/>
                  </a:cxn>
                  <a:cxn ang="0">
                    <a:pos x="0" y="796"/>
                  </a:cxn>
                  <a:cxn ang="0">
                    <a:pos x="99" y="808"/>
                  </a:cxn>
                  <a:cxn ang="0">
                    <a:pos x="188" y="11"/>
                  </a:cxn>
                  <a:cxn ang="0">
                    <a:pos x="188" y="11"/>
                  </a:cxn>
                </a:cxnLst>
                <a:rect l="0" t="0" r="r" b="b"/>
                <a:pathLst>
                  <a:path w="188" h="808">
                    <a:moveTo>
                      <a:pt x="188" y="11"/>
                    </a:moveTo>
                    <a:lnTo>
                      <a:pt x="99" y="0"/>
                    </a:lnTo>
                    <a:lnTo>
                      <a:pt x="0" y="796"/>
                    </a:lnTo>
                    <a:lnTo>
                      <a:pt x="99" y="808"/>
                    </a:lnTo>
                    <a:lnTo>
                      <a:pt x="188" y="11"/>
                    </a:lnTo>
                    <a:lnTo>
                      <a:pt x="188" y="11"/>
                    </a:lnTo>
                    <a:close/>
                  </a:path>
                </a:pathLst>
              </a:custGeom>
              <a:solidFill>
                <a:srgbClr val="BD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6" name="Freeform 56"/>
              <p:cNvSpPr>
                <a:spLocks/>
              </p:cNvSpPr>
              <p:nvPr/>
            </p:nvSpPr>
            <p:spPr bwMode="auto">
              <a:xfrm>
                <a:off x="2792" y="1895"/>
                <a:ext cx="89" cy="394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19"/>
                  </a:cxn>
                  <a:cxn ang="0">
                    <a:pos x="105" y="789"/>
                  </a:cxn>
                  <a:cxn ang="0">
                    <a:pos x="179" y="787"/>
                  </a:cxn>
                  <a:cxn ang="0">
                    <a:pos x="88" y="0"/>
                  </a:cxn>
                  <a:cxn ang="0">
                    <a:pos x="88" y="0"/>
                  </a:cxn>
                </a:cxnLst>
                <a:rect l="0" t="0" r="r" b="b"/>
                <a:pathLst>
                  <a:path w="179" h="789">
                    <a:moveTo>
                      <a:pt x="88" y="0"/>
                    </a:moveTo>
                    <a:lnTo>
                      <a:pt x="0" y="19"/>
                    </a:lnTo>
                    <a:lnTo>
                      <a:pt x="105" y="789"/>
                    </a:lnTo>
                    <a:lnTo>
                      <a:pt x="179" y="787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BD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7" name="Freeform 57"/>
              <p:cNvSpPr>
                <a:spLocks/>
              </p:cNvSpPr>
              <p:nvPr/>
            </p:nvSpPr>
            <p:spPr bwMode="auto">
              <a:xfrm>
                <a:off x="2682" y="2054"/>
                <a:ext cx="158" cy="202"/>
              </a:xfrm>
              <a:custGeom>
                <a:avLst/>
                <a:gdLst/>
                <a:ahLst/>
                <a:cxnLst>
                  <a:cxn ang="0">
                    <a:pos x="47" y="144"/>
                  </a:cxn>
                  <a:cxn ang="0">
                    <a:pos x="28" y="158"/>
                  </a:cxn>
                  <a:cxn ang="0">
                    <a:pos x="13" y="179"/>
                  </a:cxn>
                  <a:cxn ang="0">
                    <a:pos x="1" y="200"/>
                  </a:cxn>
                  <a:cxn ang="0">
                    <a:pos x="0" y="224"/>
                  </a:cxn>
                  <a:cxn ang="0">
                    <a:pos x="5" y="249"/>
                  </a:cxn>
                  <a:cxn ang="0">
                    <a:pos x="17" y="270"/>
                  </a:cxn>
                  <a:cxn ang="0">
                    <a:pos x="36" y="287"/>
                  </a:cxn>
                  <a:cxn ang="0">
                    <a:pos x="55" y="298"/>
                  </a:cxn>
                  <a:cxn ang="0">
                    <a:pos x="79" y="304"/>
                  </a:cxn>
                  <a:cxn ang="0">
                    <a:pos x="104" y="304"/>
                  </a:cxn>
                  <a:cxn ang="0">
                    <a:pos x="127" y="293"/>
                  </a:cxn>
                  <a:cxn ang="0">
                    <a:pos x="142" y="278"/>
                  </a:cxn>
                  <a:cxn ang="0">
                    <a:pos x="152" y="270"/>
                  </a:cxn>
                  <a:cxn ang="0">
                    <a:pos x="157" y="289"/>
                  </a:cxn>
                  <a:cxn ang="0">
                    <a:pos x="159" y="310"/>
                  </a:cxn>
                  <a:cxn ang="0">
                    <a:pos x="154" y="331"/>
                  </a:cxn>
                  <a:cxn ang="0">
                    <a:pos x="136" y="350"/>
                  </a:cxn>
                  <a:cxn ang="0">
                    <a:pos x="106" y="367"/>
                  </a:cxn>
                  <a:cxn ang="0">
                    <a:pos x="306" y="314"/>
                  </a:cxn>
                  <a:cxn ang="0">
                    <a:pos x="296" y="316"/>
                  </a:cxn>
                  <a:cxn ang="0">
                    <a:pos x="275" y="325"/>
                  </a:cxn>
                  <a:cxn ang="0">
                    <a:pos x="245" y="327"/>
                  </a:cxn>
                  <a:cxn ang="0">
                    <a:pos x="214" y="312"/>
                  </a:cxn>
                  <a:cxn ang="0">
                    <a:pos x="188" y="272"/>
                  </a:cxn>
                  <a:cxn ang="0">
                    <a:pos x="195" y="260"/>
                  </a:cxn>
                  <a:cxn ang="0">
                    <a:pos x="216" y="268"/>
                  </a:cxn>
                  <a:cxn ang="0">
                    <a:pos x="243" y="266"/>
                  </a:cxn>
                  <a:cxn ang="0">
                    <a:pos x="264" y="257"/>
                  </a:cxn>
                  <a:cxn ang="0">
                    <a:pos x="285" y="241"/>
                  </a:cxn>
                  <a:cxn ang="0">
                    <a:pos x="298" y="222"/>
                  </a:cxn>
                  <a:cxn ang="0">
                    <a:pos x="308" y="200"/>
                  </a:cxn>
                  <a:cxn ang="0">
                    <a:pos x="308" y="173"/>
                  </a:cxn>
                  <a:cxn ang="0">
                    <a:pos x="302" y="152"/>
                  </a:cxn>
                  <a:cxn ang="0">
                    <a:pos x="285" y="129"/>
                  </a:cxn>
                  <a:cxn ang="0">
                    <a:pos x="260" y="112"/>
                  </a:cxn>
                  <a:cxn ang="0">
                    <a:pos x="241" y="105"/>
                  </a:cxn>
                  <a:cxn ang="0">
                    <a:pos x="220" y="103"/>
                  </a:cxn>
                  <a:cxn ang="0">
                    <a:pos x="222" y="74"/>
                  </a:cxn>
                  <a:cxn ang="0">
                    <a:pos x="214" y="49"/>
                  </a:cxn>
                  <a:cxn ang="0">
                    <a:pos x="199" y="29"/>
                  </a:cxn>
                  <a:cxn ang="0">
                    <a:pos x="180" y="13"/>
                  </a:cxn>
                  <a:cxn ang="0">
                    <a:pos x="157" y="2"/>
                  </a:cxn>
                  <a:cxn ang="0">
                    <a:pos x="135" y="0"/>
                  </a:cxn>
                  <a:cxn ang="0">
                    <a:pos x="108" y="6"/>
                  </a:cxn>
                  <a:cxn ang="0">
                    <a:pos x="85" y="17"/>
                  </a:cxn>
                  <a:cxn ang="0">
                    <a:pos x="66" y="34"/>
                  </a:cxn>
                  <a:cxn ang="0">
                    <a:pos x="53" y="55"/>
                  </a:cxn>
                  <a:cxn ang="0">
                    <a:pos x="45" y="76"/>
                  </a:cxn>
                  <a:cxn ang="0">
                    <a:pos x="49" y="103"/>
                  </a:cxn>
                  <a:cxn ang="0">
                    <a:pos x="57" y="122"/>
                  </a:cxn>
                  <a:cxn ang="0">
                    <a:pos x="64" y="139"/>
                  </a:cxn>
                </a:cxnLst>
                <a:rect l="0" t="0" r="r" b="b"/>
                <a:pathLst>
                  <a:path w="315" h="403">
                    <a:moveTo>
                      <a:pt x="64" y="139"/>
                    </a:moveTo>
                    <a:lnTo>
                      <a:pt x="55" y="141"/>
                    </a:lnTo>
                    <a:lnTo>
                      <a:pt x="47" y="144"/>
                    </a:lnTo>
                    <a:lnTo>
                      <a:pt x="41" y="148"/>
                    </a:lnTo>
                    <a:lnTo>
                      <a:pt x="34" y="154"/>
                    </a:lnTo>
                    <a:lnTo>
                      <a:pt x="28" y="158"/>
                    </a:lnTo>
                    <a:lnTo>
                      <a:pt x="22" y="163"/>
                    </a:lnTo>
                    <a:lnTo>
                      <a:pt x="17" y="169"/>
                    </a:lnTo>
                    <a:lnTo>
                      <a:pt x="13" y="179"/>
                    </a:lnTo>
                    <a:lnTo>
                      <a:pt x="9" y="184"/>
                    </a:lnTo>
                    <a:lnTo>
                      <a:pt x="5" y="192"/>
                    </a:lnTo>
                    <a:lnTo>
                      <a:pt x="1" y="200"/>
                    </a:lnTo>
                    <a:lnTo>
                      <a:pt x="1" y="207"/>
                    </a:lnTo>
                    <a:lnTo>
                      <a:pt x="0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3" y="241"/>
                    </a:lnTo>
                    <a:lnTo>
                      <a:pt x="5" y="249"/>
                    </a:lnTo>
                    <a:lnTo>
                      <a:pt x="9" y="257"/>
                    </a:lnTo>
                    <a:lnTo>
                      <a:pt x="13" y="264"/>
                    </a:lnTo>
                    <a:lnTo>
                      <a:pt x="17" y="270"/>
                    </a:lnTo>
                    <a:lnTo>
                      <a:pt x="22" y="276"/>
                    </a:lnTo>
                    <a:lnTo>
                      <a:pt x="28" y="283"/>
                    </a:lnTo>
                    <a:lnTo>
                      <a:pt x="36" y="287"/>
                    </a:lnTo>
                    <a:lnTo>
                      <a:pt x="41" y="293"/>
                    </a:lnTo>
                    <a:lnTo>
                      <a:pt x="49" y="297"/>
                    </a:lnTo>
                    <a:lnTo>
                      <a:pt x="55" y="298"/>
                    </a:lnTo>
                    <a:lnTo>
                      <a:pt x="64" y="302"/>
                    </a:lnTo>
                    <a:lnTo>
                      <a:pt x="72" y="304"/>
                    </a:lnTo>
                    <a:lnTo>
                      <a:pt x="79" y="304"/>
                    </a:lnTo>
                    <a:lnTo>
                      <a:pt x="87" y="304"/>
                    </a:lnTo>
                    <a:lnTo>
                      <a:pt x="96" y="304"/>
                    </a:lnTo>
                    <a:lnTo>
                      <a:pt x="104" y="304"/>
                    </a:lnTo>
                    <a:lnTo>
                      <a:pt x="114" y="298"/>
                    </a:lnTo>
                    <a:lnTo>
                      <a:pt x="121" y="297"/>
                    </a:lnTo>
                    <a:lnTo>
                      <a:pt x="127" y="293"/>
                    </a:lnTo>
                    <a:lnTo>
                      <a:pt x="135" y="289"/>
                    </a:lnTo>
                    <a:lnTo>
                      <a:pt x="136" y="283"/>
                    </a:lnTo>
                    <a:lnTo>
                      <a:pt x="142" y="278"/>
                    </a:lnTo>
                    <a:lnTo>
                      <a:pt x="146" y="270"/>
                    </a:lnTo>
                    <a:lnTo>
                      <a:pt x="152" y="262"/>
                    </a:lnTo>
                    <a:lnTo>
                      <a:pt x="152" y="270"/>
                    </a:lnTo>
                    <a:lnTo>
                      <a:pt x="154" y="276"/>
                    </a:lnTo>
                    <a:lnTo>
                      <a:pt x="155" y="283"/>
                    </a:lnTo>
                    <a:lnTo>
                      <a:pt x="157" y="289"/>
                    </a:lnTo>
                    <a:lnTo>
                      <a:pt x="159" y="297"/>
                    </a:lnTo>
                    <a:lnTo>
                      <a:pt x="159" y="304"/>
                    </a:lnTo>
                    <a:lnTo>
                      <a:pt x="159" y="310"/>
                    </a:lnTo>
                    <a:lnTo>
                      <a:pt x="159" y="319"/>
                    </a:lnTo>
                    <a:lnTo>
                      <a:pt x="157" y="325"/>
                    </a:lnTo>
                    <a:lnTo>
                      <a:pt x="154" y="331"/>
                    </a:lnTo>
                    <a:lnTo>
                      <a:pt x="150" y="338"/>
                    </a:lnTo>
                    <a:lnTo>
                      <a:pt x="146" y="344"/>
                    </a:lnTo>
                    <a:lnTo>
                      <a:pt x="136" y="350"/>
                    </a:lnTo>
                    <a:lnTo>
                      <a:pt x="129" y="355"/>
                    </a:lnTo>
                    <a:lnTo>
                      <a:pt x="117" y="361"/>
                    </a:lnTo>
                    <a:lnTo>
                      <a:pt x="106" y="367"/>
                    </a:lnTo>
                    <a:lnTo>
                      <a:pt x="117" y="403"/>
                    </a:lnTo>
                    <a:lnTo>
                      <a:pt x="315" y="350"/>
                    </a:lnTo>
                    <a:lnTo>
                      <a:pt x="306" y="314"/>
                    </a:lnTo>
                    <a:lnTo>
                      <a:pt x="304" y="314"/>
                    </a:lnTo>
                    <a:lnTo>
                      <a:pt x="302" y="314"/>
                    </a:lnTo>
                    <a:lnTo>
                      <a:pt x="296" y="316"/>
                    </a:lnTo>
                    <a:lnTo>
                      <a:pt x="290" y="319"/>
                    </a:lnTo>
                    <a:lnTo>
                      <a:pt x="283" y="321"/>
                    </a:lnTo>
                    <a:lnTo>
                      <a:pt x="275" y="325"/>
                    </a:lnTo>
                    <a:lnTo>
                      <a:pt x="266" y="327"/>
                    </a:lnTo>
                    <a:lnTo>
                      <a:pt x="256" y="327"/>
                    </a:lnTo>
                    <a:lnTo>
                      <a:pt x="245" y="327"/>
                    </a:lnTo>
                    <a:lnTo>
                      <a:pt x="235" y="323"/>
                    </a:lnTo>
                    <a:lnTo>
                      <a:pt x="226" y="319"/>
                    </a:lnTo>
                    <a:lnTo>
                      <a:pt x="214" y="312"/>
                    </a:lnTo>
                    <a:lnTo>
                      <a:pt x="205" y="302"/>
                    </a:lnTo>
                    <a:lnTo>
                      <a:pt x="197" y="289"/>
                    </a:lnTo>
                    <a:lnTo>
                      <a:pt x="188" y="272"/>
                    </a:lnTo>
                    <a:lnTo>
                      <a:pt x="182" y="253"/>
                    </a:lnTo>
                    <a:lnTo>
                      <a:pt x="190" y="257"/>
                    </a:lnTo>
                    <a:lnTo>
                      <a:pt x="195" y="260"/>
                    </a:lnTo>
                    <a:lnTo>
                      <a:pt x="203" y="264"/>
                    </a:lnTo>
                    <a:lnTo>
                      <a:pt x="209" y="268"/>
                    </a:lnTo>
                    <a:lnTo>
                      <a:pt x="216" y="268"/>
                    </a:lnTo>
                    <a:lnTo>
                      <a:pt x="224" y="270"/>
                    </a:lnTo>
                    <a:lnTo>
                      <a:pt x="233" y="268"/>
                    </a:lnTo>
                    <a:lnTo>
                      <a:pt x="243" y="266"/>
                    </a:lnTo>
                    <a:lnTo>
                      <a:pt x="250" y="264"/>
                    </a:lnTo>
                    <a:lnTo>
                      <a:pt x="258" y="260"/>
                    </a:lnTo>
                    <a:lnTo>
                      <a:pt x="264" y="257"/>
                    </a:lnTo>
                    <a:lnTo>
                      <a:pt x="271" y="253"/>
                    </a:lnTo>
                    <a:lnTo>
                      <a:pt x="277" y="247"/>
                    </a:lnTo>
                    <a:lnTo>
                      <a:pt x="285" y="241"/>
                    </a:lnTo>
                    <a:lnTo>
                      <a:pt x="290" y="236"/>
                    </a:lnTo>
                    <a:lnTo>
                      <a:pt x="296" y="230"/>
                    </a:lnTo>
                    <a:lnTo>
                      <a:pt x="298" y="222"/>
                    </a:lnTo>
                    <a:lnTo>
                      <a:pt x="302" y="215"/>
                    </a:lnTo>
                    <a:lnTo>
                      <a:pt x="304" y="205"/>
                    </a:lnTo>
                    <a:lnTo>
                      <a:pt x="308" y="200"/>
                    </a:lnTo>
                    <a:lnTo>
                      <a:pt x="308" y="190"/>
                    </a:lnTo>
                    <a:lnTo>
                      <a:pt x="309" y="182"/>
                    </a:lnTo>
                    <a:lnTo>
                      <a:pt x="308" y="173"/>
                    </a:lnTo>
                    <a:lnTo>
                      <a:pt x="308" y="165"/>
                    </a:lnTo>
                    <a:lnTo>
                      <a:pt x="304" y="160"/>
                    </a:lnTo>
                    <a:lnTo>
                      <a:pt x="302" y="152"/>
                    </a:lnTo>
                    <a:lnTo>
                      <a:pt x="298" y="146"/>
                    </a:lnTo>
                    <a:lnTo>
                      <a:pt x="294" y="141"/>
                    </a:lnTo>
                    <a:lnTo>
                      <a:pt x="285" y="129"/>
                    </a:lnTo>
                    <a:lnTo>
                      <a:pt x="273" y="122"/>
                    </a:lnTo>
                    <a:lnTo>
                      <a:pt x="268" y="116"/>
                    </a:lnTo>
                    <a:lnTo>
                      <a:pt x="260" y="112"/>
                    </a:lnTo>
                    <a:lnTo>
                      <a:pt x="254" y="110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3" y="103"/>
                    </a:lnTo>
                    <a:lnTo>
                      <a:pt x="228" y="103"/>
                    </a:lnTo>
                    <a:lnTo>
                      <a:pt x="220" y="103"/>
                    </a:lnTo>
                    <a:lnTo>
                      <a:pt x="222" y="93"/>
                    </a:lnTo>
                    <a:lnTo>
                      <a:pt x="222" y="84"/>
                    </a:lnTo>
                    <a:lnTo>
                      <a:pt x="222" y="74"/>
                    </a:lnTo>
                    <a:lnTo>
                      <a:pt x="220" y="67"/>
                    </a:lnTo>
                    <a:lnTo>
                      <a:pt x="216" y="57"/>
                    </a:lnTo>
                    <a:lnTo>
                      <a:pt x="214" y="49"/>
                    </a:lnTo>
                    <a:lnTo>
                      <a:pt x="209" y="42"/>
                    </a:lnTo>
                    <a:lnTo>
                      <a:pt x="205" y="36"/>
                    </a:lnTo>
                    <a:lnTo>
                      <a:pt x="199" y="29"/>
                    </a:lnTo>
                    <a:lnTo>
                      <a:pt x="193" y="23"/>
                    </a:lnTo>
                    <a:lnTo>
                      <a:pt x="186" y="17"/>
                    </a:lnTo>
                    <a:lnTo>
                      <a:pt x="180" y="13"/>
                    </a:lnTo>
                    <a:lnTo>
                      <a:pt x="173" y="9"/>
                    </a:lnTo>
                    <a:lnTo>
                      <a:pt x="165" y="6"/>
                    </a:lnTo>
                    <a:lnTo>
                      <a:pt x="157" y="2"/>
                    </a:lnTo>
                    <a:lnTo>
                      <a:pt x="152" y="2"/>
                    </a:lnTo>
                    <a:lnTo>
                      <a:pt x="142" y="0"/>
                    </a:lnTo>
                    <a:lnTo>
                      <a:pt x="135" y="0"/>
                    </a:lnTo>
                    <a:lnTo>
                      <a:pt x="125" y="0"/>
                    </a:lnTo>
                    <a:lnTo>
                      <a:pt x="117" y="4"/>
                    </a:lnTo>
                    <a:lnTo>
                      <a:pt x="108" y="6"/>
                    </a:lnTo>
                    <a:lnTo>
                      <a:pt x="100" y="8"/>
                    </a:lnTo>
                    <a:lnTo>
                      <a:pt x="93" y="11"/>
                    </a:lnTo>
                    <a:lnTo>
                      <a:pt x="85" y="17"/>
                    </a:lnTo>
                    <a:lnTo>
                      <a:pt x="77" y="23"/>
                    </a:lnTo>
                    <a:lnTo>
                      <a:pt x="72" y="27"/>
                    </a:lnTo>
                    <a:lnTo>
                      <a:pt x="66" y="34"/>
                    </a:lnTo>
                    <a:lnTo>
                      <a:pt x="62" y="42"/>
                    </a:lnTo>
                    <a:lnTo>
                      <a:pt x="57" y="48"/>
                    </a:lnTo>
                    <a:lnTo>
                      <a:pt x="53" y="55"/>
                    </a:lnTo>
                    <a:lnTo>
                      <a:pt x="49" y="61"/>
                    </a:lnTo>
                    <a:lnTo>
                      <a:pt x="47" y="70"/>
                    </a:lnTo>
                    <a:lnTo>
                      <a:pt x="45" y="76"/>
                    </a:lnTo>
                    <a:lnTo>
                      <a:pt x="47" y="86"/>
                    </a:lnTo>
                    <a:lnTo>
                      <a:pt x="47" y="93"/>
                    </a:lnTo>
                    <a:lnTo>
                      <a:pt x="49" y="103"/>
                    </a:lnTo>
                    <a:lnTo>
                      <a:pt x="53" y="110"/>
                    </a:lnTo>
                    <a:lnTo>
                      <a:pt x="55" y="118"/>
                    </a:lnTo>
                    <a:lnTo>
                      <a:pt x="57" y="122"/>
                    </a:lnTo>
                    <a:lnTo>
                      <a:pt x="58" y="125"/>
                    </a:lnTo>
                    <a:lnTo>
                      <a:pt x="60" y="131"/>
                    </a:lnTo>
                    <a:lnTo>
                      <a:pt x="64" y="139"/>
                    </a:lnTo>
                    <a:lnTo>
                      <a:pt x="64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8" name="Freeform 58"/>
              <p:cNvSpPr>
                <a:spLocks/>
              </p:cNvSpPr>
              <p:nvPr/>
            </p:nvSpPr>
            <p:spPr bwMode="auto">
              <a:xfrm>
                <a:off x="2493" y="2028"/>
                <a:ext cx="174" cy="411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0" y="34"/>
                  </a:cxn>
                  <a:cxn ang="0">
                    <a:pos x="272" y="823"/>
                  </a:cxn>
                  <a:cxn ang="0">
                    <a:pos x="348" y="798"/>
                  </a:cxn>
                  <a:cxn ang="0">
                    <a:pos x="69" y="0"/>
                  </a:cxn>
                  <a:cxn ang="0">
                    <a:pos x="69" y="0"/>
                  </a:cxn>
                </a:cxnLst>
                <a:rect l="0" t="0" r="r" b="b"/>
                <a:pathLst>
                  <a:path w="348" h="823">
                    <a:moveTo>
                      <a:pt x="69" y="0"/>
                    </a:moveTo>
                    <a:lnTo>
                      <a:pt x="0" y="34"/>
                    </a:lnTo>
                    <a:lnTo>
                      <a:pt x="272" y="823"/>
                    </a:lnTo>
                    <a:lnTo>
                      <a:pt x="348" y="798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BD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299" name="Freeform 59"/>
              <p:cNvSpPr>
                <a:spLocks/>
              </p:cNvSpPr>
              <p:nvPr/>
            </p:nvSpPr>
            <p:spPr bwMode="auto">
              <a:xfrm>
                <a:off x="2178" y="1907"/>
                <a:ext cx="524" cy="742"/>
              </a:xfrm>
              <a:custGeom>
                <a:avLst/>
                <a:gdLst/>
                <a:ahLst/>
                <a:cxnLst>
                  <a:cxn ang="0">
                    <a:pos x="639" y="0"/>
                  </a:cxn>
                  <a:cxn ang="0">
                    <a:pos x="0" y="362"/>
                  </a:cxn>
                  <a:cxn ang="0">
                    <a:pos x="646" y="1483"/>
                  </a:cxn>
                  <a:cxn ang="0">
                    <a:pos x="1047" y="1259"/>
                  </a:cxn>
                  <a:cxn ang="0">
                    <a:pos x="1027" y="1225"/>
                  </a:cxn>
                  <a:cxn ang="0">
                    <a:pos x="673" y="1399"/>
                  </a:cxn>
                  <a:cxn ang="0">
                    <a:pos x="83" y="371"/>
                  </a:cxn>
                  <a:cxn ang="0">
                    <a:pos x="646" y="63"/>
                  </a:cxn>
                  <a:cxn ang="0">
                    <a:pos x="639" y="0"/>
                  </a:cxn>
                  <a:cxn ang="0">
                    <a:pos x="639" y="0"/>
                  </a:cxn>
                </a:cxnLst>
                <a:rect l="0" t="0" r="r" b="b"/>
                <a:pathLst>
                  <a:path w="1047" h="1483">
                    <a:moveTo>
                      <a:pt x="639" y="0"/>
                    </a:moveTo>
                    <a:lnTo>
                      <a:pt x="0" y="362"/>
                    </a:lnTo>
                    <a:lnTo>
                      <a:pt x="646" y="1483"/>
                    </a:lnTo>
                    <a:lnTo>
                      <a:pt x="1047" y="1259"/>
                    </a:lnTo>
                    <a:lnTo>
                      <a:pt x="1027" y="1225"/>
                    </a:lnTo>
                    <a:lnTo>
                      <a:pt x="673" y="1399"/>
                    </a:lnTo>
                    <a:lnTo>
                      <a:pt x="83" y="371"/>
                    </a:lnTo>
                    <a:lnTo>
                      <a:pt x="646" y="63"/>
                    </a:lnTo>
                    <a:lnTo>
                      <a:pt x="639" y="0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300" name="Freeform 60"/>
              <p:cNvSpPr>
                <a:spLocks/>
              </p:cNvSpPr>
              <p:nvPr/>
            </p:nvSpPr>
            <p:spPr bwMode="auto">
              <a:xfrm>
                <a:off x="2465" y="1790"/>
                <a:ext cx="433" cy="694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417" y="1387"/>
                  </a:cxn>
                  <a:cxn ang="0">
                    <a:pos x="867" y="1296"/>
                  </a:cxn>
                  <a:cxn ang="0">
                    <a:pos x="850" y="1245"/>
                  </a:cxn>
                  <a:cxn ang="0">
                    <a:pos x="455" y="1330"/>
                  </a:cxn>
                  <a:cxn ang="0">
                    <a:pos x="74" y="205"/>
                  </a:cxn>
                  <a:cxn ang="0">
                    <a:pos x="706" y="57"/>
                  </a:cxn>
                  <a:cxn ang="0">
                    <a:pos x="700" y="0"/>
                  </a:cxn>
                  <a:cxn ang="0">
                    <a:pos x="0" y="161"/>
                  </a:cxn>
                  <a:cxn ang="0">
                    <a:pos x="0" y="161"/>
                  </a:cxn>
                </a:cxnLst>
                <a:rect l="0" t="0" r="r" b="b"/>
                <a:pathLst>
                  <a:path w="867" h="1387">
                    <a:moveTo>
                      <a:pt x="0" y="161"/>
                    </a:moveTo>
                    <a:lnTo>
                      <a:pt x="417" y="1387"/>
                    </a:lnTo>
                    <a:lnTo>
                      <a:pt x="867" y="1296"/>
                    </a:lnTo>
                    <a:lnTo>
                      <a:pt x="850" y="1245"/>
                    </a:lnTo>
                    <a:lnTo>
                      <a:pt x="455" y="1330"/>
                    </a:lnTo>
                    <a:lnTo>
                      <a:pt x="74" y="205"/>
                    </a:lnTo>
                    <a:lnTo>
                      <a:pt x="706" y="57"/>
                    </a:lnTo>
                    <a:lnTo>
                      <a:pt x="700" y="0"/>
                    </a:lnTo>
                    <a:lnTo>
                      <a:pt x="0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301" name="Freeform 61"/>
              <p:cNvSpPr>
                <a:spLocks/>
              </p:cNvSpPr>
              <p:nvPr/>
            </p:nvSpPr>
            <p:spPr bwMode="auto">
              <a:xfrm>
                <a:off x="2805" y="1720"/>
                <a:ext cx="391" cy="661"/>
              </a:xfrm>
              <a:custGeom>
                <a:avLst/>
                <a:gdLst/>
                <a:ahLst/>
                <a:cxnLst>
                  <a:cxn ang="0">
                    <a:pos x="781" y="6"/>
                  </a:cxn>
                  <a:cxn ang="0">
                    <a:pos x="0" y="0"/>
                  </a:cxn>
                  <a:cxn ang="0">
                    <a:pos x="158" y="1321"/>
                  </a:cxn>
                  <a:cxn ang="0">
                    <a:pos x="597" y="1310"/>
                  </a:cxn>
                  <a:cxn ang="0">
                    <a:pos x="603" y="1270"/>
                  </a:cxn>
                  <a:cxn ang="0">
                    <a:pos x="196" y="1270"/>
                  </a:cxn>
                  <a:cxn ang="0">
                    <a:pos x="57" y="61"/>
                  </a:cxn>
                  <a:cxn ang="0">
                    <a:pos x="766" y="68"/>
                  </a:cxn>
                  <a:cxn ang="0">
                    <a:pos x="781" y="6"/>
                  </a:cxn>
                  <a:cxn ang="0">
                    <a:pos x="781" y="6"/>
                  </a:cxn>
                </a:cxnLst>
                <a:rect l="0" t="0" r="r" b="b"/>
                <a:pathLst>
                  <a:path w="781" h="1321">
                    <a:moveTo>
                      <a:pt x="781" y="6"/>
                    </a:moveTo>
                    <a:lnTo>
                      <a:pt x="0" y="0"/>
                    </a:lnTo>
                    <a:lnTo>
                      <a:pt x="158" y="1321"/>
                    </a:lnTo>
                    <a:lnTo>
                      <a:pt x="597" y="1310"/>
                    </a:lnTo>
                    <a:lnTo>
                      <a:pt x="603" y="1270"/>
                    </a:lnTo>
                    <a:lnTo>
                      <a:pt x="196" y="1270"/>
                    </a:lnTo>
                    <a:lnTo>
                      <a:pt x="57" y="61"/>
                    </a:lnTo>
                    <a:lnTo>
                      <a:pt x="766" y="68"/>
                    </a:lnTo>
                    <a:lnTo>
                      <a:pt x="781" y="6"/>
                    </a:lnTo>
                    <a:lnTo>
                      <a:pt x="78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302" name="Freeform 62"/>
              <p:cNvSpPr>
                <a:spLocks/>
              </p:cNvSpPr>
              <p:nvPr/>
            </p:nvSpPr>
            <p:spPr bwMode="auto">
              <a:xfrm>
                <a:off x="3114" y="1679"/>
                <a:ext cx="463" cy="707"/>
              </a:xfrm>
              <a:custGeom>
                <a:avLst/>
                <a:gdLst/>
                <a:ahLst/>
                <a:cxnLst>
                  <a:cxn ang="0">
                    <a:pos x="926" y="196"/>
                  </a:cxn>
                  <a:cxn ang="0">
                    <a:pos x="167" y="0"/>
                  </a:cxn>
                  <a:cxn ang="0">
                    <a:pos x="0" y="1319"/>
                  </a:cxn>
                  <a:cxn ang="0">
                    <a:pos x="428" y="1414"/>
                  </a:cxn>
                  <a:cxn ang="0">
                    <a:pos x="445" y="1378"/>
                  </a:cxn>
                  <a:cxn ang="0">
                    <a:pos x="49" y="1279"/>
                  </a:cxn>
                  <a:cxn ang="0">
                    <a:pos x="209" y="74"/>
                  </a:cxn>
                  <a:cxn ang="0">
                    <a:pos x="903" y="247"/>
                  </a:cxn>
                  <a:cxn ang="0">
                    <a:pos x="926" y="196"/>
                  </a:cxn>
                  <a:cxn ang="0">
                    <a:pos x="926" y="196"/>
                  </a:cxn>
                </a:cxnLst>
                <a:rect l="0" t="0" r="r" b="b"/>
                <a:pathLst>
                  <a:path w="926" h="1414">
                    <a:moveTo>
                      <a:pt x="926" y="196"/>
                    </a:moveTo>
                    <a:lnTo>
                      <a:pt x="167" y="0"/>
                    </a:lnTo>
                    <a:lnTo>
                      <a:pt x="0" y="1319"/>
                    </a:lnTo>
                    <a:lnTo>
                      <a:pt x="428" y="1414"/>
                    </a:lnTo>
                    <a:lnTo>
                      <a:pt x="445" y="1378"/>
                    </a:lnTo>
                    <a:lnTo>
                      <a:pt x="49" y="1279"/>
                    </a:lnTo>
                    <a:lnTo>
                      <a:pt x="209" y="74"/>
                    </a:lnTo>
                    <a:lnTo>
                      <a:pt x="903" y="247"/>
                    </a:lnTo>
                    <a:lnTo>
                      <a:pt x="926" y="196"/>
                    </a:lnTo>
                    <a:lnTo>
                      <a:pt x="926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303" name="Freeform 63"/>
              <p:cNvSpPr>
                <a:spLocks/>
              </p:cNvSpPr>
              <p:nvPr/>
            </p:nvSpPr>
            <p:spPr bwMode="auto">
              <a:xfrm>
                <a:off x="2332" y="2400"/>
                <a:ext cx="61" cy="102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167"/>
                  </a:cxn>
                  <a:cxn ang="0">
                    <a:pos x="23" y="205"/>
                  </a:cxn>
                  <a:cxn ang="0">
                    <a:pos x="122" y="44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22" h="205">
                    <a:moveTo>
                      <a:pt x="91" y="0"/>
                    </a:moveTo>
                    <a:lnTo>
                      <a:pt x="0" y="167"/>
                    </a:lnTo>
                    <a:lnTo>
                      <a:pt x="23" y="205"/>
                    </a:lnTo>
                    <a:lnTo>
                      <a:pt x="122" y="44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10304" name="Group 64"/>
              <p:cNvGrpSpPr>
                <a:grpSpLocks/>
              </p:cNvGrpSpPr>
              <p:nvPr/>
            </p:nvGrpSpPr>
            <p:grpSpPr bwMode="auto">
              <a:xfrm>
                <a:off x="3160" y="1740"/>
                <a:ext cx="456" cy="699"/>
                <a:chOff x="3160" y="1740"/>
                <a:chExt cx="456" cy="699"/>
              </a:xfrm>
            </p:grpSpPr>
            <p:sp>
              <p:nvSpPr>
                <p:cNvPr id="10305" name="Freeform 65"/>
                <p:cNvSpPr>
                  <a:spLocks/>
                </p:cNvSpPr>
                <p:nvPr/>
              </p:nvSpPr>
              <p:spPr bwMode="auto">
                <a:xfrm>
                  <a:off x="3160" y="2373"/>
                  <a:ext cx="207" cy="6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2" y="91"/>
                    </a:cxn>
                    <a:cxn ang="0">
                      <a:pos x="409" y="133"/>
                    </a:cxn>
                    <a:cxn ang="0">
                      <a:pos x="0" y="47"/>
                    </a:cxn>
                    <a:cxn ang="0">
                      <a:pos x="11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412" h="133">
                      <a:moveTo>
                        <a:pt x="11" y="0"/>
                      </a:moveTo>
                      <a:lnTo>
                        <a:pt x="412" y="91"/>
                      </a:lnTo>
                      <a:lnTo>
                        <a:pt x="409" y="133"/>
                      </a:lnTo>
                      <a:lnTo>
                        <a:pt x="0" y="47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06" name="Freeform 66"/>
                <p:cNvSpPr>
                  <a:spLocks/>
                </p:cNvSpPr>
                <p:nvPr/>
              </p:nvSpPr>
              <p:spPr bwMode="auto">
                <a:xfrm>
                  <a:off x="3424" y="1804"/>
                  <a:ext cx="192" cy="629"/>
                </a:xfrm>
                <a:custGeom>
                  <a:avLst/>
                  <a:gdLst/>
                  <a:ahLst/>
                  <a:cxnLst>
                    <a:cxn ang="0">
                      <a:pos x="330" y="0"/>
                    </a:cxn>
                    <a:cxn ang="0">
                      <a:pos x="0" y="1236"/>
                    </a:cxn>
                    <a:cxn ang="0">
                      <a:pos x="45" y="1259"/>
                    </a:cxn>
                    <a:cxn ang="0">
                      <a:pos x="384" y="12"/>
                    </a:cxn>
                    <a:cxn ang="0">
                      <a:pos x="330" y="0"/>
                    </a:cxn>
                    <a:cxn ang="0">
                      <a:pos x="330" y="0"/>
                    </a:cxn>
                  </a:cxnLst>
                  <a:rect l="0" t="0" r="r" b="b"/>
                  <a:pathLst>
                    <a:path w="384" h="1259">
                      <a:moveTo>
                        <a:pt x="330" y="0"/>
                      </a:moveTo>
                      <a:lnTo>
                        <a:pt x="0" y="1236"/>
                      </a:lnTo>
                      <a:lnTo>
                        <a:pt x="45" y="1259"/>
                      </a:lnTo>
                      <a:lnTo>
                        <a:pt x="384" y="12"/>
                      </a:lnTo>
                      <a:lnTo>
                        <a:pt x="330" y="0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07" name="Freeform 67"/>
                <p:cNvSpPr>
                  <a:spLocks/>
                </p:cNvSpPr>
                <p:nvPr/>
              </p:nvSpPr>
              <p:spPr bwMode="auto">
                <a:xfrm>
                  <a:off x="3161" y="1740"/>
                  <a:ext cx="393" cy="632"/>
                </a:xfrm>
                <a:custGeom>
                  <a:avLst/>
                  <a:gdLst/>
                  <a:ahLst/>
                  <a:cxnLst>
                    <a:cxn ang="0">
                      <a:pos x="152" y="55"/>
                    </a:cxn>
                    <a:cxn ang="0">
                      <a:pos x="0" y="1133"/>
                    </a:cxn>
                    <a:cxn ang="0">
                      <a:pos x="492" y="1264"/>
                    </a:cxn>
                    <a:cxn ang="0">
                      <a:pos x="785" y="167"/>
                    </a:cxn>
                    <a:cxn ang="0">
                      <a:pos x="156" y="0"/>
                    </a:cxn>
                    <a:cxn ang="0">
                      <a:pos x="152" y="55"/>
                    </a:cxn>
                    <a:cxn ang="0">
                      <a:pos x="152" y="55"/>
                    </a:cxn>
                  </a:cxnLst>
                  <a:rect l="0" t="0" r="r" b="b"/>
                  <a:pathLst>
                    <a:path w="785" h="1264">
                      <a:moveTo>
                        <a:pt x="152" y="55"/>
                      </a:moveTo>
                      <a:lnTo>
                        <a:pt x="0" y="1133"/>
                      </a:lnTo>
                      <a:lnTo>
                        <a:pt x="492" y="1264"/>
                      </a:lnTo>
                      <a:lnTo>
                        <a:pt x="785" y="167"/>
                      </a:lnTo>
                      <a:lnTo>
                        <a:pt x="156" y="0"/>
                      </a:lnTo>
                      <a:lnTo>
                        <a:pt x="152" y="55"/>
                      </a:lnTo>
                      <a:lnTo>
                        <a:pt x="152" y="55"/>
                      </a:lnTo>
                      <a:close/>
                    </a:path>
                  </a:pathLst>
                </a:custGeom>
                <a:solidFill>
                  <a:srgbClr val="9CC7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08" name="Freeform 68"/>
                <p:cNvSpPr>
                  <a:spLocks/>
                </p:cNvSpPr>
                <p:nvPr/>
              </p:nvSpPr>
              <p:spPr bwMode="auto">
                <a:xfrm>
                  <a:off x="3197" y="1799"/>
                  <a:ext cx="323" cy="526"/>
                </a:xfrm>
                <a:custGeom>
                  <a:avLst/>
                  <a:gdLst/>
                  <a:ahLst/>
                  <a:cxnLst>
                    <a:cxn ang="0">
                      <a:pos x="124" y="89"/>
                    </a:cxn>
                    <a:cxn ang="0">
                      <a:pos x="340" y="0"/>
                    </a:cxn>
                    <a:cxn ang="0">
                      <a:pos x="588" y="64"/>
                    </a:cxn>
                    <a:cxn ang="0">
                      <a:pos x="647" y="127"/>
                    </a:cxn>
                    <a:cxn ang="0">
                      <a:pos x="609" y="283"/>
                    </a:cxn>
                    <a:cxn ang="0">
                      <a:pos x="563" y="294"/>
                    </a:cxn>
                    <a:cxn ang="0">
                      <a:pos x="439" y="771"/>
                    </a:cxn>
                    <a:cxn ang="0">
                      <a:pos x="468" y="811"/>
                    </a:cxn>
                    <a:cxn ang="0">
                      <a:pos x="396" y="1039"/>
                    </a:cxn>
                    <a:cxn ang="0">
                      <a:pos x="340" y="1053"/>
                    </a:cxn>
                    <a:cxn ang="0">
                      <a:pos x="110" y="1003"/>
                    </a:cxn>
                    <a:cxn ang="0">
                      <a:pos x="0" y="855"/>
                    </a:cxn>
                    <a:cxn ang="0">
                      <a:pos x="124" y="89"/>
                    </a:cxn>
                    <a:cxn ang="0">
                      <a:pos x="124" y="89"/>
                    </a:cxn>
                  </a:cxnLst>
                  <a:rect l="0" t="0" r="r" b="b"/>
                  <a:pathLst>
                    <a:path w="647" h="1053">
                      <a:moveTo>
                        <a:pt x="124" y="89"/>
                      </a:moveTo>
                      <a:lnTo>
                        <a:pt x="340" y="0"/>
                      </a:lnTo>
                      <a:lnTo>
                        <a:pt x="588" y="64"/>
                      </a:lnTo>
                      <a:lnTo>
                        <a:pt x="647" y="127"/>
                      </a:lnTo>
                      <a:lnTo>
                        <a:pt x="609" y="283"/>
                      </a:lnTo>
                      <a:lnTo>
                        <a:pt x="563" y="294"/>
                      </a:lnTo>
                      <a:lnTo>
                        <a:pt x="439" y="771"/>
                      </a:lnTo>
                      <a:lnTo>
                        <a:pt x="468" y="811"/>
                      </a:lnTo>
                      <a:lnTo>
                        <a:pt x="396" y="1039"/>
                      </a:lnTo>
                      <a:lnTo>
                        <a:pt x="340" y="1053"/>
                      </a:lnTo>
                      <a:lnTo>
                        <a:pt x="110" y="1003"/>
                      </a:lnTo>
                      <a:lnTo>
                        <a:pt x="0" y="855"/>
                      </a:lnTo>
                      <a:lnTo>
                        <a:pt x="124" y="89"/>
                      </a:lnTo>
                      <a:lnTo>
                        <a:pt x="124" y="89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09" name="Freeform 69"/>
                <p:cNvSpPr>
                  <a:spLocks/>
                </p:cNvSpPr>
                <p:nvPr/>
              </p:nvSpPr>
              <p:spPr bwMode="auto">
                <a:xfrm>
                  <a:off x="3225" y="1961"/>
                  <a:ext cx="62" cy="153"/>
                </a:xfrm>
                <a:custGeom>
                  <a:avLst/>
                  <a:gdLst/>
                  <a:ahLst/>
                  <a:cxnLst>
                    <a:cxn ang="0">
                      <a:pos x="0" y="306"/>
                    </a:cxn>
                    <a:cxn ang="0">
                      <a:pos x="67" y="0"/>
                    </a:cxn>
                    <a:cxn ang="0">
                      <a:pos x="124" y="83"/>
                    </a:cxn>
                    <a:cxn ang="0">
                      <a:pos x="93" y="245"/>
                    </a:cxn>
                    <a:cxn ang="0">
                      <a:pos x="0" y="306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124" h="306">
                      <a:moveTo>
                        <a:pt x="0" y="306"/>
                      </a:moveTo>
                      <a:lnTo>
                        <a:pt x="67" y="0"/>
                      </a:lnTo>
                      <a:lnTo>
                        <a:pt x="124" y="83"/>
                      </a:lnTo>
                      <a:lnTo>
                        <a:pt x="93" y="245"/>
                      </a:lnTo>
                      <a:lnTo>
                        <a:pt x="0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91BD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0" name="Freeform 70"/>
                <p:cNvSpPr>
                  <a:spLocks/>
                </p:cNvSpPr>
                <p:nvPr/>
              </p:nvSpPr>
              <p:spPr bwMode="auto">
                <a:xfrm>
                  <a:off x="3248" y="1988"/>
                  <a:ext cx="220" cy="158"/>
                </a:xfrm>
                <a:custGeom>
                  <a:avLst/>
                  <a:gdLst/>
                  <a:ahLst/>
                  <a:cxnLst>
                    <a:cxn ang="0">
                      <a:pos x="230" y="314"/>
                    </a:cxn>
                    <a:cxn ang="0">
                      <a:pos x="272" y="314"/>
                    </a:cxn>
                    <a:cxn ang="0">
                      <a:pos x="314" y="308"/>
                    </a:cxn>
                    <a:cxn ang="0">
                      <a:pos x="350" y="296"/>
                    </a:cxn>
                    <a:cxn ang="0">
                      <a:pos x="380" y="281"/>
                    </a:cxn>
                    <a:cxn ang="0">
                      <a:pos x="407" y="258"/>
                    </a:cxn>
                    <a:cxn ang="0">
                      <a:pos x="426" y="234"/>
                    </a:cxn>
                    <a:cxn ang="0">
                      <a:pos x="437" y="207"/>
                    </a:cxn>
                    <a:cxn ang="0">
                      <a:pos x="439" y="175"/>
                    </a:cxn>
                    <a:cxn ang="0">
                      <a:pos x="433" y="142"/>
                    </a:cxn>
                    <a:cxn ang="0">
                      <a:pos x="418" y="112"/>
                    </a:cxn>
                    <a:cxn ang="0">
                      <a:pos x="395" y="85"/>
                    </a:cxn>
                    <a:cxn ang="0">
                      <a:pos x="369" y="59"/>
                    </a:cxn>
                    <a:cxn ang="0">
                      <a:pos x="334" y="38"/>
                    </a:cxn>
                    <a:cxn ang="0">
                      <a:pos x="296" y="21"/>
                    </a:cxn>
                    <a:cxn ang="0">
                      <a:pos x="255" y="9"/>
                    </a:cxn>
                    <a:cxn ang="0">
                      <a:pos x="209" y="0"/>
                    </a:cxn>
                    <a:cxn ang="0">
                      <a:pos x="165" y="0"/>
                    </a:cxn>
                    <a:cxn ang="0">
                      <a:pos x="125" y="6"/>
                    </a:cxn>
                    <a:cxn ang="0">
                      <a:pos x="87" y="17"/>
                    </a:cxn>
                    <a:cxn ang="0">
                      <a:pos x="57" y="34"/>
                    </a:cxn>
                    <a:cxn ang="0">
                      <a:pos x="30" y="55"/>
                    </a:cxn>
                    <a:cxn ang="0">
                      <a:pos x="11" y="80"/>
                    </a:cxn>
                    <a:cxn ang="0">
                      <a:pos x="2" y="110"/>
                    </a:cxn>
                    <a:cxn ang="0">
                      <a:pos x="0" y="141"/>
                    </a:cxn>
                    <a:cxn ang="0">
                      <a:pos x="4" y="171"/>
                    </a:cxn>
                    <a:cxn ang="0">
                      <a:pos x="19" y="201"/>
                    </a:cxn>
                    <a:cxn ang="0">
                      <a:pos x="40" y="230"/>
                    </a:cxn>
                    <a:cxn ang="0">
                      <a:pos x="68" y="255"/>
                    </a:cxn>
                    <a:cxn ang="0">
                      <a:pos x="102" y="276"/>
                    </a:cxn>
                    <a:cxn ang="0">
                      <a:pos x="141" y="295"/>
                    </a:cxn>
                    <a:cxn ang="0">
                      <a:pos x="184" y="308"/>
                    </a:cxn>
                    <a:cxn ang="0">
                      <a:pos x="209" y="314"/>
                    </a:cxn>
                  </a:cxnLst>
                  <a:rect l="0" t="0" r="r" b="b"/>
                  <a:pathLst>
                    <a:path w="441" h="315">
                      <a:moveTo>
                        <a:pt x="209" y="314"/>
                      </a:moveTo>
                      <a:lnTo>
                        <a:pt x="230" y="314"/>
                      </a:lnTo>
                      <a:lnTo>
                        <a:pt x="253" y="315"/>
                      </a:lnTo>
                      <a:lnTo>
                        <a:pt x="272" y="314"/>
                      </a:lnTo>
                      <a:lnTo>
                        <a:pt x="295" y="312"/>
                      </a:lnTo>
                      <a:lnTo>
                        <a:pt x="314" y="308"/>
                      </a:lnTo>
                      <a:lnTo>
                        <a:pt x="333" y="302"/>
                      </a:lnTo>
                      <a:lnTo>
                        <a:pt x="350" y="296"/>
                      </a:lnTo>
                      <a:lnTo>
                        <a:pt x="367" y="291"/>
                      </a:lnTo>
                      <a:lnTo>
                        <a:pt x="380" y="281"/>
                      </a:lnTo>
                      <a:lnTo>
                        <a:pt x="395" y="270"/>
                      </a:lnTo>
                      <a:lnTo>
                        <a:pt x="407" y="258"/>
                      </a:lnTo>
                      <a:lnTo>
                        <a:pt x="418" y="249"/>
                      </a:lnTo>
                      <a:lnTo>
                        <a:pt x="426" y="234"/>
                      </a:lnTo>
                      <a:lnTo>
                        <a:pt x="431" y="220"/>
                      </a:lnTo>
                      <a:lnTo>
                        <a:pt x="437" y="207"/>
                      </a:lnTo>
                      <a:lnTo>
                        <a:pt x="441" y="192"/>
                      </a:lnTo>
                      <a:lnTo>
                        <a:pt x="439" y="175"/>
                      </a:lnTo>
                      <a:lnTo>
                        <a:pt x="437" y="158"/>
                      </a:lnTo>
                      <a:lnTo>
                        <a:pt x="433" y="142"/>
                      </a:lnTo>
                      <a:lnTo>
                        <a:pt x="428" y="127"/>
                      </a:lnTo>
                      <a:lnTo>
                        <a:pt x="418" y="112"/>
                      </a:lnTo>
                      <a:lnTo>
                        <a:pt x="409" y="99"/>
                      </a:lnTo>
                      <a:lnTo>
                        <a:pt x="395" y="85"/>
                      </a:lnTo>
                      <a:lnTo>
                        <a:pt x="384" y="72"/>
                      </a:lnTo>
                      <a:lnTo>
                        <a:pt x="369" y="59"/>
                      </a:lnTo>
                      <a:lnTo>
                        <a:pt x="352" y="49"/>
                      </a:lnTo>
                      <a:lnTo>
                        <a:pt x="334" y="38"/>
                      </a:lnTo>
                      <a:lnTo>
                        <a:pt x="317" y="28"/>
                      </a:lnTo>
                      <a:lnTo>
                        <a:pt x="296" y="21"/>
                      </a:lnTo>
                      <a:lnTo>
                        <a:pt x="276" y="15"/>
                      </a:lnTo>
                      <a:lnTo>
                        <a:pt x="255" y="9"/>
                      </a:lnTo>
                      <a:lnTo>
                        <a:pt x="234" y="6"/>
                      </a:lnTo>
                      <a:lnTo>
                        <a:pt x="209" y="0"/>
                      </a:lnTo>
                      <a:lnTo>
                        <a:pt x="188" y="0"/>
                      </a:lnTo>
                      <a:lnTo>
                        <a:pt x="165" y="0"/>
                      </a:lnTo>
                      <a:lnTo>
                        <a:pt x="144" y="4"/>
                      </a:lnTo>
                      <a:lnTo>
                        <a:pt x="125" y="6"/>
                      </a:lnTo>
                      <a:lnTo>
                        <a:pt x="104" y="11"/>
                      </a:lnTo>
                      <a:lnTo>
                        <a:pt x="87" y="17"/>
                      </a:lnTo>
                      <a:lnTo>
                        <a:pt x="72" y="27"/>
                      </a:lnTo>
                      <a:lnTo>
                        <a:pt x="57" y="34"/>
                      </a:lnTo>
                      <a:lnTo>
                        <a:pt x="42" y="46"/>
                      </a:lnTo>
                      <a:lnTo>
                        <a:pt x="30" y="55"/>
                      </a:lnTo>
                      <a:lnTo>
                        <a:pt x="21" y="68"/>
                      </a:lnTo>
                      <a:lnTo>
                        <a:pt x="11" y="80"/>
                      </a:lnTo>
                      <a:lnTo>
                        <a:pt x="7" y="95"/>
                      </a:lnTo>
                      <a:lnTo>
                        <a:pt x="2" y="110"/>
                      </a:lnTo>
                      <a:lnTo>
                        <a:pt x="2" y="127"/>
                      </a:lnTo>
                      <a:lnTo>
                        <a:pt x="0" y="141"/>
                      </a:lnTo>
                      <a:lnTo>
                        <a:pt x="2" y="158"/>
                      </a:lnTo>
                      <a:lnTo>
                        <a:pt x="4" y="171"/>
                      </a:lnTo>
                      <a:lnTo>
                        <a:pt x="11" y="188"/>
                      </a:lnTo>
                      <a:lnTo>
                        <a:pt x="19" y="201"/>
                      </a:lnTo>
                      <a:lnTo>
                        <a:pt x="28" y="217"/>
                      </a:lnTo>
                      <a:lnTo>
                        <a:pt x="40" y="230"/>
                      </a:lnTo>
                      <a:lnTo>
                        <a:pt x="55" y="243"/>
                      </a:lnTo>
                      <a:lnTo>
                        <a:pt x="68" y="255"/>
                      </a:lnTo>
                      <a:lnTo>
                        <a:pt x="85" y="266"/>
                      </a:lnTo>
                      <a:lnTo>
                        <a:pt x="102" y="276"/>
                      </a:lnTo>
                      <a:lnTo>
                        <a:pt x="122" y="287"/>
                      </a:lnTo>
                      <a:lnTo>
                        <a:pt x="141" y="295"/>
                      </a:lnTo>
                      <a:lnTo>
                        <a:pt x="163" y="302"/>
                      </a:lnTo>
                      <a:lnTo>
                        <a:pt x="184" y="308"/>
                      </a:lnTo>
                      <a:lnTo>
                        <a:pt x="209" y="314"/>
                      </a:lnTo>
                      <a:lnTo>
                        <a:pt x="209" y="314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1" name="Freeform 71"/>
                <p:cNvSpPr>
                  <a:spLocks/>
                </p:cNvSpPr>
                <p:nvPr/>
              </p:nvSpPr>
              <p:spPr bwMode="auto">
                <a:xfrm>
                  <a:off x="3456" y="1823"/>
                  <a:ext cx="72" cy="59"/>
                </a:xfrm>
                <a:custGeom>
                  <a:avLst/>
                  <a:gdLst/>
                  <a:ahLst/>
                  <a:cxnLst>
                    <a:cxn ang="0">
                      <a:pos x="71" y="118"/>
                    </a:cxn>
                    <a:cxn ang="0">
                      <a:pos x="78" y="118"/>
                    </a:cxn>
                    <a:cxn ang="0">
                      <a:pos x="84" y="118"/>
                    </a:cxn>
                    <a:cxn ang="0">
                      <a:pos x="91" y="116"/>
                    </a:cxn>
                    <a:cxn ang="0">
                      <a:pos x="97" y="116"/>
                    </a:cxn>
                    <a:cxn ang="0">
                      <a:pos x="103" y="114"/>
                    </a:cxn>
                    <a:cxn ang="0">
                      <a:pos x="110" y="112"/>
                    </a:cxn>
                    <a:cxn ang="0">
                      <a:pos x="116" y="110"/>
                    </a:cxn>
                    <a:cxn ang="0">
                      <a:pos x="122" y="109"/>
                    </a:cxn>
                    <a:cxn ang="0">
                      <a:pos x="131" y="101"/>
                    </a:cxn>
                    <a:cxn ang="0">
                      <a:pos x="137" y="91"/>
                    </a:cxn>
                    <a:cxn ang="0">
                      <a:pos x="143" y="82"/>
                    </a:cxn>
                    <a:cxn ang="0">
                      <a:pos x="145" y="70"/>
                    </a:cxn>
                    <a:cxn ang="0">
                      <a:pos x="145" y="59"/>
                    </a:cxn>
                    <a:cxn ang="0">
                      <a:pos x="141" y="48"/>
                    </a:cxn>
                    <a:cxn ang="0">
                      <a:pos x="133" y="36"/>
                    </a:cxn>
                    <a:cxn ang="0">
                      <a:pos x="126" y="27"/>
                    </a:cxn>
                    <a:cxn ang="0">
                      <a:pos x="120" y="21"/>
                    </a:cxn>
                    <a:cxn ang="0">
                      <a:pos x="114" y="17"/>
                    </a:cxn>
                    <a:cxn ang="0">
                      <a:pos x="109" y="13"/>
                    </a:cxn>
                    <a:cxn ang="0">
                      <a:pos x="103" y="12"/>
                    </a:cxn>
                    <a:cxn ang="0">
                      <a:pos x="97" y="8"/>
                    </a:cxn>
                    <a:cxn ang="0">
                      <a:pos x="90" y="4"/>
                    </a:cxn>
                    <a:cxn ang="0">
                      <a:pos x="84" y="2"/>
                    </a:cxn>
                    <a:cxn ang="0">
                      <a:pos x="78" y="2"/>
                    </a:cxn>
                    <a:cxn ang="0">
                      <a:pos x="69" y="0"/>
                    </a:cxn>
                    <a:cxn ang="0">
                      <a:pos x="61" y="0"/>
                    </a:cxn>
                    <a:cxn ang="0">
                      <a:pos x="53" y="0"/>
                    </a:cxn>
                    <a:cxn ang="0">
                      <a:pos x="48" y="2"/>
                    </a:cxn>
                    <a:cxn ang="0">
                      <a:pos x="40" y="2"/>
                    </a:cxn>
                    <a:cxn ang="0">
                      <a:pos x="34" y="4"/>
                    </a:cxn>
                    <a:cxn ang="0">
                      <a:pos x="29" y="8"/>
                    </a:cxn>
                    <a:cxn ang="0">
                      <a:pos x="23" y="10"/>
                    </a:cxn>
                    <a:cxn ang="0">
                      <a:pos x="14" y="17"/>
                    </a:cxn>
                    <a:cxn ang="0">
                      <a:pos x="8" y="27"/>
                    </a:cxn>
                    <a:cxn ang="0">
                      <a:pos x="2" y="36"/>
                    </a:cxn>
                    <a:cxn ang="0">
                      <a:pos x="0" y="50"/>
                    </a:cxn>
                    <a:cxn ang="0">
                      <a:pos x="0" y="59"/>
                    </a:cxn>
                    <a:cxn ang="0">
                      <a:pos x="4" y="70"/>
                    </a:cxn>
                    <a:cxn ang="0">
                      <a:pos x="10" y="80"/>
                    </a:cxn>
                    <a:cxn ang="0">
                      <a:pos x="19" y="89"/>
                    </a:cxn>
                    <a:cxn ang="0">
                      <a:pos x="29" y="97"/>
                    </a:cxn>
                    <a:cxn ang="0">
                      <a:pos x="40" y="107"/>
                    </a:cxn>
                    <a:cxn ang="0">
                      <a:pos x="48" y="109"/>
                    </a:cxn>
                    <a:cxn ang="0">
                      <a:pos x="53" y="112"/>
                    </a:cxn>
                    <a:cxn ang="0">
                      <a:pos x="63" y="114"/>
                    </a:cxn>
                    <a:cxn ang="0">
                      <a:pos x="71" y="118"/>
                    </a:cxn>
                    <a:cxn ang="0">
                      <a:pos x="71" y="118"/>
                    </a:cxn>
                  </a:cxnLst>
                  <a:rect l="0" t="0" r="r" b="b"/>
                  <a:pathLst>
                    <a:path w="145" h="118">
                      <a:moveTo>
                        <a:pt x="71" y="118"/>
                      </a:moveTo>
                      <a:lnTo>
                        <a:pt x="78" y="118"/>
                      </a:lnTo>
                      <a:lnTo>
                        <a:pt x="84" y="118"/>
                      </a:lnTo>
                      <a:lnTo>
                        <a:pt x="91" y="116"/>
                      </a:lnTo>
                      <a:lnTo>
                        <a:pt x="97" y="116"/>
                      </a:lnTo>
                      <a:lnTo>
                        <a:pt x="103" y="114"/>
                      </a:lnTo>
                      <a:lnTo>
                        <a:pt x="110" y="112"/>
                      </a:lnTo>
                      <a:lnTo>
                        <a:pt x="116" y="110"/>
                      </a:lnTo>
                      <a:lnTo>
                        <a:pt x="122" y="109"/>
                      </a:lnTo>
                      <a:lnTo>
                        <a:pt x="131" y="101"/>
                      </a:lnTo>
                      <a:lnTo>
                        <a:pt x="137" y="91"/>
                      </a:lnTo>
                      <a:lnTo>
                        <a:pt x="143" y="82"/>
                      </a:lnTo>
                      <a:lnTo>
                        <a:pt x="145" y="70"/>
                      </a:lnTo>
                      <a:lnTo>
                        <a:pt x="145" y="59"/>
                      </a:lnTo>
                      <a:lnTo>
                        <a:pt x="141" y="48"/>
                      </a:lnTo>
                      <a:lnTo>
                        <a:pt x="133" y="36"/>
                      </a:lnTo>
                      <a:lnTo>
                        <a:pt x="126" y="27"/>
                      </a:lnTo>
                      <a:lnTo>
                        <a:pt x="120" y="21"/>
                      </a:lnTo>
                      <a:lnTo>
                        <a:pt x="114" y="17"/>
                      </a:lnTo>
                      <a:lnTo>
                        <a:pt x="109" y="13"/>
                      </a:lnTo>
                      <a:lnTo>
                        <a:pt x="103" y="12"/>
                      </a:lnTo>
                      <a:lnTo>
                        <a:pt x="97" y="8"/>
                      </a:lnTo>
                      <a:lnTo>
                        <a:pt x="90" y="4"/>
                      </a:lnTo>
                      <a:lnTo>
                        <a:pt x="84" y="2"/>
                      </a:lnTo>
                      <a:lnTo>
                        <a:pt x="78" y="2"/>
                      </a:lnTo>
                      <a:lnTo>
                        <a:pt x="69" y="0"/>
                      </a:lnTo>
                      <a:lnTo>
                        <a:pt x="61" y="0"/>
                      </a:lnTo>
                      <a:lnTo>
                        <a:pt x="53" y="0"/>
                      </a:lnTo>
                      <a:lnTo>
                        <a:pt x="48" y="2"/>
                      </a:lnTo>
                      <a:lnTo>
                        <a:pt x="40" y="2"/>
                      </a:lnTo>
                      <a:lnTo>
                        <a:pt x="34" y="4"/>
                      </a:lnTo>
                      <a:lnTo>
                        <a:pt x="29" y="8"/>
                      </a:lnTo>
                      <a:lnTo>
                        <a:pt x="23" y="10"/>
                      </a:lnTo>
                      <a:lnTo>
                        <a:pt x="14" y="17"/>
                      </a:lnTo>
                      <a:lnTo>
                        <a:pt x="8" y="27"/>
                      </a:lnTo>
                      <a:lnTo>
                        <a:pt x="2" y="36"/>
                      </a:lnTo>
                      <a:lnTo>
                        <a:pt x="0" y="50"/>
                      </a:lnTo>
                      <a:lnTo>
                        <a:pt x="0" y="59"/>
                      </a:lnTo>
                      <a:lnTo>
                        <a:pt x="4" y="70"/>
                      </a:lnTo>
                      <a:lnTo>
                        <a:pt x="10" y="80"/>
                      </a:lnTo>
                      <a:lnTo>
                        <a:pt x="19" y="89"/>
                      </a:lnTo>
                      <a:lnTo>
                        <a:pt x="29" y="97"/>
                      </a:lnTo>
                      <a:lnTo>
                        <a:pt x="40" y="107"/>
                      </a:lnTo>
                      <a:lnTo>
                        <a:pt x="48" y="109"/>
                      </a:lnTo>
                      <a:lnTo>
                        <a:pt x="53" y="112"/>
                      </a:lnTo>
                      <a:lnTo>
                        <a:pt x="63" y="114"/>
                      </a:lnTo>
                      <a:lnTo>
                        <a:pt x="71" y="118"/>
                      </a:lnTo>
                      <a:lnTo>
                        <a:pt x="71" y="118"/>
                      </a:lnTo>
                      <a:close/>
                    </a:path>
                  </a:pathLst>
                </a:custGeom>
                <a:solidFill>
                  <a:srgbClr val="8CB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2" name="Freeform 72"/>
                <p:cNvSpPr>
                  <a:spLocks/>
                </p:cNvSpPr>
                <p:nvPr/>
              </p:nvSpPr>
              <p:spPr bwMode="auto">
                <a:xfrm>
                  <a:off x="3339" y="2285"/>
                  <a:ext cx="69" cy="54"/>
                </a:xfrm>
                <a:custGeom>
                  <a:avLst/>
                  <a:gdLst/>
                  <a:ahLst/>
                  <a:cxnLst>
                    <a:cxn ang="0">
                      <a:pos x="65" y="106"/>
                    </a:cxn>
                    <a:cxn ang="0">
                      <a:pos x="71" y="106"/>
                    </a:cxn>
                    <a:cxn ang="0">
                      <a:pos x="76" y="106"/>
                    </a:cxn>
                    <a:cxn ang="0">
                      <a:pos x="84" y="106"/>
                    </a:cxn>
                    <a:cxn ang="0">
                      <a:pos x="90" y="106"/>
                    </a:cxn>
                    <a:cxn ang="0">
                      <a:pos x="95" y="104"/>
                    </a:cxn>
                    <a:cxn ang="0">
                      <a:pos x="103" y="104"/>
                    </a:cxn>
                    <a:cxn ang="0">
                      <a:pos x="109" y="101"/>
                    </a:cxn>
                    <a:cxn ang="0">
                      <a:pos x="114" y="101"/>
                    </a:cxn>
                    <a:cxn ang="0">
                      <a:pos x="124" y="93"/>
                    </a:cxn>
                    <a:cxn ang="0">
                      <a:pos x="130" y="85"/>
                    </a:cxn>
                    <a:cxn ang="0">
                      <a:pos x="135" y="76"/>
                    </a:cxn>
                    <a:cxn ang="0">
                      <a:pos x="137" y="66"/>
                    </a:cxn>
                    <a:cxn ang="0">
                      <a:pos x="135" y="55"/>
                    </a:cxn>
                    <a:cxn ang="0">
                      <a:pos x="132" y="44"/>
                    </a:cxn>
                    <a:cxn ang="0">
                      <a:pos x="126" y="34"/>
                    </a:cxn>
                    <a:cxn ang="0">
                      <a:pos x="118" y="25"/>
                    </a:cxn>
                    <a:cxn ang="0">
                      <a:pos x="107" y="17"/>
                    </a:cxn>
                    <a:cxn ang="0">
                      <a:pos x="97" y="11"/>
                    </a:cxn>
                    <a:cxn ang="0">
                      <a:pos x="90" y="8"/>
                    </a:cxn>
                    <a:cxn ang="0">
                      <a:pos x="86" y="6"/>
                    </a:cxn>
                    <a:cxn ang="0">
                      <a:pos x="78" y="4"/>
                    </a:cxn>
                    <a:cxn ang="0">
                      <a:pos x="73" y="4"/>
                    </a:cxn>
                    <a:cxn ang="0">
                      <a:pos x="65" y="2"/>
                    </a:cxn>
                    <a:cxn ang="0">
                      <a:pos x="57" y="0"/>
                    </a:cxn>
                    <a:cxn ang="0">
                      <a:pos x="50" y="0"/>
                    </a:cxn>
                    <a:cxn ang="0">
                      <a:pos x="44" y="2"/>
                    </a:cxn>
                    <a:cxn ang="0">
                      <a:pos x="38" y="2"/>
                    </a:cxn>
                    <a:cxn ang="0">
                      <a:pos x="33" y="6"/>
                    </a:cxn>
                    <a:cxn ang="0">
                      <a:pos x="27" y="8"/>
                    </a:cxn>
                    <a:cxn ang="0">
                      <a:pos x="21" y="11"/>
                    </a:cxn>
                    <a:cxn ang="0">
                      <a:pos x="12" y="17"/>
                    </a:cxn>
                    <a:cxn ang="0">
                      <a:pos x="6" y="25"/>
                    </a:cxn>
                    <a:cxn ang="0">
                      <a:pos x="0" y="32"/>
                    </a:cxn>
                    <a:cxn ang="0">
                      <a:pos x="0" y="44"/>
                    </a:cxn>
                    <a:cxn ang="0">
                      <a:pos x="0" y="55"/>
                    </a:cxn>
                    <a:cxn ang="0">
                      <a:pos x="2" y="65"/>
                    </a:cxn>
                    <a:cxn ang="0">
                      <a:pos x="8" y="74"/>
                    </a:cxn>
                    <a:cxn ang="0">
                      <a:pos x="17" y="85"/>
                    </a:cxn>
                    <a:cxn ang="0">
                      <a:pos x="25" y="91"/>
                    </a:cxn>
                    <a:cxn ang="0">
                      <a:pos x="38" y="99"/>
                    </a:cxn>
                    <a:cxn ang="0">
                      <a:pos x="44" y="101"/>
                    </a:cxn>
                    <a:cxn ang="0">
                      <a:pos x="50" y="104"/>
                    </a:cxn>
                    <a:cxn ang="0">
                      <a:pos x="57" y="104"/>
                    </a:cxn>
                    <a:cxn ang="0">
                      <a:pos x="65" y="106"/>
                    </a:cxn>
                    <a:cxn ang="0">
                      <a:pos x="65" y="106"/>
                    </a:cxn>
                  </a:cxnLst>
                  <a:rect l="0" t="0" r="r" b="b"/>
                  <a:pathLst>
                    <a:path w="137" h="106">
                      <a:moveTo>
                        <a:pt x="65" y="106"/>
                      </a:moveTo>
                      <a:lnTo>
                        <a:pt x="71" y="106"/>
                      </a:lnTo>
                      <a:lnTo>
                        <a:pt x="76" y="106"/>
                      </a:lnTo>
                      <a:lnTo>
                        <a:pt x="84" y="106"/>
                      </a:lnTo>
                      <a:lnTo>
                        <a:pt x="90" y="106"/>
                      </a:lnTo>
                      <a:lnTo>
                        <a:pt x="95" y="104"/>
                      </a:lnTo>
                      <a:lnTo>
                        <a:pt x="103" y="104"/>
                      </a:lnTo>
                      <a:lnTo>
                        <a:pt x="109" y="101"/>
                      </a:lnTo>
                      <a:lnTo>
                        <a:pt x="114" y="101"/>
                      </a:lnTo>
                      <a:lnTo>
                        <a:pt x="124" y="93"/>
                      </a:lnTo>
                      <a:lnTo>
                        <a:pt x="130" y="85"/>
                      </a:lnTo>
                      <a:lnTo>
                        <a:pt x="135" y="76"/>
                      </a:lnTo>
                      <a:lnTo>
                        <a:pt x="137" y="66"/>
                      </a:lnTo>
                      <a:lnTo>
                        <a:pt x="135" y="55"/>
                      </a:lnTo>
                      <a:lnTo>
                        <a:pt x="132" y="44"/>
                      </a:lnTo>
                      <a:lnTo>
                        <a:pt x="126" y="34"/>
                      </a:lnTo>
                      <a:lnTo>
                        <a:pt x="118" y="25"/>
                      </a:lnTo>
                      <a:lnTo>
                        <a:pt x="107" y="17"/>
                      </a:lnTo>
                      <a:lnTo>
                        <a:pt x="97" y="11"/>
                      </a:lnTo>
                      <a:lnTo>
                        <a:pt x="90" y="8"/>
                      </a:lnTo>
                      <a:lnTo>
                        <a:pt x="86" y="6"/>
                      </a:lnTo>
                      <a:lnTo>
                        <a:pt x="78" y="4"/>
                      </a:lnTo>
                      <a:lnTo>
                        <a:pt x="73" y="4"/>
                      </a:lnTo>
                      <a:lnTo>
                        <a:pt x="65" y="2"/>
                      </a:ln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44" y="2"/>
                      </a:lnTo>
                      <a:lnTo>
                        <a:pt x="38" y="2"/>
                      </a:lnTo>
                      <a:lnTo>
                        <a:pt x="33" y="6"/>
                      </a:lnTo>
                      <a:lnTo>
                        <a:pt x="27" y="8"/>
                      </a:lnTo>
                      <a:lnTo>
                        <a:pt x="21" y="11"/>
                      </a:lnTo>
                      <a:lnTo>
                        <a:pt x="12" y="17"/>
                      </a:lnTo>
                      <a:lnTo>
                        <a:pt x="6" y="25"/>
                      </a:lnTo>
                      <a:lnTo>
                        <a:pt x="0" y="32"/>
                      </a:lnTo>
                      <a:lnTo>
                        <a:pt x="0" y="44"/>
                      </a:lnTo>
                      <a:lnTo>
                        <a:pt x="0" y="55"/>
                      </a:lnTo>
                      <a:lnTo>
                        <a:pt x="2" y="65"/>
                      </a:lnTo>
                      <a:lnTo>
                        <a:pt x="8" y="74"/>
                      </a:lnTo>
                      <a:lnTo>
                        <a:pt x="17" y="85"/>
                      </a:lnTo>
                      <a:lnTo>
                        <a:pt x="25" y="91"/>
                      </a:lnTo>
                      <a:lnTo>
                        <a:pt x="38" y="99"/>
                      </a:lnTo>
                      <a:lnTo>
                        <a:pt x="44" y="101"/>
                      </a:lnTo>
                      <a:lnTo>
                        <a:pt x="50" y="104"/>
                      </a:lnTo>
                      <a:lnTo>
                        <a:pt x="57" y="104"/>
                      </a:lnTo>
                      <a:lnTo>
                        <a:pt x="65" y="106"/>
                      </a:lnTo>
                      <a:lnTo>
                        <a:pt x="65" y="106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3" name="Freeform 73"/>
                <p:cNvSpPr>
                  <a:spLocks/>
                </p:cNvSpPr>
                <p:nvPr/>
              </p:nvSpPr>
              <p:spPr bwMode="auto">
                <a:xfrm>
                  <a:off x="3185" y="2223"/>
                  <a:ext cx="96" cy="64"/>
                </a:xfrm>
                <a:custGeom>
                  <a:avLst/>
                  <a:gdLst/>
                  <a:ahLst/>
                  <a:cxnLst>
                    <a:cxn ang="0">
                      <a:pos x="99" y="130"/>
                    </a:cxn>
                    <a:cxn ang="0">
                      <a:pos x="118" y="128"/>
                    </a:cxn>
                    <a:cxn ang="0">
                      <a:pos x="135" y="126"/>
                    </a:cxn>
                    <a:cxn ang="0">
                      <a:pos x="152" y="122"/>
                    </a:cxn>
                    <a:cxn ang="0">
                      <a:pos x="166" y="115"/>
                    </a:cxn>
                    <a:cxn ang="0">
                      <a:pos x="177" y="107"/>
                    </a:cxn>
                    <a:cxn ang="0">
                      <a:pos x="185" y="97"/>
                    </a:cxn>
                    <a:cxn ang="0">
                      <a:pos x="190" y="84"/>
                    </a:cxn>
                    <a:cxn ang="0">
                      <a:pos x="190" y="73"/>
                    </a:cxn>
                    <a:cxn ang="0">
                      <a:pos x="189" y="59"/>
                    </a:cxn>
                    <a:cxn ang="0">
                      <a:pos x="181" y="46"/>
                    </a:cxn>
                    <a:cxn ang="0">
                      <a:pos x="171" y="35"/>
                    </a:cxn>
                    <a:cxn ang="0">
                      <a:pos x="160" y="25"/>
                    </a:cxn>
                    <a:cxn ang="0">
                      <a:pos x="145" y="16"/>
                    </a:cxn>
                    <a:cxn ang="0">
                      <a:pos x="130" y="10"/>
                    </a:cxn>
                    <a:cxn ang="0">
                      <a:pos x="111" y="4"/>
                    </a:cxn>
                    <a:cxn ang="0">
                      <a:pos x="92" y="2"/>
                    </a:cxn>
                    <a:cxn ang="0">
                      <a:pos x="73" y="0"/>
                    </a:cxn>
                    <a:cxn ang="0">
                      <a:pos x="54" y="2"/>
                    </a:cxn>
                    <a:cxn ang="0">
                      <a:pos x="40" y="8"/>
                    </a:cxn>
                    <a:cxn ang="0">
                      <a:pos x="25" y="16"/>
                    </a:cxn>
                    <a:cxn ang="0">
                      <a:pos x="14" y="23"/>
                    </a:cxn>
                    <a:cxn ang="0">
                      <a:pos x="6" y="33"/>
                    </a:cxn>
                    <a:cxn ang="0">
                      <a:pos x="2" y="46"/>
                    </a:cxn>
                    <a:cxn ang="0">
                      <a:pos x="0" y="57"/>
                    </a:cxn>
                    <a:cxn ang="0">
                      <a:pos x="4" y="71"/>
                    </a:cxn>
                    <a:cxn ang="0">
                      <a:pos x="10" y="84"/>
                    </a:cxn>
                    <a:cxn ang="0">
                      <a:pos x="19" y="96"/>
                    </a:cxn>
                    <a:cxn ang="0">
                      <a:pos x="31" y="105"/>
                    </a:cxn>
                    <a:cxn ang="0">
                      <a:pos x="44" y="115"/>
                    </a:cxn>
                    <a:cxn ang="0">
                      <a:pos x="61" y="120"/>
                    </a:cxn>
                    <a:cxn ang="0">
                      <a:pos x="80" y="126"/>
                    </a:cxn>
                    <a:cxn ang="0">
                      <a:pos x="92" y="130"/>
                    </a:cxn>
                  </a:cxnLst>
                  <a:rect l="0" t="0" r="r" b="b"/>
                  <a:pathLst>
                    <a:path w="192" h="130">
                      <a:moveTo>
                        <a:pt x="92" y="130"/>
                      </a:moveTo>
                      <a:lnTo>
                        <a:pt x="99" y="130"/>
                      </a:lnTo>
                      <a:lnTo>
                        <a:pt x="109" y="130"/>
                      </a:lnTo>
                      <a:lnTo>
                        <a:pt x="118" y="128"/>
                      </a:lnTo>
                      <a:lnTo>
                        <a:pt x="128" y="128"/>
                      </a:lnTo>
                      <a:lnTo>
                        <a:pt x="135" y="126"/>
                      </a:lnTo>
                      <a:lnTo>
                        <a:pt x="143" y="126"/>
                      </a:lnTo>
                      <a:lnTo>
                        <a:pt x="152" y="122"/>
                      </a:lnTo>
                      <a:lnTo>
                        <a:pt x="160" y="120"/>
                      </a:lnTo>
                      <a:lnTo>
                        <a:pt x="166" y="115"/>
                      </a:lnTo>
                      <a:lnTo>
                        <a:pt x="171" y="113"/>
                      </a:lnTo>
                      <a:lnTo>
                        <a:pt x="177" y="107"/>
                      </a:lnTo>
                      <a:lnTo>
                        <a:pt x="183" y="103"/>
                      </a:lnTo>
                      <a:lnTo>
                        <a:pt x="185" y="97"/>
                      </a:lnTo>
                      <a:lnTo>
                        <a:pt x="189" y="92"/>
                      </a:lnTo>
                      <a:lnTo>
                        <a:pt x="190" y="84"/>
                      </a:lnTo>
                      <a:lnTo>
                        <a:pt x="192" y="78"/>
                      </a:lnTo>
                      <a:lnTo>
                        <a:pt x="190" y="73"/>
                      </a:lnTo>
                      <a:lnTo>
                        <a:pt x="190" y="65"/>
                      </a:lnTo>
                      <a:lnTo>
                        <a:pt x="189" y="59"/>
                      </a:lnTo>
                      <a:lnTo>
                        <a:pt x="185" y="54"/>
                      </a:lnTo>
                      <a:lnTo>
                        <a:pt x="181" y="46"/>
                      </a:lnTo>
                      <a:lnTo>
                        <a:pt x="177" y="40"/>
                      </a:lnTo>
                      <a:lnTo>
                        <a:pt x="171" y="35"/>
                      </a:lnTo>
                      <a:lnTo>
                        <a:pt x="168" y="31"/>
                      </a:lnTo>
                      <a:lnTo>
                        <a:pt x="160" y="25"/>
                      </a:lnTo>
                      <a:lnTo>
                        <a:pt x="152" y="21"/>
                      </a:lnTo>
                      <a:lnTo>
                        <a:pt x="145" y="16"/>
                      </a:lnTo>
                      <a:lnTo>
                        <a:pt x="137" y="14"/>
                      </a:lnTo>
                      <a:lnTo>
                        <a:pt x="130" y="10"/>
                      </a:lnTo>
                      <a:lnTo>
                        <a:pt x="120" y="6"/>
                      </a:lnTo>
                      <a:lnTo>
                        <a:pt x="111" y="4"/>
                      </a:lnTo>
                      <a:lnTo>
                        <a:pt x="103" y="4"/>
                      </a:lnTo>
                      <a:lnTo>
                        <a:pt x="92" y="2"/>
                      </a:lnTo>
                      <a:lnTo>
                        <a:pt x="82" y="2"/>
                      </a:lnTo>
                      <a:lnTo>
                        <a:pt x="73" y="0"/>
                      </a:lnTo>
                      <a:lnTo>
                        <a:pt x="65" y="2"/>
                      </a:lnTo>
                      <a:lnTo>
                        <a:pt x="54" y="2"/>
                      </a:lnTo>
                      <a:lnTo>
                        <a:pt x="46" y="4"/>
                      </a:lnTo>
                      <a:lnTo>
                        <a:pt x="40" y="8"/>
                      </a:lnTo>
                      <a:lnTo>
                        <a:pt x="33" y="12"/>
                      </a:lnTo>
                      <a:lnTo>
                        <a:pt x="25" y="16"/>
                      </a:lnTo>
                      <a:lnTo>
                        <a:pt x="19" y="18"/>
                      </a:lnTo>
                      <a:lnTo>
                        <a:pt x="14" y="23"/>
                      </a:lnTo>
                      <a:lnTo>
                        <a:pt x="10" y="29"/>
                      </a:lnTo>
                      <a:lnTo>
                        <a:pt x="6" y="33"/>
                      </a:lnTo>
                      <a:lnTo>
                        <a:pt x="4" y="38"/>
                      </a:lnTo>
                      <a:lnTo>
                        <a:pt x="2" y="46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2" y="65"/>
                      </a:lnTo>
                      <a:lnTo>
                        <a:pt x="4" y="71"/>
                      </a:lnTo>
                      <a:lnTo>
                        <a:pt x="6" y="78"/>
                      </a:lnTo>
                      <a:lnTo>
                        <a:pt x="10" y="84"/>
                      </a:lnTo>
                      <a:lnTo>
                        <a:pt x="14" y="90"/>
                      </a:lnTo>
                      <a:lnTo>
                        <a:pt x="19" y="96"/>
                      </a:lnTo>
                      <a:lnTo>
                        <a:pt x="25" y="101"/>
                      </a:lnTo>
                      <a:lnTo>
                        <a:pt x="31" y="105"/>
                      </a:lnTo>
                      <a:lnTo>
                        <a:pt x="38" y="109"/>
                      </a:lnTo>
                      <a:lnTo>
                        <a:pt x="44" y="115"/>
                      </a:lnTo>
                      <a:lnTo>
                        <a:pt x="54" y="118"/>
                      </a:lnTo>
                      <a:lnTo>
                        <a:pt x="61" y="120"/>
                      </a:lnTo>
                      <a:lnTo>
                        <a:pt x="71" y="124"/>
                      </a:lnTo>
                      <a:lnTo>
                        <a:pt x="80" y="126"/>
                      </a:lnTo>
                      <a:lnTo>
                        <a:pt x="92" y="130"/>
                      </a:lnTo>
                      <a:lnTo>
                        <a:pt x="92" y="130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4" name="Freeform 74"/>
                <p:cNvSpPr>
                  <a:spLocks/>
                </p:cNvSpPr>
                <p:nvPr/>
              </p:nvSpPr>
              <p:spPr bwMode="auto">
                <a:xfrm>
                  <a:off x="3271" y="1790"/>
                  <a:ext cx="96" cy="64"/>
                </a:xfrm>
                <a:custGeom>
                  <a:avLst/>
                  <a:gdLst/>
                  <a:ahLst/>
                  <a:cxnLst>
                    <a:cxn ang="0">
                      <a:pos x="92" y="127"/>
                    </a:cxn>
                    <a:cxn ang="0">
                      <a:pos x="99" y="127"/>
                    </a:cxn>
                    <a:cxn ang="0">
                      <a:pos x="111" y="127"/>
                    </a:cxn>
                    <a:cxn ang="0">
                      <a:pos x="118" y="127"/>
                    </a:cxn>
                    <a:cxn ang="0">
                      <a:pos x="130" y="127"/>
                    </a:cxn>
                    <a:cxn ang="0">
                      <a:pos x="137" y="123"/>
                    </a:cxn>
                    <a:cxn ang="0">
                      <a:pos x="145" y="123"/>
                    </a:cxn>
                    <a:cxn ang="0">
                      <a:pos x="153" y="119"/>
                    </a:cxn>
                    <a:cxn ang="0">
                      <a:pos x="160" y="117"/>
                    </a:cxn>
                    <a:cxn ang="0">
                      <a:pos x="166" y="114"/>
                    </a:cxn>
                    <a:cxn ang="0">
                      <a:pos x="173" y="108"/>
                    </a:cxn>
                    <a:cxn ang="0">
                      <a:pos x="177" y="104"/>
                    </a:cxn>
                    <a:cxn ang="0">
                      <a:pos x="183" y="98"/>
                    </a:cxn>
                    <a:cxn ang="0">
                      <a:pos x="189" y="89"/>
                    </a:cxn>
                    <a:cxn ang="0">
                      <a:pos x="192" y="77"/>
                    </a:cxn>
                    <a:cxn ang="0">
                      <a:pos x="192" y="70"/>
                    </a:cxn>
                    <a:cxn ang="0">
                      <a:pos x="191" y="62"/>
                    </a:cxn>
                    <a:cxn ang="0">
                      <a:pos x="189" y="57"/>
                    </a:cxn>
                    <a:cxn ang="0">
                      <a:pos x="187" y="51"/>
                    </a:cxn>
                    <a:cxn ang="0">
                      <a:pos x="177" y="38"/>
                    </a:cxn>
                    <a:cxn ang="0">
                      <a:pos x="168" y="28"/>
                    </a:cxn>
                    <a:cxn ang="0">
                      <a:pos x="158" y="22"/>
                    </a:cxn>
                    <a:cxn ang="0">
                      <a:pos x="153" y="19"/>
                    </a:cxn>
                    <a:cxn ang="0">
                      <a:pos x="145" y="13"/>
                    </a:cxn>
                    <a:cxn ang="0">
                      <a:pos x="137" y="11"/>
                    </a:cxn>
                    <a:cxn ang="0">
                      <a:pos x="128" y="7"/>
                    </a:cxn>
                    <a:cxn ang="0">
                      <a:pos x="118" y="3"/>
                    </a:cxn>
                    <a:cxn ang="0">
                      <a:pos x="111" y="1"/>
                    </a:cxn>
                    <a:cxn ang="0">
                      <a:pos x="101" y="1"/>
                    </a:cxn>
                    <a:cxn ang="0">
                      <a:pos x="92" y="0"/>
                    </a:cxn>
                    <a:cxn ang="0">
                      <a:pos x="80" y="0"/>
                    </a:cxn>
                    <a:cxn ang="0">
                      <a:pos x="71" y="0"/>
                    </a:cxn>
                    <a:cxn ang="0">
                      <a:pos x="63" y="0"/>
                    </a:cxn>
                    <a:cxn ang="0">
                      <a:pos x="56" y="1"/>
                    </a:cxn>
                    <a:cxn ang="0">
                      <a:pos x="46" y="3"/>
                    </a:cxn>
                    <a:cxn ang="0">
                      <a:pos x="38" y="7"/>
                    </a:cxn>
                    <a:cxn ang="0">
                      <a:pos x="33" y="11"/>
                    </a:cxn>
                    <a:cxn ang="0">
                      <a:pos x="25" y="13"/>
                    </a:cxn>
                    <a:cxn ang="0">
                      <a:pos x="19" y="17"/>
                    </a:cxn>
                    <a:cxn ang="0">
                      <a:pos x="14" y="20"/>
                    </a:cxn>
                    <a:cxn ang="0">
                      <a:pos x="10" y="26"/>
                    </a:cxn>
                    <a:cxn ang="0">
                      <a:pos x="6" y="30"/>
                    </a:cxn>
                    <a:cxn ang="0">
                      <a:pos x="4" y="36"/>
                    </a:cxn>
                    <a:cxn ang="0">
                      <a:pos x="2" y="43"/>
                    </a:cxn>
                    <a:cxn ang="0">
                      <a:pos x="2" y="49"/>
                    </a:cxn>
                    <a:cxn ang="0">
                      <a:pos x="0" y="55"/>
                    </a:cxn>
                    <a:cxn ang="0">
                      <a:pos x="2" y="62"/>
                    </a:cxn>
                    <a:cxn ang="0">
                      <a:pos x="2" y="68"/>
                    </a:cxn>
                    <a:cxn ang="0">
                      <a:pos x="6" y="76"/>
                    </a:cxn>
                    <a:cxn ang="0">
                      <a:pos x="10" y="81"/>
                    </a:cxn>
                    <a:cxn ang="0">
                      <a:pos x="14" y="89"/>
                    </a:cxn>
                    <a:cxn ang="0">
                      <a:pos x="19" y="93"/>
                    </a:cxn>
                    <a:cxn ang="0">
                      <a:pos x="25" y="98"/>
                    </a:cxn>
                    <a:cxn ang="0">
                      <a:pos x="31" y="104"/>
                    </a:cxn>
                    <a:cxn ang="0">
                      <a:pos x="38" y="108"/>
                    </a:cxn>
                    <a:cxn ang="0">
                      <a:pos x="44" y="114"/>
                    </a:cxn>
                    <a:cxn ang="0">
                      <a:pos x="54" y="117"/>
                    </a:cxn>
                    <a:cxn ang="0">
                      <a:pos x="61" y="119"/>
                    </a:cxn>
                    <a:cxn ang="0">
                      <a:pos x="71" y="123"/>
                    </a:cxn>
                    <a:cxn ang="0">
                      <a:pos x="80" y="125"/>
                    </a:cxn>
                    <a:cxn ang="0">
                      <a:pos x="92" y="127"/>
                    </a:cxn>
                    <a:cxn ang="0">
                      <a:pos x="92" y="127"/>
                    </a:cxn>
                  </a:cxnLst>
                  <a:rect l="0" t="0" r="r" b="b"/>
                  <a:pathLst>
                    <a:path w="192" h="127">
                      <a:moveTo>
                        <a:pt x="92" y="127"/>
                      </a:moveTo>
                      <a:lnTo>
                        <a:pt x="99" y="127"/>
                      </a:lnTo>
                      <a:lnTo>
                        <a:pt x="111" y="127"/>
                      </a:lnTo>
                      <a:lnTo>
                        <a:pt x="118" y="127"/>
                      </a:lnTo>
                      <a:lnTo>
                        <a:pt x="130" y="127"/>
                      </a:lnTo>
                      <a:lnTo>
                        <a:pt x="137" y="123"/>
                      </a:lnTo>
                      <a:lnTo>
                        <a:pt x="145" y="123"/>
                      </a:lnTo>
                      <a:lnTo>
                        <a:pt x="153" y="119"/>
                      </a:lnTo>
                      <a:lnTo>
                        <a:pt x="160" y="117"/>
                      </a:lnTo>
                      <a:lnTo>
                        <a:pt x="166" y="114"/>
                      </a:lnTo>
                      <a:lnTo>
                        <a:pt x="173" y="108"/>
                      </a:lnTo>
                      <a:lnTo>
                        <a:pt x="177" y="104"/>
                      </a:lnTo>
                      <a:lnTo>
                        <a:pt x="183" y="98"/>
                      </a:lnTo>
                      <a:lnTo>
                        <a:pt x="189" y="89"/>
                      </a:lnTo>
                      <a:lnTo>
                        <a:pt x="192" y="77"/>
                      </a:lnTo>
                      <a:lnTo>
                        <a:pt x="192" y="70"/>
                      </a:lnTo>
                      <a:lnTo>
                        <a:pt x="191" y="62"/>
                      </a:lnTo>
                      <a:lnTo>
                        <a:pt x="189" y="57"/>
                      </a:lnTo>
                      <a:lnTo>
                        <a:pt x="187" y="51"/>
                      </a:lnTo>
                      <a:lnTo>
                        <a:pt x="177" y="38"/>
                      </a:lnTo>
                      <a:lnTo>
                        <a:pt x="168" y="28"/>
                      </a:lnTo>
                      <a:lnTo>
                        <a:pt x="158" y="22"/>
                      </a:lnTo>
                      <a:lnTo>
                        <a:pt x="153" y="19"/>
                      </a:lnTo>
                      <a:lnTo>
                        <a:pt x="145" y="13"/>
                      </a:lnTo>
                      <a:lnTo>
                        <a:pt x="137" y="11"/>
                      </a:lnTo>
                      <a:lnTo>
                        <a:pt x="128" y="7"/>
                      </a:lnTo>
                      <a:lnTo>
                        <a:pt x="118" y="3"/>
                      </a:lnTo>
                      <a:lnTo>
                        <a:pt x="111" y="1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6" y="1"/>
                      </a:lnTo>
                      <a:lnTo>
                        <a:pt x="46" y="3"/>
                      </a:lnTo>
                      <a:lnTo>
                        <a:pt x="38" y="7"/>
                      </a:lnTo>
                      <a:lnTo>
                        <a:pt x="33" y="11"/>
                      </a:lnTo>
                      <a:lnTo>
                        <a:pt x="25" y="13"/>
                      </a:lnTo>
                      <a:lnTo>
                        <a:pt x="19" y="17"/>
                      </a:lnTo>
                      <a:lnTo>
                        <a:pt x="14" y="20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4" y="36"/>
                      </a:lnTo>
                      <a:lnTo>
                        <a:pt x="2" y="43"/>
                      </a:lnTo>
                      <a:lnTo>
                        <a:pt x="2" y="49"/>
                      </a:lnTo>
                      <a:lnTo>
                        <a:pt x="0" y="55"/>
                      </a:lnTo>
                      <a:lnTo>
                        <a:pt x="2" y="62"/>
                      </a:lnTo>
                      <a:lnTo>
                        <a:pt x="2" y="68"/>
                      </a:lnTo>
                      <a:lnTo>
                        <a:pt x="6" y="76"/>
                      </a:lnTo>
                      <a:lnTo>
                        <a:pt x="10" y="81"/>
                      </a:lnTo>
                      <a:lnTo>
                        <a:pt x="14" y="89"/>
                      </a:lnTo>
                      <a:lnTo>
                        <a:pt x="19" y="93"/>
                      </a:lnTo>
                      <a:lnTo>
                        <a:pt x="25" y="98"/>
                      </a:lnTo>
                      <a:lnTo>
                        <a:pt x="31" y="104"/>
                      </a:lnTo>
                      <a:lnTo>
                        <a:pt x="38" y="108"/>
                      </a:lnTo>
                      <a:lnTo>
                        <a:pt x="44" y="114"/>
                      </a:lnTo>
                      <a:lnTo>
                        <a:pt x="54" y="117"/>
                      </a:lnTo>
                      <a:lnTo>
                        <a:pt x="61" y="119"/>
                      </a:lnTo>
                      <a:lnTo>
                        <a:pt x="71" y="123"/>
                      </a:lnTo>
                      <a:lnTo>
                        <a:pt x="80" y="125"/>
                      </a:lnTo>
                      <a:lnTo>
                        <a:pt x="92" y="127"/>
                      </a:lnTo>
                      <a:lnTo>
                        <a:pt x="92" y="127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5" name="Freeform 75"/>
                <p:cNvSpPr>
                  <a:spLocks/>
                </p:cNvSpPr>
                <p:nvPr/>
              </p:nvSpPr>
              <p:spPr bwMode="auto">
                <a:xfrm>
                  <a:off x="3373" y="1964"/>
                  <a:ext cx="101" cy="217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201" y="75"/>
                    </a:cxn>
                    <a:cxn ang="0">
                      <a:pos x="106" y="407"/>
                    </a:cxn>
                    <a:cxn ang="0">
                      <a:pos x="0" y="434"/>
                    </a:cxn>
                    <a:cxn ang="0">
                      <a:pos x="129" y="0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201" h="434">
                      <a:moveTo>
                        <a:pt x="129" y="0"/>
                      </a:moveTo>
                      <a:lnTo>
                        <a:pt x="201" y="75"/>
                      </a:lnTo>
                      <a:lnTo>
                        <a:pt x="106" y="407"/>
                      </a:lnTo>
                      <a:lnTo>
                        <a:pt x="0" y="434"/>
                      </a:lnTo>
                      <a:lnTo>
                        <a:pt x="129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6" name="Freeform 76"/>
                <p:cNvSpPr>
                  <a:spLocks/>
                </p:cNvSpPr>
                <p:nvPr/>
              </p:nvSpPr>
              <p:spPr bwMode="auto">
                <a:xfrm>
                  <a:off x="3287" y="1799"/>
                  <a:ext cx="71" cy="37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36" y="74"/>
                    </a:cxn>
                    <a:cxn ang="0">
                      <a:pos x="42" y="47"/>
                    </a:cxn>
                    <a:cxn ang="0">
                      <a:pos x="133" y="72"/>
                    </a:cxn>
                    <a:cxn ang="0">
                      <a:pos x="142" y="38"/>
                    </a:cxn>
                    <a:cxn ang="0">
                      <a:pos x="9" y="0"/>
                    </a:cxn>
                    <a:cxn ang="0">
                      <a:pos x="0" y="3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142" h="74">
                      <a:moveTo>
                        <a:pt x="0" y="32"/>
                      </a:moveTo>
                      <a:lnTo>
                        <a:pt x="36" y="74"/>
                      </a:lnTo>
                      <a:lnTo>
                        <a:pt x="42" y="47"/>
                      </a:lnTo>
                      <a:lnTo>
                        <a:pt x="133" y="72"/>
                      </a:lnTo>
                      <a:lnTo>
                        <a:pt x="142" y="38"/>
                      </a:lnTo>
                      <a:lnTo>
                        <a:pt x="9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7" name="Freeform 77"/>
                <p:cNvSpPr>
                  <a:spLocks/>
                </p:cNvSpPr>
                <p:nvPr/>
              </p:nvSpPr>
              <p:spPr bwMode="auto">
                <a:xfrm>
                  <a:off x="3199" y="2236"/>
                  <a:ext cx="72" cy="38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6" y="76"/>
                    </a:cxn>
                    <a:cxn ang="0">
                      <a:pos x="40" y="46"/>
                    </a:cxn>
                    <a:cxn ang="0">
                      <a:pos x="131" y="74"/>
                    </a:cxn>
                    <a:cxn ang="0">
                      <a:pos x="142" y="40"/>
                    </a:cxn>
                    <a:cxn ang="0">
                      <a:pos x="7" y="0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42" h="76">
                      <a:moveTo>
                        <a:pt x="0" y="34"/>
                      </a:moveTo>
                      <a:lnTo>
                        <a:pt x="36" y="76"/>
                      </a:lnTo>
                      <a:lnTo>
                        <a:pt x="40" y="46"/>
                      </a:lnTo>
                      <a:lnTo>
                        <a:pt x="131" y="74"/>
                      </a:lnTo>
                      <a:lnTo>
                        <a:pt x="142" y="40"/>
                      </a:lnTo>
                      <a:lnTo>
                        <a:pt x="7" y="0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8" name="Freeform 78"/>
                <p:cNvSpPr>
                  <a:spLocks/>
                </p:cNvSpPr>
                <p:nvPr/>
              </p:nvSpPr>
              <p:spPr bwMode="auto">
                <a:xfrm>
                  <a:off x="3274" y="2015"/>
                  <a:ext cx="174" cy="108"/>
                </a:xfrm>
                <a:custGeom>
                  <a:avLst/>
                  <a:gdLst/>
                  <a:ahLst/>
                  <a:cxnLst>
                    <a:cxn ang="0">
                      <a:pos x="181" y="217"/>
                    </a:cxn>
                    <a:cxn ang="0">
                      <a:pos x="217" y="217"/>
                    </a:cxn>
                    <a:cxn ang="0">
                      <a:pos x="247" y="211"/>
                    </a:cxn>
                    <a:cxn ang="0">
                      <a:pos x="276" y="204"/>
                    </a:cxn>
                    <a:cxn ang="0">
                      <a:pos x="301" y="192"/>
                    </a:cxn>
                    <a:cxn ang="0">
                      <a:pos x="320" y="179"/>
                    </a:cxn>
                    <a:cxn ang="0">
                      <a:pos x="335" y="160"/>
                    </a:cxn>
                    <a:cxn ang="0">
                      <a:pos x="344" y="141"/>
                    </a:cxn>
                    <a:cxn ang="0">
                      <a:pos x="348" y="122"/>
                    </a:cxn>
                    <a:cxn ang="0">
                      <a:pos x="342" y="99"/>
                    </a:cxn>
                    <a:cxn ang="0">
                      <a:pos x="329" y="78"/>
                    </a:cxn>
                    <a:cxn ang="0">
                      <a:pos x="312" y="57"/>
                    </a:cxn>
                    <a:cxn ang="0">
                      <a:pos x="291" y="40"/>
                    </a:cxn>
                    <a:cxn ang="0">
                      <a:pos x="263" y="25"/>
                    </a:cxn>
                    <a:cxn ang="0">
                      <a:pos x="234" y="13"/>
                    </a:cxn>
                    <a:cxn ang="0">
                      <a:pos x="202" y="6"/>
                    </a:cxn>
                    <a:cxn ang="0">
                      <a:pos x="166" y="0"/>
                    </a:cxn>
                    <a:cxn ang="0">
                      <a:pos x="131" y="0"/>
                    </a:cxn>
                    <a:cxn ang="0">
                      <a:pos x="99" y="2"/>
                    </a:cxn>
                    <a:cxn ang="0">
                      <a:pos x="71" y="12"/>
                    </a:cxn>
                    <a:cxn ang="0">
                      <a:pos x="46" y="21"/>
                    </a:cxn>
                    <a:cxn ang="0">
                      <a:pos x="25" y="36"/>
                    </a:cxn>
                    <a:cxn ang="0">
                      <a:pos x="12" y="55"/>
                    </a:cxn>
                    <a:cxn ang="0">
                      <a:pos x="2" y="74"/>
                    </a:cxn>
                    <a:cxn ang="0">
                      <a:pos x="0" y="97"/>
                    </a:cxn>
                    <a:cxn ang="0">
                      <a:pos x="6" y="118"/>
                    </a:cxn>
                    <a:cxn ang="0">
                      <a:pos x="15" y="139"/>
                    </a:cxn>
                    <a:cxn ang="0">
                      <a:pos x="34" y="160"/>
                    </a:cxn>
                    <a:cxn ang="0">
                      <a:pos x="55" y="177"/>
                    </a:cxn>
                    <a:cxn ang="0">
                      <a:pos x="82" y="192"/>
                    </a:cxn>
                    <a:cxn ang="0">
                      <a:pos x="112" y="204"/>
                    </a:cxn>
                    <a:cxn ang="0">
                      <a:pos x="147" y="211"/>
                    </a:cxn>
                    <a:cxn ang="0">
                      <a:pos x="164" y="217"/>
                    </a:cxn>
                  </a:cxnLst>
                  <a:rect l="0" t="0" r="r" b="b"/>
                  <a:pathLst>
                    <a:path w="348" h="217">
                      <a:moveTo>
                        <a:pt x="164" y="217"/>
                      </a:moveTo>
                      <a:lnTo>
                        <a:pt x="181" y="217"/>
                      </a:lnTo>
                      <a:lnTo>
                        <a:pt x="200" y="217"/>
                      </a:lnTo>
                      <a:lnTo>
                        <a:pt x="217" y="217"/>
                      </a:lnTo>
                      <a:lnTo>
                        <a:pt x="232" y="215"/>
                      </a:lnTo>
                      <a:lnTo>
                        <a:pt x="247" y="211"/>
                      </a:lnTo>
                      <a:lnTo>
                        <a:pt x="263" y="209"/>
                      </a:lnTo>
                      <a:lnTo>
                        <a:pt x="276" y="204"/>
                      </a:lnTo>
                      <a:lnTo>
                        <a:pt x="291" y="200"/>
                      </a:lnTo>
                      <a:lnTo>
                        <a:pt x="301" y="192"/>
                      </a:lnTo>
                      <a:lnTo>
                        <a:pt x="312" y="186"/>
                      </a:lnTo>
                      <a:lnTo>
                        <a:pt x="320" y="179"/>
                      </a:lnTo>
                      <a:lnTo>
                        <a:pt x="329" y="171"/>
                      </a:lnTo>
                      <a:lnTo>
                        <a:pt x="335" y="160"/>
                      </a:lnTo>
                      <a:lnTo>
                        <a:pt x="342" y="150"/>
                      </a:lnTo>
                      <a:lnTo>
                        <a:pt x="344" y="141"/>
                      </a:lnTo>
                      <a:lnTo>
                        <a:pt x="348" y="131"/>
                      </a:lnTo>
                      <a:lnTo>
                        <a:pt x="348" y="122"/>
                      </a:lnTo>
                      <a:lnTo>
                        <a:pt x="346" y="110"/>
                      </a:lnTo>
                      <a:lnTo>
                        <a:pt x="342" y="99"/>
                      </a:lnTo>
                      <a:lnTo>
                        <a:pt x="337" y="88"/>
                      </a:lnTo>
                      <a:lnTo>
                        <a:pt x="329" y="78"/>
                      </a:lnTo>
                      <a:lnTo>
                        <a:pt x="323" y="69"/>
                      </a:lnTo>
                      <a:lnTo>
                        <a:pt x="312" y="57"/>
                      </a:lnTo>
                      <a:lnTo>
                        <a:pt x="304" y="50"/>
                      </a:lnTo>
                      <a:lnTo>
                        <a:pt x="291" y="40"/>
                      </a:lnTo>
                      <a:lnTo>
                        <a:pt x="278" y="32"/>
                      </a:lnTo>
                      <a:lnTo>
                        <a:pt x="263" y="25"/>
                      </a:lnTo>
                      <a:lnTo>
                        <a:pt x="249" y="19"/>
                      </a:lnTo>
                      <a:lnTo>
                        <a:pt x="234" y="13"/>
                      </a:lnTo>
                      <a:lnTo>
                        <a:pt x="219" y="10"/>
                      </a:lnTo>
                      <a:lnTo>
                        <a:pt x="202" y="6"/>
                      </a:lnTo>
                      <a:lnTo>
                        <a:pt x="185" y="4"/>
                      </a:lnTo>
                      <a:lnTo>
                        <a:pt x="166" y="0"/>
                      </a:lnTo>
                      <a:lnTo>
                        <a:pt x="148" y="0"/>
                      </a:lnTo>
                      <a:lnTo>
                        <a:pt x="131" y="0"/>
                      </a:lnTo>
                      <a:lnTo>
                        <a:pt x="114" y="2"/>
                      </a:lnTo>
                      <a:lnTo>
                        <a:pt x="99" y="2"/>
                      </a:lnTo>
                      <a:lnTo>
                        <a:pt x="86" y="8"/>
                      </a:lnTo>
                      <a:lnTo>
                        <a:pt x="71" y="12"/>
                      </a:lnTo>
                      <a:lnTo>
                        <a:pt x="59" y="17"/>
                      </a:lnTo>
                      <a:lnTo>
                        <a:pt x="46" y="21"/>
                      </a:lnTo>
                      <a:lnTo>
                        <a:pt x="34" y="31"/>
                      </a:lnTo>
                      <a:lnTo>
                        <a:pt x="25" y="36"/>
                      </a:lnTo>
                      <a:lnTo>
                        <a:pt x="19" y="46"/>
                      </a:lnTo>
                      <a:lnTo>
                        <a:pt x="12" y="55"/>
                      </a:lnTo>
                      <a:lnTo>
                        <a:pt x="6" y="65"/>
                      </a:lnTo>
                      <a:lnTo>
                        <a:pt x="2" y="74"/>
                      </a:lnTo>
                      <a:lnTo>
                        <a:pt x="0" y="86"/>
                      </a:lnTo>
                      <a:lnTo>
                        <a:pt x="0" y="97"/>
                      </a:lnTo>
                      <a:lnTo>
                        <a:pt x="2" y="107"/>
                      </a:lnTo>
                      <a:lnTo>
                        <a:pt x="6" y="118"/>
                      </a:lnTo>
                      <a:lnTo>
                        <a:pt x="12" y="129"/>
                      </a:lnTo>
                      <a:lnTo>
                        <a:pt x="15" y="139"/>
                      </a:lnTo>
                      <a:lnTo>
                        <a:pt x="25" y="148"/>
                      </a:lnTo>
                      <a:lnTo>
                        <a:pt x="34" y="160"/>
                      </a:lnTo>
                      <a:lnTo>
                        <a:pt x="46" y="169"/>
                      </a:lnTo>
                      <a:lnTo>
                        <a:pt x="55" y="177"/>
                      </a:lnTo>
                      <a:lnTo>
                        <a:pt x="69" y="185"/>
                      </a:lnTo>
                      <a:lnTo>
                        <a:pt x="82" y="192"/>
                      </a:lnTo>
                      <a:lnTo>
                        <a:pt x="99" y="198"/>
                      </a:lnTo>
                      <a:lnTo>
                        <a:pt x="112" y="204"/>
                      </a:lnTo>
                      <a:lnTo>
                        <a:pt x="129" y="209"/>
                      </a:lnTo>
                      <a:lnTo>
                        <a:pt x="147" y="211"/>
                      </a:lnTo>
                      <a:lnTo>
                        <a:pt x="164" y="217"/>
                      </a:lnTo>
                      <a:lnTo>
                        <a:pt x="164" y="217"/>
                      </a:lnTo>
                      <a:close/>
                    </a:path>
                  </a:pathLst>
                </a:custGeom>
                <a:solidFill>
                  <a:srgbClr val="4D78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19" name="Freeform 79"/>
                <p:cNvSpPr>
                  <a:spLocks/>
                </p:cNvSpPr>
                <p:nvPr/>
              </p:nvSpPr>
              <p:spPr bwMode="auto">
                <a:xfrm>
                  <a:off x="3287" y="2175"/>
                  <a:ext cx="59" cy="58"/>
                </a:xfrm>
                <a:custGeom>
                  <a:avLst/>
                  <a:gdLst/>
                  <a:ahLst/>
                  <a:cxnLst>
                    <a:cxn ang="0">
                      <a:pos x="61" y="116"/>
                    </a:cxn>
                    <a:cxn ang="0">
                      <a:pos x="72" y="113"/>
                    </a:cxn>
                    <a:cxn ang="0">
                      <a:pos x="82" y="111"/>
                    </a:cxn>
                    <a:cxn ang="0">
                      <a:pos x="91" y="105"/>
                    </a:cxn>
                    <a:cxn ang="0">
                      <a:pos x="101" y="97"/>
                    </a:cxn>
                    <a:cxn ang="0">
                      <a:pos x="106" y="88"/>
                    </a:cxn>
                    <a:cxn ang="0">
                      <a:pos x="112" y="78"/>
                    </a:cxn>
                    <a:cxn ang="0">
                      <a:pos x="116" y="67"/>
                    </a:cxn>
                    <a:cxn ang="0">
                      <a:pos x="118" y="57"/>
                    </a:cxn>
                    <a:cxn ang="0">
                      <a:pos x="116" y="44"/>
                    </a:cxn>
                    <a:cxn ang="0">
                      <a:pos x="112" y="35"/>
                    </a:cxn>
                    <a:cxn ang="0">
                      <a:pos x="106" y="25"/>
                    </a:cxn>
                    <a:cxn ang="0">
                      <a:pos x="101" y="18"/>
                    </a:cxn>
                    <a:cxn ang="0">
                      <a:pos x="91" y="10"/>
                    </a:cxn>
                    <a:cxn ang="0">
                      <a:pos x="82" y="4"/>
                    </a:cxn>
                    <a:cxn ang="0">
                      <a:pos x="72" y="0"/>
                    </a:cxn>
                    <a:cxn ang="0">
                      <a:pos x="61" y="0"/>
                    </a:cxn>
                    <a:cxn ang="0">
                      <a:pos x="55" y="0"/>
                    </a:cxn>
                    <a:cxn ang="0">
                      <a:pos x="47" y="0"/>
                    </a:cxn>
                    <a:cxn ang="0">
                      <a:pos x="42" y="0"/>
                    </a:cxn>
                    <a:cxn ang="0">
                      <a:pos x="36" y="4"/>
                    </a:cxn>
                    <a:cxn ang="0">
                      <a:pos x="24" y="10"/>
                    </a:cxn>
                    <a:cxn ang="0">
                      <a:pos x="17" y="18"/>
                    </a:cxn>
                    <a:cxn ang="0">
                      <a:pos x="9" y="25"/>
                    </a:cxn>
                    <a:cxn ang="0">
                      <a:pos x="4" y="35"/>
                    </a:cxn>
                    <a:cxn ang="0">
                      <a:pos x="0" y="44"/>
                    </a:cxn>
                    <a:cxn ang="0">
                      <a:pos x="0" y="57"/>
                    </a:cxn>
                    <a:cxn ang="0">
                      <a:pos x="0" y="67"/>
                    </a:cxn>
                    <a:cxn ang="0">
                      <a:pos x="4" y="78"/>
                    </a:cxn>
                    <a:cxn ang="0">
                      <a:pos x="9" y="88"/>
                    </a:cxn>
                    <a:cxn ang="0">
                      <a:pos x="17" y="97"/>
                    </a:cxn>
                    <a:cxn ang="0">
                      <a:pos x="24" y="105"/>
                    </a:cxn>
                    <a:cxn ang="0">
                      <a:pos x="36" y="111"/>
                    </a:cxn>
                    <a:cxn ang="0">
                      <a:pos x="42" y="111"/>
                    </a:cxn>
                    <a:cxn ang="0">
                      <a:pos x="47" y="113"/>
                    </a:cxn>
                    <a:cxn ang="0">
                      <a:pos x="55" y="114"/>
                    </a:cxn>
                    <a:cxn ang="0">
                      <a:pos x="61" y="116"/>
                    </a:cxn>
                    <a:cxn ang="0">
                      <a:pos x="61" y="116"/>
                    </a:cxn>
                  </a:cxnLst>
                  <a:rect l="0" t="0" r="r" b="b"/>
                  <a:pathLst>
                    <a:path w="118" h="116">
                      <a:moveTo>
                        <a:pt x="61" y="116"/>
                      </a:moveTo>
                      <a:lnTo>
                        <a:pt x="72" y="113"/>
                      </a:lnTo>
                      <a:lnTo>
                        <a:pt x="82" y="111"/>
                      </a:lnTo>
                      <a:lnTo>
                        <a:pt x="91" y="105"/>
                      </a:lnTo>
                      <a:lnTo>
                        <a:pt x="101" y="97"/>
                      </a:lnTo>
                      <a:lnTo>
                        <a:pt x="106" y="88"/>
                      </a:lnTo>
                      <a:lnTo>
                        <a:pt x="112" y="78"/>
                      </a:lnTo>
                      <a:lnTo>
                        <a:pt x="116" y="67"/>
                      </a:lnTo>
                      <a:lnTo>
                        <a:pt x="118" y="57"/>
                      </a:lnTo>
                      <a:lnTo>
                        <a:pt x="116" y="44"/>
                      </a:lnTo>
                      <a:lnTo>
                        <a:pt x="112" y="35"/>
                      </a:lnTo>
                      <a:lnTo>
                        <a:pt x="106" y="25"/>
                      </a:lnTo>
                      <a:lnTo>
                        <a:pt x="101" y="18"/>
                      </a:lnTo>
                      <a:lnTo>
                        <a:pt x="91" y="10"/>
                      </a:lnTo>
                      <a:lnTo>
                        <a:pt x="82" y="4"/>
                      </a:ln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6" y="4"/>
                      </a:lnTo>
                      <a:lnTo>
                        <a:pt x="24" y="10"/>
                      </a:lnTo>
                      <a:lnTo>
                        <a:pt x="17" y="18"/>
                      </a:lnTo>
                      <a:lnTo>
                        <a:pt x="9" y="25"/>
                      </a:lnTo>
                      <a:lnTo>
                        <a:pt x="4" y="35"/>
                      </a:lnTo>
                      <a:lnTo>
                        <a:pt x="0" y="44"/>
                      </a:lnTo>
                      <a:lnTo>
                        <a:pt x="0" y="57"/>
                      </a:lnTo>
                      <a:lnTo>
                        <a:pt x="0" y="67"/>
                      </a:lnTo>
                      <a:lnTo>
                        <a:pt x="4" y="78"/>
                      </a:lnTo>
                      <a:lnTo>
                        <a:pt x="9" y="88"/>
                      </a:lnTo>
                      <a:lnTo>
                        <a:pt x="17" y="97"/>
                      </a:lnTo>
                      <a:lnTo>
                        <a:pt x="24" y="105"/>
                      </a:lnTo>
                      <a:lnTo>
                        <a:pt x="36" y="111"/>
                      </a:lnTo>
                      <a:lnTo>
                        <a:pt x="42" y="111"/>
                      </a:lnTo>
                      <a:lnTo>
                        <a:pt x="47" y="113"/>
                      </a:lnTo>
                      <a:lnTo>
                        <a:pt x="55" y="114"/>
                      </a:lnTo>
                      <a:lnTo>
                        <a:pt x="61" y="116"/>
                      </a:lnTo>
                      <a:lnTo>
                        <a:pt x="61" y="116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20" name="Freeform 80"/>
                <p:cNvSpPr>
                  <a:spLocks/>
                </p:cNvSpPr>
                <p:nvPr/>
              </p:nvSpPr>
              <p:spPr bwMode="auto">
                <a:xfrm>
                  <a:off x="3360" y="1893"/>
                  <a:ext cx="59" cy="58"/>
                </a:xfrm>
                <a:custGeom>
                  <a:avLst/>
                  <a:gdLst/>
                  <a:ahLst/>
                  <a:cxnLst>
                    <a:cxn ang="0">
                      <a:pos x="59" y="116"/>
                    </a:cxn>
                    <a:cxn ang="0">
                      <a:pos x="71" y="114"/>
                    </a:cxn>
                    <a:cxn ang="0">
                      <a:pos x="82" y="110"/>
                    </a:cxn>
                    <a:cxn ang="0">
                      <a:pos x="90" y="104"/>
                    </a:cxn>
                    <a:cxn ang="0">
                      <a:pos x="101" y="99"/>
                    </a:cxn>
                    <a:cxn ang="0">
                      <a:pos x="107" y="89"/>
                    </a:cxn>
                    <a:cxn ang="0">
                      <a:pos x="112" y="80"/>
                    </a:cxn>
                    <a:cxn ang="0">
                      <a:pos x="114" y="68"/>
                    </a:cxn>
                    <a:cxn ang="0">
                      <a:pos x="118" y="59"/>
                    </a:cxn>
                    <a:cxn ang="0">
                      <a:pos x="114" y="45"/>
                    </a:cxn>
                    <a:cxn ang="0">
                      <a:pos x="112" y="36"/>
                    </a:cxn>
                    <a:cxn ang="0">
                      <a:pos x="107" y="25"/>
                    </a:cxn>
                    <a:cxn ang="0">
                      <a:pos x="101" y="17"/>
                    </a:cxn>
                    <a:cxn ang="0">
                      <a:pos x="90" y="9"/>
                    </a:cxn>
                    <a:cxn ang="0">
                      <a:pos x="82" y="4"/>
                    </a:cxn>
                    <a:cxn ang="0">
                      <a:pos x="71" y="0"/>
                    </a:cxn>
                    <a:cxn ang="0">
                      <a:pos x="59" y="0"/>
                    </a:cxn>
                    <a:cxn ang="0">
                      <a:pos x="53" y="0"/>
                    </a:cxn>
                    <a:cxn ang="0">
                      <a:pos x="46" y="0"/>
                    </a:cxn>
                    <a:cxn ang="0">
                      <a:pos x="40" y="2"/>
                    </a:cxn>
                    <a:cxn ang="0">
                      <a:pos x="34" y="4"/>
                    </a:cxn>
                    <a:cxn ang="0">
                      <a:pos x="25" y="9"/>
                    </a:cxn>
                    <a:cxn ang="0">
                      <a:pos x="15" y="17"/>
                    </a:cxn>
                    <a:cxn ang="0">
                      <a:pos x="8" y="25"/>
                    </a:cxn>
                    <a:cxn ang="0">
                      <a:pos x="4" y="36"/>
                    </a:cxn>
                    <a:cxn ang="0">
                      <a:pos x="0" y="45"/>
                    </a:cxn>
                    <a:cxn ang="0">
                      <a:pos x="0" y="59"/>
                    </a:cxn>
                    <a:cxn ang="0">
                      <a:pos x="0" y="68"/>
                    </a:cxn>
                    <a:cxn ang="0">
                      <a:pos x="4" y="80"/>
                    </a:cxn>
                    <a:cxn ang="0">
                      <a:pos x="8" y="89"/>
                    </a:cxn>
                    <a:cxn ang="0">
                      <a:pos x="15" y="99"/>
                    </a:cxn>
                    <a:cxn ang="0">
                      <a:pos x="25" y="104"/>
                    </a:cxn>
                    <a:cxn ang="0">
                      <a:pos x="34" y="110"/>
                    </a:cxn>
                    <a:cxn ang="0">
                      <a:pos x="40" y="112"/>
                    </a:cxn>
                    <a:cxn ang="0">
                      <a:pos x="46" y="114"/>
                    </a:cxn>
                    <a:cxn ang="0">
                      <a:pos x="53" y="114"/>
                    </a:cxn>
                    <a:cxn ang="0">
                      <a:pos x="59" y="116"/>
                    </a:cxn>
                    <a:cxn ang="0">
                      <a:pos x="59" y="116"/>
                    </a:cxn>
                  </a:cxnLst>
                  <a:rect l="0" t="0" r="r" b="b"/>
                  <a:pathLst>
                    <a:path w="118" h="116">
                      <a:moveTo>
                        <a:pt x="59" y="116"/>
                      </a:moveTo>
                      <a:lnTo>
                        <a:pt x="71" y="114"/>
                      </a:lnTo>
                      <a:lnTo>
                        <a:pt x="82" y="110"/>
                      </a:lnTo>
                      <a:lnTo>
                        <a:pt x="90" y="104"/>
                      </a:lnTo>
                      <a:lnTo>
                        <a:pt x="101" y="99"/>
                      </a:lnTo>
                      <a:lnTo>
                        <a:pt x="107" y="89"/>
                      </a:lnTo>
                      <a:lnTo>
                        <a:pt x="112" y="80"/>
                      </a:lnTo>
                      <a:lnTo>
                        <a:pt x="114" y="68"/>
                      </a:lnTo>
                      <a:lnTo>
                        <a:pt x="118" y="59"/>
                      </a:lnTo>
                      <a:lnTo>
                        <a:pt x="114" y="45"/>
                      </a:lnTo>
                      <a:lnTo>
                        <a:pt x="112" y="36"/>
                      </a:lnTo>
                      <a:lnTo>
                        <a:pt x="107" y="25"/>
                      </a:lnTo>
                      <a:lnTo>
                        <a:pt x="101" y="17"/>
                      </a:lnTo>
                      <a:lnTo>
                        <a:pt x="90" y="9"/>
                      </a:lnTo>
                      <a:lnTo>
                        <a:pt x="82" y="4"/>
                      </a:lnTo>
                      <a:lnTo>
                        <a:pt x="71" y="0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6" y="0"/>
                      </a:lnTo>
                      <a:lnTo>
                        <a:pt x="40" y="2"/>
                      </a:lnTo>
                      <a:lnTo>
                        <a:pt x="34" y="4"/>
                      </a:lnTo>
                      <a:lnTo>
                        <a:pt x="25" y="9"/>
                      </a:lnTo>
                      <a:lnTo>
                        <a:pt x="15" y="17"/>
                      </a:lnTo>
                      <a:lnTo>
                        <a:pt x="8" y="25"/>
                      </a:lnTo>
                      <a:lnTo>
                        <a:pt x="4" y="36"/>
                      </a:lnTo>
                      <a:lnTo>
                        <a:pt x="0" y="45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4" y="80"/>
                      </a:lnTo>
                      <a:lnTo>
                        <a:pt x="8" y="89"/>
                      </a:lnTo>
                      <a:lnTo>
                        <a:pt x="15" y="99"/>
                      </a:lnTo>
                      <a:lnTo>
                        <a:pt x="25" y="104"/>
                      </a:lnTo>
                      <a:lnTo>
                        <a:pt x="34" y="110"/>
                      </a:lnTo>
                      <a:lnTo>
                        <a:pt x="40" y="112"/>
                      </a:lnTo>
                      <a:lnTo>
                        <a:pt x="46" y="114"/>
                      </a:lnTo>
                      <a:lnTo>
                        <a:pt x="53" y="114"/>
                      </a:lnTo>
                      <a:lnTo>
                        <a:pt x="59" y="116"/>
                      </a:lnTo>
                      <a:lnTo>
                        <a:pt x="59" y="116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21" name="Freeform 81"/>
                <p:cNvSpPr>
                  <a:spLocks/>
                </p:cNvSpPr>
                <p:nvPr/>
              </p:nvSpPr>
              <p:spPr bwMode="auto">
                <a:xfrm>
                  <a:off x="3476" y="1843"/>
                  <a:ext cx="41" cy="2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5"/>
                    </a:cxn>
                    <a:cxn ang="0">
                      <a:pos x="72" y="49"/>
                    </a:cxn>
                    <a:cxn ang="0">
                      <a:pos x="82" y="21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2" h="49">
                      <a:moveTo>
                        <a:pt x="8" y="0"/>
                      </a:moveTo>
                      <a:lnTo>
                        <a:pt x="0" y="25"/>
                      </a:lnTo>
                      <a:lnTo>
                        <a:pt x="72" y="49"/>
                      </a:lnTo>
                      <a:lnTo>
                        <a:pt x="82" y="21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22" name="Freeform 82"/>
                <p:cNvSpPr>
                  <a:spLocks/>
                </p:cNvSpPr>
                <p:nvPr/>
              </p:nvSpPr>
              <p:spPr bwMode="auto">
                <a:xfrm>
                  <a:off x="3352" y="2299"/>
                  <a:ext cx="41" cy="2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28"/>
                    </a:cxn>
                    <a:cxn ang="0">
                      <a:pos x="72" y="53"/>
                    </a:cxn>
                    <a:cxn ang="0">
                      <a:pos x="82" y="22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82" h="53">
                      <a:moveTo>
                        <a:pt x="9" y="0"/>
                      </a:moveTo>
                      <a:lnTo>
                        <a:pt x="0" y="28"/>
                      </a:lnTo>
                      <a:lnTo>
                        <a:pt x="72" y="53"/>
                      </a:lnTo>
                      <a:lnTo>
                        <a:pt x="82" y="22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23" name="Freeform 83"/>
                <p:cNvSpPr>
                  <a:spLocks/>
                </p:cNvSpPr>
                <p:nvPr/>
              </p:nvSpPr>
              <p:spPr bwMode="auto">
                <a:xfrm>
                  <a:off x="3283" y="1871"/>
                  <a:ext cx="42" cy="8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152"/>
                    </a:cxn>
                    <a:cxn ang="0">
                      <a:pos x="38" y="164"/>
                    </a:cxn>
                    <a:cxn ang="0">
                      <a:pos x="84" y="6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84" h="164">
                      <a:moveTo>
                        <a:pt x="40" y="0"/>
                      </a:moveTo>
                      <a:lnTo>
                        <a:pt x="0" y="152"/>
                      </a:lnTo>
                      <a:lnTo>
                        <a:pt x="38" y="164"/>
                      </a:lnTo>
                      <a:lnTo>
                        <a:pt x="84" y="6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24" name="Freeform 84"/>
                <p:cNvSpPr>
                  <a:spLocks/>
                </p:cNvSpPr>
                <p:nvPr/>
              </p:nvSpPr>
              <p:spPr bwMode="auto">
                <a:xfrm>
                  <a:off x="3352" y="2194"/>
                  <a:ext cx="37" cy="73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141"/>
                    </a:cxn>
                    <a:cxn ang="0">
                      <a:pos x="30" y="147"/>
                    </a:cxn>
                    <a:cxn ang="0">
                      <a:pos x="74" y="4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74" h="147">
                      <a:moveTo>
                        <a:pt x="38" y="0"/>
                      </a:moveTo>
                      <a:lnTo>
                        <a:pt x="0" y="141"/>
                      </a:lnTo>
                      <a:lnTo>
                        <a:pt x="30" y="147"/>
                      </a:lnTo>
                      <a:lnTo>
                        <a:pt x="74" y="4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0325" name="Freeform 85"/>
              <p:cNvSpPr>
                <a:spLocks/>
              </p:cNvSpPr>
              <p:nvPr/>
            </p:nvSpPr>
            <p:spPr bwMode="auto">
              <a:xfrm>
                <a:off x="2313" y="2090"/>
                <a:ext cx="10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240"/>
                  </a:cxn>
                  <a:cxn ang="0">
                    <a:pos x="201" y="14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1" h="240">
                    <a:moveTo>
                      <a:pt x="0" y="0"/>
                    </a:moveTo>
                    <a:lnTo>
                      <a:pt x="36" y="240"/>
                    </a:lnTo>
                    <a:lnTo>
                      <a:pt x="201" y="1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326" name="Freeform 86"/>
              <p:cNvSpPr>
                <a:spLocks/>
              </p:cNvSpPr>
              <p:nvPr/>
            </p:nvSpPr>
            <p:spPr bwMode="auto">
              <a:xfrm>
                <a:off x="2577" y="1928"/>
                <a:ext cx="95" cy="12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51"/>
                  </a:cxn>
                  <a:cxn ang="0">
                    <a:pos x="191" y="198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191" h="251">
                    <a:moveTo>
                      <a:pt x="27" y="0"/>
                    </a:moveTo>
                    <a:lnTo>
                      <a:pt x="0" y="251"/>
                    </a:lnTo>
                    <a:lnTo>
                      <a:pt x="191" y="198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327" name="Freeform 87"/>
              <p:cNvSpPr>
                <a:spLocks/>
              </p:cNvSpPr>
              <p:nvPr/>
            </p:nvSpPr>
            <p:spPr bwMode="auto">
              <a:xfrm>
                <a:off x="2881" y="1837"/>
                <a:ext cx="102" cy="11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0" y="237"/>
                  </a:cxn>
                  <a:cxn ang="0">
                    <a:pos x="203" y="237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203" h="237">
                    <a:moveTo>
                      <a:pt x="91" y="0"/>
                    </a:moveTo>
                    <a:lnTo>
                      <a:pt x="0" y="237"/>
                    </a:lnTo>
                    <a:lnTo>
                      <a:pt x="203" y="237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10328" name="Group 88"/>
              <p:cNvGrpSpPr>
                <a:grpSpLocks/>
              </p:cNvGrpSpPr>
              <p:nvPr/>
            </p:nvGrpSpPr>
            <p:grpSpPr bwMode="auto">
              <a:xfrm rot="-616259">
                <a:off x="2832" y="1728"/>
                <a:ext cx="456" cy="699"/>
                <a:chOff x="3160" y="1740"/>
                <a:chExt cx="456" cy="699"/>
              </a:xfrm>
            </p:grpSpPr>
            <p:sp>
              <p:nvSpPr>
                <p:cNvPr id="10329" name="Freeform 89"/>
                <p:cNvSpPr>
                  <a:spLocks/>
                </p:cNvSpPr>
                <p:nvPr/>
              </p:nvSpPr>
              <p:spPr bwMode="auto">
                <a:xfrm>
                  <a:off x="3160" y="2373"/>
                  <a:ext cx="207" cy="6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2" y="91"/>
                    </a:cxn>
                    <a:cxn ang="0">
                      <a:pos x="409" y="133"/>
                    </a:cxn>
                    <a:cxn ang="0">
                      <a:pos x="0" y="47"/>
                    </a:cxn>
                    <a:cxn ang="0">
                      <a:pos x="11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412" h="133">
                      <a:moveTo>
                        <a:pt x="11" y="0"/>
                      </a:moveTo>
                      <a:lnTo>
                        <a:pt x="412" y="91"/>
                      </a:lnTo>
                      <a:lnTo>
                        <a:pt x="409" y="133"/>
                      </a:lnTo>
                      <a:lnTo>
                        <a:pt x="0" y="47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0" name="Freeform 90"/>
                <p:cNvSpPr>
                  <a:spLocks/>
                </p:cNvSpPr>
                <p:nvPr/>
              </p:nvSpPr>
              <p:spPr bwMode="auto">
                <a:xfrm>
                  <a:off x="3424" y="1804"/>
                  <a:ext cx="192" cy="629"/>
                </a:xfrm>
                <a:custGeom>
                  <a:avLst/>
                  <a:gdLst/>
                  <a:ahLst/>
                  <a:cxnLst>
                    <a:cxn ang="0">
                      <a:pos x="330" y="0"/>
                    </a:cxn>
                    <a:cxn ang="0">
                      <a:pos x="0" y="1236"/>
                    </a:cxn>
                    <a:cxn ang="0">
                      <a:pos x="45" y="1259"/>
                    </a:cxn>
                    <a:cxn ang="0">
                      <a:pos x="384" y="12"/>
                    </a:cxn>
                    <a:cxn ang="0">
                      <a:pos x="330" y="0"/>
                    </a:cxn>
                    <a:cxn ang="0">
                      <a:pos x="330" y="0"/>
                    </a:cxn>
                  </a:cxnLst>
                  <a:rect l="0" t="0" r="r" b="b"/>
                  <a:pathLst>
                    <a:path w="384" h="1259">
                      <a:moveTo>
                        <a:pt x="330" y="0"/>
                      </a:moveTo>
                      <a:lnTo>
                        <a:pt x="0" y="1236"/>
                      </a:lnTo>
                      <a:lnTo>
                        <a:pt x="45" y="1259"/>
                      </a:lnTo>
                      <a:lnTo>
                        <a:pt x="384" y="12"/>
                      </a:lnTo>
                      <a:lnTo>
                        <a:pt x="330" y="0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1" name="Freeform 91"/>
                <p:cNvSpPr>
                  <a:spLocks/>
                </p:cNvSpPr>
                <p:nvPr/>
              </p:nvSpPr>
              <p:spPr bwMode="auto">
                <a:xfrm>
                  <a:off x="3161" y="1740"/>
                  <a:ext cx="393" cy="632"/>
                </a:xfrm>
                <a:custGeom>
                  <a:avLst/>
                  <a:gdLst/>
                  <a:ahLst/>
                  <a:cxnLst>
                    <a:cxn ang="0">
                      <a:pos x="152" y="55"/>
                    </a:cxn>
                    <a:cxn ang="0">
                      <a:pos x="0" y="1133"/>
                    </a:cxn>
                    <a:cxn ang="0">
                      <a:pos x="492" y="1264"/>
                    </a:cxn>
                    <a:cxn ang="0">
                      <a:pos x="785" y="167"/>
                    </a:cxn>
                    <a:cxn ang="0">
                      <a:pos x="156" y="0"/>
                    </a:cxn>
                    <a:cxn ang="0">
                      <a:pos x="152" y="55"/>
                    </a:cxn>
                    <a:cxn ang="0">
                      <a:pos x="152" y="55"/>
                    </a:cxn>
                  </a:cxnLst>
                  <a:rect l="0" t="0" r="r" b="b"/>
                  <a:pathLst>
                    <a:path w="785" h="1264">
                      <a:moveTo>
                        <a:pt x="152" y="55"/>
                      </a:moveTo>
                      <a:lnTo>
                        <a:pt x="0" y="1133"/>
                      </a:lnTo>
                      <a:lnTo>
                        <a:pt x="492" y="1264"/>
                      </a:lnTo>
                      <a:lnTo>
                        <a:pt x="785" y="167"/>
                      </a:lnTo>
                      <a:lnTo>
                        <a:pt x="156" y="0"/>
                      </a:lnTo>
                      <a:lnTo>
                        <a:pt x="152" y="55"/>
                      </a:lnTo>
                      <a:lnTo>
                        <a:pt x="152" y="55"/>
                      </a:lnTo>
                      <a:close/>
                    </a:path>
                  </a:pathLst>
                </a:custGeom>
                <a:solidFill>
                  <a:srgbClr val="9CC7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2" name="Freeform 92"/>
                <p:cNvSpPr>
                  <a:spLocks/>
                </p:cNvSpPr>
                <p:nvPr/>
              </p:nvSpPr>
              <p:spPr bwMode="auto">
                <a:xfrm>
                  <a:off x="3197" y="1799"/>
                  <a:ext cx="323" cy="526"/>
                </a:xfrm>
                <a:custGeom>
                  <a:avLst/>
                  <a:gdLst/>
                  <a:ahLst/>
                  <a:cxnLst>
                    <a:cxn ang="0">
                      <a:pos x="124" y="89"/>
                    </a:cxn>
                    <a:cxn ang="0">
                      <a:pos x="340" y="0"/>
                    </a:cxn>
                    <a:cxn ang="0">
                      <a:pos x="588" y="64"/>
                    </a:cxn>
                    <a:cxn ang="0">
                      <a:pos x="647" y="127"/>
                    </a:cxn>
                    <a:cxn ang="0">
                      <a:pos x="609" y="283"/>
                    </a:cxn>
                    <a:cxn ang="0">
                      <a:pos x="563" y="294"/>
                    </a:cxn>
                    <a:cxn ang="0">
                      <a:pos x="439" y="771"/>
                    </a:cxn>
                    <a:cxn ang="0">
                      <a:pos x="468" y="811"/>
                    </a:cxn>
                    <a:cxn ang="0">
                      <a:pos x="396" y="1039"/>
                    </a:cxn>
                    <a:cxn ang="0">
                      <a:pos x="340" y="1053"/>
                    </a:cxn>
                    <a:cxn ang="0">
                      <a:pos x="110" y="1003"/>
                    </a:cxn>
                    <a:cxn ang="0">
                      <a:pos x="0" y="855"/>
                    </a:cxn>
                    <a:cxn ang="0">
                      <a:pos x="124" y="89"/>
                    </a:cxn>
                    <a:cxn ang="0">
                      <a:pos x="124" y="89"/>
                    </a:cxn>
                  </a:cxnLst>
                  <a:rect l="0" t="0" r="r" b="b"/>
                  <a:pathLst>
                    <a:path w="647" h="1053">
                      <a:moveTo>
                        <a:pt x="124" y="89"/>
                      </a:moveTo>
                      <a:lnTo>
                        <a:pt x="340" y="0"/>
                      </a:lnTo>
                      <a:lnTo>
                        <a:pt x="588" y="64"/>
                      </a:lnTo>
                      <a:lnTo>
                        <a:pt x="647" y="127"/>
                      </a:lnTo>
                      <a:lnTo>
                        <a:pt x="609" y="283"/>
                      </a:lnTo>
                      <a:lnTo>
                        <a:pt x="563" y="294"/>
                      </a:lnTo>
                      <a:lnTo>
                        <a:pt x="439" y="771"/>
                      </a:lnTo>
                      <a:lnTo>
                        <a:pt x="468" y="811"/>
                      </a:lnTo>
                      <a:lnTo>
                        <a:pt x="396" y="1039"/>
                      </a:lnTo>
                      <a:lnTo>
                        <a:pt x="340" y="1053"/>
                      </a:lnTo>
                      <a:lnTo>
                        <a:pt x="110" y="1003"/>
                      </a:lnTo>
                      <a:lnTo>
                        <a:pt x="0" y="855"/>
                      </a:lnTo>
                      <a:lnTo>
                        <a:pt x="124" y="89"/>
                      </a:lnTo>
                      <a:lnTo>
                        <a:pt x="124" y="89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3" name="Freeform 93"/>
                <p:cNvSpPr>
                  <a:spLocks/>
                </p:cNvSpPr>
                <p:nvPr/>
              </p:nvSpPr>
              <p:spPr bwMode="auto">
                <a:xfrm>
                  <a:off x="3225" y="1961"/>
                  <a:ext cx="62" cy="153"/>
                </a:xfrm>
                <a:custGeom>
                  <a:avLst/>
                  <a:gdLst/>
                  <a:ahLst/>
                  <a:cxnLst>
                    <a:cxn ang="0">
                      <a:pos x="0" y="306"/>
                    </a:cxn>
                    <a:cxn ang="0">
                      <a:pos x="67" y="0"/>
                    </a:cxn>
                    <a:cxn ang="0">
                      <a:pos x="124" y="83"/>
                    </a:cxn>
                    <a:cxn ang="0">
                      <a:pos x="93" y="245"/>
                    </a:cxn>
                    <a:cxn ang="0">
                      <a:pos x="0" y="306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124" h="306">
                      <a:moveTo>
                        <a:pt x="0" y="306"/>
                      </a:moveTo>
                      <a:lnTo>
                        <a:pt x="67" y="0"/>
                      </a:lnTo>
                      <a:lnTo>
                        <a:pt x="124" y="83"/>
                      </a:lnTo>
                      <a:lnTo>
                        <a:pt x="93" y="245"/>
                      </a:lnTo>
                      <a:lnTo>
                        <a:pt x="0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91BD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4" name="Freeform 94"/>
                <p:cNvSpPr>
                  <a:spLocks/>
                </p:cNvSpPr>
                <p:nvPr/>
              </p:nvSpPr>
              <p:spPr bwMode="auto">
                <a:xfrm>
                  <a:off x="3248" y="1988"/>
                  <a:ext cx="220" cy="158"/>
                </a:xfrm>
                <a:custGeom>
                  <a:avLst/>
                  <a:gdLst/>
                  <a:ahLst/>
                  <a:cxnLst>
                    <a:cxn ang="0">
                      <a:pos x="230" y="314"/>
                    </a:cxn>
                    <a:cxn ang="0">
                      <a:pos x="272" y="314"/>
                    </a:cxn>
                    <a:cxn ang="0">
                      <a:pos x="314" y="308"/>
                    </a:cxn>
                    <a:cxn ang="0">
                      <a:pos x="350" y="296"/>
                    </a:cxn>
                    <a:cxn ang="0">
                      <a:pos x="380" y="281"/>
                    </a:cxn>
                    <a:cxn ang="0">
                      <a:pos x="407" y="258"/>
                    </a:cxn>
                    <a:cxn ang="0">
                      <a:pos x="426" y="234"/>
                    </a:cxn>
                    <a:cxn ang="0">
                      <a:pos x="437" y="207"/>
                    </a:cxn>
                    <a:cxn ang="0">
                      <a:pos x="439" y="175"/>
                    </a:cxn>
                    <a:cxn ang="0">
                      <a:pos x="433" y="142"/>
                    </a:cxn>
                    <a:cxn ang="0">
                      <a:pos x="418" y="112"/>
                    </a:cxn>
                    <a:cxn ang="0">
                      <a:pos x="395" y="85"/>
                    </a:cxn>
                    <a:cxn ang="0">
                      <a:pos x="369" y="59"/>
                    </a:cxn>
                    <a:cxn ang="0">
                      <a:pos x="334" y="38"/>
                    </a:cxn>
                    <a:cxn ang="0">
                      <a:pos x="296" y="21"/>
                    </a:cxn>
                    <a:cxn ang="0">
                      <a:pos x="255" y="9"/>
                    </a:cxn>
                    <a:cxn ang="0">
                      <a:pos x="209" y="0"/>
                    </a:cxn>
                    <a:cxn ang="0">
                      <a:pos x="165" y="0"/>
                    </a:cxn>
                    <a:cxn ang="0">
                      <a:pos x="125" y="6"/>
                    </a:cxn>
                    <a:cxn ang="0">
                      <a:pos x="87" y="17"/>
                    </a:cxn>
                    <a:cxn ang="0">
                      <a:pos x="57" y="34"/>
                    </a:cxn>
                    <a:cxn ang="0">
                      <a:pos x="30" y="55"/>
                    </a:cxn>
                    <a:cxn ang="0">
                      <a:pos x="11" y="80"/>
                    </a:cxn>
                    <a:cxn ang="0">
                      <a:pos x="2" y="110"/>
                    </a:cxn>
                    <a:cxn ang="0">
                      <a:pos x="0" y="141"/>
                    </a:cxn>
                    <a:cxn ang="0">
                      <a:pos x="4" y="171"/>
                    </a:cxn>
                    <a:cxn ang="0">
                      <a:pos x="19" y="201"/>
                    </a:cxn>
                    <a:cxn ang="0">
                      <a:pos x="40" y="230"/>
                    </a:cxn>
                    <a:cxn ang="0">
                      <a:pos x="68" y="255"/>
                    </a:cxn>
                    <a:cxn ang="0">
                      <a:pos x="102" y="276"/>
                    </a:cxn>
                    <a:cxn ang="0">
                      <a:pos x="141" y="295"/>
                    </a:cxn>
                    <a:cxn ang="0">
                      <a:pos x="184" y="308"/>
                    </a:cxn>
                    <a:cxn ang="0">
                      <a:pos x="209" y="314"/>
                    </a:cxn>
                  </a:cxnLst>
                  <a:rect l="0" t="0" r="r" b="b"/>
                  <a:pathLst>
                    <a:path w="441" h="315">
                      <a:moveTo>
                        <a:pt x="209" y="314"/>
                      </a:moveTo>
                      <a:lnTo>
                        <a:pt x="230" y="314"/>
                      </a:lnTo>
                      <a:lnTo>
                        <a:pt x="253" y="315"/>
                      </a:lnTo>
                      <a:lnTo>
                        <a:pt x="272" y="314"/>
                      </a:lnTo>
                      <a:lnTo>
                        <a:pt x="295" y="312"/>
                      </a:lnTo>
                      <a:lnTo>
                        <a:pt x="314" y="308"/>
                      </a:lnTo>
                      <a:lnTo>
                        <a:pt x="333" y="302"/>
                      </a:lnTo>
                      <a:lnTo>
                        <a:pt x="350" y="296"/>
                      </a:lnTo>
                      <a:lnTo>
                        <a:pt x="367" y="291"/>
                      </a:lnTo>
                      <a:lnTo>
                        <a:pt x="380" y="281"/>
                      </a:lnTo>
                      <a:lnTo>
                        <a:pt x="395" y="270"/>
                      </a:lnTo>
                      <a:lnTo>
                        <a:pt x="407" y="258"/>
                      </a:lnTo>
                      <a:lnTo>
                        <a:pt x="418" y="249"/>
                      </a:lnTo>
                      <a:lnTo>
                        <a:pt x="426" y="234"/>
                      </a:lnTo>
                      <a:lnTo>
                        <a:pt x="431" y="220"/>
                      </a:lnTo>
                      <a:lnTo>
                        <a:pt x="437" y="207"/>
                      </a:lnTo>
                      <a:lnTo>
                        <a:pt x="441" y="192"/>
                      </a:lnTo>
                      <a:lnTo>
                        <a:pt x="439" y="175"/>
                      </a:lnTo>
                      <a:lnTo>
                        <a:pt x="437" y="158"/>
                      </a:lnTo>
                      <a:lnTo>
                        <a:pt x="433" y="142"/>
                      </a:lnTo>
                      <a:lnTo>
                        <a:pt x="428" y="127"/>
                      </a:lnTo>
                      <a:lnTo>
                        <a:pt x="418" y="112"/>
                      </a:lnTo>
                      <a:lnTo>
                        <a:pt x="409" y="99"/>
                      </a:lnTo>
                      <a:lnTo>
                        <a:pt x="395" y="85"/>
                      </a:lnTo>
                      <a:lnTo>
                        <a:pt x="384" y="72"/>
                      </a:lnTo>
                      <a:lnTo>
                        <a:pt x="369" y="59"/>
                      </a:lnTo>
                      <a:lnTo>
                        <a:pt x="352" y="49"/>
                      </a:lnTo>
                      <a:lnTo>
                        <a:pt x="334" y="38"/>
                      </a:lnTo>
                      <a:lnTo>
                        <a:pt x="317" y="28"/>
                      </a:lnTo>
                      <a:lnTo>
                        <a:pt x="296" y="21"/>
                      </a:lnTo>
                      <a:lnTo>
                        <a:pt x="276" y="15"/>
                      </a:lnTo>
                      <a:lnTo>
                        <a:pt x="255" y="9"/>
                      </a:lnTo>
                      <a:lnTo>
                        <a:pt x="234" y="6"/>
                      </a:lnTo>
                      <a:lnTo>
                        <a:pt x="209" y="0"/>
                      </a:lnTo>
                      <a:lnTo>
                        <a:pt x="188" y="0"/>
                      </a:lnTo>
                      <a:lnTo>
                        <a:pt x="165" y="0"/>
                      </a:lnTo>
                      <a:lnTo>
                        <a:pt x="144" y="4"/>
                      </a:lnTo>
                      <a:lnTo>
                        <a:pt x="125" y="6"/>
                      </a:lnTo>
                      <a:lnTo>
                        <a:pt x="104" y="11"/>
                      </a:lnTo>
                      <a:lnTo>
                        <a:pt x="87" y="17"/>
                      </a:lnTo>
                      <a:lnTo>
                        <a:pt x="72" y="27"/>
                      </a:lnTo>
                      <a:lnTo>
                        <a:pt x="57" y="34"/>
                      </a:lnTo>
                      <a:lnTo>
                        <a:pt x="42" y="46"/>
                      </a:lnTo>
                      <a:lnTo>
                        <a:pt x="30" y="55"/>
                      </a:lnTo>
                      <a:lnTo>
                        <a:pt x="21" y="68"/>
                      </a:lnTo>
                      <a:lnTo>
                        <a:pt x="11" y="80"/>
                      </a:lnTo>
                      <a:lnTo>
                        <a:pt x="7" y="95"/>
                      </a:lnTo>
                      <a:lnTo>
                        <a:pt x="2" y="110"/>
                      </a:lnTo>
                      <a:lnTo>
                        <a:pt x="2" y="127"/>
                      </a:lnTo>
                      <a:lnTo>
                        <a:pt x="0" y="141"/>
                      </a:lnTo>
                      <a:lnTo>
                        <a:pt x="2" y="158"/>
                      </a:lnTo>
                      <a:lnTo>
                        <a:pt x="4" y="171"/>
                      </a:lnTo>
                      <a:lnTo>
                        <a:pt x="11" y="188"/>
                      </a:lnTo>
                      <a:lnTo>
                        <a:pt x="19" y="201"/>
                      </a:lnTo>
                      <a:lnTo>
                        <a:pt x="28" y="217"/>
                      </a:lnTo>
                      <a:lnTo>
                        <a:pt x="40" y="230"/>
                      </a:lnTo>
                      <a:lnTo>
                        <a:pt x="55" y="243"/>
                      </a:lnTo>
                      <a:lnTo>
                        <a:pt x="68" y="255"/>
                      </a:lnTo>
                      <a:lnTo>
                        <a:pt x="85" y="266"/>
                      </a:lnTo>
                      <a:lnTo>
                        <a:pt x="102" y="276"/>
                      </a:lnTo>
                      <a:lnTo>
                        <a:pt x="122" y="287"/>
                      </a:lnTo>
                      <a:lnTo>
                        <a:pt x="141" y="295"/>
                      </a:lnTo>
                      <a:lnTo>
                        <a:pt x="163" y="302"/>
                      </a:lnTo>
                      <a:lnTo>
                        <a:pt x="184" y="308"/>
                      </a:lnTo>
                      <a:lnTo>
                        <a:pt x="209" y="314"/>
                      </a:lnTo>
                      <a:lnTo>
                        <a:pt x="209" y="314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5" name="Freeform 95"/>
                <p:cNvSpPr>
                  <a:spLocks/>
                </p:cNvSpPr>
                <p:nvPr/>
              </p:nvSpPr>
              <p:spPr bwMode="auto">
                <a:xfrm>
                  <a:off x="3456" y="1823"/>
                  <a:ext cx="72" cy="59"/>
                </a:xfrm>
                <a:custGeom>
                  <a:avLst/>
                  <a:gdLst/>
                  <a:ahLst/>
                  <a:cxnLst>
                    <a:cxn ang="0">
                      <a:pos x="71" y="118"/>
                    </a:cxn>
                    <a:cxn ang="0">
                      <a:pos x="78" y="118"/>
                    </a:cxn>
                    <a:cxn ang="0">
                      <a:pos x="84" y="118"/>
                    </a:cxn>
                    <a:cxn ang="0">
                      <a:pos x="91" y="116"/>
                    </a:cxn>
                    <a:cxn ang="0">
                      <a:pos x="97" y="116"/>
                    </a:cxn>
                    <a:cxn ang="0">
                      <a:pos x="103" y="114"/>
                    </a:cxn>
                    <a:cxn ang="0">
                      <a:pos x="110" y="112"/>
                    </a:cxn>
                    <a:cxn ang="0">
                      <a:pos x="116" y="110"/>
                    </a:cxn>
                    <a:cxn ang="0">
                      <a:pos x="122" y="109"/>
                    </a:cxn>
                    <a:cxn ang="0">
                      <a:pos x="131" y="101"/>
                    </a:cxn>
                    <a:cxn ang="0">
                      <a:pos x="137" y="91"/>
                    </a:cxn>
                    <a:cxn ang="0">
                      <a:pos x="143" y="82"/>
                    </a:cxn>
                    <a:cxn ang="0">
                      <a:pos x="145" y="70"/>
                    </a:cxn>
                    <a:cxn ang="0">
                      <a:pos x="145" y="59"/>
                    </a:cxn>
                    <a:cxn ang="0">
                      <a:pos x="141" y="48"/>
                    </a:cxn>
                    <a:cxn ang="0">
                      <a:pos x="133" y="36"/>
                    </a:cxn>
                    <a:cxn ang="0">
                      <a:pos x="126" y="27"/>
                    </a:cxn>
                    <a:cxn ang="0">
                      <a:pos x="120" y="21"/>
                    </a:cxn>
                    <a:cxn ang="0">
                      <a:pos x="114" y="17"/>
                    </a:cxn>
                    <a:cxn ang="0">
                      <a:pos x="109" y="13"/>
                    </a:cxn>
                    <a:cxn ang="0">
                      <a:pos x="103" y="12"/>
                    </a:cxn>
                    <a:cxn ang="0">
                      <a:pos x="97" y="8"/>
                    </a:cxn>
                    <a:cxn ang="0">
                      <a:pos x="90" y="4"/>
                    </a:cxn>
                    <a:cxn ang="0">
                      <a:pos x="84" y="2"/>
                    </a:cxn>
                    <a:cxn ang="0">
                      <a:pos x="78" y="2"/>
                    </a:cxn>
                    <a:cxn ang="0">
                      <a:pos x="69" y="0"/>
                    </a:cxn>
                    <a:cxn ang="0">
                      <a:pos x="61" y="0"/>
                    </a:cxn>
                    <a:cxn ang="0">
                      <a:pos x="53" y="0"/>
                    </a:cxn>
                    <a:cxn ang="0">
                      <a:pos x="48" y="2"/>
                    </a:cxn>
                    <a:cxn ang="0">
                      <a:pos x="40" y="2"/>
                    </a:cxn>
                    <a:cxn ang="0">
                      <a:pos x="34" y="4"/>
                    </a:cxn>
                    <a:cxn ang="0">
                      <a:pos x="29" y="8"/>
                    </a:cxn>
                    <a:cxn ang="0">
                      <a:pos x="23" y="10"/>
                    </a:cxn>
                    <a:cxn ang="0">
                      <a:pos x="14" y="17"/>
                    </a:cxn>
                    <a:cxn ang="0">
                      <a:pos x="8" y="27"/>
                    </a:cxn>
                    <a:cxn ang="0">
                      <a:pos x="2" y="36"/>
                    </a:cxn>
                    <a:cxn ang="0">
                      <a:pos x="0" y="50"/>
                    </a:cxn>
                    <a:cxn ang="0">
                      <a:pos x="0" y="59"/>
                    </a:cxn>
                    <a:cxn ang="0">
                      <a:pos x="4" y="70"/>
                    </a:cxn>
                    <a:cxn ang="0">
                      <a:pos x="10" y="80"/>
                    </a:cxn>
                    <a:cxn ang="0">
                      <a:pos x="19" y="89"/>
                    </a:cxn>
                    <a:cxn ang="0">
                      <a:pos x="29" y="97"/>
                    </a:cxn>
                    <a:cxn ang="0">
                      <a:pos x="40" y="107"/>
                    </a:cxn>
                    <a:cxn ang="0">
                      <a:pos x="48" y="109"/>
                    </a:cxn>
                    <a:cxn ang="0">
                      <a:pos x="53" y="112"/>
                    </a:cxn>
                    <a:cxn ang="0">
                      <a:pos x="63" y="114"/>
                    </a:cxn>
                    <a:cxn ang="0">
                      <a:pos x="71" y="118"/>
                    </a:cxn>
                    <a:cxn ang="0">
                      <a:pos x="71" y="118"/>
                    </a:cxn>
                  </a:cxnLst>
                  <a:rect l="0" t="0" r="r" b="b"/>
                  <a:pathLst>
                    <a:path w="145" h="118">
                      <a:moveTo>
                        <a:pt x="71" y="118"/>
                      </a:moveTo>
                      <a:lnTo>
                        <a:pt x="78" y="118"/>
                      </a:lnTo>
                      <a:lnTo>
                        <a:pt x="84" y="118"/>
                      </a:lnTo>
                      <a:lnTo>
                        <a:pt x="91" y="116"/>
                      </a:lnTo>
                      <a:lnTo>
                        <a:pt x="97" y="116"/>
                      </a:lnTo>
                      <a:lnTo>
                        <a:pt x="103" y="114"/>
                      </a:lnTo>
                      <a:lnTo>
                        <a:pt x="110" y="112"/>
                      </a:lnTo>
                      <a:lnTo>
                        <a:pt x="116" y="110"/>
                      </a:lnTo>
                      <a:lnTo>
                        <a:pt x="122" y="109"/>
                      </a:lnTo>
                      <a:lnTo>
                        <a:pt x="131" y="101"/>
                      </a:lnTo>
                      <a:lnTo>
                        <a:pt x="137" y="91"/>
                      </a:lnTo>
                      <a:lnTo>
                        <a:pt x="143" y="82"/>
                      </a:lnTo>
                      <a:lnTo>
                        <a:pt x="145" y="70"/>
                      </a:lnTo>
                      <a:lnTo>
                        <a:pt x="145" y="59"/>
                      </a:lnTo>
                      <a:lnTo>
                        <a:pt x="141" y="48"/>
                      </a:lnTo>
                      <a:lnTo>
                        <a:pt x="133" y="36"/>
                      </a:lnTo>
                      <a:lnTo>
                        <a:pt x="126" y="27"/>
                      </a:lnTo>
                      <a:lnTo>
                        <a:pt x="120" y="21"/>
                      </a:lnTo>
                      <a:lnTo>
                        <a:pt x="114" y="17"/>
                      </a:lnTo>
                      <a:lnTo>
                        <a:pt x="109" y="13"/>
                      </a:lnTo>
                      <a:lnTo>
                        <a:pt x="103" y="12"/>
                      </a:lnTo>
                      <a:lnTo>
                        <a:pt x="97" y="8"/>
                      </a:lnTo>
                      <a:lnTo>
                        <a:pt x="90" y="4"/>
                      </a:lnTo>
                      <a:lnTo>
                        <a:pt x="84" y="2"/>
                      </a:lnTo>
                      <a:lnTo>
                        <a:pt x="78" y="2"/>
                      </a:lnTo>
                      <a:lnTo>
                        <a:pt x="69" y="0"/>
                      </a:lnTo>
                      <a:lnTo>
                        <a:pt x="61" y="0"/>
                      </a:lnTo>
                      <a:lnTo>
                        <a:pt x="53" y="0"/>
                      </a:lnTo>
                      <a:lnTo>
                        <a:pt x="48" y="2"/>
                      </a:lnTo>
                      <a:lnTo>
                        <a:pt x="40" y="2"/>
                      </a:lnTo>
                      <a:lnTo>
                        <a:pt x="34" y="4"/>
                      </a:lnTo>
                      <a:lnTo>
                        <a:pt x="29" y="8"/>
                      </a:lnTo>
                      <a:lnTo>
                        <a:pt x="23" y="10"/>
                      </a:lnTo>
                      <a:lnTo>
                        <a:pt x="14" y="17"/>
                      </a:lnTo>
                      <a:lnTo>
                        <a:pt x="8" y="27"/>
                      </a:lnTo>
                      <a:lnTo>
                        <a:pt x="2" y="36"/>
                      </a:lnTo>
                      <a:lnTo>
                        <a:pt x="0" y="50"/>
                      </a:lnTo>
                      <a:lnTo>
                        <a:pt x="0" y="59"/>
                      </a:lnTo>
                      <a:lnTo>
                        <a:pt x="4" y="70"/>
                      </a:lnTo>
                      <a:lnTo>
                        <a:pt x="10" y="80"/>
                      </a:lnTo>
                      <a:lnTo>
                        <a:pt x="19" y="89"/>
                      </a:lnTo>
                      <a:lnTo>
                        <a:pt x="29" y="97"/>
                      </a:lnTo>
                      <a:lnTo>
                        <a:pt x="40" y="107"/>
                      </a:lnTo>
                      <a:lnTo>
                        <a:pt x="48" y="109"/>
                      </a:lnTo>
                      <a:lnTo>
                        <a:pt x="53" y="112"/>
                      </a:lnTo>
                      <a:lnTo>
                        <a:pt x="63" y="114"/>
                      </a:lnTo>
                      <a:lnTo>
                        <a:pt x="71" y="118"/>
                      </a:lnTo>
                      <a:lnTo>
                        <a:pt x="71" y="118"/>
                      </a:lnTo>
                      <a:close/>
                    </a:path>
                  </a:pathLst>
                </a:custGeom>
                <a:solidFill>
                  <a:srgbClr val="8CB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6" name="Freeform 96"/>
                <p:cNvSpPr>
                  <a:spLocks/>
                </p:cNvSpPr>
                <p:nvPr/>
              </p:nvSpPr>
              <p:spPr bwMode="auto">
                <a:xfrm>
                  <a:off x="3339" y="2285"/>
                  <a:ext cx="69" cy="54"/>
                </a:xfrm>
                <a:custGeom>
                  <a:avLst/>
                  <a:gdLst/>
                  <a:ahLst/>
                  <a:cxnLst>
                    <a:cxn ang="0">
                      <a:pos x="65" y="106"/>
                    </a:cxn>
                    <a:cxn ang="0">
                      <a:pos x="71" y="106"/>
                    </a:cxn>
                    <a:cxn ang="0">
                      <a:pos x="76" y="106"/>
                    </a:cxn>
                    <a:cxn ang="0">
                      <a:pos x="84" y="106"/>
                    </a:cxn>
                    <a:cxn ang="0">
                      <a:pos x="90" y="106"/>
                    </a:cxn>
                    <a:cxn ang="0">
                      <a:pos x="95" y="104"/>
                    </a:cxn>
                    <a:cxn ang="0">
                      <a:pos x="103" y="104"/>
                    </a:cxn>
                    <a:cxn ang="0">
                      <a:pos x="109" y="101"/>
                    </a:cxn>
                    <a:cxn ang="0">
                      <a:pos x="114" y="101"/>
                    </a:cxn>
                    <a:cxn ang="0">
                      <a:pos x="124" y="93"/>
                    </a:cxn>
                    <a:cxn ang="0">
                      <a:pos x="130" y="85"/>
                    </a:cxn>
                    <a:cxn ang="0">
                      <a:pos x="135" y="76"/>
                    </a:cxn>
                    <a:cxn ang="0">
                      <a:pos x="137" y="66"/>
                    </a:cxn>
                    <a:cxn ang="0">
                      <a:pos x="135" y="55"/>
                    </a:cxn>
                    <a:cxn ang="0">
                      <a:pos x="132" y="44"/>
                    </a:cxn>
                    <a:cxn ang="0">
                      <a:pos x="126" y="34"/>
                    </a:cxn>
                    <a:cxn ang="0">
                      <a:pos x="118" y="25"/>
                    </a:cxn>
                    <a:cxn ang="0">
                      <a:pos x="107" y="17"/>
                    </a:cxn>
                    <a:cxn ang="0">
                      <a:pos x="97" y="11"/>
                    </a:cxn>
                    <a:cxn ang="0">
                      <a:pos x="90" y="8"/>
                    </a:cxn>
                    <a:cxn ang="0">
                      <a:pos x="86" y="6"/>
                    </a:cxn>
                    <a:cxn ang="0">
                      <a:pos x="78" y="4"/>
                    </a:cxn>
                    <a:cxn ang="0">
                      <a:pos x="73" y="4"/>
                    </a:cxn>
                    <a:cxn ang="0">
                      <a:pos x="65" y="2"/>
                    </a:cxn>
                    <a:cxn ang="0">
                      <a:pos x="57" y="0"/>
                    </a:cxn>
                    <a:cxn ang="0">
                      <a:pos x="50" y="0"/>
                    </a:cxn>
                    <a:cxn ang="0">
                      <a:pos x="44" y="2"/>
                    </a:cxn>
                    <a:cxn ang="0">
                      <a:pos x="38" y="2"/>
                    </a:cxn>
                    <a:cxn ang="0">
                      <a:pos x="33" y="6"/>
                    </a:cxn>
                    <a:cxn ang="0">
                      <a:pos x="27" y="8"/>
                    </a:cxn>
                    <a:cxn ang="0">
                      <a:pos x="21" y="11"/>
                    </a:cxn>
                    <a:cxn ang="0">
                      <a:pos x="12" y="17"/>
                    </a:cxn>
                    <a:cxn ang="0">
                      <a:pos x="6" y="25"/>
                    </a:cxn>
                    <a:cxn ang="0">
                      <a:pos x="0" y="32"/>
                    </a:cxn>
                    <a:cxn ang="0">
                      <a:pos x="0" y="44"/>
                    </a:cxn>
                    <a:cxn ang="0">
                      <a:pos x="0" y="55"/>
                    </a:cxn>
                    <a:cxn ang="0">
                      <a:pos x="2" y="65"/>
                    </a:cxn>
                    <a:cxn ang="0">
                      <a:pos x="8" y="74"/>
                    </a:cxn>
                    <a:cxn ang="0">
                      <a:pos x="17" y="85"/>
                    </a:cxn>
                    <a:cxn ang="0">
                      <a:pos x="25" y="91"/>
                    </a:cxn>
                    <a:cxn ang="0">
                      <a:pos x="38" y="99"/>
                    </a:cxn>
                    <a:cxn ang="0">
                      <a:pos x="44" y="101"/>
                    </a:cxn>
                    <a:cxn ang="0">
                      <a:pos x="50" y="104"/>
                    </a:cxn>
                    <a:cxn ang="0">
                      <a:pos x="57" y="104"/>
                    </a:cxn>
                    <a:cxn ang="0">
                      <a:pos x="65" y="106"/>
                    </a:cxn>
                    <a:cxn ang="0">
                      <a:pos x="65" y="106"/>
                    </a:cxn>
                  </a:cxnLst>
                  <a:rect l="0" t="0" r="r" b="b"/>
                  <a:pathLst>
                    <a:path w="137" h="106">
                      <a:moveTo>
                        <a:pt x="65" y="106"/>
                      </a:moveTo>
                      <a:lnTo>
                        <a:pt x="71" y="106"/>
                      </a:lnTo>
                      <a:lnTo>
                        <a:pt x="76" y="106"/>
                      </a:lnTo>
                      <a:lnTo>
                        <a:pt x="84" y="106"/>
                      </a:lnTo>
                      <a:lnTo>
                        <a:pt x="90" y="106"/>
                      </a:lnTo>
                      <a:lnTo>
                        <a:pt x="95" y="104"/>
                      </a:lnTo>
                      <a:lnTo>
                        <a:pt x="103" y="104"/>
                      </a:lnTo>
                      <a:lnTo>
                        <a:pt x="109" y="101"/>
                      </a:lnTo>
                      <a:lnTo>
                        <a:pt x="114" y="101"/>
                      </a:lnTo>
                      <a:lnTo>
                        <a:pt x="124" y="93"/>
                      </a:lnTo>
                      <a:lnTo>
                        <a:pt x="130" y="85"/>
                      </a:lnTo>
                      <a:lnTo>
                        <a:pt x="135" y="76"/>
                      </a:lnTo>
                      <a:lnTo>
                        <a:pt x="137" y="66"/>
                      </a:lnTo>
                      <a:lnTo>
                        <a:pt x="135" y="55"/>
                      </a:lnTo>
                      <a:lnTo>
                        <a:pt x="132" y="44"/>
                      </a:lnTo>
                      <a:lnTo>
                        <a:pt x="126" y="34"/>
                      </a:lnTo>
                      <a:lnTo>
                        <a:pt x="118" y="25"/>
                      </a:lnTo>
                      <a:lnTo>
                        <a:pt x="107" y="17"/>
                      </a:lnTo>
                      <a:lnTo>
                        <a:pt x="97" y="11"/>
                      </a:lnTo>
                      <a:lnTo>
                        <a:pt x="90" y="8"/>
                      </a:lnTo>
                      <a:lnTo>
                        <a:pt x="86" y="6"/>
                      </a:lnTo>
                      <a:lnTo>
                        <a:pt x="78" y="4"/>
                      </a:lnTo>
                      <a:lnTo>
                        <a:pt x="73" y="4"/>
                      </a:lnTo>
                      <a:lnTo>
                        <a:pt x="65" y="2"/>
                      </a:ln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44" y="2"/>
                      </a:lnTo>
                      <a:lnTo>
                        <a:pt x="38" y="2"/>
                      </a:lnTo>
                      <a:lnTo>
                        <a:pt x="33" y="6"/>
                      </a:lnTo>
                      <a:lnTo>
                        <a:pt x="27" y="8"/>
                      </a:lnTo>
                      <a:lnTo>
                        <a:pt x="21" y="11"/>
                      </a:lnTo>
                      <a:lnTo>
                        <a:pt x="12" y="17"/>
                      </a:lnTo>
                      <a:lnTo>
                        <a:pt x="6" y="25"/>
                      </a:lnTo>
                      <a:lnTo>
                        <a:pt x="0" y="32"/>
                      </a:lnTo>
                      <a:lnTo>
                        <a:pt x="0" y="44"/>
                      </a:lnTo>
                      <a:lnTo>
                        <a:pt x="0" y="55"/>
                      </a:lnTo>
                      <a:lnTo>
                        <a:pt x="2" y="65"/>
                      </a:lnTo>
                      <a:lnTo>
                        <a:pt x="8" y="74"/>
                      </a:lnTo>
                      <a:lnTo>
                        <a:pt x="17" y="85"/>
                      </a:lnTo>
                      <a:lnTo>
                        <a:pt x="25" y="91"/>
                      </a:lnTo>
                      <a:lnTo>
                        <a:pt x="38" y="99"/>
                      </a:lnTo>
                      <a:lnTo>
                        <a:pt x="44" y="101"/>
                      </a:lnTo>
                      <a:lnTo>
                        <a:pt x="50" y="104"/>
                      </a:lnTo>
                      <a:lnTo>
                        <a:pt x="57" y="104"/>
                      </a:lnTo>
                      <a:lnTo>
                        <a:pt x="65" y="106"/>
                      </a:lnTo>
                      <a:lnTo>
                        <a:pt x="65" y="106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7" name="Freeform 97"/>
                <p:cNvSpPr>
                  <a:spLocks/>
                </p:cNvSpPr>
                <p:nvPr/>
              </p:nvSpPr>
              <p:spPr bwMode="auto">
                <a:xfrm>
                  <a:off x="3185" y="2223"/>
                  <a:ext cx="96" cy="64"/>
                </a:xfrm>
                <a:custGeom>
                  <a:avLst/>
                  <a:gdLst/>
                  <a:ahLst/>
                  <a:cxnLst>
                    <a:cxn ang="0">
                      <a:pos x="99" y="130"/>
                    </a:cxn>
                    <a:cxn ang="0">
                      <a:pos x="118" y="128"/>
                    </a:cxn>
                    <a:cxn ang="0">
                      <a:pos x="135" y="126"/>
                    </a:cxn>
                    <a:cxn ang="0">
                      <a:pos x="152" y="122"/>
                    </a:cxn>
                    <a:cxn ang="0">
                      <a:pos x="166" y="115"/>
                    </a:cxn>
                    <a:cxn ang="0">
                      <a:pos x="177" y="107"/>
                    </a:cxn>
                    <a:cxn ang="0">
                      <a:pos x="185" y="97"/>
                    </a:cxn>
                    <a:cxn ang="0">
                      <a:pos x="190" y="84"/>
                    </a:cxn>
                    <a:cxn ang="0">
                      <a:pos x="190" y="73"/>
                    </a:cxn>
                    <a:cxn ang="0">
                      <a:pos x="189" y="59"/>
                    </a:cxn>
                    <a:cxn ang="0">
                      <a:pos x="181" y="46"/>
                    </a:cxn>
                    <a:cxn ang="0">
                      <a:pos x="171" y="35"/>
                    </a:cxn>
                    <a:cxn ang="0">
                      <a:pos x="160" y="25"/>
                    </a:cxn>
                    <a:cxn ang="0">
                      <a:pos x="145" y="16"/>
                    </a:cxn>
                    <a:cxn ang="0">
                      <a:pos x="130" y="10"/>
                    </a:cxn>
                    <a:cxn ang="0">
                      <a:pos x="111" y="4"/>
                    </a:cxn>
                    <a:cxn ang="0">
                      <a:pos x="92" y="2"/>
                    </a:cxn>
                    <a:cxn ang="0">
                      <a:pos x="73" y="0"/>
                    </a:cxn>
                    <a:cxn ang="0">
                      <a:pos x="54" y="2"/>
                    </a:cxn>
                    <a:cxn ang="0">
                      <a:pos x="40" y="8"/>
                    </a:cxn>
                    <a:cxn ang="0">
                      <a:pos x="25" y="16"/>
                    </a:cxn>
                    <a:cxn ang="0">
                      <a:pos x="14" y="23"/>
                    </a:cxn>
                    <a:cxn ang="0">
                      <a:pos x="6" y="33"/>
                    </a:cxn>
                    <a:cxn ang="0">
                      <a:pos x="2" y="46"/>
                    </a:cxn>
                    <a:cxn ang="0">
                      <a:pos x="0" y="57"/>
                    </a:cxn>
                    <a:cxn ang="0">
                      <a:pos x="4" y="71"/>
                    </a:cxn>
                    <a:cxn ang="0">
                      <a:pos x="10" y="84"/>
                    </a:cxn>
                    <a:cxn ang="0">
                      <a:pos x="19" y="96"/>
                    </a:cxn>
                    <a:cxn ang="0">
                      <a:pos x="31" y="105"/>
                    </a:cxn>
                    <a:cxn ang="0">
                      <a:pos x="44" y="115"/>
                    </a:cxn>
                    <a:cxn ang="0">
                      <a:pos x="61" y="120"/>
                    </a:cxn>
                    <a:cxn ang="0">
                      <a:pos x="80" y="126"/>
                    </a:cxn>
                    <a:cxn ang="0">
                      <a:pos x="92" y="130"/>
                    </a:cxn>
                  </a:cxnLst>
                  <a:rect l="0" t="0" r="r" b="b"/>
                  <a:pathLst>
                    <a:path w="192" h="130">
                      <a:moveTo>
                        <a:pt x="92" y="130"/>
                      </a:moveTo>
                      <a:lnTo>
                        <a:pt x="99" y="130"/>
                      </a:lnTo>
                      <a:lnTo>
                        <a:pt x="109" y="130"/>
                      </a:lnTo>
                      <a:lnTo>
                        <a:pt x="118" y="128"/>
                      </a:lnTo>
                      <a:lnTo>
                        <a:pt x="128" y="128"/>
                      </a:lnTo>
                      <a:lnTo>
                        <a:pt x="135" y="126"/>
                      </a:lnTo>
                      <a:lnTo>
                        <a:pt x="143" y="126"/>
                      </a:lnTo>
                      <a:lnTo>
                        <a:pt x="152" y="122"/>
                      </a:lnTo>
                      <a:lnTo>
                        <a:pt x="160" y="120"/>
                      </a:lnTo>
                      <a:lnTo>
                        <a:pt x="166" y="115"/>
                      </a:lnTo>
                      <a:lnTo>
                        <a:pt x="171" y="113"/>
                      </a:lnTo>
                      <a:lnTo>
                        <a:pt x="177" y="107"/>
                      </a:lnTo>
                      <a:lnTo>
                        <a:pt x="183" y="103"/>
                      </a:lnTo>
                      <a:lnTo>
                        <a:pt x="185" y="97"/>
                      </a:lnTo>
                      <a:lnTo>
                        <a:pt x="189" y="92"/>
                      </a:lnTo>
                      <a:lnTo>
                        <a:pt x="190" y="84"/>
                      </a:lnTo>
                      <a:lnTo>
                        <a:pt x="192" y="78"/>
                      </a:lnTo>
                      <a:lnTo>
                        <a:pt x="190" y="73"/>
                      </a:lnTo>
                      <a:lnTo>
                        <a:pt x="190" y="65"/>
                      </a:lnTo>
                      <a:lnTo>
                        <a:pt x="189" y="59"/>
                      </a:lnTo>
                      <a:lnTo>
                        <a:pt x="185" y="54"/>
                      </a:lnTo>
                      <a:lnTo>
                        <a:pt x="181" y="46"/>
                      </a:lnTo>
                      <a:lnTo>
                        <a:pt x="177" y="40"/>
                      </a:lnTo>
                      <a:lnTo>
                        <a:pt x="171" y="35"/>
                      </a:lnTo>
                      <a:lnTo>
                        <a:pt x="168" y="31"/>
                      </a:lnTo>
                      <a:lnTo>
                        <a:pt x="160" y="25"/>
                      </a:lnTo>
                      <a:lnTo>
                        <a:pt x="152" y="21"/>
                      </a:lnTo>
                      <a:lnTo>
                        <a:pt x="145" y="16"/>
                      </a:lnTo>
                      <a:lnTo>
                        <a:pt x="137" y="14"/>
                      </a:lnTo>
                      <a:lnTo>
                        <a:pt x="130" y="10"/>
                      </a:lnTo>
                      <a:lnTo>
                        <a:pt x="120" y="6"/>
                      </a:lnTo>
                      <a:lnTo>
                        <a:pt x="111" y="4"/>
                      </a:lnTo>
                      <a:lnTo>
                        <a:pt x="103" y="4"/>
                      </a:lnTo>
                      <a:lnTo>
                        <a:pt x="92" y="2"/>
                      </a:lnTo>
                      <a:lnTo>
                        <a:pt x="82" y="2"/>
                      </a:lnTo>
                      <a:lnTo>
                        <a:pt x="73" y="0"/>
                      </a:lnTo>
                      <a:lnTo>
                        <a:pt x="65" y="2"/>
                      </a:lnTo>
                      <a:lnTo>
                        <a:pt x="54" y="2"/>
                      </a:lnTo>
                      <a:lnTo>
                        <a:pt x="46" y="4"/>
                      </a:lnTo>
                      <a:lnTo>
                        <a:pt x="40" y="8"/>
                      </a:lnTo>
                      <a:lnTo>
                        <a:pt x="33" y="12"/>
                      </a:lnTo>
                      <a:lnTo>
                        <a:pt x="25" y="16"/>
                      </a:lnTo>
                      <a:lnTo>
                        <a:pt x="19" y="18"/>
                      </a:lnTo>
                      <a:lnTo>
                        <a:pt x="14" y="23"/>
                      </a:lnTo>
                      <a:lnTo>
                        <a:pt x="10" y="29"/>
                      </a:lnTo>
                      <a:lnTo>
                        <a:pt x="6" y="33"/>
                      </a:lnTo>
                      <a:lnTo>
                        <a:pt x="4" y="38"/>
                      </a:lnTo>
                      <a:lnTo>
                        <a:pt x="2" y="46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2" y="65"/>
                      </a:lnTo>
                      <a:lnTo>
                        <a:pt x="4" y="71"/>
                      </a:lnTo>
                      <a:lnTo>
                        <a:pt x="6" y="78"/>
                      </a:lnTo>
                      <a:lnTo>
                        <a:pt x="10" y="84"/>
                      </a:lnTo>
                      <a:lnTo>
                        <a:pt x="14" y="90"/>
                      </a:lnTo>
                      <a:lnTo>
                        <a:pt x="19" y="96"/>
                      </a:lnTo>
                      <a:lnTo>
                        <a:pt x="25" y="101"/>
                      </a:lnTo>
                      <a:lnTo>
                        <a:pt x="31" y="105"/>
                      </a:lnTo>
                      <a:lnTo>
                        <a:pt x="38" y="109"/>
                      </a:lnTo>
                      <a:lnTo>
                        <a:pt x="44" y="115"/>
                      </a:lnTo>
                      <a:lnTo>
                        <a:pt x="54" y="118"/>
                      </a:lnTo>
                      <a:lnTo>
                        <a:pt x="61" y="120"/>
                      </a:lnTo>
                      <a:lnTo>
                        <a:pt x="71" y="124"/>
                      </a:lnTo>
                      <a:lnTo>
                        <a:pt x="80" y="126"/>
                      </a:lnTo>
                      <a:lnTo>
                        <a:pt x="92" y="130"/>
                      </a:lnTo>
                      <a:lnTo>
                        <a:pt x="92" y="130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8" name="Freeform 98"/>
                <p:cNvSpPr>
                  <a:spLocks/>
                </p:cNvSpPr>
                <p:nvPr/>
              </p:nvSpPr>
              <p:spPr bwMode="auto">
                <a:xfrm>
                  <a:off x="3271" y="1790"/>
                  <a:ext cx="96" cy="64"/>
                </a:xfrm>
                <a:custGeom>
                  <a:avLst/>
                  <a:gdLst/>
                  <a:ahLst/>
                  <a:cxnLst>
                    <a:cxn ang="0">
                      <a:pos x="92" y="127"/>
                    </a:cxn>
                    <a:cxn ang="0">
                      <a:pos x="99" y="127"/>
                    </a:cxn>
                    <a:cxn ang="0">
                      <a:pos x="111" y="127"/>
                    </a:cxn>
                    <a:cxn ang="0">
                      <a:pos x="118" y="127"/>
                    </a:cxn>
                    <a:cxn ang="0">
                      <a:pos x="130" y="127"/>
                    </a:cxn>
                    <a:cxn ang="0">
                      <a:pos x="137" y="123"/>
                    </a:cxn>
                    <a:cxn ang="0">
                      <a:pos x="145" y="123"/>
                    </a:cxn>
                    <a:cxn ang="0">
                      <a:pos x="153" y="119"/>
                    </a:cxn>
                    <a:cxn ang="0">
                      <a:pos x="160" y="117"/>
                    </a:cxn>
                    <a:cxn ang="0">
                      <a:pos x="166" y="114"/>
                    </a:cxn>
                    <a:cxn ang="0">
                      <a:pos x="173" y="108"/>
                    </a:cxn>
                    <a:cxn ang="0">
                      <a:pos x="177" y="104"/>
                    </a:cxn>
                    <a:cxn ang="0">
                      <a:pos x="183" y="98"/>
                    </a:cxn>
                    <a:cxn ang="0">
                      <a:pos x="189" y="89"/>
                    </a:cxn>
                    <a:cxn ang="0">
                      <a:pos x="192" y="77"/>
                    </a:cxn>
                    <a:cxn ang="0">
                      <a:pos x="192" y="70"/>
                    </a:cxn>
                    <a:cxn ang="0">
                      <a:pos x="191" y="62"/>
                    </a:cxn>
                    <a:cxn ang="0">
                      <a:pos x="189" y="57"/>
                    </a:cxn>
                    <a:cxn ang="0">
                      <a:pos x="187" y="51"/>
                    </a:cxn>
                    <a:cxn ang="0">
                      <a:pos x="177" y="38"/>
                    </a:cxn>
                    <a:cxn ang="0">
                      <a:pos x="168" y="28"/>
                    </a:cxn>
                    <a:cxn ang="0">
                      <a:pos x="158" y="22"/>
                    </a:cxn>
                    <a:cxn ang="0">
                      <a:pos x="153" y="19"/>
                    </a:cxn>
                    <a:cxn ang="0">
                      <a:pos x="145" y="13"/>
                    </a:cxn>
                    <a:cxn ang="0">
                      <a:pos x="137" y="11"/>
                    </a:cxn>
                    <a:cxn ang="0">
                      <a:pos x="128" y="7"/>
                    </a:cxn>
                    <a:cxn ang="0">
                      <a:pos x="118" y="3"/>
                    </a:cxn>
                    <a:cxn ang="0">
                      <a:pos x="111" y="1"/>
                    </a:cxn>
                    <a:cxn ang="0">
                      <a:pos x="101" y="1"/>
                    </a:cxn>
                    <a:cxn ang="0">
                      <a:pos x="92" y="0"/>
                    </a:cxn>
                    <a:cxn ang="0">
                      <a:pos x="80" y="0"/>
                    </a:cxn>
                    <a:cxn ang="0">
                      <a:pos x="71" y="0"/>
                    </a:cxn>
                    <a:cxn ang="0">
                      <a:pos x="63" y="0"/>
                    </a:cxn>
                    <a:cxn ang="0">
                      <a:pos x="56" y="1"/>
                    </a:cxn>
                    <a:cxn ang="0">
                      <a:pos x="46" y="3"/>
                    </a:cxn>
                    <a:cxn ang="0">
                      <a:pos x="38" y="7"/>
                    </a:cxn>
                    <a:cxn ang="0">
                      <a:pos x="33" y="11"/>
                    </a:cxn>
                    <a:cxn ang="0">
                      <a:pos x="25" y="13"/>
                    </a:cxn>
                    <a:cxn ang="0">
                      <a:pos x="19" y="17"/>
                    </a:cxn>
                    <a:cxn ang="0">
                      <a:pos x="14" y="20"/>
                    </a:cxn>
                    <a:cxn ang="0">
                      <a:pos x="10" y="26"/>
                    </a:cxn>
                    <a:cxn ang="0">
                      <a:pos x="6" y="30"/>
                    </a:cxn>
                    <a:cxn ang="0">
                      <a:pos x="4" y="36"/>
                    </a:cxn>
                    <a:cxn ang="0">
                      <a:pos x="2" y="43"/>
                    </a:cxn>
                    <a:cxn ang="0">
                      <a:pos x="2" y="49"/>
                    </a:cxn>
                    <a:cxn ang="0">
                      <a:pos x="0" y="55"/>
                    </a:cxn>
                    <a:cxn ang="0">
                      <a:pos x="2" y="62"/>
                    </a:cxn>
                    <a:cxn ang="0">
                      <a:pos x="2" y="68"/>
                    </a:cxn>
                    <a:cxn ang="0">
                      <a:pos x="6" y="76"/>
                    </a:cxn>
                    <a:cxn ang="0">
                      <a:pos x="10" y="81"/>
                    </a:cxn>
                    <a:cxn ang="0">
                      <a:pos x="14" y="89"/>
                    </a:cxn>
                    <a:cxn ang="0">
                      <a:pos x="19" y="93"/>
                    </a:cxn>
                    <a:cxn ang="0">
                      <a:pos x="25" y="98"/>
                    </a:cxn>
                    <a:cxn ang="0">
                      <a:pos x="31" y="104"/>
                    </a:cxn>
                    <a:cxn ang="0">
                      <a:pos x="38" y="108"/>
                    </a:cxn>
                    <a:cxn ang="0">
                      <a:pos x="44" y="114"/>
                    </a:cxn>
                    <a:cxn ang="0">
                      <a:pos x="54" y="117"/>
                    </a:cxn>
                    <a:cxn ang="0">
                      <a:pos x="61" y="119"/>
                    </a:cxn>
                    <a:cxn ang="0">
                      <a:pos x="71" y="123"/>
                    </a:cxn>
                    <a:cxn ang="0">
                      <a:pos x="80" y="125"/>
                    </a:cxn>
                    <a:cxn ang="0">
                      <a:pos x="92" y="127"/>
                    </a:cxn>
                    <a:cxn ang="0">
                      <a:pos x="92" y="127"/>
                    </a:cxn>
                  </a:cxnLst>
                  <a:rect l="0" t="0" r="r" b="b"/>
                  <a:pathLst>
                    <a:path w="192" h="127">
                      <a:moveTo>
                        <a:pt x="92" y="127"/>
                      </a:moveTo>
                      <a:lnTo>
                        <a:pt x="99" y="127"/>
                      </a:lnTo>
                      <a:lnTo>
                        <a:pt x="111" y="127"/>
                      </a:lnTo>
                      <a:lnTo>
                        <a:pt x="118" y="127"/>
                      </a:lnTo>
                      <a:lnTo>
                        <a:pt x="130" y="127"/>
                      </a:lnTo>
                      <a:lnTo>
                        <a:pt x="137" y="123"/>
                      </a:lnTo>
                      <a:lnTo>
                        <a:pt x="145" y="123"/>
                      </a:lnTo>
                      <a:lnTo>
                        <a:pt x="153" y="119"/>
                      </a:lnTo>
                      <a:lnTo>
                        <a:pt x="160" y="117"/>
                      </a:lnTo>
                      <a:lnTo>
                        <a:pt x="166" y="114"/>
                      </a:lnTo>
                      <a:lnTo>
                        <a:pt x="173" y="108"/>
                      </a:lnTo>
                      <a:lnTo>
                        <a:pt x="177" y="104"/>
                      </a:lnTo>
                      <a:lnTo>
                        <a:pt x="183" y="98"/>
                      </a:lnTo>
                      <a:lnTo>
                        <a:pt x="189" y="89"/>
                      </a:lnTo>
                      <a:lnTo>
                        <a:pt x="192" y="77"/>
                      </a:lnTo>
                      <a:lnTo>
                        <a:pt x="192" y="70"/>
                      </a:lnTo>
                      <a:lnTo>
                        <a:pt x="191" y="62"/>
                      </a:lnTo>
                      <a:lnTo>
                        <a:pt x="189" y="57"/>
                      </a:lnTo>
                      <a:lnTo>
                        <a:pt x="187" y="51"/>
                      </a:lnTo>
                      <a:lnTo>
                        <a:pt x="177" y="38"/>
                      </a:lnTo>
                      <a:lnTo>
                        <a:pt x="168" y="28"/>
                      </a:lnTo>
                      <a:lnTo>
                        <a:pt x="158" y="22"/>
                      </a:lnTo>
                      <a:lnTo>
                        <a:pt x="153" y="19"/>
                      </a:lnTo>
                      <a:lnTo>
                        <a:pt x="145" y="13"/>
                      </a:lnTo>
                      <a:lnTo>
                        <a:pt x="137" y="11"/>
                      </a:lnTo>
                      <a:lnTo>
                        <a:pt x="128" y="7"/>
                      </a:lnTo>
                      <a:lnTo>
                        <a:pt x="118" y="3"/>
                      </a:lnTo>
                      <a:lnTo>
                        <a:pt x="111" y="1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6" y="1"/>
                      </a:lnTo>
                      <a:lnTo>
                        <a:pt x="46" y="3"/>
                      </a:lnTo>
                      <a:lnTo>
                        <a:pt x="38" y="7"/>
                      </a:lnTo>
                      <a:lnTo>
                        <a:pt x="33" y="11"/>
                      </a:lnTo>
                      <a:lnTo>
                        <a:pt x="25" y="13"/>
                      </a:lnTo>
                      <a:lnTo>
                        <a:pt x="19" y="17"/>
                      </a:lnTo>
                      <a:lnTo>
                        <a:pt x="14" y="20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4" y="36"/>
                      </a:lnTo>
                      <a:lnTo>
                        <a:pt x="2" y="43"/>
                      </a:lnTo>
                      <a:lnTo>
                        <a:pt x="2" y="49"/>
                      </a:lnTo>
                      <a:lnTo>
                        <a:pt x="0" y="55"/>
                      </a:lnTo>
                      <a:lnTo>
                        <a:pt x="2" y="62"/>
                      </a:lnTo>
                      <a:lnTo>
                        <a:pt x="2" y="68"/>
                      </a:lnTo>
                      <a:lnTo>
                        <a:pt x="6" y="76"/>
                      </a:lnTo>
                      <a:lnTo>
                        <a:pt x="10" y="81"/>
                      </a:lnTo>
                      <a:lnTo>
                        <a:pt x="14" y="89"/>
                      </a:lnTo>
                      <a:lnTo>
                        <a:pt x="19" y="93"/>
                      </a:lnTo>
                      <a:lnTo>
                        <a:pt x="25" y="98"/>
                      </a:lnTo>
                      <a:lnTo>
                        <a:pt x="31" y="104"/>
                      </a:lnTo>
                      <a:lnTo>
                        <a:pt x="38" y="108"/>
                      </a:lnTo>
                      <a:lnTo>
                        <a:pt x="44" y="114"/>
                      </a:lnTo>
                      <a:lnTo>
                        <a:pt x="54" y="117"/>
                      </a:lnTo>
                      <a:lnTo>
                        <a:pt x="61" y="119"/>
                      </a:lnTo>
                      <a:lnTo>
                        <a:pt x="71" y="123"/>
                      </a:lnTo>
                      <a:lnTo>
                        <a:pt x="80" y="125"/>
                      </a:lnTo>
                      <a:lnTo>
                        <a:pt x="92" y="127"/>
                      </a:lnTo>
                      <a:lnTo>
                        <a:pt x="92" y="127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39" name="Freeform 99"/>
                <p:cNvSpPr>
                  <a:spLocks/>
                </p:cNvSpPr>
                <p:nvPr/>
              </p:nvSpPr>
              <p:spPr bwMode="auto">
                <a:xfrm>
                  <a:off x="3373" y="1964"/>
                  <a:ext cx="101" cy="217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201" y="75"/>
                    </a:cxn>
                    <a:cxn ang="0">
                      <a:pos x="106" y="407"/>
                    </a:cxn>
                    <a:cxn ang="0">
                      <a:pos x="0" y="434"/>
                    </a:cxn>
                    <a:cxn ang="0">
                      <a:pos x="129" y="0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201" h="434">
                      <a:moveTo>
                        <a:pt x="129" y="0"/>
                      </a:moveTo>
                      <a:lnTo>
                        <a:pt x="201" y="75"/>
                      </a:lnTo>
                      <a:lnTo>
                        <a:pt x="106" y="407"/>
                      </a:lnTo>
                      <a:lnTo>
                        <a:pt x="0" y="434"/>
                      </a:lnTo>
                      <a:lnTo>
                        <a:pt x="129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40" name="Freeform 100"/>
                <p:cNvSpPr>
                  <a:spLocks/>
                </p:cNvSpPr>
                <p:nvPr/>
              </p:nvSpPr>
              <p:spPr bwMode="auto">
                <a:xfrm>
                  <a:off x="3287" y="1799"/>
                  <a:ext cx="71" cy="37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36" y="74"/>
                    </a:cxn>
                    <a:cxn ang="0">
                      <a:pos x="42" y="47"/>
                    </a:cxn>
                    <a:cxn ang="0">
                      <a:pos x="133" y="72"/>
                    </a:cxn>
                    <a:cxn ang="0">
                      <a:pos x="142" y="38"/>
                    </a:cxn>
                    <a:cxn ang="0">
                      <a:pos x="9" y="0"/>
                    </a:cxn>
                    <a:cxn ang="0">
                      <a:pos x="0" y="3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142" h="74">
                      <a:moveTo>
                        <a:pt x="0" y="32"/>
                      </a:moveTo>
                      <a:lnTo>
                        <a:pt x="36" y="74"/>
                      </a:lnTo>
                      <a:lnTo>
                        <a:pt x="42" y="47"/>
                      </a:lnTo>
                      <a:lnTo>
                        <a:pt x="133" y="72"/>
                      </a:lnTo>
                      <a:lnTo>
                        <a:pt x="142" y="38"/>
                      </a:lnTo>
                      <a:lnTo>
                        <a:pt x="9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41" name="Freeform 101"/>
                <p:cNvSpPr>
                  <a:spLocks/>
                </p:cNvSpPr>
                <p:nvPr/>
              </p:nvSpPr>
              <p:spPr bwMode="auto">
                <a:xfrm>
                  <a:off x="3199" y="2236"/>
                  <a:ext cx="72" cy="38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6" y="76"/>
                    </a:cxn>
                    <a:cxn ang="0">
                      <a:pos x="40" y="46"/>
                    </a:cxn>
                    <a:cxn ang="0">
                      <a:pos x="131" y="74"/>
                    </a:cxn>
                    <a:cxn ang="0">
                      <a:pos x="142" y="40"/>
                    </a:cxn>
                    <a:cxn ang="0">
                      <a:pos x="7" y="0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42" h="76">
                      <a:moveTo>
                        <a:pt x="0" y="34"/>
                      </a:moveTo>
                      <a:lnTo>
                        <a:pt x="36" y="76"/>
                      </a:lnTo>
                      <a:lnTo>
                        <a:pt x="40" y="46"/>
                      </a:lnTo>
                      <a:lnTo>
                        <a:pt x="131" y="74"/>
                      </a:lnTo>
                      <a:lnTo>
                        <a:pt x="142" y="40"/>
                      </a:lnTo>
                      <a:lnTo>
                        <a:pt x="7" y="0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42" name="Freeform 102"/>
                <p:cNvSpPr>
                  <a:spLocks/>
                </p:cNvSpPr>
                <p:nvPr/>
              </p:nvSpPr>
              <p:spPr bwMode="auto">
                <a:xfrm>
                  <a:off x="3274" y="2015"/>
                  <a:ext cx="174" cy="108"/>
                </a:xfrm>
                <a:custGeom>
                  <a:avLst/>
                  <a:gdLst/>
                  <a:ahLst/>
                  <a:cxnLst>
                    <a:cxn ang="0">
                      <a:pos x="181" y="217"/>
                    </a:cxn>
                    <a:cxn ang="0">
                      <a:pos x="217" y="217"/>
                    </a:cxn>
                    <a:cxn ang="0">
                      <a:pos x="247" y="211"/>
                    </a:cxn>
                    <a:cxn ang="0">
                      <a:pos x="276" y="204"/>
                    </a:cxn>
                    <a:cxn ang="0">
                      <a:pos x="301" y="192"/>
                    </a:cxn>
                    <a:cxn ang="0">
                      <a:pos x="320" y="179"/>
                    </a:cxn>
                    <a:cxn ang="0">
                      <a:pos x="335" y="160"/>
                    </a:cxn>
                    <a:cxn ang="0">
                      <a:pos x="344" y="141"/>
                    </a:cxn>
                    <a:cxn ang="0">
                      <a:pos x="348" y="122"/>
                    </a:cxn>
                    <a:cxn ang="0">
                      <a:pos x="342" y="99"/>
                    </a:cxn>
                    <a:cxn ang="0">
                      <a:pos x="329" y="78"/>
                    </a:cxn>
                    <a:cxn ang="0">
                      <a:pos x="312" y="57"/>
                    </a:cxn>
                    <a:cxn ang="0">
                      <a:pos x="291" y="40"/>
                    </a:cxn>
                    <a:cxn ang="0">
                      <a:pos x="263" y="25"/>
                    </a:cxn>
                    <a:cxn ang="0">
                      <a:pos x="234" y="13"/>
                    </a:cxn>
                    <a:cxn ang="0">
                      <a:pos x="202" y="6"/>
                    </a:cxn>
                    <a:cxn ang="0">
                      <a:pos x="166" y="0"/>
                    </a:cxn>
                    <a:cxn ang="0">
                      <a:pos x="131" y="0"/>
                    </a:cxn>
                    <a:cxn ang="0">
                      <a:pos x="99" y="2"/>
                    </a:cxn>
                    <a:cxn ang="0">
                      <a:pos x="71" y="12"/>
                    </a:cxn>
                    <a:cxn ang="0">
                      <a:pos x="46" y="21"/>
                    </a:cxn>
                    <a:cxn ang="0">
                      <a:pos x="25" y="36"/>
                    </a:cxn>
                    <a:cxn ang="0">
                      <a:pos x="12" y="55"/>
                    </a:cxn>
                    <a:cxn ang="0">
                      <a:pos x="2" y="74"/>
                    </a:cxn>
                    <a:cxn ang="0">
                      <a:pos x="0" y="97"/>
                    </a:cxn>
                    <a:cxn ang="0">
                      <a:pos x="6" y="118"/>
                    </a:cxn>
                    <a:cxn ang="0">
                      <a:pos x="15" y="139"/>
                    </a:cxn>
                    <a:cxn ang="0">
                      <a:pos x="34" y="160"/>
                    </a:cxn>
                    <a:cxn ang="0">
                      <a:pos x="55" y="177"/>
                    </a:cxn>
                    <a:cxn ang="0">
                      <a:pos x="82" y="192"/>
                    </a:cxn>
                    <a:cxn ang="0">
                      <a:pos x="112" y="204"/>
                    </a:cxn>
                    <a:cxn ang="0">
                      <a:pos x="147" y="211"/>
                    </a:cxn>
                    <a:cxn ang="0">
                      <a:pos x="164" y="217"/>
                    </a:cxn>
                  </a:cxnLst>
                  <a:rect l="0" t="0" r="r" b="b"/>
                  <a:pathLst>
                    <a:path w="348" h="217">
                      <a:moveTo>
                        <a:pt x="164" y="217"/>
                      </a:moveTo>
                      <a:lnTo>
                        <a:pt x="181" y="217"/>
                      </a:lnTo>
                      <a:lnTo>
                        <a:pt x="200" y="217"/>
                      </a:lnTo>
                      <a:lnTo>
                        <a:pt x="217" y="217"/>
                      </a:lnTo>
                      <a:lnTo>
                        <a:pt x="232" y="215"/>
                      </a:lnTo>
                      <a:lnTo>
                        <a:pt x="247" y="211"/>
                      </a:lnTo>
                      <a:lnTo>
                        <a:pt x="263" y="209"/>
                      </a:lnTo>
                      <a:lnTo>
                        <a:pt x="276" y="204"/>
                      </a:lnTo>
                      <a:lnTo>
                        <a:pt x="291" y="200"/>
                      </a:lnTo>
                      <a:lnTo>
                        <a:pt x="301" y="192"/>
                      </a:lnTo>
                      <a:lnTo>
                        <a:pt x="312" y="186"/>
                      </a:lnTo>
                      <a:lnTo>
                        <a:pt x="320" y="179"/>
                      </a:lnTo>
                      <a:lnTo>
                        <a:pt x="329" y="171"/>
                      </a:lnTo>
                      <a:lnTo>
                        <a:pt x="335" y="160"/>
                      </a:lnTo>
                      <a:lnTo>
                        <a:pt x="342" y="150"/>
                      </a:lnTo>
                      <a:lnTo>
                        <a:pt x="344" y="141"/>
                      </a:lnTo>
                      <a:lnTo>
                        <a:pt x="348" y="131"/>
                      </a:lnTo>
                      <a:lnTo>
                        <a:pt x="348" y="122"/>
                      </a:lnTo>
                      <a:lnTo>
                        <a:pt x="346" y="110"/>
                      </a:lnTo>
                      <a:lnTo>
                        <a:pt x="342" y="99"/>
                      </a:lnTo>
                      <a:lnTo>
                        <a:pt x="337" y="88"/>
                      </a:lnTo>
                      <a:lnTo>
                        <a:pt x="329" y="78"/>
                      </a:lnTo>
                      <a:lnTo>
                        <a:pt x="323" y="69"/>
                      </a:lnTo>
                      <a:lnTo>
                        <a:pt x="312" y="57"/>
                      </a:lnTo>
                      <a:lnTo>
                        <a:pt x="304" y="50"/>
                      </a:lnTo>
                      <a:lnTo>
                        <a:pt x="291" y="40"/>
                      </a:lnTo>
                      <a:lnTo>
                        <a:pt x="278" y="32"/>
                      </a:lnTo>
                      <a:lnTo>
                        <a:pt x="263" y="25"/>
                      </a:lnTo>
                      <a:lnTo>
                        <a:pt x="249" y="19"/>
                      </a:lnTo>
                      <a:lnTo>
                        <a:pt x="234" y="13"/>
                      </a:lnTo>
                      <a:lnTo>
                        <a:pt x="219" y="10"/>
                      </a:lnTo>
                      <a:lnTo>
                        <a:pt x="202" y="6"/>
                      </a:lnTo>
                      <a:lnTo>
                        <a:pt x="185" y="4"/>
                      </a:lnTo>
                      <a:lnTo>
                        <a:pt x="166" y="0"/>
                      </a:lnTo>
                      <a:lnTo>
                        <a:pt x="148" y="0"/>
                      </a:lnTo>
                      <a:lnTo>
                        <a:pt x="131" y="0"/>
                      </a:lnTo>
                      <a:lnTo>
                        <a:pt x="114" y="2"/>
                      </a:lnTo>
                      <a:lnTo>
                        <a:pt x="99" y="2"/>
                      </a:lnTo>
                      <a:lnTo>
                        <a:pt x="86" y="8"/>
                      </a:lnTo>
                      <a:lnTo>
                        <a:pt x="71" y="12"/>
                      </a:lnTo>
                      <a:lnTo>
                        <a:pt x="59" y="17"/>
                      </a:lnTo>
                      <a:lnTo>
                        <a:pt x="46" y="21"/>
                      </a:lnTo>
                      <a:lnTo>
                        <a:pt x="34" y="31"/>
                      </a:lnTo>
                      <a:lnTo>
                        <a:pt x="25" y="36"/>
                      </a:lnTo>
                      <a:lnTo>
                        <a:pt x="19" y="46"/>
                      </a:lnTo>
                      <a:lnTo>
                        <a:pt x="12" y="55"/>
                      </a:lnTo>
                      <a:lnTo>
                        <a:pt x="6" y="65"/>
                      </a:lnTo>
                      <a:lnTo>
                        <a:pt x="2" y="74"/>
                      </a:lnTo>
                      <a:lnTo>
                        <a:pt x="0" y="86"/>
                      </a:lnTo>
                      <a:lnTo>
                        <a:pt x="0" y="97"/>
                      </a:lnTo>
                      <a:lnTo>
                        <a:pt x="2" y="107"/>
                      </a:lnTo>
                      <a:lnTo>
                        <a:pt x="6" y="118"/>
                      </a:lnTo>
                      <a:lnTo>
                        <a:pt x="12" y="129"/>
                      </a:lnTo>
                      <a:lnTo>
                        <a:pt x="15" y="139"/>
                      </a:lnTo>
                      <a:lnTo>
                        <a:pt x="25" y="148"/>
                      </a:lnTo>
                      <a:lnTo>
                        <a:pt x="34" y="160"/>
                      </a:lnTo>
                      <a:lnTo>
                        <a:pt x="46" y="169"/>
                      </a:lnTo>
                      <a:lnTo>
                        <a:pt x="55" y="177"/>
                      </a:lnTo>
                      <a:lnTo>
                        <a:pt x="69" y="185"/>
                      </a:lnTo>
                      <a:lnTo>
                        <a:pt x="82" y="192"/>
                      </a:lnTo>
                      <a:lnTo>
                        <a:pt x="99" y="198"/>
                      </a:lnTo>
                      <a:lnTo>
                        <a:pt x="112" y="204"/>
                      </a:lnTo>
                      <a:lnTo>
                        <a:pt x="129" y="209"/>
                      </a:lnTo>
                      <a:lnTo>
                        <a:pt x="147" y="211"/>
                      </a:lnTo>
                      <a:lnTo>
                        <a:pt x="164" y="217"/>
                      </a:lnTo>
                      <a:lnTo>
                        <a:pt x="164" y="217"/>
                      </a:lnTo>
                      <a:close/>
                    </a:path>
                  </a:pathLst>
                </a:custGeom>
                <a:solidFill>
                  <a:srgbClr val="4D78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43" name="Freeform 103"/>
                <p:cNvSpPr>
                  <a:spLocks/>
                </p:cNvSpPr>
                <p:nvPr/>
              </p:nvSpPr>
              <p:spPr bwMode="auto">
                <a:xfrm>
                  <a:off x="3287" y="2175"/>
                  <a:ext cx="59" cy="58"/>
                </a:xfrm>
                <a:custGeom>
                  <a:avLst/>
                  <a:gdLst/>
                  <a:ahLst/>
                  <a:cxnLst>
                    <a:cxn ang="0">
                      <a:pos x="61" y="116"/>
                    </a:cxn>
                    <a:cxn ang="0">
                      <a:pos x="72" y="113"/>
                    </a:cxn>
                    <a:cxn ang="0">
                      <a:pos x="82" y="111"/>
                    </a:cxn>
                    <a:cxn ang="0">
                      <a:pos x="91" y="105"/>
                    </a:cxn>
                    <a:cxn ang="0">
                      <a:pos x="101" y="97"/>
                    </a:cxn>
                    <a:cxn ang="0">
                      <a:pos x="106" y="88"/>
                    </a:cxn>
                    <a:cxn ang="0">
                      <a:pos x="112" y="78"/>
                    </a:cxn>
                    <a:cxn ang="0">
                      <a:pos x="116" y="67"/>
                    </a:cxn>
                    <a:cxn ang="0">
                      <a:pos x="118" y="57"/>
                    </a:cxn>
                    <a:cxn ang="0">
                      <a:pos x="116" y="44"/>
                    </a:cxn>
                    <a:cxn ang="0">
                      <a:pos x="112" y="35"/>
                    </a:cxn>
                    <a:cxn ang="0">
                      <a:pos x="106" y="25"/>
                    </a:cxn>
                    <a:cxn ang="0">
                      <a:pos x="101" y="18"/>
                    </a:cxn>
                    <a:cxn ang="0">
                      <a:pos x="91" y="10"/>
                    </a:cxn>
                    <a:cxn ang="0">
                      <a:pos x="82" y="4"/>
                    </a:cxn>
                    <a:cxn ang="0">
                      <a:pos x="72" y="0"/>
                    </a:cxn>
                    <a:cxn ang="0">
                      <a:pos x="61" y="0"/>
                    </a:cxn>
                    <a:cxn ang="0">
                      <a:pos x="55" y="0"/>
                    </a:cxn>
                    <a:cxn ang="0">
                      <a:pos x="47" y="0"/>
                    </a:cxn>
                    <a:cxn ang="0">
                      <a:pos x="42" y="0"/>
                    </a:cxn>
                    <a:cxn ang="0">
                      <a:pos x="36" y="4"/>
                    </a:cxn>
                    <a:cxn ang="0">
                      <a:pos x="24" y="10"/>
                    </a:cxn>
                    <a:cxn ang="0">
                      <a:pos x="17" y="18"/>
                    </a:cxn>
                    <a:cxn ang="0">
                      <a:pos x="9" y="25"/>
                    </a:cxn>
                    <a:cxn ang="0">
                      <a:pos x="4" y="35"/>
                    </a:cxn>
                    <a:cxn ang="0">
                      <a:pos x="0" y="44"/>
                    </a:cxn>
                    <a:cxn ang="0">
                      <a:pos x="0" y="57"/>
                    </a:cxn>
                    <a:cxn ang="0">
                      <a:pos x="0" y="67"/>
                    </a:cxn>
                    <a:cxn ang="0">
                      <a:pos x="4" y="78"/>
                    </a:cxn>
                    <a:cxn ang="0">
                      <a:pos x="9" y="88"/>
                    </a:cxn>
                    <a:cxn ang="0">
                      <a:pos x="17" y="97"/>
                    </a:cxn>
                    <a:cxn ang="0">
                      <a:pos x="24" y="105"/>
                    </a:cxn>
                    <a:cxn ang="0">
                      <a:pos x="36" y="111"/>
                    </a:cxn>
                    <a:cxn ang="0">
                      <a:pos x="42" y="111"/>
                    </a:cxn>
                    <a:cxn ang="0">
                      <a:pos x="47" y="113"/>
                    </a:cxn>
                    <a:cxn ang="0">
                      <a:pos x="55" y="114"/>
                    </a:cxn>
                    <a:cxn ang="0">
                      <a:pos x="61" y="116"/>
                    </a:cxn>
                    <a:cxn ang="0">
                      <a:pos x="61" y="116"/>
                    </a:cxn>
                  </a:cxnLst>
                  <a:rect l="0" t="0" r="r" b="b"/>
                  <a:pathLst>
                    <a:path w="118" h="116">
                      <a:moveTo>
                        <a:pt x="61" y="116"/>
                      </a:moveTo>
                      <a:lnTo>
                        <a:pt x="72" y="113"/>
                      </a:lnTo>
                      <a:lnTo>
                        <a:pt x="82" y="111"/>
                      </a:lnTo>
                      <a:lnTo>
                        <a:pt x="91" y="105"/>
                      </a:lnTo>
                      <a:lnTo>
                        <a:pt x="101" y="97"/>
                      </a:lnTo>
                      <a:lnTo>
                        <a:pt x="106" y="88"/>
                      </a:lnTo>
                      <a:lnTo>
                        <a:pt x="112" y="78"/>
                      </a:lnTo>
                      <a:lnTo>
                        <a:pt x="116" y="67"/>
                      </a:lnTo>
                      <a:lnTo>
                        <a:pt x="118" y="57"/>
                      </a:lnTo>
                      <a:lnTo>
                        <a:pt x="116" y="44"/>
                      </a:lnTo>
                      <a:lnTo>
                        <a:pt x="112" y="35"/>
                      </a:lnTo>
                      <a:lnTo>
                        <a:pt x="106" y="25"/>
                      </a:lnTo>
                      <a:lnTo>
                        <a:pt x="101" y="18"/>
                      </a:lnTo>
                      <a:lnTo>
                        <a:pt x="91" y="10"/>
                      </a:lnTo>
                      <a:lnTo>
                        <a:pt x="82" y="4"/>
                      </a:ln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6" y="4"/>
                      </a:lnTo>
                      <a:lnTo>
                        <a:pt x="24" y="10"/>
                      </a:lnTo>
                      <a:lnTo>
                        <a:pt x="17" y="18"/>
                      </a:lnTo>
                      <a:lnTo>
                        <a:pt x="9" y="25"/>
                      </a:lnTo>
                      <a:lnTo>
                        <a:pt x="4" y="35"/>
                      </a:lnTo>
                      <a:lnTo>
                        <a:pt x="0" y="44"/>
                      </a:lnTo>
                      <a:lnTo>
                        <a:pt x="0" y="57"/>
                      </a:lnTo>
                      <a:lnTo>
                        <a:pt x="0" y="67"/>
                      </a:lnTo>
                      <a:lnTo>
                        <a:pt x="4" y="78"/>
                      </a:lnTo>
                      <a:lnTo>
                        <a:pt x="9" y="88"/>
                      </a:lnTo>
                      <a:lnTo>
                        <a:pt x="17" y="97"/>
                      </a:lnTo>
                      <a:lnTo>
                        <a:pt x="24" y="105"/>
                      </a:lnTo>
                      <a:lnTo>
                        <a:pt x="36" y="111"/>
                      </a:lnTo>
                      <a:lnTo>
                        <a:pt x="42" y="111"/>
                      </a:lnTo>
                      <a:lnTo>
                        <a:pt x="47" y="113"/>
                      </a:lnTo>
                      <a:lnTo>
                        <a:pt x="55" y="114"/>
                      </a:lnTo>
                      <a:lnTo>
                        <a:pt x="61" y="116"/>
                      </a:lnTo>
                      <a:lnTo>
                        <a:pt x="61" y="116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44" name="Freeform 104"/>
                <p:cNvSpPr>
                  <a:spLocks/>
                </p:cNvSpPr>
                <p:nvPr/>
              </p:nvSpPr>
              <p:spPr bwMode="auto">
                <a:xfrm>
                  <a:off x="3360" y="1893"/>
                  <a:ext cx="59" cy="58"/>
                </a:xfrm>
                <a:custGeom>
                  <a:avLst/>
                  <a:gdLst/>
                  <a:ahLst/>
                  <a:cxnLst>
                    <a:cxn ang="0">
                      <a:pos x="59" y="116"/>
                    </a:cxn>
                    <a:cxn ang="0">
                      <a:pos x="71" y="114"/>
                    </a:cxn>
                    <a:cxn ang="0">
                      <a:pos x="82" y="110"/>
                    </a:cxn>
                    <a:cxn ang="0">
                      <a:pos x="90" y="104"/>
                    </a:cxn>
                    <a:cxn ang="0">
                      <a:pos x="101" y="99"/>
                    </a:cxn>
                    <a:cxn ang="0">
                      <a:pos x="107" y="89"/>
                    </a:cxn>
                    <a:cxn ang="0">
                      <a:pos x="112" y="80"/>
                    </a:cxn>
                    <a:cxn ang="0">
                      <a:pos x="114" y="68"/>
                    </a:cxn>
                    <a:cxn ang="0">
                      <a:pos x="118" y="59"/>
                    </a:cxn>
                    <a:cxn ang="0">
                      <a:pos x="114" y="45"/>
                    </a:cxn>
                    <a:cxn ang="0">
                      <a:pos x="112" y="36"/>
                    </a:cxn>
                    <a:cxn ang="0">
                      <a:pos x="107" y="25"/>
                    </a:cxn>
                    <a:cxn ang="0">
                      <a:pos x="101" y="17"/>
                    </a:cxn>
                    <a:cxn ang="0">
                      <a:pos x="90" y="9"/>
                    </a:cxn>
                    <a:cxn ang="0">
                      <a:pos x="82" y="4"/>
                    </a:cxn>
                    <a:cxn ang="0">
                      <a:pos x="71" y="0"/>
                    </a:cxn>
                    <a:cxn ang="0">
                      <a:pos x="59" y="0"/>
                    </a:cxn>
                    <a:cxn ang="0">
                      <a:pos x="53" y="0"/>
                    </a:cxn>
                    <a:cxn ang="0">
                      <a:pos x="46" y="0"/>
                    </a:cxn>
                    <a:cxn ang="0">
                      <a:pos x="40" y="2"/>
                    </a:cxn>
                    <a:cxn ang="0">
                      <a:pos x="34" y="4"/>
                    </a:cxn>
                    <a:cxn ang="0">
                      <a:pos x="25" y="9"/>
                    </a:cxn>
                    <a:cxn ang="0">
                      <a:pos x="15" y="17"/>
                    </a:cxn>
                    <a:cxn ang="0">
                      <a:pos x="8" y="25"/>
                    </a:cxn>
                    <a:cxn ang="0">
                      <a:pos x="4" y="36"/>
                    </a:cxn>
                    <a:cxn ang="0">
                      <a:pos x="0" y="45"/>
                    </a:cxn>
                    <a:cxn ang="0">
                      <a:pos x="0" y="59"/>
                    </a:cxn>
                    <a:cxn ang="0">
                      <a:pos x="0" y="68"/>
                    </a:cxn>
                    <a:cxn ang="0">
                      <a:pos x="4" y="80"/>
                    </a:cxn>
                    <a:cxn ang="0">
                      <a:pos x="8" y="89"/>
                    </a:cxn>
                    <a:cxn ang="0">
                      <a:pos x="15" y="99"/>
                    </a:cxn>
                    <a:cxn ang="0">
                      <a:pos x="25" y="104"/>
                    </a:cxn>
                    <a:cxn ang="0">
                      <a:pos x="34" y="110"/>
                    </a:cxn>
                    <a:cxn ang="0">
                      <a:pos x="40" y="112"/>
                    </a:cxn>
                    <a:cxn ang="0">
                      <a:pos x="46" y="114"/>
                    </a:cxn>
                    <a:cxn ang="0">
                      <a:pos x="53" y="114"/>
                    </a:cxn>
                    <a:cxn ang="0">
                      <a:pos x="59" y="116"/>
                    </a:cxn>
                    <a:cxn ang="0">
                      <a:pos x="59" y="116"/>
                    </a:cxn>
                  </a:cxnLst>
                  <a:rect l="0" t="0" r="r" b="b"/>
                  <a:pathLst>
                    <a:path w="118" h="116">
                      <a:moveTo>
                        <a:pt x="59" y="116"/>
                      </a:moveTo>
                      <a:lnTo>
                        <a:pt x="71" y="114"/>
                      </a:lnTo>
                      <a:lnTo>
                        <a:pt x="82" y="110"/>
                      </a:lnTo>
                      <a:lnTo>
                        <a:pt x="90" y="104"/>
                      </a:lnTo>
                      <a:lnTo>
                        <a:pt x="101" y="99"/>
                      </a:lnTo>
                      <a:lnTo>
                        <a:pt x="107" y="89"/>
                      </a:lnTo>
                      <a:lnTo>
                        <a:pt x="112" y="80"/>
                      </a:lnTo>
                      <a:lnTo>
                        <a:pt x="114" y="68"/>
                      </a:lnTo>
                      <a:lnTo>
                        <a:pt x="118" y="59"/>
                      </a:lnTo>
                      <a:lnTo>
                        <a:pt x="114" y="45"/>
                      </a:lnTo>
                      <a:lnTo>
                        <a:pt x="112" y="36"/>
                      </a:lnTo>
                      <a:lnTo>
                        <a:pt x="107" y="25"/>
                      </a:lnTo>
                      <a:lnTo>
                        <a:pt x="101" y="17"/>
                      </a:lnTo>
                      <a:lnTo>
                        <a:pt x="90" y="9"/>
                      </a:lnTo>
                      <a:lnTo>
                        <a:pt x="82" y="4"/>
                      </a:lnTo>
                      <a:lnTo>
                        <a:pt x="71" y="0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6" y="0"/>
                      </a:lnTo>
                      <a:lnTo>
                        <a:pt x="40" y="2"/>
                      </a:lnTo>
                      <a:lnTo>
                        <a:pt x="34" y="4"/>
                      </a:lnTo>
                      <a:lnTo>
                        <a:pt x="25" y="9"/>
                      </a:lnTo>
                      <a:lnTo>
                        <a:pt x="15" y="17"/>
                      </a:lnTo>
                      <a:lnTo>
                        <a:pt x="8" y="25"/>
                      </a:lnTo>
                      <a:lnTo>
                        <a:pt x="4" y="36"/>
                      </a:lnTo>
                      <a:lnTo>
                        <a:pt x="0" y="45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4" y="80"/>
                      </a:lnTo>
                      <a:lnTo>
                        <a:pt x="8" y="89"/>
                      </a:lnTo>
                      <a:lnTo>
                        <a:pt x="15" y="99"/>
                      </a:lnTo>
                      <a:lnTo>
                        <a:pt x="25" y="104"/>
                      </a:lnTo>
                      <a:lnTo>
                        <a:pt x="34" y="110"/>
                      </a:lnTo>
                      <a:lnTo>
                        <a:pt x="40" y="112"/>
                      </a:lnTo>
                      <a:lnTo>
                        <a:pt x="46" y="114"/>
                      </a:lnTo>
                      <a:lnTo>
                        <a:pt x="53" y="114"/>
                      </a:lnTo>
                      <a:lnTo>
                        <a:pt x="59" y="116"/>
                      </a:lnTo>
                      <a:lnTo>
                        <a:pt x="59" y="116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45" name="Freeform 105"/>
                <p:cNvSpPr>
                  <a:spLocks/>
                </p:cNvSpPr>
                <p:nvPr/>
              </p:nvSpPr>
              <p:spPr bwMode="auto">
                <a:xfrm>
                  <a:off x="3476" y="1843"/>
                  <a:ext cx="41" cy="2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5"/>
                    </a:cxn>
                    <a:cxn ang="0">
                      <a:pos x="72" y="49"/>
                    </a:cxn>
                    <a:cxn ang="0">
                      <a:pos x="82" y="21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2" h="49">
                      <a:moveTo>
                        <a:pt x="8" y="0"/>
                      </a:moveTo>
                      <a:lnTo>
                        <a:pt x="0" y="25"/>
                      </a:lnTo>
                      <a:lnTo>
                        <a:pt x="72" y="49"/>
                      </a:lnTo>
                      <a:lnTo>
                        <a:pt x="82" y="21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46" name="Freeform 106"/>
                <p:cNvSpPr>
                  <a:spLocks/>
                </p:cNvSpPr>
                <p:nvPr/>
              </p:nvSpPr>
              <p:spPr bwMode="auto">
                <a:xfrm>
                  <a:off x="3352" y="2299"/>
                  <a:ext cx="41" cy="2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28"/>
                    </a:cxn>
                    <a:cxn ang="0">
                      <a:pos x="72" y="53"/>
                    </a:cxn>
                    <a:cxn ang="0">
                      <a:pos x="82" y="22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82" h="53">
                      <a:moveTo>
                        <a:pt x="9" y="0"/>
                      </a:moveTo>
                      <a:lnTo>
                        <a:pt x="0" y="28"/>
                      </a:lnTo>
                      <a:lnTo>
                        <a:pt x="72" y="53"/>
                      </a:lnTo>
                      <a:lnTo>
                        <a:pt x="82" y="22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47" name="Freeform 107"/>
                <p:cNvSpPr>
                  <a:spLocks/>
                </p:cNvSpPr>
                <p:nvPr/>
              </p:nvSpPr>
              <p:spPr bwMode="auto">
                <a:xfrm>
                  <a:off x="3283" y="1871"/>
                  <a:ext cx="42" cy="8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152"/>
                    </a:cxn>
                    <a:cxn ang="0">
                      <a:pos x="38" y="164"/>
                    </a:cxn>
                    <a:cxn ang="0">
                      <a:pos x="84" y="6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84" h="164">
                      <a:moveTo>
                        <a:pt x="40" y="0"/>
                      </a:moveTo>
                      <a:lnTo>
                        <a:pt x="0" y="152"/>
                      </a:lnTo>
                      <a:lnTo>
                        <a:pt x="38" y="164"/>
                      </a:lnTo>
                      <a:lnTo>
                        <a:pt x="84" y="6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48" name="Freeform 108"/>
                <p:cNvSpPr>
                  <a:spLocks/>
                </p:cNvSpPr>
                <p:nvPr/>
              </p:nvSpPr>
              <p:spPr bwMode="auto">
                <a:xfrm>
                  <a:off x="3352" y="2194"/>
                  <a:ext cx="37" cy="73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141"/>
                    </a:cxn>
                    <a:cxn ang="0">
                      <a:pos x="30" y="147"/>
                    </a:cxn>
                    <a:cxn ang="0">
                      <a:pos x="74" y="4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74" h="147">
                      <a:moveTo>
                        <a:pt x="38" y="0"/>
                      </a:moveTo>
                      <a:lnTo>
                        <a:pt x="0" y="141"/>
                      </a:lnTo>
                      <a:lnTo>
                        <a:pt x="30" y="147"/>
                      </a:lnTo>
                      <a:lnTo>
                        <a:pt x="74" y="4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0349" name="Group 109"/>
              <p:cNvGrpSpPr>
                <a:grpSpLocks/>
              </p:cNvGrpSpPr>
              <p:nvPr/>
            </p:nvGrpSpPr>
            <p:grpSpPr bwMode="auto">
              <a:xfrm rot="-1481973">
                <a:off x="2544" y="1797"/>
                <a:ext cx="456" cy="699"/>
                <a:chOff x="3160" y="1740"/>
                <a:chExt cx="456" cy="699"/>
              </a:xfrm>
            </p:grpSpPr>
            <p:sp>
              <p:nvSpPr>
                <p:cNvPr id="10350" name="Freeform 110"/>
                <p:cNvSpPr>
                  <a:spLocks/>
                </p:cNvSpPr>
                <p:nvPr/>
              </p:nvSpPr>
              <p:spPr bwMode="auto">
                <a:xfrm>
                  <a:off x="3160" y="2373"/>
                  <a:ext cx="207" cy="6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2" y="91"/>
                    </a:cxn>
                    <a:cxn ang="0">
                      <a:pos x="409" y="133"/>
                    </a:cxn>
                    <a:cxn ang="0">
                      <a:pos x="0" y="47"/>
                    </a:cxn>
                    <a:cxn ang="0">
                      <a:pos x="11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412" h="133">
                      <a:moveTo>
                        <a:pt x="11" y="0"/>
                      </a:moveTo>
                      <a:lnTo>
                        <a:pt x="412" y="91"/>
                      </a:lnTo>
                      <a:lnTo>
                        <a:pt x="409" y="133"/>
                      </a:lnTo>
                      <a:lnTo>
                        <a:pt x="0" y="47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51" name="Freeform 111"/>
                <p:cNvSpPr>
                  <a:spLocks/>
                </p:cNvSpPr>
                <p:nvPr/>
              </p:nvSpPr>
              <p:spPr bwMode="auto">
                <a:xfrm>
                  <a:off x="3424" y="1804"/>
                  <a:ext cx="192" cy="629"/>
                </a:xfrm>
                <a:custGeom>
                  <a:avLst/>
                  <a:gdLst/>
                  <a:ahLst/>
                  <a:cxnLst>
                    <a:cxn ang="0">
                      <a:pos x="330" y="0"/>
                    </a:cxn>
                    <a:cxn ang="0">
                      <a:pos x="0" y="1236"/>
                    </a:cxn>
                    <a:cxn ang="0">
                      <a:pos x="45" y="1259"/>
                    </a:cxn>
                    <a:cxn ang="0">
                      <a:pos x="384" y="12"/>
                    </a:cxn>
                    <a:cxn ang="0">
                      <a:pos x="330" y="0"/>
                    </a:cxn>
                    <a:cxn ang="0">
                      <a:pos x="330" y="0"/>
                    </a:cxn>
                  </a:cxnLst>
                  <a:rect l="0" t="0" r="r" b="b"/>
                  <a:pathLst>
                    <a:path w="384" h="1259">
                      <a:moveTo>
                        <a:pt x="330" y="0"/>
                      </a:moveTo>
                      <a:lnTo>
                        <a:pt x="0" y="1236"/>
                      </a:lnTo>
                      <a:lnTo>
                        <a:pt x="45" y="1259"/>
                      </a:lnTo>
                      <a:lnTo>
                        <a:pt x="384" y="12"/>
                      </a:lnTo>
                      <a:lnTo>
                        <a:pt x="330" y="0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52" name="Freeform 112"/>
                <p:cNvSpPr>
                  <a:spLocks/>
                </p:cNvSpPr>
                <p:nvPr/>
              </p:nvSpPr>
              <p:spPr bwMode="auto">
                <a:xfrm>
                  <a:off x="3161" y="1740"/>
                  <a:ext cx="393" cy="632"/>
                </a:xfrm>
                <a:custGeom>
                  <a:avLst/>
                  <a:gdLst/>
                  <a:ahLst/>
                  <a:cxnLst>
                    <a:cxn ang="0">
                      <a:pos x="152" y="55"/>
                    </a:cxn>
                    <a:cxn ang="0">
                      <a:pos x="0" y="1133"/>
                    </a:cxn>
                    <a:cxn ang="0">
                      <a:pos x="492" y="1264"/>
                    </a:cxn>
                    <a:cxn ang="0">
                      <a:pos x="785" y="167"/>
                    </a:cxn>
                    <a:cxn ang="0">
                      <a:pos x="156" y="0"/>
                    </a:cxn>
                    <a:cxn ang="0">
                      <a:pos x="152" y="55"/>
                    </a:cxn>
                    <a:cxn ang="0">
                      <a:pos x="152" y="55"/>
                    </a:cxn>
                  </a:cxnLst>
                  <a:rect l="0" t="0" r="r" b="b"/>
                  <a:pathLst>
                    <a:path w="785" h="1264">
                      <a:moveTo>
                        <a:pt x="152" y="55"/>
                      </a:moveTo>
                      <a:lnTo>
                        <a:pt x="0" y="1133"/>
                      </a:lnTo>
                      <a:lnTo>
                        <a:pt x="492" y="1264"/>
                      </a:lnTo>
                      <a:lnTo>
                        <a:pt x="785" y="167"/>
                      </a:lnTo>
                      <a:lnTo>
                        <a:pt x="156" y="0"/>
                      </a:lnTo>
                      <a:lnTo>
                        <a:pt x="152" y="55"/>
                      </a:lnTo>
                      <a:lnTo>
                        <a:pt x="152" y="55"/>
                      </a:lnTo>
                      <a:close/>
                    </a:path>
                  </a:pathLst>
                </a:custGeom>
                <a:solidFill>
                  <a:srgbClr val="9CC7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53" name="Freeform 113"/>
                <p:cNvSpPr>
                  <a:spLocks/>
                </p:cNvSpPr>
                <p:nvPr/>
              </p:nvSpPr>
              <p:spPr bwMode="auto">
                <a:xfrm>
                  <a:off x="3197" y="1799"/>
                  <a:ext cx="323" cy="526"/>
                </a:xfrm>
                <a:custGeom>
                  <a:avLst/>
                  <a:gdLst/>
                  <a:ahLst/>
                  <a:cxnLst>
                    <a:cxn ang="0">
                      <a:pos x="124" y="89"/>
                    </a:cxn>
                    <a:cxn ang="0">
                      <a:pos x="340" y="0"/>
                    </a:cxn>
                    <a:cxn ang="0">
                      <a:pos x="588" y="64"/>
                    </a:cxn>
                    <a:cxn ang="0">
                      <a:pos x="647" y="127"/>
                    </a:cxn>
                    <a:cxn ang="0">
                      <a:pos x="609" y="283"/>
                    </a:cxn>
                    <a:cxn ang="0">
                      <a:pos x="563" y="294"/>
                    </a:cxn>
                    <a:cxn ang="0">
                      <a:pos x="439" y="771"/>
                    </a:cxn>
                    <a:cxn ang="0">
                      <a:pos x="468" y="811"/>
                    </a:cxn>
                    <a:cxn ang="0">
                      <a:pos x="396" y="1039"/>
                    </a:cxn>
                    <a:cxn ang="0">
                      <a:pos x="340" y="1053"/>
                    </a:cxn>
                    <a:cxn ang="0">
                      <a:pos x="110" y="1003"/>
                    </a:cxn>
                    <a:cxn ang="0">
                      <a:pos x="0" y="855"/>
                    </a:cxn>
                    <a:cxn ang="0">
                      <a:pos x="124" y="89"/>
                    </a:cxn>
                    <a:cxn ang="0">
                      <a:pos x="124" y="89"/>
                    </a:cxn>
                  </a:cxnLst>
                  <a:rect l="0" t="0" r="r" b="b"/>
                  <a:pathLst>
                    <a:path w="647" h="1053">
                      <a:moveTo>
                        <a:pt x="124" y="89"/>
                      </a:moveTo>
                      <a:lnTo>
                        <a:pt x="340" y="0"/>
                      </a:lnTo>
                      <a:lnTo>
                        <a:pt x="588" y="64"/>
                      </a:lnTo>
                      <a:lnTo>
                        <a:pt x="647" y="127"/>
                      </a:lnTo>
                      <a:lnTo>
                        <a:pt x="609" y="283"/>
                      </a:lnTo>
                      <a:lnTo>
                        <a:pt x="563" y="294"/>
                      </a:lnTo>
                      <a:lnTo>
                        <a:pt x="439" y="771"/>
                      </a:lnTo>
                      <a:lnTo>
                        <a:pt x="468" y="811"/>
                      </a:lnTo>
                      <a:lnTo>
                        <a:pt x="396" y="1039"/>
                      </a:lnTo>
                      <a:lnTo>
                        <a:pt x="340" y="1053"/>
                      </a:lnTo>
                      <a:lnTo>
                        <a:pt x="110" y="1003"/>
                      </a:lnTo>
                      <a:lnTo>
                        <a:pt x="0" y="855"/>
                      </a:lnTo>
                      <a:lnTo>
                        <a:pt x="124" y="89"/>
                      </a:lnTo>
                      <a:lnTo>
                        <a:pt x="124" y="89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54" name="Freeform 114"/>
                <p:cNvSpPr>
                  <a:spLocks/>
                </p:cNvSpPr>
                <p:nvPr/>
              </p:nvSpPr>
              <p:spPr bwMode="auto">
                <a:xfrm>
                  <a:off x="3225" y="1961"/>
                  <a:ext cx="62" cy="153"/>
                </a:xfrm>
                <a:custGeom>
                  <a:avLst/>
                  <a:gdLst/>
                  <a:ahLst/>
                  <a:cxnLst>
                    <a:cxn ang="0">
                      <a:pos x="0" y="306"/>
                    </a:cxn>
                    <a:cxn ang="0">
                      <a:pos x="67" y="0"/>
                    </a:cxn>
                    <a:cxn ang="0">
                      <a:pos x="124" y="83"/>
                    </a:cxn>
                    <a:cxn ang="0">
                      <a:pos x="93" y="245"/>
                    </a:cxn>
                    <a:cxn ang="0">
                      <a:pos x="0" y="306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124" h="306">
                      <a:moveTo>
                        <a:pt x="0" y="306"/>
                      </a:moveTo>
                      <a:lnTo>
                        <a:pt x="67" y="0"/>
                      </a:lnTo>
                      <a:lnTo>
                        <a:pt x="124" y="83"/>
                      </a:lnTo>
                      <a:lnTo>
                        <a:pt x="93" y="245"/>
                      </a:lnTo>
                      <a:lnTo>
                        <a:pt x="0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91BD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55" name="Freeform 115"/>
                <p:cNvSpPr>
                  <a:spLocks/>
                </p:cNvSpPr>
                <p:nvPr/>
              </p:nvSpPr>
              <p:spPr bwMode="auto">
                <a:xfrm>
                  <a:off x="3248" y="1988"/>
                  <a:ext cx="220" cy="158"/>
                </a:xfrm>
                <a:custGeom>
                  <a:avLst/>
                  <a:gdLst/>
                  <a:ahLst/>
                  <a:cxnLst>
                    <a:cxn ang="0">
                      <a:pos x="230" y="314"/>
                    </a:cxn>
                    <a:cxn ang="0">
                      <a:pos x="272" y="314"/>
                    </a:cxn>
                    <a:cxn ang="0">
                      <a:pos x="314" y="308"/>
                    </a:cxn>
                    <a:cxn ang="0">
                      <a:pos x="350" y="296"/>
                    </a:cxn>
                    <a:cxn ang="0">
                      <a:pos x="380" y="281"/>
                    </a:cxn>
                    <a:cxn ang="0">
                      <a:pos x="407" y="258"/>
                    </a:cxn>
                    <a:cxn ang="0">
                      <a:pos x="426" y="234"/>
                    </a:cxn>
                    <a:cxn ang="0">
                      <a:pos x="437" y="207"/>
                    </a:cxn>
                    <a:cxn ang="0">
                      <a:pos x="439" y="175"/>
                    </a:cxn>
                    <a:cxn ang="0">
                      <a:pos x="433" y="142"/>
                    </a:cxn>
                    <a:cxn ang="0">
                      <a:pos x="418" y="112"/>
                    </a:cxn>
                    <a:cxn ang="0">
                      <a:pos x="395" y="85"/>
                    </a:cxn>
                    <a:cxn ang="0">
                      <a:pos x="369" y="59"/>
                    </a:cxn>
                    <a:cxn ang="0">
                      <a:pos x="334" y="38"/>
                    </a:cxn>
                    <a:cxn ang="0">
                      <a:pos x="296" y="21"/>
                    </a:cxn>
                    <a:cxn ang="0">
                      <a:pos x="255" y="9"/>
                    </a:cxn>
                    <a:cxn ang="0">
                      <a:pos x="209" y="0"/>
                    </a:cxn>
                    <a:cxn ang="0">
                      <a:pos x="165" y="0"/>
                    </a:cxn>
                    <a:cxn ang="0">
                      <a:pos x="125" y="6"/>
                    </a:cxn>
                    <a:cxn ang="0">
                      <a:pos x="87" y="17"/>
                    </a:cxn>
                    <a:cxn ang="0">
                      <a:pos x="57" y="34"/>
                    </a:cxn>
                    <a:cxn ang="0">
                      <a:pos x="30" y="55"/>
                    </a:cxn>
                    <a:cxn ang="0">
                      <a:pos x="11" y="80"/>
                    </a:cxn>
                    <a:cxn ang="0">
                      <a:pos x="2" y="110"/>
                    </a:cxn>
                    <a:cxn ang="0">
                      <a:pos x="0" y="141"/>
                    </a:cxn>
                    <a:cxn ang="0">
                      <a:pos x="4" y="171"/>
                    </a:cxn>
                    <a:cxn ang="0">
                      <a:pos x="19" y="201"/>
                    </a:cxn>
                    <a:cxn ang="0">
                      <a:pos x="40" y="230"/>
                    </a:cxn>
                    <a:cxn ang="0">
                      <a:pos x="68" y="255"/>
                    </a:cxn>
                    <a:cxn ang="0">
                      <a:pos x="102" y="276"/>
                    </a:cxn>
                    <a:cxn ang="0">
                      <a:pos x="141" y="295"/>
                    </a:cxn>
                    <a:cxn ang="0">
                      <a:pos x="184" y="308"/>
                    </a:cxn>
                    <a:cxn ang="0">
                      <a:pos x="209" y="314"/>
                    </a:cxn>
                  </a:cxnLst>
                  <a:rect l="0" t="0" r="r" b="b"/>
                  <a:pathLst>
                    <a:path w="441" h="315">
                      <a:moveTo>
                        <a:pt x="209" y="314"/>
                      </a:moveTo>
                      <a:lnTo>
                        <a:pt x="230" y="314"/>
                      </a:lnTo>
                      <a:lnTo>
                        <a:pt x="253" y="315"/>
                      </a:lnTo>
                      <a:lnTo>
                        <a:pt x="272" y="314"/>
                      </a:lnTo>
                      <a:lnTo>
                        <a:pt x="295" y="312"/>
                      </a:lnTo>
                      <a:lnTo>
                        <a:pt x="314" y="308"/>
                      </a:lnTo>
                      <a:lnTo>
                        <a:pt x="333" y="302"/>
                      </a:lnTo>
                      <a:lnTo>
                        <a:pt x="350" y="296"/>
                      </a:lnTo>
                      <a:lnTo>
                        <a:pt x="367" y="291"/>
                      </a:lnTo>
                      <a:lnTo>
                        <a:pt x="380" y="281"/>
                      </a:lnTo>
                      <a:lnTo>
                        <a:pt x="395" y="270"/>
                      </a:lnTo>
                      <a:lnTo>
                        <a:pt x="407" y="258"/>
                      </a:lnTo>
                      <a:lnTo>
                        <a:pt x="418" y="249"/>
                      </a:lnTo>
                      <a:lnTo>
                        <a:pt x="426" y="234"/>
                      </a:lnTo>
                      <a:lnTo>
                        <a:pt x="431" y="220"/>
                      </a:lnTo>
                      <a:lnTo>
                        <a:pt x="437" y="207"/>
                      </a:lnTo>
                      <a:lnTo>
                        <a:pt x="441" y="192"/>
                      </a:lnTo>
                      <a:lnTo>
                        <a:pt x="439" y="175"/>
                      </a:lnTo>
                      <a:lnTo>
                        <a:pt x="437" y="158"/>
                      </a:lnTo>
                      <a:lnTo>
                        <a:pt x="433" y="142"/>
                      </a:lnTo>
                      <a:lnTo>
                        <a:pt x="428" y="127"/>
                      </a:lnTo>
                      <a:lnTo>
                        <a:pt x="418" y="112"/>
                      </a:lnTo>
                      <a:lnTo>
                        <a:pt x="409" y="99"/>
                      </a:lnTo>
                      <a:lnTo>
                        <a:pt x="395" y="85"/>
                      </a:lnTo>
                      <a:lnTo>
                        <a:pt x="384" y="72"/>
                      </a:lnTo>
                      <a:lnTo>
                        <a:pt x="369" y="59"/>
                      </a:lnTo>
                      <a:lnTo>
                        <a:pt x="352" y="49"/>
                      </a:lnTo>
                      <a:lnTo>
                        <a:pt x="334" y="38"/>
                      </a:lnTo>
                      <a:lnTo>
                        <a:pt x="317" y="28"/>
                      </a:lnTo>
                      <a:lnTo>
                        <a:pt x="296" y="21"/>
                      </a:lnTo>
                      <a:lnTo>
                        <a:pt x="276" y="15"/>
                      </a:lnTo>
                      <a:lnTo>
                        <a:pt x="255" y="9"/>
                      </a:lnTo>
                      <a:lnTo>
                        <a:pt x="234" y="6"/>
                      </a:lnTo>
                      <a:lnTo>
                        <a:pt x="209" y="0"/>
                      </a:lnTo>
                      <a:lnTo>
                        <a:pt x="188" y="0"/>
                      </a:lnTo>
                      <a:lnTo>
                        <a:pt x="165" y="0"/>
                      </a:lnTo>
                      <a:lnTo>
                        <a:pt x="144" y="4"/>
                      </a:lnTo>
                      <a:lnTo>
                        <a:pt x="125" y="6"/>
                      </a:lnTo>
                      <a:lnTo>
                        <a:pt x="104" y="11"/>
                      </a:lnTo>
                      <a:lnTo>
                        <a:pt x="87" y="17"/>
                      </a:lnTo>
                      <a:lnTo>
                        <a:pt x="72" y="27"/>
                      </a:lnTo>
                      <a:lnTo>
                        <a:pt x="57" y="34"/>
                      </a:lnTo>
                      <a:lnTo>
                        <a:pt x="42" y="46"/>
                      </a:lnTo>
                      <a:lnTo>
                        <a:pt x="30" y="55"/>
                      </a:lnTo>
                      <a:lnTo>
                        <a:pt x="21" y="68"/>
                      </a:lnTo>
                      <a:lnTo>
                        <a:pt x="11" y="80"/>
                      </a:lnTo>
                      <a:lnTo>
                        <a:pt x="7" y="95"/>
                      </a:lnTo>
                      <a:lnTo>
                        <a:pt x="2" y="110"/>
                      </a:lnTo>
                      <a:lnTo>
                        <a:pt x="2" y="127"/>
                      </a:lnTo>
                      <a:lnTo>
                        <a:pt x="0" y="141"/>
                      </a:lnTo>
                      <a:lnTo>
                        <a:pt x="2" y="158"/>
                      </a:lnTo>
                      <a:lnTo>
                        <a:pt x="4" y="171"/>
                      </a:lnTo>
                      <a:lnTo>
                        <a:pt x="11" y="188"/>
                      </a:lnTo>
                      <a:lnTo>
                        <a:pt x="19" y="201"/>
                      </a:lnTo>
                      <a:lnTo>
                        <a:pt x="28" y="217"/>
                      </a:lnTo>
                      <a:lnTo>
                        <a:pt x="40" y="230"/>
                      </a:lnTo>
                      <a:lnTo>
                        <a:pt x="55" y="243"/>
                      </a:lnTo>
                      <a:lnTo>
                        <a:pt x="68" y="255"/>
                      </a:lnTo>
                      <a:lnTo>
                        <a:pt x="85" y="266"/>
                      </a:lnTo>
                      <a:lnTo>
                        <a:pt x="102" y="276"/>
                      </a:lnTo>
                      <a:lnTo>
                        <a:pt x="122" y="287"/>
                      </a:lnTo>
                      <a:lnTo>
                        <a:pt x="141" y="295"/>
                      </a:lnTo>
                      <a:lnTo>
                        <a:pt x="163" y="302"/>
                      </a:lnTo>
                      <a:lnTo>
                        <a:pt x="184" y="308"/>
                      </a:lnTo>
                      <a:lnTo>
                        <a:pt x="209" y="314"/>
                      </a:lnTo>
                      <a:lnTo>
                        <a:pt x="209" y="314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56" name="Freeform 116"/>
                <p:cNvSpPr>
                  <a:spLocks/>
                </p:cNvSpPr>
                <p:nvPr/>
              </p:nvSpPr>
              <p:spPr bwMode="auto">
                <a:xfrm>
                  <a:off x="3456" y="1823"/>
                  <a:ext cx="72" cy="59"/>
                </a:xfrm>
                <a:custGeom>
                  <a:avLst/>
                  <a:gdLst/>
                  <a:ahLst/>
                  <a:cxnLst>
                    <a:cxn ang="0">
                      <a:pos x="71" y="118"/>
                    </a:cxn>
                    <a:cxn ang="0">
                      <a:pos x="78" y="118"/>
                    </a:cxn>
                    <a:cxn ang="0">
                      <a:pos x="84" y="118"/>
                    </a:cxn>
                    <a:cxn ang="0">
                      <a:pos x="91" y="116"/>
                    </a:cxn>
                    <a:cxn ang="0">
                      <a:pos x="97" y="116"/>
                    </a:cxn>
                    <a:cxn ang="0">
                      <a:pos x="103" y="114"/>
                    </a:cxn>
                    <a:cxn ang="0">
                      <a:pos x="110" y="112"/>
                    </a:cxn>
                    <a:cxn ang="0">
                      <a:pos x="116" y="110"/>
                    </a:cxn>
                    <a:cxn ang="0">
                      <a:pos x="122" y="109"/>
                    </a:cxn>
                    <a:cxn ang="0">
                      <a:pos x="131" y="101"/>
                    </a:cxn>
                    <a:cxn ang="0">
                      <a:pos x="137" y="91"/>
                    </a:cxn>
                    <a:cxn ang="0">
                      <a:pos x="143" y="82"/>
                    </a:cxn>
                    <a:cxn ang="0">
                      <a:pos x="145" y="70"/>
                    </a:cxn>
                    <a:cxn ang="0">
                      <a:pos x="145" y="59"/>
                    </a:cxn>
                    <a:cxn ang="0">
                      <a:pos x="141" y="48"/>
                    </a:cxn>
                    <a:cxn ang="0">
                      <a:pos x="133" y="36"/>
                    </a:cxn>
                    <a:cxn ang="0">
                      <a:pos x="126" y="27"/>
                    </a:cxn>
                    <a:cxn ang="0">
                      <a:pos x="120" y="21"/>
                    </a:cxn>
                    <a:cxn ang="0">
                      <a:pos x="114" y="17"/>
                    </a:cxn>
                    <a:cxn ang="0">
                      <a:pos x="109" y="13"/>
                    </a:cxn>
                    <a:cxn ang="0">
                      <a:pos x="103" y="12"/>
                    </a:cxn>
                    <a:cxn ang="0">
                      <a:pos x="97" y="8"/>
                    </a:cxn>
                    <a:cxn ang="0">
                      <a:pos x="90" y="4"/>
                    </a:cxn>
                    <a:cxn ang="0">
                      <a:pos x="84" y="2"/>
                    </a:cxn>
                    <a:cxn ang="0">
                      <a:pos x="78" y="2"/>
                    </a:cxn>
                    <a:cxn ang="0">
                      <a:pos x="69" y="0"/>
                    </a:cxn>
                    <a:cxn ang="0">
                      <a:pos x="61" y="0"/>
                    </a:cxn>
                    <a:cxn ang="0">
                      <a:pos x="53" y="0"/>
                    </a:cxn>
                    <a:cxn ang="0">
                      <a:pos x="48" y="2"/>
                    </a:cxn>
                    <a:cxn ang="0">
                      <a:pos x="40" y="2"/>
                    </a:cxn>
                    <a:cxn ang="0">
                      <a:pos x="34" y="4"/>
                    </a:cxn>
                    <a:cxn ang="0">
                      <a:pos x="29" y="8"/>
                    </a:cxn>
                    <a:cxn ang="0">
                      <a:pos x="23" y="10"/>
                    </a:cxn>
                    <a:cxn ang="0">
                      <a:pos x="14" y="17"/>
                    </a:cxn>
                    <a:cxn ang="0">
                      <a:pos x="8" y="27"/>
                    </a:cxn>
                    <a:cxn ang="0">
                      <a:pos x="2" y="36"/>
                    </a:cxn>
                    <a:cxn ang="0">
                      <a:pos x="0" y="50"/>
                    </a:cxn>
                    <a:cxn ang="0">
                      <a:pos x="0" y="59"/>
                    </a:cxn>
                    <a:cxn ang="0">
                      <a:pos x="4" y="70"/>
                    </a:cxn>
                    <a:cxn ang="0">
                      <a:pos x="10" y="80"/>
                    </a:cxn>
                    <a:cxn ang="0">
                      <a:pos x="19" y="89"/>
                    </a:cxn>
                    <a:cxn ang="0">
                      <a:pos x="29" y="97"/>
                    </a:cxn>
                    <a:cxn ang="0">
                      <a:pos x="40" y="107"/>
                    </a:cxn>
                    <a:cxn ang="0">
                      <a:pos x="48" y="109"/>
                    </a:cxn>
                    <a:cxn ang="0">
                      <a:pos x="53" y="112"/>
                    </a:cxn>
                    <a:cxn ang="0">
                      <a:pos x="63" y="114"/>
                    </a:cxn>
                    <a:cxn ang="0">
                      <a:pos x="71" y="118"/>
                    </a:cxn>
                    <a:cxn ang="0">
                      <a:pos x="71" y="118"/>
                    </a:cxn>
                  </a:cxnLst>
                  <a:rect l="0" t="0" r="r" b="b"/>
                  <a:pathLst>
                    <a:path w="145" h="118">
                      <a:moveTo>
                        <a:pt x="71" y="118"/>
                      </a:moveTo>
                      <a:lnTo>
                        <a:pt x="78" y="118"/>
                      </a:lnTo>
                      <a:lnTo>
                        <a:pt x="84" y="118"/>
                      </a:lnTo>
                      <a:lnTo>
                        <a:pt x="91" y="116"/>
                      </a:lnTo>
                      <a:lnTo>
                        <a:pt x="97" y="116"/>
                      </a:lnTo>
                      <a:lnTo>
                        <a:pt x="103" y="114"/>
                      </a:lnTo>
                      <a:lnTo>
                        <a:pt x="110" y="112"/>
                      </a:lnTo>
                      <a:lnTo>
                        <a:pt x="116" y="110"/>
                      </a:lnTo>
                      <a:lnTo>
                        <a:pt x="122" y="109"/>
                      </a:lnTo>
                      <a:lnTo>
                        <a:pt x="131" y="101"/>
                      </a:lnTo>
                      <a:lnTo>
                        <a:pt x="137" y="91"/>
                      </a:lnTo>
                      <a:lnTo>
                        <a:pt x="143" y="82"/>
                      </a:lnTo>
                      <a:lnTo>
                        <a:pt x="145" y="70"/>
                      </a:lnTo>
                      <a:lnTo>
                        <a:pt x="145" y="59"/>
                      </a:lnTo>
                      <a:lnTo>
                        <a:pt x="141" y="48"/>
                      </a:lnTo>
                      <a:lnTo>
                        <a:pt x="133" y="36"/>
                      </a:lnTo>
                      <a:lnTo>
                        <a:pt x="126" y="27"/>
                      </a:lnTo>
                      <a:lnTo>
                        <a:pt x="120" y="21"/>
                      </a:lnTo>
                      <a:lnTo>
                        <a:pt x="114" y="17"/>
                      </a:lnTo>
                      <a:lnTo>
                        <a:pt x="109" y="13"/>
                      </a:lnTo>
                      <a:lnTo>
                        <a:pt x="103" y="12"/>
                      </a:lnTo>
                      <a:lnTo>
                        <a:pt x="97" y="8"/>
                      </a:lnTo>
                      <a:lnTo>
                        <a:pt x="90" y="4"/>
                      </a:lnTo>
                      <a:lnTo>
                        <a:pt x="84" y="2"/>
                      </a:lnTo>
                      <a:lnTo>
                        <a:pt x="78" y="2"/>
                      </a:lnTo>
                      <a:lnTo>
                        <a:pt x="69" y="0"/>
                      </a:lnTo>
                      <a:lnTo>
                        <a:pt x="61" y="0"/>
                      </a:lnTo>
                      <a:lnTo>
                        <a:pt x="53" y="0"/>
                      </a:lnTo>
                      <a:lnTo>
                        <a:pt x="48" y="2"/>
                      </a:lnTo>
                      <a:lnTo>
                        <a:pt x="40" y="2"/>
                      </a:lnTo>
                      <a:lnTo>
                        <a:pt x="34" y="4"/>
                      </a:lnTo>
                      <a:lnTo>
                        <a:pt x="29" y="8"/>
                      </a:lnTo>
                      <a:lnTo>
                        <a:pt x="23" y="10"/>
                      </a:lnTo>
                      <a:lnTo>
                        <a:pt x="14" y="17"/>
                      </a:lnTo>
                      <a:lnTo>
                        <a:pt x="8" y="27"/>
                      </a:lnTo>
                      <a:lnTo>
                        <a:pt x="2" y="36"/>
                      </a:lnTo>
                      <a:lnTo>
                        <a:pt x="0" y="50"/>
                      </a:lnTo>
                      <a:lnTo>
                        <a:pt x="0" y="59"/>
                      </a:lnTo>
                      <a:lnTo>
                        <a:pt x="4" y="70"/>
                      </a:lnTo>
                      <a:lnTo>
                        <a:pt x="10" y="80"/>
                      </a:lnTo>
                      <a:lnTo>
                        <a:pt x="19" y="89"/>
                      </a:lnTo>
                      <a:lnTo>
                        <a:pt x="29" y="97"/>
                      </a:lnTo>
                      <a:lnTo>
                        <a:pt x="40" y="107"/>
                      </a:lnTo>
                      <a:lnTo>
                        <a:pt x="48" y="109"/>
                      </a:lnTo>
                      <a:lnTo>
                        <a:pt x="53" y="112"/>
                      </a:lnTo>
                      <a:lnTo>
                        <a:pt x="63" y="114"/>
                      </a:lnTo>
                      <a:lnTo>
                        <a:pt x="71" y="118"/>
                      </a:lnTo>
                      <a:lnTo>
                        <a:pt x="71" y="118"/>
                      </a:lnTo>
                      <a:close/>
                    </a:path>
                  </a:pathLst>
                </a:custGeom>
                <a:solidFill>
                  <a:srgbClr val="8CB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57" name="Freeform 117"/>
                <p:cNvSpPr>
                  <a:spLocks/>
                </p:cNvSpPr>
                <p:nvPr/>
              </p:nvSpPr>
              <p:spPr bwMode="auto">
                <a:xfrm>
                  <a:off x="3339" y="2285"/>
                  <a:ext cx="69" cy="54"/>
                </a:xfrm>
                <a:custGeom>
                  <a:avLst/>
                  <a:gdLst/>
                  <a:ahLst/>
                  <a:cxnLst>
                    <a:cxn ang="0">
                      <a:pos x="65" y="106"/>
                    </a:cxn>
                    <a:cxn ang="0">
                      <a:pos x="71" y="106"/>
                    </a:cxn>
                    <a:cxn ang="0">
                      <a:pos x="76" y="106"/>
                    </a:cxn>
                    <a:cxn ang="0">
                      <a:pos x="84" y="106"/>
                    </a:cxn>
                    <a:cxn ang="0">
                      <a:pos x="90" y="106"/>
                    </a:cxn>
                    <a:cxn ang="0">
                      <a:pos x="95" y="104"/>
                    </a:cxn>
                    <a:cxn ang="0">
                      <a:pos x="103" y="104"/>
                    </a:cxn>
                    <a:cxn ang="0">
                      <a:pos x="109" y="101"/>
                    </a:cxn>
                    <a:cxn ang="0">
                      <a:pos x="114" y="101"/>
                    </a:cxn>
                    <a:cxn ang="0">
                      <a:pos x="124" y="93"/>
                    </a:cxn>
                    <a:cxn ang="0">
                      <a:pos x="130" y="85"/>
                    </a:cxn>
                    <a:cxn ang="0">
                      <a:pos x="135" y="76"/>
                    </a:cxn>
                    <a:cxn ang="0">
                      <a:pos x="137" y="66"/>
                    </a:cxn>
                    <a:cxn ang="0">
                      <a:pos x="135" y="55"/>
                    </a:cxn>
                    <a:cxn ang="0">
                      <a:pos x="132" y="44"/>
                    </a:cxn>
                    <a:cxn ang="0">
                      <a:pos x="126" y="34"/>
                    </a:cxn>
                    <a:cxn ang="0">
                      <a:pos x="118" y="25"/>
                    </a:cxn>
                    <a:cxn ang="0">
                      <a:pos x="107" y="17"/>
                    </a:cxn>
                    <a:cxn ang="0">
                      <a:pos x="97" y="11"/>
                    </a:cxn>
                    <a:cxn ang="0">
                      <a:pos x="90" y="8"/>
                    </a:cxn>
                    <a:cxn ang="0">
                      <a:pos x="86" y="6"/>
                    </a:cxn>
                    <a:cxn ang="0">
                      <a:pos x="78" y="4"/>
                    </a:cxn>
                    <a:cxn ang="0">
                      <a:pos x="73" y="4"/>
                    </a:cxn>
                    <a:cxn ang="0">
                      <a:pos x="65" y="2"/>
                    </a:cxn>
                    <a:cxn ang="0">
                      <a:pos x="57" y="0"/>
                    </a:cxn>
                    <a:cxn ang="0">
                      <a:pos x="50" y="0"/>
                    </a:cxn>
                    <a:cxn ang="0">
                      <a:pos x="44" y="2"/>
                    </a:cxn>
                    <a:cxn ang="0">
                      <a:pos x="38" y="2"/>
                    </a:cxn>
                    <a:cxn ang="0">
                      <a:pos x="33" y="6"/>
                    </a:cxn>
                    <a:cxn ang="0">
                      <a:pos x="27" y="8"/>
                    </a:cxn>
                    <a:cxn ang="0">
                      <a:pos x="21" y="11"/>
                    </a:cxn>
                    <a:cxn ang="0">
                      <a:pos x="12" y="17"/>
                    </a:cxn>
                    <a:cxn ang="0">
                      <a:pos x="6" y="25"/>
                    </a:cxn>
                    <a:cxn ang="0">
                      <a:pos x="0" y="32"/>
                    </a:cxn>
                    <a:cxn ang="0">
                      <a:pos x="0" y="44"/>
                    </a:cxn>
                    <a:cxn ang="0">
                      <a:pos x="0" y="55"/>
                    </a:cxn>
                    <a:cxn ang="0">
                      <a:pos x="2" y="65"/>
                    </a:cxn>
                    <a:cxn ang="0">
                      <a:pos x="8" y="74"/>
                    </a:cxn>
                    <a:cxn ang="0">
                      <a:pos x="17" y="85"/>
                    </a:cxn>
                    <a:cxn ang="0">
                      <a:pos x="25" y="91"/>
                    </a:cxn>
                    <a:cxn ang="0">
                      <a:pos x="38" y="99"/>
                    </a:cxn>
                    <a:cxn ang="0">
                      <a:pos x="44" y="101"/>
                    </a:cxn>
                    <a:cxn ang="0">
                      <a:pos x="50" y="104"/>
                    </a:cxn>
                    <a:cxn ang="0">
                      <a:pos x="57" y="104"/>
                    </a:cxn>
                    <a:cxn ang="0">
                      <a:pos x="65" y="106"/>
                    </a:cxn>
                    <a:cxn ang="0">
                      <a:pos x="65" y="106"/>
                    </a:cxn>
                  </a:cxnLst>
                  <a:rect l="0" t="0" r="r" b="b"/>
                  <a:pathLst>
                    <a:path w="137" h="106">
                      <a:moveTo>
                        <a:pt x="65" y="106"/>
                      </a:moveTo>
                      <a:lnTo>
                        <a:pt x="71" y="106"/>
                      </a:lnTo>
                      <a:lnTo>
                        <a:pt x="76" y="106"/>
                      </a:lnTo>
                      <a:lnTo>
                        <a:pt x="84" y="106"/>
                      </a:lnTo>
                      <a:lnTo>
                        <a:pt x="90" y="106"/>
                      </a:lnTo>
                      <a:lnTo>
                        <a:pt x="95" y="104"/>
                      </a:lnTo>
                      <a:lnTo>
                        <a:pt x="103" y="104"/>
                      </a:lnTo>
                      <a:lnTo>
                        <a:pt x="109" y="101"/>
                      </a:lnTo>
                      <a:lnTo>
                        <a:pt x="114" y="101"/>
                      </a:lnTo>
                      <a:lnTo>
                        <a:pt x="124" y="93"/>
                      </a:lnTo>
                      <a:lnTo>
                        <a:pt x="130" y="85"/>
                      </a:lnTo>
                      <a:lnTo>
                        <a:pt x="135" y="76"/>
                      </a:lnTo>
                      <a:lnTo>
                        <a:pt x="137" y="66"/>
                      </a:lnTo>
                      <a:lnTo>
                        <a:pt x="135" y="55"/>
                      </a:lnTo>
                      <a:lnTo>
                        <a:pt x="132" y="44"/>
                      </a:lnTo>
                      <a:lnTo>
                        <a:pt x="126" y="34"/>
                      </a:lnTo>
                      <a:lnTo>
                        <a:pt x="118" y="25"/>
                      </a:lnTo>
                      <a:lnTo>
                        <a:pt x="107" y="17"/>
                      </a:lnTo>
                      <a:lnTo>
                        <a:pt x="97" y="11"/>
                      </a:lnTo>
                      <a:lnTo>
                        <a:pt x="90" y="8"/>
                      </a:lnTo>
                      <a:lnTo>
                        <a:pt x="86" y="6"/>
                      </a:lnTo>
                      <a:lnTo>
                        <a:pt x="78" y="4"/>
                      </a:lnTo>
                      <a:lnTo>
                        <a:pt x="73" y="4"/>
                      </a:lnTo>
                      <a:lnTo>
                        <a:pt x="65" y="2"/>
                      </a:ln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44" y="2"/>
                      </a:lnTo>
                      <a:lnTo>
                        <a:pt x="38" y="2"/>
                      </a:lnTo>
                      <a:lnTo>
                        <a:pt x="33" y="6"/>
                      </a:lnTo>
                      <a:lnTo>
                        <a:pt x="27" y="8"/>
                      </a:lnTo>
                      <a:lnTo>
                        <a:pt x="21" y="11"/>
                      </a:lnTo>
                      <a:lnTo>
                        <a:pt x="12" y="17"/>
                      </a:lnTo>
                      <a:lnTo>
                        <a:pt x="6" y="25"/>
                      </a:lnTo>
                      <a:lnTo>
                        <a:pt x="0" y="32"/>
                      </a:lnTo>
                      <a:lnTo>
                        <a:pt x="0" y="44"/>
                      </a:lnTo>
                      <a:lnTo>
                        <a:pt x="0" y="55"/>
                      </a:lnTo>
                      <a:lnTo>
                        <a:pt x="2" y="65"/>
                      </a:lnTo>
                      <a:lnTo>
                        <a:pt x="8" y="74"/>
                      </a:lnTo>
                      <a:lnTo>
                        <a:pt x="17" y="85"/>
                      </a:lnTo>
                      <a:lnTo>
                        <a:pt x="25" y="91"/>
                      </a:lnTo>
                      <a:lnTo>
                        <a:pt x="38" y="99"/>
                      </a:lnTo>
                      <a:lnTo>
                        <a:pt x="44" y="101"/>
                      </a:lnTo>
                      <a:lnTo>
                        <a:pt x="50" y="104"/>
                      </a:lnTo>
                      <a:lnTo>
                        <a:pt x="57" y="104"/>
                      </a:lnTo>
                      <a:lnTo>
                        <a:pt x="65" y="106"/>
                      </a:lnTo>
                      <a:lnTo>
                        <a:pt x="65" y="106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58" name="Freeform 118"/>
                <p:cNvSpPr>
                  <a:spLocks/>
                </p:cNvSpPr>
                <p:nvPr/>
              </p:nvSpPr>
              <p:spPr bwMode="auto">
                <a:xfrm>
                  <a:off x="3185" y="2223"/>
                  <a:ext cx="96" cy="64"/>
                </a:xfrm>
                <a:custGeom>
                  <a:avLst/>
                  <a:gdLst/>
                  <a:ahLst/>
                  <a:cxnLst>
                    <a:cxn ang="0">
                      <a:pos x="99" y="130"/>
                    </a:cxn>
                    <a:cxn ang="0">
                      <a:pos x="118" y="128"/>
                    </a:cxn>
                    <a:cxn ang="0">
                      <a:pos x="135" y="126"/>
                    </a:cxn>
                    <a:cxn ang="0">
                      <a:pos x="152" y="122"/>
                    </a:cxn>
                    <a:cxn ang="0">
                      <a:pos x="166" y="115"/>
                    </a:cxn>
                    <a:cxn ang="0">
                      <a:pos x="177" y="107"/>
                    </a:cxn>
                    <a:cxn ang="0">
                      <a:pos x="185" y="97"/>
                    </a:cxn>
                    <a:cxn ang="0">
                      <a:pos x="190" y="84"/>
                    </a:cxn>
                    <a:cxn ang="0">
                      <a:pos x="190" y="73"/>
                    </a:cxn>
                    <a:cxn ang="0">
                      <a:pos x="189" y="59"/>
                    </a:cxn>
                    <a:cxn ang="0">
                      <a:pos x="181" y="46"/>
                    </a:cxn>
                    <a:cxn ang="0">
                      <a:pos x="171" y="35"/>
                    </a:cxn>
                    <a:cxn ang="0">
                      <a:pos x="160" y="25"/>
                    </a:cxn>
                    <a:cxn ang="0">
                      <a:pos x="145" y="16"/>
                    </a:cxn>
                    <a:cxn ang="0">
                      <a:pos x="130" y="10"/>
                    </a:cxn>
                    <a:cxn ang="0">
                      <a:pos x="111" y="4"/>
                    </a:cxn>
                    <a:cxn ang="0">
                      <a:pos x="92" y="2"/>
                    </a:cxn>
                    <a:cxn ang="0">
                      <a:pos x="73" y="0"/>
                    </a:cxn>
                    <a:cxn ang="0">
                      <a:pos x="54" y="2"/>
                    </a:cxn>
                    <a:cxn ang="0">
                      <a:pos x="40" y="8"/>
                    </a:cxn>
                    <a:cxn ang="0">
                      <a:pos x="25" y="16"/>
                    </a:cxn>
                    <a:cxn ang="0">
                      <a:pos x="14" y="23"/>
                    </a:cxn>
                    <a:cxn ang="0">
                      <a:pos x="6" y="33"/>
                    </a:cxn>
                    <a:cxn ang="0">
                      <a:pos x="2" y="46"/>
                    </a:cxn>
                    <a:cxn ang="0">
                      <a:pos x="0" y="57"/>
                    </a:cxn>
                    <a:cxn ang="0">
                      <a:pos x="4" y="71"/>
                    </a:cxn>
                    <a:cxn ang="0">
                      <a:pos x="10" y="84"/>
                    </a:cxn>
                    <a:cxn ang="0">
                      <a:pos x="19" y="96"/>
                    </a:cxn>
                    <a:cxn ang="0">
                      <a:pos x="31" y="105"/>
                    </a:cxn>
                    <a:cxn ang="0">
                      <a:pos x="44" y="115"/>
                    </a:cxn>
                    <a:cxn ang="0">
                      <a:pos x="61" y="120"/>
                    </a:cxn>
                    <a:cxn ang="0">
                      <a:pos x="80" y="126"/>
                    </a:cxn>
                    <a:cxn ang="0">
                      <a:pos x="92" y="130"/>
                    </a:cxn>
                  </a:cxnLst>
                  <a:rect l="0" t="0" r="r" b="b"/>
                  <a:pathLst>
                    <a:path w="192" h="130">
                      <a:moveTo>
                        <a:pt x="92" y="130"/>
                      </a:moveTo>
                      <a:lnTo>
                        <a:pt x="99" y="130"/>
                      </a:lnTo>
                      <a:lnTo>
                        <a:pt x="109" y="130"/>
                      </a:lnTo>
                      <a:lnTo>
                        <a:pt x="118" y="128"/>
                      </a:lnTo>
                      <a:lnTo>
                        <a:pt x="128" y="128"/>
                      </a:lnTo>
                      <a:lnTo>
                        <a:pt x="135" y="126"/>
                      </a:lnTo>
                      <a:lnTo>
                        <a:pt x="143" y="126"/>
                      </a:lnTo>
                      <a:lnTo>
                        <a:pt x="152" y="122"/>
                      </a:lnTo>
                      <a:lnTo>
                        <a:pt x="160" y="120"/>
                      </a:lnTo>
                      <a:lnTo>
                        <a:pt x="166" y="115"/>
                      </a:lnTo>
                      <a:lnTo>
                        <a:pt x="171" y="113"/>
                      </a:lnTo>
                      <a:lnTo>
                        <a:pt x="177" y="107"/>
                      </a:lnTo>
                      <a:lnTo>
                        <a:pt x="183" y="103"/>
                      </a:lnTo>
                      <a:lnTo>
                        <a:pt x="185" y="97"/>
                      </a:lnTo>
                      <a:lnTo>
                        <a:pt x="189" y="92"/>
                      </a:lnTo>
                      <a:lnTo>
                        <a:pt x="190" y="84"/>
                      </a:lnTo>
                      <a:lnTo>
                        <a:pt x="192" y="78"/>
                      </a:lnTo>
                      <a:lnTo>
                        <a:pt x="190" y="73"/>
                      </a:lnTo>
                      <a:lnTo>
                        <a:pt x="190" y="65"/>
                      </a:lnTo>
                      <a:lnTo>
                        <a:pt x="189" y="59"/>
                      </a:lnTo>
                      <a:lnTo>
                        <a:pt x="185" y="54"/>
                      </a:lnTo>
                      <a:lnTo>
                        <a:pt x="181" y="46"/>
                      </a:lnTo>
                      <a:lnTo>
                        <a:pt x="177" y="40"/>
                      </a:lnTo>
                      <a:lnTo>
                        <a:pt x="171" y="35"/>
                      </a:lnTo>
                      <a:lnTo>
                        <a:pt x="168" y="31"/>
                      </a:lnTo>
                      <a:lnTo>
                        <a:pt x="160" y="25"/>
                      </a:lnTo>
                      <a:lnTo>
                        <a:pt x="152" y="21"/>
                      </a:lnTo>
                      <a:lnTo>
                        <a:pt x="145" y="16"/>
                      </a:lnTo>
                      <a:lnTo>
                        <a:pt x="137" y="14"/>
                      </a:lnTo>
                      <a:lnTo>
                        <a:pt x="130" y="10"/>
                      </a:lnTo>
                      <a:lnTo>
                        <a:pt x="120" y="6"/>
                      </a:lnTo>
                      <a:lnTo>
                        <a:pt x="111" y="4"/>
                      </a:lnTo>
                      <a:lnTo>
                        <a:pt x="103" y="4"/>
                      </a:lnTo>
                      <a:lnTo>
                        <a:pt x="92" y="2"/>
                      </a:lnTo>
                      <a:lnTo>
                        <a:pt x="82" y="2"/>
                      </a:lnTo>
                      <a:lnTo>
                        <a:pt x="73" y="0"/>
                      </a:lnTo>
                      <a:lnTo>
                        <a:pt x="65" y="2"/>
                      </a:lnTo>
                      <a:lnTo>
                        <a:pt x="54" y="2"/>
                      </a:lnTo>
                      <a:lnTo>
                        <a:pt x="46" y="4"/>
                      </a:lnTo>
                      <a:lnTo>
                        <a:pt x="40" y="8"/>
                      </a:lnTo>
                      <a:lnTo>
                        <a:pt x="33" y="12"/>
                      </a:lnTo>
                      <a:lnTo>
                        <a:pt x="25" y="16"/>
                      </a:lnTo>
                      <a:lnTo>
                        <a:pt x="19" y="18"/>
                      </a:lnTo>
                      <a:lnTo>
                        <a:pt x="14" y="23"/>
                      </a:lnTo>
                      <a:lnTo>
                        <a:pt x="10" y="29"/>
                      </a:lnTo>
                      <a:lnTo>
                        <a:pt x="6" y="33"/>
                      </a:lnTo>
                      <a:lnTo>
                        <a:pt x="4" y="38"/>
                      </a:lnTo>
                      <a:lnTo>
                        <a:pt x="2" y="46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2" y="65"/>
                      </a:lnTo>
                      <a:lnTo>
                        <a:pt x="4" y="71"/>
                      </a:lnTo>
                      <a:lnTo>
                        <a:pt x="6" y="78"/>
                      </a:lnTo>
                      <a:lnTo>
                        <a:pt x="10" y="84"/>
                      </a:lnTo>
                      <a:lnTo>
                        <a:pt x="14" y="90"/>
                      </a:lnTo>
                      <a:lnTo>
                        <a:pt x="19" y="96"/>
                      </a:lnTo>
                      <a:lnTo>
                        <a:pt x="25" y="101"/>
                      </a:lnTo>
                      <a:lnTo>
                        <a:pt x="31" y="105"/>
                      </a:lnTo>
                      <a:lnTo>
                        <a:pt x="38" y="109"/>
                      </a:lnTo>
                      <a:lnTo>
                        <a:pt x="44" y="115"/>
                      </a:lnTo>
                      <a:lnTo>
                        <a:pt x="54" y="118"/>
                      </a:lnTo>
                      <a:lnTo>
                        <a:pt x="61" y="120"/>
                      </a:lnTo>
                      <a:lnTo>
                        <a:pt x="71" y="124"/>
                      </a:lnTo>
                      <a:lnTo>
                        <a:pt x="80" y="126"/>
                      </a:lnTo>
                      <a:lnTo>
                        <a:pt x="92" y="130"/>
                      </a:lnTo>
                      <a:lnTo>
                        <a:pt x="92" y="130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59" name="Freeform 119"/>
                <p:cNvSpPr>
                  <a:spLocks/>
                </p:cNvSpPr>
                <p:nvPr/>
              </p:nvSpPr>
              <p:spPr bwMode="auto">
                <a:xfrm>
                  <a:off x="3271" y="1790"/>
                  <a:ext cx="96" cy="64"/>
                </a:xfrm>
                <a:custGeom>
                  <a:avLst/>
                  <a:gdLst/>
                  <a:ahLst/>
                  <a:cxnLst>
                    <a:cxn ang="0">
                      <a:pos x="92" y="127"/>
                    </a:cxn>
                    <a:cxn ang="0">
                      <a:pos x="99" y="127"/>
                    </a:cxn>
                    <a:cxn ang="0">
                      <a:pos x="111" y="127"/>
                    </a:cxn>
                    <a:cxn ang="0">
                      <a:pos x="118" y="127"/>
                    </a:cxn>
                    <a:cxn ang="0">
                      <a:pos x="130" y="127"/>
                    </a:cxn>
                    <a:cxn ang="0">
                      <a:pos x="137" y="123"/>
                    </a:cxn>
                    <a:cxn ang="0">
                      <a:pos x="145" y="123"/>
                    </a:cxn>
                    <a:cxn ang="0">
                      <a:pos x="153" y="119"/>
                    </a:cxn>
                    <a:cxn ang="0">
                      <a:pos x="160" y="117"/>
                    </a:cxn>
                    <a:cxn ang="0">
                      <a:pos x="166" y="114"/>
                    </a:cxn>
                    <a:cxn ang="0">
                      <a:pos x="173" y="108"/>
                    </a:cxn>
                    <a:cxn ang="0">
                      <a:pos x="177" y="104"/>
                    </a:cxn>
                    <a:cxn ang="0">
                      <a:pos x="183" y="98"/>
                    </a:cxn>
                    <a:cxn ang="0">
                      <a:pos x="189" y="89"/>
                    </a:cxn>
                    <a:cxn ang="0">
                      <a:pos x="192" y="77"/>
                    </a:cxn>
                    <a:cxn ang="0">
                      <a:pos x="192" y="70"/>
                    </a:cxn>
                    <a:cxn ang="0">
                      <a:pos x="191" y="62"/>
                    </a:cxn>
                    <a:cxn ang="0">
                      <a:pos x="189" y="57"/>
                    </a:cxn>
                    <a:cxn ang="0">
                      <a:pos x="187" y="51"/>
                    </a:cxn>
                    <a:cxn ang="0">
                      <a:pos x="177" y="38"/>
                    </a:cxn>
                    <a:cxn ang="0">
                      <a:pos x="168" y="28"/>
                    </a:cxn>
                    <a:cxn ang="0">
                      <a:pos x="158" y="22"/>
                    </a:cxn>
                    <a:cxn ang="0">
                      <a:pos x="153" y="19"/>
                    </a:cxn>
                    <a:cxn ang="0">
                      <a:pos x="145" y="13"/>
                    </a:cxn>
                    <a:cxn ang="0">
                      <a:pos x="137" y="11"/>
                    </a:cxn>
                    <a:cxn ang="0">
                      <a:pos x="128" y="7"/>
                    </a:cxn>
                    <a:cxn ang="0">
                      <a:pos x="118" y="3"/>
                    </a:cxn>
                    <a:cxn ang="0">
                      <a:pos x="111" y="1"/>
                    </a:cxn>
                    <a:cxn ang="0">
                      <a:pos x="101" y="1"/>
                    </a:cxn>
                    <a:cxn ang="0">
                      <a:pos x="92" y="0"/>
                    </a:cxn>
                    <a:cxn ang="0">
                      <a:pos x="80" y="0"/>
                    </a:cxn>
                    <a:cxn ang="0">
                      <a:pos x="71" y="0"/>
                    </a:cxn>
                    <a:cxn ang="0">
                      <a:pos x="63" y="0"/>
                    </a:cxn>
                    <a:cxn ang="0">
                      <a:pos x="56" y="1"/>
                    </a:cxn>
                    <a:cxn ang="0">
                      <a:pos x="46" y="3"/>
                    </a:cxn>
                    <a:cxn ang="0">
                      <a:pos x="38" y="7"/>
                    </a:cxn>
                    <a:cxn ang="0">
                      <a:pos x="33" y="11"/>
                    </a:cxn>
                    <a:cxn ang="0">
                      <a:pos x="25" y="13"/>
                    </a:cxn>
                    <a:cxn ang="0">
                      <a:pos x="19" y="17"/>
                    </a:cxn>
                    <a:cxn ang="0">
                      <a:pos x="14" y="20"/>
                    </a:cxn>
                    <a:cxn ang="0">
                      <a:pos x="10" y="26"/>
                    </a:cxn>
                    <a:cxn ang="0">
                      <a:pos x="6" y="30"/>
                    </a:cxn>
                    <a:cxn ang="0">
                      <a:pos x="4" y="36"/>
                    </a:cxn>
                    <a:cxn ang="0">
                      <a:pos x="2" y="43"/>
                    </a:cxn>
                    <a:cxn ang="0">
                      <a:pos x="2" y="49"/>
                    </a:cxn>
                    <a:cxn ang="0">
                      <a:pos x="0" y="55"/>
                    </a:cxn>
                    <a:cxn ang="0">
                      <a:pos x="2" y="62"/>
                    </a:cxn>
                    <a:cxn ang="0">
                      <a:pos x="2" y="68"/>
                    </a:cxn>
                    <a:cxn ang="0">
                      <a:pos x="6" y="76"/>
                    </a:cxn>
                    <a:cxn ang="0">
                      <a:pos x="10" y="81"/>
                    </a:cxn>
                    <a:cxn ang="0">
                      <a:pos x="14" y="89"/>
                    </a:cxn>
                    <a:cxn ang="0">
                      <a:pos x="19" y="93"/>
                    </a:cxn>
                    <a:cxn ang="0">
                      <a:pos x="25" y="98"/>
                    </a:cxn>
                    <a:cxn ang="0">
                      <a:pos x="31" y="104"/>
                    </a:cxn>
                    <a:cxn ang="0">
                      <a:pos x="38" y="108"/>
                    </a:cxn>
                    <a:cxn ang="0">
                      <a:pos x="44" y="114"/>
                    </a:cxn>
                    <a:cxn ang="0">
                      <a:pos x="54" y="117"/>
                    </a:cxn>
                    <a:cxn ang="0">
                      <a:pos x="61" y="119"/>
                    </a:cxn>
                    <a:cxn ang="0">
                      <a:pos x="71" y="123"/>
                    </a:cxn>
                    <a:cxn ang="0">
                      <a:pos x="80" y="125"/>
                    </a:cxn>
                    <a:cxn ang="0">
                      <a:pos x="92" y="127"/>
                    </a:cxn>
                    <a:cxn ang="0">
                      <a:pos x="92" y="127"/>
                    </a:cxn>
                  </a:cxnLst>
                  <a:rect l="0" t="0" r="r" b="b"/>
                  <a:pathLst>
                    <a:path w="192" h="127">
                      <a:moveTo>
                        <a:pt x="92" y="127"/>
                      </a:moveTo>
                      <a:lnTo>
                        <a:pt x="99" y="127"/>
                      </a:lnTo>
                      <a:lnTo>
                        <a:pt x="111" y="127"/>
                      </a:lnTo>
                      <a:lnTo>
                        <a:pt x="118" y="127"/>
                      </a:lnTo>
                      <a:lnTo>
                        <a:pt x="130" y="127"/>
                      </a:lnTo>
                      <a:lnTo>
                        <a:pt x="137" y="123"/>
                      </a:lnTo>
                      <a:lnTo>
                        <a:pt x="145" y="123"/>
                      </a:lnTo>
                      <a:lnTo>
                        <a:pt x="153" y="119"/>
                      </a:lnTo>
                      <a:lnTo>
                        <a:pt x="160" y="117"/>
                      </a:lnTo>
                      <a:lnTo>
                        <a:pt x="166" y="114"/>
                      </a:lnTo>
                      <a:lnTo>
                        <a:pt x="173" y="108"/>
                      </a:lnTo>
                      <a:lnTo>
                        <a:pt x="177" y="104"/>
                      </a:lnTo>
                      <a:lnTo>
                        <a:pt x="183" y="98"/>
                      </a:lnTo>
                      <a:lnTo>
                        <a:pt x="189" y="89"/>
                      </a:lnTo>
                      <a:lnTo>
                        <a:pt x="192" y="77"/>
                      </a:lnTo>
                      <a:lnTo>
                        <a:pt x="192" y="70"/>
                      </a:lnTo>
                      <a:lnTo>
                        <a:pt x="191" y="62"/>
                      </a:lnTo>
                      <a:lnTo>
                        <a:pt x="189" y="57"/>
                      </a:lnTo>
                      <a:lnTo>
                        <a:pt x="187" y="51"/>
                      </a:lnTo>
                      <a:lnTo>
                        <a:pt x="177" y="38"/>
                      </a:lnTo>
                      <a:lnTo>
                        <a:pt x="168" y="28"/>
                      </a:lnTo>
                      <a:lnTo>
                        <a:pt x="158" y="22"/>
                      </a:lnTo>
                      <a:lnTo>
                        <a:pt x="153" y="19"/>
                      </a:lnTo>
                      <a:lnTo>
                        <a:pt x="145" y="13"/>
                      </a:lnTo>
                      <a:lnTo>
                        <a:pt x="137" y="11"/>
                      </a:lnTo>
                      <a:lnTo>
                        <a:pt x="128" y="7"/>
                      </a:lnTo>
                      <a:lnTo>
                        <a:pt x="118" y="3"/>
                      </a:lnTo>
                      <a:lnTo>
                        <a:pt x="111" y="1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6" y="1"/>
                      </a:lnTo>
                      <a:lnTo>
                        <a:pt x="46" y="3"/>
                      </a:lnTo>
                      <a:lnTo>
                        <a:pt x="38" y="7"/>
                      </a:lnTo>
                      <a:lnTo>
                        <a:pt x="33" y="11"/>
                      </a:lnTo>
                      <a:lnTo>
                        <a:pt x="25" y="13"/>
                      </a:lnTo>
                      <a:lnTo>
                        <a:pt x="19" y="17"/>
                      </a:lnTo>
                      <a:lnTo>
                        <a:pt x="14" y="20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4" y="36"/>
                      </a:lnTo>
                      <a:lnTo>
                        <a:pt x="2" y="43"/>
                      </a:lnTo>
                      <a:lnTo>
                        <a:pt x="2" y="49"/>
                      </a:lnTo>
                      <a:lnTo>
                        <a:pt x="0" y="55"/>
                      </a:lnTo>
                      <a:lnTo>
                        <a:pt x="2" y="62"/>
                      </a:lnTo>
                      <a:lnTo>
                        <a:pt x="2" y="68"/>
                      </a:lnTo>
                      <a:lnTo>
                        <a:pt x="6" y="76"/>
                      </a:lnTo>
                      <a:lnTo>
                        <a:pt x="10" y="81"/>
                      </a:lnTo>
                      <a:lnTo>
                        <a:pt x="14" y="89"/>
                      </a:lnTo>
                      <a:lnTo>
                        <a:pt x="19" y="93"/>
                      </a:lnTo>
                      <a:lnTo>
                        <a:pt x="25" y="98"/>
                      </a:lnTo>
                      <a:lnTo>
                        <a:pt x="31" y="104"/>
                      </a:lnTo>
                      <a:lnTo>
                        <a:pt x="38" y="108"/>
                      </a:lnTo>
                      <a:lnTo>
                        <a:pt x="44" y="114"/>
                      </a:lnTo>
                      <a:lnTo>
                        <a:pt x="54" y="117"/>
                      </a:lnTo>
                      <a:lnTo>
                        <a:pt x="61" y="119"/>
                      </a:lnTo>
                      <a:lnTo>
                        <a:pt x="71" y="123"/>
                      </a:lnTo>
                      <a:lnTo>
                        <a:pt x="80" y="125"/>
                      </a:lnTo>
                      <a:lnTo>
                        <a:pt x="92" y="127"/>
                      </a:lnTo>
                      <a:lnTo>
                        <a:pt x="92" y="127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0" name="Freeform 120"/>
                <p:cNvSpPr>
                  <a:spLocks/>
                </p:cNvSpPr>
                <p:nvPr/>
              </p:nvSpPr>
              <p:spPr bwMode="auto">
                <a:xfrm>
                  <a:off x="3373" y="1964"/>
                  <a:ext cx="101" cy="217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201" y="75"/>
                    </a:cxn>
                    <a:cxn ang="0">
                      <a:pos x="106" y="407"/>
                    </a:cxn>
                    <a:cxn ang="0">
                      <a:pos x="0" y="434"/>
                    </a:cxn>
                    <a:cxn ang="0">
                      <a:pos x="129" y="0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201" h="434">
                      <a:moveTo>
                        <a:pt x="129" y="0"/>
                      </a:moveTo>
                      <a:lnTo>
                        <a:pt x="201" y="75"/>
                      </a:lnTo>
                      <a:lnTo>
                        <a:pt x="106" y="407"/>
                      </a:lnTo>
                      <a:lnTo>
                        <a:pt x="0" y="434"/>
                      </a:lnTo>
                      <a:lnTo>
                        <a:pt x="129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1" name="Freeform 121"/>
                <p:cNvSpPr>
                  <a:spLocks/>
                </p:cNvSpPr>
                <p:nvPr/>
              </p:nvSpPr>
              <p:spPr bwMode="auto">
                <a:xfrm>
                  <a:off x="3287" y="1799"/>
                  <a:ext cx="71" cy="37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36" y="74"/>
                    </a:cxn>
                    <a:cxn ang="0">
                      <a:pos x="42" y="47"/>
                    </a:cxn>
                    <a:cxn ang="0">
                      <a:pos x="133" y="72"/>
                    </a:cxn>
                    <a:cxn ang="0">
                      <a:pos x="142" y="38"/>
                    </a:cxn>
                    <a:cxn ang="0">
                      <a:pos x="9" y="0"/>
                    </a:cxn>
                    <a:cxn ang="0">
                      <a:pos x="0" y="3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142" h="74">
                      <a:moveTo>
                        <a:pt x="0" y="32"/>
                      </a:moveTo>
                      <a:lnTo>
                        <a:pt x="36" y="74"/>
                      </a:lnTo>
                      <a:lnTo>
                        <a:pt x="42" y="47"/>
                      </a:lnTo>
                      <a:lnTo>
                        <a:pt x="133" y="72"/>
                      </a:lnTo>
                      <a:lnTo>
                        <a:pt x="142" y="38"/>
                      </a:lnTo>
                      <a:lnTo>
                        <a:pt x="9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2" name="Freeform 122"/>
                <p:cNvSpPr>
                  <a:spLocks/>
                </p:cNvSpPr>
                <p:nvPr/>
              </p:nvSpPr>
              <p:spPr bwMode="auto">
                <a:xfrm>
                  <a:off x="3199" y="2236"/>
                  <a:ext cx="72" cy="38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6" y="76"/>
                    </a:cxn>
                    <a:cxn ang="0">
                      <a:pos x="40" y="46"/>
                    </a:cxn>
                    <a:cxn ang="0">
                      <a:pos x="131" y="74"/>
                    </a:cxn>
                    <a:cxn ang="0">
                      <a:pos x="142" y="40"/>
                    </a:cxn>
                    <a:cxn ang="0">
                      <a:pos x="7" y="0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42" h="76">
                      <a:moveTo>
                        <a:pt x="0" y="34"/>
                      </a:moveTo>
                      <a:lnTo>
                        <a:pt x="36" y="76"/>
                      </a:lnTo>
                      <a:lnTo>
                        <a:pt x="40" y="46"/>
                      </a:lnTo>
                      <a:lnTo>
                        <a:pt x="131" y="74"/>
                      </a:lnTo>
                      <a:lnTo>
                        <a:pt x="142" y="40"/>
                      </a:lnTo>
                      <a:lnTo>
                        <a:pt x="7" y="0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3" name="Freeform 123"/>
                <p:cNvSpPr>
                  <a:spLocks/>
                </p:cNvSpPr>
                <p:nvPr/>
              </p:nvSpPr>
              <p:spPr bwMode="auto">
                <a:xfrm>
                  <a:off x="3274" y="2015"/>
                  <a:ext cx="174" cy="108"/>
                </a:xfrm>
                <a:custGeom>
                  <a:avLst/>
                  <a:gdLst/>
                  <a:ahLst/>
                  <a:cxnLst>
                    <a:cxn ang="0">
                      <a:pos x="181" y="217"/>
                    </a:cxn>
                    <a:cxn ang="0">
                      <a:pos x="217" y="217"/>
                    </a:cxn>
                    <a:cxn ang="0">
                      <a:pos x="247" y="211"/>
                    </a:cxn>
                    <a:cxn ang="0">
                      <a:pos x="276" y="204"/>
                    </a:cxn>
                    <a:cxn ang="0">
                      <a:pos x="301" y="192"/>
                    </a:cxn>
                    <a:cxn ang="0">
                      <a:pos x="320" y="179"/>
                    </a:cxn>
                    <a:cxn ang="0">
                      <a:pos x="335" y="160"/>
                    </a:cxn>
                    <a:cxn ang="0">
                      <a:pos x="344" y="141"/>
                    </a:cxn>
                    <a:cxn ang="0">
                      <a:pos x="348" y="122"/>
                    </a:cxn>
                    <a:cxn ang="0">
                      <a:pos x="342" y="99"/>
                    </a:cxn>
                    <a:cxn ang="0">
                      <a:pos x="329" y="78"/>
                    </a:cxn>
                    <a:cxn ang="0">
                      <a:pos x="312" y="57"/>
                    </a:cxn>
                    <a:cxn ang="0">
                      <a:pos x="291" y="40"/>
                    </a:cxn>
                    <a:cxn ang="0">
                      <a:pos x="263" y="25"/>
                    </a:cxn>
                    <a:cxn ang="0">
                      <a:pos x="234" y="13"/>
                    </a:cxn>
                    <a:cxn ang="0">
                      <a:pos x="202" y="6"/>
                    </a:cxn>
                    <a:cxn ang="0">
                      <a:pos x="166" y="0"/>
                    </a:cxn>
                    <a:cxn ang="0">
                      <a:pos x="131" y="0"/>
                    </a:cxn>
                    <a:cxn ang="0">
                      <a:pos x="99" y="2"/>
                    </a:cxn>
                    <a:cxn ang="0">
                      <a:pos x="71" y="12"/>
                    </a:cxn>
                    <a:cxn ang="0">
                      <a:pos x="46" y="21"/>
                    </a:cxn>
                    <a:cxn ang="0">
                      <a:pos x="25" y="36"/>
                    </a:cxn>
                    <a:cxn ang="0">
                      <a:pos x="12" y="55"/>
                    </a:cxn>
                    <a:cxn ang="0">
                      <a:pos x="2" y="74"/>
                    </a:cxn>
                    <a:cxn ang="0">
                      <a:pos x="0" y="97"/>
                    </a:cxn>
                    <a:cxn ang="0">
                      <a:pos x="6" y="118"/>
                    </a:cxn>
                    <a:cxn ang="0">
                      <a:pos x="15" y="139"/>
                    </a:cxn>
                    <a:cxn ang="0">
                      <a:pos x="34" y="160"/>
                    </a:cxn>
                    <a:cxn ang="0">
                      <a:pos x="55" y="177"/>
                    </a:cxn>
                    <a:cxn ang="0">
                      <a:pos x="82" y="192"/>
                    </a:cxn>
                    <a:cxn ang="0">
                      <a:pos x="112" y="204"/>
                    </a:cxn>
                    <a:cxn ang="0">
                      <a:pos x="147" y="211"/>
                    </a:cxn>
                    <a:cxn ang="0">
                      <a:pos x="164" y="217"/>
                    </a:cxn>
                  </a:cxnLst>
                  <a:rect l="0" t="0" r="r" b="b"/>
                  <a:pathLst>
                    <a:path w="348" h="217">
                      <a:moveTo>
                        <a:pt x="164" y="217"/>
                      </a:moveTo>
                      <a:lnTo>
                        <a:pt x="181" y="217"/>
                      </a:lnTo>
                      <a:lnTo>
                        <a:pt x="200" y="217"/>
                      </a:lnTo>
                      <a:lnTo>
                        <a:pt x="217" y="217"/>
                      </a:lnTo>
                      <a:lnTo>
                        <a:pt x="232" y="215"/>
                      </a:lnTo>
                      <a:lnTo>
                        <a:pt x="247" y="211"/>
                      </a:lnTo>
                      <a:lnTo>
                        <a:pt x="263" y="209"/>
                      </a:lnTo>
                      <a:lnTo>
                        <a:pt x="276" y="204"/>
                      </a:lnTo>
                      <a:lnTo>
                        <a:pt x="291" y="200"/>
                      </a:lnTo>
                      <a:lnTo>
                        <a:pt x="301" y="192"/>
                      </a:lnTo>
                      <a:lnTo>
                        <a:pt x="312" y="186"/>
                      </a:lnTo>
                      <a:lnTo>
                        <a:pt x="320" y="179"/>
                      </a:lnTo>
                      <a:lnTo>
                        <a:pt x="329" y="171"/>
                      </a:lnTo>
                      <a:lnTo>
                        <a:pt x="335" y="160"/>
                      </a:lnTo>
                      <a:lnTo>
                        <a:pt x="342" y="150"/>
                      </a:lnTo>
                      <a:lnTo>
                        <a:pt x="344" y="141"/>
                      </a:lnTo>
                      <a:lnTo>
                        <a:pt x="348" y="131"/>
                      </a:lnTo>
                      <a:lnTo>
                        <a:pt x="348" y="122"/>
                      </a:lnTo>
                      <a:lnTo>
                        <a:pt x="346" y="110"/>
                      </a:lnTo>
                      <a:lnTo>
                        <a:pt x="342" y="99"/>
                      </a:lnTo>
                      <a:lnTo>
                        <a:pt x="337" y="88"/>
                      </a:lnTo>
                      <a:lnTo>
                        <a:pt x="329" y="78"/>
                      </a:lnTo>
                      <a:lnTo>
                        <a:pt x="323" y="69"/>
                      </a:lnTo>
                      <a:lnTo>
                        <a:pt x="312" y="57"/>
                      </a:lnTo>
                      <a:lnTo>
                        <a:pt x="304" y="50"/>
                      </a:lnTo>
                      <a:lnTo>
                        <a:pt x="291" y="40"/>
                      </a:lnTo>
                      <a:lnTo>
                        <a:pt x="278" y="32"/>
                      </a:lnTo>
                      <a:lnTo>
                        <a:pt x="263" y="25"/>
                      </a:lnTo>
                      <a:lnTo>
                        <a:pt x="249" y="19"/>
                      </a:lnTo>
                      <a:lnTo>
                        <a:pt x="234" y="13"/>
                      </a:lnTo>
                      <a:lnTo>
                        <a:pt x="219" y="10"/>
                      </a:lnTo>
                      <a:lnTo>
                        <a:pt x="202" y="6"/>
                      </a:lnTo>
                      <a:lnTo>
                        <a:pt x="185" y="4"/>
                      </a:lnTo>
                      <a:lnTo>
                        <a:pt x="166" y="0"/>
                      </a:lnTo>
                      <a:lnTo>
                        <a:pt x="148" y="0"/>
                      </a:lnTo>
                      <a:lnTo>
                        <a:pt x="131" y="0"/>
                      </a:lnTo>
                      <a:lnTo>
                        <a:pt x="114" y="2"/>
                      </a:lnTo>
                      <a:lnTo>
                        <a:pt x="99" y="2"/>
                      </a:lnTo>
                      <a:lnTo>
                        <a:pt x="86" y="8"/>
                      </a:lnTo>
                      <a:lnTo>
                        <a:pt x="71" y="12"/>
                      </a:lnTo>
                      <a:lnTo>
                        <a:pt x="59" y="17"/>
                      </a:lnTo>
                      <a:lnTo>
                        <a:pt x="46" y="21"/>
                      </a:lnTo>
                      <a:lnTo>
                        <a:pt x="34" y="31"/>
                      </a:lnTo>
                      <a:lnTo>
                        <a:pt x="25" y="36"/>
                      </a:lnTo>
                      <a:lnTo>
                        <a:pt x="19" y="46"/>
                      </a:lnTo>
                      <a:lnTo>
                        <a:pt x="12" y="55"/>
                      </a:lnTo>
                      <a:lnTo>
                        <a:pt x="6" y="65"/>
                      </a:lnTo>
                      <a:lnTo>
                        <a:pt x="2" y="74"/>
                      </a:lnTo>
                      <a:lnTo>
                        <a:pt x="0" y="86"/>
                      </a:lnTo>
                      <a:lnTo>
                        <a:pt x="0" y="97"/>
                      </a:lnTo>
                      <a:lnTo>
                        <a:pt x="2" y="107"/>
                      </a:lnTo>
                      <a:lnTo>
                        <a:pt x="6" y="118"/>
                      </a:lnTo>
                      <a:lnTo>
                        <a:pt x="12" y="129"/>
                      </a:lnTo>
                      <a:lnTo>
                        <a:pt x="15" y="139"/>
                      </a:lnTo>
                      <a:lnTo>
                        <a:pt x="25" y="148"/>
                      </a:lnTo>
                      <a:lnTo>
                        <a:pt x="34" y="160"/>
                      </a:lnTo>
                      <a:lnTo>
                        <a:pt x="46" y="169"/>
                      </a:lnTo>
                      <a:lnTo>
                        <a:pt x="55" y="177"/>
                      </a:lnTo>
                      <a:lnTo>
                        <a:pt x="69" y="185"/>
                      </a:lnTo>
                      <a:lnTo>
                        <a:pt x="82" y="192"/>
                      </a:lnTo>
                      <a:lnTo>
                        <a:pt x="99" y="198"/>
                      </a:lnTo>
                      <a:lnTo>
                        <a:pt x="112" y="204"/>
                      </a:lnTo>
                      <a:lnTo>
                        <a:pt x="129" y="209"/>
                      </a:lnTo>
                      <a:lnTo>
                        <a:pt x="147" y="211"/>
                      </a:lnTo>
                      <a:lnTo>
                        <a:pt x="164" y="217"/>
                      </a:lnTo>
                      <a:lnTo>
                        <a:pt x="164" y="217"/>
                      </a:lnTo>
                      <a:close/>
                    </a:path>
                  </a:pathLst>
                </a:custGeom>
                <a:solidFill>
                  <a:srgbClr val="4D78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4" name="Freeform 124"/>
                <p:cNvSpPr>
                  <a:spLocks/>
                </p:cNvSpPr>
                <p:nvPr/>
              </p:nvSpPr>
              <p:spPr bwMode="auto">
                <a:xfrm>
                  <a:off x="3287" y="2175"/>
                  <a:ext cx="59" cy="58"/>
                </a:xfrm>
                <a:custGeom>
                  <a:avLst/>
                  <a:gdLst/>
                  <a:ahLst/>
                  <a:cxnLst>
                    <a:cxn ang="0">
                      <a:pos x="61" y="116"/>
                    </a:cxn>
                    <a:cxn ang="0">
                      <a:pos x="72" y="113"/>
                    </a:cxn>
                    <a:cxn ang="0">
                      <a:pos x="82" y="111"/>
                    </a:cxn>
                    <a:cxn ang="0">
                      <a:pos x="91" y="105"/>
                    </a:cxn>
                    <a:cxn ang="0">
                      <a:pos x="101" y="97"/>
                    </a:cxn>
                    <a:cxn ang="0">
                      <a:pos x="106" y="88"/>
                    </a:cxn>
                    <a:cxn ang="0">
                      <a:pos x="112" y="78"/>
                    </a:cxn>
                    <a:cxn ang="0">
                      <a:pos x="116" y="67"/>
                    </a:cxn>
                    <a:cxn ang="0">
                      <a:pos x="118" y="57"/>
                    </a:cxn>
                    <a:cxn ang="0">
                      <a:pos x="116" y="44"/>
                    </a:cxn>
                    <a:cxn ang="0">
                      <a:pos x="112" y="35"/>
                    </a:cxn>
                    <a:cxn ang="0">
                      <a:pos x="106" y="25"/>
                    </a:cxn>
                    <a:cxn ang="0">
                      <a:pos x="101" y="18"/>
                    </a:cxn>
                    <a:cxn ang="0">
                      <a:pos x="91" y="10"/>
                    </a:cxn>
                    <a:cxn ang="0">
                      <a:pos x="82" y="4"/>
                    </a:cxn>
                    <a:cxn ang="0">
                      <a:pos x="72" y="0"/>
                    </a:cxn>
                    <a:cxn ang="0">
                      <a:pos x="61" y="0"/>
                    </a:cxn>
                    <a:cxn ang="0">
                      <a:pos x="55" y="0"/>
                    </a:cxn>
                    <a:cxn ang="0">
                      <a:pos x="47" y="0"/>
                    </a:cxn>
                    <a:cxn ang="0">
                      <a:pos x="42" y="0"/>
                    </a:cxn>
                    <a:cxn ang="0">
                      <a:pos x="36" y="4"/>
                    </a:cxn>
                    <a:cxn ang="0">
                      <a:pos x="24" y="10"/>
                    </a:cxn>
                    <a:cxn ang="0">
                      <a:pos x="17" y="18"/>
                    </a:cxn>
                    <a:cxn ang="0">
                      <a:pos x="9" y="25"/>
                    </a:cxn>
                    <a:cxn ang="0">
                      <a:pos x="4" y="35"/>
                    </a:cxn>
                    <a:cxn ang="0">
                      <a:pos x="0" y="44"/>
                    </a:cxn>
                    <a:cxn ang="0">
                      <a:pos x="0" y="57"/>
                    </a:cxn>
                    <a:cxn ang="0">
                      <a:pos x="0" y="67"/>
                    </a:cxn>
                    <a:cxn ang="0">
                      <a:pos x="4" y="78"/>
                    </a:cxn>
                    <a:cxn ang="0">
                      <a:pos x="9" y="88"/>
                    </a:cxn>
                    <a:cxn ang="0">
                      <a:pos x="17" y="97"/>
                    </a:cxn>
                    <a:cxn ang="0">
                      <a:pos x="24" y="105"/>
                    </a:cxn>
                    <a:cxn ang="0">
                      <a:pos x="36" y="111"/>
                    </a:cxn>
                    <a:cxn ang="0">
                      <a:pos x="42" y="111"/>
                    </a:cxn>
                    <a:cxn ang="0">
                      <a:pos x="47" y="113"/>
                    </a:cxn>
                    <a:cxn ang="0">
                      <a:pos x="55" y="114"/>
                    </a:cxn>
                    <a:cxn ang="0">
                      <a:pos x="61" y="116"/>
                    </a:cxn>
                    <a:cxn ang="0">
                      <a:pos x="61" y="116"/>
                    </a:cxn>
                  </a:cxnLst>
                  <a:rect l="0" t="0" r="r" b="b"/>
                  <a:pathLst>
                    <a:path w="118" h="116">
                      <a:moveTo>
                        <a:pt x="61" y="116"/>
                      </a:moveTo>
                      <a:lnTo>
                        <a:pt x="72" y="113"/>
                      </a:lnTo>
                      <a:lnTo>
                        <a:pt x="82" y="111"/>
                      </a:lnTo>
                      <a:lnTo>
                        <a:pt x="91" y="105"/>
                      </a:lnTo>
                      <a:lnTo>
                        <a:pt x="101" y="97"/>
                      </a:lnTo>
                      <a:lnTo>
                        <a:pt x="106" y="88"/>
                      </a:lnTo>
                      <a:lnTo>
                        <a:pt x="112" y="78"/>
                      </a:lnTo>
                      <a:lnTo>
                        <a:pt x="116" y="67"/>
                      </a:lnTo>
                      <a:lnTo>
                        <a:pt x="118" y="57"/>
                      </a:lnTo>
                      <a:lnTo>
                        <a:pt x="116" y="44"/>
                      </a:lnTo>
                      <a:lnTo>
                        <a:pt x="112" y="35"/>
                      </a:lnTo>
                      <a:lnTo>
                        <a:pt x="106" y="25"/>
                      </a:lnTo>
                      <a:lnTo>
                        <a:pt x="101" y="18"/>
                      </a:lnTo>
                      <a:lnTo>
                        <a:pt x="91" y="10"/>
                      </a:lnTo>
                      <a:lnTo>
                        <a:pt x="82" y="4"/>
                      </a:ln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6" y="4"/>
                      </a:lnTo>
                      <a:lnTo>
                        <a:pt x="24" y="10"/>
                      </a:lnTo>
                      <a:lnTo>
                        <a:pt x="17" y="18"/>
                      </a:lnTo>
                      <a:lnTo>
                        <a:pt x="9" y="25"/>
                      </a:lnTo>
                      <a:lnTo>
                        <a:pt x="4" y="35"/>
                      </a:lnTo>
                      <a:lnTo>
                        <a:pt x="0" y="44"/>
                      </a:lnTo>
                      <a:lnTo>
                        <a:pt x="0" y="57"/>
                      </a:lnTo>
                      <a:lnTo>
                        <a:pt x="0" y="67"/>
                      </a:lnTo>
                      <a:lnTo>
                        <a:pt x="4" y="78"/>
                      </a:lnTo>
                      <a:lnTo>
                        <a:pt x="9" y="88"/>
                      </a:lnTo>
                      <a:lnTo>
                        <a:pt x="17" y="97"/>
                      </a:lnTo>
                      <a:lnTo>
                        <a:pt x="24" y="105"/>
                      </a:lnTo>
                      <a:lnTo>
                        <a:pt x="36" y="111"/>
                      </a:lnTo>
                      <a:lnTo>
                        <a:pt x="42" y="111"/>
                      </a:lnTo>
                      <a:lnTo>
                        <a:pt x="47" y="113"/>
                      </a:lnTo>
                      <a:lnTo>
                        <a:pt x="55" y="114"/>
                      </a:lnTo>
                      <a:lnTo>
                        <a:pt x="61" y="116"/>
                      </a:lnTo>
                      <a:lnTo>
                        <a:pt x="61" y="116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5" name="Freeform 125"/>
                <p:cNvSpPr>
                  <a:spLocks/>
                </p:cNvSpPr>
                <p:nvPr/>
              </p:nvSpPr>
              <p:spPr bwMode="auto">
                <a:xfrm>
                  <a:off x="3360" y="1893"/>
                  <a:ext cx="59" cy="58"/>
                </a:xfrm>
                <a:custGeom>
                  <a:avLst/>
                  <a:gdLst/>
                  <a:ahLst/>
                  <a:cxnLst>
                    <a:cxn ang="0">
                      <a:pos x="59" y="116"/>
                    </a:cxn>
                    <a:cxn ang="0">
                      <a:pos x="71" y="114"/>
                    </a:cxn>
                    <a:cxn ang="0">
                      <a:pos x="82" y="110"/>
                    </a:cxn>
                    <a:cxn ang="0">
                      <a:pos x="90" y="104"/>
                    </a:cxn>
                    <a:cxn ang="0">
                      <a:pos x="101" y="99"/>
                    </a:cxn>
                    <a:cxn ang="0">
                      <a:pos x="107" y="89"/>
                    </a:cxn>
                    <a:cxn ang="0">
                      <a:pos x="112" y="80"/>
                    </a:cxn>
                    <a:cxn ang="0">
                      <a:pos x="114" y="68"/>
                    </a:cxn>
                    <a:cxn ang="0">
                      <a:pos x="118" y="59"/>
                    </a:cxn>
                    <a:cxn ang="0">
                      <a:pos x="114" y="45"/>
                    </a:cxn>
                    <a:cxn ang="0">
                      <a:pos x="112" y="36"/>
                    </a:cxn>
                    <a:cxn ang="0">
                      <a:pos x="107" y="25"/>
                    </a:cxn>
                    <a:cxn ang="0">
                      <a:pos x="101" y="17"/>
                    </a:cxn>
                    <a:cxn ang="0">
                      <a:pos x="90" y="9"/>
                    </a:cxn>
                    <a:cxn ang="0">
                      <a:pos x="82" y="4"/>
                    </a:cxn>
                    <a:cxn ang="0">
                      <a:pos x="71" y="0"/>
                    </a:cxn>
                    <a:cxn ang="0">
                      <a:pos x="59" y="0"/>
                    </a:cxn>
                    <a:cxn ang="0">
                      <a:pos x="53" y="0"/>
                    </a:cxn>
                    <a:cxn ang="0">
                      <a:pos x="46" y="0"/>
                    </a:cxn>
                    <a:cxn ang="0">
                      <a:pos x="40" y="2"/>
                    </a:cxn>
                    <a:cxn ang="0">
                      <a:pos x="34" y="4"/>
                    </a:cxn>
                    <a:cxn ang="0">
                      <a:pos x="25" y="9"/>
                    </a:cxn>
                    <a:cxn ang="0">
                      <a:pos x="15" y="17"/>
                    </a:cxn>
                    <a:cxn ang="0">
                      <a:pos x="8" y="25"/>
                    </a:cxn>
                    <a:cxn ang="0">
                      <a:pos x="4" y="36"/>
                    </a:cxn>
                    <a:cxn ang="0">
                      <a:pos x="0" y="45"/>
                    </a:cxn>
                    <a:cxn ang="0">
                      <a:pos x="0" y="59"/>
                    </a:cxn>
                    <a:cxn ang="0">
                      <a:pos x="0" y="68"/>
                    </a:cxn>
                    <a:cxn ang="0">
                      <a:pos x="4" y="80"/>
                    </a:cxn>
                    <a:cxn ang="0">
                      <a:pos x="8" y="89"/>
                    </a:cxn>
                    <a:cxn ang="0">
                      <a:pos x="15" y="99"/>
                    </a:cxn>
                    <a:cxn ang="0">
                      <a:pos x="25" y="104"/>
                    </a:cxn>
                    <a:cxn ang="0">
                      <a:pos x="34" y="110"/>
                    </a:cxn>
                    <a:cxn ang="0">
                      <a:pos x="40" y="112"/>
                    </a:cxn>
                    <a:cxn ang="0">
                      <a:pos x="46" y="114"/>
                    </a:cxn>
                    <a:cxn ang="0">
                      <a:pos x="53" y="114"/>
                    </a:cxn>
                    <a:cxn ang="0">
                      <a:pos x="59" y="116"/>
                    </a:cxn>
                    <a:cxn ang="0">
                      <a:pos x="59" y="116"/>
                    </a:cxn>
                  </a:cxnLst>
                  <a:rect l="0" t="0" r="r" b="b"/>
                  <a:pathLst>
                    <a:path w="118" h="116">
                      <a:moveTo>
                        <a:pt x="59" y="116"/>
                      </a:moveTo>
                      <a:lnTo>
                        <a:pt x="71" y="114"/>
                      </a:lnTo>
                      <a:lnTo>
                        <a:pt x="82" y="110"/>
                      </a:lnTo>
                      <a:lnTo>
                        <a:pt x="90" y="104"/>
                      </a:lnTo>
                      <a:lnTo>
                        <a:pt x="101" y="99"/>
                      </a:lnTo>
                      <a:lnTo>
                        <a:pt x="107" y="89"/>
                      </a:lnTo>
                      <a:lnTo>
                        <a:pt x="112" y="80"/>
                      </a:lnTo>
                      <a:lnTo>
                        <a:pt x="114" y="68"/>
                      </a:lnTo>
                      <a:lnTo>
                        <a:pt x="118" y="59"/>
                      </a:lnTo>
                      <a:lnTo>
                        <a:pt x="114" y="45"/>
                      </a:lnTo>
                      <a:lnTo>
                        <a:pt x="112" y="36"/>
                      </a:lnTo>
                      <a:lnTo>
                        <a:pt x="107" y="25"/>
                      </a:lnTo>
                      <a:lnTo>
                        <a:pt x="101" y="17"/>
                      </a:lnTo>
                      <a:lnTo>
                        <a:pt x="90" y="9"/>
                      </a:lnTo>
                      <a:lnTo>
                        <a:pt x="82" y="4"/>
                      </a:lnTo>
                      <a:lnTo>
                        <a:pt x="71" y="0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6" y="0"/>
                      </a:lnTo>
                      <a:lnTo>
                        <a:pt x="40" y="2"/>
                      </a:lnTo>
                      <a:lnTo>
                        <a:pt x="34" y="4"/>
                      </a:lnTo>
                      <a:lnTo>
                        <a:pt x="25" y="9"/>
                      </a:lnTo>
                      <a:lnTo>
                        <a:pt x="15" y="17"/>
                      </a:lnTo>
                      <a:lnTo>
                        <a:pt x="8" y="25"/>
                      </a:lnTo>
                      <a:lnTo>
                        <a:pt x="4" y="36"/>
                      </a:lnTo>
                      <a:lnTo>
                        <a:pt x="0" y="45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4" y="80"/>
                      </a:lnTo>
                      <a:lnTo>
                        <a:pt x="8" y="89"/>
                      </a:lnTo>
                      <a:lnTo>
                        <a:pt x="15" y="99"/>
                      </a:lnTo>
                      <a:lnTo>
                        <a:pt x="25" y="104"/>
                      </a:lnTo>
                      <a:lnTo>
                        <a:pt x="34" y="110"/>
                      </a:lnTo>
                      <a:lnTo>
                        <a:pt x="40" y="112"/>
                      </a:lnTo>
                      <a:lnTo>
                        <a:pt x="46" y="114"/>
                      </a:lnTo>
                      <a:lnTo>
                        <a:pt x="53" y="114"/>
                      </a:lnTo>
                      <a:lnTo>
                        <a:pt x="59" y="116"/>
                      </a:lnTo>
                      <a:lnTo>
                        <a:pt x="59" y="116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6" name="Freeform 126"/>
                <p:cNvSpPr>
                  <a:spLocks/>
                </p:cNvSpPr>
                <p:nvPr/>
              </p:nvSpPr>
              <p:spPr bwMode="auto">
                <a:xfrm>
                  <a:off x="3476" y="1843"/>
                  <a:ext cx="41" cy="2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5"/>
                    </a:cxn>
                    <a:cxn ang="0">
                      <a:pos x="72" y="49"/>
                    </a:cxn>
                    <a:cxn ang="0">
                      <a:pos x="82" y="21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2" h="49">
                      <a:moveTo>
                        <a:pt x="8" y="0"/>
                      </a:moveTo>
                      <a:lnTo>
                        <a:pt x="0" y="25"/>
                      </a:lnTo>
                      <a:lnTo>
                        <a:pt x="72" y="49"/>
                      </a:lnTo>
                      <a:lnTo>
                        <a:pt x="82" y="21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7" name="Freeform 127"/>
                <p:cNvSpPr>
                  <a:spLocks/>
                </p:cNvSpPr>
                <p:nvPr/>
              </p:nvSpPr>
              <p:spPr bwMode="auto">
                <a:xfrm>
                  <a:off x="3352" y="2299"/>
                  <a:ext cx="41" cy="2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28"/>
                    </a:cxn>
                    <a:cxn ang="0">
                      <a:pos x="72" y="53"/>
                    </a:cxn>
                    <a:cxn ang="0">
                      <a:pos x="82" y="22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82" h="53">
                      <a:moveTo>
                        <a:pt x="9" y="0"/>
                      </a:moveTo>
                      <a:lnTo>
                        <a:pt x="0" y="28"/>
                      </a:lnTo>
                      <a:lnTo>
                        <a:pt x="72" y="53"/>
                      </a:lnTo>
                      <a:lnTo>
                        <a:pt x="82" y="22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8" name="Freeform 128"/>
                <p:cNvSpPr>
                  <a:spLocks/>
                </p:cNvSpPr>
                <p:nvPr/>
              </p:nvSpPr>
              <p:spPr bwMode="auto">
                <a:xfrm>
                  <a:off x="3283" y="1871"/>
                  <a:ext cx="42" cy="8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152"/>
                    </a:cxn>
                    <a:cxn ang="0">
                      <a:pos x="38" y="164"/>
                    </a:cxn>
                    <a:cxn ang="0">
                      <a:pos x="84" y="6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84" h="164">
                      <a:moveTo>
                        <a:pt x="40" y="0"/>
                      </a:moveTo>
                      <a:lnTo>
                        <a:pt x="0" y="152"/>
                      </a:lnTo>
                      <a:lnTo>
                        <a:pt x="38" y="164"/>
                      </a:lnTo>
                      <a:lnTo>
                        <a:pt x="84" y="6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69" name="Freeform 129"/>
                <p:cNvSpPr>
                  <a:spLocks/>
                </p:cNvSpPr>
                <p:nvPr/>
              </p:nvSpPr>
              <p:spPr bwMode="auto">
                <a:xfrm>
                  <a:off x="3352" y="2194"/>
                  <a:ext cx="37" cy="73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141"/>
                    </a:cxn>
                    <a:cxn ang="0">
                      <a:pos x="30" y="147"/>
                    </a:cxn>
                    <a:cxn ang="0">
                      <a:pos x="74" y="4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74" h="147">
                      <a:moveTo>
                        <a:pt x="38" y="0"/>
                      </a:moveTo>
                      <a:lnTo>
                        <a:pt x="0" y="141"/>
                      </a:lnTo>
                      <a:lnTo>
                        <a:pt x="30" y="147"/>
                      </a:lnTo>
                      <a:lnTo>
                        <a:pt x="74" y="4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pSp>
            <p:nvGrpSpPr>
              <p:cNvPr id="10370" name="Group 130"/>
              <p:cNvGrpSpPr>
                <a:grpSpLocks/>
              </p:cNvGrpSpPr>
              <p:nvPr/>
            </p:nvGrpSpPr>
            <p:grpSpPr bwMode="auto">
              <a:xfrm rot="-2413403">
                <a:off x="2280" y="1893"/>
                <a:ext cx="456" cy="699"/>
                <a:chOff x="3160" y="1740"/>
                <a:chExt cx="456" cy="699"/>
              </a:xfrm>
            </p:grpSpPr>
            <p:sp>
              <p:nvSpPr>
                <p:cNvPr id="10371" name="Freeform 131"/>
                <p:cNvSpPr>
                  <a:spLocks/>
                </p:cNvSpPr>
                <p:nvPr/>
              </p:nvSpPr>
              <p:spPr bwMode="auto">
                <a:xfrm>
                  <a:off x="3160" y="2373"/>
                  <a:ext cx="207" cy="6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2" y="91"/>
                    </a:cxn>
                    <a:cxn ang="0">
                      <a:pos x="409" y="133"/>
                    </a:cxn>
                    <a:cxn ang="0">
                      <a:pos x="0" y="47"/>
                    </a:cxn>
                    <a:cxn ang="0">
                      <a:pos x="11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412" h="133">
                      <a:moveTo>
                        <a:pt x="11" y="0"/>
                      </a:moveTo>
                      <a:lnTo>
                        <a:pt x="412" y="91"/>
                      </a:lnTo>
                      <a:lnTo>
                        <a:pt x="409" y="133"/>
                      </a:lnTo>
                      <a:lnTo>
                        <a:pt x="0" y="47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72" name="Freeform 132"/>
                <p:cNvSpPr>
                  <a:spLocks/>
                </p:cNvSpPr>
                <p:nvPr/>
              </p:nvSpPr>
              <p:spPr bwMode="auto">
                <a:xfrm>
                  <a:off x="3424" y="1804"/>
                  <a:ext cx="192" cy="629"/>
                </a:xfrm>
                <a:custGeom>
                  <a:avLst/>
                  <a:gdLst/>
                  <a:ahLst/>
                  <a:cxnLst>
                    <a:cxn ang="0">
                      <a:pos x="330" y="0"/>
                    </a:cxn>
                    <a:cxn ang="0">
                      <a:pos x="0" y="1236"/>
                    </a:cxn>
                    <a:cxn ang="0">
                      <a:pos x="45" y="1259"/>
                    </a:cxn>
                    <a:cxn ang="0">
                      <a:pos x="384" y="12"/>
                    </a:cxn>
                    <a:cxn ang="0">
                      <a:pos x="330" y="0"/>
                    </a:cxn>
                    <a:cxn ang="0">
                      <a:pos x="330" y="0"/>
                    </a:cxn>
                  </a:cxnLst>
                  <a:rect l="0" t="0" r="r" b="b"/>
                  <a:pathLst>
                    <a:path w="384" h="1259">
                      <a:moveTo>
                        <a:pt x="330" y="0"/>
                      </a:moveTo>
                      <a:lnTo>
                        <a:pt x="0" y="1236"/>
                      </a:lnTo>
                      <a:lnTo>
                        <a:pt x="45" y="1259"/>
                      </a:lnTo>
                      <a:lnTo>
                        <a:pt x="384" y="12"/>
                      </a:lnTo>
                      <a:lnTo>
                        <a:pt x="330" y="0"/>
                      </a:lnTo>
                      <a:lnTo>
                        <a:pt x="3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73" name="Freeform 133"/>
                <p:cNvSpPr>
                  <a:spLocks/>
                </p:cNvSpPr>
                <p:nvPr/>
              </p:nvSpPr>
              <p:spPr bwMode="auto">
                <a:xfrm>
                  <a:off x="3161" y="1740"/>
                  <a:ext cx="393" cy="632"/>
                </a:xfrm>
                <a:custGeom>
                  <a:avLst/>
                  <a:gdLst/>
                  <a:ahLst/>
                  <a:cxnLst>
                    <a:cxn ang="0">
                      <a:pos x="152" y="55"/>
                    </a:cxn>
                    <a:cxn ang="0">
                      <a:pos x="0" y="1133"/>
                    </a:cxn>
                    <a:cxn ang="0">
                      <a:pos x="492" y="1264"/>
                    </a:cxn>
                    <a:cxn ang="0">
                      <a:pos x="785" y="167"/>
                    </a:cxn>
                    <a:cxn ang="0">
                      <a:pos x="156" y="0"/>
                    </a:cxn>
                    <a:cxn ang="0">
                      <a:pos x="152" y="55"/>
                    </a:cxn>
                    <a:cxn ang="0">
                      <a:pos x="152" y="55"/>
                    </a:cxn>
                  </a:cxnLst>
                  <a:rect l="0" t="0" r="r" b="b"/>
                  <a:pathLst>
                    <a:path w="785" h="1264">
                      <a:moveTo>
                        <a:pt x="152" y="55"/>
                      </a:moveTo>
                      <a:lnTo>
                        <a:pt x="0" y="1133"/>
                      </a:lnTo>
                      <a:lnTo>
                        <a:pt x="492" y="1264"/>
                      </a:lnTo>
                      <a:lnTo>
                        <a:pt x="785" y="167"/>
                      </a:lnTo>
                      <a:lnTo>
                        <a:pt x="156" y="0"/>
                      </a:lnTo>
                      <a:lnTo>
                        <a:pt x="152" y="55"/>
                      </a:lnTo>
                      <a:lnTo>
                        <a:pt x="152" y="55"/>
                      </a:lnTo>
                      <a:close/>
                    </a:path>
                  </a:pathLst>
                </a:custGeom>
                <a:solidFill>
                  <a:srgbClr val="9CC7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74" name="Freeform 134"/>
                <p:cNvSpPr>
                  <a:spLocks/>
                </p:cNvSpPr>
                <p:nvPr/>
              </p:nvSpPr>
              <p:spPr bwMode="auto">
                <a:xfrm>
                  <a:off x="3197" y="1799"/>
                  <a:ext cx="323" cy="526"/>
                </a:xfrm>
                <a:custGeom>
                  <a:avLst/>
                  <a:gdLst/>
                  <a:ahLst/>
                  <a:cxnLst>
                    <a:cxn ang="0">
                      <a:pos x="124" y="89"/>
                    </a:cxn>
                    <a:cxn ang="0">
                      <a:pos x="340" y="0"/>
                    </a:cxn>
                    <a:cxn ang="0">
                      <a:pos x="588" y="64"/>
                    </a:cxn>
                    <a:cxn ang="0">
                      <a:pos x="647" y="127"/>
                    </a:cxn>
                    <a:cxn ang="0">
                      <a:pos x="609" y="283"/>
                    </a:cxn>
                    <a:cxn ang="0">
                      <a:pos x="563" y="294"/>
                    </a:cxn>
                    <a:cxn ang="0">
                      <a:pos x="439" y="771"/>
                    </a:cxn>
                    <a:cxn ang="0">
                      <a:pos x="468" y="811"/>
                    </a:cxn>
                    <a:cxn ang="0">
                      <a:pos x="396" y="1039"/>
                    </a:cxn>
                    <a:cxn ang="0">
                      <a:pos x="340" y="1053"/>
                    </a:cxn>
                    <a:cxn ang="0">
                      <a:pos x="110" y="1003"/>
                    </a:cxn>
                    <a:cxn ang="0">
                      <a:pos x="0" y="855"/>
                    </a:cxn>
                    <a:cxn ang="0">
                      <a:pos x="124" y="89"/>
                    </a:cxn>
                    <a:cxn ang="0">
                      <a:pos x="124" y="89"/>
                    </a:cxn>
                  </a:cxnLst>
                  <a:rect l="0" t="0" r="r" b="b"/>
                  <a:pathLst>
                    <a:path w="647" h="1053">
                      <a:moveTo>
                        <a:pt x="124" y="89"/>
                      </a:moveTo>
                      <a:lnTo>
                        <a:pt x="340" y="0"/>
                      </a:lnTo>
                      <a:lnTo>
                        <a:pt x="588" y="64"/>
                      </a:lnTo>
                      <a:lnTo>
                        <a:pt x="647" y="127"/>
                      </a:lnTo>
                      <a:lnTo>
                        <a:pt x="609" y="283"/>
                      </a:lnTo>
                      <a:lnTo>
                        <a:pt x="563" y="294"/>
                      </a:lnTo>
                      <a:lnTo>
                        <a:pt x="439" y="771"/>
                      </a:lnTo>
                      <a:lnTo>
                        <a:pt x="468" y="811"/>
                      </a:lnTo>
                      <a:lnTo>
                        <a:pt x="396" y="1039"/>
                      </a:lnTo>
                      <a:lnTo>
                        <a:pt x="340" y="1053"/>
                      </a:lnTo>
                      <a:lnTo>
                        <a:pt x="110" y="1003"/>
                      </a:lnTo>
                      <a:lnTo>
                        <a:pt x="0" y="855"/>
                      </a:lnTo>
                      <a:lnTo>
                        <a:pt x="124" y="89"/>
                      </a:lnTo>
                      <a:lnTo>
                        <a:pt x="124" y="89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75" name="Freeform 135"/>
                <p:cNvSpPr>
                  <a:spLocks/>
                </p:cNvSpPr>
                <p:nvPr/>
              </p:nvSpPr>
              <p:spPr bwMode="auto">
                <a:xfrm>
                  <a:off x="3225" y="1961"/>
                  <a:ext cx="62" cy="153"/>
                </a:xfrm>
                <a:custGeom>
                  <a:avLst/>
                  <a:gdLst/>
                  <a:ahLst/>
                  <a:cxnLst>
                    <a:cxn ang="0">
                      <a:pos x="0" y="306"/>
                    </a:cxn>
                    <a:cxn ang="0">
                      <a:pos x="67" y="0"/>
                    </a:cxn>
                    <a:cxn ang="0">
                      <a:pos x="124" y="83"/>
                    </a:cxn>
                    <a:cxn ang="0">
                      <a:pos x="93" y="245"/>
                    </a:cxn>
                    <a:cxn ang="0">
                      <a:pos x="0" y="306"/>
                    </a:cxn>
                    <a:cxn ang="0">
                      <a:pos x="0" y="306"/>
                    </a:cxn>
                  </a:cxnLst>
                  <a:rect l="0" t="0" r="r" b="b"/>
                  <a:pathLst>
                    <a:path w="124" h="306">
                      <a:moveTo>
                        <a:pt x="0" y="306"/>
                      </a:moveTo>
                      <a:lnTo>
                        <a:pt x="67" y="0"/>
                      </a:lnTo>
                      <a:lnTo>
                        <a:pt x="124" y="83"/>
                      </a:lnTo>
                      <a:lnTo>
                        <a:pt x="93" y="245"/>
                      </a:lnTo>
                      <a:lnTo>
                        <a:pt x="0" y="306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91BD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76" name="Freeform 136"/>
                <p:cNvSpPr>
                  <a:spLocks/>
                </p:cNvSpPr>
                <p:nvPr/>
              </p:nvSpPr>
              <p:spPr bwMode="auto">
                <a:xfrm>
                  <a:off x="3248" y="1988"/>
                  <a:ext cx="220" cy="158"/>
                </a:xfrm>
                <a:custGeom>
                  <a:avLst/>
                  <a:gdLst/>
                  <a:ahLst/>
                  <a:cxnLst>
                    <a:cxn ang="0">
                      <a:pos x="230" y="314"/>
                    </a:cxn>
                    <a:cxn ang="0">
                      <a:pos x="272" y="314"/>
                    </a:cxn>
                    <a:cxn ang="0">
                      <a:pos x="314" y="308"/>
                    </a:cxn>
                    <a:cxn ang="0">
                      <a:pos x="350" y="296"/>
                    </a:cxn>
                    <a:cxn ang="0">
                      <a:pos x="380" y="281"/>
                    </a:cxn>
                    <a:cxn ang="0">
                      <a:pos x="407" y="258"/>
                    </a:cxn>
                    <a:cxn ang="0">
                      <a:pos x="426" y="234"/>
                    </a:cxn>
                    <a:cxn ang="0">
                      <a:pos x="437" y="207"/>
                    </a:cxn>
                    <a:cxn ang="0">
                      <a:pos x="439" y="175"/>
                    </a:cxn>
                    <a:cxn ang="0">
                      <a:pos x="433" y="142"/>
                    </a:cxn>
                    <a:cxn ang="0">
                      <a:pos x="418" y="112"/>
                    </a:cxn>
                    <a:cxn ang="0">
                      <a:pos x="395" y="85"/>
                    </a:cxn>
                    <a:cxn ang="0">
                      <a:pos x="369" y="59"/>
                    </a:cxn>
                    <a:cxn ang="0">
                      <a:pos x="334" y="38"/>
                    </a:cxn>
                    <a:cxn ang="0">
                      <a:pos x="296" y="21"/>
                    </a:cxn>
                    <a:cxn ang="0">
                      <a:pos x="255" y="9"/>
                    </a:cxn>
                    <a:cxn ang="0">
                      <a:pos x="209" y="0"/>
                    </a:cxn>
                    <a:cxn ang="0">
                      <a:pos x="165" y="0"/>
                    </a:cxn>
                    <a:cxn ang="0">
                      <a:pos x="125" y="6"/>
                    </a:cxn>
                    <a:cxn ang="0">
                      <a:pos x="87" y="17"/>
                    </a:cxn>
                    <a:cxn ang="0">
                      <a:pos x="57" y="34"/>
                    </a:cxn>
                    <a:cxn ang="0">
                      <a:pos x="30" y="55"/>
                    </a:cxn>
                    <a:cxn ang="0">
                      <a:pos x="11" y="80"/>
                    </a:cxn>
                    <a:cxn ang="0">
                      <a:pos x="2" y="110"/>
                    </a:cxn>
                    <a:cxn ang="0">
                      <a:pos x="0" y="141"/>
                    </a:cxn>
                    <a:cxn ang="0">
                      <a:pos x="4" y="171"/>
                    </a:cxn>
                    <a:cxn ang="0">
                      <a:pos x="19" y="201"/>
                    </a:cxn>
                    <a:cxn ang="0">
                      <a:pos x="40" y="230"/>
                    </a:cxn>
                    <a:cxn ang="0">
                      <a:pos x="68" y="255"/>
                    </a:cxn>
                    <a:cxn ang="0">
                      <a:pos x="102" y="276"/>
                    </a:cxn>
                    <a:cxn ang="0">
                      <a:pos x="141" y="295"/>
                    </a:cxn>
                    <a:cxn ang="0">
                      <a:pos x="184" y="308"/>
                    </a:cxn>
                    <a:cxn ang="0">
                      <a:pos x="209" y="314"/>
                    </a:cxn>
                  </a:cxnLst>
                  <a:rect l="0" t="0" r="r" b="b"/>
                  <a:pathLst>
                    <a:path w="441" h="315">
                      <a:moveTo>
                        <a:pt x="209" y="314"/>
                      </a:moveTo>
                      <a:lnTo>
                        <a:pt x="230" y="314"/>
                      </a:lnTo>
                      <a:lnTo>
                        <a:pt x="253" y="315"/>
                      </a:lnTo>
                      <a:lnTo>
                        <a:pt x="272" y="314"/>
                      </a:lnTo>
                      <a:lnTo>
                        <a:pt x="295" y="312"/>
                      </a:lnTo>
                      <a:lnTo>
                        <a:pt x="314" y="308"/>
                      </a:lnTo>
                      <a:lnTo>
                        <a:pt x="333" y="302"/>
                      </a:lnTo>
                      <a:lnTo>
                        <a:pt x="350" y="296"/>
                      </a:lnTo>
                      <a:lnTo>
                        <a:pt x="367" y="291"/>
                      </a:lnTo>
                      <a:lnTo>
                        <a:pt x="380" y="281"/>
                      </a:lnTo>
                      <a:lnTo>
                        <a:pt x="395" y="270"/>
                      </a:lnTo>
                      <a:lnTo>
                        <a:pt x="407" y="258"/>
                      </a:lnTo>
                      <a:lnTo>
                        <a:pt x="418" y="249"/>
                      </a:lnTo>
                      <a:lnTo>
                        <a:pt x="426" y="234"/>
                      </a:lnTo>
                      <a:lnTo>
                        <a:pt x="431" y="220"/>
                      </a:lnTo>
                      <a:lnTo>
                        <a:pt x="437" y="207"/>
                      </a:lnTo>
                      <a:lnTo>
                        <a:pt x="441" y="192"/>
                      </a:lnTo>
                      <a:lnTo>
                        <a:pt x="439" y="175"/>
                      </a:lnTo>
                      <a:lnTo>
                        <a:pt x="437" y="158"/>
                      </a:lnTo>
                      <a:lnTo>
                        <a:pt x="433" y="142"/>
                      </a:lnTo>
                      <a:lnTo>
                        <a:pt x="428" y="127"/>
                      </a:lnTo>
                      <a:lnTo>
                        <a:pt x="418" y="112"/>
                      </a:lnTo>
                      <a:lnTo>
                        <a:pt x="409" y="99"/>
                      </a:lnTo>
                      <a:lnTo>
                        <a:pt x="395" y="85"/>
                      </a:lnTo>
                      <a:lnTo>
                        <a:pt x="384" y="72"/>
                      </a:lnTo>
                      <a:lnTo>
                        <a:pt x="369" y="59"/>
                      </a:lnTo>
                      <a:lnTo>
                        <a:pt x="352" y="49"/>
                      </a:lnTo>
                      <a:lnTo>
                        <a:pt x="334" y="38"/>
                      </a:lnTo>
                      <a:lnTo>
                        <a:pt x="317" y="28"/>
                      </a:lnTo>
                      <a:lnTo>
                        <a:pt x="296" y="21"/>
                      </a:lnTo>
                      <a:lnTo>
                        <a:pt x="276" y="15"/>
                      </a:lnTo>
                      <a:lnTo>
                        <a:pt x="255" y="9"/>
                      </a:lnTo>
                      <a:lnTo>
                        <a:pt x="234" y="6"/>
                      </a:lnTo>
                      <a:lnTo>
                        <a:pt x="209" y="0"/>
                      </a:lnTo>
                      <a:lnTo>
                        <a:pt x="188" y="0"/>
                      </a:lnTo>
                      <a:lnTo>
                        <a:pt x="165" y="0"/>
                      </a:lnTo>
                      <a:lnTo>
                        <a:pt x="144" y="4"/>
                      </a:lnTo>
                      <a:lnTo>
                        <a:pt x="125" y="6"/>
                      </a:lnTo>
                      <a:lnTo>
                        <a:pt x="104" y="11"/>
                      </a:lnTo>
                      <a:lnTo>
                        <a:pt x="87" y="17"/>
                      </a:lnTo>
                      <a:lnTo>
                        <a:pt x="72" y="27"/>
                      </a:lnTo>
                      <a:lnTo>
                        <a:pt x="57" y="34"/>
                      </a:lnTo>
                      <a:lnTo>
                        <a:pt x="42" y="46"/>
                      </a:lnTo>
                      <a:lnTo>
                        <a:pt x="30" y="55"/>
                      </a:lnTo>
                      <a:lnTo>
                        <a:pt x="21" y="68"/>
                      </a:lnTo>
                      <a:lnTo>
                        <a:pt x="11" y="80"/>
                      </a:lnTo>
                      <a:lnTo>
                        <a:pt x="7" y="95"/>
                      </a:lnTo>
                      <a:lnTo>
                        <a:pt x="2" y="110"/>
                      </a:lnTo>
                      <a:lnTo>
                        <a:pt x="2" y="127"/>
                      </a:lnTo>
                      <a:lnTo>
                        <a:pt x="0" y="141"/>
                      </a:lnTo>
                      <a:lnTo>
                        <a:pt x="2" y="158"/>
                      </a:lnTo>
                      <a:lnTo>
                        <a:pt x="4" y="171"/>
                      </a:lnTo>
                      <a:lnTo>
                        <a:pt x="11" y="188"/>
                      </a:lnTo>
                      <a:lnTo>
                        <a:pt x="19" y="201"/>
                      </a:lnTo>
                      <a:lnTo>
                        <a:pt x="28" y="217"/>
                      </a:lnTo>
                      <a:lnTo>
                        <a:pt x="40" y="230"/>
                      </a:lnTo>
                      <a:lnTo>
                        <a:pt x="55" y="243"/>
                      </a:lnTo>
                      <a:lnTo>
                        <a:pt x="68" y="255"/>
                      </a:lnTo>
                      <a:lnTo>
                        <a:pt x="85" y="266"/>
                      </a:lnTo>
                      <a:lnTo>
                        <a:pt x="102" y="276"/>
                      </a:lnTo>
                      <a:lnTo>
                        <a:pt x="122" y="287"/>
                      </a:lnTo>
                      <a:lnTo>
                        <a:pt x="141" y="295"/>
                      </a:lnTo>
                      <a:lnTo>
                        <a:pt x="163" y="302"/>
                      </a:lnTo>
                      <a:lnTo>
                        <a:pt x="184" y="308"/>
                      </a:lnTo>
                      <a:lnTo>
                        <a:pt x="209" y="314"/>
                      </a:lnTo>
                      <a:lnTo>
                        <a:pt x="209" y="314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77" name="Freeform 137"/>
                <p:cNvSpPr>
                  <a:spLocks/>
                </p:cNvSpPr>
                <p:nvPr/>
              </p:nvSpPr>
              <p:spPr bwMode="auto">
                <a:xfrm>
                  <a:off x="3456" y="1823"/>
                  <a:ext cx="72" cy="59"/>
                </a:xfrm>
                <a:custGeom>
                  <a:avLst/>
                  <a:gdLst/>
                  <a:ahLst/>
                  <a:cxnLst>
                    <a:cxn ang="0">
                      <a:pos x="71" y="118"/>
                    </a:cxn>
                    <a:cxn ang="0">
                      <a:pos x="78" y="118"/>
                    </a:cxn>
                    <a:cxn ang="0">
                      <a:pos x="84" y="118"/>
                    </a:cxn>
                    <a:cxn ang="0">
                      <a:pos x="91" y="116"/>
                    </a:cxn>
                    <a:cxn ang="0">
                      <a:pos x="97" y="116"/>
                    </a:cxn>
                    <a:cxn ang="0">
                      <a:pos x="103" y="114"/>
                    </a:cxn>
                    <a:cxn ang="0">
                      <a:pos x="110" y="112"/>
                    </a:cxn>
                    <a:cxn ang="0">
                      <a:pos x="116" y="110"/>
                    </a:cxn>
                    <a:cxn ang="0">
                      <a:pos x="122" y="109"/>
                    </a:cxn>
                    <a:cxn ang="0">
                      <a:pos x="131" y="101"/>
                    </a:cxn>
                    <a:cxn ang="0">
                      <a:pos x="137" y="91"/>
                    </a:cxn>
                    <a:cxn ang="0">
                      <a:pos x="143" y="82"/>
                    </a:cxn>
                    <a:cxn ang="0">
                      <a:pos x="145" y="70"/>
                    </a:cxn>
                    <a:cxn ang="0">
                      <a:pos x="145" y="59"/>
                    </a:cxn>
                    <a:cxn ang="0">
                      <a:pos x="141" y="48"/>
                    </a:cxn>
                    <a:cxn ang="0">
                      <a:pos x="133" y="36"/>
                    </a:cxn>
                    <a:cxn ang="0">
                      <a:pos x="126" y="27"/>
                    </a:cxn>
                    <a:cxn ang="0">
                      <a:pos x="120" y="21"/>
                    </a:cxn>
                    <a:cxn ang="0">
                      <a:pos x="114" y="17"/>
                    </a:cxn>
                    <a:cxn ang="0">
                      <a:pos x="109" y="13"/>
                    </a:cxn>
                    <a:cxn ang="0">
                      <a:pos x="103" y="12"/>
                    </a:cxn>
                    <a:cxn ang="0">
                      <a:pos x="97" y="8"/>
                    </a:cxn>
                    <a:cxn ang="0">
                      <a:pos x="90" y="4"/>
                    </a:cxn>
                    <a:cxn ang="0">
                      <a:pos x="84" y="2"/>
                    </a:cxn>
                    <a:cxn ang="0">
                      <a:pos x="78" y="2"/>
                    </a:cxn>
                    <a:cxn ang="0">
                      <a:pos x="69" y="0"/>
                    </a:cxn>
                    <a:cxn ang="0">
                      <a:pos x="61" y="0"/>
                    </a:cxn>
                    <a:cxn ang="0">
                      <a:pos x="53" y="0"/>
                    </a:cxn>
                    <a:cxn ang="0">
                      <a:pos x="48" y="2"/>
                    </a:cxn>
                    <a:cxn ang="0">
                      <a:pos x="40" y="2"/>
                    </a:cxn>
                    <a:cxn ang="0">
                      <a:pos x="34" y="4"/>
                    </a:cxn>
                    <a:cxn ang="0">
                      <a:pos x="29" y="8"/>
                    </a:cxn>
                    <a:cxn ang="0">
                      <a:pos x="23" y="10"/>
                    </a:cxn>
                    <a:cxn ang="0">
                      <a:pos x="14" y="17"/>
                    </a:cxn>
                    <a:cxn ang="0">
                      <a:pos x="8" y="27"/>
                    </a:cxn>
                    <a:cxn ang="0">
                      <a:pos x="2" y="36"/>
                    </a:cxn>
                    <a:cxn ang="0">
                      <a:pos x="0" y="50"/>
                    </a:cxn>
                    <a:cxn ang="0">
                      <a:pos x="0" y="59"/>
                    </a:cxn>
                    <a:cxn ang="0">
                      <a:pos x="4" y="70"/>
                    </a:cxn>
                    <a:cxn ang="0">
                      <a:pos x="10" y="80"/>
                    </a:cxn>
                    <a:cxn ang="0">
                      <a:pos x="19" y="89"/>
                    </a:cxn>
                    <a:cxn ang="0">
                      <a:pos x="29" y="97"/>
                    </a:cxn>
                    <a:cxn ang="0">
                      <a:pos x="40" y="107"/>
                    </a:cxn>
                    <a:cxn ang="0">
                      <a:pos x="48" y="109"/>
                    </a:cxn>
                    <a:cxn ang="0">
                      <a:pos x="53" y="112"/>
                    </a:cxn>
                    <a:cxn ang="0">
                      <a:pos x="63" y="114"/>
                    </a:cxn>
                    <a:cxn ang="0">
                      <a:pos x="71" y="118"/>
                    </a:cxn>
                    <a:cxn ang="0">
                      <a:pos x="71" y="118"/>
                    </a:cxn>
                  </a:cxnLst>
                  <a:rect l="0" t="0" r="r" b="b"/>
                  <a:pathLst>
                    <a:path w="145" h="118">
                      <a:moveTo>
                        <a:pt x="71" y="118"/>
                      </a:moveTo>
                      <a:lnTo>
                        <a:pt x="78" y="118"/>
                      </a:lnTo>
                      <a:lnTo>
                        <a:pt x="84" y="118"/>
                      </a:lnTo>
                      <a:lnTo>
                        <a:pt x="91" y="116"/>
                      </a:lnTo>
                      <a:lnTo>
                        <a:pt x="97" y="116"/>
                      </a:lnTo>
                      <a:lnTo>
                        <a:pt x="103" y="114"/>
                      </a:lnTo>
                      <a:lnTo>
                        <a:pt x="110" y="112"/>
                      </a:lnTo>
                      <a:lnTo>
                        <a:pt x="116" y="110"/>
                      </a:lnTo>
                      <a:lnTo>
                        <a:pt x="122" y="109"/>
                      </a:lnTo>
                      <a:lnTo>
                        <a:pt x="131" y="101"/>
                      </a:lnTo>
                      <a:lnTo>
                        <a:pt x="137" y="91"/>
                      </a:lnTo>
                      <a:lnTo>
                        <a:pt x="143" y="82"/>
                      </a:lnTo>
                      <a:lnTo>
                        <a:pt x="145" y="70"/>
                      </a:lnTo>
                      <a:lnTo>
                        <a:pt x="145" y="59"/>
                      </a:lnTo>
                      <a:lnTo>
                        <a:pt x="141" y="48"/>
                      </a:lnTo>
                      <a:lnTo>
                        <a:pt x="133" y="36"/>
                      </a:lnTo>
                      <a:lnTo>
                        <a:pt x="126" y="27"/>
                      </a:lnTo>
                      <a:lnTo>
                        <a:pt x="120" y="21"/>
                      </a:lnTo>
                      <a:lnTo>
                        <a:pt x="114" y="17"/>
                      </a:lnTo>
                      <a:lnTo>
                        <a:pt x="109" y="13"/>
                      </a:lnTo>
                      <a:lnTo>
                        <a:pt x="103" y="12"/>
                      </a:lnTo>
                      <a:lnTo>
                        <a:pt x="97" y="8"/>
                      </a:lnTo>
                      <a:lnTo>
                        <a:pt x="90" y="4"/>
                      </a:lnTo>
                      <a:lnTo>
                        <a:pt x="84" y="2"/>
                      </a:lnTo>
                      <a:lnTo>
                        <a:pt x="78" y="2"/>
                      </a:lnTo>
                      <a:lnTo>
                        <a:pt x="69" y="0"/>
                      </a:lnTo>
                      <a:lnTo>
                        <a:pt x="61" y="0"/>
                      </a:lnTo>
                      <a:lnTo>
                        <a:pt x="53" y="0"/>
                      </a:lnTo>
                      <a:lnTo>
                        <a:pt x="48" y="2"/>
                      </a:lnTo>
                      <a:lnTo>
                        <a:pt x="40" y="2"/>
                      </a:lnTo>
                      <a:lnTo>
                        <a:pt x="34" y="4"/>
                      </a:lnTo>
                      <a:lnTo>
                        <a:pt x="29" y="8"/>
                      </a:lnTo>
                      <a:lnTo>
                        <a:pt x="23" y="10"/>
                      </a:lnTo>
                      <a:lnTo>
                        <a:pt x="14" y="17"/>
                      </a:lnTo>
                      <a:lnTo>
                        <a:pt x="8" y="27"/>
                      </a:lnTo>
                      <a:lnTo>
                        <a:pt x="2" y="36"/>
                      </a:lnTo>
                      <a:lnTo>
                        <a:pt x="0" y="50"/>
                      </a:lnTo>
                      <a:lnTo>
                        <a:pt x="0" y="59"/>
                      </a:lnTo>
                      <a:lnTo>
                        <a:pt x="4" y="70"/>
                      </a:lnTo>
                      <a:lnTo>
                        <a:pt x="10" y="80"/>
                      </a:lnTo>
                      <a:lnTo>
                        <a:pt x="19" y="89"/>
                      </a:lnTo>
                      <a:lnTo>
                        <a:pt x="29" y="97"/>
                      </a:lnTo>
                      <a:lnTo>
                        <a:pt x="40" y="107"/>
                      </a:lnTo>
                      <a:lnTo>
                        <a:pt x="48" y="109"/>
                      </a:lnTo>
                      <a:lnTo>
                        <a:pt x="53" y="112"/>
                      </a:lnTo>
                      <a:lnTo>
                        <a:pt x="63" y="114"/>
                      </a:lnTo>
                      <a:lnTo>
                        <a:pt x="71" y="118"/>
                      </a:lnTo>
                      <a:lnTo>
                        <a:pt x="71" y="118"/>
                      </a:lnTo>
                      <a:close/>
                    </a:path>
                  </a:pathLst>
                </a:custGeom>
                <a:solidFill>
                  <a:srgbClr val="8CB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78" name="Freeform 138"/>
                <p:cNvSpPr>
                  <a:spLocks/>
                </p:cNvSpPr>
                <p:nvPr/>
              </p:nvSpPr>
              <p:spPr bwMode="auto">
                <a:xfrm>
                  <a:off x="3339" y="2285"/>
                  <a:ext cx="69" cy="54"/>
                </a:xfrm>
                <a:custGeom>
                  <a:avLst/>
                  <a:gdLst/>
                  <a:ahLst/>
                  <a:cxnLst>
                    <a:cxn ang="0">
                      <a:pos x="65" y="106"/>
                    </a:cxn>
                    <a:cxn ang="0">
                      <a:pos x="71" y="106"/>
                    </a:cxn>
                    <a:cxn ang="0">
                      <a:pos x="76" y="106"/>
                    </a:cxn>
                    <a:cxn ang="0">
                      <a:pos x="84" y="106"/>
                    </a:cxn>
                    <a:cxn ang="0">
                      <a:pos x="90" y="106"/>
                    </a:cxn>
                    <a:cxn ang="0">
                      <a:pos x="95" y="104"/>
                    </a:cxn>
                    <a:cxn ang="0">
                      <a:pos x="103" y="104"/>
                    </a:cxn>
                    <a:cxn ang="0">
                      <a:pos x="109" y="101"/>
                    </a:cxn>
                    <a:cxn ang="0">
                      <a:pos x="114" y="101"/>
                    </a:cxn>
                    <a:cxn ang="0">
                      <a:pos x="124" y="93"/>
                    </a:cxn>
                    <a:cxn ang="0">
                      <a:pos x="130" y="85"/>
                    </a:cxn>
                    <a:cxn ang="0">
                      <a:pos x="135" y="76"/>
                    </a:cxn>
                    <a:cxn ang="0">
                      <a:pos x="137" y="66"/>
                    </a:cxn>
                    <a:cxn ang="0">
                      <a:pos x="135" y="55"/>
                    </a:cxn>
                    <a:cxn ang="0">
                      <a:pos x="132" y="44"/>
                    </a:cxn>
                    <a:cxn ang="0">
                      <a:pos x="126" y="34"/>
                    </a:cxn>
                    <a:cxn ang="0">
                      <a:pos x="118" y="25"/>
                    </a:cxn>
                    <a:cxn ang="0">
                      <a:pos x="107" y="17"/>
                    </a:cxn>
                    <a:cxn ang="0">
                      <a:pos x="97" y="11"/>
                    </a:cxn>
                    <a:cxn ang="0">
                      <a:pos x="90" y="8"/>
                    </a:cxn>
                    <a:cxn ang="0">
                      <a:pos x="86" y="6"/>
                    </a:cxn>
                    <a:cxn ang="0">
                      <a:pos x="78" y="4"/>
                    </a:cxn>
                    <a:cxn ang="0">
                      <a:pos x="73" y="4"/>
                    </a:cxn>
                    <a:cxn ang="0">
                      <a:pos x="65" y="2"/>
                    </a:cxn>
                    <a:cxn ang="0">
                      <a:pos x="57" y="0"/>
                    </a:cxn>
                    <a:cxn ang="0">
                      <a:pos x="50" y="0"/>
                    </a:cxn>
                    <a:cxn ang="0">
                      <a:pos x="44" y="2"/>
                    </a:cxn>
                    <a:cxn ang="0">
                      <a:pos x="38" y="2"/>
                    </a:cxn>
                    <a:cxn ang="0">
                      <a:pos x="33" y="6"/>
                    </a:cxn>
                    <a:cxn ang="0">
                      <a:pos x="27" y="8"/>
                    </a:cxn>
                    <a:cxn ang="0">
                      <a:pos x="21" y="11"/>
                    </a:cxn>
                    <a:cxn ang="0">
                      <a:pos x="12" y="17"/>
                    </a:cxn>
                    <a:cxn ang="0">
                      <a:pos x="6" y="25"/>
                    </a:cxn>
                    <a:cxn ang="0">
                      <a:pos x="0" y="32"/>
                    </a:cxn>
                    <a:cxn ang="0">
                      <a:pos x="0" y="44"/>
                    </a:cxn>
                    <a:cxn ang="0">
                      <a:pos x="0" y="55"/>
                    </a:cxn>
                    <a:cxn ang="0">
                      <a:pos x="2" y="65"/>
                    </a:cxn>
                    <a:cxn ang="0">
                      <a:pos x="8" y="74"/>
                    </a:cxn>
                    <a:cxn ang="0">
                      <a:pos x="17" y="85"/>
                    </a:cxn>
                    <a:cxn ang="0">
                      <a:pos x="25" y="91"/>
                    </a:cxn>
                    <a:cxn ang="0">
                      <a:pos x="38" y="99"/>
                    </a:cxn>
                    <a:cxn ang="0">
                      <a:pos x="44" y="101"/>
                    </a:cxn>
                    <a:cxn ang="0">
                      <a:pos x="50" y="104"/>
                    </a:cxn>
                    <a:cxn ang="0">
                      <a:pos x="57" y="104"/>
                    </a:cxn>
                    <a:cxn ang="0">
                      <a:pos x="65" y="106"/>
                    </a:cxn>
                    <a:cxn ang="0">
                      <a:pos x="65" y="106"/>
                    </a:cxn>
                  </a:cxnLst>
                  <a:rect l="0" t="0" r="r" b="b"/>
                  <a:pathLst>
                    <a:path w="137" h="106">
                      <a:moveTo>
                        <a:pt x="65" y="106"/>
                      </a:moveTo>
                      <a:lnTo>
                        <a:pt x="71" y="106"/>
                      </a:lnTo>
                      <a:lnTo>
                        <a:pt x="76" y="106"/>
                      </a:lnTo>
                      <a:lnTo>
                        <a:pt x="84" y="106"/>
                      </a:lnTo>
                      <a:lnTo>
                        <a:pt x="90" y="106"/>
                      </a:lnTo>
                      <a:lnTo>
                        <a:pt x="95" y="104"/>
                      </a:lnTo>
                      <a:lnTo>
                        <a:pt x="103" y="104"/>
                      </a:lnTo>
                      <a:lnTo>
                        <a:pt x="109" y="101"/>
                      </a:lnTo>
                      <a:lnTo>
                        <a:pt x="114" y="101"/>
                      </a:lnTo>
                      <a:lnTo>
                        <a:pt x="124" y="93"/>
                      </a:lnTo>
                      <a:lnTo>
                        <a:pt x="130" y="85"/>
                      </a:lnTo>
                      <a:lnTo>
                        <a:pt x="135" y="76"/>
                      </a:lnTo>
                      <a:lnTo>
                        <a:pt x="137" y="66"/>
                      </a:lnTo>
                      <a:lnTo>
                        <a:pt x="135" y="55"/>
                      </a:lnTo>
                      <a:lnTo>
                        <a:pt x="132" y="44"/>
                      </a:lnTo>
                      <a:lnTo>
                        <a:pt x="126" y="34"/>
                      </a:lnTo>
                      <a:lnTo>
                        <a:pt x="118" y="25"/>
                      </a:lnTo>
                      <a:lnTo>
                        <a:pt x="107" y="17"/>
                      </a:lnTo>
                      <a:lnTo>
                        <a:pt x="97" y="11"/>
                      </a:lnTo>
                      <a:lnTo>
                        <a:pt x="90" y="8"/>
                      </a:lnTo>
                      <a:lnTo>
                        <a:pt x="86" y="6"/>
                      </a:lnTo>
                      <a:lnTo>
                        <a:pt x="78" y="4"/>
                      </a:lnTo>
                      <a:lnTo>
                        <a:pt x="73" y="4"/>
                      </a:lnTo>
                      <a:lnTo>
                        <a:pt x="65" y="2"/>
                      </a:ln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44" y="2"/>
                      </a:lnTo>
                      <a:lnTo>
                        <a:pt x="38" y="2"/>
                      </a:lnTo>
                      <a:lnTo>
                        <a:pt x="33" y="6"/>
                      </a:lnTo>
                      <a:lnTo>
                        <a:pt x="27" y="8"/>
                      </a:lnTo>
                      <a:lnTo>
                        <a:pt x="21" y="11"/>
                      </a:lnTo>
                      <a:lnTo>
                        <a:pt x="12" y="17"/>
                      </a:lnTo>
                      <a:lnTo>
                        <a:pt x="6" y="25"/>
                      </a:lnTo>
                      <a:lnTo>
                        <a:pt x="0" y="32"/>
                      </a:lnTo>
                      <a:lnTo>
                        <a:pt x="0" y="44"/>
                      </a:lnTo>
                      <a:lnTo>
                        <a:pt x="0" y="55"/>
                      </a:lnTo>
                      <a:lnTo>
                        <a:pt x="2" y="65"/>
                      </a:lnTo>
                      <a:lnTo>
                        <a:pt x="8" y="74"/>
                      </a:lnTo>
                      <a:lnTo>
                        <a:pt x="17" y="85"/>
                      </a:lnTo>
                      <a:lnTo>
                        <a:pt x="25" y="91"/>
                      </a:lnTo>
                      <a:lnTo>
                        <a:pt x="38" y="99"/>
                      </a:lnTo>
                      <a:lnTo>
                        <a:pt x="44" y="101"/>
                      </a:lnTo>
                      <a:lnTo>
                        <a:pt x="50" y="104"/>
                      </a:lnTo>
                      <a:lnTo>
                        <a:pt x="57" y="104"/>
                      </a:lnTo>
                      <a:lnTo>
                        <a:pt x="65" y="106"/>
                      </a:lnTo>
                      <a:lnTo>
                        <a:pt x="65" y="106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79" name="Freeform 139"/>
                <p:cNvSpPr>
                  <a:spLocks/>
                </p:cNvSpPr>
                <p:nvPr/>
              </p:nvSpPr>
              <p:spPr bwMode="auto">
                <a:xfrm>
                  <a:off x="3185" y="2223"/>
                  <a:ext cx="96" cy="64"/>
                </a:xfrm>
                <a:custGeom>
                  <a:avLst/>
                  <a:gdLst/>
                  <a:ahLst/>
                  <a:cxnLst>
                    <a:cxn ang="0">
                      <a:pos x="99" y="130"/>
                    </a:cxn>
                    <a:cxn ang="0">
                      <a:pos x="118" y="128"/>
                    </a:cxn>
                    <a:cxn ang="0">
                      <a:pos x="135" y="126"/>
                    </a:cxn>
                    <a:cxn ang="0">
                      <a:pos x="152" y="122"/>
                    </a:cxn>
                    <a:cxn ang="0">
                      <a:pos x="166" y="115"/>
                    </a:cxn>
                    <a:cxn ang="0">
                      <a:pos x="177" y="107"/>
                    </a:cxn>
                    <a:cxn ang="0">
                      <a:pos x="185" y="97"/>
                    </a:cxn>
                    <a:cxn ang="0">
                      <a:pos x="190" y="84"/>
                    </a:cxn>
                    <a:cxn ang="0">
                      <a:pos x="190" y="73"/>
                    </a:cxn>
                    <a:cxn ang="0">
                      <a:pos x="189" y="59"/>
                    </a:cxn>
                    <a:cxn ang="0">
                      <a:pos x="181" y="46"/>
                    </a:cxn>
                    <a:cxn ang="0">
                      <a:pos x="171" y="35"/>
                    </a:cxn>
                    <a:cxn ang="0">
                      <a:pos x="160" y="25"/>
                    </a:cxn>
                    <a:cxn ang="0">
                      <a:pos x="145" y="16"/>
                    </a:cxn>
                    <a:cxn ang="0">
                      <a:pos x="130" y="10"/>
                    </a:cxn>
                    <a:cxn ang="0">
                      <a:pos x="111" y="4"/>
                    </a:cxn>
                    <a:cxn ang="0">
                      <a:pos x="92" y="2"/>
                    </a:cxn>
                    <a:cxn ang="0">
                      <a:pos x="73" y="0"/>
                    </a:cxn>
                    <a:cxn ang="0">
                      <a:pos x="54" y="2"/>
                    </a:cxn>
                    <a:cxn ang="0">
                      <a:pos x="40" y="8"/>
                    </a:cxn>
                    <a:cxn ang="0">
                      <a:pos x="25" y="16"/>
                    </a:cxn>
                    <a:cxn ang="0">
                      <a:pos x="14" y="23"/>
                    </a:cxn>
                    <a:cxn ang="0">
                      <a:pos x="6" y="33"/>
                    </a:cxn>
                    <a:cxn ang="0">
                      <a:pos x="2" y="46"/>
                    </a:cxn>
                    <a:cxn ang="0">
                      <a:pos x="0" y="57"/>
                    </a:cxn>
                    <a:cxn ang="0">
                      <a:pos x="4" y="71"/>
                    </a:cxn>
                    <a:cxn ang="0">
                      <a:pos x="10" y="84"/>
                    </a:cxn>
                    <a:cxn ang="0">
                      <a:pos x="19" y="96"/>
                    </a:cxn>
                    <a:cxn ang="0">
                      <a:pos x="31" y="105"/>
                    </a:cxn>
                    <a:cxn ang="0">
                      <a:pos x="44" y="115"/>
                    </a:cxn>
                    <a:cxn ang="0">
                      <a:pos x="61" y="120"/>
                    </a:cxn>
                    <a:cxn ang="0">
                      <a:pos x="80" y="126"/>
                    </a:cxn>
                    <a:cxn ang="0">
                      <a:pos x="92" y="130"/>
                    </a:cxn>
                  </a:cxnLst>
                  <a:rect l="0" t="0" r="r" b="b"/>
                  <a:pathLst>
                    <a:path w="192" h="130">
                      <a:moveTo>
                        <a:pt x="92" y="130"/>
                      </a:moveTo>
                      <a:lnTo>
                        <a:pt x="99" y="130"/>
                      </a:lnTo>
                      <a:lnTo>
                        <a:pt x="109" y="130"/>
                      </a:lnTo>
                      <a:lnTo>
                        <a:pt x="118" y="128"/>
                      </a:lnTo>
                      <a:lnTo>
                        <a:pt x="128" y="128"/>
                      </a:lnTo>
                      <a:lnTo>
                        <a:pt x="135" y="126"/>
                      </a:lnTo>
                      <a:lnTo>
                        <a:pt x="143" y="126"/>
                      </a:lnTo>
                      <a:lnTo>
                        <a:pt x="152" y="122"/>
                      </a:lnTo>
                      <a:lnTo>
                        <a:pt x="160" y="120"/>
                      </a:lnTo>
                      <a:lnTo>
                        <a:pt x="166" y="115"/>
                      </a:lnTo>
                      <a:lnTo>
                        <a:pt x="171" y="113"/>
                      </a:lnTo>
                      <a:lnTo>
                        <a:pt x="177" y="107"/>
                      </a:lnTo>
                      <a:lnTo>
                        <a:pt x="183" y="103"/>
                      </a:lnTo>
                      <a:lnTo>
                        <a:pt x="185" y="97"/>
                      </a:lnTo>
                      <a:lnTo>
                        <a:pt x="189" y="92"/>
                      </a:lnTo>
                      <a:lnTo>
                        <a:pt x="190" y="84"/>
                      </a:lnTo>
                      <a:lnTo>
                        <a:pt x="192" y="78"/>
                      </a:lnTo>
                      <a:lnTo>
                        <a:pt x="190" y="73"/>
                      </a:lnTo>
                      <a:lnTo>
                        <a:pt x="190" y="65"/>
                      </a:lnTo>
                      <a:lnTo>
                        <a:pt x="189" y="59"/>
                      </a:lnTo>
                      <a:lnTo>
                        <a:pt x="185" y="54"/>
                      </a:lnTo>
                      <a:lnTo>
                        <a:pt x="181" y="46"/>
                      </a:lnTo>
                      <a:lnTo>
                        <a:pt x="177" y="40"/>
                      </a:lnTo>
                      <a:lnTo>
                        <a:pt x="171" y="35"/>
                      </a:lnTo>
                      <a:lnTo>
                        <a:pt x="168" y="31"/>
                      </a:lnTo>
                      <a:lnTo>
                        <a:pt x="160" y="25"/>
                      </a:lnTo>
                      <a:lnTo>
                        <a:pt x="152" y="21"/>
                      </a:lnTo>
                      <a:lnTo>
                        <a:pt x="145" y="16"/>
                      </a:lnTo>
                      <a:lnTo>
                        <a:pt x="137" y="14"/>
                      </a:lnTo>
                      <a:lnTo>
                        <a:pt x="130" y="10"/>
                      </a:lnTo>
                      <a:lnTo>
                        <a:pt x="120" y="6"/>
                      </a:lnTo>
                      <a:lnTo>
                        <a:pt x="111" y="4"/>
                      </a:lnTo>
                      <a:lnTo>
                        <a:pt x="103" y="4"/>
                      </a:lnTo>
                      <a:lnTo>
                        <a:pt x="92" y="2"/>
                      </a:lnTo>
                      <a:lnTo>
                        <a:pt x="82" y="2"/>
                      </a:lnTo>
                      <a:lnTo>
                        <a:pt x="73" y="0"/>
                      </a:lnTo>
                      <a:lnTo>
                        <a:pt x="65" y="2"/>
                      </a:lnTo>
                      <a:lnTo>
                        <a:pt x="54" y="2"/>
                      </a:lnTo>
                      <a:lnTo>
                        <a:pt x="46" y="4"/>
                      </a:lnTo>
                      <a:lnTo>
                        <a:pt x="40" y="8"/>
                      </a:lnTo>
                      <a:lnTo>
                        <a:pt x="33" y="12"/>
                      </a:lnTo>
                      <a:lnTo>
                        <a:pt x="25" y="16"/>
                      </a:lnTo>
                      <a:lnTo>
                        <a:pt x="19" y="18"/>
                      </a:lnTo>
                      <a:lnTo>
                        <a:pt x="14" y="23"/>
                      </a:lnTo>
                      <a:lnTo>
                        <a:pt x="10" y="29"/>
                      </a:lnTo>
                      <a:lnTo>
                        <a:pt x="6" y="33"/>
                      </a:lnTo>
                      <a:lnTo>
                        <a:pt x="4" y="38"/>
                      </a:lnTo>
                      <a:lnTo>
                        <a:pt x="2" y="46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2" y="65"/>
                      </a:lnTo>
                      <a:lnTo>
                        <a:pt x="4" y="71"/>
                      </a:lnTo>
                      <a:lnTo>
                        <a:pt x="6" y="78"/>
                      </a:lnTo>
                      <a:lnTo>
                        <a:pt x="10" y="84"/>
                      </a:lnTo>
                      <a:lnTo>
                        <a:pt x="14" y="90"/>
                      </a:lnTo>
                      <a:lnTo>
                        <a:pt x="19" y="96"/>
                      </a:lnTo>
                      <a:lnTo>
                        <a:pt x="25" y="101"/>
                      </a:lnTo>
                      <a:lnTo>
                        <a:pt x="31" y="105"/>
                      </a:lnTo>
                      <a:lnTo>
                        <a:pt x="38" y="109"/>
                      </a:lnTo>
                      <a:lnTo>
                        <a:pt x="44" y="115"/>
                      </a:lnTo>
                      <a:lnTo>
                        <a:pt x="54" y="118"/>
                      </a:lnTo>
                      <a:lnTo>
                        <a:pt x="61" y="120"/>
                      </a:lnTo>
                      <a:lnTo>
                        <a:pt x="71" y="124"/>
                      </a:lnTo>
                      <a:lnTo>
                        <a:pt x="80" y="126"/>
                      </a:lnTo>
                      <a:lnTo>
                        <a:pt x="92" y="130"/>
                      </a:lnTo>
                      <a:lnTo>
                        <a:pt x="92" y="130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0" name="Freeform 140"/>
                <p:cNvSpPr>
                  <a:spLocks/>
                </p:cNvSpPr>
                <p:nvPr/>
              </p:nvSpPr>
              <p:spPr bwMode="auto">
                <a:xfrm>
                  <a:off x="3271" y="1790"/>
                  <a:ext cx="96" cy="64"/>
                </a:xfrm>
                <a:custGeom>
                  <a:avLst/>
                  <a:gdLst/>
                  <a:ahLst/>
                  <a:cxnLst>
                    <a:cxn ang="0">
                      <a:pos x="92" y="127"/>
                    </a:cxn>
                    <a:cxn ang="0">
                      <a:pos x="99" y="127"/>
                    </a:cxn>
                    <a:cxn ang="0">
                      <a:pos x="111" y="127"/>
                    </a:cxn>
                    <a:cxn ang="0">
                      <a:pos x="118" y="127"/>
                    </a:cxn>
                    <a:cxn ang="0">
                      <a:pos x="130" y="127"/>
                    </a:cxn>
                    <a:cxn ang="0">
                      <a:pos x="137" y="123"/>
                    </a:cxn>
                    <a:cxn ang="0">
                      <a:pos x="145" y="123"/>
                    </a:cxn>
                    <a:cxn ang="0">
                      <a:pos x="153" y="119"/>
                    </a:cxn>
                    <a:cxn ang="0">
                      <a:pos x="160" y="117"/>
                    </a:cxn>
                    <a:cxn ang="0">
                      <a:pos x="166" y="114"/>
                    </a:cxn>
                    <a:cxn ang="0">
                      <a:pos x="173" y="108"/>
                    </a:cxn>
                    <a:cxn ang="0">
                      <a:pos x="177" y="104"/>
                    </a:cxn>
                    <a:cxn ang="0">
                      <a:pos x="183" y="98"/>
                    </a:cxn>
                    <a:cxn ang="0">
                      <a:pos x="189" y="89"/>
                    </a:cxn>
                    <a:cxn ang="0">
                      <a:pos x="192" y="77"/>
                    </a:cxn>
                    <a:cxn ang="0">
                      <a:pos x="192" y="70"/>
                    </a:cxn>
                    <a:cxn ang="0">
                      <a:pos x="191" y="62"/>
                    </a:cxn>
                    <a:cxn ang="0">
                      <a:pos x="189" y="57"/>
                    </a:cxn>
                    <a:cxn ang="0">
                      <a:pos x="187" y="51"/>
                    </a:cxn>
                    <a:cxn ang="0">
                      <a:pos x="177" y="38"/>
                    </a:cxn>
                    <a:cxn ang="0">
                      <a:pos x="168" y="28"/>
                    </a:cxn>
                    <a:cxn ang="0">
                      <a:pos x="158" y="22"/>
                    </a:cxn>
                    <a:cxn ang="0">
                      <a:pos x="153" y="19"/>
                    </a:cxn>
                    <a:cxn ang="0">
                      <a:pos x="145" y="13"/>
                    </a:cxn>
                    <a:cxn ang="0">
                      <a:pos x="137" y="11"/>
                    </a:cxn>
                    <a:cxn ang="0">
                      <a:pos x="128" y="7"/>
                    </a:cxn>
                    <a:cxn ang="0">
                      <a:pos x="118" y="3"/>
                    </a:cxn>
                    <a:cxn ang="0">
                      <a:pos x="111" y="1"/>
                    </a:cxn>
                    <a:cxn ang="0">
                      <a:pos x="101" y="1"/>
                    </a:cxn>
                    <a:cxn ang="0">
                      <a:pos x="92" y="0"/>
                    </a:cxn>
                    <a:cxn ang="0">
                      <a:pos x="80" y="0"/>
                    </a:cxn>
                    <a:cxn ang="0">
                      <a:pos x="71" y="0"/>
                    </a:cxn>
                    <a:cxn ang="0">
                      <a:pos x="63" y="0"/>
                    </a:cxn>
                    <a:cxn ang="0">
                      <a:pos x="56" y="1"/>
                    </a:cxn>
                    <a:cxn ang="0">
                      <a:pos x="46" y="3"/>
                    </a:cxn>
                    <a:cxn ang="0">
                      <a:pos x="38" y="7"/>
                    </a:cxn>
                    <a:cxn ang="0">
                      <a:pos x="33" y="11"/>
                    </a:cxn>
                    <a:cxn ang="0">
                      <a:pos x="25" y="13"/>
                    </a:cxn>
                    <a:cxn ang="0">
                      <a:pos x="19" y="17"/>
                    </a:cxn>
                    <a:cxn ang="0">
                      <a:pos x="14" y="20"/>
                    </a:cxn>
                    <a:cxn ang="0">
                      <a:pos x="10" y="26"/>
                    </a:cxn>
                    <a:cxn ang="0">
                      <a:pos x="6" y="30"/>
                    </a:cxn>
                    <a:cxn ang="0">
                      <a:pos x="4" y="36"/>
                    </a:cxn>
                    <a:cxn ang="0">
                      <a:pos x="2" y="43"/>
                    </a:cxn>
                    <a:cxn ang="0">
                      <a:pos x="2" y="49"/>
                    </a:cxn>
                    <a:cxn ang="0">
                      <a:pos x="0" y="55"/>
                    </a:cxn>
                    <a:cxn ang="0">
                      <a:pos x="2" y="62"/>
                    </a:cxn>
                    <a:cxn ang="0">
                      <a:pos x="2" y="68"/>
                    </a:cxn>
                    <a:cxn ang="0">
                      <a:pos x="6" y="76"/>
                    </a:cxn>
                    <a:cxn ang="0">
                      <a:pos x="10" y="81"/>
                    </a:cxn>
                    <a:cxn ang="0">
                      <a:pos x="14" y="89"/>
                    </a:cxn>
                    <a:cxn ang="0">
                      <a:pos x="19" y="93"/>
                    </a:cxn>
                    <a:cxn ang="0">
                      <a:pos x="25" y="98"/>
                    </a:cxn>
                    <a:cxn ang="0">
                      <a:pos x="31" y="104"/>
                    </a:cxn>
                    <a:cxn ang="0">
                      <a:pos x="38" y="108"/>
                    </a:cxn>
                    <a:cxn ang="0">
                      <a:pos x="44" y="114"/>
                    </a:cxn>
                    <a:cxn ang="0">
                      <a:pos x="54" y="117"/>
                    </a:cxn>
                    <a:cxn ang="0">
                      <a:pos x="61" y="119"/>
                    </a:cxn>
                    <a:cxn ang="0">
                      <a:pos x="71" y="123"/>
                    </a:cxn>
                    <a:cxn ang="0">
                      <a:pos x="80" y="125"/>
                    </a:cxn>
                    <a:cxn ang="0">
                      <a:pos x="92" y="127"/>
                    </a:cxn>
                    <a:cxn ang="0">
                      <a:pos x="92" y="127"/>
                    </a:cxn>
                  </a:cxnLst>
                  <a:rect l="0" t="0" r="r" b="b"/>
                  <a:pathLst>
                    <a:path w="192" h="127">
                      <a:moveTo>
                        <a:pt x="92" y="127"/>
                      </a:moveTo>
                      <a:lnTo>
                        <a:pt x="99" y="127"/>
                      </a:lnTo>
                      <a:lnTo>
                        <a:pt x="111" y="127"/>
                      </a:lnTo>
                      <a:lnTo>
                        <a:pt x="118" y="127"/>
                      </a:lnTo>
                      <a:lnTo>
                        <a:pt x="130" y="127"/>
                      </a:lnTo>
                      <a:lnTo>
                        <a:pt x="137" y="123"/>
                      </a:lnTo>
                      <a:lnTo>
                        <a:pt x="145" y="123"/>
                      </a:lnTo>
                      <a:lnTo>
                        <a:pt x="153" y="119"/>
                      </a:lnTo>
                      <a:lnTo>
                        <a:pt x="160" y="117"/>
                      </a:lnTo>
                      <a:lnTo>
                        <a:pt x="166" y="114"/>
                      </a:lnTo>
                      <a:lnTo>
                        <a:pt x="173" y="108"/>
                      </a:lnTo>
                      <a:lnTo>
                        <a:pt x="177" y="104"/>
                      </a:lnTo>
                      <a:lnTo>
                        <a:pt x="183" y="98"/>
                      </a:lnTo>
                      <a:lnTo>
                        <a:pt x="189" y="89"/>
                      </a:lnTo>
                      <a:lnTo>
                        <a:pt x="192" y="77"/>
                      </a:lnTo>
                      <a:lnTo>
                        <a:pt x="192" y="70"/>
                      </a:lnTo>
                      <a:lnTo>
                        <a:pt x="191" y="62"/>
                      </a:lnTo>
                      <a:lnTo>
                        <a:pt x="189" y="57"/>
                      </a:lnTo>
                      <a:lnTo>
                        <a:pt x="187" y="51"/>
                      </a:lnTo>
                      <a:lnTo>
                        <a:pt x="177" y="38"/>
                      </a:lnTo>
                      <a:lnTo>
                        <a:pt x="168" y="28"/>
                      </a:lnTo>
                      <a:lnTo>
                        <a:pt x="158" y="22"/>
                      </a:lnTo>
                      <a:lnTo>
                        <a:pt x="153" y="19"/>
                      </a:lnTo>
                      <a:lnTo>
                        <a:pt x="145" y="13"/>
                      </a:lnTo>
                      <a:lnTo>
                        <a:pt x="137" y="11"/>
                      </a:lnTo>
                      <a:lnTo>
                        <a:pt x="128" y="7"/>
                      </a:lnTo>
                      <a:lnTo>
                        <a:pt x="118" y="3"/>
                      </a:lnTo>
                      <a:lnTo>
                        <a:pt x="111" y="1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0" y="0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6" y="1"/>
                      </a:lnTo>
                      <a:lnTo>
                        <a:pt x="46" y="3"/>
                      </a:lnTo>
                      <a:lnTo>
                        <a:pt x="38" y="7"/>
                      </a:lnTo>
                      <a:lnTo>
                        <a:pt x="33" y="11"/>
                      </a:lnTo>
                      <a:lnTo>
                        <a:pt x="25" y="13"/>
                      </a:lnTo>
                      <a:lnTo>
                        <a:pt x="19" y="17"/>
                      </a:lnTo>
                      <a:lnTo>
                        <a:pt x="14" y="20"/>
                      </a:ln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4" y="36"/>
                      </a:lnTo>
                      <a:lnTo>
                        <a:pt x="2" y="43"/>
                      </a:lnTo>
                      <a:lnTo>
                        <a:pt x="2" y="49"/>
                      </a:lnTo>
                      <a:lnTo>
                        <a:pt x="0" y="55"/>
                      </a:lnTo>
                      <a:lnTo>
                        <a:pt x="2" y="62"/>
                      </a:lnTo>
                      <a:lnTo>
                        <a:pt x="2" y="68"/>
                      </a:lnTo>
                      <a:lnTo>
                        <a:pt x="6" y="76"/>
                      </a:lnTo>
                      <a:lnTo>
                        <a:pt x="10" y="81"/>
                      </a:lnTo>
                      <a:lnTo>
                        <a:pt x="14" y="89"/>
                      </a:lnTo>
                      <a:lnTo>
                        <a:pt x="19" y="93"/>
                      </a:lnTo>
                      <a:lnTo>
                        <a:pt x="25" y="98"/>
                      </a:lnTo>
                      <a:lnTo>
                        <a:pt x="31" y="104"/>
                      </a:lnTo>
                      <a:lnTo>
                        <a:pt x="38" y="108"/>
                      </a:lnTo>
                      <a:lnTo>
                        <a:pt x="44" y="114"/>
                      </a:lnTo>
                      <a:lnTo>
                        <a:pt x="54" y="117"/>
                      </a:lnTo>
                      <a:lnTo>
                        <a:pt x="61" y="119"/>
                      </a:lnTo>
                      <a:lnTo>
                        <a:pt x="71" y="123"/>
                      </a:lnTo>
                      <a:lnTo>
                        <a:pt x="80" y="125"/>
                      </a:lnTo>
                      <a:lnTo>
                        <a:pt x="92" y="127"/>
                      </a:lnTo>
                      <a:lnTo>
                        <a:pt x="92" y="127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1" name="Freeform 141"/>
                <p:cNvSpPr>
                  <a:spLocks/>
                </p:cNvSpPr>
                <p:nvPr/>
              </p:nvSpPr>
              <p:spPr bwMode="auto">
                <a:xfrm>
                  <a:off x="3373" y="1964"/>
                  <a:ext cx="101" cy="217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201" y="75"/>
                    </a:cxn>
                    <a:cxn ang="0">
                      <a:pos x="106" y="407"/>
                    </a:cxn>
                    <a:cxn ang="0">
                      <a:pos x="0" y="434"/>
                    </a:cxn>
                    <a:cxn ang="0">
                      <a:pos x="129" y="0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201" h="434">
                      <a:moveTo>
                        <a:pt x="129" y="0"/>
                      </a:moveTo>
                      <a:lnTo>
                        <a:pt x="201" y="75"/>
                      </a:lnTo>
                      <a:lnTo>
                        <a:pt x="106" y="407"/>
                      </a:lnTo>
                      <a:lnTo>
                        <a:pt x="0" y="434"/>
                      </a:lnTo>
                      <a:lnTo>
                        <a:pt x="129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82AD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2" name="Freeform 142"/>
                <p:cNvSpPr>
                  <a:spLocks/>
                </p:cNvSpPr>
                <p:nvPr/>
              </p:nvSpPr>
              <p:spPr bwMode="auto">
                <a:xfrm>
                  <a:off x="3287" y="1799"/>
                  <a:ext cx="71" cy="37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36" y="74"/>
                    </a:cxn>
                    <a:cxn ang="0">
                      <a:pos x="42" y="47"/>
                    </a:cxn>
                    <a:cxn ang="0">
                      <a:pos x="133" y="72"/>
                    </a:cxn>
                    <a:cxn ang="0">
                      <a:pos x="142" y="38"/>
                    </a:cxn>
                    <a:cxn ang="0">
                      <a:pos x="9" y="0"/>
                    </a:cxn>
                    <a:cxn ang="0">
                      <a:pos x="0" y="3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142" h="74">
                      <a:moveTo>
                        <a:pt x="0" y="32"/>
                      </a:moveTo>
                      <a:lnTo>
                        <a:pt x="36" y="74"/>
                      </a:lnTo>
                      <a:lnTo>
                        <a:pt x="42" y="47"/>
                      </a:lnTo>
                      <a:lnTo>
                        <a:pt x="133" y="72"/>
                      </a:lnTo>
                      <a:lnTo>
                        <a:pt x="142" y="38"/>
                      </a:lnTo>
                      <a:lnTo>
                        <a:pt x="9" y="0"/>
                      </a:lnTo>
                      <a:lnTo>
                        <a:pt x="0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3" name="Freeform 143"/>
                <p:cNvSpPr>
                  <a:spLocks/>
                </p:cNvSpPr>
                <p:nvPr/>
              </p:nvSpPr>
              <p:spPr bwMode="auto">
                <a:xfrm>
                  <a:off x="3199" y="2236"/>
                  <a:ext cx="72" cy="38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6" y="76"/>
                    </a:cxn>
                    <a:cxn ang="0">
                      <a:pos x="40" y="46"/>
                    </a:cxn>
                    <a:cxn ang="0">
                      <a:pos x="131" y="74"/>
                    </a:cxn>
                    <a:cxn ang="0">
                      <a:pos x="142" y="40"/>
                    </a:cxn>
                    <a:cxn ang="0">
                      <a:pos x="7" y="0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42" h="76">
                      <a:moveTo>
                        <a:pt x="0" y="34"/>
                      </a:moveTo>
                      <a:lnTo>
                        <a:pt x="36" y="76"/>
                      </a:lnTo>
                      <a:lnTo>
                        <a:pt x="40" y="46"/>
                      </a:lnTo>
                      <a:lnTo>
                        <a:pt x="131" y="74"/>
                      </a:lnTo>
                      <a:lnTo>
                        <a:pt x="142" y="40"/>
                      </a:lnTo>
                      <a:lnTo>
                        <a:pt x="7" y="0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4" name="Freeform 144"/>
                <p:cNvSpPr>
                  <a:spLocks/>
                </p:cNvSpPr>
                <p:nvPr/>
              </p:nvSpPr>
              <p:spPr bwMode="auto">
                <a:xfrm>
                  <a:off x="3274" y="2015"/>
                  <a:ext cx="174" cy="108"/>
                </a:xfrm>
                <a:custGeom>
                  <a:avLst/>
                  <a:gdLst/>
                  <a:ahLst/>
                  <a:cxnLst>
                    <a:cxn ang="0">
                      <a:pos x="181" y="217"/>
                    </a:cxn>
                    <a:cxn ang="0">
                      <a:pos x="217" y="217"/>
                    </a:cxn>
                    <a:cxn ang="0">
                      <a:pos x="247" y="211"/>
                    </a:cxn>
                    <a:cxn ang="0">
                      <a:pos x="276" y="204"/>
                    </a:cxn>
                    <a:cxn ang="0">
                      <a:pos x="301" y="192"/>
                    </a:cxn>
                    <a:cxn ang="0">
                      <a:pos x="320" y="179"/>
                    </a:cxn>
                    <a:cxn ang="0">
                      <a:pos x="335" y="160"/>
                    </a:cxn>
                    <a:cxn ang="0">
                      <a:pos x="344" y="141"/>
                    </a:cxn>
                    <a:cxn ang="0">
                      <a:pos x="348" y="122"/>
                    </a:cxn>
                    <a:cxn ang="0">
                      <a:pos x="342" y="99"/>
                    </a:cxn>
                    <a:cxn ang="0">
                      <a:pos x="329" y="78"/>
                    </a:cxn>
                    <a:cxn ang="0">
                      <a:pos x="312" y="57"/>
                    </a:cxn>
                    <a:cxn ang="0">
                      <a:pos x="291" y="40"/>
                    </a:cxn>
                    <a:cxn ang="0">
                      <a:pos x="263" y="25"/>
                    </a:cxn>
                    <a:cxn ang="0">
                      <a:pos x="234" y="13"/>
                    </a:cxn>
                    <a:cxn ang="0">
                      <a:pos x="202" y="6"/>
                    </a:cxn>
                    <a:cxn ang="0">
                      <a:pos x="166" y="0"/>
                    </a:cxn>
                    <a:cxn ang="0">
                      <a:pos x="131" y="0"/>
                    </a:cxn>
                    <a:cxn ang="0">
                      <a:pos x="99" y="2"/>
                    </a:cxn>
                    <a:cxn ang="0">
                      <a:pos x="71" y="12"/>
                    </a:cxn>
                    <a:cxn ang="0">
                      <a:pos x="46" y="21"/>
                    </a:cxn>
                    <a:cxn ang="0">
                      <a:pos x="25" y="36"/>
                    </a:cxn>
                    <a:cxn ang="0">
                      <a:pos x="12" y="55"/>
                    </a:cxn>
                    <a:cxn ang="0">
                      <a:pos x="2" y="74"/>
                    </a:cxn>
                    <a:cxn ang="0">
                      <a:pos x="0" y="97"/>
                    </a:cxn>
                    <a:cxn ang="0">
                      <a:pos x="6" y="118"/>
                    </a:cxn>
                    <a:cxn ang="0">
                      <a:pos x="15" y="139"/>
                    </a:cxn>
                    <a:cxn ang="0">
                      <a:pos x="34" y="160"/>
                    </a:cxn>
                    <a:cxn ang="0">
                      <a:pos x="55" y="177"/>
                    </a:cxn>
                    <a:cxn ang="0">
                      <a:pos x="82" y="192"/>
                    </a:cxn>
                    <a:cxn ang="0">
                      <a:pos x="112" y="204"/>
                    </a:cxn>
                    <a:cxn ang="0">
                      <a:pos x="147" y="211"/>
                    </a:cxn>
                    <a:cxn ang="0">
                      <a:pos x="164" y="217"/>
                    </a:cxn>
                  </a:cxnLst>
                  <a:rect l="0" t="0" r="r" b="b"/>
                  <a:pathLst>
                    <a:path w="348" h="217">
                      <a:moveTo>
                        <a:pt x="164" y="217"/>
                      </a:moveTo>
                      <a:lnTo>
                        <a:pt x="181" y="217"/>
                      </a:lnTo>
                      <a:lnTo>
                        <a:pt x="200" y="217"/>
                      </a:lnTo>
                      <a:lnTo>
                        <a:pt x="217" y="217"/>
                      </a:lnTo>
                      <a:lnTo>
                        <a:pt x="232" y="215"/>
                      </a:lnTo>
                      <a:lnTo>
                        <a:pt x="247" y="211"/>
                      </a:lnTo>
                      <a:lnTo>
                        <a:pt x="263" y="209"/>
                      </a:lnTo>
                      <a:lnTo>
                        <a:pt x="276" y="204"/>
                      </a:lnTo>
                      <a:lnTo>
                        <a:pt x="291" y="200"/>
                      </a:lnTo>
                      <a:lnTo>
                        <a:pt x="301" y="192"/>
                      </a:lnTo>
                      <a:lnTo>
                        <a:pt x="312" y="186"/>
                      </a:lnTo>
                      <a:lnTo>
                        <a:pt x="320" y="179"/>
                      </a:lnTo>
                      <a:lnTo>
                        <a:pt x="329" y="171"/>
                      </a:lnTo>
                      <a:lnTo>
                        <a:pt x="335" y="160"/>
                      </a:lnTo>
                      <a:lnTo>
                        <a:pt x="342" y="150"/>
                      </a:lnTo>
                      <a:lnTo>
                        <a:pt x="344" y="141"/>
                      </a:lnTo>
                      <a:lnTo>
                        <a:pt x="348" y="131"/>
                      </a:lnTo>
                      <a:lnTo>
                        <a:pt x="348" y="122"/>
                      </a:lnTo>
                      <a:lnTo>
                        <a:pt x="346" y="110"/>
                      </a:lnTo>
                      <a:lnTo>
                        <a:pt x="342" y="99"/>
                      </a:lnTo>
                      <a:lnTo>
                        <a:pt x="337" y="88"/>
                      </a:lnTo>
                      <a:lnTo>
                        <a:pt x="329" y="78"/>
                      </a:lnTo>
                      <a:lnTo>
                        <a:pt x="323" y="69"/>
                      </a:lnTo>
                      <a:lnTo>
                        <a:pt x="312" y="57"/>
                      </a:lnTo>
                      <a:lnTo>
                        <a:pt x="304" y="50"/>
                      </a:lnTo>
                      <a:lnTo>
                        <a:pt x="291" y="40"/>
                      </a:lnTo>
                      <a:lnTo>
                        <a:pt x="278" y="32"/>
                      </a:lnTo>
                      <a:lnTo>
                        <a:pt x="263" y="25"/>
                      </a:lnTo>
                      <a:lnTo>
                        <a:pt x="249" y="19"/>
                      </a:lnTo>
                      <a:lnTo>
                        <a:pt x="234" y="13"/>
                      </a:lnTo>
                      <a:lnTo>
                        <a:pt x="219" y="10"/>
                      </a:lnTo>
                      <a:lnTo>
                        <a:pt x="202" y="6"/>
                      </a:lnTo>
                      <a:lnTo>
                        <a:pt x="185" y="4"/>
                      </a:lnTo>
                      <a:lnTo>
                        <a:pt x="166" y="0"/>
                      </a:lnTo>
                      <a:lnTo>
                        <a:pt x="148" y="0"/>
                      </a:lnTo>
                      <a:lnTo>
                        <a:pt x="131" y="0"/>
                      </a:lnTo>
                      <a:lnTo>
                        <a:pt x="114" y="2"/>
                      </a:lnTo>
                      <a:lnTo>
                        <a:pt x="99" y="2"/>
                      </a:lnTo>
                      <a:lnTo>
                        <a:pt x="86" y="8"/>
                      </a:lnTo>
                      <a:lnTo>
                        <a:pt x="71" y="12"/>
                      </a:lnTo>
                      <a:lnTo>
                        <a:pt x="59" y="17"/>
                      </a:lnTo>
                      <a:lnTo>
                        <a:pt x="46" y="21"/>
                      </a:lnTo>
                      <a:lnTo>
                        <a:pt x="34" y="31"/>
                      </a:lnTo>
                      <a:lnTo>
                        <a:pt x="25" y="36"/>
                      </a:lnTo>
                      <a:lnTo>
                        <a:pt x="19" y="46"/>
                      </a:lnTo>
                      <a:lnTo>
                        <a:pt x="12" y="55"/>
                      </a:lnTo>
                      <a:lnTo>
                        <a:pt x="6" y="65"/>
                      </a:lnTo>
                      <a:lnTo>
                        <a:pt x="2" y="74"/>
                      </a:lnTo>
                      <a:lnTo>
                        <a:pt x="0" y="86"/>
                      </a:lnTo>
                      <a:lnTo>
                        <a:pt x="0" y="97"/>
                      </a:lnTo>
                      <a:lnTo>
                        <a:pt x="2" y="107"/>
                      </a:lnTo>
                      <a:lnTo>
                        <a:pt x="6" y="118"/>
                      </a:lnTo>
                      <a:lnTo>
                        <a:pt x="12" y="129"/>
                      </a:lnTo>
                      <a:lnTo>
                        <a:pt x="15" y="139"/>
                      </a:lnTo>
                      <a:lnTo>
                        <a:pt x="25" y="148"/>
                      </a:lnTo>
                      <a:lnTo>
                        <a:pt x="34" y="160"/>
                      </a:lnTo>
                      <a:lnTo>
                        <a:pt x="46" y="169"/>
                      </a:lnTo>
                      <a:lnTo>
                        <a:pt x="55" y="177"/>
                      </a:lnTo>
                      <a:lnTo>
                        <a:pt x="69" y="185"/>
                      </a:lnTo>
                      <a:lnTo>
                        <a:pt x="82" y="192"/>
                      </a:lnTo>
                      <a:lnTo>
                        <a:pt x="99" y="198"/>
                      </a:lnTo>
                      <a:lnTo>
                        <a:pt x="112" y="204"/>
                      </a:lnTo>
                      <a:lnTo>
                        <a:pt x="129" y="209"/>
                      </a:lnTo>
                      <a:lnTo>
                        <a:pt x="147" y="211"/>
                      </a:lnTo>
                      <a:lnTo>
                        <a:pt x="164" y="217"/>
                      </a:lnTo>
                      <a:lnTo>
                        <a:pt x="164" y="217"/>
                      </a:lnTo>
                      <a:close/>
                    </a:path>
                  </a:pathLst>
                </a:custGeom>
                <a:solidFill>
                  <a:srgbClr val="4D78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5" name="Freeform 145"/>
                <p:cNvSpPr>
                  <a:spLocks/>
                </p:cNvSpPr>
                <p:nvPr/>
              </p:nvSpPr>
              <p:spPr bwMode="auto">
                <a:xfrm>
                  <a:off x="3287" y="2175"/>
                  <a:ext cx="59" cy="58"/>
                </a:xfrm>
                <a:custGeom>
                  <a:avLst/>
                  <a:gdLst/>
                  <a:ahLst/>
                  <a:cxnLst>
                    <a:cxn ang="0">
                      <a:pos x="61" y="116"/>
                    </a:cxn>
                    <a:cxn ang="0">
                      <a:pos x="72" y="113"/>
                    </a:cxn>
                    <a:cxn ang="0">
                      <a:pos x="82" y="111"/>
                    </a:cxn>
                    <a:cxn ang="0">
                      <a:pos x="91" y="105"/>
                    </a:cxn>
                    <a:cxn ang="0">
                      <a:pos x="101" y="97"/>
                    </a:cxn>
                    <a:cxn ang="0">
                      <a:pos x="106" y="88"/>
                    </a:cxn>
                    <a:cxn ang="0">
                      <a:pos x="112" y="78"/>
                    </a:cxn>
                    <a:cxn ang="0">
                      <a:pos x="116" y="67"/>
                    </a:cxn>
                    <a:cxn ang="0">
                      <a:pos x="118" y="57"/>
                    </a:cxn>
                    <a:cxn ang="0">
                      <a:pos x="116" y="44"/>
                    </a:cxn>
                    <a:cxn ang="0">
                      <a:pos x="112" y="35"/>
                    </a:cxn>
                    <a:cxn ang="0">
                      <a:pos x="106" y="25"/>
                    </a:cxn>
                    <a:cxn ang="0">
                      <a:pos x="101" y="18"/>
                    </a:cxn>
                    <a:cxn ang="0">
                      <a:pos x="91" y="10"/>
                    </a:cxn>
                    <a:cxn ang="0">
                      <a:pos x="82" y="4"/>
                    </a:cxn>
                    <a:cxn ang="0">
                      <a:pos x="72" y="0"/>
                    </a:cxn>
                    <a:cxn ang="0">
                      <a:pos x="61" y="0"/>
                    </a:cxn>
                    <a:cxn ang="0">
                      <a:pos x="55" y="0"/>
                    </a:cxn>
                    <a:cxn ang="0">
                      <a:pos x="47" y="0"/>
                    </a:cxn>
                    <a:cxn ang="0">
                      <a:pos x="42" y="0"/>
                    </a:cxn>
                    <a:cxn ang="0">
                      <a:pos x="36" y="4"/>
                    </a:cxn>
                    <a:cxn ang="0">
                      <a:pos x="24" y="10"/>
                    </a:cxn>
                    <a:cxn ang="0">
                      <a:pos x="17" y="18"/>
                    </a:cxn>
                    <a:cxn ang="0">
                      <a:pos x="9" y="25"/>
                    </a:cxn>
                    <a:cxn ang="0">
                      <a:pos x="4" y="35"/>
                    </a:cxn>
                    <a:cxn ang="0">
                      <a:pos x="0" y="44"/>
                    </a:cxn>
                    <a:cxn ang="0">
                      <a:pos x="0" y="57"/>
                    </a:cxn>
                    <a:cxn ang="0">
                      <a:pos x="0" y="67"/>
                    </a:cxn>
                    <a:cxn ang="0">
                      <a:pos x="4" y="78"/>
                    </a:cxn>
                    <a:cxn ang="0">
                      <a:pos x="9" y="88"/>
                    </a:cxn>
                    <a:cxn ang="0">
                      <a:pos x="17" y="97"/>
                    </a:cxn>
                    <a:cxn ang="0">
                      <a:pos x="24" y="105"/>
                    </a:cxn>
                    <a:cxn ang="0">
                      <a:pos x="36" y="111"/>
                    </a:cxn>
                    <a:cxn ang="0">
                      <a:pos x="42" y="111"/>
                    </a:cxn>
                    <a:cxn ang="0">
                      <a:pos x="47" y="113"/>
                    </a:cxn>
                    <a:cxn ang="0">
                      <a:pos x="55" y="114"/>
                    </a:cxn>
                    <a:cxn ang="0">
                      <a:pos x="61" y="116"/>
                    </a:cxn>
                    <a:cxn ang="0">
                      <a:pos x="61" y="116"/>
                    </a:cxn>
                  </a:cxnLst>
                  <a:rect l="0" t="0" r="r" b="b"/>
                  <a:pathLst>
                    <a:path w="118" h="116">
                      <a:moveTo>
                        <a:pt x="61" y="116"/>
                      </a:moveTo>
                      <a:lnTo>
                        <a:pt x="72" y="113"/>
                      </a:lnTo>
                      <a:lnTo>
                        <a:pt x="82" y="111"/>
                      </a:lnTo>
                      <a:lnTo>
                        <a:pt x="91" y="105"/>
                      </a:lnTo>
                      <a:lnTo>
                        <a:pt x="101" y="97"/>
                      </a:lnTo>
                      <a:lnTo>
                        <a:pt x="106" y="88"/>
                      </a:lnTo>
                      <a:lnTo>
                        <a:pt x="112" y="78"/>
                      </a:lnTo>
                      <a:lnTo>
                        <a:pt x="116" y="67"/>
                      </a:lnTo>
                      <a:lnTo>
                        <a:pt x="118" y="57"/>
                      </a:lnTo>
                      <a:lnTo>
                        <a:pt x="116" y="44"/>
                      </a:lnTo>
                      <a:lnTo>
                        <a:pt x="112" y="35"/>
                      </a:lnTo>
                      <a:lnTo>
                        <a:pt x="106" y="25"/>
                      </a:lnTo>
                      <a:lnTo>
                        <a:pt x="101" y="18"/>
                      </a:lnTo>
                      <a:lnTo>
                        <a:pt x="91" y="10"/>
                      </a:lnTo>
                      <a:lnTo>
                        <a:pt x="82" y="4"/>
                      </a:ln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6" y="4"/>
                      </a:lnTo>
                      <a:lnTo>
                        <a:pt x="24" y="10"/>
                      </a:lnTo>
                      <a:lnTo>
                        <a:pt x="17" y="18"/>
                      </a:lnTo>
                      <a:lnTo>
                        <a:pt x="9" y="25"/>
                      </a:lnTo>
                      <a:lnTo>
                        <a:pt x="4" y="35"/>
                      </a:lnTo>
                      <a:lnTo>
                        <a:pt x="0" y="44"/>
                      </a:lnTo>
                      <a:lnTo>
                        <a:pt x="0" y="57"/>
                      </a:lnTo>
                      <a:lnTo>
                        <a:pt x="0" y="67"/>
                      </a:lnTo>
                      <a:lnTo>
                        <a:pt x="4" y="78"/>
                      </a:lnTo>
                      <a:lnTo>
                        <a:pt x="9" y="88"/>
                      </a:lnTo>
                      <a:lnTo>
                        <a:pt x="17" y="97"/>
                      </a:lnTo>
                      <a:lnTo>
                        <a:pt x="24" y="105"/>
                      </a:lnTo>
                      <a:lnTo>
                        <a:pt x="36" y="111"/>
                      </a:lnTo>
                      <a:lnTo>
                        <a:pt x="42" y="111"/>
                      </a:lnTo>
                      <a:lnTo>
                        <a:pt x="47" y="113"/>
                      </a:lnTo>
                      <a:lnTo>
                        <a:pt x="55" y="114"/>
                      </a:lnTo>
                      <a:lnTo>
                        <a:pt x="61" y="116"/>
                      </a:lnTo>
                      <a:lnTo>
                        <a:pt x="61" y="116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6" name="Freeform 146"/>
                <p:cNvSpPr>
                  <a:spLocks/>
                </p:cNvSpPr>
                <p:nvPr/>
              </p:nvSpPr>
              <p:spPr bwMode="auto">
                <a:xfrm>
                  <a:off x="3360" y="1893"/>
                  <a:ext cx="59" cy="58"/>
                </a:xfrm>
                <a:custGeom>
                  <a:avLst/>
                  <a:gdLst/>
                  <a:ahLst/>
                  <a:cxnLst>
                    <a:cxn ang="0">
                      <a:pos x="59" y="116"/>
                    </a:cxn>
                    <a:cxn ang="0">
                      <a:pos x="71" y="114"/>
                    </a:cxn>
                    <a:cxn ang="0">
                      <a:pos x="82" y="110"/>
                    </a:cxn>
                    <a:cxn ang="0">
                      <a:pos x="90" y="104"/>
                    </a:cxn>
                    <a:cxn ang="0">
                      <a:pos x="101" y="99"/>
                    </a:cxn>
                    <a:cxn ang="0">
                      <a:pos x="107" y="89"/>
                    </a:cxn>
                    <a:cxn ang="0">
                      <a:pos x="112" y="80"/>
                    </a:cxn>
                    <a:cxn ang="0">
                      <a:pos x="114" y="68"/>
                    </a:cxn>
                    <a:cxn ang="0">
                      <a:pos x="118" y="59"/>
                    </a:cxn>
                    <a:cxn ang="0">
                      <a:pos x="114" y="45"/>
                    </a:cxn>
                    <a:cxn ang="0">
                      <a:pos x="112" y="36"/>
                    </a:cxn>
                    <a:cxn ang="0">
                      <a:pos x="107" y="25"/>
                    </a:cxn>
                    <a:cxn ang="0">
                      <a:pos x="101" y="17"/>
                    </a:cxn>
                    <a:cxn ang="0">
                      <a:pos x="90" y="9"/>
                    </a:cxn>
                    <a:cxn ang="0">
                      <a:pos x="82" y="4"/>
                    </a:cxn>
                    <a:cxn ang="0">
                      <a:pos x="71" y="0"/>
                    </a:cxn>
                    <a:cxn ang="0">
                      <a:pos x="59" y="0"/>
                    </a:cxn>
                    <a:cxn ang="0">
                      <a:pos x="53" y="0"/>
                    </a:cxn>
                    <a:cxn ang="0">
                      <a:pos x="46" y="0"/>
                    </a:cxn>
                    <a:cxn ang="0">
                      <a:pos x="40" y="2"/>
                    </a:cxn>
                    <a:cxn ang="0">
                      <a:pos x="34" y="4"/>
                    </a:cxn>
                    <a:cxn ang="0">
                      <a:pos x="25" y="9"/>
                    </a:cxn>
                    <a:cxn ang="0">
                      <a:pos x="15" y="17"/>
                    </a:cxn>
                    <a:cxn ang="0">
                      <a:pos x="8" y="25"/>
                    </a:cxn>
                    <a:cxn ang="0">
                      <a:pos x="4" y="36"/>
                    </a:cxn>
                    <a:cxn ang="0">
                      <a:pos x="0" y="45"/>
                    </a:cxn>
                    <a:cxn ang="0">
                      <a:pos x="0" y="59"/>
                    </a:cxn>
                    <a:cxn ang="0">
                      <a:pos x="0" y="68"/>
                    </a:cxn>
                    <a:cxn ang="0">
                      <a:pos x="4" y="80"/>
                    </a:cxn>
                    <a:cxn ang="0">
                      <a:pos x="8" y="89"/>
                    </a:cxn>
                    <a:cxn ang="0">
                      <a:pos x="15" y="99"/>
                    </a:cxn>
                    <a:cxn ang="0">
                      <a:pos x="25" y="104"/>
                    </a:cxn>
                    <a:cxn ang="0">
                      <a:pos x="34" y="110"/>
                    </a:cxn>
                    <a:cxn ang="0">
                      <a:pos x="40" y="112"/>
                    </a:cxn>
                    <a:cxn ang="0">
                      <a:pos x="46" y="114"/>
                    </a:cxn>
                    <a:cxn ang="0">
                      <a:pos x="53" y="114"/>
                    </a:cxn>
                    <a:cxn ang="0">
                      <a:pos x="59" y="116"/>
                    </a:cxn>
                    <a:cxn ang="0">
                      <a:pos x="59" y="116"/>
                    </a:cxn>
                  </a:cxnLst>
                  <a:rect l="0" t="0" r="r" b="b"/>
                  <a:pathLst>
                    <a:path w="118" h="116">
                      <a:moveTo>
                        <a:pt x="59" y="116"/>
                      </a:moveTo>
                      <a:lnTo>
                        <a:pt x="71" y="114"/>
                      </a:lnTo>
                      <a:lnTo>
                        <a:pt x="82" y="110"/>
                      </a:lnTo>
                      <a:lnTo>
                        <a:pt x="90" y="104"/>
                      </a:lnTo>
                      <a:lnTo>
                        <a:pt x="101" y="99"/>
                      </a:lnTo>
                      <a:lnTo>
                        <a:pt x="107" y="89"/>
                      </a:lnTo>
                      <a:lnTo>
                        <a:pt x="112" y="80"/>
                      </a:lnTo>
                      <a:lnTo>
                        <a:pt x="114" y="68"/>
                      </a:lnTo>
                      <a:lnTo>
                        <a:pt x="118" y="59"/>
                      </a:lnTo>
                      <a:lnTo>
                        <a:pt x="114" y="45"/>
                      </a:lnTo>
                      <a:lnTo>
                        <a:pt x="112" y="36"/>
                      </a:lnTo>
                      <a:lnTo>
                        <a:pt x="107" y="25"/>
                      </a:lnTo>
                      <a:lnTo>
                        <a:pt x="101" y="17"/>
                      </a:lnTo>
                      <a:lnTo>
                        <a:pt x="90" y="9"/>
                      </a:lnTo>
                      <a:lnTo>
                        <a:pt x="82" y="4"/>
                      </a:lnTo>
                      <a:lnTo>
                        <a:pt x="71" y="0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6" y="0"/>
                      </a:lnTo>
                      <a:lnTo>
                        <a:pt x="40" y="2"/>
                      </a:lnTo>
                      <a:lnTo>
                        <a:pt x="34" y="4"/>
                      </a:lnTo>
                      <a:lnTo>
                        <a:pt x="25" y="9"/>
                      </a:lnTo>
                      <a:lnTo>
                        <a:pt x="15" y="17"/>
                      </a:lnTo>
                      <a:lnTo>
                        <a:pt x="8" y="25"/>
                      </a:lnTo>
                      <a:lnTo>
                        <a:pt x="4" y="36"/>
                      </a:lnTo>
                      <a:lnTo>
                        <a:pt x="0" y="45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4" y="80"/>
                      </a:lnTo>
                      <a:lnTo>
                        <a:pt x="8" y="89"/>
                      </a:lnTo>
                      <a:lnTo>
                        <a:pt x="15" y="99"/>
                      </a:lnTo>
                      <a:lnTo>
                        <a:pt x="25" y="104"/>
                      </a:lnTo>
                      <a:lnTo>
                        <a:pt x="34" y="110"/>
                      </a:lnTo>
                      <a:lnTo>
                        <a:pt x="40" y="112"/>
                      </a:lnTo>
                      <a:lnTo>
                        <a:pt x="46" y="114"/>
                      </a:lnTo>
                      <a:lnTo>
                        <a:pt x="53" y="114"/>
                      </a:lnTo>
                      <a:lnTo>
                        <a:pt x="59" y="116"/>
                      </a:lnTo>
                      <a:lnTo>
                        <a:pt x="59" y="116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7" name="Freeform 147"/>
                <p:cNvSpPr>
                  <a:spLocks/>
                </p:cNvSpPr>
                <p:nvPr/>
              </p:nvSpPr>
              <p:spPr bwMode="auto">
                <a:xfrm>
                  <a:off x="3476" y="1843"/>
                  <a:ext cx="41" cy="2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25"/>
                    </a:cxn>
                    <a:cxn ang="0">
                      <a:pos x="72" y="49"/>
                    </a:cxn>
                    <a:cxn ang="0">
                      <a:pos x="82" y="21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82" h="49">
                      <a:moveTo>
                        <a:pt x="8" y="0"/>
                      </a:moveTo>
                      <a:lnTo>
                        <a:pt x="0" y="25"/>
                      </a:lnTo>
                      <a:lnTo>
                        <a:pt x="72" y="49"/>
                      </a:lnTo>
                      <a:lnTo>
                        <a:pt x="82" y="21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8" name="Freeform 148"/>
                <p:cNvSpPr>
                  <a:spLocks/>
                </p:cNvSpPr>
                <p:nvPr/>
              </p:nvSpPr>
              <p:spPr bwMode="auto">
                <a:xfrm>
                  <a:off x="3352" y="2299"/>
                  <a:ext cx="41" cy="26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28"/>
                    </a:cxn>
                    <a:cxn ang="0">
                      <a:pos x="72" y="53"/>
                    </a:cxn>
                    <a:cxn ang="0">
                      <a:pos x="82" y="22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82" h="53">
                      <a:moveTo>
                        <a:pt x="9" y="0"/>
                      </a:moveTo>
                      <a:lnTo>
                        <a:pt x="0" y="28"/>
                      </a:lnTo>
                      <a:lnTo>
                        <a:pt x="72" y="53"/>
                      </a:lnTo>
                      <a:lnTo>
                        <a:pt x="82" y="22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89" name="Freeform 149"/>
                <p:cNvSpPr>
                  <a:spLocks/>
                </p:cNvSpPr>
                <p:nvPr/>
              </p:nvSpPr>
              <p:spPr bwMode="auto">
                <a:xfrm>
                  <a:off x="3283" y="1871"/>
                  <a:ext cx="42" cy="8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152"/>
                    </a:cxn>
                    <a:cxn ang="0">
                      <a:pos x="38" y="164"/>
                    </a:cxn>
                    <a:cxn ang="0">
                      <a:pos x="84" y="6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84" h="164">
                      <a:moveTo>
                        <a:pt x="40" y="0"/>
                      </a:moveTo>
                      <a:lnTo>
                        <a:pt x="0" y="152"/>
                      </a:lnTo>
                      <a:lnTo>
                        <a:pt x="38" y="164"/>
                      </a:lnTo>
                      <a:lnTo>
                        <a:pt x="84" y="6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390" name="Freeform 150"/>
                <p:cNvSpPr>
                  <a:spLocks/>
                </p:cNvSpPr>
                <p:nvPr/>
              </p:nvSpPr>
              <p:spPr bwMode="auto">
                <a:xfrm>
                  <a:off x="3352" y="2194"/>
                  <a:ext cx="37" cy="73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141"/>
                    </a:cxn>
                    <a:cxn ang="0">
                      <a:pos x="30" y="147"/>
                    </a:cxn>
                    <a:cxn ang="0">
                      <a:pos x="74" y="4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74" h="147">
                      <a:moveTo>
                        <a:pt x="38" y="0"/>
                      </a:moveTo>
                      <a:lnTo>
                        <a:pt x="0" y="141"/>
                      </a:lnTo>
                      <a:lnTo>
                        <a:pt x="30" y="147"/>
                      </a:lnTo>
                      <a:lnTo>
                        <a:pt x="74" y="4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E6E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sp>
        <p:nvSpPr>
          <p:cNvPr id="10391" name="Line 151"/>
          <p:cNvSpPr>
            <a:spLocks noChangeShapeType="1"/>
          </p:cNvSpPr>
          <p:nvPr/>
        </p:nvSpPr>
        <p:spPr bwMode="auto">
          <a:xfrm>
            <a:off x="3962400" y="4062576"/>
            <a:ext cx="6299200" cy="0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he-IL"/>
          </a:p>
        </p:txBody>
      </p:sp>
      <p:sp>
        <p:nvSpPr>
          <p:cNvPr id="10392" name="Line 152"/>
          <p:cNvSpPr>
            <a:spLocks noChangeShapeType="1"/>
          </p:cNvSpPr>
          <p:nvPr/>
        </p:nvSpPr>
        <p:spPr bwMode="auto">
          <a:xfrm>
            <a:off x="3962400" y="633576"/>
            <a:ext cx="629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he-IL"/>
          </a:p>
        </p:txBody>
      </p:sp>
      <p:sp>
        <p:nvSpPr>
          <p:cNvPr id="10393" name="Line 153"/>
          <p:cNvSpPr>
            <a:spLocks noChangeShapeType="1"/>
          </p:cNvSpPr>
          <p:nvPr/>
        </p:nvSpPr>
        <p:spPr bwMode="auto">
          <a:xfrm>
            <a:off x="2540000" y="3300576"/>
            <a:ext cx="67056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he-IL"/>
          </a:p>
        </p:txBody>
      </p:sp>
      <p:sp>
        <p:nvSpPr>
          <p:cNvPr id="10394" name="Line 154"/>
          <p:cNvSpPr>
            <a:spLocks noChangeShapeType="1"/>
          </p:cNvSpPr>
          <p:nvPr/>
        </p:nvSpPr>
        <p:spPr bwMode="auto">
          <a:xfrm>
            <a:off x="9245600" y="3300576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he-IL"/>
          </a:p>
        </p:txBody>
      </p:sp>
      <p:sp>
        <p:nvSpPr>
          <p:cNvPr id="10395" name="Line 155"/>
          <p:cNvSpPr>
            <a:spLocks noChangeShapeType="1"/>
          </p:cNvSpPr>
          <p:nvPr/>
        </p:nvSpPr>
        <p:spPr bwMode="auto">
          <a:xfrm>
            <a:off x="10261600" y="633576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he-IL"/>
          </a:p>
        </p:txBody>
      </p:sp>
      <p:sp>
        <p:nvSpPr>
          <p:cNvPr id="10396" name="Text Box 156"/>
          <p:cNvSpPr txBox="1">
            <a:spLocks noChangeArrowheads="1"/>
          </p:cNvSpPr>
          <p:nvPr/>
        </p:nvSpPr>
        <p:spPr bwMode="auto">
          <a:xfrm>
            <a:off x="8952389" y="709776"/>
            <a:ext cx="9028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he-IL" sz="4400" b="1">
                <a:latin typeface="Tahoma" pitchFamily="34" charset="0"/>
                <a:cs typeface="Tahoma" pitchFamily="34" charset="0"/>
              </a:rPr>
              <a:t>68</a:t>
            </a:r>
            <a:endParaRPr lang="en-US" sz="4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97" name="Text Box 157"/>
          <p:cNvSpPr txBox="1">
            <a:spLocks noChangeArrowheads="1"/>
          </p:cNvSpPr>
          <p:nvPr/>
        </p:nvSpPr>
        <p:spPr bwMode="auto">
          <a:xfrm>
            <a:off x="8241189" y="3300576"/>
            <a:ext cx="9028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he-IL" sz="4400" b="1">
                <a:latin typeface="Tahoma" pitchFamily="34" charset="0"/>
                <a:cs typeface="Tahoma" pitchFamily="34" charset="0"/>
              </a:rPr>
              <a:t>34</a:t>
            </a:r>
            <a:endParaRPr lang="en-US" sz="44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8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סל התועלות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 w="19050">
            <a:noFill/>
          </a:ln>
        </p:spPr>
        <p:txBody>
          <a:bodyPr/>
          <a:lstStyle/>
          <a:p>
            <a:r>
              <a:rPr lang="he-IL" dirty="0"/>
              <a:t>תועלת המקום</a:t>
            </a:r>
          </a:p>
          <a:p>
            <a:r>
              <a:rPr lang="he-IL" dirty="0"/>
              <a:t>תועלת הצורה – תועלת פונקציונלית</a:t>
            </a:r>
          </a:p>
          <a:p>
            <a:r>
              <a:rPr lang="he-IL" dirty="0"/>
              <a:t>תועלת יוקרה</a:t>
            </a:r>
          </a:p>
          <a:p>
            <a:r>
              <a:rPr lang="he-IL" dirty="0"/>
              <a:t>תועלת זמן</a:t>
            </a:r>
          </a:p>
          <a:p>
            <a:r>
              <a:rPr lang="he-IL" dirty="0"/>
              <a:t>תועלת בעלות</a:t>
            </a:r>
          </a:p>
          <a:p>
            <a:r>
              <a:rPr lang="he-IL" dirty="0"/>
              <a:t>תועלת מידע</a:t>
            </a:r>
            <a:endParaRPr lang="en-US" dirty="0"/>
          </a:p>
        </p:txBody>
      </p:sp>
      <p:pic>
        <p:nvPicPr>
          <p:cNvPr id="7172" name="Picture 4" descr="C:\WINDOWS\Application Data\Microsoft\Media Catalog\Downloaded Clips\cl53\j02082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3886201"/>
            <a:ext cx="2548467" cy="197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328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16000" y="26064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altLang="en-US"/>
              <a:t>פילוסופיות בניהול השיווק</a:t>
            </a:r>
            <a:endParaRPr lang="en-US" alt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62104" y="1203790"/>
            <a:ext cx="7511246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lnSpc>
                <a:spcPct val="90000"/>
              </a:lnSpc>
              <a:buNone/>
            </a:pPr>
            <a:r>
              <a:rPr lang="he-IL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צרכנים יעדיפו את המוצרים המצויים בהישג-ידם ובתחום כוח הקנייה שלהם.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" indent="0">
              <a:lnSpc>
                <a:spcPct val="90000"/>
              </a:lnSpc>
              <a:buNone/>
            </a:pPr>
            <a:r>
              <a:rPr lang="he-IL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הדגש: שיפור יעילות הייצור והפצת המוצר.</a:t>
            </a:r>
            <a:endParaRPr lang="en-US" altLang="en-US" sz="1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" indent="0">
              <a:lnSpc>
                <a:spcPct val="90000"/>
              </a:lnSpc>
              <a:buNone/>
            </a:pPr>
            <a:endParaRPr lang="he-IL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" indent="0">
              <a:lnSpc>
                <a:spcPct val="90000"/>
              </a:lnSpc>
              <a:buNone/>
            </a:pPr>
            <a:r>
              <a:rPr lang="he-IL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הצרכנים יעדיפו את המוצרים המציעים להם את מירב האיכות, הביצועים והתכונות.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" indent="0">
              <a:lnSpc>
                <a:spcPct val="90000"/>
              </a:lnSpc>
              <a:buNone/>
            </a:pPr>
            <a:r>
              <a:rPr lang="he-IL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הדגש: התמדה בשיפור המוצר.</a:t>
            </a:r>
            <a:endParaRPr lang="en-US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" indent="0">
              <a:lnSpc>
                <a:spcPct val="90000"/>
              </a:lnSpc>
              <a:buNone/>
            </a:pPr>
            <a:endParaRPr lang="he-IL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" indent="0">
              <a:lnSpc>
                <a:spcPct val="90000"/>
              </a:lnSpc>
              <a:buNone/>
            </a:pPr>
            <a:r>
              <a:rPr lang="he-IL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הצרכנים לא יקנו מספיק ממוצרי הארגון, אלא אם כן ישקיע הארגון מאמצים מרובים במכירה ובקידום.</a:t>
            </a:r>
            <a:endParaRPr lang="en-US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7545944" y="1284272"/>
            <a:ext cx="2572962" cy="44196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e-IL" altLang="en-US" sz="20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התפיסה </a:t>
            </a:r>
            <a:r>
              <a:rPr lang="he-IL" altLang="en-US" sz="20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הייצורית</a:t>
            </a:r>
            <a:endParaRPr lang="en-US" alt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en-US" alt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he-IL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he-IL" altLang="en-US" sz="20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התפיסה </a:t>
            </a:r>
            <a:r>
              <a:rPr lang="he-IL" altLang="en-US" sz="20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המוצרית</a:t>
            </a:r>
            <a:endParaRPr lang="en-US" alt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he-IL" alt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en-US" alt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he-IL" altLang="en-US" sz="20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התפיסה </a:t>
            </a:r>
            <a:r>
              <a:rPr lang="he-IL" altLang="en-US" sz="20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המכירתית</a:t>
            </a:r>
            <a:endParaRPr lang="en-US" alt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285" y="1403648"/>
            <a:ext cx="10566400" cy="45720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dirty="0"/>
              <a:t>פילוסופיות בניהול השיווק </a:t>
            </a:r>
            <a:r>
              <a:rPr lang="he-IL" altLang="en-US" sz="2000" dirty="0"/>
              <a:t>(המשך)</a:t>
            </a:r>
            <a:endParaRPr lang="he-I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188" y="895293"/>
            <a:ext cx="7176394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buNone/>
            </a:pPr>
            <a:r>
              <a:rPr lang="he-IL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המפתח להשגת מטרות הארגון הוא בהגדרת הצרכים והרצונות של שוקי-המטרה ובסיפוק שביעות רצונו של הצרכן ביעילות רבה יותר מהמתחרים.</a:t>
            </a:r>
            <a:endParaRPr lang="en-US" altLang="en-US" sz="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" indent="0">
              <a:buNone/>
            </a:pPr>
            <a:endParaRPr lang="en-US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" indent="0">
              <a:buNone/>
            </a:pPr>
            <a:r>
              <a:rPr lang="he-IL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משימות הארגון היא להגדיר את הצרכים, את הרצונות ואת האינטרסים של שוקי-המטרה, ולספק את שביעות רצונו של הצרכן ביעילות רבה יותר מהמתחרים, בדרך המשמרת או מגדילה את רווחתם של הצרכן ושל החברה האנושית.</a:t>
            </a:r>
          </a:p>
          <a:p>
            <a:pPr marL="76200" indent="0">
              <a:buNone/>
            </a:pPr>
            <a:endParaRPr lang="he-IL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6200" indent="0">
              <a:buNone/>
            </a:pPr>
            <a:r>
              <a:rPr lang="he-IL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גישה המשלבת את כל הגישות גם יחד</a:t>
            </a:r>
            <a:endParaRPr lang="en-US" alt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408250" y="895293"/>
            <a:ext cx="2841938" cy="44196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e-IL" altLang="en-US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התפיסה השיווקית</a:t>
            </a:r>
            <a:endParaRPr lang="en-US" alt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he-IL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he-IL" altLang="en-US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התפיסה השיווקית</a:t>
            </a:r>
            <a:r>
              <a:rPr lang="he-IL" alt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altLang="en-US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חברתית</a:t>
            </a:r>
            <a:endParaRPr lang="en-US" alt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he-IL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he-IL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he-IL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he-IL" altLang="en-US" sz="24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התפיסה ההוליסטית</a:t>
            </a:r>
            <a:endParaRPr lang="en-US" altLang="en-US" sz="24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מציין מיקום של מספר שקופית 6"/>
          <p:cNvSpPr txBox="1">
            <a:spLocks/>
          </p:cNvSpPr>
          <p:nvPr/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99FC74C-C9FC-4B4F-8D25-A5C12C6847B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7600" y="1147287"/>
            <a:ext cx="10160000" cy="449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57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/>
              <a:t>תפיסה מכירתית מול תפיסה שיווקית</a:t>
            </a:r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68" y="1134703"/>
            <a:ext cx="10566400" cy="3764478"/>
          </a:xfrm>
          <a:noFill/>
          <a:ln w="57150" cmpd="thinThick">
            <a:noFill/>
          </a:ln>
        </p:spPr>
        <p:txBody>
          <a:bodyPr/>
          <a:lstStyle/>
          <a:p>
            <a:r>
              <a:rPr lang="he-IL" altLang="en-US" sz="2800" dirty="0"/>
              <a:t>התפיסה </a:t>
            </a:r>
            <a:r>
              <a:rPr lang="he-IL" altLang="en-US" sz="2800" dirty="0" err="1"/>
              <a:t>המכירתית</a:t>
            </a:r>
            <a:r>
              <a:rPr lang="he-IL" altLang="en-US" sz="2800" dirty="0"/>
              <a:t> מתמקדת בצרכיו של המוכר, והתפיסה השיווקית בצרכיו של הקונה.</a:t>
            </a:r>
            <a:endParaRPr lang="en-US" altLang="en-US" sz="2800" dirty="0"/>
          </a:p>
          <a:p>
            <a:r>
              <a:rPr lang="he-IL" altLang="en-US" sz="2800" dirty="0"/>
              <a:t>התפיסה </a:t>
            </a:r>
            <a:r>
              <a:rPr lang="he-IL" altLang="en-US" sz="2800" dirty="0" err="1"/>
              <a:t>המכירתית</a:t>
            </a:r>
            <a:r>
              <a:rPr lang="he-IL" altLang="en-US" sz="2800" dirty="0"/>
              <a:t> שקועה בצורכי המוכר להמיר מוצריו בכסף, והתפיסה השיווקית ברעיון של סיפוק צורכי הלקוח באמצעות המוצר וכל שקשור ביצירתו, במסירתו ולבסוף בצריכתו.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488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he-IL"/>
              <a:t>גישות שונות של פירמות</a:t>
            </a:r>
            <a:endParaRPr lang="en-US"/>
          </a:p>
        </p:txBody>
      </p:sp>
      <p:graphicFrame>
        <p:nvGraphicFramePr>
          <p:cNvPr id="43171" name="Group 16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52883707"/>
              </p:ext>
            </p:extLst>
          </p:nvPr>
        </p:nvGraphicFramePr>
        <p:xfrm>
          <a:off x="304800" y="1143001"/>
          <a:ext cx="11684000" cy="5030153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6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הגישה השיווקית חברתית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הגישה השיווקית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גישת המכירה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גישת היצור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גישת המוצר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הנושא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913">
                <a:tc row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כמו בגישה השיווקית, תוך התחשבות בצרכי הסביבה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לפי השוק, לפי המוצר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מרכזי רווח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לפי פונקציה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לפי </a:t>
                      </a:r>
                      <a:r>
                        <a:rPr kumimoji="0" lang="he-IL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פרוייקט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מבנה ארגוני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הכרת צרכי הלקוחות וסיפוקם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גידול בנפח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הורדת עלויות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מו"פ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אסטרטגיה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לקוחות מתחרים, הכרת שווקים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צורת הפצה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יעילות פנימית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אופי המוצר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הכוונה ניהולית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מחקרי שוק, תכנון השוק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הורדת מחיר, דחיפה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הורדת עלויות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שיפור המוצר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תגובה לתחרות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14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</a:rPr>
              <a:t>עקרונות השיווק</a:t>
            </a:r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x-none" sz="4000"/>
              <a:t>המקצוע</a:t>
            </a:r>
            <a:r>
              <a:rPr lang="he-IL" sz="4000" dirty="0"/>
              <a:t>- שיווק</a:t>
            </a:r>
            <a:endParaRPr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sz="3200"/>
              <a:t>שם המורה:</a:t>
            </a:r>
            <a:r>
              <a:rPr lang="he-IL" sz="3200" dirty="0"/>
              <a:t> אשר קירשנבוים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</a:rPr>
              <a:t>           </a:t>
            </a:r>
            <a:r>
              <a:rPr lang="x-none" dirty="0">
                <a:solidFill>
                  <a:srgbClr val="192A72"/>
                </a:solidFill>
              </a:rPr>
              <a:t>מה נלמד היום</a:t>
            </a:r>
            <a:r>
              <a:rPr lang="he-IL" dirty="0">
                <a:solidFill>
                  <a:srgbClr val="192A72"/>
                </a:solidFill>
              </a:rPr>
              <a:t>?</a:t>
            </a:r>
            <a:r>
              <a:rPr lang="x-none" dirty="0">
                <a:solidFill>
                  <a:srgbClr val="192A72"/>
                </a:solidFill>
              </a:rPr>
              <a:t> 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2327562" y="1274197"/>
            <a:ext cx="604454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indent="-342900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מהו שיווק?</a:t>
            </a:r>
          </a:p>
          <a:p>
            <a:pPr marL="592148" indent="-342900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צורך, רצון, ביקוש</a:t>
            </a:r>
          </a:p>
          <a:p>
            <a:pPr marL="592148" indent="-342900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גישת התועלת בשיווק</a:t>
            </a:r>
          </a:p>
          <a:p>
            <a:pPr marL="592148" indent="-342900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סוגי שווקים</a:t>
            </a:r>
          </a:p>
          <a:p>
            <a:pPr marL="592148" indent="-342900">
              <a:lnSpc>
                <a:spcPct val="200000"/>
              </a:lnSpc>
            </a:pPr>
            <a:r>
              <a:rPr lang="he-IL" dirty="0">
                <a:solidFill>
                  <a:schemeClr val="dk1"/>
                </a:solidFill>
              </a:rPr>
              <a:t>גישות שונות בשיווק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5400" dirty="0"/>
              <a:t>ז כ ו ר !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215289" y="1279517"/>
            <a:ext cx="8031962" cy="441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620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he-IL" sz="5400" b="1" dirty="0"/>
              <a:t>בעסקים</a:t>
            </a:r>
          </a:p>
          <a:p>
            <a:pPr marL="76200" indent="0" algn="ctr" rtl="1">
              <a:lnSpc>
                <a:spcPct val="80000"/>
              </a:lnSpc>
              <a:spcBef>
                <a:spcPct val="50000"/>
              </a:spcBef>
              <a:buNone/>
            </a:pPr>
            <a:r>
              <a:rPr lang="he-IL" sz="5400" b="1" dirty="0"/>
              <a:t>קודם  </a:t>
            </a:r>
            <a:r>
              <a:rPr lang="he-IL" sz="5400" b="1" dirty="0">
                <a:solidFill>
                  <a:srgbClr val="00B050"/>
                </a:solidFill>
              </a:rPr>
              <a:t>אתה</a:t>
            </a:r>
          </a:p>
          <a:p>
            <a:pPr marL="76200" indent="0" algn="ctr" rtl="1">
              <a:lnSpc>
                <a:spcPct val="80000"/>
              </a:lnSpc>
              <a:spcBef>
                <a:spcPct val="50000"/>
              </a:spcBef>
              <a:buNone/>
            </a:pPr>
            <a:r>
              <a:rPr lang="he-IL" sz="5400" b="1" dirty="0"/>
              <a:t>ואחר כך  </a:t>
            </a:r>
            <a:r>
              <a:rPr lang="he-IL" sz="5400" b="1" dirty="0">
                <a:solidFill>
                  <a:srgbClr val="00B050"/>
                </a:solidFill>
              </a:rPr>
              <a:t>אני</a:t>
            </a:r>
          </a:p>
          <a:p>
            <a:pPr marL="76200" indent="0" algn="ctr" rtl="1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5400" b="1" dirty="0"/>
              <a:t>B</a:t>
            </a:r>
            <a:r>
              <a:rPr lang="en-US" sz="5400" b="1" dirty="0">
                <a:solidFill>
                  <a:srgbClr val="00B050"/>
                </a:solidFill>
              </a:rPr>
              <a:t>U</a:t>
            </a:r>
            <a:r>
              <a:rPr lang="en-US" sz="5400" b="1" dirty="0"/>
              <a:t>S</a:t>
            </a:r>
            <a:r>
              <a:rPr lang="en-US" sz="5400" b="1" dirty="0">
                <a:solidFill>
                  <a:srgbClr val="00B050"/>
                </a:solidFill>
              </a:rPr>
              <a:t>I</a:t>
            </a:r>
            <a:r>
              <a:rPr lang="en-US" sz="5400" b="1" dirty="0"/>
              <a:t>NESS</a:t>
            </a:r>
          </a:p>
        </p:txBody>
      </p:sp>
    </p:spTree>
    <p:extLst>
      <p:ext uri="{BB962C8B-B14F-4D97-AF65-F5344CB8AC3E}">
        <p14:creationId xmlns:p14="http://schemas.microsoft.com/office/powerpoint/2010/main" val="204315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תפיסת השיווק המודרנית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4023" y="1528257"/>
            <a:ext cx="8854357" cy="3304991"/>
          </a:xfrm>
          <a:ln>
            <a:noFill/>
          </a:ln>
        </p:spPr>
        <p:txBody>
          <a:bodyPr/>
          <a:lstStyle/>
          <a:p>
            <a:r>
              <a:rPr lang="he-IL" sz="3600" dirty="0"/>
              <a:t>מכוונות ללקוח</a:t>
            </a:r>
          </a:p>
          <a:p>
            <a:r>
              <a:rPr lang="he-IL" sz="3600" dirty="0"/>
              <a:t>שיווק כחלק ממדיניות כללית של הפירמה</a:t>
            </a:r>
          </a:p>
          <a:p>
            <a:r>
              <a:rPr lang="he-IL" sz="3600" dirty="0"/>
              <a:t>פיתוח קשרים לטווח בינוני וארוך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4294967295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</p:spPr>
        <p:txBody>
          <a:bodyPr/>
          <a:lstStyle/>
          <a:p>
            <a:fld id="{41012F23-2853-40F4-813A-1C2B9DA1569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3DA2-C0AF-40EC-87DE-76829682A109}" type="slidenum">
              <a:rPr lang="en-US"/>
              <a:pPr/>
              <a:t>6</a:t>
            </a:fld>
            <a:endParaRPr lang="en-US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 rot="16200000" flipV="1">
            <a:off x="2391368" y="-1349286"/>
            <a:ext cx="4872557" cy="9461500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412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rtl="1" eaLnBrk="0" hangingPunct="0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 rot="16200000" flipV="1">
            <a:off x="3296046" y="1220720"/>
            <a:ext cx="3276600" cy="5892800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20BBD0"/>
              </a:gs>
            </a:gsLst>
            <a:path path="shape">
              <a:fillToRect l="50000" t="50000" r="50000" b="50000"/>
            </a:path>
          </a:gradFill>
          <a:ln w="412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 rot="16200000" flipV="1">
            <a:off x="4046596" y="3500716"/>
            <a:ext cx="1752600" cy="2641600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412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9042400" y="4648200"/>
            <a:ext cx="1828800" cy="22860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1219200" y="4648200"/>
            <a:ext cx="1930400" cy="30480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 flipV="1">
            <a:off x="3149600" y="2209800"/>
            <a:ext cx="1320800" cy="137160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7518400" y="2286000"/>
            <a:ext cx="1422400" cy="129540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6510397" y="5208143"/>
            <a:ext cx="111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6205597" y="3531743"/>
            <a:ext cx="9144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V="1">
            <a:off x="4986397" y="2845943"/>
            <a:ext cx="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 flipV="1">
            <a:off x="2751197" y="3455543"/>
            <a:ext cx="9144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2243197" y="5208143"/>
            <a:ext cx="1219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med"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3264" name="WordArt 16"/>
          <p:cNvSpPr>
            <a:spLocks noChangeArrowheads="1" noChangeShapeType="1" noTextEdit="1"/>
          </p:cNvSpPr>
          <p:nvPr/>
        </p:nvSpPr>
        <p:spPr bwMode="auto">
          <a:xfrm>
            <a:off x="4275197" y="4750944"/>
            <a:ext cx="1371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חברה</a:t>
            </a:r>
          </a:p>
        </p:txBody>
      </p:sp>
      <p:sp>
        <p:nvSpPr>
          <p:cNvPr id="53265" name="WordArt 17"/>
          <p:cNvSpPr>
            <a:spLocks noChangeArrowheads="1" noChangeShapeType="1" noTextEdit="1"/>
          </p:cNvSpPr>
          <p:nvPr/>
        </p:nvSpPr>
        <p:spPr bwMode="auto">
          <a:xfrm>
            <a:off x="8135997" y="4351963"/>
            <a:ext cx="142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שווקים</a:t>
            </a:r>
          </a:p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בין-</a:t>
            </a:r>
          </a:p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לאומיים</a:t>
            </a:r>
          </a:p>
        </p:txBody>
      </p:sp>
      <p:sp>
        <p:nvSpPr>
          <p:cNvPr id="53266" name="WordArt 18"/>
          <p:cNvSpPr>
            <a:spLocks noChangeArrowheads="1" noChangeShapeType="1" noTextEdit="1"/>
          </p:cNvSpPr>
          <p:nvPr/>
        </p:nvSpPr>
        <p:spPr bwMode="auto">
          <a:xfrm rot="2545080">
            <a:off x="7323198" y="2388743"/>
            <a:ext cx="186055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שווקים</a:t>
            </a:r>
          </a:p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ממשלתיים</a:t>
            </a:r>
          </a:p>
        </p:txBody>
      </p:sp>
      <p:sp>
        <p:nvSpPr>
          <p:cNvPr id="53267" name="WordArt 19"/>
          <p:cNvSpPr>
            <a:spLocks noChangeArrowheads="1" noChangeShapeType="1" noTextEdit="1"/>
          </p:cNvSpPr>
          <p:nvPr/>
        </p:nvSpPr>
        <p:spPr bwMode="auto">
          <a:xfrm>
            <a:off x="4071997" y="1398143"/>
            <a:ext cx="1701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שוקי</a:t>
            </a:r>
          </a:p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סוחרים</a:t>
            </a:r>
          </a:p>
        </p:txBody>
      </p:sp>
      <p:sp>
        <p:nvSpPr>
          <p:cNvPr id="53268" name="WordArt 20"/>
          <p:cNvSpPr>
            <a:spLocks noChangeArrowheads="1" noChangeShapeType="1" noTextEdit="1"/>
          </p:cNvSpPr>
          <p:nvPr/>
        </p:nvSpPr>
        <p:spPr bwMode="auto">
          <a:xfrm rot="-2604758">
            <a:off x="458848" y="2403032"/>
            <a:ext cx="2002367" cy="83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שווקים</a:t>
            </a:r>
          </a:p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תעשייתיים</a:t>
            </a:r>
          </a:p>
        </p:txBody>
      </p:sp>
      <p:sp>
        <p:nvSpPr>
          <p:cNvPr id="53269" name="WordArt 21"/>
          <p:cNvSpPr>
            <a:spLocks noChangeArrowheads="1" noChangeShapeType="1" noTextEdit="1"/>
          </p:cNvSpPr>
          <p:nvPr/>
        </p:nvSpPr>
        <p:spPr bwMode="auto">
          <a:xfrm>
            <a:off x="414397" y="4522343"/>
            <a:ext cx="121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שוקי</a:t>
            </a:r>
          </a:p>
          <a:p>
            <a:pPr algn="ctr" rtl="1"/>
            <a:r>
              <a:rPr lang="he-IL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צרכנים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F43131D9-41EA-4808-B451-E85FBBC0AEEC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161724"/>
            <a:ext cx="12191999" cy="72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e-IL" sz="44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סוגי שוקי לקוחות</a:t>
            </a:r>
            <a:endParaRPr lang="en-US" sz="4400" b="1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19627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 txBox="1">
            <a:spLocks noGrp="1"/>
          </p:cNvSpPr>
          <p:nvPr>
            <p:ph type="body" idx="1"/>
          </p:nvPr>
        </p:nvSpPr>
        <p:spPr>
          <a:xfrm>
            <a:off x="1996344" y="1318156"/>
            <a:ext cx="8031962" cy="313928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76200" indent="0" algn="ctr">
              <a:buNone/>
            </a:pPr>
            <a:r>
              <a:rPr lang="he-IL" sz="6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סיפוק צורכי לקוחות תוך יצירת רווח</a:t>
            </a:r>
          </a:p>
        </p:txBody>
      </p:sp>
      <p:sp>
        <p:nvSpPr>
          <p:cNvPr id="5" name="כותרת 4"/>
          <p:cNvSpPr txBox="1">
            <a:spLocks noGrp="1"/>
          </p:cNvSpPr>
          <p:nvPr>
            <p:ph type="title"/>
          </p:nvPr>
        </p:nvSpPr>
        <p:spPr>
          <a:xfrm>
            <a:off x="1" y="234540"/>
            <a:ext cx="12191999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שיווק</a:t>
            </a:r>
          </a:p>
        </p:txBody>
      </p:sp>
    </p:spTree>
    <p:extLst>
      <p:ext uri="{BB962C8B-B14F-4D97-AF65-F5344CB8AC3E}">
        <p14:creationId xmlns:p14="http://schemas.microsoft.com/office/powerpoint/2010/main" val="83163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83" y="577921"/>
            <a:ext cx="11808883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sz="2800" b="0" dirty="0">
                <a:solidFill>
                  <a:schemeClr val="tx1"/>
                </a:solidFill>
              </a:rPr>
              <a:t>מה זה  שיווק (</a:t>
            </a:r>
            <a:r>
              <a:rPr lang="en-US" sz="2800" b="0" dirty="0">
                <a:solidFill>
                  <a:schemeClr val="tx1"/>
                </a:solidFill>
              </a:rPr>
              <a:t>Marketing</a:t>
            </a:r>
            <a:r>
              <a:rPr lang="he-IL" sz="2800" b="0" dirty="0">
                <a:solidFill>
                  <a:schemeClr val="tx1"/>
                </a:solidFill>
              </a:rPr>
              <a:t>) ?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1"/>
          </p:nvPr>
        </p:nvSpPr>
        <p:spPr>
          <a:xfrm>
            <a:off x="2599598" y="1474421"/>
            <a:ext cx="5472608" cy="3600400"/>
          </a:xfrm>
        </p:spPr>
        <p:txBody>
          <a:bodyPr/>
          <a:lstStyle/>
          <a:p>
            <a:pPr marL="0" indent="0">
              <a:buNone/>
              <a:defRPr/>
            </a:pPr>
            <a:endParaRPr lang="he-IL" sz="3200" dirty="0"/>
          </a:p>
          <a:p>
            <a:pPr marL="0" indent="0">
              <a:buNone/>
              <a:defRPr/>
            </a:pPr>
            <a:r>
              <a:rPr lang="he-IL" sz="2800" dirty="0"/>
              <a:t>שיווק הוא תהליך חברתי וניהולי שבאמצעותו משיגים יחידים וקבוצות את מה שהם </a:t>
            </a:r>
            <a:r>
              <a:rPr lang="he-IL" sz="2800" u="sng" dirty="0"/>
              <a:t>צריכים</a:t>
            </a:r>
            <a:r>
              <a:rPr lang="he-IL" sz="2800" dirty="0"/>
              <a:t> ו</a:t>
            </a:r>
            <a:r>
              <a:rPr lang="he-IL" sz="2800" u="sng" dirty="0"/>
              <a:t>רוצים</a:t>
            </a:r>
            <a:r>
              <a:rPr lang="he-IL" sz="2800" dirty="0"/>
              <a:t> על ידי יצירה, הצעה והמרה של מוצרים בעלי </a:t>
            </a:r>
            <a:r>
              <a:rPr lang="he-IL" sz="2800" u="sng" dirty="0"/>
              <a:t>ערך </a:t>
            </a:r>
            <a:r>
              <a:rPr lang="he-IL" sz="2800" dirty="0"/>
              <a:t>עם אחרים.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4000" b="1" dirty="0">
              <a:latin typeface="Times New Roman" pitchFamily="18" charset="0"/>
              <a:cs typeface="+mj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>
          <a:xfrm>
            <a:off x="230453" y="6381329"/>
            <a:ext cx="711200" cy="244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5E65533-A819-4427-BA8E-FB9C86674F52}" type="slidenum">
              <a:rPr lang="he-IL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מחבר ישר 13"/>
          <p:cNvCxnSpPr/>
          <p:nvPr/>
        </p:nvCxnSpPr>
        <p:spPr>
          <a:xfrm>
            <a:off x="410633" y="1268760"/>
            <a:ext cx="11253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0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ctrTitle"/>
          </p:nvPr>
        </p:nvSpPr>
        <p:spPr>
          <a:xfrm>
            <a:off x="1073755" y="839401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>
                <a:solidFill>
                  <a:srgbClr val="00B0F0"/>
                </a:solidFill>
              </a:rPr>
              <a:t>מוצר - הגדרה</a:t>
            </a:r>
            <a:endParaRPr sz="4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1469" y="1549685"/>
            <a:ext cx="103632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he-IL" sz="3600" b="1" dirty="0">
                <a:solidFill>
                  <a:schemeClr val="tx1"/>
                </a:solidFill>
                <a:latin typeface="Varela Round"/>
                <a:cs typeface="Varela Round"/>
                <a:sym typeface="Varela Round"/>
              </a:rPr>
              <a:t>כל דבר שניתן להציעו לשוק לשם תשומת לב, רכישה, שימוש או צריכה, אשר עשוי לספק רצון או צורך, ובכלל זה: חפצים, שירותים, רעיונות, אנשים, מקומות </a:t>
            </a:r>
            <a:r>
              <a:rPr lang="he-IL" sz="3600" b="1" dirty="0" err="1">
                <a:solidFill>
                  <a:schemeClr val="tx1"/>
                </a:solidFill>
                <a:latin typeface="Varela Round"/>
                <a:cs typeface="Varela Round"/>
                <a:sym typeface="Varela Round"/>
              </a:rPr>
              <a:t>ואירגונים</a:t>
            </a:r>
            <a:r>
              <a:rPr lang="he-IL" sz="3200" dirty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576</Words>
  <Application>Microsoft Office PowerPoint</Application>
  <PresentationFormat>מסך רחב</PresentationFormat>
  <Paragraphs>147</Paragraphs>
  <Slides>20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20</vt:i4>
      </vt:variant>
    </vt:vector>
  </HeadingPairs>
  <TitlesOfParts>
    <vt:vector size="30" baseType="lpstr">
      <vt:lpstr>Varela Round</vt:lpstr>
      <vt:lpstr>Arial</vt:lpstr>
      <vt:lpstr>Wingdings</vt:lpstr>
      <vt:lpstr>Tahoma</vt:lpstr>
      <vt:lpstr>Times New Roman</vt:lpstr>
      <vt:lpstr>Calibri</vt:lpstr>
      <vt:lpstr>ערכת נושא Office</vt:lpstr>
      <vt:lpstr>2_עיצוב מותאם אישית</vt:lpstr>
      <vt:lpstr>1_עיצוב מותאם אישית</vt:lpstr>
      <vt:lpstr>עיצוב מותאם אישית</vt:lpstr>
      <vt:lpstr>מערכת שידורים לאומית</vt:lpstr>
      <vt:lpstr>עקרונות השיווק</vt:lpstr>
      <vt:lpstr>           מה נלמד היום? </vt:lpstr>
      <vt:lpstr>ז כ ו ר !</vt:lpstr>
      <vt:lpstr>תפיסת השיווק המודרנית</vt:lpstr>
      <vt:lpstr>מצגת של PowerPoint‏</vt:lpstr>
      <vt:lpstr>שיווק</vt:lpstr>
      <vt:lpstr>מה זה  שיווק (Marketing) ? </vt:lpstr>
      <vt:lpstr>מוצר - הגדרה</vt:lpstr>
      <vt:lpstr> מהם צרכים, רצונות וביקושים? </vt:lpstr>
      <vt:lpstr>צורך (Need)</vt:lpstr>
      <vt:lpstr>רצון (Want)</vt:lpstr>
      <vt:lpstr>ביקוש (Demand)</vt:lpstr>
      <vt:lpstr>מצגת של PowerPoint‏</vt:lpstr>
      <vt:lpstr>סל התועלות</vt:lpstr>
      <vt:lpstr>מצגת של PowerPoint‏</vt:lpstr>
      <vt:lpstr>פילוסופיות בניהול השיווק (המשך)</vt:lpstr>
      <vt:lpstr>תפיסה מכירתית מול תפיסה שיווקית</vt:lpstr>
      <vt:lpstr>גישות שונות של פירמות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אורנה</dc:creator>
  <cp:lastModifiedBy>שני שמלה/Shani Chemla</cp:lastModifiedBy>
  <cp:revision>15</cp:revision>
  <dcterms:modified xsi:type="dcterms:W3CDTF">2022-08-22T11:02:50Z</dcterms:modified>
</cp:coreProperties>
</file>