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1"/>
  </p:notesMasterIdLst>
  <p:sldIdLst>
    <p:sldId id="257" r:id="rId2"/>
    <p:sldId id="262" r:id="rId3"/>
    <p:sldId id="523" r:id="rId4"/>
    <p:sldId id="519" r:id="rId5"/>
    <p:sldId id="520" r:id="rId6"/>
    <p:sldId id="521" r:id="rId7"/>
    <p:sldId id="522" r:id="rId8"/>
    <p:sldId id="402" r:id="rId9"/>
    <p:sldId id="378" r:id="rId10"/>
    <p:sldId id="461" r:id="rId11"/>
    <p:sldId id="462" r:id="rId12"/>
    <p:sldId id="463" r:id="rId13"/>
    <p:sldId id="464" r:id="rId14"/>
    <p:sldId id="466" r:id="rId15"/>
    <p:sldId id="460" r:id="rId16"/>
    <p:sldId id="467" r:id="rId17"/>
    <p:sldId id="468" r:id="rId18"/>
    <p:sldId id="469" r:id="rId19"/>
    <p:sldId id="474" r:id="rId20"/>
    <p:sldId id="475" r:id="rId21"/>
    <p:sldId id="476" r:id="rId22"/>
    <p:sldId id="477" r:id="rId23"/>
    <p:sldId id="470" r:id="rId24"/>
    <p:sldId id="471" r:id="rId25"/>
    <p:sldId id="478" r:id="rId26"/>
    <p:sldId id="479" r:id="rId27"/>
    <p:sldId id="465" r:id="rId28"/>
    <p:sldId id="480" r:id="rId29"/>
    <p:sldId id="481" r:id="rId30"/>
    <p:sldId id="483" r:id="rId31"/>
    <p:sldId id="482" r:id="rId32"/>
    <p:sldId id="485" r:id="rId33"/>
    <p:sldId id="486" r:id="rId34"/>
    <p:sldId id="487" r:id="rId35"/>
    <p:sldId id="488" r:id="rId36"/>
    <p:sldId id="497" r:id="rId37"/>
    <p:sldId id="502" r:id="rId38"/>
    <p:sldId id="503" r:id="rId39"/>
    <p:sldId id="504" r:id="rId40"/>
    <p:sldId id="496" r:id="rId41"/>
    <p:sldId id="505" r:id="rId42"/>
    <p:sldId id="498" r:id="rId43"/>
    <p:sldId id="507" r:id="rId44"/>
    <p:sldId id="506" r:id="rId45"/>
    <p:sldId id="401" r:id="rId46"/>
    <p:sldId id="489" r:id="rId47"/>
    <p:sldId id="490" r:id="rId48"/>
    <p:sldId id="513" r:id="rId49"/>
    <p:sldId id="508" r:id="rId50"/>
    <p:sldId id="518" r:id="rId51"/>
    <p:sldId id="509" r:id="rId52"/>
    <p:sldId id="517" r:id="rId53"/>
    <p:sldId id="510" r:id="rId54"/>
    <p:sldId id="511" r:id="rId55"/>
    <p:sldId id="512" r:id="rId56"/>
    <p:sldId id="515" r:id="rId57"/>
    <p:sldId id="516" r:id="rId58"/>
    <p:sldId id="418" r:id="rId59"/>
    <p:sldId id="291" r:id="rId6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050"/>
    <a:srgbClr val="192A72"/>
    <a:srgbClr val="11A4AB"/>
    <a:srgbClr val="6CF0FF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3834" autoAdjust="0"/>
  </p:normalViewPr>
  <p:slideViewPr>
    <p:cSldViewPr snapToGrid="0" snapToObjects="1">
      <p:cViewPr varScale="1">
        <p:scale>
          <a:sx n="93" d="100"/>
          <a:sy n="93" d="100"/>
        </p:scale>
        <p:origin x="816" y="20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l Chamoula" userId="ac6f003072e8c24a" providerId="LiveId" clId="{25376983-EBE7-46B5-945E-413F4B5727CB}"/>
    <pc:docChg chg="undo redo custSel addSld delSld modSld sldOrd">
      <pc:chgData name="Shaul Chamoula" userId="ac6f003072e8c24a" providerId="LiveId" clId="{25376983-EBE7-46B5-945E-413F4B5727CB}" dt="2020-08-10T13:18:28.069" v="5696" actId="20577"/>
      <pc:docMkLst>
        <pc:docMk/>
      </pc:docMkLst>
      <pc:sldChg chg="delSp mod">
        <pc:chgData name="Shaul Chamoula" userId="ac6f003072e8c24a" providerId="LiveId" clId="{25376983-EBE7-46B5-945E-413F4B5727CB}" dt="2020-07-25T20:40:26.909" v="2" actId="478"/>
        <pc:sldMkLst>
          <pc:docMk/>
          <pc:sldMk cId="1709990996" sldId="257"/>
        </pc:sldMkLst>
        <pc:spChg chg="del">
          <ac:chgData name="Shaul Chamoula" userId="ac6f003072e8c24a" providerId="LiveId" clId="{25376983-EBE7-46B5-945E-413F4B5727CB}" dt="2020-07-25T20:40:23.546" v="0" actId="478"/>
          <ac:spMkLst>
            <pc:docMk/>
            <pc:sldMk cId="1709990996" sldId="257"/>
            <ac:spMk id="3" creationId="{6D096B80-AF29-435E-8795-1A387C87F6BD}"/>
          </ac:spMkLst>
        </pc:spChg>
        <pc:spChg chg="del">
          <ac:chgData name="Shaul Chamoula" userId="ac6f003072e8c24a" providerId="LiveId" clId="{25376983-EBE7-46B5-945E-413F4B5727CB}" dt="2020-07-25T20:40:24.921" v="1" actId="478"/>
          <ac:spMkLst>
            <pc:docMk/>
            <pc:sldMk cId="1709990996" sldId="257"/>
            <ac:spMk id="4" creationId="{4494B9A1-1541-45E7-9ACE-02721554E39F}"/>
          </ac:spMkLst>
        </pc:spChg>
        <pc:spChg chg="del">
          <ac:chgData name="Shaul Chamoula" userId="ac6f003072e8c24a" providerId="LiveId" clId="{25376983-EBE7-46B5-945E-413F4B5727CB}" dt="2020-07-25T20:40:26.909" v="2" actId="478"/>
          <ac:spMkLst>
            <pc:docMk/>
            <pc:sldMk cId="1709990996" sldId="257"/>
            <ac:spMk id="5" creationId="{07336567-3BEF-48E7-A00C-1582E175DD05}"/>
          </ac:spMkLst>
        </pc:spChg>
      </pc:sldChg>
      <pc:sldChg chg="addSp delSp modSp mod">
        <pc:chgData name="Shaul Chamoula" userId="ac6f003072e8c24a" providerId="LiveId" clId="{25376983-EBE7-46B5-945E-413F4B5727CB}" dt="2020-08-10T13:18:28.069" v="5696" actId="20577"/>
        <pc:sldMkLst>
          <pc:docMk/>
          <pc:sldMk cId="0" sldId="262"/>
        </pc:sldMkLst>
        <pc:spChg chg="mod">
          <ac:chgData name="Shaul Chamoula" userId="ac6f003072e8c24a" providerId="LiveId" clId="{25376983-EBE7-46B5-945E-413F4B5727CB}" dt="2020-08-10T13:18:28.069" v="5696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Shaul Chamoula" userId="ac6f003072e8c24a" providerId="LiveId" clId="{25376983-EBE7-46B5-945E-413F4B5727CB}" dt="2020-07-25T20:41:01.310" v="20" actId="20577"/>
          <ac:spMkLst>
            <pc:docMk/>
            <pc:sldMk cId="0" sldId="262"/>
            <ac:spMk id="5" creationId="{00000000-0000-0000-0000-000000000000}"/>
          </ac:spMkLst>
        </pc:spChg>
        <pc:spChg chg="del">
          <ac:chgData name="Shaul Chamoula" userId="ac6f003072e8c24a" providerId="LiveId" clId="{25376983-EBE7-46B5-945E-413F4B5727CB}" dt="2020-07-25T20:40:46.618" v="3" actId="478"/>
          <ac:spMkLst>
            <pc:docMk/>
            <pc:sldMk cId="0" sldId="262"/>
            <ac:spMk id="6" creationId="{B2280C11-EEDB-487A-98F6-634F6A554FCC}"/>
          </ac:spMkLst>
        </pc:spChg>
        <pc:spChg chg="mod">
          <ac:chgData name="Shaul Chamoula" userId="ac6f003072e8c24a" providerId="LiveId" clId="{25376983-EBE7-46B5-945E-413F4B5727CB}" dt="2020-07-25T21:21:09.481" v="78" actId="20577"/>
          <ac:spMkLst>
            <pc:docMk/>
            <pc:sldMk cId="0" sldId="262"/>
            <ac:spMk id="7" creationId="{00000000-0000-0000-0000-000000000000}"/>
          </ac:spMkLst>
        </pc:spChg>
        <pc:spChg chg="add del">
          <ac:chgData name="Shaul Chamoula" userId="ac6f003072e8c24a" providerId="LiveId" clId="{25376983-EBE7-46B5-945E-413F4B5727CB}" dt="2020-07-30T20:30:42.450" v="3936" actId="478"/>
          <ac:spMkLst>
            <pc:docMk/>
            <pc:sldMk cId="0" sldId="262"/>
            <ac:spMk id="8" creationId="{2C6F7BCA-4B13-4E9D-B292-F022F48139C2}"/>
          </ac:spMkLst>
        </pc:spChg>
      </pc:sldChg>
      <pc:sldChg chg="addSp delSp modSp mod ord modClrScheme chgLayout">
        <pc:chgData name="Shaul Chamoula" userId="ac6f003072e8c24a" providerId="LiveId" clId="{25376983-EBE7-46B5-945E-413F4B5727CB}" dt="2020-08-03T11:24:55.796" v="5385" actId="20577"/>
        <pc:sldMkLst>
          <pc:docMk/>
          <pc:sldMk cId="0" sldId="263"/>
        </pc:sldMkLst>
        <pc:spChg chg="del">
          <ac:chgData name="Shaul Chamoula" userId="ac6f003072e8c24a" providerId="LiveId" clId="{25376983-EBE7-46B5-945E-413F4B5727CB}" dt="2020-07-26T10:17:35.577" v="121" actId="478"/>
          <ac:spMkLst>
            <pc:docMk/>
            <pc:sldMk cId="0" sldId="263"/>
            <ac:spMk id="3" creationId="{00000000-0000-0000-0000-000000000000}"/>
          </ac:spMkLst>
        </pc:spChg>
        <pc:spChg chg="del">
          <ac:chgData name="Shaul Chamoula" userId="ac6f003072e8c24a" providerId="LiveId" clId="{25376983-EBE7-46B5-945E-413F4B5727CB}" dt="2020-07-30T20:31:19.343" v="3941" actId="478"/>
          <ac:spMkLst>
            <pc:docMk/>
            <pc:sldMk cId="0" sldId="263"/>
            <ac:spMk id="6" creationId="{4558C303-E198-483E-A262-922AC5C18CB4}"/>
          </ac:spMkLst>
        </pc:spChg>
        <pc:spChg chg="mod ord">
          <ac:chgData name="Shaul Chamoula" userId="ac6f003072e8c24a" providerId="LiveId" clId="{25376983-EBE7-46B5-945E-413F4B5727CB}" dt="2020-07-28T12:41:59.381" v="3493" actId="700"/>
          <ac:spMkLst>
            <pc:docMk/>
            <pc:sldMk cId="0" sldId="263"/>
            <ac:spMk id="7" creationId="{00000000-0000-0000-0000-000000000000}"/>
          </ac:spMkLst>
        </pc:spChg>
        <pc:spChg chg="add del">
          <ac:chgData name="Shaul Chamoula" userId="ac6f003072e8c24a" providerId="LiveId" clId="{25376983-EBE7-46B5-945E-413F4B5727CB}" dt="2020-07-26T10:13:56.431" v="110" actId="22"/>
          <ac:spMkLst>
            <pc:docMk/>
            <pc:sldMk cId="0" sldId="263"/>
            <ac:spMk id="8" creationId="{7E248C7F-326C-498A-9E48-4969B1E18349}"/>
          </ac:spMkLst>
        </pc:spChg>
        <pc:spChg chg="add del mod ord">
          <ac:chgData name="Shaul Chamoula" userId="ac6f003072e8c24a" providerId="LiveId" clId="{25376983-EBE7-46B5-945E-413F4B5727CB}" dt="2020-08-03T11:24:55.796" v="5385" actId="20577"/>
          <ac:spMkLst>
            <pc:docMk/>
            <pc:sldMk cId="0" sldId="263"/>
            <ac:spMk id="12" creationId="{5E466935-65B4-4FCF-8C8B-DB8D695A65CC}"/>
          </ac:spMkLst>
        </pc:spChg>
        <pc:spChg chg="add del mod ord">
          <ac:chgData name="Shaul Chamoula" userId="ac6f003072e8c24a" providerId="LiveId" clId="{25376983-EBE7-46B5-945E-413F4B5727CB}" dt="2020-07-28T12:41:59.381" v="3493" actId="700"/>
          <ac:spMkLst>
            <pc:docMk/>
            <pc:sldMk cId="0" sldId="263"/>
            <ac:spMk id="17" creationId="{AE54CEF6-A44D-4A14-B62A-9FA82B08CD11}"/>
          </ac:spMkLst>
        </pc:spChg>
        <pc:graphicFrameChg chg="add del">
          <ac:chgData name="Shaul Chamoula" userId="ac6f003072e8c24a" providerId="LiveId" clId="{25376983-EBE7-46B5-945E-413F4B5727CB}" dt="2020-07-26T10:18:02.418" v="123" actId="21"/>
          <ac:graphicFrameMkLst>
            <pc:docMk/>
            <pc:sldMk cId="0" sldId="263"/>
            <ac:graphicFrameMk id="4" creationId="{14564568-B71F-459C-83D0-592D28868B6E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17:24.114" v="119" actId="21"/>
          <ac:graphicFrameMkLst>
            <pc:docMk/>
            <pc:sldMk cId="0" sldId="263"/>
            <ac:graphicFrameMk id="9" creationId="{58EC8DB8-7F0B-4B77-AAEC-FC22F470EC43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18:14.930" v="125" actId="22"/>
          <ac:graphicFrameMkLst>
            <pc:docMk/>
            <pc:sldMk cId="0" sldId="263"/>
            <ac:graphicFrameMk id="14" creationId="{F565BEF9-A423-4988-8F48-53F628F0B87D}"/>
          </ac:graphicFrameMkLst>
        </pc:graphicFrameChg>
        <pc:graphicFrameChg chg="add del">
          <ac:chgData name="Shaul Chamoula" userId="ac6f003072e8c24a" providerId="LiveId" clId="{25376983-EBE7-46B5-945E-413F4B5727CB}" dt="2020-07-26T10:19:08.693" v="145" actId="21"/>
          <ac:graphicFrameMkLst>
            <pc:docMk/>
            <pc:sldMk cId="0" sldId="263"/>
            <ac:graphicFrameMk id="16" creationId="{61CBA5ED-5ACF-4BE7-BC42-3876ADAD05E8}"/>
          </ac:graphicFrameMkLst>
        </pc:graphicFrameChg>
      </pc:sldChg>
      <pc:sldChg chg="delSp modSp mod ord">
        <pc:chgData name="Shaul Chamoula" userId="ac6f003072e8c24a" providerId="LiveId" clId="{25376983-EBE7-46B5-945E-413F4B5727CB}" dt="2020-07-30T20:31:27.956" v="3942" actId="478"/>
        <pc:sldMkLst>
          <pc:docMk/>
          <pc:sldMk cId="0" sldId="288"/>
        </pc:sldMkLst>
        <pc:spChg chg="mod">
          <ac:chgData name="Shaul Chamoula" userId="ac6f003072e8c24a" providerId="LiveId" clId="{25376983-EBE7-46B5-945E-413F4B5727CB}" dt="2020-07-28T20:49:33.724" v="3885" actId="113"/>
          <ac:spMkLst>
            <pc:docMk/>
            <pc:sldMk cId="0" sldId="288"/>
            <ac:spMk id="3" creationId="{137C9259-BD27-44CF-89D5-877243D9C831}"/>
          </ac:spMkLst>
        </pc:spChg>
        <pc:spChg chg="mod">
          <ac:chgData name="Shaul Chamoula" userId="ac6f003072e8c24a" providerId="LiveId" clId="{25376983-EBE7-46B5-945E-413F4B5727CB}" dt="2020-07-26T10:18:53.294" v="140" actId="20577"/>
          <ac:spMkLst>
            <pc:docMk/>
            <pc:sldMk cId="0" sldId="288"/>
            <ac:spMk id="5" creationId="{00000000-0000-0000-0000-000000000000}"/>
          </ac:spMkLst>
        </pc:spChg>
        <pc:spChg chg="del">
          <ac:chgData name="Shaul Chamoula" userId="ac6f003072e8c24a" providerId="LiveId" clId="{25376983-EBE7-46B5-945E-413F4B5727CB}" dt="2020-07-30T20:31:27.956" v="3942" actId="478"/>
          <ac:spMkLst>
            <pc:docMk/>
            <pc:sldMk cId="0" sldId="288"/>
            <ac:spMk id="6" creationId="{D40C8EF4-F222-4B31-8130-4875F8E3C95C}"/>
          </ac:spMkLst>
        </pc:spChg>
      </pc:sldChg>
      <pc:sldChg chg="mod modShow">
        <pc:chgData name="Shaul Chamoula" userId="ac6f003072e8c24a" providerId="LiveId" clId="{25376983-EBE7-46B5-945E-413F4B5727CB}" dt="2020-07-28T12:53:03.693" v="3667" actId="729"/>
        <pc:sldMkLst>
          <pc:docMk/>
          <pc:sldMk cId="0" sldId="291"/>
        </pc:sldMkLst>
      </pc:sldChg>
      <pc:sldChg chg="del mod ord modShow">
        <pc:chgData name="Shaul Chamoula" userId="ac6f003072e8c24a" providerId="LiveId" clId="{25376983-EBE7-46B5-945E-413F4B5727CB}" dt="2020-08-09T13:45:08.134" v="5613" actId="47"/>
        <pc:sldMkLst>
          <pc:docMk/>
          <pc:sldMk cId="2230144795" sldId="292"/>
        </pc:sldMkLst>
      </pc:sldChg>
      <pc:sldChg chg="del mod modShow">
        <pc:chgData name="Shaul Chamoula" userId="ac6f003072e8c24a" providerId="LiveId" clId="{25376983-EBE7-46B5-945E-413F4B5727CB}" dt="2020-08-09T13:45:02.845" v="5612" actId="47"/>
        <pc:sldMkLst>
          <pc:docMk/>
          <pc:sldMk cId="1718737886" sldId="298"/>
        </pc:sldMkLst>
      </pc:sldChg>
      <pc:sldChg chg="del mod modShow">
        <pc:chgData name="Shaul Chamoula" userId="ac6f003072e8c24a" providerId="LiveId" clId="{25376983-EBE7-46B5-945E-413F4B5727CB}" dt="2020-08-09T13:45:02.022" v="5611" actId="47"/>
        <pc:sldMkLst>
          <pc:docMk/>
          <pc:sldMk cId="1207789844" sldId="300"/>
        </pc:sldMkLst>
      </pc:sldChg>
      <pc:sldChg chg="addSp modSp mod modClrScheme modShow chgLayout modNotesTx">
        <pc:chgData name="Shaul Chamoula" userId="ac6f003072e8c24a" providerId="LiveId" clId="{25376983-EBE7-46B5-945E-413F4B5727CB}" dt="2020-08-02T22:19:36.025" v="5298" actId="729"/>
        <pc:sldMkLst>
          <pc:docMk/>
          <pc:sldMk cId="1162881620" sldId="301"/>
        </pc:sldMkLst>
        <pc:spChg chg="mod ord">
          <ac:chgData name="Shaul Chamoula" userId="ac6f003072e8c24a" providerId="LiveId" clId="{25376983-EBE7-46B5-945E-413F4B5727CB}" dt="2020-07-28T12:55:05.015" v="3717" actId="20577"/>
          <ac:spMkLst>
            <pc:docMk/>
            <pc:sldMk cId="1162881620" sldId="301"/>
            <ac:spMk id="2" creationId="{99228C1D-A17F-43C3-894B-39D305E9303E}"/>
          </ac:spMkLst>
        </pc:spChg>
        <pc:spChg chg="add mod ord">
          <ac:chgData name="Shaul Chamoula" userId="ac6f003072e8c24a" providerId="LiveId" clId="{25376983-EBE7-46B5-945E-413F4B5727CB}" dt="2020-07-28T12:54:37.084" v="3668" actId="700"/>
          <ac:spMkLst>
            <pc:docMk/>
            <pc:sldMk cId="1162881620" sldId="301"/>
            <ac:spMk id="3" creationId="{7112EE87-FC4E-48BC-B440-0FD9A8687769}"/>
          </ac:spMkLst>
        </pc:spChg>
        <pc:spChg chg="mod ord">
          <ac:chgData name="Shaul Chamoula" userId="ac6f003072e8c24a" providerId="LiveId" clId="{25376983-EBE7-46B5-945E-413F4B5727CB}" dt="2020-07-28T12:54:37.113" v="3670" actId="27636"/>
          <ac:spMkLst>
            <pc:docMk/>
            <pc:sldMk cId="1162881620" sldId="301"/>
            <ac:spMk id="8" creationId="{5F073F6F-B06E-4677-A445-F6E702C2E63D}"/>
          </ac:spMkLst>
        </pc:spChg>
        <pc:spChg chg="mod ord">
          <ac:chgData name="Shaul Chamoula" userId="ac6f003072e8c24a" providerId="LiveId" clId="{25376983-EBE7-46B5-945E-413F4B5727CB}" dt="2020-07-28T12:55:28.690" v="3726" actId="20577"/>
          <ac:spMkLst>
            <pc:docMk/>
            <pc:sldMk cId="1162881620" sldId="301"/>
            <ac:spMk id="9" creationId="{976EFD1C-2C83-406B-A4FA-8AEE22957B59}"/>
          </ac:spMkLst>
        </pc:spChg>
      </pc:sldChg>
      <pc:sldChg chg="del mod ord modShow">
        <pc:chgData name="Shaul Chamoula" userId="ac6f003072e8c24a" providerId="LiveId" clId="{25376983-EBE7-46B5-945E-413F4B5727CB}" dt="2020-08-09T13:45:10.813" v="5615" actId="47"/>
        <pc:sldMkLst>
          <pc:docMk/>
          <pc:sldMk cId="2007319970" sldId="302"/>
        </pc:sldMkLst>
      </pc:sldChg>
      <pc:sldChg chg="addSp delSp modSp mod ord modShow">
        <pc:chgData name="Shaul Chamoula" userId="ac6f003072e8c24a" providerId="LiveId" clId="{25376983-EBE7-46B5-945E-413F4B5727CB}" dt="2020-08-02T22:19:21.532" v="5296" actId="729"/>
        <pc:sldMkLst>
          <pc:docMk/>
          <pc:sldMk cId="3072097564" sldId="303"/>
        </pc:sldMkLst>
        <pc:spChg chg="mod">
          <ac:chgData name="Shaul Chamoula" userId="ac6f003072e8c24a" providerId="LiveId" clId="{25376983-EBE7-46B5-945E-413F4B5727CB}" dt="2020-07-31T08:32:59.818" v="3955" actId="20577"/>
          <ac:spMkLst>
            <pc:docMk/>
            <pc:sldMk cId="3072097564" sldId="303"/>
            <ac:spMk id="2" creationId="{2F6469D9-7AB5-4B51-A971-96A91FB99D24}"/>
          </ac:spMkLst>
        </pc:spChg>
        <pc:spChg chg="del">
          <ac:chgData name="Shaul Chamoula" userId="ac6f003072e8c24a" providerId="LiveId" clId="{25376983-EBE7-46B5-945E-413F4B5727CB}" dt="2020-08-02T21:57:38.856" v="5267" actId="478"/>
          <ac:spMkLst>
            <pc:docMk/>
            <pc:sldMk cId="3072097564" sldId="303"/>
            <ac:spMk id="3" creationId="{CC747F1D-4827-4A19-ADAC-B662AD81FEC3}"/>
          </ac:spMkLst>
        </pc:spChg>
        <pc:spChg chg="add del mod">
          <ac:chgData name="Shaul Chamoula" userId="ac6f003072e8c24a" providerId="LiveId" clId="{25376983-EBE7-46B5-945E-413F4B5727CB}" dt="2020-08-02T21:58:08.228" v="5273"/>
          <ac:spMkLst>
            <pc:docMk/>
            <pc:sldMk cId="3072097564" sldId="303"/>
            <ac:spMk id="5" creationId="{059369ED-DBF4-4374-8037-BFC59DC34E45}"/>
          </ac:spMkLst>
        </pc:spChg>
        <pc:spChg chg="add del mod">
          <ac:chgData name="Shaul Chamoula" userId="ac6f003072e8c24a" providerId="LiveId" clId="{25376983-EBE7-46B5-945E-413F4B5727CB}" dt="2020-08-02T22:01:08.466" v="5292" actId="478"/>
          <ac:spMkLst>
            <pc:docMk/>
            <pc:sldMk cId="3072097564" sldId="303"/>
            <ac:spMk id="10" creationId="{9E9F68AE-5B93-4C58-B5F8-61B60967435C}"/>
          </ac:spMkLst>
        </pc:spChg>
        <pc:spChg chg="mod">
          <ac:chgData name="Shaul Chamoula" userId="ac6f003072e8c24a" providerId="LiveId" clId="{25376983-EBE7-46B5-945E-413F4B5727CB}" dt="2020-08-02T22:02:21.928" v="5295" actId="27636"/>
          <ac:spMkLst>
            <pc:docMk/>
            <pc:sldMk cId="3072097564" sldId="303"/>
            <ac:spMk id="11" creationId="{AB8BD618-A489-477B-BCFF-DD00331D5EAB}"/>
          </ac:spMkLst>
        </pc:spChg>
        <pc:spChg chg="add">
          <ac:chgData name="Shaul Chamoula" userId="ac6f003072e8c24a" providerId="LiveId" clId="{25376983-EBE7-46B5-945E-413F4B5727CB}" dt="2020-08-02T22:01:15.589" v="5293" actId="22"/>
          <ac:spMkLst>
            <pc:docMk/>
            <pc:sldMk cId="3072097564" sldId="303"/>
            <ac:spMk id="19" creationId="{543EAC08-BBEF-472F-B8C5-199A5156D154}"/>
          </ac:spMkLst>
        </pc:spChg>
        <pc:picChg chg="del">
          <ac:chgData name="Shaul Chamoula" userId="ac6f003072e8c24a" providerId="LiveId" clId="{25376983-EBE7-46B5-945E-413F4B5727CB}" dt="2020-08-02T21:57:34.745" v="5266" actId="478"/>
          <ac:picMkLst>
            <pc:docMk/>
            <pc:sldMk cId="3072097564" sldId="303"/>
            <ac:picMk id="8" creationId="{E1336D4C-B954-4D7A-A012-BC33384799E1}"/>
          </ac:picMkLst>
        </pc:picChg>
        <pc:picChg chg="add del mod">
          <ac:chgData name="Shaul Chamoula" userId="ac6f003072e8c24a" providerId="LiveId" clId="{25376983-EBE7-46B5-945E-413F4B5727CB}" dt="2020-08-02T22:00:29.279" v="5287" actId="478"/>
          <ac:picMkLst>
            <pc:docMk/>
            <pc:sldMk cId="3072097564" sldId="303"/>
            <ac:picMk id="13" creationId="{53964D40-9F1D-41FC-98D2-5C974F8F1EDC}"/>
          </ac:picMkLst>
        </pc:picChg>
        <pc:picChg chg="add del">
          <ac:chgData name="Shaul Chamoula" userId="ac6f003072e8c24a" providerId="LiveId" clId="{25376983-EBE7-46B5-945E-413F4B5727CB}" dt="2020-08-02T22:00:28.754" v="5286" actId="22"/>
          <ac:picMkLst>
            <pc:docMk/>
            <pc:sldMk cId="3072097564" sldId="303"/>
            <ac:picMk id="15" creationId="{D7DFBB87-5ECF-45E0-A83F-68DAB8A9E3E6}"/>
          </ac:picMkLst>
        </pc:picChg>
        <pc:picChg chg="add">
          <ac:chgData name="Shaul Chamoula" userId="ac6f003072e8c24a" providerId="LiveId" clId="{25376983-EBE7-46B5-945E-413F4B5727CB}" dt="2020-08-02T22:00:30.206" v="5288" actId="22"/>
          <ac:picMkLst>
            <pc:docMk/>
            <pc:sldMk cId="3072097564" sldId="303"/>
            <ac:picMk id="17" creationId="{6BBB6F04-19C5-4546-B679-4F653743C87B}"/>
          </ac:picMkLst>
        </pc:picChg>
      </pc:sldChg>
      <pc:sldChg chg="del mod modShow">
        <pc:chgData name="Shaul Chamoula" userId="ac6f003072e8c24a" providerId="LiveId" clId="{25376983-EBE7-46B5-945E-413F4B5727CB}" dt="2020-08-09T13:45:00.632" v="5610" actId="47"/>
        <pc:sldMkLst>
          <pc:docMk/>
          <pc:sldMk cId="3526277996" sldId="304"/>
        </pc:sldMkLst>
      </pc:sldChg>
      <pc:sldChg chg="del mod modShow">
        <pc:chgData name="Shaul Chamoula" userId="ac6f003072e8c24a" providerId="LiveId" clId="{25376983-EBE7-46B5-945E-413F4B5727CB}" dt="2020-08-09T13:44:53.743" v="5609" actId="47"/>
        <pc:sldMkLst>
          <pc:docMk/>
          <pc:sldMk cId="3901153192" sldId="306"/>
        </pc:sldMkLst>
      </pc:sldChg>
      <pc:sldChg chg="del mod ord modShow">
        <pc:chgData name="Shaul Chamoula" userId="ac6f003072e8c24a" providerId="LiveId" clId="{25376983-EBE7-46B5-945E-413F4B5727CB}" dt="2020-08-09T13:45:11.947" v="5616" actId="47"/>
        <pc:sldMkLst>
          <pc:docMk/>
          <pc:sldMk cId="1095412416" sldId="307"/>
        </pc:sldMkLst>
      </pc:sldChg>
      <pc:sldChg chg="del mod ord modShow">
        <pc:chgData name="Shaul Chamoula" userId="ac6f003072e8c24a" providerId="LiveId" clId="{25376983-EBE7-46B5-945E-413F4B5727CB}" dt="2020-08-09T13:45:09.377" v="5614" actId="47"/>
        <pc:sldMkLst>
          <pc:docMk/>
          <pc:sldMk cId="2107791012" sldId="308"/>
        </pc:sldMkLst>
      </pc:sldChg>
      <pc:sldChg chg="addSp delSp modSp new del mod modClrScheme modShow chgLayout">
        <pc:chgData name="Shaul Chamoula" userId="ac6f003072e8c24a" providerId="LiveId" clId="{25376983-EBE7-46B5-945E-413F4B5727CB}" dt="2020-08-09T13:44:51.827" v="5608" actId="47"/>
        <pc:sldMkLst>
          <pc:docMk/>
          <pc:sldMk cId="3218399392" sldId="309"/>
        </pc:sldMkLst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2" creationId="{9F7A63A7-D402-4AC9-9773-E3F4E4E034D8}"/>
          </ac:spMkLst>
        </pc:spChg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3" creationId="{2C67A3BE-06C4-4FE8-B397-8C3B53F348E9}"/>
          </ac:spMkLst>
        </pc:spChg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4" creationId="{56002064-BB6E-4BD2-A1C6-1EBE1D95370D}"/>
          </ac:spMkLst>
        </pc:spChg>
        <pc:spChg chg="add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5" creationId="{B3CDDB91-9D31-4A54-9F7D-6AC281224EF0}"/>
          </ac:spMkLst>
        </pc:spChg>
        <pc:spChg chg="add mod ord">
          <ac:chgData name="Shaul Chamoula" userId="ac6f003072e8c24a" providerId="LiveId" clId="{25376983-EBE7-46B5-945E-413F4B5727CB}" dt="2020-07-25T23:18:36.076" v="108" actId="20577"/>
          <ac:spMkLst>
            <pc:docMk/>
            <pc:sldMk cId="3218399392" sldId="309"/>
            <ac:spMk id="6" creationId="{726D4C89-E165-45AD-BCD5-366C24CEBD08}"/>
          </ac:spMkLst>
        </pc:spChg>
        <pc:spChg chg="add mod ord">
          <ac:chgData name="Shaul Chamoula" userId="ac6f003072e8c24a" providerId="LiveId" clId="{25376983-EBE7-46B5-945E-413F4B5727CB}" dt="2020-07-25T23:18:25.434" v="83"/>
          <ac:spMkLst>
            <pc:docMk/>
            <pc:sldMk cId="3218399392" sldId="309"/>
            <ac:spMk id="7" creationId="{F8261A80-8ABD-4D5A-AE52-3FBFE4C50E5A}"/>
          </ac:spMkLst>
        </pc:spChg>
      </pc:sldChg>
      <pc:sldChg chg="addSp delSp modSp new mod ord modClrScheme chgLayout modNotesTx">
        <pc:chgData name="Shaul Chamoula" userId="ac6f003072e8c24a" providerId="LiveId" clId="{25376983-EBE7-46B5-945E-413F4B5727CB}" dt="2020-07-30T20:31:06.437" v="3940" actId="21"/>
        <pc:sldMkLst>
          <pc:docMk/>
          <pc:sldMk cId="3351287417" sldId="310"/>
        </pc:sldMkLst>
        <pc:spChg chg="add del mod ord">
          <ac:chgData name="Shaul Chamoula" userId="ac6f003072e8c24a" providerId="LiveId" clId="{25376983-EBE7-46B5-945E-413F4B5727CB}" dt="2020-07-26T20:59:18.418" v="315" actId="700"/>
          <ac:spMkLst>
            <pc:docMk/>
            <pc:sldMk cId="3351287417" sldId="310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30T20:31:05.809" v="3939" actId="22"/>
          <ac:spMkLst>
            <pc:docMk/>
            <pc:sldMk cId="3351287417" sldId="310"/>
            <ac:spMk id="3" creationId="{FDD975F7-E60D-4DA0-B2D3-BD7C8AAECF0D}"/>
          </ac:spMkLst>
        </pc:spChg>
        <pc:spChg chg="add del mod ord">
          <ac:chgData name="Shaul Chamoula" userId="ac6f003072e8c24a" providerId="LiveId" clId="{25376983-EBE7-46B5-945E-413F4B5727CB}" dt="2020-07-26T20:59:06.732" v="314" actId="700"/>
          <ac:spMkLst>
            <pc:docMk/>
            <pc:sldMk cId="3351287417" sldId="310"/>
            <ac:spMk id="4" creationId="{60BE99D3-ED7E-4416-A301-79BFDF7B44D6}"/>
          </ac:spMkLst>
        </pc:spChg>
        <pc:spChg chg="add del mod ord">
          <ac:chgData name="Shaul Chamoula" userId="ac6f003072e8c24a" providerId="LiveId" clId="{25376983-EBE7-46B5-945E-413F4B5727CB}" dt="2020-07-26T10:25:13.996" v="151" actId="700"/>
          <ac:spMkLst>
            <pc:docMk/>
            <pc:sldMk cId="3351287417" sldId="310"/>
            <ac:spMk id="7" creationId="{BD3EBBCA-4C27-4079-9C13-6C13F99DCEA5}"/>
          </ac:spMkLst>
        </pc:spChg>
        <pc:spChg chg="add del mod ord">
          <ac:chgData name="Shaul Chamoula" userId="ac6f003072e8c24a" providerId="LiveId" clId="{25376983-EBE7-46B5-945E-413F4B5727CB}" dt="2020-07-26T10:25:13.996" v="151" actId="700"/>
          <ac:spMkLst>
            <pc:docMk/>
            <pc:sldMk cId="3351287417" sldId="310"/>
            <ac:spMk id="8" creationId="{268D567D-A7EE-412A-98DB-74833AA2EFF9}"/>
          </ac:spMkLst>
        </pc:spChg>
        <pc:spChg chg="add">
          <ac:chgData name="Shaul Chamoula" userId="ac6f003072e8c24a" providerId="LiveId" clId="{25376983-EBE7-46B5-945E-413F4B5727CB}" dt="2020-07-26T20:57:31.358" v="309" actId="22"/>
          <ac:spMkLst>
            <pc:docMk/>
            <pc:sldMk cId="3351287417" sldId="310"/>
            <ac:spMk id="11" creationId="{954FBEF1-E130-4C35-8D8C-18EEA62BBCF6}"/>
          </ac:spMkLst>
        </pc:spChg>
        <pc:spChg chg="add mod ord">
          <ac:chgData name="Shaul Chamoula" userId="ac6f003072e8c24a" providerId="LiveId" clId="{25376983-EBE7-46B5-945E-413F4B5727CB}" dt="2020-07-28T15:36:59.856" v="3834" actId="122"/>
          <ac:spMkLst>
            <pc:docMk/>
            <pc:sldMk cId="3351287417" sldId="310"/>
            <ac:spMk id="12" creationId="{A1B5A734-1009-445D-8B09-29058D1E7961}"/>
          </ac:spMkLst>
        </pc:spChg>
        <pc:graphicFrameChg chg="add del mod modGraphic">
          <ac:chgData name="Shaul Chamoula" userId="ac6f003072e8c24a" providerId="LiveId" clId="{25376983-EBE7-46B5-945E-413F4B5727CB}" dt="2020-07-30T20:31:05.809" v="3939" actId="22"/>
          <ac:graphicFrameMkLst>
            <pc:docMk/>
            <pc:sldMk cId="3351287417" sldId="310"/>
            <ac:graphicFrameMk id="4" creationId="{44D2C531-48DB-4E18-BD15-3A6093923355}"/>
          </ac:graphicFrameMkLst>
        </pc:graphicFrameChg>
        <pc:graphicFrameChg chg="add del mod">
          <ac:chgData name="Shaul Chamoula" userId="ac6f003072e8c24a" providerId="LiveId" clId="{25376983-EBE7-46B5-945E-413F4B5727CB}" dt="2020-07-30T20:31:06.437" v="3940" actId="21"/>
          <ac:graphicFrameMkLst>
            <pc:docMk/>
            <pc:sldMk cId="3351287417" sldId="310"/>
            <ac:graphicFrameMk id="6" creationId="{8B512DFA-6D21-48B1-8B45-F87C78A024B2}"/>
          </ac:graphicFrameMkLst>
        </pc:graphicFrameChg>
        <pc:picChg chg="add del">
          <ac:chgData name="Shaul Chamoula" userId="ac6f003072e8c24a" providerId="LiveId" clId="{25376983-EBE7-46B5-945E-413F4B5727CB}" dt="2020-07-26T20:57:23.741" v="308"/>
          <ac:picMkLst>
            <pc:docMk/>
            <pc:sldMk cId="3351287417" sldId="310"/>
            <ac:picMk id="9" creationId="{FDFCD682-4591-46CE-9B41-2AABED381654}"/>
          </ac:picMkLst>
        </pc:picChg>
      </pc:sldChg>
      <pc:sldChg chg="addSp delSp modSp new mod modClrScheme chgLayout">
        <pc:chgData name="Shaul Chamoula" userId="ac6f003072e8c24a" providerId="LiveId" clId="{25376983-EBE7-46B5-945E-413F4B5727CB}" dt="2020-07-28T20:50:31.470" v="3888" actId="122"/>
        <pc:sldMkLst>
          <pc:docMk/>
          <pc:sldMk cId="3852721926" sldId="311"/>
        </pc:sldMkLst>
        <pc:spChg chg="mod ord">
          <ac:chgData name="Shaul Chamoula" userId="ac6f003072e8c24a" providerId="LiveId" clId="{25376983-EBE7-46B5-945E-413F4B5727CB}" dt="2020-07-26T20:58:11.308" v="312" actId="700"/>
          <ac:spMkLst>
            <pc:docMk/>
            <pc:sldMk cId="3852721926" sldId="311"/>
            <ac:spMk id="2" creationId="{7724FE75-9DB9-43CF-B24F-9FD1B58AAACA}"/>
          </ac:spMkLst>
        </pc:spChg>
        <pc:spChg chg="mod ord">
          <ac:chgData name="Shaul Chamoula" userId="ac6f003072e8c24a" providerId="LiveId" clId="{25376983-EBE7-46B5-945E-413F4B5727CB}" dt="2020-07-28T15:36:44.051" v="3832" actId="122"/>
          <ac:spMkLst>
            <pc:docMk/>
            <pc:sldMk cId="3852721926" sldId="311"/>
            <ac:spMk id="3" creationId="{1CA5731D-285D-4059-A1D6-64ED3AC705B2}"/>
          </ac:spMkLst>
        </pc:spChg>
        <pc:spChg chg="add del mod ord">
          <ac:chgData name="Shaul Chamoula" userId="ac6f003072e8c24a" providerId="LiveId" clId="{25376983-EBE7-46B5-945E-413F4B5727CB}" dt="2020-07-26T20:58:11.308" v="312" actId="700"/>
          <ac:spMkLst>
            <pc:docMk/>
            <pc:sldMk cId="3852721926" sldId="311"/>
            <ac:spMk id="4" creationId="{50C9FD61-A7C1-4D09-A55F-AF208A13A11E}"/>
          </ac:spMkLst>
        </pc:spChg>
        <pc:spChg chg="add mod">
          <ac:chgData name="Shaul Chamoula" userId="ac6f003072e8c24a" providerId="LiveId" clId="{25376983-EBE7-46B5-945E-413F4B5727CB}" dt="2020-07-26T20:58:47.333" v="313" actId="1076"/>
          <ac:spMkLst>
            <pc:docMk/>
            <pc:sldMk cId="3852721926" sldId="311"/>
            <ac:spMk id="9" creationId="{861D7E53-3A81-4DE2-A454-00607B5529CE}"/>
          </ac:spMkLst>
        </pc:spChg>
        <pc:spChg chg="add del mod">
          <ac:chgData name="Shaul Chamoula" userId="ac6f003072e8c24a" providerId="LiveId" clId="{25376983-EBE7-46B5-945E-413F4B5727CB}" dt="2020-07-26T20:42:13.973" v="296" actId="478"/>
          <ac:spMkLst>
            <pc:docMk/>
            <pc:sldMk cId="3852721926" sldId="311"/>
            <ac:spMk id="11" creationId="{4BBE80F8-3A17-41A0-8101-7DB98F125796}"/>
          </ac:spMkLst>
        </pc:spChg>
        <pc:spChg chg="add del mod">
          <ac:chgData name="Shaul Chamoula" userId="ac6f003072e8c24a" providerId="LiveId" clId="{25376983-EBE7-46B5-945E-413F4B5727CB}" dt="2020-07-26T20:42:11.583" v="295" actId="478"/>
          <ac:spMkLst>
            <pc:docMk/>
            <pc:sldMk cId="3852721926" sldId="311"/>
            <ac:spMk id="13" creationId="{C2943FD3-A833-4415-84E5-E04CD1B960A7}"/>
          </ac:spMkLst>
        </pc:spChg>
        <pc:spChg chg="add">
          <ac:chgData name="Shaul Chamoula" userId="ac6f003072e8c24a" providerId="LiveId" clId="{25376983-EBE7-46B5-945E-413F4B5727CB}" dt="2020-07-26T20:57:33.193" v="310" actId="22"/>
          <ac:spMkLst>
            <pc:docMk/>
            <pc:sldMk cId="3852721926" sldId="311"/>
            <ac:spMk id="19" creationId="{E5873062-DC1A-481E-851C-EF960C52CD95}"/>
          </ac:spMkLst>
        </pc:spChg>
        <pc:spChg chg="add del mod ord">
          <ac:chgData name="Shaul Chamoula" userId="ac6f003072e8c24a" providerId="LiveId" clId="{25376983-EBE7-46B5-945E-413F4B5727CB}" dt="2020-07-26T21:35:33.660" v="366" actId="1032"/>
          <ac:spMkLst>
            <pc:docMk/>
            <pc:sldMk cId="3852721926" sldId="311"/>
            <ac:spMk id="20" creationId="{C36E16E3-2407-4845-B46C-A9BD5333A05A}"/>
          </ac:spMkLst>
        </pc:spChg>
        <pc:spChg chg="add mod">
          <ac:chgData name="Shaul Chamoula" userId="ac6f003072e8c24a" providerId="LiveId" clId="{25376983-EBE7-46B5-945E-413F4B5727CB}" dt="2020-07-28T06:23:02.960" v="1065" actId="20577"/>
          <ac:spMkLst>
            <pc:docMk/>
            <pc:sldMk cId="3852721926" sldId="311"/>
            <ac:spMk id="24" creationId="{5D0AF59E-BBC9-4777-8BD3-0941585A51BC}"/>
          </ac:spMkLst>
        </pc:spChg>
        <pc:graphicFrameChg chg="add del mod modGraphic">
          <ac:chgData name="Shaul Chamoula" userId="ac6f003072e8c24a" providerId="LiveId" clId="{25376983-EBE7-46B5-945E-413F4B5727CB}" dt="2020-07-26T10:36:11.576" v="265" actId="1032"/>
          <ac:graphicFrameMkLst>
            <pc:docMk/>
            <pc:sldMk cId="3852721926" sldId="311"/>
            <ac:graphicFrameMk id="5" creationId="{0773D3FC-44D6-4E73-A4CD-4D6B43304A00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40:13.757" v="276" actId="1032"/>
          <ac:graphicFrameMkLst>
            <pc:docMk/>
            <pc:sldMk cId="3852721926" sldId="311"/>
            <ac:graphicFrameMk id="6" creationId="{CCB35C83-DBBC-4856-91FE-0929C041C1E9}"/>
          </ac:graphicFrameMkLst>
        </pc:graphicFrameChg>
        <pc:graphicFrameChg chg="add del mod modGraphic">
          <ac:chgData name="Shaul Chamoula" userId="ac6f003072e8c24a" providerId="LiveId" clId="{25376983-EBE7-46B5-945E-413F4B5727CB}" dt="2020-07-26T21:35:04.585" v="365" actId="1032"/>
          <ac:graphicFrameMkLst>
            <pc:docMk/>
            <pc:sldMk cId="3852721926" sldId="311"/>
            <ac:graphicFrameMk id="21" creationId="{E8A4FFA7-CA2B-4701-9E1B-EEB20F709942}"/>
          </ac:graphicFrameMkLst>
        </pc:graphicFrameChg>
        <pc:graphicFrameChg chg="add mod modGraphic">
          <ac:chgData name="Shaul Chamoula" userId="ac6f003072e8c24a" providerId="LiveId" clId="{25376983-EBE7-46B5-945E-413F4B5727CB}" dt="2020-07-28T20:50:31.470" v="3888" actId="122"/>
          <ac:graphicFrameMkLst>
            <pc:docMk/>
            <pc:sldMk cId="3852721926" sldId="311"/>
            <ac:graphicFrameMk id="22" creationId="{FFF38472-C516-4729-AEB8-6394AC6EAEE4}"/>
          </ac:graphicFrameMkLst>
        </pc:graphicFrameChg>
        <pc:picChg chg="add mod">
          <ac:chgData name="Shaul Chamoula" userId="ac6f003072e8c24a" providerId="LiveId" clId="{25376983-EBE7-46B5-945E-413F4B5727CB}" dt="2020-07-26T21:01:15.350" v="322" actId="14100"/>
          <ac:picMkLst>
            <pc:docMk/>
            <pc:sldMk cId="3852721926" sldId="311"/>
            <ac:picMk id="7" creationId="{118778DD-F84B-4A4A-A551-F2CE297A6E87}"/>
          </ac:picMkLst>
        </pc:picChg>
        <pc:picChg chg="add mod">
          <ac:chgData name="Shaul Chamoula" userId="ac6f003072e8c24a" providerId="LiveId" clId="{25376983-EBE7-46B5-945E-413F4B5727CB}" dt="2020-07-26T20:58:47.333" v="313" actId="1076"/>
          <ac:picMkLst>
            <pc:docMk/>
            <pc:sldMk cId="3852721926" sldId="311"/>
            <ac:picMk id="14" creationId="{DC433F9E-4D47-4CFA-BDA2-60701CB8057E}"/>
          </ac:picMkLst>
        </pc:picChg>
        <pc:picChg chg="add mod">
          <ac:chgData name="Shaul Chamoula" userId="ac6f003072e8c24a" providerId="LiveId" clId="{25376983-EBE7-46B5-945E-413F4B5727CB}" dt="2020-07-26T20:41:34.412" v="288" actId="571"/>
          <ac:picMkLst>
            <pc:docMk/>
            <pc:sldMk cId="3852721926" sldId="311"/>
            <ac:picMk id="15" creationId="{ECB677B5-9FD8-4B7E-B036-2202094A80BF}"/>
          </ac:picMkLst>
        </pc:picChg>
        <pc:picChg chg="add mod">
          <ac:chgData name="Shaul Chamoula" userId="ac6f003072e8c24a" providerId="LiveId" clId="{25376983-EBE7-46B5-945E-413F4B5727CB}" dt="2020-07-26T20:41:47.126" v="292" actId="571"/>
          <ac:picMkLst>
            <pc:docMk/>
            <pc:sldMk cId="3852721926" sldId="311"/>
            <ac:picMk id="16" creationId="{456A6641-B7E9-425A-A27E-82C3D3DF5639}"/>
          </ac:picMkLst>
        </pc:picChg>
        <pc:picChg chg="add mod">
          <ac:chgData name="Shaul Chamoula" userId="ac6f003072e8c24a" providerId="LiveId" clId="{25376983-EBE7-46B5-945E-413F4B5727CB}" dt="2020-07-26T20:41:47.126" v="292" actId="571"/>
          <ac:picMkLst>
            <pc:docMk/>
            <pc:sldMk cId="3852721926" sldId="311"/>
            <ac:picMk id="17" creationId="{62D4CD20-A64D-454D-A713-D172CF01A262}"/>
          </ac:picMkLst>
        </pc:picChg>
      </pc:sldChg>
      <pc:sldChg chg="addSp delSp modSp add mod">
        <pc:chgData name="Shaul Chamoula" userId="ac6f003072e8c24a" providerId="LiveId" clId="{25376983-EBE7-46B5-945E-413F4B5727CB}" dt="2020-07-28T15:40:57.336" v="3867"/>
        <pc:sldMkLst>
          <pc:docMk/>
          <pc:sldMk cId="779410294" sldId="312"/>
        </pc:sldMkLst>
        <pc:spChg chg="del">
          <ac:chgData name="Shaul Chamoula" userId="ac6f003072e8c24a" providerId="LiveId" clId="{25376983-EBE7-46B5-945E-413F4B5727CB}" dt="2020-07-27T22:16:27.490" v="492" actId="1032"/>
          <ac:spMkLst>
            <pc:docMk/>
            <pc:sldMk cId="779410294" sldId="312"/>
            <ac:spMk id="3" creationId="{FDD975F7-E60D-4DA0-B2D3-BD7C8AAECF0D}"/>
          </ac:spMkLst>
        </pc:spChg>
        <pc:spChg chg="add del mod">
          <ac:chgData name="Shaul Chamoula" userId="ac6f003072e8c24a" providerId="LiveId" clId="{25376983-EBE7-46B5-945E-413F4B5727CB}" dt="2020-07-28T15:40:57.336" v="3867"/>
          <ac:spMkLst>
            <pc:docMk/>
            <pc:sldMk cId="779410294" sldId="312"/>
            <ac:spMk id="6" creationId="{CD5DAA3B-5A89-449C-A54F-B60F2A71FDA6}"/>
          </ac:spMkLst>
        </pc:spChg>
        <pc:spChg chg="mod">
          <ac:chgData name="Shaul Chamoula" userId="ac6f003072e8c24a" providerId="LiveId" clId="{25376983-EBE7-46B5-945E-413F4B5727CB}" dt="2020-07-28T15:36:50.290" v="3833" actId="122"/>
          <ac:spMkLst>
            <pc:docMk/>
            <pc:sldMk cId="779410294" sldId="312"/>
            <ac:spMk id="12" creationId="{A1B5A734-1009-445D-8B09-29058D1E7961}"/>
          </ac:spMkLst>
        </pc:spChg>
        <pc:graphicFrameChg chg="add mod modGraphic">
          <ac:chgData name="Shaul Chamoula" userId="ac6f003072e8c24a" providerId="LiveId" clId="{25376983-EBE7-46B5-945E-413F4B5727CB}" dt="2020-07-27T22:17:25.391" v="502" actId="20577"/>
          <ac:graphicFrameMkLst>
            <pc:docMk/>
            <pc:sldMk cId="779410294" sldId="312"/>
            <ac:graphicFrameMk id="4" creationId="{3D418B19-19BA-4345-9BB7-EDEA383F19CB}"/>
          </ac:graphicFrameMkLst>
        </pc:graphicFrameChg>
        <pc:graphicFrameChg chg="del">
          <ac:chgData name="Shaul Chamoula" userId="ac6f003072e8c24a" providerId="LiveId" clId="{25376983-EBE7-46B5-945E-413F4B5727CB}" dt="2020-07-27T22:15:48.810" v="491" actId="478"/>
          <ac:graphicFrameMkLst>
            <pc:docMk/>
            <pc:sldMk cId="779410294" sldId="312"/>
            <ac:graphicFrameMk id="6" creationId="{8B512DFA-6D21-48B1-8B45-F87C78A024B2}"/>
          </ac:graphicFrameMkLst>
        </pc:graphicFrameChg>
      </pc:sldChg>
      <pc:sldChg chg="addSp delSp modSp new mod modNotesTx">
        <pc:chgData name="Shaul Chamoula" userId="ac6f003072e8c24a" providerId="LiveId" clId="{25376983-EBE7-46B5-945E-413F4B5727CB}" dt="2020-07-28T15:40:46.192" v="3865"/>
        <pc:sldMkLst>
          <pc:docMk/>
          <pc:sldMk cId="37572344" sldId="313"/>
        </pc:sldMkLst>
        <pc:spChg chg="mod">
          <ac:chgData name="Shaul Chamoula" userId="ac6f003072e8c24a" providerId="LiveId" clId="{25376983-EBE7-46B5-945E-413F4B5727CB}" dt="2020-07-27T22:21:04.143" v="539" actId="20577"/>
          <ac:spMkLst>
            <pc:docMk/>
            <pc:sldMk cId="37572344" sldId="313"/>
            <ac:spMk id="3" creationId="{37A4EE29-B1A0-414B-8CE5-67299EDEC0A6}"/>
          </ac:spMkLst>
        </pc:spChg>
        <pc:spChg chg="add del mod">
          <ac:chgData name="Shaul Chamoula" userId="ac6f003072e8c24a" providerId="LiveId" clId="{25376983-EBE7-46B5-945E-413F4B5727CB}" dt="2020-07-28T15:40:40.386" v="3863"/>
          <ac:spMkLst>
            <pc:docMk/>
            <pc:sldMk cId="37572344" sldId="313"/>
            <ac:spMk id="4" creationId="{3F447B6C-C7A1-42A9-A9F2-624FD7D6D146}"/>
          </ac:spMkLst>
        </pc:spChg>
        <pc:spChg chg="add del mod">
          <ac:chgData name="Shaul Chamoula" userId="ac6f003072e8c24a" providerId="LiveId" clId="{25376983-EBE7-46B5-945E-413F4B5727CB}" dt="2020-07-28T15:40:46.192" v="3865"/>
          <ac:spMkLst>
            <pc:docMk/>
            <pc:sldMk cId="37572344" sldId="313"/>
            <ac:spMk id="5" creationId="{F00D3C5B-B5C9-49D5-BB85-825CA99FFC74}"/>
          </ac:spMkLst>
        </pc:spChg>
      </pc:sldChg>
      <pc:sldChg chg="addSp delSp modSp add del mod modClrScheme chgLayout">
        <pc:chgData name="Shaul Chamoula" userId="ac6f003072e8c24a" providerId="LiveId" clId="{25376983-EBE7-46B5-945E-413F4B5727CB}" dt="2020-07-27T22:20:38.247" v="523"/>
        <pc:sldMkLst>
          <pc:docMk/>
          <pc:sldMk cId="676433948" sldId="313"/>
        </pc:sldMkLst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2" creationId="{E319E16E-43F5-4F3A-8EC8-5E15F5EF7C02}"/>
          </ac:spMkLst>
        </pc:spChg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3" creationId="{4C3D9320-EACD-4AAB-B6BD-CCC544CFE24A}"/>
          </ac:spMkLst>
        </pc:spChg>
        <pc:spChg chg="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7" creationId="{00000000-0000-0000-0000-000000000000}"/>
          </ac:spMkLst>
        </pc:spChg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12" creationId="{5E466935-65B4-4FCF-8C8B-DB8D695A65CC}"/>
          </ac:spMkLst>
        </pc:spChg>
      </pc:sldChg>
      <pc:sldChg chg="addSp delSp modSp add mod setBg modClrScheme chgLayout">
        <pc:chgData name="Shaul Chamoula" userId="ac6f003072e8c24a" providerId="LiveId" clId="{25376983-EBE7-46B5-945E-413F4B5727CB}" dt="2020-07-28T06:24:45.804" v="1067" actId="732"/>
        <pc:sldMkLst>
          <pc:docMk/>
          <pc:sldMk cId="1442376129" sldId="314"/>
        </pc:sldMkLst>
        <pc:spChg chg="mod ord">
          <ac:chgData name="Shaul Chamoula" userId="ac6f003072e8c24a" providerId="LiveId" clId="{25376983-EBE7-46B5-945E-413F4B5727CB}" dt="2020-07-28T05:57:29.630" v="925" actId="700"/>
          <ac:spMkLst>
            <pc:docMk/>
            <pc:sldMk cId="1442376129" sldId="314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5:57:29.630" v="925" actId="700"/>
          <ac:spMkLst>
            <pc:docMk/>
            <pc:sldMk cId="1442376129" sldId="314"/>
            <ac:spMk id="5" creationId="{E5FB42A4-BEF5-480E-8879-5C221C0A6689}"/>
          </ac:spMkLst>
        </pc:spChg>
        <pc:spChg chg="add del mod ord">
          <ac:chgData name="Shaul Chamoula" userId="ac6f003072e8c24a" providerId="LiveId" clId="{25376983-EBE7-46B5-945E-413F4B5727CB}" dt="2020-07-28T06:16:18.881" v="1039" actId="14100"/>
          <ac:spMkLst>
            <pc:docMk/>
            <pc:sldMk cId="1442376129" sldId="314"/>
            <ac:spMk id="6" creationId="{245D4D01-A381-4489-AD75-84A05B42431A}"/>
          </ac:spMkLst>
        </pc:spChg>
        <pc:spChg chg="add del mod ord">
          <ac:chgData name="Shaul Chamoula" userId="ac6f003072e8c24a" providerId="LiveId" clId="{25376983-EBE7-46B5-945E-413F4B5727CB}" dt="2020-07-28T05:59:23.357" v="943"/>
          <ac:spMkLst>
            <pc:docMk/>
            <pc:sldMk cId="1442376129" sldId="314"/>
            <ac:spMk id="7" creationId="{E0DA55DC-4259-4F40-B478-EE7B0DCCD887}"/>
          </ac:spMkLst>
        </pc:spChg>
        <pc:spChg chg="mod ord">
          <ac:chgData name="Shaul Chamoula" userId="ac6f003072e8c24a" providerId="LiveId" clId="{25376983-EBE7-46B5-945E-413F4B5727CB}" dt="2020-07-28T05:57:44.693" v="940" actId="20577"/>
          <ac:spMkLst>
            <pc:docMk/>
            <pc:sldMk cId="1442376129" sldId="314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6:16:25.424" v="1040"/>
          <ac:spMkLst>
            <pc:docMk/>
            <pc:sldMk cId="1442376129" sldId="314"/>
            <ac:spMk id="15" creationId="{884F25FF-F57D-4AA2-9992-7B093E9FA81D}"/>
          </ac:spMkLst>
        </pc:spChg>
        <pc:spChg chg="add mod">
          <ac:chgData name="Shaul Chamoula" userId="ac6f003072e8c24a" providerId="LiveId" clId="{25376983-EBE7-46B5-945E-413F4B5727CB}" dt="2020-07-28T06:21:03.585" v="1060" actId="1076"/>
          <ac:spMkLst>
            <pc:docMk/>
            <pc:sldMk cId="1442376129" sldId="314"/>
            <ac:spMk id="16" creationId="{2DE606CC-547A-482D-A96B-A66F56B40330}"/>
          </ac:spMkLst>
        </pc:spChg>
        <pc:spChg chg="add mod">
          <ac:chgData name="Shaul Chamoula" userId="ac6f003072e8c24a" providerId="LiveId" clId="{25376983-EBE7-46B5-945E-413F4B5727CB}" dt="2020-07-28T06:23:07.362" v="1066" actId="20577"/>
          <ac:spMkLst>
            <pc:docMk/>
            <pc:sldMk cId="1442376129" sldId="314"/>
            <ac:spMk id="18" creationId="{8733D032-D326-4609-95F2-3184C5455615}"/>
          </ac:spMkLst>
        </pc:spChg>
        <pc:spChg chg="add del mod">
          <ac:chgData name="Shaul Chamoula" userId="ac6f003072e8c24a" providerId="LiveId" clId="{25376983-EBE7-46B5-945E-413F4B5727CB}" dt="2020-07-28T06:18:05.276" v="1051"/>
          <ac:spMkLst>
            <pc:docMk/>
            <pc:sldMk cId="1442376129" sldId="314"/>
            <ac:spMk id="22" creationId="{82C40A09-FC5C-421F-94E3-E41E02E2BEB4}"/>
          </ac:spMkLst>
        </pc:spChg>
        <pc:graphicFrameChg chg="del">
          <ac:chgData name="Shaul Chamoula" userId="ac6f003072e8c24a" providerId="LiveId" clId="{25376983-EBE7-46B5-945E-413F4B5727CB}" dt="2020-07-28T05:44:47.336" v="917" actId="478"/>
          <ac:graphicFrameMkLst>
            <pc:docMk/>
            <pc:sldMk cId="1442376129" sldId="314"/>
            <ac:graphicFrameMk id="4" creationId="{3D418B19-19BA-4345-9BB7-EDEA383F19CB}"/>
          </ac:graphicFrameMkLst>
        </pc:graphicFrameChg>
        <pc:picChg chg="add del mod">
          <ac:chgData name="Shaul Chamoula" userId="ac6f003072e8c24a" providerId="LiveId" clId="{25376983-EBE7-46B5-945E-413F4B5727CB}" dt="2020-07-28T05:59:04.210" v="942"/>
          <ac:picMkLst>
            <pc:docMk/>
            <pc:sldMk cId="1442376129" sldId="314"/>
            <ac:picMk id="8" creationId="{A00B320E-85A8-40D4-A7E2-CA34F3AFA8C7}"/>
          </ac:picMkLst>
        </pc:picChg>
        <pc:picChg chg="add del mod">
          <ac:chgData name="Shaul Chamoula" userId="ac6f003072e8c24a" providerId="LiveId" clId="{25376983-EBE7-46B5-945E-413F4B5727CB}" dt="2020-07-28T06:15:08.172" v="1034" actId="21"/>
          <ac:picMkLst>
            <pc:docMk/>
            <pc:sldMk cId="1442376129" sldId="314"/>
            <ac:picMk id="9" creationId="{EEAD7621-C283-4937-8F9A-473B9B1A5415}"/>
          </ac:picMkLst>
        </pc:picChg>
        <pc:picChg chg="add del">
          <ac:chgData name="Shaul Chamoula" userId="ac6f003072e8c24a" providerId="LiveId" clId="{25376983-EBE7-46B5-945E-413F4B5727CB}" dt="2020-07-28T06:15:51.420" v="1038"/>
          <ac:picMkLst>
            <pc:docMk/>
            <pc:sldMk cId="1442376129" sldId="314"/>
            <ac:picMk id="17" creationId="{78F6FF3C-BFDD-410B-9583-299579F917D2}"/>
          </ac:picMkLst>
        </pc:picChg>
        <pc:picChg chg="add del mod ord">
          <ac:chgData name="Shaul Chamoula" userId="ac6f003072e8c24a" providerId="LiveId" clId="{25376983-EBE7-46B5-945E-413F4B5727CB}" dt="2020-07-28T06:18:01.697" v="1050" actId="478"/>
          <ac:picMkLst>
            <pc:docMk/>
            <pc:sldMk cId="1442376129" sldId="314"/>
            <ac:picMk id="19" creationId="{2942EBB0-9AA1-4ADA-9DA1-54D8F28D0F35}"/>
          </ac:picMkLst>
        </pc:picChg>
        <pc:picChg chg="add del mod">
          <ac:chgData name="Shaul Chamoula" userId="ac6f003072e8c24a" providerId="LiveId" clId="{25376983-EBE7-46B5-945E-413F4B5727CB}" dt="2020-07-28T06:15:33.780" v="1036"/>
          <ac:picMkLst>
            <pc:docMk/>
            <pc:sldMk cId="1442376129" sldId="314"/>
            <ac:picMk id="21" creationId="{E7ACDB75-B46C-4ED8-8015-542C71D5AF7C}"/>
          </ac:picMkLst>
        </pc:picChg>
        <pc:picChg chg="add mod ord modCrop">
          <ac:chgData name="Shaul Chamoula" userId="ac6f003072e8c24a" providerId="LiveId" clId="{25376983-EBE7-46B5-945E-413F4B5727CB}" dt="2020-07-28T06:24:45.804" v="1067" actId="732"/>
          <ac:picMkLst>
            <pc:docMk/>
            <pc:sldMk cId="1442376129" sldId="314"/>
            <ac:picMk id="23" creationId="{1AF3383C-197A-47B9-B15A-0DAF8B072A68}"/>
          </ac:picMkLst>
        </pc:picChg>
        <pc:picChg chg="add del mod">
          <ac:chgData name="Shaul Chamoula" userId="ac6f003072e8c24a" providerId="LiveId" clId="{25376983-EBE7-46B5-945E-413F4B5727CB}" dt="2020-07-28T06:04:44.944" v="945"/>
          <ac:picMkLst>
            <pc:docMk/>
            <pc:sldMk cId="1442376129" sldId="314"/>
            <ac:picMk id="1026" creationId="{7326AA76-7FA7-4639-A722-373E520E8686}"/>
          </ac:picMkLst>
        </pc:picChg>
        <pc:picChg chg="add del mod">
          <ac:chgData name="Shaul Chamoula" userId="ac6f003072e8c24a" providerId="LiveId" clId="{25376983-EBE7-46B5-945E-413F4B5727CB}" dt="2020-07-28T06:05:34.127" v="994"/>
          <ac:picMkLst>
            <pc:docMk/>
            <pc:sldMk cId="1442376129" sldId="314"/>
            <ac:picMk id="1028" creationId="{CF523466-0331-4C70-A21D-C8433B8947A2}"/>
          </ac:picMkLst>
        </pc:picChg>
        <pc:picChg chg="add mod">
          <ac:chgData name="Shaul Chamoula" userId="ac6f003072e8c24a" providerId="LiveId" clId="{25376983-EBE7-46B5-945E-413F4B5727CB}" dt="2020-07-28T06:19:53.765" v="1058" actId="732"/>
          <ac:picMkLst>
            <pc:docMk/>
            <pc:sldMk cId="1442376129" sldId="314"/>
            <ac:picMk id="1030" creationId="{3721A353-5C0B-4E1C-8A98-C3A6DF646D7F}"/>
          </ac:picMkLst>
        </pc:picChg>
      </pc:sldChg>
      <pc:sldChg chg="addSp delSp modSp add mod modNotesTx">
        <pc:chgData name="Shaul Chamoula" userId="ac6f003072e8c24a" providerId="LiveId" clId="{25376983-EBE7-46B5-945E-413F4B5727CB}" dt="2020-07-28T21:28:49.130" v="3918" actId="313"/>
        <pc:sldMkLst>
          <pc:docMk/>
          <pc:sldMk cId="4287392933" sldId="315"/>
        </pc:sldMkLst>
        <pc:spChg chg="add mod">
          <ac:chgData name="Shaul Chamoula" userId="ac6f003072e8c24a" providerId="LiveId" clId="{25376983-EBE7-46B5-945E-413F4B5727CB}" dt="2020-07-28T21:28:49.130" v="3918" actId="313"/>
          <ac:spMkLst>
            <pc:docMk/>
            <pc:sldMk cId="4287392933" sldId="315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09:56.563" v="1914" actId="20577"/>
          <ac:spMkLst>
            <pc:docMk/>
            <pc:sldMk cId="4287392933" sldId="315"/>
            <ac:spMk id="8" creationId="{ECE82CB4-0C9A-467B-BFDE-18015FD96D64}"/>
          </ac:spMkLst>
        </pc:spChg>
        <pc:spChg chg="mod">
          <ac:chgData name="Shaul Chamoula" userId="ac6f003072e8c24a" providerId="LiveId" clId="{25376983-EBE7-46B5-945E-413F4B5727CB}" dt="2020-07-28T06:39:10.669" v="1244" actId="20577"/>
          <ac:spMkLst>
            <pc:docMk/>
            <pc:sldMk cId="4287392933" sldId="315"/>
            <ac:spMk id="12" creationId="{A1B5A734-1009-445D-8B09-29058D1E7961}"/>
          </ac:spMkLst>
        </pc:spChg>
        <pc:graphicFrameChg chg="del">
          <ac:chgData name="Shaul Chamoula" userId="ac6f003072e8c24a" providerId="LiveId" clId="{25376983-EBE7-46B5-945E-413F4B5727CB}" dt="2020-07-28T06:27:18.242" v="1084" actId="478"/>
          <ac:graphicFrameMkLst>
            <pc:docMk/>
            <pc:sldMk cId="4287392933" sldId="315"/>
            <ac:graphicFrameMk id="4" creationId="{3D418B19-19BA-4345-9BB7-EDEA383F19CB}"/>
          </ac:graphicFrameMkLst>
        </pc:graphicFrameChg>
        <pc:picChg chg="add del">
          <ac:chgData name="Shaul Chamoula" userId="ac6f003072e8c24a" providerId="LiveId" clId="{25376983-EBE7-46B5-945E-413F4B5727CB}" dt="2020-07-28T06:31:14.740" v="1122"/>
          <ac:picMkLst>
            <pc:docMk/>
            <pc:sldMk cId="4287392933" sldId="315"/>
            <ac:picMk id="6" creationId="{AEF8A4AB-E54A-4939-922D-D8F501B62C45}"/>
          </ac:picMkLst>
        </pc:picChg>
        <pc:picChg chg="add mod ord">
          <ac:chgData name="Shaul Chamoula" userId="ac6f003072e8c24a" providerId="LiveId" clId="{25376983-EBE7-46B5-945E-413F4B5727CB}" dt="2020-07-28T06:43:36.331" v="1281" actId="14100"/>
          <ac:picMkLst>
            <pc:docMk/>
            <pc:sldMk cId="4287392933" sldId="315"/>
            <ac:picMk id="7" creationId="{79F7A5EF-54ED-4015-AE80-F8857B6344EB}"/>
          </ac:picMkLst>
        </pc:picChg>
      </pc:sldChg>
      <pc:sldChg chg="delSp modSp add mod ord">
        <pc:chgData name="Shaul Chamoula" userId="ac6f003072e8c24a" providerId="LiveId" clId="{25376983-EBE7-46B5-945E-413F4B5727CB}" dt="2020-07-30T20:31:38.733" v="3943" actId="478"/>
        <pc:sldMkLst>
          <pc:docMk/>
          <pc:sldMk cId="4096622874" sldId="316"/>
        </pc:sldMkLst>
        <pc:spChg chg="mod">
          <ac:chgData name="Shaul Chamoula" userId="ac6f003072e8c24a" providerId="LiveId" clId="{25376983-EBE7-46B5-945E-413F4B5727CB}" dt="2020-07-28T20:50:56.832" v="3889" actId="782"/>
          <ac:spMkLst>
            <pc:docMk/>
            <pc:sldMk cId="4096622874" sldId="316"/>
            <ac:spMk id="3" creationId="{137C9259-BD27-44CF-89D5-877243D9C831}"/>
          </ac:spMkLst>
        </pc:spChg>
        <pc:spChg chg="del">
          <ac:chgData name="Shaul Chamoula" userId="ac6f003072e8c24a" providerId="LiveId" clId="{25376983-EBE7-46B5-945E-413F4B5727CB}" dt="2020-07-30T20:31:38.733" v="3943" actId="478"/>
          <ac:spMkLst>
            <pc:docMk/>
            <pc:sldMk cId="4096622874" sldId="316"/>
            <ac:spMk id="6" creationId="{D40C8EF4-F222-4B31-8130-4875F8E3C95C}"/>
          </ac:spMkLst>
        </pc:spChg>
      </pc:sldChg>
      <pc:sldChg chg="new del">
        <pc:chgData name="Shaul Chamoula" userId="ac6f003072e8c24a" providerId="LiveId" clId="{25376983-EBE7-46B5-945E-413F4B5727CB}" dt="2020-07-28T06:32:24.062" v="1128" actId="680"/>
        <pc:sldMkLst>
          <pc:docMk/>
          <pc:sldMk cId="1734536576" sldId="317"/>
        </pc:sldMkLst>
      </pc:sldChg>
      <pc:sldChg chg="addSp delSp modSp add mod modClrScheme chgLayout">
        <pc:chgData name="Shaul Chamoula" userId="ac6f003072e8c24a" providerId="LiveId" clId="{25376983-EBE7-46B5-945E-413F4B5727CB}" dt="2020-08-03T11:21:41.082" v="5381" actId="14100"/>
        <pc:sldMkLst>
          <pc:docMk/>
          <pc:sldMk cId="3217423486" sldId="317"/>
        </pc:sldMkLst>
        <pc:spChg chg="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3" creationId="{297064BC-72E2-4500-8CDF-DFF37A430A51}"/>
          </ac:spMkLst>
        </pc:spChg>
        <pc:spChg chg="add del 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4" creationId="{0B9710E4-8F2B-4FCE-9D38-D12C178E2BDB}"/>
          </ac:spMkLst>
        </pc:spChg>
        <pc:spChg chg="add del mod ord">
          <ac:chgData name="Shaul Chamoula" userId="ac6f003072e8c24a" providerId="LiveId" clId="{25376983-EBE7-46B5-945E-413F4B5727CB}" dt="2020-07-28T21:28:50.627" v="3919" actId="313"/>
          <ac:spMkLst>
            <pc:docMk/>
            <pc:sldMk cId="3217423486" sldId="317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8-03T11:21:41.082" v="5381" actId="14100"/>
          <ac:spMkLst>
            <pc:docMk/>
            <pc:sldMk cId="3217423486" sldId="317"/>
            <ac:spMk id="10" creationId="{C894031F-F0A7-47D8-BE51-4D6969D53D16}"/>
          </ac:spMkLst>
        </pc:spChg>
        <pc:spChg chg="mod ord">
          <ac:chgData name="Shaul Chamoula" userId="ac6f003072e8c24a" providerId="LiveId" clId="{25376983-EBE7-46B5-945E-413F4B5727CB}" dt="2020-07-28T06:39:18.509" v="1252" actId="20577"/>
          <ac:spMkLst>
            <pc:docMk/>
            <pc:sldMk cId="3217423486" sldId="317"/>
            <ac:spMk id="12" creationId="{A1B5A734-1009-445D-8B09-29058D1E7961}"/>
          </ac:spMkLst>
        </pc:spChg>
        <pc:picChg chg="mod ord">
          <ac:chgData name="Shaul Chamoula" userId="ac6f003072e8c24a" providerId="LiveId" clId="{25376983-EBE7-46B5-945E-413F4B5727CB}" dt="2020-07-28T06:43:22.931" v="1279" actId="14100"/>
          <ac:picMkLst>
            <pc:docMk/>
            <pc:sldMk cId="3217423486" sldId="317"/>
            <ac:picMk id="7" creationId="{79F7A5EF-54ED-4015-AE80-F8857B6344EB}"/>
          </ac:picMkLst>
        </pc:picChg>
      </pc:sldChg>
      <pc:sldChg chg="addSp modSp add mod modNotesTx">
        <pc:chgData name="Shaul Chamoula" userId="ac6f003072e8c24a" providerId="LiveId" clId="{25376983-EBE7-46B5-945E-413F4B5727CB}" dt="2020-07-28T21:28:51.531" v="3920" actId="313"/>
        <pc:sldMkLst>
          <pc:docMk/>
          <pc:sldMk cId="3411523618" sldId="318"/>
        </pc:sldMkLst>
        <pc:spChg chg="add mod">
          <ac:chgData name="Shaul Chamoula" userId="ac6f003072e8c24a" providerId="LiveId" clId="{25376983-EBE7-46B5-945E-413F4B5727CB}" dt="2020-07-28T15:15:38.450" v="3745" actId="20577"/>
          <ac:spMkLst>
            <pc:docMk/>
            <pc:sldMk cId="3411523618" sldId="318"/>
            <ac:spMk id="3" creationId="{30C432DD-159A-4858-AC8F-8A7673FADB2C}"/>
          </ac:spMkLst>
        </pc:spChg>
        <pc:spChg chg="add mod">
          <ac:chgData name="Shaul Chamoula" userId="ac6f003072e8c24a" providerId="LiveId" clId="{25376983-EBE7-46B5-945E-413F4B5727CB}" dt="2020-07-28T06:46:27.340" v="1369" actId="122"/>
          <ac:spMkLst>
            <pc:docMk/>
            <pc:sldMk cId="3411523618" sldId="318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1.531" v="3920" actId="313"/>
          <ac:spMkLst>
            <pc:docMk/>
            <pc:sldMk cId="3411523618" sldId="318"/>
            <ac:spMk id="5" creationId="{4D3D6692-F9A2-4428-A7E7-0758AED3B91C}"/>
          </ac:spMkLst>
        </pc:spChg>
        <pc:picChg chg="mod">
          <ac:chgData name="Shaul Chamoula" userId="ac6f003072e8c24a" providerId="LiveId" clId="{25376983-EBE7-46B5-945E-413F4B5727CB}" dt="2020-07-28T06:43:30.021" v="1280" actId="14100"/>
          <ac:picMkLst>
            <pc:docMk/>
            <pc:sldMk cId="3411523618" sldId="318"/>
            <ac:picMk id="7" creationId="{79F7A5EF-54ED-4015-AE80-F8857B6344EB}"/>
          </ac:picMkLst>
        </pc:picChg>
      </pc:sldChg>
      <pc:sldChg chg="modSp add mod modNotesTx">
        <pc:chgData name="Shaul Chamoula" userId="ac6f003072e8c24a" providerId="LiveId" clId="{25376983-EBE7-46B5-945E-413F4B5727CB}" dt="2020-07-28T21:28:52.660" v="3921" actId="313"/>
        <pc:sldMkLst>
          <pc:docMk/>
          <pc:sldMk cId="4059551653" sldId="319"/>
        </pc:sldMkLst>
        <pc:spChg chg="mod">
          <ac:chgData name="Shaul Chamoula" userId="ac6f003072e8c24a" providerId="LiveId" clId="{25376983-EBE7-46B5-945E-413F4B5727CB}" dt="2020-07-28T06:48:21.887" v="1418" actId="122"/>
          <ac:spMkLst>
            <pc:docMk/>
            <pc:sldMk cId="4059551653" sldId="319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48:36.847" v="1433" actId="20577"/>
          <ac:spMkLst>
            <pc:docMk/>
            <pc:sldMk cId="4059551653" sldId="319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2.660" v="3921" actId="313"/>
          <ac:spMkLst>
            <pc:docMk/>
            <pc:sldMk cId="4059551653" sldId="319"/>
            <ac:spMk id="5" creationId="{4D3D6692-F9A2-4428-A7E7-0758AED3B91C}"/>
          </ac:spMkLst>
        </pc:spChg>
      </pc:sldChg>
      <pc:sldChg chg="modSp add mod modNotesTx">
        <pc:chgData name="Shaul Chamoula" userId="ac6f003072e8c24a" providerId="LiveId" clId="{25376983-EBE7-46B5-945E-413F4B5727CB}" dt="2020-07-28T21:28:53.889" v="3922" actId="313"/>
        <pc:sldMkLst>
          <pc:docMk/>
          <pc:sldMk cId="764232777" sldId="320"/>
        </pc:sldMkLst>
        <pc:spChg chg="mod">
          <ac:chgData name="Shaul Chamoula" userId="ac6f003072e8c24a" providerId="LiveId" clId="{25376983-EBE7-46B5-945E-413F4B5727CB}" dt="2020-07-28T06:57:46.462" v="1601" actId="313"/>
          <ac:spMkLst>
            <pc:docMk/>
            <pc:sldMk cId="764232777" sldId="320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51:00.016" v="1500" actId="20577"/>
          <ac:spMkLst>
            <pc:docMk/>
            <pc:sldMk cId="764232777" sldId="320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3.889" v="3922" actId="313"/>
          <ac:spMkLst>
            <pc:docMk/>
            <pc:sldMk cId="764232777" sldId="320"/>
            <ac:spMk id="5" creationId="{4D3D6692-F9A2-4428-A7E7-0758AED3B91C}"/>
          </ac:spMkLst>
        </pc:spChg>
      </pc:sldChg>
      <pc:sldChg chg="modSp add mod modNotesTx">
        <pc:chgData name="Shaul Chamoula" userId="ac6f003072e8c24a" providerId="LiveId" clId="{25376983-EBE7-46B5-945E-413F4B5727CB}" dt="2020-07-28T21:28:55.187" v="3923" actId="313"/>
        <pc:sldMkLst>
          <pc:docMk/>
          <pc:sldMk cId="2034270432" sldId="321"/>
        </pc:sldMkLst>
        <pc:spChg chg="mod">
          <ac:chgData name="Shaul Chamoula" userId="ac6f003072e8c24a" providerId="LiveId" clId="{25376983-EBE7-46B5-945E-413F4B5727CB}" dt="2020-07-28T06:57:50.293" v="1603" actId="313"/>
          <ac:spMkLst>
            <pc:docMk/>
            <pc:sldMk cId="2034270432" sldId="321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52:21.349" v="1540" actId="20577"/>
          <ac:spMkLst>
            <pc:docMk/>
            <pc:sldMk cId="2034270432" sldId="321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5.187" v="3923" actId="313"/>
          <ac:spMkLst>
            <pc:docMk/>
            <pc:sldMk cId="2034270432" sldId="321"/>
            <ac:spMk id="5" creationId="{4D3D6692-F9A2-4428-A7E7-0758AED3B91C}"/>
          </ac:spMkLst>
        </pc:spChg>
      </pc:sldChg>
      <pc:sldChg chg="modSp add mod ord modNotesTx">
        <pc:chgData name="Shaul Chamoula" userId="ac6f003072e8c24a" providerId="LiveId" clId="{25376983-EBE7-46B5-945E-413F4B5727CB}" dt="2020-07-28T21:28:57.065" v="3925" actId="313"/>
        <pc:sldMkLst>
          <pc:docMk/>
          <pc:sldMk cId="3714416294" sldId="322"/>
        </pc:sldMkLst>
        <pc:spChg chg="mod">
          <ac:chgData name="Shaul Chamoula" userId="ac6f003072e8c24a" providerId="LiveId" clId="{25376983-EBE7-46B5-945E-413F4B5727CB}" dt="2020-07-28T07:04:43.513" v="1798" actId="20577"/>
          <ac:spMkLst>
            <pc:docMk/>
            <pc:sldMk cId="3714416294" sldId="322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7:05:02.944" v="1828" actId="1076"/>
          <ac:spMkLst>
            <pc:docMk/>
            <pc:sldMk cId="3714416294" sldId="322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7.065" v="3925" actId="313"/>
          <ac:spMkLst>
            <pc:docMk/>
            <pc:sldMk cId="3714416294" sldId="322"/>
            <ac:spMk id="5" creationId="{4D3D6692-F9A2-4428-A7E7-0758AED3B91C}"/>
          </ac:spMkLst>
        </pc:spChg>
      </pc:sldChg>
      <pc:sldChg chg="addSp delSp modSp add mod modNotesTx">
        <pc:chgData name="Shaul Chamoula" userId="ac6f003072e8c24a" providerId="LiveId" clId="{25376983-EBE7-46B5-945E-413F4B5727CB}" dt="2020-07-28T21:28:56.138" v="3924" actId="313"/>
        <pc:sldMkLst>
          <pc:docMk/>
          <pc:sldMk cId="1247076984" sldId="323"/>
        </pc:sldMkLst>
        <pc:spChg chg="del mod">
          <ac:chgData name="Shaul Chamoula" userId="ac6f003072e8c24a" providerId="LiveId" clId="{25376983-EBE7-46B5-945E-413F4B5727CB}" dt="2020-07-28T07:08:06.270" v="1877" actId="478"/>
          <ac:spMkLst>
            <pc:docMk/>
            <pc:sldMk cId="1247076984" sldId="323"/>
            <ac:spMk id="3" creationId="{30C432DD-159A-4858-AC8F-8A7673FADB2C}"/>
          </ac:spMkLst>
        </pc:spChg>
        <pc:spChg chg="del mod">
          <ac:chgData name="Shaul Chamoula" userId="ac6f003072e8c24a" providerId="LiveId" clId="{25376983-EBE7-46B5-945E-413F4B5727CB}" dt="2020-07-28T07:08:06.270" v="1877" actId="478"/>
          <ac:spMkLst>
            <pc:docMk/>
            <pc:sldMk cId="1247076984" sldId="323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6.138" v="3924" actId="313"/>
          <ac:spMkLst>
            <pc:docMk/>
            <pc:sldMk cId="1247076984" sldId="323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08:30.277" v="1910" actId="20577"/>
          <ac:spMkLst>
            <pc:docMk/>
            <pc:sldMk cId="1247076984" sldId="323"/>
            <ac:spMk id="6" creationId="{4530C14B-A453-4582-AF42-EAF6C2CA6A6E}"/>
          </ac:spMkLst>
        </pc:spChg>
        <pc:spChg chg="add">
          <ac:chgData name="Shaul Chamoula" userId="ac6f003072e8c24a" providerId="LiveId" clId="{25376983-EBE7-46B5-945E-413F4B5727CB}" dt="2020-07-28T07:08:07.944" v="1878" actId="22"/>
          <ac:spMkLst>
            <pc:docMk/>
            <pc:sldMk cId="1247076984" sldId="323"/>
            <ac:spMk id="8" creationId="{1EC66AC0-86BB-44F0-959A-A75DA5C3CDA9}"/>
          </ac:spMkLst>
        </pc:spChg>
      </pc:sldChg>
      <pc:sldChg chg="delSp modSp add mod">
        <pc:chgData name="Shaul Chamoula" userId="ac6f003072e8c24a" providerId="LiveId" clId="{25376983-EBE7-46B5-945E-413F4B5727CB}" dt="2020-07-30T20:31:50.221" v="3944" actId="478"/>
        <pc:sldMkLst>
          <pc:docMk/>
          <pc:sldMk cId="669699981" sldId="324"/>
        </pc:sldMkLst>
        <pc:spChg chg="mod">
          <ac:chgData name="Shaul Chamoula" userId="ac6f003072e8c24a" providerId="LiveId" clId="{25376983-EBE7-46B5-945E-413F4B5727CB}" dt="2020-07-28T20:51:16.244" v="3890" actId="782"/>
          <ac:spMkLst>
            <pc:docMk/>
            <pc:sldMk cId="669699981" sldId="324"/>
            <ac:spMk id="3" creationId="{137C9259-BD27-44CF-89D5-877243D9C831}"/>
          </ac:spMkLst>
        </pc:spChg>
        <pc:spChg chg="del">
          <ac:chgData name="Shaul Chamoula" userId="ac6f003072e8c24a" providerId="LiveId" clId="{25376983-EBE7-46B5-945E-413F4B5727CB}" dt="2020-07-30T20:31:50.221" v="3944" actId="478"/>
          <ac:spMkLst>
            <pc:docMk/>
            <pc:sldMk cId="669699981" sldId="324"/>
            <ac:spMk id="6" creationId="{D40C8EF4-F222-4B31-8130-4875F8E3C95C}"/>
          </ac:spMkLst>
        </pc:spChg>
      </pc:sldChg>
      <pc:sldChg chg="delSp modSp add del mod">
        <pc:chgData name="Shaul Chamoula" userId="ac6f003072e8c24a" providerId="LiveId" clId="{25376983-EBE7-46B5-945E-413F4B5727CB}" dt="2020-07-28T07:47:09.184" v="2081" actId="47"/>
        <pc:sldMkLst>
          <pc:docMk/>
          <pc:sldMk cId="1088579204" sldId="325"/>
        </pc:sldMkLst>
        <pc:spChg chg="del">
          <ac:chgData name="Shaul Chamoula" userId="ac6f003072e8c24a" providerId="LiveId" clId="{25376983-EBE7-46B5-945E-413F4B5727CB}" dt="2020-07-28T07:33:31.679" v="1961" actId="478"/>
          <ac:spMkLst>
            <pc:docMk/>
            <pc:sldMk cId="1088579204" sldId="325"/>
            <ac:spMk id="6" creationId="{4558C303-E198-483E-A262-922AC5C18CB4}"/>
          </ac:spMkLst>
        </pc:spChg>
        <pc:spChg chg="mod">
          <ac:chgData name="Shaul Chamoula" userId="ac6f003072e8c24a" providerId="LiveId" clId="{25376983-EBE7-46B5-945E-413F4B5727CB}" dt="2020-07-28T07:33:25.836" v="1960"/>
          <ac:spMkLst>
            <pc:docMk/>
            <pc:sldMk cId="1088579204" sldId="325"/>
            <ac:spMk id="7" creationId="{00000000-0000-0000-0000-000000000000}"/>
          </ac:spMkLst>
        </pc:spChg>
        <pc:spChg chg="mod ord">
          <ac:chgData name="Shaul Chamoula" userId="ac6f003072e8c24a" providerId="LiveId" clId="{25376983-EBE7-46B5-945E-413F4B5727CB}" dt="2020-07-28T07:38:47.070" v="1997" actId="166"/>
          <ac:spMkLst>
            <pc:docMk/>
            <pc:sldMk cId="1088579204" sldId="325"/>
            <ac:spMk id="12" creationId="{5E466935-65B4-4FCF-8C8B-DB8D695A65CC}"/>
          </ac:spMkLst>
        </pc:spChg>
      </pc:sldChg>
      <pc:sldChg chg="addSp delSp modSp add mod modNotesTx">
        <pc:chgData name="Shaul Chamoula" userId="ac6f003072e8c24a" providerId="LiveId" clId="{25376983-EBE7-46B5-945E-413F4B5727CB}" dt="2020-07-28T20:53:34.964" v="3902" actId="6549"/>
        <pc:sldMkLst>
          <pc:docMk/>
          <pc:sldMk cId="1470621794" sldId="326"/>
        </pc:sldMkLst>
        <pc:spChg chg="mod">
          <ac:chgData name="Shaul Chamoula" userId="ac6f003072e8c24a" providerId="LiveId" clId="{25376983-EBE7-46B5-945E-413F4B5727CB}" dt="2020-07-28T07:39:42.046" v="2000"/>
          <ac:spMkLst>
            <pc:docMk/>
            <pc:sldMk cId="1470621794" sldId="326"/>
            <ac:spMk id="2" creationId="{3B567F7D-1E47-4912-81C9-557A1C052CD8}"/>
          </ac:spMkLst>
        </pc:spChg>
        <pc:spChg chg="del">
          <ac:chgData name="Shaul Chamoula" userId="ac6f003072e8c24a" providerId="LiveId" clId="{25376983-EBE7-46B5-945E-413F4B5727CB}" dt="2020-07-28T07:41:05.983" v="2011" actId="478"/>
          <ac:spMkLst>
            <pc:docMk/>
            <pc:sldMk cId="1470621794" sldId="326"/>
            <ac:spMk id="3" creationId="{30C432DD-159A-4858-AC8F-8A7673FADB2C}"/>
          </ac:spMkLst>
        </pc:spChg>
        <pc:spChg chg="del">
          <ac:chgData name="Shaul Chamoula" userId="ac6f003072e8c24a" providerId="LiveId" clId="{25376983-EBE7-46B5-945E-413F4B5727CB}" dt="2020-07-28T07:41:08.592" v="2012" actId="478"/>
          <ac:spMkLst>
            <pc:docMk/>
            <pc:sldMk cId="1470621794" sldId="326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46:45.223" v="2080" actId="20577"/>
          <ac:spMkLst>
            <pc:docMk/>
            <pc:sldMk cId="1470621794" sldId="326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41:45.841" v="2019" actId="5793"/>
          <ac:spMkLst>
            <pc:docMk/>
            <pc:sldMk cId="1470621794" sldId="326"/>
            <ac:spMk id="9" creationId="{161FB61F-34A4-4E4F-9496-8FB223D7EDC7}"/>
          </ac:spMkLst>
        </pc:spChg>
        <pc:spChg chg="mod">
          <ac:chgData name="Shaul Chamoula" userId="ac6f003072e8c24a" providerId="LiveId" clId="{25376983-EBE7-46B5-945E-413F4B5727CB}" dt="2020-07-28T15:36:25.917" v="3831" actId="122"/>
          <ac:spMkLst>
            <pc:docMk/>
            <pc:sldMk cId="1470621794" sldId="326"/>
            <ac:spMk id="12" creationId="{A1B5A734-1009-445D-8B09-29058D1E7961}"/>
          </ac:spMkLst>
        </pc:spChg>
        <pc:spChg chg="add del">
          <ac:chgData name="Shaul Chamoula" userId="ac6f003072e8c24a" providerId="LiveId" clId="{25376983-EBE7-46B5-945E-413F4B5727CB}" dt="2020-07-28T07:42:21.312" v="2026" actId="22"/>
          <ac:spMkLst>
            <pc:docMk/>
            <pc:sldMk cId="1470621794" sldId="326"/>
            <ac:spMk id="13" creationId="{809A7ABF-A108-4848-918D-630E73F1019D}"/>
          </ac:spMkLst>
        </pc:spChg>
        <pc:picChg chg="add mod">
          <ac:chgData name="Shaul Chamoula" userId="ac6f003072e8c24a" providerId="LiveId" clId="{25376983-EBE7-46B5-945E-413F4B5727CB}" dt="2020-07-28T07:42:51.544" v="2030" actId="14100"/>
          <ac:picMkLst>
            <pc:docMk/>
            <pc:sldMk cId="1470621794" sldId="326"/>
            <ac:picMk id="6" creationId="{22C46141-C585-4D21-B715-C079EDD15CCD}"/>
          </ac:picMkLst>
        </pc:picChg>
        <pc:picChg chg="add del mod">
          <ac:chgData name="Shaul Chamoula" userId="ac6f003072e8c24a" providerId="LiveId" clId="{25376983-EBE7-46B5-945E-413F4B5727CB}" dt="2020-07-28T07:41:11.031" v="2013" actId="478"/>
          <ac:picMkLst>
            <pc:docMk/>
            <pc:sldMk cId="1470621794" sldId="326"/>
            <ac:picMk id="7" creationId="{79F7A5EF-54ED-4015-AE80-F8857B6344EB}"/>
          </ac:picMkLst>
        </pc:picChg>
      </pc:sldChg>
      <pc:sldChg chg="delSp modSp add mod">
        <pc:chgData name="Shaul Chamoula" userId="ac6f003072e8c24a" providerId="LiveId" clId="{25376983-EBE7-46B5-945E-413F4B5727CB}" dt="2020-07-28T20:51:30.568" v="3891" actId="782"/>
        <pc:sldMkLst>
          <pc:docMk/>
          <pc:sldMk cId="4284567324" sldId="327"/>
        </pc:sldMkLst>
        <pc:spChg chg="mod">
          <ac:chgData name="Shaul Chamoula" userId="ac6f003072e8c24a" providerId="LiveId" clId="{25376983-EBE7-46B5-945E-413F4B5727CB}" dt="2020-07-28T20:51:30.568" v="3891" actId="782"/>
          <ac:spMkLst>
            <pc:docMk/>
            <pc:sldMk cId="4284567324" sldId="327"/>
            <ac:spMk id="3" creationId="{137C9259-BD27-44CF-89D5-877243D9C831}"/>
          </ac:spMkLst>
        </pc:spChg>
        <pc:spChg chg="del">
          <ac:chgData name="Shaul Chamoula" userId="ac6f003072e8c24a" providerId="LiveId" clId="{25376983-EBE7-46B5-945E-413F4B5727CB}" dt="2020-07-28T08:16:26.972" v="2304" actId="478"/>
          <ac:spMkLst>
            <pc:docMk/>
            <pc:sldMk cId="4284567324" sldId="327"/>
            <ac:spMk id="6" creationId="{D40C8EF4-F222-4B31-8130-4875F8E3C95C}"/>
          </ac:spMkLst>
        </pc:spChg>
      </pc:sldChg>
      <pc:sldChg chg="addSp delSp modSp add mod modNotesTx">
        <pc:chgData name="Shaul Chamoula" userId="ac6f003072e8c24a" providerId="LiveId" clId="{25376983-EBE7-46B5-945E-413F4B5727CB}" dt="2020-07-28T21:30:04.204" v="3935" actId="20577"/>
        <pc:sldMkLst>
          <pc:docMk/>
          <pc:sldMk cId="430946106" sldId="328"/>
        </pc:sldMkLst>
        <pc:spChg chg="mod">
          <ac:chgData name="Shaul Chamoula" userId="ac6f003072e8c24a" providerId="LiveId" clId="{25376983-EBE7-46B5-945E-413F4B5727CB}" dt="2020-07-28T21:30:04.204" v="3935" actId="20577"/>
          <ac:spMkLst>
            <pc:docMk/>
            <pc:sldMk cId="430946106" sldId="328"/>
            <ac:spMk id="5" creationId="{4D3D6692-F9A2-4428-A7E7-0758AED3B91C}"/>
          </ac:spMkLst>
        </pc:spChg>
        <pc:spChg chg="add del">
          <ac:chgData name="Shaul Chamoula" userId="ac6f003072e8c24a" providerId="LiveId" clId="{25376983-EBE7-46B5-945E-413F4B5727CB}" dt="2020-07-28T08:13:49.669" v="2282" actId="22"/>
          <ac:spMkLst>
            <pc:docMk/>
            <pc:sldMk cId="430946106" sldId="328"/>
            <ac:spMk id="10" creationId="{0B2C8E1F-071F-4D12-97C8-A783A0345A64}"/>
          </ac:spMkLst>
        </pc:spChg>
        <pc:spChg chg="mod">
          <ac:chgData name="Shaul Chamoula" userId="ac6f003072e8c24a" providerId="LiveId" clId="{25376983-EBE7-46B5-945E-413F4B5727CB}" dt="2020-07-28T15:36:03.538" v="3830" actId="122"/>
          <ac:spMkLst>
            <pc:docMk/>
            <pc:sldMk cId="430946106" sldId="328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8:14:13.776" v="2286" actId="478"/>
          <ac:spMkLst>
            <pc:docMk/>
            <pc:sldMk cId="430946106" sldId="328"/>
            <ac:spMk id="13" creationId="{72556FFE-DA5A-4052-B387-FDE0EC77A4DB}"/>
          </ac:spMkLst>
        </pc:spChg>
        <pc:spChg chg="add mod">
          <ac:chgData name="Shaul Chamoula" userId="ac6f003072e8c24a" providerId="LiveId" clId="{25376983-EBE7-46B5-945E-413F4B5727CB}" dt="2020-07-28T08:16:07.477" v="2303" actId="242"/>
          <ac:spMkLst>
            <pc:docMk/>
            <pc:sldMk cId="430946106" sldId="328"/>
            <ac:spMk id="14" creationId="{5DCA1129-846E-4EFF-B1EB-5CBC8EF1A462}"/>
          </ac:spMkLst>
        </pc:spChg>
        <pc:picChg chg="del">
          <ac:chgData name="Shaul Chamoula" userId="ac6f003072e8c24a" providerId="LiveId" clId="{25376983-EBE7-46B5-945E-413F4B5727CB}" dt="2020-07-28T07:47:46.708" v="2085" actId="478"/>
          <ac:picMkLst>
            <pc:docMk/>
            <pc:sldMk cId="430946106" sldId="328"/>
            <ac:picMk id="6" creationId="{22C46141-C585-4D21-B715-C079EDD15CCD}"/>
          </ac:picMkLst>
        </pc:picChg>
      </pc:sldChg>
      <pc:sldChg chg="addSp delSp modSp add mod modNotesTx">
        <pc:chgData name="Shaul Chamoula" userId="ac6f003072e8c24a" providerId="LiveId" clId="{25376983-EBE7-46B5-945E-413F4B5727CB}" dt="2020-07-28T20:53:25.131" v="3900" actId="6549"/>
        <pc:sldMkLst>
          <pc:docMk/>
          <pc:sldMk cId="1452775027" sldId="329"/>
        </pc:sldMkLst>
        <pc:spChg chg="del">
          <ac:chgData name="Shaul Chamoula" userId="ac6f003072e8c24a" providerId="LiveId" clId="{25376983-EBE7-46B5-945E-413F4B5727CB}" dt="2020-07-28T08:17:45.231" v="2309" actId="478"/>
          <ac:spMkLst>
            <pc:docMk/>
            <pc:sldMk cId="1452775027" sldId="329"/>
            <ac:spMk id="5" creationId="{4D3D6692-F9A2-4428-A7E7-0758AED3B91C}"/>
          </ac:spMkLst>
        </pc:spChg>
        <pc:spChg chg="add del mod">
          <ac:chgData name="Shaul Chamoula" userId="ac6f003072e8c24a" providerId="LiveId" clId="{25376983-EBE7-46B5-945E-413F4B5727CB}" dt="2020-07-28T08:17:53.891" v="2311" actId="22"/>
          <ac:spMkLst>
            <pc:docMk/>
            <pc:sldMk cId="1452775027" sldId="329"/>
            <ac:spMk id="6" creationId="{8C485544-75C8-47D4-9D70-4D4C0D36EA88}"/>
          </ac:spMkLst>
        </pc:spChg>
        <pc:spChg chg="add mod">
          <ac:chgData name="Shaul Chamoula" userId="ac6f003072e8c24a" providerId="LiveId" clId="{25376983-EBE7-46B5-945E-413F4B5727CB}" dt="2020-07-28T08:21:11.965" v="2446" actId="20577"/>
          <ac:spMkLst>
            <pc:docMk/>
            <pc:sldMk cId="1452775027" sldId="329"/>
            <ac:spMk id="8" creationId="{A81FFCA5-378B-4AA5-83B3-5703552E02E6}"/>
          </ac:spMkLst>
        </pc:spChg>
        <pc:spChg chg="mod">
          <ac:chgData name="Shaul Chamoula" userId="ac6f003072e8c24a" providerId="LiveId" clId="{25376983-EBE7-46B5-945E-413F4B5727CB}" dt="2020-07-28T15:35:47.622" v="3828" actId="122"/>
          <ac:spMkLst>
            <pc:docMk/>
            <pc:sldMk cId="1452775027" sldId="329"/>
            <ac:spMk id="12" creationId="{A1B5A734-1009-445D-8B09-29058D1E7961}"/>
          </ac:spMkLst>
        </pc:spChg>
        <pc:spChg chg="mod">
          <ac:chgData name="Shaul Chamoula" userId="ac6f003072e8c24a" providerId="LiveId" clId="{25376983-EBE7-46B5-945E-413F4B5727CB}" dt="2020-07-28T15:35:12.496" v="3826" actId="20577"/>
          <ac:spMkLst>
            <pc:docMk/>
            <pc:sldMk cId="1452775027" sldId="329"/>
            <ac:spMk id="14" creationId="{5DCA1129-846E-4EFF-B1EB-5CBC8EF1A462}"/>
          </ac:spMkLst>
        </pc:spChg>
        <pc:spChg chg="add del mod">
          <ac:chgData name="Shaul Chamoula" userId="ac6f003072e8c24a" providerId="LiveId" clId="{25376983-EBE7-46B5-945E-413F4B5727CB}" dt="2020-07-28T08:22:25.308" v="2505"/>
          <ac:spMkLst>
            <pc:docMk/>
            <pc:sldMk cId="1452775027" sldId="329"/>
            <ac:spMk id="16" creationId="{F675173A-7B33-4977-ABB4-FAC1ECFAD6FC}"/>
          </ac:spMkLst>
        </pc:spChg>
        <pc:picChg chg="add del mod">
          <ac:chgData name="Shaul Chamoula" userId="ac6f003072e8c24a" providerId="LiveId" clId="{25376983-EBE7-46B5-945E-413F4B5727CB}" dt="2020-07-28T08:17:50.923" v="2310" actId="21"/>
          <ac:picMkLst>
            <pc:docMk/>
            <pc:sldMk cId="1452775027" sldId="329"/>
            <ac:picMk id="3" creationId="{917A33A4-7A58-4D85-B5A6-F0CFD2548490}"/>
          </ac:picMkLst>
        </pc:picChg>
        <pc:picChg chg="add del mod">
          <ac:chgData name="Shaul Chamoula" userId="ac6f003072e8c24a" providerId="LiveId" clId="{25376983-EBE7-46B5-945E-413F4B5727CB}" dt="2020-07-28T08:21:56.170" v="2504" actId="478"/>
          <ac:picMkLst>
            <pc:docMk/>
            <pc:sldMk cId="1452775027" sldId="329"/>
            <ac:picMk id="7" creationId="{9D1FA445-FE01-4D7A-BC5E-AEB17777AD8F}"/>
          </ac:picMkLst>
        </pc:picChg>
        <pc:picChg chg="add mod">
          <ac:chgData name="Shaul Chamoula" userId="ac6f003072e8c24a" providerId="LiveId" clId="{25376983-EBE7-46B5-945E-413F4B5727CB}" dt="2020-07-28T08:22:32.700" v="2506" actId="14100"/>
          <ac:picMkLst>
            <pc:docMk/>
            <pc:sldMk cId="1452775027" sldId="329"/>
            <ac:picMk id="17" creationId="{E57215A9-7092-4DF8-9E6A-73B105C2C6DB}"/>
          </ac:picMkLst>
        </pc:picChg>
        <pc:cxnChg chg="add mod">
          <ac:chgData name="Shaul Chamoula" userId="ac6f003072e8c24a" providerId="LiveId" clId="{25376983-EBE7-46B5-945E-413F4B5727CB}" dt="2020-07-28T08:24:00.412" v="2572" actId="1582"/>
          <ac:cxnSpMkLst>
            <pc:docMk/>
            <pc:sldMk cId="1452775027" sldId="329"/>
            <ac:cxnSpMk id="19" creationId="{18E165A9-9ABD-4486-A1F9-1B016FE02FE8}"/>
          </ac:cxnSpMkLst>
        </pc:cxnChg>
      </pc:sldChg>
      <pc:sldChg chg="modSp add mod modNotesTx">
        <pc:chgData name="Shaul Chamoula" userId="ac6f003072e8c24a" providerId="LiveId" clId="{25376983-EBE7-46B5-945E-413F4B5727CB}" dt="2020-07-28T21:29:03.538" v="3927" actId="313"/>
        <pc:sldMkLst>
          <pc:docMk/>
          <pc:sldMk cId="953075857" sldId="330"/>
        </pc:sldMkLst>
        <pc:spChg chg="mod">
          <ac:chgData name="Shaul Chamoula" userId="ac6f003072e8c24a" providerId="LiveId" clId="{25376983-EBE7-46B5-945E-413F4B5727CB}" dt="2020-07-28T15:35:51.704" v="3829" actId="122"/>
          <ac:spMkLst>
            <pc:docMk/>
            <pc:sldMk cId="953075857" sldId="330"/>
            <ac:spMk id="12" creationId="{A1B5A734-1009-445D-8B09-29058D1E7961}"/>
          </ac:spMkLst>
        </pc:spChg>
        <pc:spChg chg="mod">
          <ac:chgData name="Shaul Chamoula" userId="ac6f003072e8c24a" providerId="LiveId" clId="{25376983-EBE7-46B5-945E-413F4B5727CB}" dt="2020-07-28T21:29:03.538" v="3927" actId="313"/>
          <ac:spMkLst>
            <pc:docMk/>
            <pc:sldMk cId="953075857" sldId="330"/>
            <ac:spMk id="14" creationId="{5DCA1129-846E-4EFF-B1EB-5CBC8EF1A462}"/>
          </ac:spMkLst>
        </pc:spChg>
      </pc:sldChg>
      <pc:sldChg chg="modSp add mod">
        <pc:chgData name="Shaul Chamoula" userId="ac6f003072e8c24a" providerId="LiveId" clId="{25376983-EBE7-46B5-945E-413F4B5727CB}" dt="2020-07-28T20:51:56.318" v="3892" actId="782"/>
        <pc:sldMkLst>
          <pc:docMk/>
          <pc:sldMk cId="974681334" sldId="331"/>
        </pc:sldMkLst>
        <pc:spChg chg="mod">
          <ac:chgData name="Shaul Chamoula" userId="ac6f003072e8c24a" providerId="LiveId" clId="{25376983-EBE7-46B5-945E-413F4B5727CB}" dt="2020-07-28T20:51:56.318" v="3892" actId="782"/>
          <ac:spMkLst>
            <pc:docMk/>
            <pc:sldMk cId="974681334" sldId="331"/>
            <ac:spMk id="3" creationId="{137C9259-BD27-44CF-89D5-877243D9C831}"/>
          </ac:spMkLst>
        </pc:spChg>
      </pc:sldChg>
      <pc:sldChg chg="addSp delSp modSp add mod modNotesTx">
        <pc:chgData name="Shaul Chamoula" userId="ac6f003072e8c24a" providerId="LiveId" clId="{25376983-EBE7-46B5-945E-413F4B5727CB}" dt="2020-08-02T22:21:52.068" v="5346" actId="20577"/>
        <pc:sldMkLst>
          <pc:docMk/>
          <pc:sldMk cId="2318011688" sldId="332"/>
        </pc:sldMkLst>
        <pc:spChg chg="mod">
          <ac:chgData name="Shaul Chamoula" userId="ac6f003072e8c24a" providerId="LiveId" clId="{25376983-EBE7-46B5-945E-413F4B5727CB}" dt="2020-08-02T22:21:52.068" v="5346" actId="20577"/>
          <ac:spMkLst>
            <pc:docMk/>
            <pc:sldMk cId="2318011688" sldId="332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15:39:54.319" v="3861" actId="122"/>
          <ac:spMkLst>
            <pc:docMk/>
            <pc:sldMk cId="2318011688" sldId="332"/>
            <ac:spMk id="12" creationId="{A1B5A734-1009-445D-8B09-29058D1E7961}"/>
          </ac:spMkLst>
        </pc:spChg>
        <pc:spChg chg="del">
          <ac:chgData name="Shaul Chamoula" userId="ac6f003072e8c24a" providerId="LiveId" clId="{25376983-EBE7-46B5-945E-413F4B5727CB}" dt="2020-07-28T08:29:21.611" v="2580" actId="478"/>
          <ac:spMkLst>
            <pc:docMk/>
            <pc:sldMk cId="2318011688" sldId="332"/>
            <ac:spMk id="14" creationId="{5DCA1129-846E-4EFF-B1EB-5CBC8EF1A462}"/>
          </ac:spMkLst>
        </pc:spChg>
        <pc:picChg chg="add del">
          <ac:chgData name="Shaul Chamoula" userId="ac6f003072e8c24a" providerId="LiveId" clId="{25376983-EBE7-46B5-945E-413F4B5727CB}" dt="2020-07-28T08:29:11.749" v="2578"/>
          <ac:picMkLst>
            <pc:docMk/>
            <pc:sldMk cId="2318011688" sldId="332"/>
            <ac:picMk id="3" creationId="{9F4D9C98-AEE3-42D9-98EA-C0019C2EB6D3}"/>
          </ac:picMkLst>
        </pc:picChg>
        <pc:picChg chg="add del mod modCrop">
          <ac:chgData name="Shaul Chamoula" userId="ac6f003072e8c24a" providerId="LiveId" clId="{25376983-EBE7-46B5-945E-413F4B5727CB}" dt="2020-07-28T08:37:59.893" v="2585" actId="478"/>
          <ac:picMkLst>
            <pc:docMk/>
            <pc:sldMk cId="2318011688" sldId="332"/>
            <ac:picMk id="4" creationId="{AB8ACC7D-7D82-4378-B214-B75C42A99927}"/>
          </ac:picMkLst>
        </pc:picChg>
        <pc:picChg chg="add mod">
          <ac:chgData name="Shaul Chamoula" userId="ac6f003072e8c24a" providerId="LiveId" clId="{25376983-EBE7-46B5-945E-413F4B5727CB}" dt="2020-07-28T08:38:24.679" v="2589" actId="1076"/>
          <ac:picMkLst>
            <pc:docMk/>
            <pc:sldMk cId="2318011688" sldId="332"/>
            <ac:picMk id="7" creationId="{4645F8DD-760D-481A-9491-21CBC14ADC6E}"/>
          </ac:picMkLst>
        </pc:picChg>
      </pc:sldChg>
      <pc:sldChg chg="modSp add mod ord modNotesTx">
        <pc:chgData name="Shaul Chamoula" userId="ac6f003072e8c24a" providerId="LiveId" clId="{25376983-EBE7-46B5-945E-413F4B5727CB}" dt="2020-08-02T21:11:00.276" v="4240" actId="20577"/>
        <pc:sldMkLst>
          <pc:docMk/>
          <pc:sldMk cId="2377668925" sldId="333"/>
        </pc:sldMkLst>
        <pc:spChg chg="mod">
          <ac:chgData name="Shaul Chamoula" userId="ac6f003072e8c24a" providerId="LiveId" clId="{25376983-EBE7-46B5-945E-413F4B5727CB}" dt="2020-08-02T21:11:00.276" v="4240" actId="20577"/>
          <ac:spMkLst>
            <pc:docMk/>
            <pc:sldMk cId="2377668925" sldId="333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15:39:46.840" v="3860" actId="122"/>
          <ac:spMkLst>
            <pc:docMk/>
            <pc:sldMk cId="2377668925" sldId="333"/>
            <ac:spMk id="12" creationId="{A1B5A734-1009-445D-8B09-29058D1E7961}"/>
          </ac:spMkLst>
        </pc:spChg>
      </pc:sldChg>
      <pc:sldChg chg="addSp delSp modSp add del mod modClrScheme chgLayout modNotesTx">
        <pc:chgData name="Shaul Chamoula" userId="ac6f003072e8c24a" providerId="LiveId" clId="{25376983-EBE7-46B5-945E-413F4B5727CB}" dt="2020-07-28T20:53:14.442" v="3898" actId="6549"/>
        <pc:sldMkLst>
          <pc:docMk/>
          <pc:sldMk cId="276221720" sldId="334"/>
        </pc:sldMkLst>
        <pc:spChg chg="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3" creationId="{452FAA4D-C126-47B7-9315-0E00992DA883}"/>
          </ac:spMkLst>
        </pc:spChg>
        <pc:spChg chg="add del 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4" creationId="{745EABD1-6173-4EAC-A12C-1F6014EC9037}"/>
          </ac:spMkLst>
        </pc:spChg>
        <pc:spChg chg="add del mod ord">
          <ac:chgData name="Shaul Chamoula" userId="ac6f003072e8c24a" providerId="LiveId" clId="{25376983-EBE7-46B5-945E-413F4B5727CB}" dt="2020-07-28T09:10:54.241" v="2678" actId="478"/>
          <ac:spMkLst>
            <pc:docMk/>
            <pc:sldMk cId="276221720" sldId="334"/>
            <ac:spMk id="5" creationId="{4D3D6692-F9A2-4428-A7E7-0758AED3B91C}"/>
          </ac:spMkLst>
        </pc:spChg>
        <pc:spChg chg="add del mod">
          <ac:chgData name="Shaul Chamoula" userId="ac6f003072e8c24a" providerId="LiveId" clId="{25376983-EBE7-46B5-945E-413F4B5727CB}" dt="2020-07-28T09:12:15.818" v="2682" actId="22"/>
          <ac:spMkLst>
            <pc:docMk/>
            <pc:sldMk cId="276221720" sldId="334"/>
            <ac:spMk id="8" creationId="{45285B73-A4B0-49D9-ADB9-31B7919209AA}"/>
          </ac:spMkLst>
        </pc:spChg>
        <pc:spChg chg="mod ord">
          <ac:chgData name="Shaul Chamoula" userId="ac6f003072e8c24a" providerId="LiveId" clId="{25376983-EBE7-46B5-945E-413F4B5727CB}" dt="2020-07-28T15:35:41.384" v="3827" actId="122"/>
          <ac:spMkLst>
            <pc:docMk/>
            <pc:sldMk cId="276221720" sldId="334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9:14:34.115" v="2697" actId="22"/>
          <ac:spMkLst>
            <pc:docMk/>
            <pc:sldMk cId="276221720" sldId="334"/>
            <ac:spMk id="18" creationId="{37388861-FC0B-43C1-8188-A781F533CDBE}"/>
          </ac:spMkLst>
        </pc:spChg>
        <pc:picChg chg="add del mod">
          <ac:chgData name="Shaul Chamoula" userId="ac6f003072e8c24a" providerId="LiveId" clId="{25376983-EBE7-46B5-945E-413F4B5727CB}" dt="2020-07-28T09:12:13.072" v="2681" actId="21"/>
          <ac:picMkLst>
            <pc:docMk/>
            <pc:sldMk cId="276221720" sldId="334"/>
            <ac:picMk id="10" creationId="{EEB53D09-7E72-4053-B411-9AAD9D758509}"/>
          </ac:picMkLst>
        </pc:picChg>
        <pc:picChg chg="add del mod">
          <ac:chgData name="Shaul Chamoula" userId="ac6f003072e8c24a" providerId="LiveId" clId="{25376983-EBE7-46B5-945E-413F4B5727CB}" dt="2020-07-28T09:14:25.163" v="2694" actId="478"/>
          <ac:picMkLst>
            <pc:docMk/>
            <pc:sldMk cId="276221720" sldId="334"/>
            <ac:picMk id="14" creationId="{73970661-A9E4-46C1-8F70-4BA0C73F6CF9}"/>
          </ac:picMkLst>
        </pc:picChg>
        <pc:picChg chg="add del mod">
          <ac:chgData name="Shaul Chamoula" userId="ac6f003072e8c24a" providerId="LiveId" clId="{25376983-EBE7-46B5-945E-413F4B5727CB}" dt="2020-07-28T09:14:28.138" v="2695" actId="478"/>
          <ac:picMkLst>
            <pc:docMk/>
            <pc:sldMk cId="276221720" sldId="334"/>
            <ac:picMk id="15" creationId="{70AEA43D-8BA6-427B-9D3B-B566CEEC9A08}"/>
          </ac:picMkLst>
        </pc:picChg>
        <pc:picChg chg="add del mod">
          <ac:chgData name="Shaul Chamoula" userId="ac6f003072e8c24a" providerId="LiveId" clId="{25376983-EBE7-46B5-945E-413F4B5727CB}" dt="2020-07-28T09:14:32.079" v="2696" actId="21"/>
          <ac:picMkLst>
            <pc:docMk/>
            <pc:sldMk cId="276221720" sldId="334"/>
            <ac:picMk id="16" creationId="{50B76AB7-B0AB-4BAD-87C7-58D291700C7D}"/>
          </ac:picMkLst>
        </pc:picChg>
        <pc:picChg chg="add mod">
          <ac:chgData name="Shaul Chamoula" userId="ac6f003072e8c24a" providerId="LiveId" clId="{25376983-EBE7-46B5-945E-413F4B5727CB}" dt="2020-07-28T09:14:43.165" v="2698" actId="14100"/>
          <ac:picMkLst>
            <pc:docMk/>
            <pc:sldMk cId="276221720" sldId="334"/>
            <ac:picMk id="20" creationId="{6988170E-7F24-410D-94A7-55CBC994F3F5}"/>
          </ac:picMkLst>
        </pc:picChg>
      </pc:sldChg>
      <pc:sldChg chg="modSp add mod ord modNotesTx">
        <pc:chgData name="Shaul Chamoula" userId="ac6f003072e8c24a" providerId="LiveId" clId="{25376983-EBE7-46B5-945E-413F4B5727CB}" dt="2020-07-28T20:53:17.861" v="3899" actId="6549"/>
        <pc:sldMkLst>
          <pc:docMk/>
          <pc:sldMk cId="1711632162" sldId="335"/>
        </pc:sldMkLst>
        <pc:spChg chg="mod">
          <ac:chgData name="Shaul Chamoula" userId="ac6f003072e8c24a" providerId="LiveId" clId="{25376983-EBE7-46B5-945E-413F4B5727CB}" dt="2020-07-28T09:25:17.041" v="2798" actId="20577"/>
          <ac:spMkLst>
            <pc:docMk/>
            <pc:sldMk cId="1711632162" sldId="335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20:39:21.196" v="3872" actId="20577"/>
          <ac:spMkLst>
            <pc:docMk/>
            <pc:sldMk cId="1711632162" sldId="335"/>
            <ac:spMk id="12" creationId="{A1B5A734-1009-445D-8B09-29058D1E7961}"/>
          </ac:spMkLst>
        </pc:spChg>
      </pc:sldChg>
      <pc:sldChg chg="addSp delSp modSp add mod modNotesTx">
        <pc:chgData name="Shaul Chamoula" userId="ac6f003072e8c24a" providerId="LiveId" clId="{25376983-EBE7-46B5-945E-413F4B5727CB}" dt="2020-07-28T15:37:38.208" v="3836" actId="122"/>
        <pc:sldMkLst>
          <pc:docMk/>
          <pc:sldMk cId="190345190" sldId="336"/>
        </pc:sldMkLst>
        <pc:spChg chg="add del mod">
          <ac:chgData name="Shaul Chamoula" userId="ac6f003072e8c24a" providerId="LiveId" clId="{25376983-EBE7-46B5-945E-413F4B5727CB}" dt="2020-07-28T10:07:07.450" v="2988" actId="20577"/>
          <ac:spMkLst>
            <pc:docMk/>
            <pc:sldMk cId="190345190" sldId="336"/>
            <ac:spMk id="4" creationId="{2EC971D2-39A6-4CEB-8EE0-50C37298606F}"/>
          </ac:spMkLst>
        </pc:spChg>
        <pc:spChg chg="del mod">
          <ac:chgData name="Shaul Chamoula" userId="ac6f003072e8c24a" providerId="LiveId" clId="{25376983-EBE7-46B5-945E-413F4B5727CB}" dt="2020-07-28T09:20:58.106" v="2742" actId="21"/>
          <ac:spMkLst>
            <pc:docMk/>
            <pc:sldMk cId="190345190" sldId="336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9:24:38.259" v="2794" actId="13822"/>
          <ac:spMkLst>
            <pc:docMk/>
            <pc:sldMk cId="190345190" sldId="336"/>
            <ac:spMk id="10" creationId="{86F814AB-4EB9-41C1-8BFC-E737784F747D}"/>
          </ac:spMkLst>
        </pc:spChg>
        <pc:spChg chg="mod">
          <ac:chgData name="Shaul Chamoula" userId="ac6f003072e8c24a" providerId="LiveId" clId="{25376983-EBE7-46B5-945E-413F4B5727CB}" dt="2020-07-28T15:37:38.208" v="3836" actId="122"/>
          <ac:spMkLst>
            <pc:docMk/>
            <pc:sldMk cId="190345190" sldId="336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9:22:27.430" v="2760"/>
          <ac:spMkLst>
            <pc:docMk/>
            <pc:sldMk cId="190345190" sldId="336"/>
            <ac:spMk id="13" creationId="{DCE51707-BE8F-4D91-A64F-5FD34BA7E0C7}"/>
          </ac:spMkLst>
        </pc:spChg>
        <pc:picChg chg="del">
          <ac:chgData name="Shaul Chamoula" userId="ac6f003072e8c24a" providerId="LiveId" clId="{25376983-EBE7-46B5-945E-413F4B5727CB}" dt="2020-07-28T09:20:48.583" v="2740" actId="478"/>
          <ac:picMkLst>
            <pc:docMk/>
            <pc:sldMk cId="190345190" sldId="336"/>
            <ac:picMk id="7" creationId="{4645F8DD-760D-481A-9491-21CBC14ADC6E}"/>
          </ac:picMkLst>
        </pc:picChg>
      </pc:sldChg>
      <pc:sldChg chg="modSp add mod modNotesTx">
        <pc:chgData name="Shaul Chamoula" userId="ac6f003072e8c24a" providerId="LiveId" clId="{25376983-EBE7-46B5-945E-413F4B5727CB}" dt="2020-07-28T20:53:08.389" v="3897" actId="6549"/>
        <pc:sldMkLst>
          <pc:docMk/>
          <pc:sldMk cId="1139268485" sldId="337"/>
        </pc:sldMkLst>
        <pc:spChg chg="mod">
          <ac:chgData name="Shaul Chamoula" userId="ac6f003072e8c24a" providerId="LiveId" clId="{25376983-EBE7-46B5-945E-413F4B5727CB}" dt="2020-07-28T09:28:14.989" v="2807" actId="20577"/>
          <ac:spMkLst>
            <pc:docMk/>
            <pc:sldMk cId="1139268485" sldId="337"/>
            <ac:spMk id="4" creationId="{2EC971D2-39A6-4CEB-8EE0-50C37298606F}"/>
          </ac:spMkLst>
        </pc:spChg>
        <pc:spChg chg="mod">
          <ac:chgData name="Shaul Chamoula" userId="ac6f003072e8c24a" providerId="LiveId" clId="{25376983-EBE7-46B5-945E-413F4B5727CB}" dt="2020-07-28T20:43:10.741" v="3876" actId="20577"/>
          <ac:spMkLst>
            <pc:docMk/>
            <pc:sldMk cId="1139268485" sldId="337"/>
            <ac:spMk id="12" creationId="{A1B5A734-1009-445D-8B09-29058D1E7961}"/>
          </ac:spMkLst>
        </pc:spChg>
      </pc:sldChg>
      <pc:sldChg chg="addSp modSp add mod modNotesTx">
        <pc:chgData name="Shaul Chamoula" userId="ac6f003072e8c24a" providerId="LiveId" clId="{25376983-EBE7-46B5-945E-413F4B5727CB}" dt="2020-07-28T20:53:05.344" v="3896" actId="6549"/>
        <pc:sldMkLst>
          <pc:docMk/>
          <pc:sldMk cId="3881182241" sldId="338"/>
        </pc:sldMkLst>
        <pc:spChg chg="mod">
          <ac:chgData name="Shaul Chamoula" userId="ac6f003072e8c24a" providerId="LiveId" clId="{25376983-EBE7-46B5-945E-413F4B5727CB}" dt="2020-07-28T10:03:12.256" v="2880" actId="20577"/>
          <ac:spMkLst>
            <pc:docMk/>
            <pc:sldMk cId="3881182241" sldId="338"/>
            <ac:spMk id="4" creationId="{2EC971D2-39A6-4CEB-8EE0-50C37298606F}"/>
          </ac:spMkLst>
        </pc:spChg>
        <pc:spChg chg="add mod">
          <ac:chgData name="Shaul Chamoula" userId="ac6f003072e8c24a" providerId="LiveId" clId="{25376983-EBE7-46B5-945E-413F4B5727CB}" dt="2020-07-28T10:00:59.814" v="2857" actId="571"/>
          <ac:spMkLst>
            <pc:docMk/>
            <pc:sldMk cId="3881182241" sldId="338"/>
            <ac:spMk id="8" creationId="{A47DF89A-91A4-42D7-8463-ADCDC181D8A2}"/>
          </ac:spMkLst>
        </pc:spChg>
        <pc:spChg chg="mod">
          <ac:chgData name="Shaul Chamoula" userId="ac6f003072e8c24a" providerId="LiveId" clId="{25376983-EBE7-46B5-945E-413F4B5727CB}" dt="2020-07-28T20:43:52.751" v="3878" actId="1076"/>
          <ac:spMkLst>
            <pc:docMk/>
            <pc:sldMk cId="3881182241" sldId="338"/>
            <ac:spMk id="12" creationId="{A1B5A734-1009-445D-8B09-29058D1E7961}"/>
          </ac:spMkLst>
        </pc:spChg>
      </pc:sldChg>
      <pc:sldChg chg="modSp add mod modNotesTx">
        <pc:chgData name="Shaul Chamoula" userId="ac6f003072e8c24a" providerId="LiveId" clId="{25376983-EBE7-46B5-945E-413F4B5727CB}" dt="2020-08-09T13:13:21.060" v="5395" actId="20577"/>
        <pc:sldMkLst>
          <pc:docMk/>
          <pc:sldMk cId="2230119377" sldId="339"/>
        </pc:sldMkLst>
        <pc:spChg chg="mod">
          <ac:chgData name="Shaul Chamoula" userId="ac6f003072e8c24a" providerId="LiveId" clId="{25376983-EBE7-46B5-945E-413F4B5727CB}" dt="2020-08-09T13:13:21.060" v="5395" actId="20577"/>
          <ac:spMkLst>
            <pc:docMk/>
            <pc:sldMk cId="2230119377" sldId="339"/>
            <ac:spMk id="4" creationId="{2EC971D2-39A6-4CEB-8EE0-50C37298606F}"/>
          </ac:spMkLst>
        </pc:spChg>
        <pc:spChg chg="mod">
          <ac:chgData name="Shaul Chamoula" userId="ac6f003072e8c24a" providerId="LiveId" clId="{25376983-EBE7-46B5-945E-413F4B5727CB}" dt="2020-07-28T20:44:20.305" v="3880" actId="1076"/>
          <ac:spMkLst>
            <pc:docMk/>
            <pc:sldMk cId="2230119377" sldId="339"/>
            <ac:spMk id="12" creationId="{A1B5A734-1009-445D-8B09-29058D1E7961}"/>
          </ac:spMkLst>
        </pc:spChg>
      </pc:sldChg>
      <pc:sldChg chg="addSp modSp new del mod">
        <pc:chgData name="Shaul Chamoula" userId="ac6f003072e8c24a" providerId="LiveId" clId="{25376983-EBE7-46B5-945E-413F4B5727CB}" dt="2020-07-28T12:38:31.004" v="3390" actId="47"/>
        <pc:sldMkLst>
          <pc:docMk/>
          <pc:sldMk cId="335836989" sldId="340"/>
        </pc:sldMkLst>
        <pc:spChg chg="mod">
          <ac:chgData name="Shaul Chamoula" userId="ac6f003072e8c24a" providerId="LiveId" clId="{25376983-EBE7-46B5-945E-413F4B5727CB}" dt="2020-07-28T12:37:57.604" v="3388" actId="20577"/>
          <ac:spMkLst>
            <pc:docMk/>
            <pc:sldMk cId="335836989" sldId="340"/>
            <ac:spMk id="3" creationId="{2F0A037C-7BCB-406B-817D-0EBF0DE82F38}"/>
          </ac:spMkLst>
        </pc:spChg>
        <pc:spChg chg="add">
          <ac:chgData name="Shaul Chamoula" userId="ac6f003072e8c24a" providerId="LiveId" clId="{25376983-EBE7-46B5-945E-413F4B5727CB}" dt="2020-07-28T12:38:15.488" v="3389" actId="22"/>
          <ac:spMkLst>
            <pc:docMk/>
            <pc:sldMk cId="335836989" sldId="340"/>
            <ac:spMk id="6" creationId="{DF92F790-7B63-4D8E-B943-CE646CD89969}"/>
          </ac:spMkLst>
        </pc:spChg>
      </pc:sldChg>
      <pc:sldChg chg="addSp delSp modSp add mod modShow">
        <pc:chgData name="Shaul Chamoula" userId="ac6f003072e8c24a" providerId="LiveId" clId="{25376983-EBE7-46B5-945E-413F4B5727CB}" dt="2020-08-02T22:19:25.804" v="5297" actId="729"/>
        <pc:sldMkLst>
          <pc:docMk/>
          <pc:sldMk cId="3636004555" sldId="340"/>
        </pc:sldMkLst>
        <pc:spChg chg="del">
          <ac:chgData name="Shaul Chamoula" userId="ac6f003072e8c24a" providerId="LiveId" clId="{25376983-EBE7-46B5-945E-413F4B5727CB}" dt="2020-08-02T21:59:58.116" v="5280" actId="478"/>
          <ac:spMkLst>
            <pc:docMk/>
            <pc:sldMk cId="3636004555" sldId="340"/>
            <ac:spMk id="3" creationId="{CC747F1D-4827-4A19-ADAC-B662AD81FEC3}"/>
          </ac:spMkLst>
        </pc:spChg>
        <pc:spChg chg="mod">
          <ac:chgData name="Shaul Chamoula" userId="ac6f003072e8c24a" providerId="LiveId" clId="{25376983-EBE7-46B5-945E-413F4B5727CB}" dt="2020-08-02T22:00:57.969" v="5291" actId="122"/>
          <ac:spMkLst>
            <pc:docMk/>
            <pc:sldMk cId="3636004555" sldId="340"/>
            <ac:spMk id="10" creationId="{9E9F68AE-5B93-4C58-B5F8-61B60967435C}"/>
          </ac:spMkLst>
        </pc:spChg>
        <pc:spChg chg="mod">
          <ac:chgData name="Shaul Chamoula" userId="ac6f003072e8c24a" providerId="LiveId" clId="{25376983-EBE7-46B5-945E-413F4B5727CB}" dt="2020-08-02T21:53:03.541" v="5189" actId="20577"/>
          <ac:spMkLst>
            <pc:docMk/>
            <pc:sldMk cId="3636004555" sldId="340"/>
            <ac:spMk id="11" creationId="{AB8BD618-A489-477B-BCFF-DD00331D5EAB}"/>
          </ac:spMkLst>
        </pc:spChg>
        <pc:picChg chg="add del">
          <ac:chgData name="Shaul Chamoula" userId="ac6f003072e8c24a" providerId="LiveId" clId="{25376983-EBE7-46B5-945E-413F4B5727CB}" dt="2020-08-02T21:59:53.928" v="5279" actId="22"/>
          <ac:picMkLst>
            <pc:docMk/>
            <pc:sldMk cId="3636004555" sldId="340"/>
            <ac:picMk id="4" creationId="{8CFD8E51-66BF-4BE7-920B-22C818EF5011}"/>
          </ac:picMkLst>
        </pc:picChg>
        <pc:picChg chg="add mod">
          <ac:chgData name="Shaul Chamoula" userId="ac6f003072e8c24a" providerId="LiveId" clId="{25376983-EBE7-46B5-945E-413F4B5727CB}" dt="2020-08-02T22:00:19.162" v="5284" actId="1076"/>
          <ac:picMkLst>
            <pc:docMk/>
            <pc:sldMk cId="3636004555" sldId="340"/>
            <ac:picMk id="5" creationId="{113C7B1B-AEFE-4A99-8598-3719004190F0}"/>
          </ac:picMkLst>
        </pc:picChg>
        <pc:picChg chg="del">
          <ac:chgData name="Shaul Chamoula" userId="ac6f003072e8c24a" providerId="LiveId" clId="{25376983-EBE7-46B5-945E-413F4B5727CB}" dt="2020-08-02T22:00:12.376" v="5283" actId="478"/>
          <ac:picMkLst>
            <pc:docMk/>
            <pc:sldMk cId="3636004555" sldId="340"/>
            <ac:picMk id="8" creationId="{E1336D4C-B954-4D7A-A012-BC33384799E1}"/>
          </ac:picMkLst>
        </pc:picChg>
      </pc:sldChg>
      <pc:sldChg chg="modSp add mod">
        <pc:chgData name="Shaul Chamoula" userId="ac6f003072e8c24a" providerId="LiveId" clId="{25376983-EBE7-46B5-945E-413F4B5727CB}" dt="2020-08-02T22:24:47.231" v="5360" actId="14100"/>
        <pc:sldMkLst>
          <pc:docMk/>
          <pc:sldMk cId="1703846976" sldId="341"/>
        </pc:sldMkLst>
        <pc:spChg chg="mod">
          <ac:chgData name="Shaul Chamoula" userId="ac6f003072e8c24a" providerId="LiveId" clId="{25376983-EBE7-46B5-945E-413F4B5727CB}" dt="2020-08-02T22:24:47.231" v="5360" actId="14100"/>
          <ac:spMkLst>
            <pc:docMk/>
            <pc:sldMk cId="1703846976" sldId="341"/>
            <ac:spMk id="3" creationId="{137C9259-BD27-44CF-89D5-877243D9C831}"/>
          </ac:spMkLst>
        </pc:spChg>
      </pc:sldChg>
      <pc:sldChg chg="modSp add mod ord">
        <pc:chgData name="Shaul Chamoula" userId="ac6f003072e8c24a" providerId="LiveId" clId="{25376983-EBE7-46B5-945E-413F4B5727CB}" dt="2020-08-09T13:45:38.251" v="5618"/>
        <pc:sldMkLst>
          <pc:docMk/>
          <pc:sldMk cId="1901237394" sldId="372"/>
        </pc:sldMkLst>
        <pc:spChg chg="mod">
          <ac:chgData name="Shaul Chamoula" userId="ac6f003072e8c24a" providerId="LiveId" clId="{25376983-EBE7-46B5-945E-413F4B5727CB}" dt="2020-08-03T08:35:58.454" v="5364" actId="313"/>
          <ac:spMkLst>
            <pc:docMk/>
            <pc:sldMk cId="1901237394" sldId="372"/>
            <ac:spMk id="6" creationId="{A643F960-956B-4DE4-B13D-3FAADA36437B}"/>
          </ac:spMkLst>
        </pc:spChg>
      </pc:sldChg>
      <pc:sldChg chg="addSp delSp modSp add mod">
        <pc:chgData name="Shaul Chamoula" userId="ac6f003072e8c24a" providerId="LiveId" clId="{25376983-EBE7-46B5-945E-413F4B5727CB}" dt="2020-08-09T13:43:31.230" v="5607" actId="14100"/>
        <pc:sldMkLst>
          <pc:docMk/>
          <pc:sldMk cId="1751568493" sldId="373"/>
        </pc:sldMkLst>
        <pc:spChg chg="mod">
          <ac:chgData name="Shaul Chamoula" userId="ac6f003072e8c24a" providerId="LiveId" clId="{25376983-EBE7-46B5-945E-413F4B5727CB}" dt="2020-08-09T13:16:12.494" v="5429" actId="20577"/>
          <ac:spMkLst>
            <pc:docMk/>
            <pc:sldMk cId="1751568493" sldId="373"/>
            <ac:spMk id="2" creationId="{2F6469D9-7AB5-4B51-A971-96A91FB99D24}"/>
          </ac:spMkLst>
        </pc:spChg>
        <pc:spChg chg="mod">
          <ac:chgData name="Shaul Chamoula" userId="ac6f003072e8c24a" providerId="LiveId" clId="{25376983-EBE7-46B5-945E-413F4B5727CB}" dt="2020-08-09T13:18:26.676" v="5600" actId="15"/>
          <ac:spMkLst>
            <pc:docMk/>
            <pc:sldMk cId="1751568493" sldId="373"/>
            <ac:spMk id="11" creationId="{AB8BD618-A489-477B-BCFF-DD00331D5EAB}"/>
          </ac:spMkLst>
        </pc:spChg>
        <pc:spChg chg="mod">
          <ac:chgData name="Shaul Chamoula" userId="ac6f003072e8c24a" providerId="LiveId" clId="{25376983-EBE7-46B5-945E-413F4B5727CB}" dt="2020-08-09T13:41:15.212" v="5601"/>
          <ac:spMkLst>
            <pc:docMk/>
            <pc:sldMk cId="1751568493" sldId="373"/>
            <ac:spMk id="19" creationId="{543EAC08-BBEF-472F-B8C5-199A5156D154}"/>
          </ac:spMkLst>
        </pc:spChg>
        <pc:picChg chg="add mod">
          <ac:chgData name="Shaul Chamoula" userId="ac6f003072e8c24a" providerId="LiveId" clId="{25376983-EBE7-46B5-945E-413F4B5727CB}" dt="2020-08-09T13:43:31.230" v="5607" actId="14100"/>
          <ac:picMkLst>
            <pc:docMk/>
            <pc:sldMk cId="1751568493" sldId="373"/>
            <ac:picMk id="4" creationId="{04C31747-6B55-4D9D-9D27-EAA97E44AE36}"/>
          </ac:picMkLst>
        </pc:picChg>
        <pc:picChg chg="del">
          <ac:chgData name="Shaul Chamoula" userId="ac6f003072e8c24a" providerId="LiveId" clId="{25376983-EBE7-46B5-945E-413F4B5727CB}" dt="2020-08-09T13:42:58.024" v="5602" actId="478"/>
          <ac:picMkLst>
            <pc:docMk/>
            <pc:sldMk cId="1751568493" sldId="373"/>
            <ac:picMk id="17" creationId="{6BBB6F04-19C5-4546-B679-4F653743C87B}"/>
          </ac:picMkLst>
        </pc:picChg>
      </pc:sldChg>
      <pc:sldChg chg="new del">
        <pc:chgData name="Shaul Chamoula" userId="ac6f003072e8c24a" providerId="LiveId" clId="{25376983-EBE7-46B5-945E-413F4B5727CB}" dt="2020-08-09T13:15:29.389" v="5397" actId="680"/>
        <pc:sldMkLst>
          <pc:docMk/>
          <pc:sldMk cId="3812965865" sldId="373"/>
        </pc:sldMkLst>
      </pc:sldChg>
      <pc:sldChg chg="addSp delSp modSp add mod">
        <pc:chgData name="Shaul Chamoula" userId="ac6f003072e8c24a" providerId="LiveId" clId="{25376983-EBE7-46B5-945E-413F4B5727CB}" dt="2020-08-09T13:50:08.870" v="5668" actId="1076"/>
        <pc:sldMkLst>
          <pc:docMk/>
          <pc:sldMk cId="3940255694" sldId="374"/>
        </pc:sldMkLst>
        <pc:spChg chg="mod">
          <ac:chgData name="Shaul Chamoula" userId="ac6f003072e8c24a" providerId="LiveId" clId="{25376983-EBE7-46B5-945E-413F4B5727CB}" dt="2020-08-09T13:48:15.487" v="5663" actId="20577"/>
          <ac:spMkLst>
            <pc:docMk/>
            <pc:sldMk cId="3940255694" sldId="374"/>
            <ac:spMk id="2" creationId="{3B567F7D-1E47-4912-81C9-557A1C052CD8}"/>
          </ac:spMkLst>
        </pc:spChg>
        <pc:spChg chg="add del mod">
          <ac:chgData name="Shaul Chamoula" userId="ac6f003072e8c24a" providerId="LiveId" clId="{25376983-EBE7-46B5-945E-413F4B5727CB}" dt="2020-08-09T13:49:51.896" v="5665"/>
          <ac:spMkLst>
            <pc:docMk/>
            <pc:sldMk cId="3940255694" sldId="374"/>
            <ac:spMk id="4" creationId="{B1203038-5CA8-4DF7-94FD-7BE7CCA7BC87}"/>
          </ac:spMkLst>
        </pc:spChg>
        <pc:spChg chg="del mod">
          <ac:chgData name="Shaul Chamoula" userId="ac6f003072e8c24a" providerId="LiveId" clId="{25376983-EBE7-46B5-945E-413F4B5727CB}" dt="2020-08-09T13:48:09.022" v="5649" actId="478"/>
          <ac:spMkLst>
            <pc:docMk/>
            <pc:sldMk cId="3940255694" sldId="374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8-09T13:48:18.588" v="5664"/>
          <ac:spMkLst>
            <pc:docMk/>
            <pc:sldMk cId="3940255694" sldId="374"/>
            <ac:spMk id="12" creationId="{A1B5A734-1009-445D-8B09-29058D1E7961}"/>
          </ac:spMkLst>
        </pc:spChg>
        <pc:picChg chg="add mod">
          <ac:chgData name="Shaul Chamoula" userId="ac6f003072e8c24a" providerId="LiveId" clId="{25376983-EBE7-46B5-945E-413F4B5727CB}" dt="2020-08-09T13:50:08.870" v="5668" actId="1076"/>
          <ac:picMkLst>
            <pc:docMk/>
            <pc:sldMk cId="3940255694" sldId="374"/>
            <ac:picMk id="7" creationId="{A268F712-9C1C-49F7-9CD3-6B48EB6377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ד'.אלול.תש"ף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35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1795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977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8780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97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514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43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8301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968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76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953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998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2312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971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677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619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0568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430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4281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1375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967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7896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641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4065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7032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891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6601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2784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65917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92955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1600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48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42117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62267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33944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6547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674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72585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369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72693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239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7826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183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720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54564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834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720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927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094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18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ד'.אלול.תש"ף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tmp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tm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>
            <a:spLocks noGrp="1"/>
          </p:cNvSpPr>
          <p:nvPr>
            <p:ph idx="4294967295"/>
          </p:nvPr>
        </p:nvSpPr>
        <p:spPr>
          <a:xfrm>
            <a:off x="1242204" y="1120342"/>
            <a:ext cx="10180978" cy="23086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בהגדרת האוטומט המלא, קבוצת המעברים הוגדרה כפונקצית מעברים, המתאימה לכל זוג של מצב ואות קלט מצב אחד ויחיד .</a:t>
            </a:r>
          </a:p>
          <a:p>
            <a:pPr>
              <a:buNone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באוטומט דטרמיניסטי לא מלא איננו יכולים לדבר על פונקציה, משום שיתכן כי יהיו זוגות שלא יותאם להם מצב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6334F-44A4-46C1-B511-59A2B0FAB828}"/>
              </a:ext>
            </a:extLst>
          </p:cNvPr>
          <p:cNvSpPr txBox="1"/>
          <p:nvPr/>
        </p:nvSpPr>
        <p:spPr>
          <a:xfrm>
            <a:off x="895610" y="3031746"/>
            <a:ext cx="105275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2800" dirty="0">
                <a:solidFill>
                  <a:schemeClr val="tx2"/>
                </a:solidFill>
                <a:latin typeface="Varela Round" pitchFamily="2" charset="-79"/>
                <a:cs typeface="Varela Round" pitchFamily="2" charset="-79"/>
              </a:rPr>
              <a:t>המעברים החסרים הם המעברים עבור אותיות קלט שמובילות למצב מלכודת.</a:t>
            </a:r>
          </a:p>
        </p:txBody>
      </p:sp>
    </p:spTree>
    <p:extLst>
      <p:ext uri="{BB962C8B-B14F-4D97-AF65-F5344CB8AC3E}">
        <p14:creationId xmlns:p14="http://schemas.microsoft.com/office/powerpoint/2010/main" val="19285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5" y="1046483"/>
            <a:ext cx="5258872" cy="4284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דוגמא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4" y="1858916"/>
            <a:ext cx="5217113" cy="18313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בנו אוטומט סופי דטרמיניסטי מלא 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המקבל את השפה בת המילה האחת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{ab}</a:t>
            </a:r>
            <a:endParaRPr lang="he-IL" sz="2400" dirty="0">
              <a:latin typeface="Varela Round" pitchFamily="2" charset="-79"/>
              <a:cs typeface="Varela Round" pitchFamily="2" charset="-79"/>
            </a:endParaRPr>
          </a:p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מעל הא"ב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= ∑</a:t>
            </a:r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1195048" y="1409371"/>
            <a:ext cx="4226768" cy="2442868"/>
            <a:chOff x="1111" y="1833"/>
            <a:chExt cx="3143" cy="1911"/>
          </a:xfrm>
        </p:grpSpPr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2984" y="2976"/>
              <a:ext cx="512" cy="2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34417" tIns="67208" rIns="134417" bIns="67208"/>
            <a:lstStyle/>
            <a:p>
              <a:r>
                <a:rPr lang="en-US" sz="1700" dirty="0">
                  <a:latin typeface="Times New Roman" pitchFamily="18" charset="0"/>
                </a:rPr>
                <a:t>a, b</a:t>
              </a:r>
              <a:endParaRPr lang="en-US" dirty="0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2160" y="2688"/>
              <a:ext cx="425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34417" tIns="67208" rIns="134417" bIns="67208"/>
            <a:lstStyle/>
            <a:p>
              <a:r>
                <a:rPr lang="en-US" sz="1700" dirty="0"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3090" y="2049"/>
              <a:ext cx="424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34417" tIns="67208" rIns="134417" bIns="67208"/>
            <a:lstStyle/>
            <a:p>
              <a:r>
                <a:rPr lang="en-US" sz="1700" dirty="0">
                  <a:latin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960" y="2049"/>
              <a:ext cx="425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34417" tIns="67208" rIns="134417" bIns="67208"/>
            <a:lstStyle/>
            <a:p>
              <a:r>
                <a:rPr lang="en-US" sz="1700" dirty="0">
                  <a:latin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1824" y="2640"/>
              <a:ext cx="424" cy="2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34417" tIns="67208" rIns="134417" bIns="67208"/>
            <a:lstStyle/>
            <a:p>
              <a:r>
                <a:rPr lang="en-US" sz="1700">
                  <a:latin typeface="Times New Roman" pitchFamily="18" charset="0"/>
                </a:rPr>
                <a:t>a, b</a:t>
              </a:r>
              <a:endParaRPr lang="en-US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1341" y="2069"/>
              <a:ext cx="637" cy="6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34417" tIns="67208" rIns="134417" bIns="67208"/>
            <a:lstStyle/>
            <a:p>
              <a:pPr algn="ctr"/>
              <a:r>
                <a:rPr lang="en-US" sz="1400" dirty="0">
                  <a:latin typeface="Times New Roman" pitchFamily="18" charset="0"/>
                </a:rPr>
                <a:t>q0</a:t>
              </a:r>
              <a:endParaRPr lang="en-US" dirty="0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2499" y="2045"/>
              <a:ext cx="636" cy="6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34417" tIns="67208" rIns="134417" bIns="67208"/>
            <a:lstStyle/>
            <a:p>
              <a:pPr algn="ctr"/>
              <a:r>
                <a:rPr lang="en-US" sz="1400" dirty="0" err="1">
                  <a:latin typeface="Times New Roman" pitchFamily="18" charset="0"/>
                </a:rPr>
                <a:t>q1</a:t>
              </a:r>
              <a:endParaRPr lang="en-US" dirty="0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617" y="2045"/>
              <a:ext cx="637" cy="638"/>
            </a:xfrm>
            <a:prstGeom prst="ellipse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lIns="134417" tIns="67208" rIns="134417" bIns="67208"/>
            <a:lstStyle/>
            <a:p>
              <a:pPr algn="ctr"/>
              <a:r>
                <a:rPr lang="en-US" sz="1400" dirty="0" err="1">
                  <a:latin typeface="Times New Roman" pitchFamily="18" charset="0"/>
                </a:rPr>
                <a:t>q2</a:t>
              </a:r>
              <a:endParaRPr lang="en-US" dirty="0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1748" y="3107"/>
              <a:ext cx="636" cy="6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34417" tIns="67208" rIns="134417" bIns="67208"/>
            <a:lstStyle/>
            <a:p>
              <a:pPr algn="ctr"/>
              <a:r>
                <a:rPr lang="en-US" sz="1400" dirty="0">
                  <a:latin typeface="Times New Roman" pitchFamily="18" charset="0"/>
                </a:rPr>
                <a:t>q3</a:t>
              </a:r>
              <a:endParaRPr lang="en-US" dirty="0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2031" y="2364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3164" y="2347"/>
              <a:ext cx="3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1920" y="2848"/>
              <a:ext cx="284" cy="320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360" y="0"/>
                </a:cxn>
                <a:cxn ang="0">
                  <a:pos x="480" y="540"/>
                </a:cxn>
              </a:cxnLst>
              <a:rect l="0" t="0" r="r" b="b"/>
              <a:pathLst>
                <a:path w="480" h="540">
                  <a:moveTo>
                    <a:pt x="0" y="540"/>
                  </a:moveTo>
                  <a:cubicBezTo>
                    <a:pt x="140" y="270"/>
                    <a:pt x="280" y="0"/>
                    <a:pt x="360" y="0"/>
                  </a:cubicBezTo>
                  <a:cubicBezTo>
                    <a:pt x="440" y="0"/>
                    <a:pt x="460" y="270"/>
                    <a:pt x="48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677" y="2683"/>
              <a:ext cx="212" cy="4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1111" y="1833"/>
              <a:ext cx="354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1323" y="2894"/>
              <a:ext cx="424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34417" tIns="67208" rIns="134417" bIns="67208"/>
            <a:lstStyle/>
            <a:p>
              <a:r>
                <a:rPr lang="en-US" sz="1700">
                  <a:latin typeface="Times New Roman" pitchFamily="18" charset="0"/>
                </a:rPr>
                <a:t>b</a:t>
              </a:r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>
              <a:off x="2304" y="2688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2352" y="2640"/>
              <a:ext cx="148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498710" y="3594382"/>
            <a:ext cx="5217113" cy="18313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בנו אוטומט סופי דטרמיניסטי לא מלא 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המקבל את השפה בת המילה האחת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{ab}</a:t>
            </a:r>
            <a:endParaRPr lang="he-IL" sz="2400" dirty="0">
              <a:latin typeface="Varela Round" pitchFamily="2" charset="-79"/>
              <a:cs typeface="Varela Round" pitchFamily="2" charset="-79"/>
            </a:endParaRPr>
          </a:p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מעל הא"ב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= ∑</a:t>
            </a:r>
          </a:p>
        </p:txBody>
      </p: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1031651" y="4397907"/>
            <a:ext cx="4446082" cy="1249566"/>
            <a:chOff x="1111" y="1833"/>
            <a:chExt cx="3143" cy="874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022" y="2151"/>
              <a:ext cx="424" cy="2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34417" tIns="67208" rIns="134417" bIns="67208"/>
            <a:lstStyle/>
            <a:p>
              <a:r>
                <a:rPr lang="en-US" sz="1700">
                  <a:latin typeface="Times New Roman" pitchFamily="18" charset="0"/>
                </a:rPr>
                <a:t>b</a:t>
              </a:r>
              <a:endParaRPr lang="en-US"/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960" y="2151"/>
              <a:ext cx="425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34417" tIns="67208" rIns="134417" bIns="67208"/>
            <a:lstStyle/>
            <a:p>
              <a:r>
                <a:rPr lang="en-US" sz="1700">
                  <a:latin typeface="Times New Roman" pitchFamily="18" charset="0"/>
                </a:rPr>
                <a:t>a</a:t>
              </a:r>
              <a:endParaRPr lang="en-US"/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1392" y="2069"/>
              <a:ext cx="637" cy="6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34417" tIns="67208" rIns="134417" bIns="67208"/>
            <a:lstStyle/>
            <a:p>
              <a:pPr algn="ctr"/>
              <a:r>
                <a:rPr lang="en-US" sz="1700">
                  <a:latin typeface="Times New Roman" pitchFamily="18" charset="0"/>
                </a:rPr>
                <a:t>q0</a:t>
              </a:r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2499" y="2045"/>
              <a:ext cx="636" cy="6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34417" tIns="67208" rIns="134417" bIns="67208"/>
            <a:lstStyle/>
            <a:p>
              <a:pPr algn="ctr"/>
              <a:r>
                <a:rPr lang="en-US" sz="1700">
                  <a:latin typeface="Times New Roman" pitchFamily="18" charset="0"/>
                </a:rPr>
                <a:t>q1</a:t>
              </a:r>
              <a:endParaRPr lang="en-US"/>
            </a:p>
          </p:txBody>
        </p:sp>
        <p:sp>
          <p:nvSpPr>
            <p:cNvPr id="53" name="Oval 12"/>
            <p:cNvSpPr>
              <a:spLocks noChangeArrowheads="1"/>
            </p:cNvSpPr>
            <p:nvPr/>
          </p:nvSpPr>
          <p:spPr bwMode="auto">
            <a:xfrm>
              <a:off x="3617" y="2045"/>
              <a:ext cx="637" cy="638"/>
            </a:xfrm>
            <a:prstGeom prst="ellipse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 lIns="134417" tIns="67208" rIns="134417" bIns="67208"/>
            <a:lstStyle/>
            <a:p>
              <a:pPr algn="ctr"/>
              <a:r>
                <a:rPr lang="en-US" sz="1700">
                  <a:latin typeface="Times New Roman" pitchFamily="18" charset="0"/>
                </a:rPr>
                <a:t>q2</a:t>
              </a:r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2031" y="2364"/>
              <a:ext cx="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3164" y="2364"/>
              <a:ext cx="3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1111" y="1833"/>
              <a:ext cx="354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" name="מלבן 1"/>
          <p:cNvSpPr/>
          <p:nvPr/>
        </p:nvSpPr>
        <p:spPr>
          <a:xfrm>
            <a:off x="660891" y="6053293"/>
            <a:ext cx="7372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dirty="0">
                <a:latin typeface="Varela Round" pitchFamily="2" charset="-79"/>
                <a:cs typeface="Varela Round" pitchFamily="2" charset="-79"/>
              </a:rPr>
              <a:t>מהו המסלול החישובי של המילים: </a:t>
            </a:r>
            <a:r>
              <a:rPr lang="en-US" sz="2800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800" dirty="0">
                <a:latin typeface="Varela Round" pitchFamily="2" charset="-79"/>
                <a:cs typeface="Varela Round" pitchFamily="2" charset="-79"/>
              </a:rPr>
              <a:t> ,  </a:t>
            </a:r>
            <a:r>
              <a:rPr lang="en-US" sz="2800" dirty="0" err="1">
                <a:latin typeface="Varela Round" pitchFamily="2" charset="-79"/>
                <a:cs typeface="Varela Round" pitchFamily="2" charset="-79"/>
              </a:rPr>
              <a:t>abb</a:t>
            </a:r>
            <a:r>
              <a:rPr lang="he-IL" sz="2800" dirty="0">
                <a:latin typeface="Varela Round" pitchFamily="2" charset="-79"/>
                <a:cs typeface="Varela Round" pitchFamily="2" charset="-79"/>
              </a:rPr>
              <a:t>,   </a:t>
            </a:r>
            <a:r>
              <a:rPr lang="en-US" sz="2800" dirty="0">
                <a:latin typeface="Varela Round" pitchFamily="2" charset="-79"/>
                <a:cs typeface="Varela Round" pitchFamily="2" charset="-79"/>
              </a:rPr>
              <a:t>a</a:t>
            </a:r>
            <a:endParaRPr lang="he-IL" sz="2800" dirty="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15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994" y="1040542"/>
            <a:ext cx="10566869" cy="721911"/>
          </a:xfrm>
        </p:spPr>
        <p:txBody>
          <a:bodyPr>
            <a:normAutofit/>
          </a:bodyPr>
          <a:lstStyle/>
          <a:p>
            <a:pPr algn="r" rtl="1"/>
            <a:r>
              <a:rPr lang="he-IL" sz="2800" b="0" dirty="0">
                <a:solidFill>
                  <a:srgbClr val="00B050"/>
                </a:solidFill>
                <a:effectLst/>
              </a:rPr>
              <a:t>מתי מילה מתקבלת ומתי נידחת באוטומט סופי דטרמיניסטי לא מלא ?</a:t>
            </a:r>
            <a:endParaRPr lang="en-US" sz="2800" b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7994" y="1984075"/>
            <a:ext cx="10600056" cy="253915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א.    אוטומט סופי דטרמיניסטי לא מלא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מקבל מילה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כאשר היא נקראת עד סופה, ובתום קריאתה נמצא האוטומט במצב מקבל.</a:t>
            </a:r>
          </a:p>
          <a:p>
            <a:pPr marL="457200" indent="-457200" algn="just"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ב.     אוטומט סופי דטרמיניסטי לא מלא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דוחה מילה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במקרים הבאים:</a:t>
            </a:r>
          </a:p>
          <a:p>
            <a:pPr marL="914400" lvl="1" indent="-457200" algn="just" rtl="1">
              <a:spcAft>
                <a:spcPts val="600"/>
              </a:spcAft>
              <a:buFontTx/>
              <a:buAutoNum type="arabicPeriod"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המילה נקראת עד סופה ובתום קריאתה נמצא האוטומט במצב לא מקבל.</a:t>
            </a:r>
          </a:p>
          <a:p>
            <a:pPr marL="914400" lvl="1" indent="-457200" algn="just" rtl="1">
              <a:spcAft>
                <a:spcPts val="600"/>
              </a:spcAft>
              <a:buFontTx/>
              <a:buAutoNum type="arabicPeriod"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במהלך קריאת המילה מגיע האוטומט למצב אשר ממנו אין מעבר המתאים לאות הקלט הבאה (והאוטומט נתקע).</a:t>
            </a:r>
          </a:p>
        </p:txBody>
      </p:sp>
    </p:spTree>
    <p:extLst>
      <p:ext uri="{BB962C8B-B14F-4D97-AF65-F5344CB8AC3E}">
        <p14:creationId xmlns:p14="http://schemas.microsoft.com/office/powerpoint/2010/main" val="278963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7994" y="1382394"/>
            <a:ext cx="10600056" cy="18312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</a:pPr>
            <a:r>
              <a:rPr lang="he-IL" sz="2800" dirty="0">
                <a:latin typeface="Varela Round" pitchFamily="2" charset="-79"/>
                <a:cs typeface="Varela Round" pitchFamily="2" charset="-79"/>
              </a:rPr>
              <a:t>יתרונות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Varela Round" pitchFamily="2" charset="-79"/>
                <a:cs typeface="Varela Round" pitchFamily="2" charset="-79"/>
              </a:rPr>
              <a:t>תכנון קל יותר וקומפקטי יותר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e-IL" sz="2800" dirty="0">
                <a:latin typeface="Varela Round" pitchFamily="2" charset="-79"/>
                <a:cs typeface="Varela Round" pitchFamily="2" charset="-79"/>
              </a:rPr>
              <a:t>"חוסך" מצבי מלכודת לא מקבלים</a:t>
            </a:r>
            <a:endParaRPr lang="en-US" sz="2800" dirty="0">
              <a:latin typeface="Varela Round" pitchFamily="2" charset="-79"/>
              <a:cs typeface="Varela Round" pitchFamily="2" charset="-79"/>
            </a:endParaRPr>
          </a:p>
          <a:p>
            <a:pPr marL="457200" indent="-457200" algn="just">
              <a:spcAft>
                <a:spcPts val="600"/>
              </a:spcAft>
            </a:pPr>
            <a:endParaRPr lang="he-IL" sz="2400" dirty="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741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148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1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5" y="2323429"/>
            <a:ext cx="521711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שפת כל המילים מעל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a,b,c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שמתחילות ב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 a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ואורכן זוגי.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9E180-F7AA-4595-A52D-8390622A9B1F}"/>
              </a:ext>
            </a:extLst>
          </p:cNvPr>
          <p:cNvSpPr txBox="1"/>
          <p:nvPr/>
        </p:nvSpPr>
        <p:spPr>
          <a:xfrm>
            <a:off x="565231" y="1855123"/>
            <a:ext cx="538667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מהי המילה הקצרה ביותר בשפה? </a:t>
            </a:r>
          </a:p>
          <a:p>
            <a:pPr lv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תשובה: 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aa,ab,ac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. </a:t>
            </a:r>
          </a:p>
          <a:p>
            <a:pPr lvl="1"/>
            <a:r>
              <a:rPr lang="he-IL" sz="2400" dirty="0">
                <a:latin typeface="Varela Round" pitchFamily="2" charset="-79"/>
                <a:cs typeface="Varela Round" pitchFamily="2" charset="-79"/>
              </a:rPr>
              <a:t>נבנה עבורן מסלול שמוביל למצב מקבל.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האם אפסילון (</a:t>
            </a:r>
            <a:r>
              <a:rPr lang="el-GR" sz="2400" dirty="0">
                <a:cs typeface="Varela Round" pitchFamily="2" charset="-79"/>
              </a:rPr>
              <a:t>ε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) בשפה? </a:t>
            </a:r>
          </a:p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       תשובה: לא</a:t>
            </a:r>
          </a:p>
          <a:p>
            <a:pPr algn="just"/>
            <a:endParaRPr lang="he-IL" dirty="0"/>
          </a:p>
          <a:p>
            <a:endParaRPr lang="he-IL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872115" y="4098060"/>
            <a:ext cx="4723514" cy="1441036"/>
            <a:chOff x="1056184" y="4890753"/>
            <a:chExt cx="4233042" cy="1021874"/>
          </a:xfrm>
        </p:grpSpPr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4569146" y="5264555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32" name="מחבר חץ ישר 31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56184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אליפסה 32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275674" y="520119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sz="1600" baseline="-25000" dirty="0">
                  <a:latin typeface="Varela Round" pitchFamily="2" charset="-79"/>
                  <a:cs typeface="Varela Round" pitchFamily="2" charset="-79"/>
                </a:rPr>
                <a:t>0</a:t>
              </a:r>
              <a:endParaRPr lang="he-IL" sz="16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34" name="מחבר חץ ישר 33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1985713" y="557825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601661" y="5219259"/>
              <a:ext cx="875208" cy="283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err="1">
                  <a:latin typeface="Varela Round" pitchFamily="2" charset="-79"/>
                  <a:cs typeface="Varela Round" pitchFamily="2" charset="-79"/>
                </a:rPr>
                <a:t>a,b,c</a:t>
              </a:r>
              <a:endParaRPr lang="he-IL" sz="2000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294384" y="5200514"/>
              <a:ext cx="360040" cy="283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>
                  <a:latin typeface="Varela Round" pitchFamily="2" charset="-79"/>
                  <a:cs typeface="Varela Round" pitchFamily="2" charset="-79"/>
                </a:rPr>
                <a:t>a</a:t>
              </a:r>
              <a:endParaRPr lang="he-IL" sz="2000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880074" y="525422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sz="1600" baseline="-25000" dirty="0">
                  <a:latin typeface="Varela Round" pitchFamily="2" charset="-79"/>
                  <a:cs typeface="Varela Round" pitchFamily="2" charset="-79"/>
                </a:rPr>
                <a:t>1</a:t>
              </a:r>
              <a:endParaRPr lang="he-IL" sz="16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38" name="מחבר חץ ישר 37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180" y="5588591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אליפסה 38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643945" y="5350509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sz="1200" baseline="-25000" dirty="0">
                  <a:latin typeface="Varela Round" pitchFamily="2" charset="-79"/>
                  <a:cs typeface="Varela Round" pitchFamily="2" charset="-79"/>
                </a:rPr>
                <a:t>2</a:t>
              </a:r>
              <a:endParaRPr lang="he-IL" sz="12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40" name="מחבר חץ ישר 39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56184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57942" y="4940812"/>
              <a:ext cx="934987" cy="2619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אי זוגי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55388" y="4890753"/>
              <a:ext cx="756989" cy="26190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זוגי</a:t>
              </a:r>
              <a:endParaRPr lang="he-IL" sz="1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7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902" y="1093404"/>
            <a:ext cx="5258872" cy="2148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1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781" y="2007462"/>
            <a:ext cx="521711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שפת כל המילים מעל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a,b,c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שמתחילות ב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 a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ואורכן זוגי.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558618" y="1332888"/>
            <a:ext cx="4449343" cy="1361739"/>
            <a:chOff x="1056184" y="4890753"/>
            <a:chExt cx="4233042" cy="1021874"/>
          </a:xfrm>
        </p:grpSpPr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4569146" y="5264555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32" name="מחבר חץ ישר 31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56184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אליפסה 32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275674" y="520119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sz="1600" baseline="-25000" dirty="0">
                  <a:latin typeface="Varela Round" pitchFamily="2" charset="-79"/>
                  <a:cs typeface="Varela Round" pitchFamily="2" charset="-79"/>
                </a:rPr>
                <a:t>0</a:t>
              </a:r>
              <a:endParaRPr lang="he-IL" sz="16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34" name="מחבר חץ ישר 33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V="1">
              <a:off x="1985713" y="557825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601661" y="5219259"/>
              <a:ext cx="875208" cy="3002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 err="1">
                  <a:latin typeface="Varela Round" pitchFamily="2" charset="-79"/>
                  <a:cs typeface="Varela Round" pitchFamily="2" charset="-79"/>
                </a:rPr>
                <a:t>a,b,c</a:t>
              </a:r>
              <a:endParaRPr lang="he-IL" sz="2000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294384" y="5200514"/>
              <a:ext cx="360040" cy="3002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>
                  <a:latin typeface="Varela Round" pitchFamily="2" charset="-79"/>
                  <a:cs typeface="Varela Round" pitchFamily="2" charset="-79"/>
                </a:rPr>
                <a:t>a</a:t>
              </a:r>
              <a:endParaRPr lang="he-IL" sz="2000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880074" y="525422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sz="1600" baseline="-25000" dirty="0">
                  <a:latin typeface="Varela Round" pitchFamily="2" charset="-79"/>
                  <a:cs typeface="Varela Round" pitchFamily="2" charset="-79"/>
                </a:rPr>
                <a:t>1</a:t>
              </a:r>
              <a:endParaRPr lang="he-IL" sz="16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38" name="מחבר חץ ישר 37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180" y="5588591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אליפסה 38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643945" y="5350509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200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sz="1200" baseline="-25000" dirty="0">
                  <a:latin typeface="Varela Round" pitchFamily="2" charset="-79"/>
                  <a:cs typeface="Varela Round" pitchFamily="2" charset="-79"/>
                </a:rPr>
                <a:t>2</a:t>
              </a:r>
              <a:endParaRPr lang="he-IL" sz="12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40" name="מחבר חץ ישר 39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56184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57942" y="4940812"/>
              <a:ext cx="934987" cy="2771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אי זוגי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55388" y="4890753"/>
              <a:ext cx="756989" cy="2771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זוגי</a:t>
              </a:r>
              <a:endParaRPr lang="he-IL" sz="1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endParaRPr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404226" y="3830943"/>
            <a:ext cx="4527583" cy="1335248"/>
            <a:chOff x="774919" y="3790606"/>
            <a:chExt cx="4233042" cy="971635"/>
          </a:xfrm>
        </p:grpSpPr>
        <p:sp>
          <p:nvSpPr>
            <p:cNvPr id="43" name="אליפסה 42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4287881" y="4114169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4" name="מחבר חץ ישר 43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9" y="4075506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994409" y="405080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46" name="מחבר חץ ישר 45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1704448" y="4427871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320396" y="4068873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013119" y="405012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49" name="אליפסה 48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98809" y="410383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50" name="מחבר חץ ישר 49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1915" y="4438205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אליפסה 50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362680" y="4200123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cxnSp>
          <p:nvCxnSpPr>
            <p:cNvPr id="52" name="מחבר חץ ישר 51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9" y="4075506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מחבר ישר 52"/>
            <p:cNvCxnSpPr/>
            <p:nvPr/>
          </p:nvCxnSpPr>
          <p:spPr>
            <a:xfrm flipH="1">
              <a:off x="2468659" y="3790606"/>
              <a:ext cx="1" cy="9466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598809" y="3790782"/>
              <a:ext cx="75698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00B050"/>
                  </a:solidFill>
                </a:rPr>
                <a:t>אי זוגי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60202" y="3813074"/>
              <a:ext cx="75698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00B050"/>
                  </a:solidFill>
                </a:rPr>
                <a:t>זוגי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43818" y="2992520"/>
            <a:ext cx="24911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"קיר" שאסור לעבור אותו אחורה, אחרת נשכח שמילה התחילה כנדרש.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61285" y="5595027"/>
            <a:ext cx="22354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Varela Round" pitchFamily="2" charset="-79"/>
                <a:cs typeface="Varela Round" pitchFamily="2" charset="-79"/>
              </a:rPr>
              <a:t>האם נדרש טיפול במילה שהתחילה באופן לא תקין ?</a:t>
            </a:r>
          </a:p>
        </p:txBody>
      </p:sp>
      <p:sp>
        <p:nvSpPr>
          <p:cNvPr id="63" name="מלבן 62"/>
          <p:cNvSpPr/>
          <p:nvPr/>
        </p:nvSpPr>
        <p:spPr>
          <a:xfrm>
            <a:off x="7008556" y="3193384"/>
            <a:ext cx="4779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שלב שני, השלמת בניית האוטומט</a:t>
            </a:r>
          </a:p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בכל אחד מהמצבים נשלים את המעברים עבור אותיות הקלט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742351" y="5643990"/>
            <a:ext cx="2235436" cy="994251"/>
          </a:xfrm>
          <a:prstGeom prst="wedgeRoundRectCallout">
            <a:avLst>
              <a:gd name="adj1" fmla="val -192267"/>
              <a:gd name="adj2" fmla="val -10608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TextBox 57"/>
          <p:cNvSpPr txBox="1"/>
          <p:nvPr/>
        </p:nvSpPr>
        <p:spPr>
          <a:xfrm>
            <a:off x="1043818" y="5952220"/>
            <a:ext cx="334539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Varela Round" pitchFamily="2" charset="-79"/>
                <a:cs typeface="Varela Round" pitchFamily="2" charset="-79"/>
              </a:rPr>
              <a:t>q0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– עבור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b, c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באוטומט מלא היינו יוצרים מצב מלכודת</a:t>
            </a:r>
          </a:p>
        </p:txBody>
      </p:sp>
    </p:spTree>
    <p:extLst>
      <p:ext uri="{BB962C8B-B14F-4D97-AF65-F5344CB8AC3E}">
        <p14:creationId xmlns:p14="http://schemas.microsoft.com/office/powerpoint/2010/main" val="35966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9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49781" y="1122453"/>
            <a:ext cx="5258872" cy="1634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1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781" y="1593453"/>
            <a:ext cx="521711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שפת כל המילים מעל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a,b,c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שמתחילות ב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 a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ואורכן זוגי.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404227" y="1950384"/>
            <a:ext cx="4219532" cy="1245530"/>
            <a:chOff x="774919" y="3790606"/>
            <a:chExt cx="4233042" cy="971635"/>
          </a:xfrm>
        </p:grpSpPr>
        <p:sp>
          <p:nvSpPr>
            <p:cNvPr id="43" name="אליפסה 42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4287881" y="4114169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4" name="מחבר חץ ישר 43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9" y="4075506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994409" y="405080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46" name="מחבר חץ ישר 45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1704448" y="4427871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320396" y="4068873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013119" y="405012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49" name="אליפסה 48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98809" y="410383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50" name="מחבר חץ ישר 49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1915" y="4438205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אליפסה 50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362680" y="4200123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cxnSp>
          <p:nvCxnSpPr>
            <p:cNvPr id="52" name="מחבר חץ ישר 51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9" y="4075506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מחבר ישר 52"/>
            <p:cNvCxnSpPr/>
            <p:nvPr/>
          </p:nvCxnSpPr>
          <p:spPr>
            <a:xfrm flipH="1">
              <a:off x="2468659" y="3790606"/>
              <a:ext cx="1" cy="9466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598809" y="3790782"/>
              <a:ext cx="756989" cy="2641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אי זוגי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60202" y="3813074"/>
              <a:ext cx="756989" cy="2641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זוגי</a:t>
              </a:r>
              <a:endParaRPr lang="he-IL" sz="12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43818" y="1111962"/>
            <a:ext cx="225520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"קיר" שאסור לעבור אותו אחורה, אחרת נשכח שמילה התחילה כנדרש.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4418" y="2793782"/>
            <a:ext cx="532126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Varela Round" pitchFamily="2" charset="-79"/>
                <a:cs typeface="Varela Round" pitchFamily="2" charset="-79"/>
              </a:rPr>
              <a:t>q0,q1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"מטופלים". כלומר, יש התייחסות מכל אחד מהמצבים הנ"ל  לכל תו בא"ב. </a:t>
            </a:r>
          </a:p>
          <a:p>
            <a:endParaRPr lang="he-IL" sz="2000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000" dirty="0">
                <a:latin typeface="Varela Round" pitchFamily="2" charset="-79"/>
                <a:cs typeface="Varela Round" pitchFamily="2" charset="-79"/>
              </a:rPr>
              <a:t>מה לגבי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q2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? </a:t>
            </a:r>
          </a:p>
          <a:p>
            <a:r>
              <a:rPr lang="en-US" sz="2000" dirty="0">
                <a:latin typeface="Varela Round" pitchFamily="2" charset="-79"/>
                <a:cs typeface="Varela Round" pitchFamily="2" charset="-79"/>
              </a:rPr>
              <a:t> q2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זוכר שמילה התחילה כנדרש ב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a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. ואורכה זוגי. אבל כל תו נוסף ישנה את אורך המילה לאי זוגי.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151585" y="4210083"/>
            <a:ext cx="5091043" cy="1943712"/>
            <a:chOff x="774919" y="3790606"/>
            <a:chExt cx="4233042" cy="1401579"/>
          </a:xfrm>
        </p:grpSpPr>
        <p:sp>
          <p:nvSpPr>
            <p:cNvPr id="74" name="אליפסה 73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4287881" y="4114169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5" name="מחבר חץ ישר 74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9" y="4075506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אליפסה 75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994409" y="405080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77" name="מחבר חץ ישר 76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80" idx="2"/>
            </p:cNvCxnSpPr>
            <p:nvPr/>
          </p:nvCxnSpPr>
          <p:spPr>
            <a:xfrm flipV="1">
              <a:off x="1704448" y="4427871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320396" y="4068873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013119" y="405012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80" name="אליפסה 79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98809" y="410383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81" name="מחבר חץ ישר 80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1915" y="4438205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אליפסה 81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362680" y="4200123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cxnSp>
          <p:nvCxnSpPr>
            <p:cNvPr id="83" name="מחבר חץ ישר 82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774919" y="4075506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מחבר ישר 83"/>
            <p:cNvCxnSpPr/>
            <p:nvPr/>
          </p:nvCxnSpPr>
          <p:spPr>
            <a:xfrm flipH="1">
              <a:off x="2468659" y="3790606"/>
              <a:ext cx="1" cy="9466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496650" y="3790782"/>
              <a:ext cx="756989" cy="2441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אי זוגי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60202" y="3813074"/>
              <a:ext cx="756989" cy="2441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זוגי</a:t>
              </a:r>
              <a:endParaRPr lang="he-IL" sz="12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88" name="צורה חופשית 87">
              <a:extLst>
                <a:ext uri="{FF2B5EF4-FFF2-40B4-BE49-F238E27FC236}">
                  <a16:creationId xmlns:a16="http://schemas.microsoft.com/office/drawing/2014/main" id="{A1AD3BF5-D4C3-4EF8-8244-104431898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63091" y="4586389"/>
              <a:ext cx="1109293" cy="291411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3138150" y="4822853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6722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4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2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5" y="2133644"/>
            <a:ext cx="52171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שפת כל המילים מעל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a,b,c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שמתחילות 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ואורכן מתחלק ב 3 ללא שארית.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9E180-F7AA-4595-A52D-8390622A9B1F}"/>
              </a:ext>
            </a:extLst>
          </p:cNvPr>
          <p:cNvSpPr txBox="1"/>
          <p:nvPr/>
        </p:nvSpPr>
        <p:spPr>
          <a:xfrm>
            <a:off x="369751" y="2018622"/>
            <a:ext cx="601686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האם אפסילון (</a:t>
            </a:r>
            <a:r>
              <a:rPr lang="el-GR" sz="2400" dirty="0">
                <a:cs typeface="Varela Round" pitchFamily="2" charset="-79"/>
              </a:rPr>
              <a:t>ε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) בשפה? 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     תשובה: לא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2.   מהי המילה הקצרה ביותר בשפה? 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     תשובה: 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aab,aac,aaa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נבנה עבורה מסלול שמוביל למצב מקבל.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714952" y="4694797"/>
            <a:ext cx="6983634" cy="1425482"/>
            <a:chOff x="435083" y="4940812"/>
            <a:chExt cx="6253112" cy="988782"/>
          </a:xfrm>
        </p:grpSpPr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5968115" y="5281522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083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אליפסה 22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654573" y="520119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24" name="מחבר חץ ישר 23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 flipV="1">
              <a:off x="1364612" y="557825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5013079" y="522041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673283" y="5200514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258973" y="525422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43" name="מחבר חץ ישר 4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000951" y="5605558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062247" y="5355061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q3</a:t>
              </a:r>
              <a:endParaRPr lang="he-IL" sz="1100" baseline="-25000" dirty="0"/>
            </a:p>
          </p:txBody>
        </p:sp>
        <p:cxnSp>
          <p:nvCxnSpPr>
            <p:cNvPr id="45" name="מחבר חץ ישר 44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083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078069" y="4940812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7954" y="5002281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  <p:sp>
          <p:nvSpPr>
            <p:cNvPr id="48" name="אליפסה 47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176262" y="526455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3029764" y="5588590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378184" y="5225892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82924" y="5004124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10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4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2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5" y="2133644"/>
            <a:ext cx="52171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שפת כל המילים מעל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a,b,c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שמתחילות 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ואורכן מתחלק ב 3 ללא שארית.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883" y="1718764"/>
            <a:ext cx="53347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היכן "קיר" שאסור לעבור אותו אחורה (אחרת נשכח שמילה התחילה כנדרש)?</a:t>
            </a:r>
          </a:p>
        </p:txBody>
      </p:sp>
      <p:grpSp>
        <p:nvGrpSpPr>
          <p:cNvPr id="7" name="קבוצה 6"/>
          <p:cNvGrpSpPr/>
          <p:nvPr/>
        </p:nvGrpSpPr>
        <p:grpSpPr>
          <a:xfrm>
            <a:off x="120941" y="3866519"/>
            <a:ext cx="6983634" cy="1425482"/>
            <a:chOff x="435083" y="4940812"/>
            <a:chExt cx="6253112" cy="988782"/>
          </a:xfrm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5968115" y="5281522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083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654573" y="520119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1364612" y="557825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5013079" y="522041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673283" y="5200514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258973" y="525422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7" name="מחבר חץ ישר 16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000951" y="5605558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062247" y="5355061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q3</a:t>
              </a:r>
              <a:endParaRPr lang="he-IL" sz="1100" baseline="-25000" dirty="0"/>
            </a:p>
          </p:txBody>
        </p: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083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78069" y="4940812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7954" y="5002281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176262" y="526455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3029764" y="5588590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378184" y="5225892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82924" y="5004124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2</a:t>
              </a:r>
            </a:p>
          </p:txBody>
        </p:sp>
      </p:grpSp>
      <p:cxnSp>
        <p:nvCxnSpPr>
          <p:cNvPr id="26" name="מחבר ישר 25"/>
          <p:cNvCxnSpPr/>
          <p:nvPr/>
        </p:nvCxnSpPr>
        <p:spPr>
          <a:xfrm flipH="1">
            <a:off x="4056448" y="4205073"/>
            <a:ext cx="1" cy="9466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4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2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5" y="2133644"/>
            <a:ext cx="52171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שפת כל המילים מעל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a,b,c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שמתחילות 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ואורכן מתחלק ב 3 ללא שארית.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120941" y="3866519"/>
            <a:ext cx="6983634" cy="1425482"/>
            <a:chOff x="435083" y="4940812"/>
            <a:chExt cx="6253112" cy="988782"/>
          </a:xfrm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5968115" y="5281522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083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654573" y="520119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1364612" y="557825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5013079" y="522041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673283" y="5200514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258973" y="525422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7" name="מחבר חץ ישר 16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000951" y="5605558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062247" y="5355061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q3</a:t>
              </a:r>
              <a:endParaRPr lang="he-IL" sz="1100" baseline="-25000" dirty="0"/>
            </a:p>
          </p:txBody>
        </p: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083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78069" y="4940812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7954" y="5002281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176262" y="526455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3029764" y="5588590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378184" y="5225892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82924" y="5004124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2</a:t>
              </a:r>
            </a:p>
          </p:txBody>
        </p:sp>
      </p:grpSp>
      <p:cxnSp>
        <p:nvCxnSpPr>
          <p:cNvPr id="26" name="מחבר ישר 25"/>
          <p:cNvCxnSpPr/>
          <p:nvPr/>
        </p:nvCxnSpPr>
        <p:spPr>
          <a:xfrm flipH="1">
            <a:off x="4056448" y="4205073"/>
            <a:ext cx="1" cy="9466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26"/>
          <p:cNvSpPr/>
          <p:nvPr/>
        </p:nvSpPr>
        <p:spPr>
          <a:xfrm>
            <a:off x="2135544" y="1500865"/>
            <a:ext cx="4075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שלב שני, השלמת בניית האוטומט</a:t>
            </a:r>
          </a:p>
          <a:p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בכל אחד מהמצבים נשלים את המעברים עבור אותיות הקלט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21447" y="5155021"/>
            <a:ext cx="2703019" cy="1420166"/>
            <a:chOff x="742661" y="5258982"/>
            <a:chExt cx="2703019" cy="1420166"/>
          </a:xfrm>
        </p:grpSpPr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2194760" y="6095153"/>
              <a:ext cx="693354" cy="5839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4</a:t>
              </a:r>
              <a:endParaRPr lang="he-IL" sz="1100" baseline="-25000" dirty="0"/>
            </a:p>
          </p:txBody>
        </p:sp>
        <p:sp>
          <p:nvSpPr>
            <p:cNvPr id="31" name="צורה חופשית 19">
              <a:extLst>
                <a:ext uri="{FF2B5EF4-FFF2-40B4-BE49-F238E27FC236}">
                  <a16:creationId xmlns:a16="http://schemas.microsoft.com/office/drawing/2014/main" id="{20E5FFC6-66BA-4DE0-810C-1F77601D2B0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881065" y="6176443"/>
              <a:ext cx="310433" cy="44322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742661" y="6183942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cxnSp>
          <p:nvCxnSpPr>
            <p:cNvPr id="33" name="מחבר חץ ישר 3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>
              <a:off x="1748498" y="5258982"/>
              <a:ext cx="699222" cy="870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988762" y="5527373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b,c</a:t>
              </a:r>
              <a:endParaRPr lang="he-IL" dirty="0"/>
            </a:p>
          </p:txBody>
        </p:sp>
        <p:cxnSp>
          <p:nvCxnSpPr>
            <p:cNvPr id="35" name="מחבר חץ ישר 34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2541437" y="5285727"/>
              <a:ext cx="680644" cy="809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2390425" y="5614738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b,c</a:t>
              </a:r>
              <a:endParaRPr lang="he-IL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21897" y="5631047"/>
            <a:ext cx="207033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latin typeface="Varela Round" pitchFamily="2" charset="-79"/>
                <a:cs typeface="Varela Round" pitchFamily="2" charset="-79"/>
              </a:rPr>
              <a:t>האם נדרש טיפול במילה שהתחילה באופן לא תקין ?</a:t>
            </a:r>
          </a:p>
        </p:txBody>
      </p:sp>
      <p:sp>
        <p:nvSpPr>
          <p:cNvPr id="38" name="הסבר מלבני מעוגל 37"/>
          <p:cNvSpPr/>
          <p:nvPr/>
        </p:nvSpPr>
        <p:spPr>
          <a:xfrm>
            <a:off x="4742351" y="5643990"/>
            <a:ext cx="2235436" cy="994251"/>
          </a:xfrm>
          <a:prstGeom prst="wedgeRoundRectCallout">
            <a:avLst>
              <a:gd name="adj1" fmla="val -152906"/>
              <a:gd name="adj2" fmla="val -592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37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440869" y="2082574"/>
            <a:ext cx="11310262" cy="1260000"/>
          </a:xfrm>
        </p:spPr>
        <p:txBody>
          <a:bodyPr/>
          <a:lstStyle/>
          <a:p>
            <a:r>
              <a:rPr lang="he-IL" sz="4800" dirty="0"/>
              <a:t>פרק 1 : אוטומט סופי דטרמיניסטי לא מלא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1328666"/>
            <a:ext cx="10800000" cy="888311"/>
          </a:xfrm>
        </p:spPr>
        <p:txBody>
          <a:bodyPr/>
          <a:lstStyle/>
          <a:p>
            <a:r>
              <a:rPr lang="he-IL" sz="4800" dirty="0">
                <a:sym typeface="Varela Round"/>
              </a:rPr>
              <a:t>מודלים חישוביים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324679"/>
            <a:ext cx="10800000" cy="1617209"/>
          </a:xfrm>
        </p:spPr>
        <p:txBody>
          <a:bodyPr/>
          <a:lstStyle/>
          <a:p>
            <a:r>
              <a:rPr lang="he-IL" b="0" dirty="0">
                <a:sym typeface="Varela Round"/>
              </a:rPr>
              <a:t>שם המורה: ריקי יפה</a:t>
            </a:r>
          </a:p>
          <a:p>
            <a:r>
              <a:rPr lang="he-IL" b="0" dirty="0">
                <a:sym typeface="Varela Round"/>
              </a:rPr>
              <a:t>שם מורה בודק:  ויקטוריה צורי</a:t>
            </a:r>
          </a:p>
          <a:p>
            <a:r>
              <a:rPr lang="he-IL" b="0" dirty="0">
                <a:solidFill>
                  <a:schemeClr val="accent2">
                    <a:lumMod val="75000"/>
                  </a:schemeClr>
                </a:solidFill>
              </a:rPr>
              <a:t>תודה לויקטוריה צורי על האישור להשתמש בחומרים שלה</a:t>
            </a:r>
            <a:endParaRPr lang="he-IL" b="0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4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2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5" y="2133644"/>
            <a:ext cx="52171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שפת כל המילים מעל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a,b,c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שמתחילות 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ואורכן מתחלק ב 3 ללא שארית.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707365" y="4421349"/>
            <a:ext cx="6983634" cy="1425482"/>
            <a:chOff x="435083" y="4940812"/>
            <a:chExt cx="6253112" cy="988782"/>
          </a:xfrm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5968115" y="5281522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083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654573" y="520119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1364612" y="557825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5013079" y="522041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673283" y="5200514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258973" y="525422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7" name="מחבר חץ ישר 16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5000951" y="5605558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062247" y="5355061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q3</a:t>
              </a:r>
              <a:endParaRPr lang="he-IL" sz="1100" baseline="-25000" dirty="0"/>
            </a:p>
          </p:txBody>
        </p: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435083" y="522589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78069" y="4940812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7954" y="5002281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176262" y="526455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3029764" y="5588590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378184" y="5225892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82924" y="5004124"/>
              <a:ext cx="890241" cy="2348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2</a:t>
              </a:r>
            </a:p>
          </p:txBody>
        </p:sp>
      </p:grpSp>
      <p:cxnSp>
        <p:nvCxnSpPr>
          <p:cNvPr id="26" name="מחבר ישר 25"/>
          <p:cNvCxnSpPr/>
          <p:nvPr/>
        </p:nvCxnSpPr>
        <p:spPr>
          <a:xfrm flipH="1">
            <a:off x="4763813" y="4860680"/>
            <a:ext cx="1" cy="9466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1488008"/>
            <a:ext cx="6360789" cy="25391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Varela Round" pitchFamily="2" charset="-79"/>
                <a:cs typeface="Varela Round" pitchFamily="2" charset="-79"/>
              </a:rPr>
              <a:t>q0,q1,q2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"מטופלים". 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מה לגבי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q3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? 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כל תו נוסף שנקרא יהפוך את המילה למילה שאורכה מתחלק ב 3 עם שארית 1.  מצב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q1</a:t>
            </a:r>
            <a:r>
              <a:rPr lang="ru-RU" sz="2400" dirty="0">
                <a:cs typeface="Varela Round" pitchFamily="2" charset="-79"/>
              </a:rPr>
              <a:t>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מטפל במקרה זה, אבל... אסור לחזור אליו!!!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זאת אומרת, יש צורך במצב נוסף.</a:t>
            </a:r>
          </a:p>
        </p:txBody>
      </p:sp>
    </p:spTree>
    <p:extLst>
      <p:ext uri="{BB962C8B-B14F-4D97-AF65-F5344CB8AC3E}">
        <p14:creationId xmlns:p14="http://schemas.microsoft.com/office/powerpoint/2010/main" val="393464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4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2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5" y="2133644"/>
            <a:ext cx="52171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שפת כל המילים מעל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a,b,c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שמתחילות 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ואורכן מתחלק ב 3 ללא שארית.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488008"/>
            <a:ext cx="6360789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Varela Round" pitchFamily="2" charset="-79"/>
                <a:cs typeface="Varela Round" pitchFamily="2" charset="-79"/>
              </a:rPr>
              <a:t>q0,q1,q2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"מטופלים". </a:t>
            </a:r>
          </a:p>
          <a:p>
            <a:pPr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מה לגבי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q3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? </a:t>
            </a:r>
          </a:p>
          <a:p>
            <a:pPr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כל תו נוסף שנקרא יהפוך את המילה למילה שאורכה מתחלק ב 3 עם שארית 1.  מצב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q1</a:t>
            </a:r>
            <a:r>
              <a:rPr lang="ru-RU" sz="2000" dirty="0">
                <a:cs typeface="Varela Round" pitchFamily="2" charset="-79"/>
              </a:rPr>
              <a:t> 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מטפל במקרה זה, אבל... אסור לחזור אליו!!!</a:t>
            </a:r>
          </a:p>
          <a:p>
            <a:pPr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זאת אומרת, יש צורך במצב נוסף.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484924" y="3829308"/>
            <a:ext cx="6864847" cy="3063431"/>
            <a:chOff x="1019696" y="4186223"/>
            <a:chExt cx="6335618" cy="2690083"/>
          </a:xfrm>
        </p:grpSpPr>
        <p:sp>
          <p:nvSpPr>
            <p:cNvPr id="57" name="TextBox 56"/>
            <p:cNvSpPr txBox="1"/>
            <p:nvPr/>
          </p:nvSpPr>
          <p:spPr>
            <a:xfrm>
              <a:off x="5492326" y="6599307"/>
              <a:ext cx="890241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00B050"/>
                  </a:solidFill>
                </a:rPr>
                <a:t>שארית 1</a:t>
              </a:r>
            </a:p>
          </p:txBody>
        </p: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6552728" y="4526933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0" name="מחבר חץ ישר 29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19696" y="4471303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239186" y="4446606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32" name="מחבר חץ ישר 31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 flipV="1">
              <a:off x="1949225" y="4823668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5597692" y="4465828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257896" y="444592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843586" y="4499632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>
              <a:off x="5585564" y="4850969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646860" y="4600472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q3</a:t>
              </a:r>
              <a:endParaRPr lang="he-IL" sz="1100" baseline="-25000" dirty="0"/>
            </a:p>
          </p:txBody>
        </p:sp>
        <p:cxnSp>
          <p:nvCxnSpPr>
            <p:cNvPr id="38" name="מחבר חץ ישר 3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19696" y="4471303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662682" y="4186223"/>
              <a:ext cx="890241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00B050"/>
                  </a:solidFill>
                </a:rPr>
                <a:t>שארית 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82567" y="4247692"/>
              <a:ext cx="890241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00B050"/>
                  </a:solidFill>
                </a:rPr>
                <a:t>שארית 0</a:t>
              </a:r>
            </a:p>
          </p:txBody>
        </p:sp>
        <p:sp>
          <p:nvSpPr>
            <p:cNvPr id="42" name="אליפסה 4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760875" y="4509966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43" name="מחבר חץ ישר 4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3614377" y="4834001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962797" y="4471303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7537" y="4249535"/>
              <a:ext cx="890241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b="1" dirty="0">
                  <a:solidFill>
                    <a:srgbClr val="00B050"/>
                  </a:solidFill>
                </a:rPr>
                <a:t>שארית 2</a:t>
              </a:r>
            </a:p>
          </p:txBody>
        </p:sp>
        <p:cxnSp>
          <p:nvCxnSpPr>
            <p:cNvPr id="46" name="מחבר ישר 45"/>
            <p:cNvCxnSpPr/>
            <p:nvPr/>
          </p:nvCxnSpPr>
          <p:spPr>
            <a:xfrm flipH="1">
              <a:off x="4615435" y="4332705"/>
              <a:ext cx="1" cy="9466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אליפסה 53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5772060" y="5868204"/>
              <a:ext cx="693354" cy="5839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q5</a:t>
              </a:r>
              <a:endParaRPr lang="he-IL" sz="1100" baseline="-250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6300059" y="5377333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  <p:cxnSp>
          <p:nvCxnSpPr>
            <p:cNvPr id="56" name="מחבר חץ ישר 55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 flipH="1">
              <a:off x="6266625" y="5097304"/>
              <a:ext cx="666651" cy="7959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חץ ישר 57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stCxn id="54" idx="1"/>
              <a:endCxn id="42" idx="4"/>
            </p:cNvCxnSpPr>
            <p:nvPr/>
          </p:nvCxnSpPr>
          <p:spPr>
            <a:xfrm flipH="1" flipV="1">
              <a:off x="5139370" y="5158037"/>
              <a:ext cx="734229" cy="7956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4487230" y="5477888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a,b,c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79494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381923" y="1409371"/>
            <a:ext cx="5405765" cy="2127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3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א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4319" y="2317982"/>
            <a:ext cx="527832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eaLnBrk="0" hangingPunct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זיהוי שפה</a:t>
            </a:r>
          </a:p>
          <a:p>
            <a:pPr eaLnBrk="0" hangingPunct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הגדירו את השפה המתקבלת על ידי האוטומט סופי דטרמיניסטי (לא מלא) הבא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grpSp>
        <p:nvGrpSpPr>
          <p:cNvPr id="41" name="קבוצה 40"/>
          <p:cNvGrpSpPr/>
          <p:nvPr/>
        </p:nvGrpSpPr>
        <p:grpSpPr>
          <a:xfrm>
            <a:off x="393664" y="2609646"/>
            <a:ext cx="5965638" cy="908664"/>
            <a:chOff x="228128" y="3269160"/>
            <a:chExt cx="7140879" cy="908664"/>
          </a:xfrm>
        </p:grpSpPr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5761160" y="3350168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" name="מחבר חץ ישר 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228128" y="329453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447618" y="326984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baseline="-25000" dirty="0"/>
            </a:p>
          </p:txBody>
        </p: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1157657" y="3646903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936471" y="3289062"/>
              <a:ext cx="5163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c</a:t>
              </a:r>
              <a:endParaRPr lang="he-IL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466328" y="3269160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052018" y="3322867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>
              <a:off x="4793996" y="3674204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5842642" y="3409009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q3</a:t>
              </a:r>
              <a:endParaRPr lang="he-IL" sz="1100" baseline="-25000" dirty="0"/>
            </a:p>
          </p:txBody>
        </p:sp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228128" y="329453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3969307" y="333320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>
              <a:off x="2822809" y="3657236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171229" y="329453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32" name="צורה חופשית 19">
              <a:extLst>
                <a:ext uri="{FF2B5EF4-FFF2-40B4-BE49-F238E27FC236}">
                  <a16:creationId xmlns:a16="http://schemas.microsoft.com/office/drawing/2014/main" id="{20E5FFC6-66BA-4DE0-810C-1F77601D2B0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501675" y="3438964"/>
              <a:ext cx="421090" cy="53933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7008967" y="3611940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c</a:t>
              </a:r>
              <a:endParaRPr lang="he-IL" dirty="0"/>
            </a:p>
          </p:txBody>
        </p:sp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3945" y="3886795"/>
              <a:ext cx="12053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 rot="10800000" flipH="1" flipV="1">
              <a:off x="3189188" y="3808492"/>
              <a:ext cx="3241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7530" y="4063014"/>
            <a:ext cx="7719635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ניתן לראות כי המילה חייבת להתחיל ב-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,  לאחר הרצף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ניתן לחזור שוב על רצפים של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או לעבור לרצף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c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-ים.</a:t>
            </a:r>
          </a:p>
          <a:p>
            <a:pPr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המילה צריכה להסתיים ברצף של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c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-ים.</a:t>
            </a:r>
          </a:p>
          <a:p>
            <a:pPr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המילה הקצרה ביותר היא </a:t>
            </a:r>
            <a:r>
              <a:rPr lang="en-US" sz="2000" dirty="0" err="1">
                <a:latin typeface="Varela Round" pitchFamily="2" charset="-79"/>
                <a:cs typeface="Varela Round" pitchFamily="2" charset="-79"/>
              </a:rPr>
              <a:t>abc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כלומר, חייב להיות רצף אחד של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ורצף אחד של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c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042" y="1142383"/>
            <a:ext cx="5592214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השפה המתקבלת היא</a:t>
            </a:r>
          </a:p>
          <a:p>
            <a:pPr algn="ctr" rtl="0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L={(ab)ⁿcᵏ | n ,k &gt;0  }</a:t>
            </a:r>
            <a:endParaRPr lang="he-IL" sz="2800" dirty="0">
              <a:solidFill>
                <a:schemeClr val="accent1">
                  <a:lumMod val="75000"/>
                </a:schemeClr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68544" y="2742553"/>
            <a:ext cx="548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baseline="-25000" dirty="0">
                <a:solidFill>
                  <a:schemeClr val="bg1"/>
                </a:solidFill>
              </a:rPr>
              <a:t>0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369130" y="1409371"/>
            <a:ext cx="5418558" cy="2127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3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ב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1885" y="2271668"/>
            <a:ext cx="534591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eaLnBrk="0" hangingPunct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זיהוי שפה</a:t>
            </a:r>
          </a:p>
          <a:p>
            <a:pPr eaLnBrk="0" hangingPunct="0"/>
            <a:r>
              <a:rPr lang="he-IL" sz="2400" dirty="0">
                <a:latin typeface="Varela Round" pitchFamily="2" charset="-79"/>
                <a:cs typeface="Varela Round" pitchFamily="2" charset="-79"/>
              </a:rPr>
              <a:t>הגדירו את השפה המתקבלת על ידי האוטומט סופי דטרמיניסטי (לא מלא) הבא</a:t>
            </a:r>
            <a:endParaRPr lang="en-US" sz="2400" dirty="0">
              <a:latin typeface="Varela Round" pitchFamily="2" charset="-79"/>
              <a:cs typeface="Varela Round" pitchFamily="2" charset="-79"/>
            </a:endParaRPr>
          </a:p>
        </p:txBody>
      </p:sp>
      <p:grpSp>
        <p:nvGrpSpPr>
          <p:cNvPr id="41" name="קבוצה 40"/>
          <p:cNvGrpSpPr/>
          <p:nvPr/>
        </p:nvGrpSpPr>
        <p:grpSpPr>
          <a:xfrm>
            <a:off x="336042" y="2766040"/>
            <a:ext cx="5965638" cy="1210568"/>
            <a:chOff x="228128" y="3269160"/>
            <a:chExt cx="7140879" cy="1210568"/>
          </a:xfrm>
        </p:grpSpPr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5761160" y="3350168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" name="מחבר חץ ישר 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228128" y="329453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447618" y="326984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baseline="-25000" dirty="0"/>
            </a:p>
          </p:txBody>
        </p: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1157657" y="3646903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936471" y="3289062"/>
              <a:ext cx="5163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c</a:t>
              </a:r>
              <a:endParaRPr lang="he-IL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466328" y="3269160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052018" y="3322867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>
              <a:off x="4793996" y="3674204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5842642" y="3409009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q3</a:t>
              </a:r>
              <a:endParaRPr lang="he-IL" sz="1100" baseline="-25000" dirty="0"/>
            </a:p>
          </p:txBody>
        </p:sp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228128" y="329453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3969307" y="333320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>
              <a:off x="2822809" y="3657236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171229" y="329453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32" name="צורה חופשית 19">
              <a:extLst>
                <a:ext uri="{FF2B5EF4-FFF2-40B4-BE49-F238E27FC236}">
                  <a16:creationId xmlns:a16="http://schemas.microsoft.com/office/drawing/2014/main" id="{20E5FFC6-66BA-4DE0-810C-1F77601D2B06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6501675" y="3438964"/>
              <a:ext cx="421090" cy="53933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7008967" y="3611940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c</a:t>
              </a:r>
              <a:endParaRPr lang="he-IL" dirty="0"/>
            </a:p>
          </p:txBody>
        </p:sp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526783" y="3350168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0</a:t>
              </a:r>
              <a:endParaRPr lang="he-IL" sz="1100" baseline="-25000" dirty="0"/>
            </a:p>
          </p:txBody>
        </p:sp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3945" y="3886795"/>
              <a:ext cx="12053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 rot="10800000" flipH="1" flipV="1">
              <a:off x="3189188" y="3808492"/>
              <a:ext cx="3241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38" name="צורה חופשית 37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2605178" y="3971027"/>
              <a:ext cx="3271970" cy="472589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4155169" y="4110396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-92653" y="4288557"/>
            <a:ext cx="7719635" cy="20159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באוטומט זה שתי תוספות, המעבר ממצב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q3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עם האות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a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מאפשר המשך קבלת רצפים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(ab)ⁿcᵏ 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, כאשר יכולים להיות </a:t>
            </a:r>
            <a:r>
              <a:rPr lang="en-US" sz="2400" dirty="0" err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i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רצפים במבנה זה.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שינוי נוסף הוא </a:t>
            </a:r>
            <a:r>
              <a:rPr lang="en-US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q0</a:t>
            </a:r>
            <a:r>
              <a:rPr lang="he-IL" sz="24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 מצב מקבל, כלומר גם המילה הריקה השפה.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042" y="1142383"/>
            <a:ext cx="5592214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השפה המתקבלת היא</a:t>
            </a:r>
          </a:p>
          <a:p>
            <a:pPr algn="ctr" rtl="0"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L={ ((ab)ⁿc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ᵐ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 )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ᵏ| n ,m &gt;0  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 }</a:t>
            </a:r>
            <a:endParaRPr lang="he-IL" sz="2800" dirty="0">
              <a:solidFill>
                <a:schemeClr val="accent1">
                  <a:lumMod val="75000"/>
                </a:schemeClr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74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019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4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28816" y="1968850"/>
            <a:ext cx="52171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את שפת כל המילים מעל הא"ב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שמתחילות ב </a:t>
            </a:r>
            <a:r>
              <a:rPr lang="en-US" sz="2400" u="sng" dirty="0"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, אורכן אי זוגי ואין בהן רצף </a:t>
            </a:r>
            <a:r>
              <a:rPr lang="en-US" sz="2400" u="sng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9E180-F7AA-4595-A52D-8390622A9B1F}"/>
              </a:ext>
            </a:extLst>
          </p:cNvPr>
          <p:cNvSpPr txBox="1"/>
          <p:nvPr/>
        </p:nvSpPr>
        <p:spPr>
          <a:xfrm>
            <a:off x="797627" y="1644703"/>
            <a:ext cx="547463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האם אפסילון (</a:t>
            </a:r>
            <a:r>
              <a:rPr lang="el-GR" sz="2400" dirty="0">
                <a:cs typeface="Varela Round" pitchFamily="2" charset="-79"/>
              </a:rPr>
              <a:t>ε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) בשפה? </a:t>
            </a:r>
          </a:p>
          <a:p>
            <a:pPr algn="just"/>
            <a:r>
              <a:rPr lang="he-IL" sz="2400" dirty="0">
                <a:latin typeface="Varela Round" pitchFamily="2" charset="-79"/>
                <a:cs typeface="Varela Round" pitchFamily="2" charset="-79"/>
              </a:rPr>
              <a:t>     תשובה: לא</a:t>
            </a:r>
          </a:p>
          <a:p>
            <a:pPr algn="just"/>
            <a:endParaRPr lang="he-IL" sz="2400" dirty="0">
              <a:latin typeface="Varela Round" pitchFamily="2" charset="-79"/>
              <a:cs typeface="Varela Round" pitchFamily="2" charset="-79"/>
            </a:endParaRPr>
          </a:p>
          <a:p>
            <a:pPr algn="just"/>
            <a:r>
              <a:rPr lang="he-IL" sz="2400" dirty="0">
                <a:latin typeface="Varela Round" pitchFamily="2" charset="-79"/>
                <a:cs typeface="Varela Round" pitchFamily="2" charset="-79"/>
              </a:rPr>
              <a:t>2.   מהי המילה הקצרה ביותר בשפה? </a:t>
            </a:r>
          </a:p>
          <a:p>
            <a:pPr lvl="1" algn="just"/>
            <a:r>
              <a:rPr lang="he-IL" sz="2400" dirty="0">
                <a:latin typeface="Varela Round" pitchFamily="2" charset="-79"/>
                <a:cs typeface="Varela Round" pitchFamily="2" charset="-79"/>
              </a:rPr>
              <a:t>תשובה: 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abb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, aba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. </a:t>
            </a:r>
          </a:p>
          <a:p>
            <a:pPr lvl="1" algn="just"/>
            <a:r>
              <a:rPr lang="he-IL" sz="2400" dirty="0">
                <a:latin typeface="Varela Round" pitchFamily="2" charset="-79"/>
                <a:cs typeface="Varela Round" pitchFamily="2" charset="-79"/>
              </a:rPr>
              <a:t>נבנה עבורן מסלול שמוביל למצב מקבל.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337761" y="4340595"/>
            <a:ext cx="5934502" cy="2044877"/>
            <a:chOff x="578137" y="4517200"/>
            <a:chExt cx="5934502" cy="2044877"/>
          </a:xfrm>
        </p:grpSpPr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5792559" y="4643424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" name="מחבר חץ ישר 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578137" y="4565863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797627" y="4541166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1507666" y="4918228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363285" y="4572037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816337" y="454048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402027" y="4594192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5133" y="4928562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089494" y="4627040"/>
              <a:ext cx="691647" cy="6483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871680" y="5439504"/>
              <a:ext cx="5835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5883231" y="4714813"/>
              <a:ext cx="532368" cy="505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4</a:t>
              </a:r>
              <a:endParaRPr lang="he-IL" sz="1400" baseline="-25000" dirty="0"/>
            </a:p>
          </p:txBody>
        </p: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 flipV="1">
              <a:off x="4781141" y="4933729"/>
              <a:ext cx="1024672" cy="17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חץ ישר 20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578137" y="4565863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4455203" y="4932298"/>
              <a:ext cx="12055" cy="1014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5034134" y="4517200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24" name="אליפסה 23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4091776" y="5914005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182448" y="5985394"/>
              <a:ext cx="532368" cy="4878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3</a:t>
              </a:r>
              <a:endParaRPr lang="he-IL" sz="1400" baseline="-250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B59E180-F7AA-4595-A52D-8390622A9B1F}"/>
              </a:ext>
            </a:extLst>
          </p:cNvPr>
          <p:cNvSpPr txBox="1"/>
          <p:nvPr/>
        </p:nvSpPr>
        <p:spPr>
          <a:xfrm>
            <a:off x="7787813" y="3498630"/>
            <a:ext cx="440418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000" dirty="0">
                <a:latin typeface="Varela Round" pitchFamily="2" charset="-79"/>
                <a:cs typeface="Varela Round" pitchFamily="2" charset="-79"/>
              </a:rPr>
              <a:t>q3</a:t>
            </a:r>
            <a:r>
              <a:rPr lang="ru-RU" sz="2000" dirty="0">
                <a:cs typeface="Varela Round" pitchFamily="2" charset="-79"/>
              </a:rPr>
              <a:t> 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זוכר שהמילה התחילה כנדרש, אורכה אי זוגי ותו אחרון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a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.</a:t>
            </a:r>
          </a:p>
          <a:p>
            <a:pPr algn="just"/>
            <a:r>
              <a:rPr lang="en-US" sz="2000" dirty="0">
                <a:latin typeface="Varela Round" pitchFamily="2" charset="-79"/>
                <a:cs typeface="Varela Round" pitchFamily="2" charset="-79"/>
              </a:rPr>
              <a:t>q4</a:t>
            </a:r>
            <a:r>
              <a:rPr lang="ru-RU" sz="2000" dirty="0">
                <a:cs typeface="Varela Round" pitchFamily="2" charset="-79"/>
              </a:rPr>
              <a:t> 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זוכר שהמילה התחילה כנדרש, אורכה אי זוגי ותו אחרון </a:t>
            </a:r>
            <a:r>
              <a:rPr lang="en-US" sz="2000" dirty="0">
                <a:latin typeface="Varela Round" pitchFamily="2" charset="-79"/>
                <a:cs typeface="Varela Round" pitchFamily="2" charset="-79"/>
              </a:rPr>
              <a:t>b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8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4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4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5" y="2133644"/>
            <a:ext cx="52171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את שפת כל המילים מעל הא"ב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שמתחילות ב </a:t>
            </a:r>
            <a:r>
              <a:rPr lang="en-US" sz="2400" u="sng" dirty="0"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, אורכן אי זוגי ואין בהן רצף </a:t>
            </a:r>
            <a:r>
              <a:rPr lang="en-US" sz="2400" u="sng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.</a:t>
            </a:r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D029B90C-2B30-40C0-80E8-0B55304F6165}"/>
              </a:ext>
            </a:extLst>
          </p:cNvPr>
          <p:cNvSpPr/>
          <p:nvPr/>
        </p:nvSpPr>
        <p:spPr>
          <a:xfrm>
            <a:off x="5461448" y="382351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מחבר חץ ישר 29">
            <a:extLst>
              <a:ext uri="{FF2B5EF4-FFF2-40B4-BE49-F238E27FC236}">
                <a16:creationId xmlns:a16="http://schemas.microsoft.com/office/drawing/2014/main" id="{B338E22E-BD5B-4C48-8D4B-6640C7228E91}"/>
              </a:ext>
            </a:extLst>
          </p:cNvPr>
          <p:cNvCxnSpPr>
            <a:cxnSpLocks/>
          </p:cNvCxnSpPr>
          <p:nvPr/>
        </p:nvCxnSpPr>
        <p:spPr>
          <a:xfrm>
            <a:off x="247026" y="3644251"/>
            <a:ext cx="250593" cy="129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B23D17BB-C3FE-4348-818A-782B8BC149DA}"/>
              </a:ext>
            </a:extLst>
          </p:cNvPr>
          <p:cNvSpPr/>
          <p:nvPr/>
        </p:nvSpPr>
        <p:spPr>
          <a:xfrm>
            <a:off x="466516" y="3721256"/>
            <a:ext cx="756989" cy="648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q</a:t>
            </a:r>
            <a:r>
              <a:rPr lang="en-US" sz="1400" baseline="-25000" dirty="0"/>
              <a:t>0</a:t>
            </a:r>
            <a:endParaRPr lang="he-IL" sz="1400" baseline="-25000" dirty="0"/>
          </a:p>
        </p:txBody>
      </p: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F510B91C-7D24-4450-A59D-C6ED5D3515EA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1176555" y="4098318"/>
            <a:ext cx="894361" cy="1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496072-025D-46C3-ABFD-F182521247CC}"/>
              </a:ext>
            </a:extLst>
          </p:cNvPr>
          <p:cNvSpPr txBox="1"/>
          <p:nvPr/>
        </p:nvSpPr>
        <p:spPr>
          <a:xfrm flipH="1">
            <a:off x="3032174" y="3752127"/>
            <a:ext cx="4797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EF68A0-893B-44FF-8541-4C6C0FE36AD2}"/>
              </a:ext>
            </a:extLst>
          </p:cNvPr>
          <p:cNvSpPr txBox="1"/>
          <p:nvPr/>
        </p:nvSpPr>
        <p:spPr>
          <a:xfrm>
            <a:off x="1485226" y="3720575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41AAD911-CB11-4E61-A714-81D5860A7C95}"/>
              </a:ext>
            </a:extLst>
          </p:cNvPr>
          <p:cNvSpPr/>
          <p:nvPr/>
        </p:nvSpPr>
        <p:spPr>
          <a:xfrm>
            <a:off x="2070916" y="3774282"/>
            <a:ext cx="756989" cy="648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q</a:t>
            </a:r>
            <a:r>
              <a:rPr lang="en-US" sz="1400" baseline="-25000" dirty="0"/>
              <a:t>1</a:t>
            </a:r>
            <a:endParaRPr lang="he-IL" sz="1400" baseline="-25000" dirty="0"/>
          </a:p>
        </p:txBody>
      </p: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87D20683-36C6-4C08-8574-02DD6EF4A018}"/>
              </a:ext>
            </a:extLst>
          </p:cNvPr>
          <p:cNvCxnSpPr>
            <a:cxnSpLocks/>
          </p:cNvCxnSpPr>
          <p:nvPr/>
        </p:nvCxnSpPr>
        <p:spPr>
          <a:xfrm flipV="1">
            <a:off x="2864022" y="4108652"/>
            <a:ext cx="894361" cy="1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5FDFC371-6244-4F4E-8A05-047E3B57223E}"/>
              </a:ext>
            </a:extLst>
          </p:cNvPr>
          <p:cNvSpPr/>
          <p:nvPr/>
        </p:nvSpPr>
        <p:spPr>
          <a:xfrm>
            <a:off x="3758383" y="3807130"/>
            <a:ext cx="691647" cy="648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dirty="0"/>
              <a:t>q</a:t>
            </a:r>
            <a:r>
              <a:rPr lang="en-US" sz="1100" baseline="-25000" dirty="0"/>
              <a:t>2</a:t>
            </a:r>
            <a:endParaRPr lang="he-IL" sz="11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EF68A0-893B-44FF-8541-4C6C0FE36AD2}"/>
              </a:ext>
            </a:extLst>
          </p:cNvPr>
          <p:cNvSpPr txBox="1"/>
          <p:nvPr/>
        </p:nvSpPr>
        <p:spPr>
          <a:xfrm>
            <a:off x="3554817" y="4634550"/>
            <a:ext cx="583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41AAD911-CB11-4E61-A714-81D5860A7C95}"/>
              </a:ext>
            </a:extLst>
          </p:cNvPr>
          <p:cNvSpPr/>
          <p:nvPr/>
        </p:nvSpPr>
        <p:spPr>
          <a:xfrm>
            <a:off x="5552120" y="3894903"/>
            <a:ext cx="532368" cy="505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q</a:t>
            </a:r>
            <a:r>
              <a:rPr lang="en-US" sz="1400" baseline="-25000" dirty="0"/>
              <a:t>4</a:t>
            </a:r>
            <a:endParaRPr lang="he-IL" sz="1400" baseline="-25000" dirty="0"/>
          </a:p>
        </p:txBody>
      </p: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87D20683-36C6-4C08-8574-02DD6EF4A018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4450030" y="4113819"/>
            <a:ext cx="1024672" cy="1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B338E22E-BD5B-4C48-8D4B-6640C7228E91}"/>
              </a:ext>
            </a:extLst>
          </p:cNvPr>
          <p:cNvCxnSpPr>
            <a:cxnSpLocks/>
          </p:cNvCxnSpPr>
          <p:nvPr/>
        </p:nvCxnSpPr>
        <p:spPr>
          <a:xfrm>
            <a:off x="247026" y="3644251"/>
            <a:ext cx="250593" cy="129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 flipH="1">
            <a:off x="3597702" y="3479613"/>
            <a:ext cx="1" cy="9466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87D20683-36C6-4C08-8574-02DD6EF4A018}"/>
              </a:ext>
            </a:extLst>
          </p:cNvPr>
          <p:cNvCxnSpPr>
            <a:cxnSpLocks/>
          </p:cNvCxnSpPr>
          <p:nvPr/>
        </p:nvCxnSpPr>
        <p:spPr>
          <a:xfrm>
            <a:off x="4124092" y="4112388"/>
            <a:ext cx="12055" cy="1014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>
            <a:extLst>
              <a:ext uri="{FF2B5EF4-FFF2-40B4-BE49-F238E27FC236}">
                <a16:creationId xmlns:a16="http://schemas.microsoft.com/office/drawing/2014/main" id="{D029B90C-2B30-40C0-80E8-0B55304F6165}"/>
              </a:ext>
            </a:extLst>
          </p:cNvPr>
          <p:cNvSpPr/>
          <p:nvPr/>
        </p:nvSpPr>
        <p:spPr>
          <a:xfrm>
            <a:off x="3760665" y="509409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41AAD911-CB11-4E61-A714-81D5860A7C95}"/>
              </a:ext>
            </a:extLst>
          </p:cNvPr>
          <p:cNvSpPr/>
          <p:nvPr/>
        </p:nvSpPr>
        <p:spPr>
          <a:xfrm>
            <a:off x="3851337" y="5165484"/>
            <a:ext cx="532368" cy="505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q</a:t>
            </a:r>
            <a:r>
              <a:rPr lang="en-US" sz="1400" baseline="-25000" dirty="0"/>
              <a:t>5</a:t>
            </a:r>
            <a:endParaRPr lang="he-IL" sz="14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1993072" y="2461770"/>
            <a:ext cx="249119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"קיר" שאסור לעבור אותו אחורה, אחרת נשכח שמילה התחילה כנדרש.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38671" y="5765868"/>
            <a:ext cx="15050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אי זוגי</a:t>
            </a:r>
          </a:p>
          <a:p>
            <a:r>
              <a:rPr lang="he-IL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מסתיימת ב </a:t>
            </a:r>
            <a:r>
              <a:rPr lang="en-US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a</a:t>
            </a:r>
            <a:endParaRPr lang="he-IL" sz="1600" dirty="0">
              <a:solidFill>
                <a:srgbClr val="00B05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9973" y="3327453"/>
            <a:ext cx="14252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אי זוגי</a:t>
            </a:r>
          </a:p>
          <a:p>
            <a:r>
              <a:rPr lang="he-IL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מסתיימת ב </a:t>
            </a:r>
            <a:r>
              <a:rPr lang="en-US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b</a:t>
            </a:r>
            <a:endParaRPr lang="he-IL" sz="1600" dirty="0">
              <a:solidFill>
                <a:srgbClr val="00B05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46238" y="3166086"/>
            <a:ext cx="13959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זוגי מסתיימת ב </a:t>
            </a:r>
            <a:r>
              <a:rPr lang="en-US" sz="16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b</a:t>
            </a:r>
            <a:endParaRPr lang="he-IL" sz="1600" dirty="0">
              <a:solidFill>
                <a:srgbClr val="00B05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496072-025D-46C3-ABFD-F182521247CC}"/>
              </a:ext>
            </a:extLst>
          </p:cNvPr>
          <p:cNvSpPr txBox="1"/>
          <p:nvPr/>
        </p:nvSpPr>
        <p:spPr>
          <a:xfrm flipH="1">
            <a:off x="4675511" y="3789118"/>
            <a:ext cx="4797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41AAD911-CB11-4E61-A714-81D5860A7C95}"/>
              </a:ext>
            </a:extLst>
          </p:cNvPr>
          <p:cNvSpPr/>
          <p:nvPr/>
        </p:nvSpPr>
        <p:spPr>
          <a:xfrm>
            <a:off x="3851337" y="5165484"/>
            <a:ext cx="532368" cy="505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q</a:t>
            </a:r>
            <a:r>
              <a:rPr lang="en-US" sz="1400" baseline="-25000" dirty="0"/>
              <a:t>3</a:t>
            </a:r>
            <a:endParaRPr lang="he-IL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218446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528816" y="1409371"/>
            <a:ext cx="5258872" cy="24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4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9695" y="2133644"/>
            <a:ext cx="52171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לא מלא שמקבל את שפת כל המילים מעל הא"ב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שמתחילות ב </a:t>
            </a:r>
            <a:r>
              <a:rPr lang="en-US" sz="2400" u="sng" dirty="0"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, אורכן אי זוגי ואין בהן רצף </a:t>
            </a:r>
            <a:r>
              <a:rPr lang="en-US" sz="2400" u="sng" dirty="0"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.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217990" y="2568022"/>
            <a:ext cx="249119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rPr>
              <a:t>"קיר" שאסור לעבור אותו אחורה, אחרת נשכח שמילה התחילה כנדרש.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986412" y="1489111"/>
            <a:ext cx="22607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u="sng" dirty="0">
                <a:latin typeface="Varela Round" pitchFamily="2" charset="-79"/>
                <a:cs typeface="Varela Round" pitchFamily="2" charset="-79"/>
              </a:rPr>
              <a:t>פתרון סופי</a:t>
            </a:r>
            <a:r>
              <a:rPr lang="he-IL" sz="2800" dirty="0">
                <a:latin typeface="Varela Round" pitchFamily="2" charset="-79"/>
                <a:cs typeface="Varela Round" pitchFamily="2" charset="-79"/>
              </a:rPr>
              <a:t>: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212519" y="3398276"/>
            <a:ext cx="6486762" cy="2900080"/>
            <a:chOff x="212519" y="3398276"/>
            <a:chExt cx="6486762" cy="2900080"/>
          </a:xfrm>
        </p:grpSpPr>
        <p:sp>
          <p:nvSpPr>
            <p:cNvPr id="90" name="אליפסה 89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5426941" y="3894337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1" name="מחבר חץ ישר 90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212519" y="3816776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אליפסה 91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432009" y="379207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93" name="מחבר חץ ישר 9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 flipV="1">
              <a:off x="1142048" y="4169141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2997667" y="3822950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450719" y="379139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96" name="אליפסה 95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036409" y="384510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97" name="מחבר חץ ישר 96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9515" y="4179475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אליפסה 97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3723876" y="3877953"/>
              <a:ext cx="691647" cy="6483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520309" y="4762965"/>
              <a:ext cx="5835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00" name="אליפסה 99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5517613" y="3965726"/>
              <a:ext cx="532368" cy="505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4</a:t>
              </a:r>
              <a:endParaRPr lang="he-IL" sz="1400" baseline="-25000" dirty="0"/>
            </a:p>
          </p:txBody>
        </p:sp>
        <p:cxnSp>
          <p:nvCxnSpPr>
            <p:cNvPr id="101" name="מחבר חץ ישר 100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98" idx="6"/>
            </p:cNvCxnSpPr>
            <p:nvPr/>
          </p:nvCxnSpPr>
          <p:spPr>
            <a:xfrm flipV="1">
              <a:off x="4415523" y="4184642"/>
              <a:ext cx="1024672" cy="17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מחבר חץ ישר 101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212519" y="3816776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מחבר ישר 102"/>
            <p:cNvCxnSpPr/>
            <p:nvPr/>
          </p:nvCxnSpPr>
          <p:spPr>
            <a:xfrm flipH="1">
              <a:off x="3563195" y="3550436"/>
              <a:ext cx="1" cy="9466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מחבר חץ ישר 110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4089585" y="4183211"/>
              <a:ext cx="12055" cy="1014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אליפסה 111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3726158" y="5164918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3" name="אליפסה 112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3816830" y="5236307"/>
              <a:ext cx="532368" cy="505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5</a:t>
              </a:r>
              <a:endParaRPr lang="he-IL" sz="1400" baseline="-250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204164" y="5836691"/>
              <a:ext cx="125234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אי זוגי</a:t>
              </a:r>
            </a:p>
            <a:p>
              <a:r>
                <a:rPr lang="he-IL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מסתיימת ב </a:t>
              </a:r>
              <a:r>
                <a:rPr lang="en-US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a</a:t>
              </a:r>
              <a:endParaRPr lang="he-IL" sz="12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168360" y="3398276"/>
              <a:ext cx="125234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אי זוגי</a:t>
              </a:r>
            </a:p>
            <a:p>
              <a:r>
                <a:rPr lang="he-IL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מסתיימת ב </a:t>
              </a:r>
              <a:r>
                <a:rPr lang="en-US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b</a:t>
              </a:r>
              <a:endParaRPr lang="he-IL" sz="12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456839" y="3411418"/>
              <a:ext cx="125234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זוגי</a:t>
              </a:r>
            </a:p>
            <a:p>
              <a:r>
                <a:rPr lang="he-IL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מסתיימת ב </a:t>
              </a:r>
              <a:r>
                <a:rPr lang="en-US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b</a:t>
              </a:r>
              <a:endParaRPr lang="he-IL" sz="12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641004" y="3859941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119" name="אליפסה 118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3816830" y="5236307"/>
              <a:ext cx="532368" cy="505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3</a:t>
              </a:r>
              <a:endParaRPr lang="he-IL" sz="1400" baseline="-25000" dirty="0"/>
            </a:p>
          </p:txBody>
        </p:sp>
        <p:sp>
          <p:nvSpPr>
            <p:cNvPr id="120" name="צורה חופשית 119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4289349" y="4408081"/>
              <a:ext cx="1213760" cy="285797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636026" y="4406918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122" name="אליפסה 121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5507771" y="5146607"/>
              <a:ext cx="691647" cy="6483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6</a:t>
              </a:r>
              <a:endParaRPr lang="he-IL" sz="1100" baseline="-25000" dirty="0"/>
            </a:p>
          </p:txBody>
        </p:sp>
        <p:cxnSp>
          <p:nvCxnSpPr>
            <p:cNvPr id="123" name="מחבר חץ ישר 12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90" idx="4"/>
            </p:cNvCxnSpPr>
            <p:nvPr/>
          </p:nvCxnSpPr>
          <p:spPr>
            <a:xfrm>
              <a:off x="5786981" y="4542409"/>
              <a:ext cx="10153" cy="58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5535654" y="4621405"/>
              <a:ext cx="5835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53115" y="5829083"/>
              <a:ext cx="125234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זוגי</a:t>
              </a:r>
            </a:p>
            <a:p>
              <a:r>
                <a:rPr lang="he-IL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מסתיימת ב </a:t>
              </a:r>
              <a:r>
                <a:rPr lang="en-US" sz="12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a</a:t>
              </a:r>
              <a:endParaRPr lang="he-IL" sz="1200" dirty="0">
                <a:solidFill>
                  <a:srgbClr val="00B050"/>
                </a:solidFill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6219549" y="4690417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131" name="צורה חופשית 130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647818" y="4664422"/>
              <a:ext cx="1213760" cy="283297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33" name="צורה חופשית 132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513535" y="4735141"/>
              <a:ext cx="683217" cy="262537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299420" y="4700330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5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7366" y="1394814"/>
            <a:ext cx="10810684" cy="26314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סיכום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 err="1">
                <a:latin typeface="Varela Round" pitchFamily="2" charset="-79"/>
                <a:cs typeface="Varela Round" pitchFamily="2" charset="-79"/>
              </a:rPr>
              <a:t>באס"ד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לא מלא ישנו לפחות זוג אחד של מצב ואות (</a:t>
            </a:r>
            <a:r>
              <a:rPr lang="en-US" sz="2000" dirty="0" err="1">
                <a:latin typeface="Varela Round" pitchFamily="2" charset="-79"/>
                <a:cs typeface="Varela Round" pitchFamily="2" charset="-79"/>
              </a:rPr>
              <a:t>qi,</a:t>
            </a:r>
            <a:r>
              <a:rPr lang="en-US" sz="2000" dirty="0" err="1">
                <a:latin typeface="Varela Round" pitchFamily="2" charset="-79"/>
                <a:cs typeface="Varela Round" pitchFamily="2" charset="-79"/>
                <a:sym typeface="Symbol"/>
              </a:rPr>
              <a:t></a:t>
            </a:r>
            <a:r>
              <a:rPr lang="en-US" sz="2000" dirty="0" err="1">
                <a:latin typeface="Varela Round" pitchFamily="2" charset="-79"/>
                <a:cs typeface="Varela Round" pitchFamily="2" charset="-79"/>
              </a:rPr>
              <a:t>j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) אשר ביחס אליהם לא מוגדר מהי תגובת האוטומט. </a:t>
            </a:r>
            <a:endParaRPr lang="en-US" sz="2000" dirty="0">
              <a:latin typeface="Varela Round" pitchFamily="2" charset="-79"/>
              <a:cs typeface="Varela Round" pitchFamily="2" charset="-79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 err="1">
                <a:latin typeface="Varela Round" pitchFamily="2" charset="-79"/>
                <a:cs typeface="Varela Round" pitchFamily="2" charset="-79"/>
              </a:rPr>
              <a:t>באס"ד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לא מלא, אם במהלך חישוב המילה האוטומט נתקע, המילה אינה מתקבלת. 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sz="2000" dirty="0" err="1">
                <a:latin typeface="Varela Round" pitchFamily="2" charset="-79"/>
                <a:cs typeface="Varela Round" pitchFamily="2" charset="-79"/>
              </a:rPr>
              <a:t>באס"ד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לא מלא עשויות להיות שתי סיבות שונות לדחיית מילה:</a:t>
            </a:r>
            <a:endParaRPr lang="en-US" sz="2000" dirty="0">
              <a:latin typeface="Varela Round" pitchFamily="2" charset="-79"/>
              <a:cs typeface="Varela Round" pitchFamily="2" charset="-79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תהליך החישוב הסתיים, מילת הקלט נקראה עד סופה והאוטומט אינו במצב מקבל.</a:t>
            </a:r>
            <a:endParaRPr lang="en-US" sz="2000" dirty="0">
              <a:latin typeface="Varela Round" pitchFamily="2" charset="-79"/>
              <a:cs typeface="Varela Round" pitchFamily="2" charset="-79"/>
            </a:endParaRP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תהליך החישוב נסתיים כיוון שאין באוטומט התייחסות לצרוף המסוים של אות ומצב.</a:t>
            </a:r>
            <a:endParaRPr lang="en-US" sz="2000" dirty="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9591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1056" y="1515140"/>
            <a:ext cx="995958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כמודל חישוב</a:t>
            </a:r>
          </a:p>
          <a:p>
            <a:pPr lvl="2"/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שפות רגולריות</a:t>
            </a:r>
          </a:p>
          <a:p>
            <a:pPr lvl="2"/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</p:spTree>
    <p:extLst>
      <p:ext uri="{BB962C8B-B14F-4D97-AF65-F5344CB8AC3E}">
        <p14:creationId xmlns:p14="http://schemas.microsoft.com/office/powerpoint/2010/main" val="2241592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3962" y="1394814"/>
            <a:ext cx="10224088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he-IL" sz="2000" dirty="0">
                <a:latin typeface="Varela Round" pitchFamily="2" charset="-79"/>
                <a:cs typeface="Varela Round" pitchFamily="2" charset="-79"/>
              </a:rPr>
              <a:t>אוטומט סופי מקבל שפה מסוימת. </a:t>
            </a:r>
            <a:endParaRPr lang="en-US" sz="3200" dirty="0">
              <a:latin typeface="Varela Round" pitchFamily="2" charset="-79"/>
              <a:cs typeface="Varela Round" pitchFamily="2" charset="-79"/>
            </a:endParaRPr>
          </a:p>
          <a:p>
            <a:endParaRPr lang="he-IL" sz="2000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000" dirty="0">
                <a:latin typeface="Varela Round" pitchFamily="2" charset="-79"/>
                <a:cs typeface="Varela Round" pitchFamily="2" charset="-79"/>
              </a:rPr>
              <a:t>הגדרה: </a:t>
            </a:r>
          </a:p>
          <a:p>
            <a:pPr lvl="1"/>
            <a:r>
              <a:rPr lang="he-IL" sz="2000" u="sng" dirty="0">
                <a:latin typeface="Varela Round" pitchFamily="2" charset="-79"/>
                <a:cs typeface="Varela Round" pitchFamily="2" charset="-79"/>
              </a:rPr>
              <a:t>שפה </a:t>
            </a:r>
            <a:r>
              <a:rPr lang="en-US" sz="2000" u="sng" dirty="0">
                <a:latin typeface="Varela Round" pitchFamily="2" charset="-79"/>
                <a:cs typeface="Varela Round" pitchFamily="2" charset="-79"/>
              </a:rPr>
              <a:t>L </a:t>
            </a:r>
            <a:r>
              <a:rPr lang="he-IL" sz="2000" u="sng" dirty="0">
                <a:latin typeface="Varela Round" pitchFamily="2" charset="-79"/>
                <a:cs typeface="Varela Round" pitchFamily="2" charset="-79"/>
              </a:rPr>
              <a:t> היא רגולרית אם היא מתקבלת ע"י אוטומט סופי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. </a:t>
            </a:r>
          </a:p>
        </p:txBody>
      </p:sp>
      <p:sp>
        <p:nvSpPr>
          <p:cNvPr id="2" name="מלבן 1"/>
          <p:cNvSpPr/>
          <p:nvPr/>
        </p:nvSpPr>
        <p:spPr>
          <a:xfrm>
            <a:off x="1260775" y="2841371"/>
            <a:ext cx="10224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>
                <a:latin typeface="Varela Round" pitchFamily="2" charset="-79"/>
                <a:cs typeface="Varela Round" pitchFamily="2" charset="-79"/>
              </a:rPr>
              <a:t>איך מזהים שפה רגולרית: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"גודל" של שפה אינו מצביע על רגולריות, או לא.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 *∑ ,∅ -רגולריות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כל שפה סופית רגולרית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שפה רגולרית היא שפה שלא צריך "לזכור" או לספור יותר מכמות סופית. </a:t>
            </a:r>
          </a:p>
        </p:txBody>
      </p:sp>
    </p:spTree>
    <p:extLst>
      <p:ext uri="{BB962C8B-B14F-4D97-AF65-F5344CB8AC3E}">
        <p14:creationId xmlns:p14="http://schemas.microsoft.com/office/powerpoint/2010/main" val="185835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883664" y="370810"/>
            <a:ext cx="960119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דגשים לבניית אוטומט סופי דטרמיניסטי מלא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9E180-F7AA-4595-A52D-8390622A9B1F}"/>
              </a:ext>
            </a:extLst>
          </p:cNvPr>
          <p:cNvSpPr txBox="1"/>
          <p:nvPr/>
        </p:nvSpPr>
        <p:spPr>
          <a:xfrm>
            <a:off x="640079" y="1439734"/>
            <a:ext cx="1060022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בנו תחילה את המסלול למילה הקצרה ביותר המתקבלת בשפה.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האם המילה הריקה (</a:t>
            </a:r>
            <a:r>
              <a:rPr lang="he-IL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אפסילון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el-GR" sz="2400" dirty="0">
                <a:solidFill>
                  <a:srgbClr val="000000"/>
                </a:solidFill>
                <a:cs typeface="Varela Round" pitchFamily="2" charset="-79"/>
              </a:rPr>
              <a:t>ε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) בשפה? אם כן, מצב התחלתי הוא מצב מקבל.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הבדילו בין המקרים של מתחיל מכיל או מסתיים.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בדקו האם ניתן לצמצם תנאים.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באם הפתרון הינו אוטומט סופי דטרמיניסטי מלא ראה שכל מצב מטפל בכל קלט אפשרי פעם אחת בלבד.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שימו לב שיכול להיות יותר ממצב מקבל אחד.</a:t>
            </a:r>
          </a:p>
        </p:txBody>
      </p:sp>
    </p:spTree>
    <p:extLst>
      <p:ext uri="{BB962C8B-B14F-4D97-AF65-F5344CB8AC3E}">
        <p14:creationId xmlns:p14="http://schemas.microsoft.com/office/powerpoint/2010/main" val="696647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CC85A5-B84B-4718-9BD4-3C427C90D21F}"/>
                  </a:ext>
                </a:extLst>
              </p:cNvPr>
              <p:cNvSpPr txBox="1"/>
              <p:nvPr/>
            </p:nvSpPr>
            <p:spPr>
              <a:xfrm>
                <a:off x="888307" y="1163589"/>
                <a:ext cx="10596556" cy="37856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u="sng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איחוד של שפות</a:t>
                </a:r>
                <a:r>
                  <a:rPr lang="he-IL" sz="24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 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e-IL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  זה שפה שמכילה את כל המילים שנמצאות </a:t>
                </a:r>
                <a:r>
                  <a:rPr lang="he-IL" sz="2400" u="sng" dirty="0">
                    <a:latin typeface="Varela Round" pitchFamily="2" charset="-79"/>
                    <a:cs typeface="Varela Round" pitchFamily="2" charset="-79"/>
                  </a:rPr>
                  <a:t>לפחות</a:t>
                </a:r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 באחת השפות.</a:t>
                </a:r>
              </a:p>
              <a:p>
                <a:pPr lvl="1"/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סימון: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 U</a:t>
                </a:r>
                <a:endParaRPr lang="he-IL" sz="2400" dirty="0">
                  <a:solidFill>
                    <a:schemeClr val="accent1">
                      <a:lumMod val="75000"/>
                    </a:schemeClr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400" dirty="0">
                  <a:solidFill>
                    <a:schemeClr val="accent1">
                      <a:lumMod val="75000"/>
                    </a:schemeClr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400" dirty="0">
                  <a:solidFill>
                    <a:schemeClr val="accent1">
                      <a:lumMod val="75000"/>
                    </a:schemeClr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400" u="sng" dirty="0">
                  <a:solidFill>
                    <a:schemeClr val="accent1">
                      <a:lumMod val="75000"/>
                    </a:schemeClr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sz="2400" u="sng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חיתוך של שפות</a:t>
                </a:r>
                <a:r>
                  <a:rPr lang="he-IL" sz="24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 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e-IL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  זה שפה שמכילה את כל המילים שנמצאות </a:t>
                </a:r>
                <a:r>
                  <a:rPr lang="he-IL" sz="2400" u="sng" dirty="0">
                    <a:latin typeface="Varela Round" pitchFamily="2" charset="-79"/>
                    <a:cs typeface="Varela Round" pitchFamily="2" charset="-79"/>
                  </a:rPr>
                  <a:t>בשתי השפות</a:t>
                </a:r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.</a:t>
                </a:r>
              </a:p>
              <a:p>
                <a:pPr lvl="1"/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סימון: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e-IL" sz="24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ea typeface="Yu Gothic UI Semibold" panose="020B0700000000000000" pitchFamily="34" charset="-128"/>
                    <a:cs typeface="Varela Round" pitchFamily="2" charset="-79"/>
                  </a:rPr>
                  <a:t>∩</a:t>
                </a:r>
                <a:endParaRPr lang="he-IL" sz="2400" dirty="0">
                  <a:solidFill>
                    <a:schemeClr val="accent1">
                      <a:lumMod val="75000"/>
                    </a:schemeClr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400" dirty="0">
                  <a:solidFill>
                    <a:schemeClr val="accent1">
                      <a:lumMod val="75000"/>
                    </a:schemeClr>
                  </a:solidFill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CC85A5-B84B-4718-9BD4-3C427C90D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07" y="1163589"/>
                <a:ext cx="10596556" cy="3785652"/>
              </a:xfrm>
              <a:prstGeom prst="rect">
                <a:avLst/>
              </a:prstGeom>
              <a:blipFill>
                <a:blip r:embed="rId3"/>
                <a:stretch>
                  <a:fillRect t="-1338" r="-958" b="-23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קבוצה 2"/>
          <p:cNvGrpSpPr/>
          <p:nvPr/>
        </p:nvGrpSpPr>
        <p:grpSpPr>
          <a:xfrm>
            <a:off x="2226693" y="1640279"/>
            <a:ext cx="1983692" cy="1224136"/>
            <a:chOff x="2592892" y="2175905"/>
            <a:chExt cx="1983692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אליפסה 5">
                  <a:extLst>
                    <a:ext uri="{FF2B5EF4-FFF2-40B4-BE49-F238E27FC236}">
                      <a16:creationId xmlns:a16="http://schemas.microsoft.com/office/drawing/2014/main" id="{CCA783EC-569F-4732-A6CF-8C9901E84664}"/>
                    </a:ext>
                  </a:extLst>
                </p:cNvPr>
                <p:cNvSpPr/>
                <p:nvPr/>
              </p:nvSpPr>
              <p:spPr>
                <a:xfrm>
                  <a:off x="2592892" y="2175905"/>
                  <a:ext cx="1224137" cy="122413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6" name="אליפסה 5">
                  <a:extLst>
                    <a:ext uri="{FF2B5EF4-FFF2-40B4-BE49-F238E27FC236}">
                      <a16:creationId xmlns:a16="http://schemas.microsoft.com/office/drawing/2014/main" id="{CCA783EC-569F-4732-A6CF-8C9901E846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892" y="2175905"/>
                  <a:ext cx="1224137" cy="122413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אליפסה 7">
                  <a:extLst>
                    <a:ext uri="{FF2B5EF4-FFF2-40B4-BE49-F238E27FC236}">
                      <a16:creationId xmlns:a16="http://schemas.microsoft.com/office/drawing/2014/main" id="{21966331-EC8F-4818-99BC-A1F6172F9CF4}"/>
                    </a:ext>
                  </a:extLst>
                </p:cNvPr>
                <p:cNvSpPr/>
                <p:nvPr/>
              </p:nvSpPr>
              <p:spPr>
                <a:xfrm>
                  <a:off x="3496464" y="2319129"/>
                  <a:ext cx="1080120" cy="9917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8" name="אליפסה 7">
                  <a:extLst>
                    <a:ext uri="{FF2B5EF4-FFF2-40B4-BE49-F238E27FC236}">
                      <a16:creationId xmlns:a16="http://schemas.microsoft.com/office/drawing/2014/main" id="{21966331-EC8F-4818-99BC-A1F6172F9C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464" y="2319129"/>
                  <a:ext cx="1080120" cy="99173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7B93ADB5-30CA-4C20-9C11-1C3C0E60E763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>
              <a:off x="2600326" y="2175905"/>
              <a:ext cx="604635" cy="777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34BE38F8-6762-4F21-A568-B0E9F6A93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144" y="2243991"/>
              <a:ext cx="709825" cy="895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07F6C572-5998-43F0-9310-4CCA6190E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1251" y="2335670"/>
              <a:ext cx="730748" cy="947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56839AFE-CA91-466C-A6C0-CE79673CF7D2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2986774" y="2464365"/>
              <a:ext cx="667870" cy="91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5B545739-0C84-40A0-A23E-13F992CA93CB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>
              <a:off x="3196160" y="2319129"/>
              <a:ext cx="840364" cy="1080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84724D0B-BFAF-4462-B8D8-8B77E1039D82}"/>
                </a:ext>
              </a:extLst>
            </p:cNvPr>
            <p:cNvCxnSpPr/>
            <p:nvPr/>
          </p:nvCxnSpPr>
          <p:spPr>
            <a:xfrm flipH="1">
              <a:off x="2592892" y="2175905"/>
              <a:ext cx="612069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B79818E1-FE6B-4B99-9803-0F3B345C2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8186" y="2346072"/>
              <a:ext cx="733835" cy="981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3797817D-7DDE-4842-8082-5C5CE6595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698" y="2215901"/>
              <a:ext cx="340763" cy="4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C939D634-B058-483A-90D0-FAC3BDD09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7851" y="2436012"/>
              <a:ext cx="578976" cy="846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10764824-B531-42AB-A451-B435F8F26002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 flipH="1">
              <a:off x="4036524" y="2565260"/>
              <a:ext cx="460842" cy="74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17E81F2B-FB68-4397-A799-C26A474B10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0299" y="2737435"/>
              <a:ext cx="344443" cy="545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קבוצה 1"/>
          <p:cNvGrpSpPr/>
          <p:nvPr/>
        </p:nvGrpSpPr>
        <p:grpSpPr>
          <a:xfrm>
            <a:off x="2314967" y="3993585"/>
            <a:ext cx="1983692" cy="1224136"/>
            <a:chOff x="2592892" y="4616239"/>
            <a:chExt cx="1983692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אליפסה 21">
                  <a:extLst>
                    <a:ext uri="{FF2B5EF4-FFF2-40B4-BE49-F238E27FC236}">
                      <a16:creationId xmlns:a16="http://schemas.microsoft.com/office/drawing/2014/main" id="{FC28D66E-DBC8-4702-99B5-71C260B84BC9}"/>
                    </a:ext>
                  </a:extLst>
                </p:cNvPr>
                <p:cNvSpPr/>
                <p:nvPr/>
              </p:nvSpPr>
              <p:spPr>
                <a:xfrm>
                  <a:off x="2592892" y="4616239"/>
                  <a:ext cx="1224137" cy="122413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2" name="אליפסה 21">
                  <a:extLst>
                    <a:ext uri="{FF2B5EF4-FFF2-40B4-BE49-F238E27FC236}">
                      <a16:creationId xmlns:a16="http://schemas.microsoft.com/office/drawing/2014/main" id="{FC28D66E-DBC8-4702-99B5-71C260B84B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892" y="4616239"/>
                  <a:ext cx="1224137" cy="122413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אליפסה 22">
                  <a:extLst>
                    <a:ext uri="{FF2B5EF4-FFF2-40B4-BE49-F238E27FC236}">
                      <a16:creationId xmlns:a16="http://schemas.microsoft.com/office/drawing/2014/main" id="{95400FBB-E17E-4091-B3C9-90274B4A8F00}"/>
                    </a:ext>
                  </a:extLst>
                </p:cNvPr>
                <p:cNvSpPr/>
                <p:nvPr/>
              </p:nvSpPr>
              <p:spPr>
                <a:xfrm>
                  <a:off x="3496464" y="4759463"/>
                  <a:ext cx="1080120" cy="9917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3" name="אליפסה 22">
                  <a:extLst>
                    <a:ext uri="{FF2B5EF4-FFF2-40B4-BE49-F238E27FC236}">
                      <a16:creationId xmlns:a16="http://schemas.microsoft.com/office/drawing/2014/main" id="{95400FBB-E17E-4091-B3C9-90274B4A8F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464" y="4759463"/>
                  <a:ext cx="1080120" cy="99173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24E37C7F-2B1A-4668-A6E8-644F6DDB000F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H="1">
              <a:off x="3496464" y="4930897"/>
              <a:ext cx="237098" cy="324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5B52AEC1-8804-4B92-BBAC-02867F02A7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0381" y="5005594"/>
              <a:ext cx="272511" cy="372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839AED49-0B10-49AF-BED8-354CB1DF30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5531" y="5138945"/>
              <a:ext cx="254430" cy="344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>
              <a:extLst>
                <a:ext uri="{FF2B5EF4-FFF2-40B4-BE49-F238E27FC236}">
                  <a16:creationId xmlns:a16="http://schemas.microsoft.com/office/drawing/2014/main" id="{41797885-A337-468A-A393-477E429B2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5842" y="5341157"/>
              <a:ext cx="190967" cy="22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64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CC85A5-B84B-4718-9BD4-3C427C90D21F}"/>
                  </a:ext>
                </a:extLst>
              </p:cNvPr>
              <p:cNvSpPr txBox="1"/>
              <p:nvPr/>
            </p:nvSpPr>
            <p:spPr>
              <a:xfrm>
                <a:off x="888307" y="3481502"/>
                <a:ext cx="10596556" cy="20621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800" dirty="0">
                    <a:latin typeface="Varela Round" pitchFamily="2" charset="-79"/>
                    <a:cs typeface="Varela Round" pitchFamily="2" charset="-79"/>
                  </a:rPr>
                  <a:t>לכל שפה </a:t>
                </a:r>
                <a:r>
                  <a:rPr lang="en-US" sz="2800" dirty="0">
                    <a:latin typeface="Varela Round" pitchFamily="2" charset="-79"/>
                    <a:cs typeface="Varela Round" pitchFamily="2" charset="-79"/>
                  </a:rPr>
                  <a:t>L</a:t>
                </a:r>
                <a:r>
                  <a:rPr lang="he-IL" sz="2800" dirty="0">
                    <a:latin typeface="Varela Round" pitchFamily="2" charset="-79"/>
                    <a:cs typeface="Varela Round" pitchFamily="2" charset="-79"/>
                  </a:rPr>
                  <a:t> מתקיים:</a:t>
                </a:r>
                <a:endParaRPr lang="en-US" sz="2800" dirty="0"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000" dirty="0">
                  <a:latin typeface="Varela Round" pitchFamily="2" charset="-79"/>
                  <a:cs typeface="Varela Round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he-IL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800" dirty="0">
                  <a:latin typeface="Varela Round" pitchFamily="2" charset="-79"/>
                  <a:ea typeface="Cambria Math" panose="02040503050406030204" pitchFamily="18" charset="0"/>
                  <a:cs typeface="Varela Round" pitchFamily="2" charset="-79"/>
                </a:endParaRPr>
              </a:p>
              <a:p>
                <a:endParaRPr lang="en-US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∪∅=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he-IL" sz="28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CC85A5-B84B-4718-9BD4-3C427C90D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07" y="3481502"/>
                <a:ext cx="10596556" cy="2062103"/>
              </a:xfrm>
              <a:prstGeom prst="rect">
                <a:avLst/>
              </a:prstGeom>
              <a:blipFill>
                <a:blip r:embed="rId3"/>
                <a:stretch>
                  <a:fillRect t="-3049" r="-1198" b="-67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קבוצה 27"/>
          <p:cNvGrpSpPr/>
          <p:nvPr/>
        </p:nvGrpSpPr>
        <p:grpSpPr>
          <a:xfrm>
            <a:off x="8146566" y="1577291"/>
            <a:ext cx="1983692" cy="1224136"/>
            <a:chOff x="2592892" y="2175905"/>
            <a:chExt cx="1983692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אליפסה 28">
                  <a:extLst>
                    <a:ext uri="{FF2B5EF4-FFF2-40B4-BE49-F238E27FC236}">
                      <a16:creationId xmlns:a16="http://schemas.microsoft.com/office/drawing/2014/main" id="{CCA783EC-569F-4732-A6CF-8C9901E84664}"/>
                    </a:ext>
                  </a:extLst>
                </p:cNvPr>
                <p:cNvSpPr/>
                <p:nvPr/>
              </p:nvSpPr>
              <p:spPr>
                <a:xfrm>
                  <a:off x="2592892" y="2175905"/>
                  <a:ext cx="1224137" cy="122413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9" name="אליפסה 28">
                  <a:extLst>
                    <a:ext uri="{FF2B5EF4-FFF2-40B4-BE49-F238E27FC236}">
                      <a16:creationId xmlns:a16="http://schemas.microsoft.com/office/drawing/2014/main" id="{CCA783EC-569F-4732-A6CF-8C9901E846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892" y="2175905"/>
                  <a:ext cx="1224137" cy="122413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אליפסה 29">
                  <a:extLst>
                    <a:ext uri="{FF2B5EF4-FFF2-40B4-BE49-F238E27FC236}">
                      <a16:creationId xmlns:a16="http://schemas.microsoft.com/office/drawing/2014/main" id="{21966331-EC8F-4818-99BC-A1F6172F9CF4}"/>
                    </a:ext>
                  </a:extLst>
                </p:cNvPr>
                <p:cNvSpPr/>
                <p:nvPr/>
              </p:nvSpPr>
              <p:spPr>
                <a:xfrm>
                  <a:off x="3496464" y="2319129"/>
                  <a:ext cx="1080120" cy="9917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0" name="אליפסה 29">
                  <a:extLst>
                    <a:ext uri="{FF2B5EF4-FFF2-40B4-BE49-F238E27FC236}">
                      <a16:creationId xmlns:a16="http://schemas.microsoft.com/office/drawing/2014/main" id="{21966331-EC8F-4818-99BC-A1F6172F9C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464" y="2319129"/>
                  <a:ext cx="1080120" cy="99173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7B93ADB5-30CA-4C20-9C11-1C3C0E60E763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>
              <a:off x="2600326" y="2175905"/>
              <a:ext cx="604635" cy="777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34BE38F8-6762-4F21-A568-B0E9F6A93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4144" y="2243991"/>
              <a:ext cx="709825" cy="895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32">
              <a:extLst>
                <a:ext uri="{FF2B5EF4-FFF2-40B4-BE49-F238E27FC236}">
                  <a16:creationId xmlns:a16="http://schemas.microsoft.com/office/drawing/2014/main" id="{07F6C572-5998-43F0-9310-4CCA6190E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1251" y="2335670"/>
              <a:ext cx="730748" cy="947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56839AFE-CA91-466C-A6C0-CE79673CF7D2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2986774" y="2464365"/>
              <a:ext cx="667870" cy="910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5B545739-0C84-40A0-A23E-13F992CA93CB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>
              <a:off x="3196160" y="2319129"/>
              <a:ext cx="840364" cy="1080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מחבר ישר 35">
              <a:extLst>
                <a:ext uri="{FF2B5EF4-FFF2-40B4-BE49-F238E27FC236}">
                  <a16:creationId xmlns:a16="http://schemas.microsoft.com/office/drawing/2014/main" id="{84724D0B-BFAF-4462-B8D8-8B77E1039D82}"/>
                </a:ext>
              </a:extLst>
            </p:cNvPr>
            <p:cNvCxnSpPr/>
            <p:nvPr/>
          </p:nvCxnSpPr>
          <p:spPr>
            <a:xfrm flipH="1">
              <a:off x="2592892" y="2175905"/>
              <a:ext cx="612069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B79818E1-FE6B-4B99-9803-0F3B345C2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8186" y="2346072"/>
              <a:ext cx="733835" cy="981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ישר 37">
              <a:extLst>
                <a:ext uri="{FF2B5EF4-FFF2-40B4-BE49-F238E27FC236}">
                  <a16:creationId xmlns:a16="http://schemas.microsoft.com/office/drawing/2014/main" id="{3797817D-7DDE-4842-8082-5C5CE6595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698" y="2215901"/>
              <a:ext cx="340763" cy="44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>
              <a:extLst>
                <a:ext uri="{FF2B5EF4-FFF2-40B4-BE49-F238E27FC236}">
                  <a16:creationId xmlns:a16="http://schemas.microsoft.com/office/drawing/2014/main" id="{C939D634-B058-483A-90D0-FAC3BDD09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7851" y="2436012"/>
              <a:ext cx="578976" cy="846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10764824-B531-42AB-A451-B435F8F26002}"/>
                </a:ext>
              </a:extLst>
            </p:cNvPr>
            <p:cNvCxnSpPr>
              <a:cxnSpLocks/>
              <a:endCxn id="30" idx="4"/>
            </p:cNvCxnSpPr>
            <p:nvPr/>
          </p:nvCxnSpPr>
          <p:spPr>
            <a:xfrm flipH="1">
              <a:off x="4036524" y="2565260"/>
              <a:ext cx="460842" cy="745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17E81F2B-FB68-4397-A799-C26A474B10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0299" y="2737435"/>
              <a:ext cx="344443" cy="545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/>
          <p:cNvGrpSpPr/>
          <p:nvPr/>
        </p:nvGrpSpPr>
        <p:grpSpPr>
          <a:xfrm>
            <a:off x="3170341" y="1577342"/>
            <a:ext cx="1983692" cy="1224136"/>
            <a:chOff x="2592892" y="4616239"/>
            <a:chExt cx="1983692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אליפסה 42">
                  <a:extLst>
                    <a:ext uri="{FF2B5EF4-FFF2-40B4-BE49-F238E27FC236}">
                      <a16:creationId xmlns:a16="http://schemas.microsoft.com/office/drawing/2014/main" id="{FC28D66E-DBC8-4702-99B5-71C260B84BC9}"/>
                    </a:ext>
                  </a:extLst>
                </p:cNvPr>
                <p:cNvSpPr/>
                <p:nvPr/>
              </p:nvSpPr>
              <p:spPr>
                <a:xfrm>
                  <a:off x="2592892" y="4616239"/>
                  <a:ext cx="1224137" cy="1224136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3" name="אליפסה 42">
                  <a:extLst>
                    <a:ext uri="{FF2B5EF4-FFF2-40B4-BE49-F238E27FC236}">
                      <a16:creationId xmlns:a16="http://schemas.microsoft.com/office/drawing/2014/main" id="{FC28D66E-DBC8-4702-99B5-71C260B84B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892" y="4616239"/>
                  <a:ext cx="1224137" cy="122413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אליפסה 43">
                  <a:extLst>
                    <a:ext uri="{FF2B5EF4-FFF2-40B4-BE49-F238E27FC236}">
                      <a16:creationId xmlns:a16="http://schemas.microsoft.com/office/drawing/2014/main" id="{95400FBB-E17E-4091-B3C9-90274B4A8F00}"/>
                    </a:ext>
                  </a:extLst>
                </p:cNvPr>
                <p:cNvSpPr/>
                <p:nvPr/>
              </p:nvSpPr>
              <p:spPr>
                <a:xfrm>
                  <a:off x="3496464" y="4759463"/>
                  <a:ext cx="1080120" cy="9917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4" name="אליפסה 43">
                  <a:extLst>
                    <a:ext uri="{FF2B5EF4-FFF2-40B4-BE49-F238E27FC236}">
                      <a16:creationId xmlns:a16="http://schemas.microsoft.com/office/drawing/2014/main" id="{95400FBB-E17E-4091-B3C9-90274B4A8F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464" y="4759463"/>
                  <a:ext cx="1080120" cy="991731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מחבר ישר 44">
              <a:extLst>
                <a:ext uri="{FF2B5EF4-FFF2-40B4-BE49-F238E27FC236}">
                  <a16:creationId xmlns:a16="http://schemas.microsoft.com/office/drawing/2014/main" id="{24E37C7F-2B1A-4668-A6E8-644F6DDB000F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H="1">
              <a:off x="3496464" y="4930897"/>
              <a:ext cx="237098" cy="324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>
              <a:extLst>
                <a:ext uri="{FF2B5EF4-FFF2-40B4-BE49-F238E27FC236}">
                  <a16:creationId xmlns:a16="http://schemas.microsoft.com/office/drawing/2014/main" id="{5B52AEC1-8804-4B92-BBAC-02867F02A7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0381" y="5005594"/>
              <a:ext cx="272511" cy="372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>
              <a:extLst>
                <a:ext uri="{FF2B5EF4-FFF2-40B4-BE49-F238E27FC236}">
                  <a16:creationId xmlns:a16="http://schemas.microsoft.com/office/drawing/2014/main" id="{839AED49-0B10-49AF-BED8-354CB1DF30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45531" y="5138945"/>
              <a:ext cx="254430" cy="344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>
              <a:extLst>
                <a:ext uri="{FF2B5EF4-FFF2-40B4-BE49-F238E27FC236}">
                  <a16:creationId xmlns:a16="http://schemas.microsoft.com/office/drawing/2014/main" id="{41797885-A337-468A-A393-477E429B2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5842" y="5341157"/>
              <a:ext cx="190967" cy="223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מלבן 1"/>
              <p:cNvSpPr/>
              <p:nvPr/>
            </p:nvSpPr>
            <p:spPr>
              <a:xfrm>
                <a:off x="8540448" y="2893653"/>
                <a:ext cx="1855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e-IL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e-IL" sz="28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 U</a:t>
                </a:r>
                <a:endParaRPr lang="he-IL" sz="2800" dirty="0">
                  <a:solidFill>
                    <a:schemeClr val="accent1">
                      <a:lumMod val="75000"/>
                    </a:schemeClr>
                  </a:solidFill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448" y="2893653"/>
                <a:ext cx="1855893" cy="523220"/>
              </a:xfrm>
              <a:prstGeom prst="rect">
                <a:avLst/>
              </a:prstGeom>
              <a:blipFill>
                <a:blip r:embed="rId8"/>
                <a:stretch>
                  <a:fillRect l="-10884" t="-14634" b="-317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לבן 2"/>
              <p:cNvSpPr/>
              <p:nvPr/>
            </p:nvSpPr>
            <p:spPr>
              <a:xfrm>
                <a:off x="3461241" y="2968134"/>
                <a:ext cx="17565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e-IL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e-IL" sz="28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cs typeface="Varela Round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Varela Round" pitchFamily="2" charset="-79"/>
                    <a:ea typeface="Yu Gothic UI Semibold" panose="020B0700000000000000" pitchFamily="34" charset="-128"/>
                    <a:cs typeface="Varela Round" pitchFamily="2" charset="-79"/>
                  </a:rPr>
                  <a:t>∩</a:t>
                </a:r>
                <a:endParaRPr lang="he-IL" sz="2800" dirty="0">
                  <a:solidFill>
                    <a:schemeClr val="accent1">
                      <a:lumMod val="75000"/>
                    </a:schemeClr>
                  </a:solidFill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41" y="2968134"/>
                <a:ext cx="1756506" cy="523220"/>
              </a:xfrm>
              <a:prstGeom prst="rect">
                <a:avLst/>
              </a:prstGeom>
              <a:blipFill>
                <a:blip r:embed="rId9"/>
                <a:stretch>
                  <a:fillRect l="-10072" t="-11905" b="-309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3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A27A0-31DF-4EAA-9713-C6ECEEB1D366}"/>
                  </a:ext>
                </a:extLst>
              </p:cNvPr>
              <p:cNvSpPr txBox="1"/>
              <p:nvPr/>
            </p:nvSpPr>
            <p:spPr>
              <a:xfrm>
                <a:off x="7986270" y="1048444"/>
                <a:ext cx="3436912" cy="267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u="sng" dirty="0">
                    <a:latin typeface="Varela Round" pitchFamily="2" charset="-79"/>
                    <a:cs typeface="Varela Round" pitchFamily="2" charset="-79"/>
                  </a:rPr>
                  <a:t>דוגמא 1</a:t>
                </a:r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:</a:t>
                </a:r>
              </a:p>
              <a:p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א. נתונות שפות הבאות: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sz="2400" dirty="0">
                  <a:latin typeface="Varela Round" pitchFamily="2" charset="-79"/>
                  <a:ea typeface="Cambria Math" panose="02040503050406030204" pitchFamily="18" charset="0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</a:rPr>
                            <m:t>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e-IL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A27A0-31DF-4EAA-9713-C6ECEEB1D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270" y="1048444"/>
                <a:ext cx="3436912" cy="2677656"/>
              </a:xfrm>
              <a:prstGeom prst="rect">
                <a:avLst/>
              </a:prstGeom>
              <a:blipFill>
                <a:blip r:embed="rId3"/>
                <a:stretch>
                  <a:fillRect l="-5166" t="-1896" r="-2583" b="-42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: שמאלה 1">
            <a:extLst>
              <a:ext uri="{FF2B5EF4-FFF2-40B4-BE49-F238E27FC236}">
                <a16:creationId xmlns:a16="http://schemas.microsoft.com/office/drawing/2014/main" id="{63E1CA1C-1917-4239-876A-5AAEF608BABC}"/>
              </a:ext>
            </a:extLst>
          </p:cNvPr>
          <p:cNvSpPr/>
          <p:nvPr/>
        </p:nvSpPr>
        <p:spPr>
          <a:xfrm>
            <a:off x="7128529" y="2370105"/>
            <a:ext cx="653160" cy="135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>
              <a:latin typeface="Varela Round" pitchFamily="2" charset="-79"/>
              <a:cs typeface="Varela Round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EC22EA-C523-4B7C-B6A6-8BF2064F4A0F}"/>
                  </a:ext>
                </a:extLst>
              </p:cNvPr>
              <p:cNvSpPr txBox="1"/>
              <p:nvPr/>
            </p:nvSpPr>
            <p:spPr>
              <a:xfrm>
                <a:off x="1310332" y="1865283"/>
                <a:ext cx="3816425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e-IL" sz="2400" i="1">
                        <a:latin typeface="Cambria Math" panose="02040503050406030204" pitchFamily="18" charset="0"/>
                      </a:rPr>
                      <m:t>)∪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e-IL" sz="24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haroni" panose="02010803020104030203" pitchFamily="2" charset="-79"/>
                  </a:rPr>
                  <a:t> </a:t>
                </a:r>
                <a:endParaRPr lang="he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EC22EA-C523-4B7C-B6A6-8BF2064F4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32" y="1865283"/>
                <a:ext cx="3816425" cy="1938992"/>
              </a:xfrm>
              <a:prstGeom prst="rect">
                <a:avLst/>
              </a:prstGeom>
              <a:blipFill>
                <a:blip r:embed="rId4"/>
                <a:stretch>
                  <a:fillRect l="-1278" b="-40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BF8417-6769-4162-8A27-4D2DA2D333BD}"/>
                  </a:ext>
                </a:extLst>
              </p:cNvPr>
              <p:cNvSpPr txBox="1"/>
              <p:nvPr/>
            </p:nvSpPr>
            <p:spPr>
              <a:xfrm>
                <a:off x="7929291" y="3639419"/>
                <a:ext cx="3436912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ב. נתונות שפות הבאות: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sz="2400" dirty="0">
                  <a:latin typeface="Varela Round" pitchFamily="2" charset="-79"/>
                  <a:ea typeface="Cambria Math" panose="02040503050406030204" pitchFamily="18" charset="0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BF8417-6769-4162-8A27-4D2DA2D33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91" y="3639419"/>
                <a:ext cx="3436912" cy="1200329"/>
              </a:xfrm>
              <a:prstGeom prst="rect">
                <a:avLst/>
              </a:prstGeom>
              <a:blipFill>
                <a:blip r:embed="rId5"/>
                <a:stretch>
                  <a:fillRect l="-369" t="-4211" r="-2583" b="-105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חץ: שמאלה 13">
            <a:extLst>
              <a:ext uri="{FF2B5EF4-FFF2-40B4-BE49-F238E27FC236}">
                <a16:creationId xmlns:a16="http://schemas.microsoft.com/office/drawing/2014/main" id="{76BC032C-080F-4B6A-93E5-6EC32D2AEC93}"/>
              </a:ext>
            </a:extLst>
          </p:cNvPr>
          <p:cNvSpPr/>
          <p:nvPr/>
        </p:nvSpPr>
        <p:spPr>
          <a:xfrm>
            <a:off x="7065245" y="4171817"/>
            <a:ext cx="653160" cy="135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>
              <a:latin typeface="Varela Round" pitchFamily="2" charset="-79"/>
              <a:cs typeface="Varela Round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632984-B402-4E10-9E8D-24270E647B41}"/>
                  </a:ext>
                </a:extLst>
              </p:cNvPr>
              <p:cNvSpPr txBox="1"/>
              <p:nvPr/>
            </p:nvSpPr>
            <p:spPr>
              <a:xfrm>
                <a:off x="1309168" y="3992103"/>
                <a:ext cx="223224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632984-B402-4E10-9E8D-24270E64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68" y="3992103"/>
                <a:ext cx="2232248" cy="830997"/>
              </a:xfrm>
              <a:prstGeom prst="rect">
                <a:avLst/>
              </a:prstGeom>
              <a:blipFill>
                <a:blip r:embed="rId6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EC22EA-C523-4B7C-B6A6-8BF2064F4A0F}"/>
                  </a:ext>
                </a:extLst>
              </p:cNvPr>
              <p:cNvSpPr txBox="1"/>
              <p:nvPr/>
            </p:nvSpPr>
            <p:spPr>
              <a:xfrm>
                <a:off x="1309168" y="1856621"/>
                <a:ext cx="5917601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)∪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Varela Round" pitchFamily="2" charset="-79"/>
                    <a:ea typeface="Cambria Math" panose="02040503050406030204" pitchFamily="18" charset="0"/>
                    <a:cs typeface="Varela Round" pitchFamily="2" charset="-79"/>
                  </a:rPr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400" dirty="0">
                    <a:latin typeface="Varela Round" pitchFamily="2" charset="-79"/>
                    <a:ea typeface="Cambria Math" panose="02040503050406030204" pitchFamily="18" charset="0"/>
                    <a:cs typeface="Varela Round" pitchFamily="2" charset="-79"/>
                  </a:rPr>
                  <a:t>}</a:t>
                </a:r>
                <a:r>
                  <a:rPr lang="en-US" sz="2400" dirty="0">
                    <a:latin typeface="Varela Round" pitchFamily="2" charset="-79"/>
                    <a:ea typeface="Yu Gothic UI Semibold" panose="020B0700000000000000" pitchFamily="34" charset="-128"/>
                    <a:cs typeface="Varela Round" pitchFamily="2" charset="-79"/>
                  </a:rPr>
                  <a:t>∪</a:t>
                </a:r>
                <a14:m>
                  <m:oMath xmlns:m="http://schemas.openxmlformats.org/officeDocument/2006/math">
                    <m:r>
                      <a:rPr lang="he-I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>
                    <a:latin typeface="Varela Round" pitchFamily="2" charset="-79"/>
                    <a:ea typeface="Cambria Math" panose="02040503050406030204" pitchFamily="18" charset="0"/>
                    <a:cs typeface="Varela Round" pitchFamily="2" charset="-79"/>
                  </a:rPr>
                  <a:t>={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400" dirty="0">
                    <a:latin typeface="Varela Round" pitchFamily="2" charset="-79"/>
                    <a:ea typeface="Cambria Math" panose="02040503050406030204" pitchFamily="18" charset="0"/>
                    <a:cs typeface="Varela Round" pitchFamily="2" charset="-79"/>
                  </a:rPr>
                  <a:t>}</a:t>
                </a:r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EC22EA-C523-4B7C-B6A6-8BF2064F4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68" y="1856621"/>
                <a:ext cx="5917601" cy="1938992"/>
              </a:xfrm>
              <a:prstGeom prst="rect">
                <a:avLst/>
              </a:prstGeom>
              <a:blipFill>
                <a:blip r:embed="rId7"/>
                <a:stretch>
                  <a:fillRect l="-2998" t="-1948" b="-58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632984-B402-4E10-9E8D-24270E647B41}"/>
                  </a:ext>
                </a:extLst>
              </p:cNvPr>
              <p:cNvSpPr txBox="1"/>
              <p:nvPr/>
            </p:nvSpPr>
            <p:spPr>
              <a:xfrm>
                <a:off x="1311102" y="4008751"/>
                <a:ext cx="223224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e-I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e-IL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632984-B402-4E10-9E8D-24270E64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02" y="4008751"/>
                <a:ext cx="2232248" cy="830997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4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>
            <a:extLst>
              <a:ext uri="{FF2B5EF4-FFF2-40B4-BE49-F238E27FC236}">
                <a16:creationId xmlns:a16="http://schemas.microsoft.com/office/drawing/2014/main" id="{53707D90-C9B3-400B-A6D5-C34AC4721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b="-1"/>
          <a:stretch/>
        </p:blipFill>
        <p:spPr>
          <a:xfrm>
            <a:off x="708751" y="3764493"/>
            <a:ext cx="6973576" cy="29772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4A27A0-31DF-4EAA-9713-C6ECEEB1D366}"/>
                  </a:ext>
                </a:extLst>
              </p:cNvPr>
              <p:cNvSpPr txBox="1"/>
              <p:nvPr/>
            </p:nvSpPr>
            <p:spPr>
              <a:xfrm>
                <a:off x="6633274" y="1260239"/>
                <a:ext cx="5073297" cy="267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u="sng" dirty="0">
                    <a:latin typeface="Varela Round" pitchFamily="2" charset="-79"/>
                    <a:cs typeface="Varela Round" pitchFamily="2" charset="-79"/>
                  </a:rPr>
                  <a:t>דוגמא 2:</a:t>
                </a:r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נתונות שפות הבאות: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</m:oMath>
                  </m:oMathPara>
                </a14:m>
                <a:endParaRPr lang="he-IL" sz="2400" dirty="0">
                  <a:latin typeface="Varela Round" pitchFamily="2" charset="-79"/>
                  <a:ea typeface="Cambria Math" panose="02040503050406030204" pitchFamily="18" charset="0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ענה על השאלות הבאות: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4A27A0-31DF-4EAA-9713-C6ECEEB1D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4" y="1260239"/>
                <a:ext cx="5073297" cy="2677656"/>
              </a:xfrm>
              <a:prstGeom prst="rect">
                <a:avLst/>
              </a:prstGeom>
              <a:blipFill>
                <a:blip r:embed="rId4"/>
                <a:stretch>
                  <a:fillRect t="-1415" r="-1746" b="-42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/>
          <p:cNvGrpSpPr/>
          <p:nvPr/>
        </p:nvGrpSpPr>
        <p:grpSpPr>
          <a:xfrm>
            <a:off x="3335297" y="1358025"/>
            <a:ext cx="2808312" cy="2351138"/>
            <a:chOff x="1240012" y="1200043"/>
            <a:chExt cx="2808312" cy="2351138"/>
          </a:xfrm>
        </p:grpSpPr>
        <p:sp>
          <p:nvSpPr>
            <p:cNvPr id="8" name="אליפסה 7"/>
            <p:cNvSpPr/>
            <p:nvPr/>
          </p:nvSpPr>
          <p:spPr>
            <a:xfrm>
              <a:off x="1240012" y="1200043"/>
              <a:ext cx="2808312" cy="23511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L3                 </a:t>
              </a:r>
              <a:endParaRPr lang="he-IL" dirty="0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1846949" y="1358025"/>
              <a:ext cx="1990438" cy="1641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endParaRPr lang="he-IL" dirty="0"/>
            </a:p>
            <a:p>
              <a:pPr algn="ctr"/>
              <a:r>
                <a:rPr lang="en-US" dirty="0"/>
                <a:t>L2                   </a:t>
              </a:r>
            </a:p>
            <a:p>
              <a:pPr algn="ctr"/>
              <a:endParaRPr lang="he-IL" dirty="0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2597481" y="1782536"/>
              <a:ext cx="737816" cy="6012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L1</a:t>
              </a:r>
              <a:endParaRPr lang="he-IL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2609030" y="3623216"/>
                <a:ext cx="4446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030" y="3623216"/>
                <a:ext cx="444691" cy="461665"/>
              </a:xfrm>
              <a:prstGeom prst="rect">
                <a:avLst/>
              </a:prstGeom>
              <a:blipFill>
                <a:blip r:embed="rId5"/>
                <a:stretch>
                  <a:fillRect l="-4110" r="-1370"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13"/>
              <p:cNvSpPr/>
              <p:nvPr/>
            </p:nvSpPr>
            <p:spPr>
              <a:xfrm>
                <a:off x="2609029" y="4091124"/>
                <a:ext cx="4446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4" name="מלבן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029" y="4091124"/>
                <a:ext cx="444691" cy="461665"/>
              </a:xfrm>
              <a:prstGeom prst="rect">
                <a:avLst/>
              </a:prstGeom>
              <a:blipFill>
                <a:blip r:embed="rId6"/>
                <a:stretch>
                  <a:fillRect l="-4110" r="-2740"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לבן 14"/>
              <p:cNvSpPr/>
              <p:nvPr/>
            </p:nvSpPr>
            <p:spPr>
              <a:xfrm>
                <a:off x="2637445" y="4553486"/>
                <a:ext cx="4446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5" name="מלבן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445" y="4553486"/>
                <a:ext cx="444691" cy="461665"/>
              </a:xfrm>
              <a:prstGeom prst="rect">
                <a:avLst/>
              </a:prstGeom>
              <a:blipFill>
                <a:blip r:embed="rId7"/>
                <a:stretch>
                  <a:fillRect l="-4110" r="-2740" b="-2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מלבן 16"/>
              <p:cNvSpPr/>
              <p:nvPr/>
            </p:nvSpPr>
            <p:spPr>
              <a:xfrm>
                <a:off x="3064611" y="5000508"/>
                <a:ext cx="4446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7" name="מלבן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11" y="5000508"/>
                <a:ext cx="444691" cy="461665"/>
              </a:xfrm>
              <a:prstGeom prst="rect">
                <a:avLst/>
              </a:prstGeom>
              <a:blipFill>
                <a:blip r:embed="rId8"/>
                <a:stretch>
                  <a:fillRect l="-4110" r="-1370"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תמונה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5297" y="5517503"/>
            <a:ext cx="1567542" cy="49265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4566" y="5961929"/>
            <a:ext cx="1477847" cy="5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4A27A0-31DF-4EAA-9713-C6ECEEB1D366}"/>
              </a:ext>
            </a:extLst>
          </p:cNvPr>
          <p:cNvSpPr txBox="1"/>
          <p:nvPr/>
        </p:nvSpPr>
        <p:spPr>
          <a:xfrm>
            <a:off x="8047951" y="1193081"/>
            <a:ext cx="343691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המשך של דוגמא 2:</a:t>
            </a:r>
            <a:endParaRPr lang="he-IL" sz="2400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נתונות שפות הבאות:</a:t>
            </a:r>
          </a:p>
          <a:p>
            <a:endParaRPr lang="en-US" sz="2400" dirty="0">
              <a:latin typeface="Varela Round" pitchFamily="2" charset="-79"/>
              <a:cs typeface="Varela Round" pitchFamily="2" charset="-79"/>
            </a:endParaRPr>
          </a:p>
          <a:p>
            <a:endParaRPr lang="en-US" sz="2400" dirty="0">
              <a:latin typeface="Varela Round" pitchFamily="2" charset="-79"/>
              <a:cs typeface="Varela Round" pitchFamily="2" charset="-79"/>
            </a:endParaRPr>
          </a:p>
          <a:p>
            <a:endParaRPr lang="he-IL" sz="2400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ענה על השאלות הבאות: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B8D4A2-AAA2-4DCE-96E7-727E14CFD05D}"/>
                  </a:ext>
                </a:extLst>
              </p:cNvPr>
              <p:cNvSpPr txBox="1"/>
              <p:nvPr/>
            </p:nvSpPr>
            <p:spPr>
              <a:xfrm>
                <a:off x="7134812" y="2081732"/>
                <a:ext cx="3240360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</m:oMath>
                  </m:oMathPara>
                </a14:m>
                <a:endParaRPr lang="he-IL" dirty="0"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e>
                      </m:d>
                    </m:oMath>
                  </m:oMathPara>
                </a14:m>
                <a:endParaRPr lang="he-IL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B8D4A2-AAA2-4DCE-96E7-727E14CFD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812" y="2081732"/>
                <a:ext cx="324036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/>
          <p:cNvGrpSpPr/>
          <p:nvPr/>
        </p:nvGrpSpPr>
        <p:grpSpPr>
          <a:xfrm>
            <a:off x="6508589" y="3594992"/>
            <a:ext cx="2344603" cy="1785914"/>
            <a:chOff x="8162549" y="4056123"/>
            <a:chExt cx="2344603" cy="1785914"/>
          </a:xfrm>
        </p:grpSpPr>
        <p:sp>
          <p:nvSpPr>
            <p:cNvPr id="16" name="אליפסה 15"/>
            <p:cNvSpPr/>
            <p:nvPr/>
          </p:nvSpPr>
          <p:spPr>
            <a:xfrm>
              <a:off x="8162549" y="4056123"/>
              <a:ext cx="2344603" cy="1785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L3                 </a:t>
              </a:r>
              <a:endParaRPr lang="he-IL" dirty="0"/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8510454" y="4129293"/>
              <a:ext cx="1661776" cy="14036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L2</a:t>
              </a:r>
            </a:p>
            <a:p>
              <a:pPr algn="ctr"/>
              <a:r>
                <a:rPr lang="en-US" dirty="0"/>
                <a:t>                   </a:t>
              </a:r>
            </a:p>
            <a:p>
              <a:pPr algn="ctr"/>
              <a:endParaRPr lang="he-IL" dirty="0"/>
            </a:p>
          </p:txBody>
        </p:sp>
        <p:sp>
          <p:nvSpPr>
            <p:cNvPr id="18" name="אליפסה 17"/>
            <p:cNvSpPr/>
            <p:nvPr/>
          </p:nvSpPr>
          <p:spPr>
            <a:xfrm>
              <a:off x="9178137" y="4429431"/>
              <a:ext cx="740777" cy="4566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L1</a:t>
              </a:r>
              <a:endParaRPr lang="he-IL" dirty="0"/>
            </a:p>
          </p:txBody>
        </p:sp>
      </p:grpSp>
      <p:pic>
        <p:nvPicPr>
          <p:cNvPr id="20" name="תמונה 19" descr="גזירת מסך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/>
          <a:stretch/>
        </p:blipFill>
        <p:spPr>
          <a:xfrm>
            <a:off x="263209" y="2018105"/>
            <a:ext cx="6161772" cy="4683086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2693797" y="2530987"/>
            <a:ext cx="650298" cy="71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2723497" y="3408417"/>
            <a:ext cx="578944" cy="373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2557221" y="4075374"/>
            <a:ext cx="700978" cy="56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2673448" y="4912678"/>
            <a:ext cx="650298" cy="37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2673448" y="5543913"/>
            <a:ext cx="650298" cy="71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3561597" y="5475804"/>
            <a:ext cx="2718521" cy="100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3513599" y="4853306"/>
            <a:ext cx="2718521" cy="394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3606103" y="3923290"/>
            <a:ext cx="2718521" cy="69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/>
          <p:cNvSpPr/>
          <p:nvPr/>
        </p:nvSpPr>
        <p:spPr>
          <a:xfrm>
            <a:off x="3566150" y="3427650"/>
            <a:ext cx="2718521" cy="31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3513600" y="2633512"/>
            <a:ext cx="2718521" cy="561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9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EAC0F4-986B-4B1C-B631-86D84829894B}"/>
              </a:ext>
            </a:extLst>
          </p:cNvPr>
          <p:cNvSpPr txBox="1"/>
          <p:nvPr/>
        </p:nvSpPr>
        <p:spPr>
          <a:xfrm>
            <a:off x="495946" y="1718764"/>
            <a:ext cx="10988917" cy="225754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כאשר רוצים לבנות אוטומט סופי דטרמיניסטי עבור שפה שניתן לתאר אותה כאיחוד/חיתוך של שפות אחרות, ניתן לבנות אוטומט סופי דטרמיניסטי עבור כל אחת מהשפות בנפרד, ואז להשתמש באלגוריתם לבניית אוטומט חיתוך/איחוד עבור השפה המקורית.</a:t>
            </a:r>
          </a:p>
        </p:txBody>
      </p:sp>
    </p:spTree>
    <p:extLst>
      <p:ext uri="{BB962C8B-B14F-4D97-AF65-F5344CB8AC3E}">
        <p14:creationId xmlns:p14="http://schemas.microsoft.com/office/powerpoint/2010/main" val="3601821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בניית 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3B1FA4-0DE7-42ED-B651-79E39AD83EAE}"/>
              </a:ext>
            </a:extLst>
          </p:cNvPr>
          <p:cNvSpPr txBox="1"/>
          <p:nvPr/>
        </p:nvSpPr>
        <p:spPr>
          <a:xfrm>
            <a:off x="1415205" y="1040542"/>
            <a:ext cx="10095335" cy="21441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נניח נתון:</a:t>
            </a:r>
          </a:p>
          <a:p>
            <a:endParaRPr lang="he-IL" sz="2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אוטומט סופי דטרמיניסטי 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1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שמקבל את השפה 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1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 כאשר מצבי האוטומט הם: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,q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,…,</a:t>
            </a:r>
            <a:r>
              <a:rPr lang="en-US" sz="2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0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n</a:t>
            </a:r>
            <a:endParaRPr lang="he-IL" sz="2000" baseline="-25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endParaRPr lang="he-IL" sz="2000" baseline="-25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אוטומט סופי דטרמיניסטי 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2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שמקבל את השפה 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L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2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 כאשר מצבי האוטומט הם: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p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,p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,…,p</a:t>
            </a:r>
            <a:r>
              <a:rPr lang="en-US" sz="20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m</a:t>
            </a:r>
            <a:endParaRPr lang="he-IL" sz="2000" baseline="-25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E1E64-B0EA-4890-805F-C45BDC05E3BA}"/>
                  </a:ext>
                </a:extLst>
              </p:cNvPr>
              <p:cNvSpPr txBox="1"/>
              <p:nvPr/>
            </p:nvSpPr>
            <p:spPr>
              <a:xfrm>
                <a:off x="439905" y="3892605"/>
                <a:ext cx="10259877" cy="9733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קבוצת המצבים של אוטומט סופי דטרמיניסטי שמקבל את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 או את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 היא כל הזוגות מהצורה </a:t>
                </a:r>
                <a:r>
                  <a:rPr lang="en-US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q</a:t>
                </a:r>
                <a:r>
                  <a:rPr lang="en-US" sz="2000" baseline="-25000" dirty="0" err="1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i</a:t>
                </a:r>
                <a:r>
                  <a:rPr lang="en-US" sz="2000" dirty="0" err="1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,p</a:t>
                </a:r>
                <a:r>
                  <a:rPr lang="en-US" sz="2000" baseline="-25000" dirty="0" err="1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j</a:t>
                </a:r>
                <a:r>
                  <a:rPr lang="en-US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)</a:t>
                </a:r>
                <a:r>
                  <a:rPr lang="he-IL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 כאשר </a:t>
                </a:r>
                <a:r>
                  <a:rPr lang="en-US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(q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0</a:t>
                </a:r>
                <a:r>
                  <a:rPr lang="en-US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,p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0</a:t>
                </a:r>
                <a:r>
                  <a:rPr lang="en-US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)</a:t>
                </a:r>
                <a:r>
                  <a:rPr lang="he-IL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 הוא מצב התחלתי.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E1E64-B0EA-4890-805F-C45BDC05E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5" y="3892605"/>
                <a:ext cx="10259877" cy="973343"/>
              </a:xfrm>
              <a:prstGeom prst="rect">
                <a:avLst/>
              </a:prstGeom>
              <a:blipFill>
                <a:blip r:embed="rId3"/>
                <a:stretch>
                  <a:fillRect r="-494" b="-103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CCC85A5-B84B-4718-9BD4-3C427C90D21F}"/>
              </a:ext>
            </a:extLst>
          </p:cNvPr>
          <p:cNvSpPr txBox="1"/>
          <p:nvPr/>
        </p:nvSpPr>
        <p:spPr>
          <a:xfrm>
            <a:off x="888262" y="3253469"/>
            <a:ext cx="10622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שלב 1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קביעת קבוצת מצבים ומצב התחלתי עבור אוטומט ה איחוד/</a:t>
            </a:r>
            <a:r>
              <a:rPr lang="he-IL" sz="2400" u="sng" dirty="0" err="1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חיתור</a:t>
            </a:r>
            <a:endParaRPr lang="he-IL" sz="2400" u="sng" dirty="0">
              <a:solidFill>
                <a:schemeClr val="accent1">
                  <a:lumMod val="75000"/>
                </a:schemeClr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355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בניית 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CC85A5-B84B-4718-9BD4-3C427C90D21F}"/>
              </a:ext>
            </a:extLst>
          </p:cNvPr>
          <p:cNvSpPr txBox="1"/>
          <p:nvPr/>
        </p:nvSpPr>
        <p:spPr>
          <a:xfrm>
            <a:off x="1100379" y="1487931"/>
            <a:ext cx="10622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שלב 2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:  </a:t>
            </a:r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הגדרת פונקציית מעברים עבור אוטומט ה איחוד/</a:t>
            </a:r>
            <a:r>
              <a:rPr lang="he-IL" sz="2400" u="sng" dirty="0" err="1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חיתור</a:t>
            </a:r>
            <a:endParaRPr lang="he-IL" sz="2400" u="sng" dirty="0">
              <a:solidFill>
                <a:schemeClr val="accent1">
                  <a:lumMod val="75000"/>
                </a:schemeClr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C85A5-B84B-4718-9BD4-3C427C90D21F}"/>
              </a:ext>
            </a:extLst>
          </p:cNvPr>
          <p:cNvSpPr txBox="1"/>
          <p:nvPr/>
        </p:nvSpPr>
        <p:spPr>
          <a:xfrm>
            <a:off x="2386739" y="2145214"/>
            <a:ext cx="8199821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לכל מצב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i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,p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)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וכל אות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מהא"ב יוגדר מעבר לפי כללים הבאים:</a:t>
            </a:r>
          </a:p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אם האוטומט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1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מוגדר מעבר הבא:  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i                                     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t</a:t>
            </a:r>
            <a:endParaRPr lang="he-IL" sz="2400" baseline="-25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2400" baseline="-25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2400" baseline="-25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אם באוטומט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2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מוגדר מעבר הבא:  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p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j</a:t>
            </a:r>
            <a:r>
              <a:rPr lang="en-US" sz="24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                                   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m</a:t>
            </a:r>
            <a:endParaRPr lang="he-IL" sz="2400" baseline="-25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endParaRPr lang="he-IL" sz="2400" baseline="-25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endParaRPr lang="he-IL" sz="20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חץ: למטה 6">
            <a:extLst>
              <a:ext uri="{FF2B5EF4-FFF2-40B4-BE49-F238E27FC236}">
                <a16:creationId xmlns:a16="http://schemas.microsoft.com/office/drawing/2014/main" id="{A79BD8BE-0C98-496B-9E75-575AD5693F6F}"/>
              </a:ext>
            </a:extLst>
          </p:cNvPr>
          <p:cNvSpPr/>
          <p:nvPr/>
        </p:nvSpPr>
        <p:spPr>
          <a:xfrm>
            <a:off x="8002802" y="4380869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itchFamily="2" charset="-79"/>
              <a:cs typeface="Varela Round" pitchFamily="2" charset="-79"/>
            </a:endParaRP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16F12BD5-E2A0-42C5-82DA-5948132922E3}"/>
              </a:ext>
            </a:extLst>
          </p:cNvPr>
          <p:cNvCxnSpPr/>
          <p:nvPr/>
        </p:nvCxnSpPr>
        <p:spPr>
          <a:xfrm>
            <a:off x="3656166" y="3131255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B132CB-228C-4113-9F3F-D8D5585FAB8F}"/>
              </a:ext>
            </a:extLst>
          </p:cNvPr>
          <p:cNvSpPr txBox="1"/>
          <p:nvPr/>
        </p:nvSpPr>
        <p:spPr>
          <a:xfrm>
            <a:off x="4304238" y="2815347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Varela Round" pitchFamily="2" charset="-79"/>
                <a:cs typeface="Varela Round" pitchFamily="2" charset="-79"/>
              </a:rPr>
              <a:t>a</a:t>
            </a:r>
            <a:endParaRPr lang="he-IL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575843C7-A8CF-4853-B109-5DCB7C6E31B7}"/>
              </a:ext>
            </a:extLst>
          </p:cNvPr>
          <p:cNvSpPr/>
          <p:nvPr/>
        </p:nvSpPr>
        <p:spPr>
          <a:xfrm>
            <a:off x="2273786" y="3383045"/>
            <a:ext cx="684076" cy="38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Varela Round" pitchFamily="2" charset="-79"/>
                <a:cs typeface="Varela Round" pitchFamily="2" charset="-79"/>
              </a:rPr>
              <a:t>וגם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BD9E75A3-1EAD-43A6-AD89-D7B1F12DDB9F}"/>
              </a:ext>
            </a:extLst>
          </p:cNvPr>
          <p:cNvCxnSpPr/>
          <p:nvPr/>
        </p:nvCxnSpPr>
        <p:spPr>
          <a:xfrm>
            <a:off x="3670458" y="4031829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7D7638-44C1-4F9B-ABBE-39B4D4A876BD}"/>
              </a:ext>
            </a:extLst>
          </p:cNvPr>
          <p:cNvSpPr txBox="1"/>
          <p:nvPr/>
        </p:nvSpPr>
        <p:spPr>
          <a:xfrm>
            <a:off x="4335238" y="3662497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Varela Round" pitchFamily="2" charset="-79"/>
                <a:cs typeface="Varela Round" pitchFamily="2" charset="-79"/>
              </a:rPr>
              <a:t>a</a:t>
            </a:r>
            <a:endParaRPr lang="he-IL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6EB172-07C5-43AA-8B06-001DFB69492A}"/>
              </a:ext>
            </a:extLst>
          </p:cNvPr>
          <p:cNvSpPr txBox="1"/>
          <p:nvPr/>
        </p:nvSpPr>
        <p:spPr>
          <a:xfrm>
            <a:off x="1592098" y="5200223"/>
            <a:ext cx="92425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באוטומט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יוגדר מעבר הבא:           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t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,p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)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     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i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,p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)                 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   </a:t>
            </a:r>
          </a:p>
        </p:txBody>
      </p: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8990FDE7-C674-40D5-85C9-CDBFADD537A4}"/>
              </a:ext>
            </a:extLst>
          </p:cNvPr>
          <p:cNvCxnSpPr/>
          <p:nvPr/>
        </p:nvCxnSpPr>
        <p:spPr>
          <a:xfrm>
            <a:off x="3340238" y="5457503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A58647-6FE9-4C1E-A38E-2E4647CFF032}"/>
              </a:ext>
            </a:extLst>
          </p:cNvPr>
          <p:cNvSpPr txBox="1"/>
          <p:nvPr/>
        </p:nvSpPr>
        <p:spPr>
          <a:xfrm>
            <a:off x="3808290" y="5088171"/>
            <a:ext cx="36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Varela Round" pitchFamily="2" charset="-79"/>
                <a:cs typeface="Varela Round" pitchFamily="2" charset="-79"/>
              </a:rPr>
              <a:t>a</a:t>
            </a:r>
            <a:endParaRPr lang="he-IL" dirty="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4130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בניית 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CC85A5-B84B-4718-9BD4-3C427C90D21F}"/>
              </a:ext>
            </a:extLst>
          </p:cNvPr>
          <p:cNvSpPr txBox="1"/>
          <p:nvPr/>
        </p:nvSpPr>
        <p:spPr>
          <a:xfrm>
            <a:off x="1100379" y="1487931"/>
            <a:ext cx="106222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שלב 3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:  קביעת מצבים מקבלים</a:t>
            </a:r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 עבור אוטומט ה איחוד/</a:t>
            </a:r>
            <a:r>
              <a:rPr lang="he-IL" sz="2400" u="sng" dirty="0" err="1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חיתור</a:t>
            </a:r>
            <a:endParaRPr lang="he-IL" sz="2400" u="sng" dirty="0">
              <a:solidFill>
                <a:schemeClr val="accent1">
                  <a:lumMod val="75000"/>
                </a:schemeClr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EAC0F4-986B-4B1C-B631-86D84829894B}"/>
              </a:ext>
            </a:extLst>
          </p:cNvPr>
          <p:cNvSpPr txBox="1"/>
          <p:nvPr/>
        </p:nvSpPr>
        <p:spPr>
          <a:xfrm>
            <a:off x="114761" y="2189167"/>
            <a:ext cx="8523657" cy="33547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הבדל בין אוטומט החיתוך לאוטומט האיחוד הוא בקבוצת המצבים המקבלים בלבד:</a:t>
            </a:r>
          </a:p>
          <a:p>
            <a:endParaRPr lang="he-IL" sz="28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באוטומט חיתוך</a:t>
            </a:r>
            <a:r>
              <a:rPr lang="he-IL" sz="28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i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,p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)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יקבע כמצב מקבל אם ורק אם גם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i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וגם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p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j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היו מצבים מקבלים.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</a:p>
          <a:p>
            <a:endParaRPr lang="he-IL" sz="2400" dirty="0">
              <a:solidFill>
                <a:srgbClr val="000000"/>
              </a:solidFill>
              <a:latin typeface="Varela Round" pitchFamily="2" charset="-79"/>
              <a:cs typeface="Varela Round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באוטומט איחוד</a:t>
            </a:r>
            <a:r>
              <a:rPr lang="he-IL" sz="28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i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,p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)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יקבע כמצב מקבל אם אחד המצבים 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או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שניהם 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i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p</a:t>
            </a:r>
            <a:r>
              <a:rPr lang="en-US" sz="2400" baseline="-25000" dirty="0" err="1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j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היו מצבים מקבלים.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397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בניית 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CC85A5-B84B-4718-9BD4-3C427C90D21F}"/>
              </a:ext>
            </a:extLst>
          </p:cNvPr>
          <p:cNvSpPr txBox="1"/>
          <p:nvPr/>
        </p:nvSpPr>
        <p:spPr>
          <a:xfrm>
            <a:off x="1603606" y="1040542"/>
            <a:ext cx="101883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שלב 4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:  צ</a:t>
            </a:r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מצום המצבים</a:t>
            </a:r>
          </a:p>
        </p:txBody>
      </p:sp>
      <p:sp>
        <p:nvSpPr>
          <p:cNvPr id="2" name="מלבן 1"/>
          <p:cNvSpPr/>
          <p:nvPr/>
        </p:nvSpPr>
        <p:spPr>
          <a:xfrm>
            <a:off x="1603606" y="3277698"/>
            <a:ext cx="9445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אין סיבה להשאיר שמות מצבים מורכבים משלשות סדורות. ניתן לסמן אותם כמקובל על ידי אות אחת ומספרים עוקבים החל מ -0.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C85A5-B84B-4718-9BD4-3C427C90D21F}"/>
              </a:ext>
            </a:extLst>
          </p:cNvPr>
          <p:cNvSpPr txBox="1"/>
          <p:nvPr/>
        </p:nvSpPr>
        <p:spPr>
          <a:xfrm>
            <a:off x="1603606" y="2774928"/>
            <a:ext cx="101883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שלב 5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:  </a:t>
            </a:r>
            <a:r>
              <a:rPr lang="he-IL" sz="2400" u="sng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עדכון שמות המצבים המצבים</a:t>
            </a:r>
          </a:p>
        </p:txBody>
      </p:sp>
      <p:sp>
        <p:nvSpPr>
          <p:cNvPr id="8" name="מלבן 7"/>
          <p:cNvSpPr/>
          <p:nvPr/>
        </p:nvSpPr>
        <p:spPr>
          <a:xfrm>
            <a:off x="1045666" y="1589479"/>
            <a:ext cx="10003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מצבים שלא ניתן להגיע אליהם ממצב התחלתי נקראים מצבים לא ניתנים להשגה וניתן להסירם מאוטומט הסופי.</a:t>
            </a:r>
            <a:endParaRPr 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1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4023360" y="370810"/>
            <a:ext cx="74615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מלא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843730" y="1263066"/>
            <a:ext cx="5112568" cy="241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</a:t>
            </a:r>
          </a:p>
          <a:p>
            <a:pPr algn="ctr"/>
            <a:endParaRPr lang="he-IL" sz="14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28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0240" y="2032344"/>
            <a:ext cx="491869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בנה אוטומט סופי דטרמיניסטי מעל </a:t>
            </a:r>
            <a:r>
              <a:rPr lang="he-IL" sz="2400" dirty="0" err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מעל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{0,1…,8,9}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 = ∑ המקבל את כל המספרים הדצימליים המתחלקים בשלוש ללא שארית</a:t>
            </a:r>
          </a:p>
        </p:txBody>
      </p:sp>
      <p:sp>
        <p:nvSpPr>
          <p:cNvPr id="4" name="מלבן 3"/>
          <p:cNvSpPr/>
          <p:nvPr/>
        </p:nvSpPr>
        <p:spPr>
          <a:xfrm>
            <a:off x="0" y="3981866"/>
            <a:ext cx="8414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מספר מתחלק ב-3 אם ורק אם סכום הספרות שלו מתחלק ב-3. </a:t>
            </a:r>
          </a:p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לדוגמה, </a:t>
            </a:r>
          </a:p>
          <a:p>
            <a:r>
              <a:rPr lang="he-IL" sz="2400" dirty="0">
                <a:solidFill>
                  <a:srgbClr val="202122"/>
                </a:solidFill>
                <a:latin typeface="Varela Round" pitchFamily="2" charset="-79"/>
                <a:cs typeface="Varela Round" pitchFamily="2" charset="-79"/>
              </a:rPr>
              <a:t>המספר 201 מתחלק ב-3 כי סכום הספרות הוא 2+0+1=3. </a:t>
            </a:r>
          </a:p>
          <a:p>
            <a:r>
              <a:rPr lang="he-IL" sz="2400" dirty="0">
                <a:solidFill>
                  <a:srgbClr val="202122"/>
                </a:solidFill>
                <a:latin typeface="Varela Round" pitchFamily="2" charset="-79"/>
                <a:cs typeface="Varela Round" pitchFamily="2" charset="-79"/>
              </a:rPr>
              <a:t>גם המספר 837 מתחלק בשלוש כי סכום הספרות הוא 8+3+7=18, ו-18 מתחלק ב-3 כי סכום הספרות של 18 הוא 1+8=9, ו-9 מתחלק בשלוש. </a:t>
            </a:r>
            <a:endParaRPr lang="he-IL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הסבר ענן 7"/>
          <p:cNvSpPr/>
          <p:nvPr/>
        </p:nvSpPr>
        <p:spPr>
          <a:xfrm>
            <a:off x="1539511" y="1386633"/>
            <a:ext cx="3510643" cy="1910443"/>
          </a:xfrm>
          <a:prstGeom prst="cloudCallout">
            <a:avLst>
              <a:gd name="adj1" fmla="val 92656"/>
              <a:gd name="adj2" fmla="val 513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1539511" y="1475161"/>
            <a:ext cx="3127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solidFill>
                  <a:srgbClr val="202122"/>
                </a:solidFill>
                <a:latin typeface="Varela Round" pitchFamily="2" charset="-79"/>
                <a:cs typeface="Varela Round" pitchFamily="2" charset="-79"/>
              </a:rPr>
              <a:t>חשבו, </a:t>
            </a:r>
          </a:p>
          <a:p>
            <a:r>
              <a:rPr lang="he-IL" sz="2800" dirty="0">
                <a:solidFill>
                  <a:srgbClr val="202122"/>
                </a:solidFill>
                <a:latin typeface="Varela Round" pitchFamily="2" charset="-79"/>
                <a:cs typeface="Varela Round" pitchFamily="2" charset="-79"/>
              </a:rPr>
              <a:t>איך יודעים אם מספר מתחלק ב- 3 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574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48B008-F2F3-430C-9876-136679D59C36}"/>
                  </a:ext>
                </a:extLst>
              </p:cNvPr>
              <p:cNvSpPr txBox="1"/>
              <p:nvPr/>
            </p:nvSpPr>
            <p:spPr>
              <a:xfrm>
                <a:off x="495946" y="2128522"/>
                <a:ext cx="6041082" cy="4160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נוכל להציג אותה כחיתוך של שפות הבאות:</a:t>
                </a:r>
              </a:p>
              <a:p>
                <a:endParaRPr lang="he-IL" sz="24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pPr algn="l" rtl="0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𝑎𝑏𝑤</m:t>
                          </m:r>
                        </m:e>
                        <m:e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e-IL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מעל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he-IL" sz="24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%2=0,{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e-IL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מעל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he-IL" sz="24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sz="2400" baseline="-250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aaw</m:t>
                          </m:r>
                          <m:r>
                            <m:rPr>
                              <m:nor/>
                            </m:rPr>
                            <a:rPr lang="en-US" sz="2400" baseline="-250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e-IL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מעל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sz="2400" baseline="-250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sz="2400" baseline="-250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he-IL" sz="24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e-IL" sz="24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4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4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sz="24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כאשר מתקיים:</a:t>
                </a:r>
              </a:p>
              <a:p>
                <a:endParaRPr lang="he-IL" sz="24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pPr algn="ctr"/>
                <a:r>
                  <a:rPr lang="he-IL" sz="28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he-IL" sz="28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L =</a:t>
                </a:r>
                <a:endParaRPr lang="he-IL" sz="28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48B008-F2F3-430C-9876-136679D5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6" y="2128522"/>
                <a:ext cx="6041082" cy="4160563"/>
              </a:xfrm>
              <a:prstGeom prst="rect">
                <a:avLst/>
              </a:prstGeom>
              <a:blipFill>
                <a:blip r:embed="rId3"/>
                <a:stretch>
                  <a:fillRect l="-210" t="-1529" r="-1258" b="-24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 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958738" y="1409371"/>
            <a:ext cx="4828949" cy="24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דוגמה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7228" y="2133644"/>
            <a:ext cx="46685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שמקבל את שפת כל המילים מעל הא"ב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L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שמתחילות ב </a:t>
            </a:r>
            <a:r>
              <a:rPr lang="en-US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 אורכן זוגי ומכילה את הרצף </a:t>
            </a:r>
            <a:r>
              <a:rPr lang="en-US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.</a:t>
            </a:r>
            <a:endParaRPr lang="he-IL" sz="2400" u="sng" dirty="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77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48B008-F2F3-430C-9876-136679D59C36}"/>
                  </a:ext>
                </a:extLst>
              </p:cNvPr>
              <p:cNvSpPr txBox="1"/>
              <p:nvPr/>
            </p:nvSpPr>
            <p:spPr>
              <a:xfrm>
                <a:off x="6798020" y="3545431"/>
                <a:ext cx="4494508" cy="17561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𝑎𝑏𝑤</m:t>
                          </m:r>
                        </m:e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e-IL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מעל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%2=0,{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e-IL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מעל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aaw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2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e-IL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מעל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he-IL">
                              <a:solidFill>
                                <a:srgbClr val="000000"/>
                              </a:solidFill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e-IL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כאשר מתקיים:</a:t>
                </a:r>
              </a:p>
              <a:p>
                <a:pPr algn="ctr"/>
                <a:r>
                  <a:rPr lang="he-IL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he-IL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Varela Round" pitchFamily="2" charset="-79"/>
                    <a:cs typeface="Varela Round" pitchFamily="2" charset="-79"/>
                  </a:rPr>
                  <a:t>L =</a:t>
                </a:r>
                <a:endParaRPr lang="he-IL" sz="2000" dirty="0">
                  <a:solidFill>
                    <a:srgbClr val="000000"/>
                  </a:solidFill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48B008-F2F3-430C-9876-136679D59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20" y="3545431"/>
                <a:ext cx="4494508" cy="1756186"/>
              </a:xfrm>
              <a:prstGeom prst="rect">
                <a:avLst/>
              </a:prstGeom>
              <a:blipFill>
                <a:blip r:embed="rId3"/>
                <a:stretch>
                  <a:fillRect r="-845" b="-50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 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986933" y="1121301"/>
            <a:ext cx="4828949" cy="2193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דוגמה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1384" y="1744811"/>
            <a:ext cx="46685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בנה אוטומט סופי דטרמיניסטי שמקבל את שפת כל המילים מעל הא"ב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L</a:t>
            </a: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שמתחילות ב </a:t>
            </a:r>
            <a:r>
              <a:rPr lang="en-US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 אורכן זוגי ומכילה את הרצף </a:t>
            </a:r>
            <a:r>
              <a:rPr lang="en-US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sz="2400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.</a:t>
            </a:r>
            <a:endParaRPr lang="he-IL" sz="2400" u="sng" dirty="0">
              <a:latin typeface="Varela Round" pitchFamily="2" charset="-79"/>
              <a:cs typeface="Varela Round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1A23F7-5955-4F28-988A-BE7F8BC0ACA5}"/>
                  </a:ext>
                </a:extLst>
              </p:cNvPr>
              <p:cNvSpPr txBox="1"/>
              <p:nvPr/>
            </p:nvSpPr>
            <p:spPr>
              <a:xfrm>
                <a:off x="464949" y="1251836"/>
                <a:ext cx="6138935" cy="695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>
                    <a:latin typeface="Varela Round" pitchFamily="2" charset="-79"/>
                    <a:cs typeface="Varela Round" pitchFamily="2" charset="-79"/>
                  </a:rPr>
                  <a:t>אוטומט סופי דטרמיניסטי</a:t>
                </a:r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A</a:t>
                </a:r>
                <a:r>
                  <a:rPr lang="en-US" baseline="-25000" dirty="0">
                    <a:latin typeface="Varela Round" pitchFamily="2" charset="-79"/>
                    <a:cs typeface="Varela Round" pitchFamily="2" charset="-79"/>
                  </a:rPr>
                  <a:t>1</a:t>
                </a:r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 </a:t>
                </a:r>
                <a:r>
                  <a:rPr lang="he-IL" dirty="0">
                    <a:latin typeface="Varela Round" pitchFamily="2" charset="-79"/>
                    <a:cs typeface="Varela Round" pitchFamily="2" charset="-79"/>
                  </a:rPr>
                  <a:t> שמקבל את השפה: </a:t>
                </a:r>
              </a:p>
              <a:p>
                <a:pPr algn="l" rtl="0"/>
                <a:r>
                  <a:rPr lang="he-IL" dirty="0">
                    <a:latin typeface="Varela Round" pitchFamily="2" charset="-79"/>
                    <a:cs typeface="Varela Round" pitchFamily="2" charset="-79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𝑎𝑏𝑤</m:t>
                        </m:r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>
                            <a:latin typeface="Varela Round" pitchFamily="2" charset="-79"/>
                            <a:cs typeface="Varela Round" pitchFamily="2" charset="-79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e-IL">
                            <a:latin typeface="Varela Round" pitchFamily="2" charset="-79"/>
                            <a:cs typeface="Varela Round" pitchFamily="2" charset="-79"/>
                          </a:rPr>
                          <m:t>מעל</m:t>
                        </m:r>
                        <m:r>
                          <m:rPr>
                            <m:nor/>
                          </m:rPr>
                          <a:rPr lang="en-US">
                            <a:latin typeface="Varela Round" pitchFamily="2" charset="-79"/>
                            <a:cs typeface="Varela Round" pitchFamily="2" charset="-79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1A23F7-5955-4F28-988A-BE7F8BC0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9" y="1251836"/>
                <a:ext cx="6138935" cy="695832"/>
              </a:xfrm>
              <a:prstGeom prst="rect">
                <a:avLst/>
              </a:prstGeom>
              <a:blipFill>
                <a:blip r:embed="rId4"/>
                <a:stretch>
                  <a:fillRect l="-826" t="-3636" r="-826" b="-109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AE8D5-FB01-4307-8B03-62BC2B34D716}"/>
                  </a:ext>
                </a:extLst>
              </p:cNvPr>
              <p:cNvSpPr txBox="1"/>
              <p:nvPr/>
            </p:nvSpPr>
            <p:spPr>
              <a:xfrm>
                <a:off x="431155" y="3530290"/>
                <a:ext cx="6138935" cy="7727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>
                    <a:latin typeface="Varela Round" pitchFamily="2" charset="-79"/>
                    <a:cs typeface="Varela Round" pitchFamily="2" charset="-79"/>
                  </a:rPr>
                  <a:t>אוטומט סופי דטרמיניסטי</a:t>
                </a:r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A</a:t>
                </a:r>
                <a:r>
                  <a:rPr lang="en-US" baseline="-25000" dirty="0">
                    <a:latin typeface="Varela Round" pitchFamily="2" charset="-79"/>
                    <a:cs typeface="Varela Round" pitchFamily="2" charset="-79"/>
                  </a:rPr>
                  <a:t>2</a:t>
                </a:r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 </a:t>
                </a:r>
                <a:r>
                  <a:rPr lang="he-IL" dirty="0">
                    <a:latin typeface="Varela Round" pitchFamily="2" charset="-79"/>
                    <a:cs typeface="Varela Round" pitchFamily="2" charset="-79"/>
                  </a:rPr>
                  <a:t> שמקבל את השפה :</a:t>
                </a:r>
              </a:p>
              <a:p>
                <a:pPr algn="just" rtl="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%2=0,{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e-IL">
                              <a:latin typeface="Varela Round" pitchFamily="2" charset="-79"/>
                              <a:cs typeface="Varela Round" pitchFamily="2" charset="-79"/>
                            </a:rPr>
                            <m:t>מעל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AE8D5-FB01-4307-8B03-62BC2B34D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5" y="3530290"/>
                <a:ext cx="6138935" cy="772776"/>
              </a:xfrm>
              <a:prstGeom prst="rect">
                <a:avLst/>
              </a:prstGeom>
              <a:blipFill>
                <a:blip r:embed="rId5"/>
                <a:stretch>
                  <a:fillRect l="-413" t="-1613" r="-8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1DB6C4-070C-47AD-A2BC-2754DE4751C5}"/>
                  </a:ext>
                </a:extLst>
              </p:cNvPr>
              <p:cNvSpPr txBox="1"/>
              <p:nvPr/>
            </p:nvSpPr>
            <p:spPr>
              <a:xfrm>
                <a:off x="684721" y="5236258"/>
                <a:ext cx="5919163" cy="7727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>
                    <a:latin typeface="Varela Round" pitchFamily="2" charset="-79"/>
                    <a:cs typeface="Varela Round" pitchFamily="2" charset="-79"/>
                  </a:rPr>
                  <a:t>אוטומט סופי דטרמיניסטי</a:t>
                </a:r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A</a:t>
                </a:r>
                <a:r>
                  <a:rPr lang="en-US" baseline="-25000" dirty="0">
                    <a:latin typeface="Varela Round" pitchFamily="2" charset="-79"/>
                    <a:cs typeface="Varela Round" pitchFamily="2" charset="-79"/>
                  </a:rPr>
                  <a:t>3</a:t>
                </a:r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 </a:t>
                </a:r>
                <a:r>
                  <a:rPr lang="he-IL" dirty="0">
                    <a:latin typeface="Varela Round" pitchFamily="2" charset="-79"/>
                    <a:cs typeface="Varela Round" pitchFamily="2" charset="-79"/>
                  </a:rPr>
                  <a:t> שמקבל את השפה 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latin typeface="Varela Round" pitchFamily="2" charset="-79"/>
                              <a:cs typeface="Varela Round" pitchFamily="2" charset="-79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aaw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latin typeface="Varela Round" pitchFamily="2" charset="-79"/>
                              <a:cs typeface="Varela Round" pitchFamily="2" charset="-79"/>
                            </a:rPr>
                            <m:t>2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he-IL">
                              <a:latin typeface="Varela Round" pitchFamily="2" charset="-79"/>
                              <a:cs typeface="Varela Round" pitchFamily="2" charset="-79"/>
                            </a:rPr>
                            <m:t>מעל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latin typeface="Varela Round" pitchFamily="2" charset="-79"/>
                              <a:cs typeface="Varela Round" pitchFamily="2" charset="-79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Varela Round" pitchFamily="2" charset="-79"/>
                              <a:cs typeface="Varela Round" pitchFamily="2" charset="-79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baseline="-25000">
                              <a:latin typeface="Varela Round" pitchFamily="2" charset="-79"/>
                              <a:cs typeface="Varela Round" pitchFamily="2" charset="-79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he-IL">
                              <a:latin typeface="Varela Round" pitchFamily="2" charset="-79"/>
                              <a:cs typeface="Varela Round" pitchFamily="2" charset="-79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1DB6C4-070C-47AD-A2BC-2754DE475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1" y="5236258"/>
                <a:ext cx="5919163" cy="772776"/>
              </a:xfrm>
              <a:prstGeom prst="rect">
                <a:avLst/>
              </a:prstGeom>
              <a:blipFill>
                <a:blip r:embed="rId6"/>
                <a:stretch>
                  <a:fillRect t="-1613" r="-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/>
          <p:cNvGrpSpPr/>
          <p:nvPr/>
        </p:nvGrpSpPr>
        <p:grpSpPr>
          <a:xfrm>
            <a:off x="1191938" y="1977333"/>
            <a:ext cx="4503861" cy="1387019"/>
            <a:chOff x="1183017" y="1758762"/>
            <a:chExt cx="4503861" cy="1387019"/>
          </a:xfrm>
        </p:grpSpPr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4966798" y="1758762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5078372" y="1844392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cxnSp>
          <p:nvCxnSpPr>
            <p:cNvPr id="17" name="מחבר חץ ישר 16">
              <a:extLst>
                <a:ext uri="{FF2B5EF4-FFF2-40B4-BE49-F238E27FC236}">
                  <a16:creationId xmlns:a16="http://schemas.microsoft.com/office/drawing/2014/main" id="{87246C3E-68F7-4C42-BC38-38933CE2D0CF}"/>
                </a:ext>
              </a:extLst>
            </p:cNvPr>
            <p:cNvCxnSpPr>
              <a:cxnSpLocks/>
            </p:cNvCxnSpPr>
            <p:nvPr/>
          </p:nvCxnSpPr>
          <p:spPr>
            <a:xfrm>
              <a:off x="1183017" y="1839870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7D033103-7077-4483-AD52-44F130E68108}"/>
                </a:ext>
              </a:extLst>
            </p:cNvPr>
            <p:cNvSpPr/>
            <p:nvPr/>
          </p:nvSpPr>
          <p:spPr>
            <a:xfrm>
              <a:off x="1384514" y="1875882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0</a:t>
              </a:r>
              <a:endParaRPr lang="he-IL" sz="1100" baseline="-25000" dirty="0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1016A4EC-D208-4286-B401-1057E5932CF9}"/>
                </a:ext>
              </a:extLst>
            </p:cNvPr>
            <p:cNvSpPr/>
            <p:nvPr/>
          </p:nvSpPr>
          <p:spPr>
            <a:xfrm>
              <a:off x="3065639" y="1889154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1</a:t>
              </a:r>
              <a:endParaRPr lang="he-IL" sz="1100" baseline="-25000" dirty="0"/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2129535" y="2688581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3</a:t>
              </a:r>
              <a:endParaRPr lang="he-IL" sz="1100" baseline="-25000" dirty="0"/>
            </a:p>
          </p:txBody>
        </p:sp>
        <p:sp>
          <p:nvSpPr>
            <p:cNvPr id="21" name="צורה חופשית 19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40954" y="2316156"/>
              <a:ext cx="441473" cy="42481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BEED7D0F-4754-4818-9714-F98A5F15BCAB}"/>
                </a:ext>
              </a:extLst>
            </p:cNvPr>
            <p:cNvCxnSpPr/>
            <p:nvPr/>
          </p:nvCxnSpPr>
          <p:spPr>
            <a:xfrm>
              <a:off x="1888570" y="2117754"/>
              <a:ext cx="1177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02CD3760-CEFF-4CFB-AC54-4492C5F63C71}"/>
                </a:ext>
              </a:extLst>
            </p:cNvPr>
            <p:cNvCxnSpPr>
              <a:endCxn id="20" idx="1"/>
            </p:cNvCxnSpPr>
            <p:nvPr/>
          </p:nvCxnSpPr>
          <p:spPr>
            <a:xfrm>
              <a:off x="1769495" y="2301592"/>
              <a:ext cx="433857" cy="453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חץ ישר 23">
              <a:extLst>
                <a:ext uri="{FF2B5EF4-FFF2-40B4-BE49-F238E27FC236}">
                  <a16:creationId xmlns:a16="http://schemas.microsoft.com/office/drawing/2014/main" id="{C81DF13F-1E48-4447-980B-F47B5A81FD04}"/>
                </a:ext>
              </a:extLst>
            </p:cNvPr>
            <p:cNvCxnSpPr>
              <a:stCxn id="19" idx="3"/>
              <a:endCxn id="20" idx="7"/>
            </p:cNvCxnSpPr>
            <p:nvPr/>
          </p:nvCxnSpPr>
          <p:spPr>
            <a:xfrm flipH="1">
              <a:off x="2559774" y="2279399"/>
              <a:ext cx="579682" cy="47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חץ ישר 24">
              <a:extLst>
                <a:ext uri="{FF2B5EF4-FFF2-40B4-BE49-F238E27FC236}">
                  <a16:creationId xmlns:a16="http://schemas.microsoft.com/office/drawing/2014/main" id="{D48B468B-3A43-42E9-8205-34CAA28E1AE0}"/>
                </a:ext>
              </a:extLst>
            </p:cNvPr>
            <p:cNvCxnSpPr/>
            <p:nvPr/>
          </p:nvCxnSpPr>
          <p:spPr>
            <a:xfrm>
              <a:off x="3569695" y="2071279"/>
              <a:ext cx="13556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צורה חופשית 19">
              <a:extLst>
                <a:ext uri="{FF2B5EF4-FFF2-40B4-BE49-F238E27FC236}">
                  <a16:creationId xmlns:a16="http://schemas.microsoft.com/office/drawing/2014/main" id="{20E5FFC6-66BA-4DE0-810C-1F77601D2B0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798984" y="2719069"/>
              <a:ext cx="310433" cy="44322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6A5A61-931B-4DB0-849E-707ED5E43081}"/>
                </a:ext>
              </a:extLst>
            </p:cNvPr>
            <p:cNvSpPr txBox="1"/>
            <p:nvPr/>
          </p:nvSpPr>
          <p:spPr>
            <a:xfrm>
              <a:off x="2580076" y="2244384"/>
              <a:ext cx="34976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0F9344-85D9-464B-99C1-EB7247440651}"/>
                </a:ext>
              </a:extLst>
            </p:cNvPr>
            <p:cNvSpPr txBox="1"/>
            <p:nvPr/>
          </p:nvSpPr>
          <p:spPr>
            <a:xfrm>
              <a:off x="1889054" y="222859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1183018" y="2776449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B088F8-118F-4FAC-9443-B142BBFB364B}"/>
                </a:ext>
              </a:extLst>
            </p:cNvPr>
            <p:cNvSpPr txBox="1"/>
            <p:nvPr/>
          </p:nvSpPr>
          <p:spPr>
            <a:xfrm>
              <a:off x="4189809" y="1858989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D0D8AE-824D-4EC2-BF9C-DD7433FF4025}"/>
                </a:ext>
              </a:extLst>
            </p:cNvPr>
            <p:cNvSpPr txBox="1"/>
            <p:nvPr/>
          </p:nvSpPr>
          <p:spPr>
            <a:xfrm>
              <a:off x="2288756" y="1801867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8AF6D7-AEF0-4FB1-8746-40FD9248F098}"/>
                </a:ext>
              </a:extLst>
            </p:cNvPr>
            <p:cNvSpPr txBox="1"/>
            <p:nvPr/>
          </p:nvSpPr>
          <p:spPr>
            <a:xfrm>
              <a:off x="4619815" y="2429700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</p:grpSp>
      <p:grpSp>
        <p:nvGrpSpPr>
          <p:cNvPr id="3" name="קבוצה 2"/>
          <p:cNvGrpSpPr/>
          <p:nvPr/>
        </p:nvGrpSpPr>
        <p:grpSpPr>
          <a:xfrm>
            <a:off x="4016679" y="4298230"/>
            <a:ext cx="2571646" cy="827872"/>
            <a:chOff x="5200699" y="3576372"/>
            <a:chExt cx="2571646" cy="827872"/>
          </a:xfrm>
        </p:grpSpPr>
        <p:sp>
          <p:nvSpPr>
            <p:cNvPr id="33" name="אליפסה 32">
              <a:extLst>
                <a:ext uri="{FF2B5EF4-FFF2-40B4-BE49-F238E27FC236}">
                  <a16:creationId xmlns:a16="http://schemas.microsoft.com/office/drawing/2014/main" id="{317FA615-EB01-4470-8368-F5FEA2F2B2D7}"/>
                </a:ext>
              </a:extLst>
            </p:cNvPr>
            <p:cNvSpPr/>
            <p:nvPr/>
          </p:nvSpPr>
          <p:spPr>
            <a:xfrm>
              <a:off x="6692225" y="3675265"/>
              <a:ext cx="1080120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17F546E6-A53E-44E9-81C0-E5997B4B751D}"/>
                </a:ext>
              </a:extLst>
            </p:cNvPr>
            <p:cNvSpPr/>
            <p:nvPr/>
          </p:nvSpPr>
          <p:spPr>
            <a:xfrm>
              <a:off x="5394835" y="3630355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893B5D3C-5F01-4C38-A56D-8A2624173B71}"/>
                </a:ext>
              </a:extLst>
            </p:cNvPr>
            <p:cNvSpPr/>
            <p:nvPr/>
          </p:nvSpPr>
          <p:spPr>
            <a:xfrm>
              <a:off x="5502847" y="3701667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p</a:t>
              </a:r>
              <a:r>
                <a:rPr lang="en-US" sz="1100" baseline="-25000" dirty="0"/>
                <a:t>0</a:t>
              </a:r>
              <a:endParaRPr lang="he-IL" sz="1100" baseline="-25000" dirty="0"/>
            </a:p>
          </p:txBody>
        </p:sp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141E7ED6-4BE7-4EC9-B790-A0AA9F3055CF}"/>
                </a:ext>
              </a:extLst>
            </p:cNvPr>
            <p:cNvCxnSpPr>
              <a:cxnSpLocks/>
            </p:cNvCxnSpPr>
            <p:nvPr/>
          </p:nvCxnSpPr>
          <p:spPr>
            <a:xfrm>
              <a:off x="5200699" y="363708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8976BAF2-EFCA-4B86-B69E-CAF8F2632D2A}"/>
                </a:ext>
              </a:extLst>
            </p:cNvPr>
            <p:cNvSpPr/>
            <p:nvPr/>
          </p:nvSpPr>
          <p:spPr>
            <a:xfrm>
              <a:off x="7118651" y="3732950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p</a:t>
              </a:r>
              <a:r>
                <a:rPr lang="en-US" sz="1100" baseline="-25000" dirty="0"/>
                <a:t>1</a:t>
              </a:r>
              <a:endParaRPr lang="he-IL" sz="1100" baseline="-25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A1528F-B3AB-422A-BE95-2995F46E0E08}"/>
                </a:ext>
              </a:extLst>
            </p:cNvPr>
            <p:cNvSpPr txBox="1"/>
            <p:nvPr/>
          </p:nvSpPr>
          <p:spPr>
            <a:xfrm>
              <a:off x="6278079" y="4034912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6E5F9A-41EA-4406-B392-6D7193A21897}"/>
                </a:ext>
              </a:extLst>
            </p:cNvPr>
            <p:cNvSpPr txBox="1"/>
            <p:nvPr/>
          </p:nvSpPr>
          <p:spPr>
            <a:xfrm>
              <a:off x="6236453" y="3576372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  <p:sp>
          <p:nvSpPr>
            <p:cNvPr id="40" name="צורה חופשית 19">
              <a:extLst>
                <a:ext uri="{FF2B5EF4-FFF2-40B4-BE49-F238E27FC236}">
                  <a16:creationId xmlns:a16="http://schemas.microsoft.com/office/drawing/2014/main" id="{9CBC28EA-C7E0-4F76-A66F-86787963CA8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070232" y="3622967"/>
              <a:ext cx="1080120" cy="243494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41" name="צורה חופשית 19">
              <a:extLst>
                <a:ext uri="{FF2B5EF4-FFF2-40B4-BE49-F238E27FC236}">
                  <a16:creationId xmlns:a16="http://schemas.microsoft.com/office/drawing/2014/main" id="{A1AD3BF5-D4C3-4EF8-8244-104431898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77037" y="4190150"/>
              <a:ext cx="1265442" cy="189131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1180367" y="6019158"/>
            <a:ext cx="5648717" cy="830814"/>
            <a:chOff x="2639145" y="5204805"/>
            <a:chExt cx="5648717" cy="830814"/>
          </a:xfrm>
        </p:grpSpPr>
        <p:sp>
          <p:nvSpPr>
            <p:cNvPr id="42" name="אליפסה 41">
              <a:extLst>
                <a:ext uri="{FF2B5EF4-FFF2-40B4-BE49-F238E27FC236}">
                  <a16:creationId xmlns:a16="http://schemas.microsoft.com/office/drawing/2014/main" id="{88F7ABF1-D3F0-4B97-B854-60B5FE1D7F0C}"/>
                </a:ext>
              </a:extLst>
            </p:cNvPr>
            <p:cNvSpPr/>
            <p:nvPr/>
          </p:nvSpPr>
          <p:spPr>
            <a:xfrm>
              <a:off x="6961641" y="5275679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אליפסה 42">
              <a:extLst>
                <a:ext uri="{FF2B5EF4-FFF2-40B4-BE49-F238E27FC236}">
                  <a16:creationId xmlns:a16="http://schemas.microsoft.com/office/drawing/2014/main" id="{DD0CCD36-0C7E-49BA-8268-CDB8ED65873A}"/>
                </a:ext>
              </a:extLst>
            </p:cNvPr>
            <p:cNvSpPr/>
            <p:nvPr/>
          </p:nvSpPr>
          <p:spPr>
            <a:xfrm>
              <a:off x="7069653" y="5371597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t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cxnSp>
          <p:nvCxnSpPr>
            <p:cNvPr id="44" name="מחבר חץ ישר 43">
              <a:extLst>
                <a:ext uri="{FF2B5EF4-FFF2-40B4-BE49-F238E27FC236}">
                  <a16:creationId xmlns:a16="http://schemas.microsoft.com/office/drawing/2014/main" id="{FD327A79-F3CE-47B8-A50B-FE6962C114E7}"/>
                </a:ext>
              </a:extLst>
            </p:cNvPr>
            <p:cNvCxnSpPr>
              <a:cxnSpLocks/>
            </p:cNvCxnSpPr>
            <p:nvPr/>
          </p:nvCxnSpPr>
          <p:spPr>
            <a:xfrm>
              <a:off x="3174298" y="5367075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BC2A50C2-16CD-46CA-B7F7-5C824D0C7D6C}"/>
                </a:ext>
              </a:extLst>
            </p:cNvPr>
            <p:cNvSpPr/>
            <p:nvPr/>
          </p:nvSpPr>
          <p:spPr>
            <a:xfrm>
              <a:off x="3375795" y="5403087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t</a:t>
              </a:r>
              <a:r>
                <a:rPr lang="en-US" sz="1100" baseline="-25000" dirty="0"/>
                <a:t>0</a:t>
              </a:r>
              <a:endParaRPr lang="he-IL" sz="1100" baseline="-25000" dirty="0"/>
            </a:p>
          </p:txBody>
        </p:sp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34CB04F6-1317-476A-8790-A44688B5E835}"/>
                </a:ext>
              </a:extLst>
            </p:cNvPr>
            <p:cNvSpPr/>
            <p:nvPr/>
          </p:nvSpPr>
          <p:spPr>
            <a:xfrm>
              <a:off x="5056920" y="5416359"/>
              <a:ext cx="504056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t</a:t>
              </a:r>
              <a:r>
                <a:rPr lang="en-US" sz="1100" baseline="-25000" dirty="0"/>
                <a:t>1</a:t>
              </a:r>
              <a:endParaRPr lang="he-IL" sz="1100" baseline="-25000" dirty="0"/>
            </a:p>
          </p:txBody>
        </p:sp>
        <p:sp>
          <p:nvSpPr>
            <p:cNvPr id="47" name="צורה חופשית 19">
              <a:extLst>
                <a:ext uri="{FF2B5EF4-FFF2-40B4-BE49-F238E27FC236}">
                  <a16:creationId xmlns:a16="http://schemas.microsoft.com/office/drawing/2014/main" id="{812AE1FA-B10A-49F6-9486-2C07CF1E6250}"/>
                </a:ext>
              </a:extLst>
            </p:cNvPr>
            <p:cNvSpPr>
              <a:spLocks/>
            </p:cNvSpPr>
            <p:nvPr/>
          </p:nvSpPr>
          <p:spPr bwMode="auto">
            <a:xfrm rot="16424634" flipH="1">
              <a:off x="7585038" y="5527609"/>
              <a:ext cx="376452" cy="262354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cxnSp>
          <p:nvCxnSpPr>
            <p:cNvPr id="48" name="מחבר חץ ישר 47">
              <a:extLst>
                <a:ext uri="{FF2B5EF4-FFF2-40B4-BE49-F238E27FC236}">
                  <a16:creationId xmlns:a16="http://schemas.microsoft.com/office/drawing/2014/main" id="{0EE4C99F-FFF6-4422-8731-BDCF257FF72E}"/>
                </a:ext>
              </a:extLst>
            </p:cNvPr>
            <p:cNvCxnSpPr/>
            <p:nvPr/>
          </p:nvCxnSpPr>
          <p:spPr>
            <a:xfrm>
              <a:off x="3879851" y="5644959"/>
              <a:ext cx="1177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7978C496-297C-4590-B427-AD3CE0663914}"/>
                </a:ext>
              </a:extLst>
            </p:cNvPr>
            <p:cNvCxnSpPr/>
            <p:nvPr/>
          </p:nvCxnSpPr>
          <p:spPr>
            <a:xfrm>
              <a:off x="5560976" y="5598484"/>
              <a:ext cx="13556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צורה חופשית 19">
              <a:extLst>
                <a:ext uri="{FF2B5EF4-FFF2-40B4-BE49-F238E27FC236}">
                  <a16:creationId xmlns:a16="http://schemas.microsoft.com/office/drawing/2014/main" id="{1917BFAD-3757-4FDD-864F-CB57FA366843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145207" y="5510995"/>
              <a:ext cx="211925" cy="423677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EC45455-80E0-44AA-AAD4-C5D48741D107}"/>
                </a:ext>
              </a:extLst>
            </p:cNvPr>
            <p:cNvSpPr txBox="1"/>
            <p:nvPr/>
          </p:nvSpPr>
          <p:spPr>
            <a:xfrm>
              <a:off x="2639145" y="5523147"/>
              <a:ext cx="3867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B4CDE8F-8854-47F5-B902-33C7CB0C58AE}"/>
                </a:ext>
              </a:extLst>
            </p:cNvPr>
            <p:cNvSpPr txBox="1"/>
            <p:nvPr/>
          </p:nvSpPr>
          <p:spPr>
            <a:xfrm>
              <a:off x="6114889" y="5262883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ED5AFB9-23C2-4927-A7F2-AF78ACBC6F0C}"/>
                </a:ext>
              </a:extLst>
            </p:cNvPr>
            <p:cNvSpPr txBox="1"/>
            <p:nvPr/>
          </p:nvSpPr>
          <p:spPr>
            <a:xfrm>
              <a:off x="4280037" y="5329072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C4A5AB-A1C8-45DD-B012-208FE3B4A9FF}"/>
                </a:ext>
              </a:extLst>
            </p:cNvPr>
            <p:cNvSpPr txBox="1"/>
            <p:nvPr/>
          </p:nvSpPr>
          <p:spPr>
            <a:xfrm>
              <a:off x="7676840" y="5204805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  <p:sp>
          <p:nvSpPr>
            <p:cNvPr id="55" name="צורה חופשית 19">
              <a:extLst>
                <a:ext uri="{FF2B5EF4-FFF2-40B4-BE49-F238E27FC236}">
                  <a16:creationId xmlns:a16="http://schemas.microsoft.com/office/drawing/2014/main" id="{A07BF073-9338-40E5-85E9-638D3059E5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2930" y="5773328"/>
              <a:ext cx="1265442" cy="189131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E91BAE6-5A23-43FE-8C7C-3F09FD10193E}"/>
                </a:ext>
              </a:extLst>
            </p:cNvPr>
            <p:cNvSpPr txBox="1"/>
            <p:nvPr/>
          </p:nvSpPr>
          <p:spPr>
            <a:xfrm>
              <a:off x="4275336" y="5666287"/>
              <a:ext cx="38672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564480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8449401" y="1316071"/>
            <a:ext cx="3698001" cy="179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דוגמה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3119" y="1869148"/>
            <a:ext cx="35975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בנה אוטומט סופי דטרמיניסטי שמקבל את שפת כל המילים מעל הא"ב </a:t>
            </a:r>
            <a:r>
              <a:rPr lang="en-US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L</a:t>
            </a:r>
            <a:r>
              <a:rPr lang="he-IL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שמתחילות ב </a:t>
            </a:r>
            <a:r>
              <a:rPr lang="en-US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 אורכן זוגי ומכילה את הרצף </a:t>
            </a:r>
            <a:r>
              <a:rPr lang="en-US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.</a:t>
            </a:r>
            <a:endParaRPr lang="he-IL" u="sng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4" name="אליפסה 73">
            <a:extLst>
              <a:ext uri="{FF2B5EF4-FFF2-40B4-BE49-F238E27FC236}">
                <a16:creationId xmlns:a16="http://schemas.microsoft.com/office/drawing/2014/main" id="{250AD2EA-42C5-4CFE-8DA3-4A451C0406A8}"/>
              </a:ext>
            </a:extLst>
          </p:cNvPr>
          <p:cNvSpPr/>
          <p:nvPr/>
        </p:nvSpPr>
        <p:spPr>
          <a:xfrm>
            <a:off x="387181" y="2540051"/>
            <a:ext cx="3405034" cy="378149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חץ: למטה 102">
            <a:extLst>
              <a:ext uri="{FF2B5EF4-FFF2-40B4-BE49-F238E27FC236}">
                <a16:creationId xmlns:a16="http://schemas.microsoft.com/office/drawing/2014/main" id="{73A07302-873C-447C-96A5-107942C8D02F}"/>
              </a:ext>
            </a:extLst>
          </p:cNvPr>
          <p:cNvSpPr/>
          <p:nvPr/>
        </p:nvSpPr>
        <p:spPr>
          <a:xfrm rot="5400000">
            <a:off x="4315198" y="4154164"/>
            <a:ext cx="162335" cy="895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מלבן 75">
            <a:extLst>
              <a:ext uri="{FF2B5EF4-FFF2-40B4-BE49-F238E27FC236}">
                <a16:creationId xmlns:a16="http://schemas.microsoft.com/office/drawing/2014/main" id="{B7E48768-35CD-4033-ACA0-9AC7A8C9AD9C}"/>
              </a:ext>
            </a:extLst>
          </p:cNvPr>
          <p:cNvSpPr/>
          <p:nvPr/>
        </p:nvSpPr>
        <p:spPr>
          <a:xfrm>
            <a:off x="5090420" y="4077072"/>
            <a:ext cx="2528519" cy="90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CE5C26-D3E1-4E49-B1CE-CF52448890C7}"/>
              </a:ext>
            </a:extLst>
          </p:cNvPr>
          <p:cNvSpPr txBox="1"/>
          <p:nvPr/>
        </p:nvSpPr>
        <p:spPr>
          <a:xfrm>
            <a:off x="4538428" y="4257269"/>
            <a:ext cx="399425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u="sng" dirty="0">
                <a:latin typeface="Varela Round" pitchFamily="2" charset="-79"/>
                <a:cs typeface="Varela Round" pitchFamily="2" charset="-79"/>
              </a:rPr>
              <a:t>הערה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: קבוצת מצבים מהם אין דרך להגיע למצב מקבל ולכן ניתן להחליף את כולם במצב מלכודת אחד באוטומט מלא או לבטל מצבים אלה באוטומט לא מלא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583144" y="1695358"/>
            <a:ext cx="7507851" cy="4360826"/>
            <a:chOff x="435986" y="1608189"/>
            <a:chExt cx="7507851" cy="4360826"/>
          </a:xfrm>
        </p:grpSpPr>
        <p:sp>
          <p:nvSpPr>
            <p:cNvPr id="78" name="צורה חופשית 19">
              <a:extLst>
                <a:ext uri="{FF2B5EF4-FFF2-40B4-BE49-F238E27FC236}">
                  <a16:creationId xmlns:a16="http://schemas.microsoft.com/office/drawing/2014/main" id="{58747E83-D60F-43E2-9D33-E0A68E42C592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1566586" y="3482727"/>
              <a:ext cx="3369555" cy="488053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435986" y="1608189"/>
              <a:ext cx="7507851" cy="4360826"/>
              <a:chOff x="793015" y="1295436"/>
              <a:chExt cx="7507851" cy="4360826"/>
            </a:xfrm>
          </p:grpSpPr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F630706D-BD5F-4A0D-B33F-FA04756954E2}"/>
                  </a:ext>
                </a:extLst>
              </p:cNvPr>
              <p:cNvSpPr/>
              <p:nvPr/>
            </p:nvSpPr>
            <p:spPr>
              <a:xfrm>
                <a:off x="5907499" y="2550286"/>
                <a:ext cx="894361" cy="7554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4" name="אליפסה 13">
                <a:extLst>
                  <a:ext uri="{FF2B5EF4-FFF2-40B4-BE49-F238E27FC236}">
                    <a16:creationId xmlns:a16="http://schemas.microsoft.com/office/drawing/2014/main" id="{656BE627-F83B-4118-AB33-AF143114F9EB}"/>
                  </a:ext>
                </a:extLst>
              </p:cNvPr>
              <p:cNvSpPr/>
              <p:nvPr/>
            </p:nvSpPr>
            <p:spPr>
              <a:xfrm>
                <a:off x="5930109" y="2601942"/>
                <a:ext cx="846711" cy="6423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100" dirty="0"/>
                  <a:t>q</a:t>
                </a:r>
                <a:r>
                  <a:rPr lang="en-US" sz="1100" baseline="-25000" dirty="0"/>
                  <a:t>2</a:t>
                </a:r>
                <a:r>
                  <a:rPr lang="en-US" sz="1100" dirty="0"/>
                  <a:t>p</a:t>
                </a:r>
                <a:r>
                  <a:rPr lang="en-US" sz="1100" baseline="-25000" dirty="0"/>
                  <a:t>0</a:t>
                </a:r>
                <a:r>
                  <a:rPr lang="en-US" sz="1100" dirty="0"/>
                  <a:t>t</a:t>
                </a:r>
                <a:r>
                  <a:rPr lang="en-US" sz="1100" baseline="-25000" dirty="0"/>
                  <a:t>2</a:t>
                </a:r>
                <a:endParaRPr lang="he-IL" sz="1100" baseline="-25000" dirty="0"/>
              </a:p>
            </p:txBody>
          </p:sp>
          <p:cxnSp>
            <p:nvCxnSpPr>
              <p:cNvPr id="15" name="מחבר חץ ישר 14">
                <a:extLst>
                  <a:ext uri="{FF2B5EF4-FFF2-40B4-BE49-F238E27FC236}">
                    <a16:creationId xmlns:a16="http://schemas.microsoft.com/office/drawing/2014/main" id="{76FD8F00-BF0C-4053-874E-6A83FD057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015" y="1340768"/>
                <a:ext cx="250593" cy="1291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89BEC1DE-B75F-490C-92DA-256FF391191D}"/>
                  </a:ext>
                </a:extLst>
              </p:cNvPr>
              <p:cNvSpPr/>
              <p:nvPr/>
            </p:nvSpPr>
            <p:spPr>
              <a:xfrm>
                <a:off x="1012505" y="1316071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0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0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0</a:t>
                </a:r>
                <a:endParaRPr lang="he-IL" sz="950" baseline="-25000" dirty="0"/>
              </a:p>
            </p:txBody>
          </p:sp>
          <p:cxnSp>
            <p:nvCxnSpPr>
              <p:cNvPr id="17" name="מחבר חץ ישר 16">
                <a:extLst>
                  <a:ext uri="{FF2B5EF4-FFF2-40B4-BE49-F238E27FC236}">
                    <a16:creationId xmlns:a16="http://schemas.microsoft.com/office/drawing/2014/main" id="{A5973390-EB1B-47C7-822C-AA2A6BDE7FFE}"/>
                  </a:ext>
                </a:extLst>
              </p:cNvPr>
              <p:cNvCxnSpPr>
                <a:cxnSpLocks/>
                <a:endCxn id="26" idx="2"/>
              </p:cNvCxnSpPr>
              <p:nvPr/>
            </p:nvCxnSpPr>
            <p:spPr>
              <a:xfrm flipV="1">
                <a:off x="1736585" y="1629776"/>
                <a:ext cx="894361" cy="103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חץ ישר 17">
                <a:extLst>
                  <a:ext uri="{FF2B5EF4-FFF2-40B4-BE49-F238E27FC236}">
                    <a16:creationId xmlns:a16="http://schemas.microsoft.com/office/drawing/2014/main" id="{1DCA6997-9C32-48A9-9C15-5B6A556C1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7786" y="1986381"/>
                <a:ext cx="19587" cy="5821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חץ ישר 18">
                <a:extLst>
                  <a:ext uri="{FF2B5EF4-FFF2-40B4-BE49-F238E27FC236}">
                    <a16:creationId xmlns:a16="http://schemas.microsoft.com/office/drawing/2014/main" id="{62610A7D-9282-4DB4-85AF-A80FE7A96D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7579" y="3194689"/>
                <a:ext cx="9695" cy="6039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128479-3B94-4D72-9E38-07E06A37AFB5}"/>
                  </a:ext>
                </a:extLst>
              </p:cNvPr>
              <p:cNvSpPr txBox="1"/>
              <p:nvPr/>
            </p:nvSpPr>
            <p:spPr>
              <a:xfrm>
                <a:off x="1121456" y="2055212"/>
                <a:ext cx="34976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BF6442-2F2B-4A8B-ADD6-D7787E77B3C1}"/>
                  </a:ext>
                </a:extLst>
              </p:cNvPr>
              <p:cNvSpPr txBox="1"/>
              <p:nvPr/>
            </p:nvSpPr>
            <p:spPr>
              <a:xfrm>
                <a:off x="5298025" y="129837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03C5D3-CADF-4A42-A1EB-31FB545F60A1}"/>
                  </a:ext>
                </a:extLst>
              </p:cNvPr>
              <p:cNvSpPr txBox="1"/>
              <p:nvPr/>
            </p:nvSpPr>
            <p:spPr>
              <a:xfrm>
                <a:off x="1770307" y="5286930"/>
                <a:ext cx="61102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err="1"/>
                  <a:t>a,b</a:t>
                </a:r>
                <a:endParaRPr lang="he-IL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8B5B57-33A4-46F5-AC65-A9C7DA284491}"/>
                  </a:ext>
                </a:extLst>
              </p:cNvPr>
              <p:cNvSpPr txBox="1"/>
              <p:nvPr/>
            </p:nvSpPr>
            <p:spPr>
              <a:xfrm flipH="1">
                <a:off x="3578163" y="1346942"/>
                <a:ext cx="4797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87FC2A-B5CB-444D-A963-04DDB57D9BFA}"/>
                  </a:ext>
                </a:extLst>
              </p:cNvPr>
              <p:cNvSpPr txBox="1"/>
              <p:nvPr/>
            </p:nvSpPr>
            <p:spPr>
              <a:xfrm>
                <a:off x="2031215" y="131539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A53FA1-439F-4972-A95A-1A78F589D620}"/>
                  </a:ext>
                </a:extLst>
              </p:cNvPr>
              <p:cNvSpPr txBox="1"/>
              <p:nvPr/>
            </p:nvSpPr>
            <p:spPr>
              <a:xfrm>
                <a:off x="1791178" y="4732578"/>
                <a:ext cx="61102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err="1"/>
                  <a:t>a,b</a:t>
                </a:r>
                <a:endParaRPr lang="he-IL" dirty="0"/>
              </a:p>
            </p:txBody>
          </p:sp>
          <p:sp>
            <p:nvSpPr>
              <p:cNvPr id="26" name="אליפסה 25">
                <a:extLst>
                  <a:ext uri="{FF2B5EF4-FFF2-40B4-BE49-F238E27FC236}">
                    <a16:creationId xmlns:a16="http://schemas.microsoft.com/office/drawing/2014/main" id="{34A116D9-DE4E-44B8-ABEF-1B4A21E4B80B}"/>
                  </a:ext>
                </a:extLst>
              </p:cNvPr>
              <p:cNvSpPr/>
              <p:nvPr/>
            </p:nvSpPr>
            <p:spPr>
              <a:xfrm>
                <a:off x="2630946" y="1305740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1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1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1</a:t>
                </a:r>
                <a:endParaRPr lang="he-IL" sz="950" baseline="-25000" dirty="0"/>
              </a:p>
            </p:txBody>
          </p:sp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DE8C5B99-129C-40E0-9E3A-9AAA6E73D904}"/>
                  </a:ext>
                </a:extLst>
              </p:cNvPr>
              <p:cNvSpPr/>
              <p:nvPr/>
            </p:nvSpPr>
            <p:spPr>
              <a:xfrm>
                <a:off x="4338554" y="1298378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2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0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0</a:t>
                </a:r>
                <a:endParaRPr lang="he-IL" sz="950" baseline="-25000" dirty="0"/>
              </a:p>
            </p:txBody>
          </p:sp>
          <p:sp>
            <p:nvSpPr>
              <p:cNvPr id="28" name="אליפסה 27">
                <a:extLst>
                  <a:ext uri="{FF2B5EF4-FFF2-40B4-BE49-F238E27FC236}">
                    <a16:creationId xmlns:a16="http://schemas.microsoft.com/office/drawing/2014/main" id="{27EF966D-19E4-433B-8E9A-BF1BF54B1F1C}"/>
                  </a:ext>
                </a:extLst>
              </p:cNvPr>
              <p:cNvSpPr/>
              <p:nvPr/>
            </p:nvSpPr>
            <p:spPr>
              <a:xfrm>
                <a:off x="5962473" y="1305740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2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1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0</a:t>
                </a:r>
                <a:endParaRPr lang="he-IL" sz="950" baseline="-25000" dirty="0"/>
              </a:p>
            </p:txBody>
          </p:sp>
          <p:cxnSp>
            <p:nvCxnSpPr>
              <p:cNvPr id="29" name="מחבר חץ ישר 28">
                <a:extLst>
                  <a:ext uri="{FF2B5EF4-FFF2-40B4-BE49-F238E27FC236}">
                    <a16:creationId xmlns:a16="http://schemas.microsoft.com/office/drawing/2014/main" id="{6E506700-DCCA-4B40-A44D-2FEE25E8D7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2592" y="1640106"/>
                <a:ext cx="894361" cy="103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מחבר חץ ישר 29">
                <a:extLst>
                  <a:ext uri="{FF2B5EF4-FFF2-40B4-BE49-F238E27FC236}">
                    <a16:creationId xmlns:a16="http://schemas.microsoft.com/office/drawing/2014/main" id="{1F39BD0A-9D63-4A96-9B04-F902EC5DDB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36511" y="1601995"/>
                <a:ext cx="894361" cy="103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מחבר חץ ישר 30">
                <a:extLst>
                  <a:ext uri="{FF2B5EF4-FFF2-40B4-BE49-F238E27FC236}">
                    <a16:creationId xmlns:a16="http://schemas.microsoft.com/office/drawing/2014/main" id="{B9CE9391-C465-44FB-ADB2-A1A6B0B40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7273" y="4457913"/>
                <a:ext cx="0" cy="4327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אליפסה 31">
                <a:extLst>
                  <a:ext uri="{FF2B5EF4-FFF2-40B4-BE49-F238E27FC236}">
                    <a16:creationId xmlns:a16="http://schemas.microsoft.com/office/drawing/2014/main" id="{13A72CC1-A58C-42B1-AD21-DF766ED608EA}"/>
                  </a:ext>
                </a:extLst>
              </p:cNvPr>
              <p:cNvSpPr/>
              <p:nvPr/>
            </p:nvSpPr>
            <p:spPr>
              <a:xfrm>
                <a:off x="989291" y="4868806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3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1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2</a:t>
                </a:r>
                <a:endParaRPr lang="he-IL" sz="950" baseline="-25000" dirty="0"/>
              </a:p>
            </p:txBody>
          </p:sp>
          <p:sp>
            <p:nvSpPr>
              <p:cNvPr id="33" name="אליפסה 32">
                <a:extLst>
                  <a:ext uri="{FF2B5EF4-FFF2-40B4-BE49-F238E27FC236}">
                    <a16:creationId xmlns:a16="http://schemas.microsoft.com/office/drawing/2014/main" id="{FC960185-B3E2-4203-828B-B04580A96BF9}"/>
                  </a:ext>
                </a:extLst>
              </p:cNvPr>
              <p:cNvSpPr/>
              <p:nvPr/>
            </p:nvSpPr>
            <p:spPr>
              <a:xfrm>
                <a:off x="1008779" y="3809842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3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0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1</a:t>
                </a:r>
                <a:endParaRPr lang="he-IL" sz="950" baseline="-25000" dirty="0"/>
              </a:p>
            </p:txBody>
          </p:sp>
          <p:sp>
            <p:nvSpPr>
              <p:cNvPr id="34" name="אליפסה 33">
                <a:extLst>
                  <a:ext uri="{FF2B5EF4-FFF2-40B4-BE49-F238E27FC236}">
                    <a16:creationId xmlns:a16="http://schemas.microsoft.com/office/drawing/2014/main" id="{9D2D39E1-7A1B-47A7-B26E-E064041E38D6}"/>
                  </a:ext>
                </a:extLst>
              </p:cNvPr>
              <p:cNvSpPr/>
              <p:nvPr/>
            </p:nvSpPr>
            <p:spPr>
              <a:xfrm>
                <a:off x="979596" y="2611064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3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1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0</a:t>
                </a:r>
                <a:endParaRPr lang="he-IL" sz="950" baseline="-25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EDD2A8-ECA3-46E7-B490-B8CCB1E97054}"/>
                  </a:ext>
                </a:extLst>
              </p:cNvPr>
              <p:cNvSpPr txBox="1"/>
              <p:nvPr/>
            </p:nvSpPr>
            <p:spPr>
              <a:xfrm>
                <a:off x="1291201" y="443954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6675CE-79DB-454C-B3E5-E4FB3C389521}"/>
                  </a:ext>
                </a:extLst>
              </p:cNvPr>
              <p:cNvSpPr txBox="1"/>
              <p:nvPr/>
            </p:nvSpPr>
            <p:spPr>
              <a:xfrm>
                <a:off x="1291201" y="324433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sp>
            <p:nvSpPr>
              <p:cNvPr id="37" name="צורה חופשית 19">
                <a:extLst>
                  <a:ext uri="{FF2B5EF4-FFF2-40B4-BE49-F238E27FC236}">
                    <a16:creationId xmlns:a16="http://schemas.microsoft.com/office/drawing/2014/main" id="{377FB9DE-2E77-41D1-8327-C3869E5174C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70416" y="5380956"/>
                <a:ext cx="927423" cy="223665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38" name="צורה חופשית 19">
                <a:extLst>
                  <a:ext uri="{FF2B5EF4-FFF2-40B4-BE49-F238E27FC236}">
                    <a16:creationId xmlns:a16="http://schemas.microsoft.com/office/drawing/2014/main" id="{9B098671-73DD-48ED-99E7-AECB5C25E4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780567" flipH="1">
                <a:off x="833652" y="3413519"/>
                <a:ext cx="575607" cy="288032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5554C0-549A-4176-BF08-15C2AD55512D}"/>
                  </a:ext>
                </a:extLst>
              </p:cNvPr>
              <p:cNvSpPr txBox="1"/>
              <p:nvPr/>
            </p:nvSpPr>
            <p:spPr>
              <a:xfrm flipH="1">
                <a:off x="1882329" y="2526720"/>
                <a:ext cx="4797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F97CB30-45C8-4C6A-9C0E-08BDDECB8F41}"/>
                  </a:ext>
                </a:extLst>
              </p:cNvPr>
              <p:cNvSpPr txBox="1"/>
              <p:nvPr/>
            </p:nvSpPr>
            <p:spPr>
              <a:xfrm flipH="1">
                <a:off x="803742" y="3346333"/>
                <a:ext cx="4797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sp>
            <p:nvSpPr>
              <p:cNvPr id="41" name="אליפסה 40">
                <a:extLst>
                  <a:ext uri="{FF2B5EF4-FFF2-40B4-BE49-F238E27FC236}">
                    <a16:creationId xmlns:a16="http://schemas.microsoft.com/office/drawing/2014/main" id="{C674F06E-FC28-42FD-8A8D-0EA6FD5FC96D}"/>
                  </a:ext>
                </a:extLst>
              </p:cNvPr>
              <p:cNvSpPr/>
              <p:nvPr/>
            </p:nvSpPr>
            <p:spPr>
              <a:xfrm>
                <a:off x="2597840" y="3813726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3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1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1</a:t>
                </a:r>
                <a:endParaRPr lang="he-IL" sz="950" baseline="-25000" dirty="0"/>
              </a:p>
            </p:txBody>
          </p:sp>
          <p:sp>
            <p:nvSpPr>
              <p:cNvPr id="42" name="אליפסה 41">
                <a:extLst>
                  <a:ext uri="{FF2B5EF4-FFF2-40B4-BE49-F238E27FC236}">
                    <a16:creationId xmlns:a16="http://schemas.microsoft.com/office/drawing/2014/main" id="{7CB5C428-676A-4AC6-BE8A-00703EFFFC64}"/>
                  </a:ext>
                </a:extLst>
              </p:cNvPr>
              <p:cNvSpPr/>
              <p:nvPr/>
            </p:nvSpPr>
            <p:spPr>
              <a:xfrm>
                <a:off x="2673909" y="2611063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3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0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0</a:t>
                </a:r>
                <a:endParaRPr lang="he-IL" sz="950" baseline="-25000" dirty="0"/>
              </a:p>
            </p:txBody>
          </p:sp>
          <p:sp>
            <p:nvSpPr>
              <p:cNvPr id="43" name="אליפסה 42">
                <a:extLst>
                  <a:ext uri="{FF2B5EF4-FFF2-40B4-BE49-F238E27FC236}">
                    <a16:creationId xmlns:a16="http://schemas.microsoft.com/office/drawing/2014/main" id="{E7023CBB-B818-48C1-BF2C-7C7F1240EAD8}"/>
                  </a:ext>
                </a:extLst>
              </p:cNvPr>
              <p:cNvSpPr/>
              <p:nvPr/>
            </p:nvSpPr>
            <p:spPr>
              <a:xfrm>
                <a:off x="2582060" y="4868805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3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0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2</a:t>
                </a:r>
                <a:endParaRPr lang="he-IL" sz="950" baseline="-25000" dirty="0"/>
              </a:p>
            </p:txBody>
          </p:sp>
          <p:sp>
            <p:nvSpPr>
              <p:cNvPr id="44" name="צורה חופשית 19">
                <a:extLst>
                  <a:ext uri="{FF2B5EF4-FFF2-40B4-BE49-F238E27FC236}">
                    <a16:creationId xmlns:a16="http://schemas.microsoft.com/office/drawing/2014/main" id="{6036DE47-FA2A-4BD4-A1A2-A8F5EDF575E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96510" y="3010480"/>
                <a:ext cx="1147298" cy="155955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38F493-DE25-48F5-979D-54F0C1C1B159}"/>
                  </a:ext>
                </a:extLst>
              </p:cNvPr>
              <p:cNvSpPr txBox="1"/>
              <p:nvPr/>
            </p:nvSpPr>
            <p:spPr>
              <a:xfrm>
                <a:off x="5298025" y="165010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BED084-E080-4B42-8DE7-DF6FE72D607C}"/>
                  </a:ext>
                </a:extLst>
              </p:cNvPr>
              <p:cNvSpPr txBox="1"/>
              <p:nvPr/>
            </p:nvSpPr>
            <p:spPr>
              <a:xfrm>
                <a:off x="2002021" y="286256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cxnSp>
            <p:nvCxnSpPr>
              <p:cNvPr id="47" name="מחבר חץ ישר 46">
                <a:extLst>
                  <a:ext uri="{FF2B5EF4-FFF2-40B4-BE49-F238E27FC236}">
                    <a16:creationId xmlns:a16="http://schemas.microsoft.com/office/drawing/2014/main" id="{F760772F-EDC0-45E5-8B64-E552EFC70C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51240" y="2842403"/>
                <a:ext cx="998051" cy="10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1D1B71F-3E14-4F4D-844C-C82C424259E1}"/>
                  </a:ext>
                </a:extLst>
              </p:cNvPr>
              <p:cNvSpPr txBox="1"/>
              <p:nvPr/>
            </p:nvSpPr>
            <p:spPr>
              <a:xfrm>
                <a:off x="2879926" y="320548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sp>
            <p:nvSpPr>
              <p:cNvPr id="49" name="צורה חופשית 19">
                <a:extLst>
                  <a:ext uri="{FF2B5EF4-FFF2-40B4-BE49-F238E27FC236}">
                    <a16:creationId xmlns:a16="http://schemas.microsoft.com/office/drawing/2014/main" id="{AB9A532F-739D-4C0F-A639-784A6F2F22EA}"/>
                  </a:ext>
                </a:extLst>
              </p:cNvPr>
              <p:cNvSpPr>
                <a:spLocks/>
              </p:cNvSpPr>
              <p:nvPr/>
            </p:nvSpPr>
            <p:spPr bwMode="auto">
              <a:xfrm rot="5780567" flipH="1">
                <a:off x="2422377" y="3374670"/>
                <a:ext cx="575607" cy="288032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B13B39-E754-4247-925B-C542EB3DC6C2}"/>
                  </a:ext>
                </a:extLst>
              </p:cNvPr>
              <p:cNvSpPr txBox="1"/>
              <p:nvPr/>
            </p:nvSpPr>
            <p:spPr>
              <a:xfrm flipH="1">
                <a:off x="2348267" y="3328970"/>
                <a:ext cx="4797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cxnSp>
            <p:nvCxnSpPr>
              <p:cNvPr id="51" name="מחבר חץ ישר 50">
                <a:extLst>
                  <a:ext uri="{FF2B5EF4-FFF2-40B4-BE49-F238E27FC236}">
                    <a16:creationId xmlns:a16="http://schemas.microsoft.com/office/drawing/2014/main" id="{E602624E-F52F-412B-99CE-EEE63D3F7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5449" y="3212145"/>
                <a:ext cx="9695" cy="6039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מחבר חץ ישר 51">
                <a:extLst>
                  <a:ext uri="{FF2B5EF4-FFF2-40B4-BE49-F238E27FC236}">
                    <a16:creationId xmlns:a16="http://schemas.microsoft.com/office/drawing/2014/main" id="{628BBB83-7ACA-421E-B1BD-33FAB5D6FC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09440" y="4293801"/>
                <a:ext cx="1" cy="5668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8245A08-5B61-41FA-830F-69AA7A574E31}"/>
                  </a:ext>
                </a:extLst>
              </p:cNvPr>
              <p:cNvSpPr txBox="1"/>
              <p:nvPr/>
            </p:nvSpPr>
            <p:spPr>
              <a:xfrm>
                <a:off x="2911667" y="442451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sp>
            <p:nvSpPr>
              <p:cNvPr id="54" name="צורה חופשית 19">
                <a:extLst>
                  <a:ext uri="{FF2B5EF4-FFF2-40B4-BE49-F238E27FC236}">
                    <a16:creationId xmlns:a16="http://schemas.microsoft.com/office/drawing/2014/main" id="{E1BF699A-CC98-4BC0-9D41-D527826AB2D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53829" y="1803071"/>
                <a:ext cx="927423" cy="223665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AA59E13-57FE-408C-A139-B4AEB60430FC}"/>
                  </a:ext>
                </a:extLst>
              </p:cNvPr>
              <p:cNvSpPr txBox="1"/>
              <p:nvPr/>
            </p:nvSpPr>
            <p:spPr>
              <a:xfrm>
                <a:off x="6936071" y="170869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sp>
            <p:nvSpPr>
              <p:cNvPr id="56" name="אליפסה 55">
                <a:extLst>
                  <a:ext uri="{FF2B5EF4-FFF2-40B4-BE49-F238E27FC236}">
                    <a16:creationId xmlns:a16="http://schemas.microsoft.com/office/drawing/2014/main" id="{F3B03C6B-794B-4211-B9A0-7D2E99388370}"/>
                  </a:ext>
                </a:extLst>
              </p:cNvPr>
              <p:cNvSpPr/>
              <p:nvPr/>
            </p:nvSpPr>
            <p:spPr>
              <a:xfrm>
                <a:off x="7543877" y="1305740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2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0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1</a:t>
                </a:r>
                <a:endParaRPr lang="he-IL" sz="950" baseline="-25000" dirty="0"/>
              </a:p>
            </p:txBody>
          </p:sp>
          <p:cxnSp>
            <p:nvCxnSpPr>
              <p:cNvPr id="57" name="מחבר חץ ישר 56">
                <a:extLst>
                  <a:ext uri="{FF2B5EF4-FFF2-40B4-BE49-F238E27FC236}">
                    <a16:creationId xmlns:a16="http://schemas.microsoft.com/office/drawing/2014/main" id="{0501CCE5-A964-461D-B4B5-2C7088D764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7915" y="1601995"/>
                <a:ext cx="894361" cy="103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AB77446-85C4-4820-BED7-14A171381BA2}"/>
                  </a:ext>
                </a:extLst>
              </p:cNvPr>
              <p:cNvSpPr txBox="1"/>
              <p:nvPr/>
            </p:nvSpPr>
            <p:spPr>
              <a:xfrm>
                <a:off x="6932765" y="129543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sp>
            <p:nvSpPr>
              <p:cNvPr id="59" name="צורה חופשית 19">
                <a:extLst>
                  <a:ext uri="{FF2B5EF4-FFF2-40B4-BE49-F238E27FC236}">
                    <a16:creationId xmlns:a16="http://schemas.microsoft.com/office/drawing/2014/main" id="{4CF34238-B1CB-439B-989F-E8FE0832632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35233" y="1803071"/>
                <a:ext cx="927423" cy="223665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0" name="אליפסה 59">
                <a:extLst>
                  <a:ext uri="{FF2B5EF4-FFF2-40B4-BE49-F238E27FC236}">
                    <a16:creationId xmlns:a16="http://schemas.microsoft.com/office/drawing/2014/main" id="{50598F0C-FD1E-4B55-B14C-AA092DCED62F}"/>
                  </a:ext>
                </a:extLst>
              </p:cNvPr>
              <p:cNvSpPr/>
              <p:nvPr/>
            </p:nvSpPr>
            <p:spPr>
              <a:xfrm>
                <a:off x="4333431" y="2568270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2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1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1</a:t>
                </a:r>
                <a:endParaRPr lang="he-IL" sz="950" baseline="-250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BBE7102-D92D-418B-A8C4-F08AD6C43FF7}"/>
                  </a:ext>
                </a:extLst>
              </p:cNvPr>
              <p:cNvSpPr txBox="1"/>
              <p:nvPr/>
            </p:nvSpPr>
            <p:spPr>
              <a:xfrm>
                <a:off x="4615517" y="19600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cxnSp>
            <p:nvCxnSpPr>
              <p:cNvPr id="62" name="מחבר חץ ישר 61">
                <a:extLst>
                  <a:ext uri="{FF2B5EF4-FFF2-40B4-BE49-F238E27FC236}">
                    <a16:creationId xmlns:a16="http://schemas.microsoft.com/office/drawing/2014/main" id="{96F2BFAB-EDCE-441F-9D04-685A6D8AF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1040" y="1966689"/>
                <a:ext cx="9695" cy="6039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צורה חופשית 19">
                <a:extLst>
                  <a:ext uri="{FF2B5EF4-FFF2-40B4-BE49-F238E27FC236}">
                    <a16:creationId xmlns:a16="http://schemas.microsoft.com/office/drawing/2014/main" id="{8E29393B-0C6A-49EC-8B73-0392B521F2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780567" flipH="1">
                <a:off x="4158874" y="2107981"/>
                <a:ext cx="575607" cy="288032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83DEF03-DD4A-4DC5-BB89-5AD6D4C052E6}"/>
                  </a:ext>
                </a:extLst>
              </p:cNvPr>
              <p:cNvSpPr txBox="1"/>
              <p:nvPr/>
            </p:nvSpPr>
            <p:spPr>
              <a:xfrm flipH="1">
                <a:off x="4128964" y="2040795"/>
                <a:ext cx="47973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b</a:t>
                </a:r>
                <a:endParaRPr lang="he-IL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EF5F894-0C4F-4377-8DDA-5B6B41942773}"/>
                  </a:ext>
                </a:extLst>
              </p:cNvPr>
              <p:cNvSpPr txBox="1"/>
              <p:nvPr/>
            </p:nvSpPr>
            <p:spPr>
              <a:xfrm>
                <a:off x="5255850" y="261106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cxnSp>
            <p:nvCxnSpPr>
              <p:cNvPr id="66" name="מחבר חץ ישר 65">
                <a:extLst>
                  <a:ext uri="{FF2B5EF4-FFF2-40B4-BE49-F238E27FC236}">
                    <a16:creationId xmlns:a16="http://schemas.microsoft.com/office/drawing/2014/main" id="{539E51BE-1071-4D68-8A1F-00608EA4E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8857" y="1991715"/>
                <a:ext cx="0" cy="5729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אליפסה 66">
                <a:extLst>
                  <a:ext uri="{FF2B5EF4-FFF2-40B4-BE49-F238E27FC236}">
                    <a16:creationId xmlns:a16="http://schemas.microsoft.com/office/drawing/2014/main" id="{D00B9BC1-B7AE-416D-B49C-85B1AA8D894B}"/>
                  </a:ext>
                </a:extLst>
              </p:cNvPr>
              <p:cNvSpPr/>
              <p:nvPr/>
            </p:nvSpPr>
            <p:spPr>
              <a:xfrm>
                <a:off x="7538372" y="2594228"/>
                <a:ext cx="756989" cy="6480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950" dirty="0"/>
                  <a:t>q</a:t>
                </a:r>
                <a:r>
                  <a:rPr lang="en-US" sz="950" baseline="-25000" dirty="0"/>
                  <a:t>2</a:t>
                </a:r>
                <a:r>
                  <a:rPr lang="en-US" sz="950" dirty="0"/>
                  <a:t>p</a:t>
                </a:r>
                <a:r>
                  <a:rPr lang="en-US" sz="950" baseline="-25000" dirty="0"/>
                  <a:t>1</a:t>
                </a:r>
                <a:r>
                  <a:rPr lang="en-US" sz="950" dirty="0"/>
                  <a:t>t</a:t>
                </a:r>
                <a:r>
                  <a:rPr lang="en-US" sz="950" baseline="-25000" dirty="0"/>
                  <a:t>2</a:t>
                </a:r>
                <a:endParaRPr lang="he-IL" sz="950" baseline="-250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A754F2-8727-40D1-9961-B7B376249FA8}"/>
                  </a:ext>
                </a:extLst>
              </p:cNvPr>
              <p:cNvSpPr txBox="1"/>
              <p:nvPr/>
            </p:nvSpPr>
            <p:spPr>
              <a:xfrm>
                <a:off x="7799647" y="20721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cxnSp>
            <p:nvCxnSpPr>
              <p:cNvPr id="69" name="מחבר חץ ישר 68">
                <a:extLst>
                  <a:ext uri="{FF2B5EF4-FFF2-40B4-BE49-F238E27FC236}">
                    <a16:creationId xmlns:a16="http://schemas.microsoft.com/office/drawing/2014/main" id="{5FB3D0BA-C29A-460C-B7D8-D03CDD164F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8255" y="2939748"/>
                <a:ext cx="894361" cy="103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301F86D-275B-40B5-BAC3-38413820FB30}"/>
                  </a:ext>
                </a:extLst>
              </p:cNvPr>
              <p:cNvSpPr txBox="1"/>
              <p:nvPr/>
            </p:nvSpPr>
            <p:spPr>
              <a:xfrm>
                <a:off x="6819353" y="3097992"/>
                <a:ext cx="61102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err="1"/>
                  <a:t>a,b</a:t>
                </a:r>
                <a:endParaRPr lang="he-IL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80DCDCD-30AA-4F10-A340-FEBA3E4AF1A0}"/>
                  </a:ext>
                </a:extLst>
              </p:cNvPr>
              <p:cNvSpPr txBox="1"/>
              <p:nvPr/>
            </p:nvSpPr>
            <p:spPr>
              <a:xfrm>
                <a:off x="6829279" y="2507202"/>
                <a:ext cx="61102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err="1"/>
                  <a:t>a,b</a:t>
                </a:r>
                <a:endParaRPr lang="he-IL" dirty="0"/>
              </a:p>
            </p:txBody>
          </p:sp>
          <p:sp>
            <p:nvSpPr>
              <p:cNvPr id="72" name="צורה חופשית 19">
                <a:extLst>
                  <a:ext uri="{FF2B5EF4-FFF2-40B4-BE49-F238E27FC236}">
                    <a16:creationId xmlns:a16="http://schemas.microsoft.com/office/drawing/2014/main" id="{A2DCF896-8E52-444D-BDC0-9FBD99B0F78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691516" y="3190336"/>
                <a:ext cx="927423" cy="223665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73" name="צורה חופשית 19">
                <a:extLst>
                  <a:ext uri="{FF2B5EF4-FFF2-40B4-BE49-F238E27FC236}">
                    <a16:creationId xmlns:a16="http://schemas.microsoft.com/office/drawing/2014/main" id="{EFE4D7EF-795F-4D4B-B575-A241F35287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691516" y="2459131"/>
                <a:ext cx="927423" cy="223665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F2F588C-E310-4C48-A5E9-76C157455590}"/>
                  </a:ext>
                </a:extLst>
              </p:cNvPr>
              <p:cNvSpPr txBox="1"/>
              <p:nvPr/>
            </p:nvSpPr>
            <p:spPr>
              <a:xfrm>
                <a:off x="3239966" y="184070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a</a:t>
                </a:r>
                <a:endParaRPr lang="he-IL" dirty="0"/>
              </a:p>
            </p:txBody>
          </p:sp>
          <p:sp>
            <p:nvSpPr>
              <p:cNvPr id="80" name="צורה חופשית 19">
                <a:extLst>
                  <a:ext uri="{FF2B5EF4-FFF2-40B4-BE49-F238E27FC236}">
                    <a16:creationId xmlns:a16="http://schemas.microsoft.com/office/drawing/2014/main" id="{2226FB99-06DF-4BCC-BEA1-09AB62F1F3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1699396" y="4794846"/>
                <a:ext cx="927423" cy="223665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3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8449401" y="1316071"/>
            <a:ext cx="3698001" cy="179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דוגמה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3119" y="1869148"/>
            <a:ext cx="35975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בנה אוטומט סופי דטרמיניסטי שמקבל את שפת כל המילים מעל הא"ב </a:t>
            </a:r>
            <a:r>
              <a:rPr lang="en-US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L</a:t>
            </a:r>
            <a:r>
              <a:rPr lang="he-IL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שמתחילות ב </a:t>
            </a:r>
            <a:r>
              <a:rPr lang="en-US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 אורכן זוגי ומכילה את הרצף </a:t>
            </a:r>
            <a:r>
              <a:rPr lang="en-US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.</a:t>
            </a:r>
            <a:endParaRPr lang="he-IL" u="sng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6" name="מלבן 75">
            <a:extLst>
              <a:ext uri="{FF2B5EF4-FFF2-40B4-BE49-F238E27FC236}">
                <a16:creationId xmlns:a16="http://schemas.microsoft.com/office/drawing/2014/main" id="{B7E48768-35CD-4033-ACA0-9AC7A8C9AD9C}"/>
              </a:ext>
            </a:extLst>
          </p:cNvPr>
          <p:cNvSpPr/>
          <p:nvPr/>
        </p:nvSpPr>
        <p:spPr>
          <a:xfrm>
            <a:off x="5090420" y="4077072"/>
            <a:ext cx="2528519" cy="90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74755" y="1384285"/>
            <a:ext cx="765817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חיתוך מלא שמתקבל לאחר שינוי שמות המצבים ואיחוד כל המצבים שלא ניתן להגיע דרכם למצב מקבל למצב אחד: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671237" y="3040445"/>
            <a:ext cx="7507851" cy="2171888"/>
            <a:chOff x="671237" y="3040445"/>
            <a:chExt cx="7507851" cy="2171888"/>
          </a:xfrm>
        </p:grpSpPr>
        <p:sp>
          <p:nvSpPr>
            <p:cNvPr id="82" name="אליפסה 81">
              <a:extLst>
                <a:ext uri="{FF2B5EF4-FFF2-40B4-BE49-F238E27FC236}">
                  <a16:creationId xmlns:a16="http://schemas.microsoft.com/office/drawing/2014/main" id="{8E9300A3-4A79-4A86-BB53-C50FA15E699F}"/>
                </a:ext>
              </a:extLst>
            </p:cNvPr>
            <p:cNvSpPr/>
            <p:nvPr/>
          </p:nvSpPr>
          <p:spPr>
            <a:xfrm>
              <a:off x="5785721" y="4295295"/>
              <a:ext cx="894361" cy="7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אליפסה 82">
              <a:extLst>
                <a:ext uri="{FF2B5EF4-FFF2-40B4-BE49-F238E27FC236}">
                  <a16:creationId xmlns:a16="http://schemas.microsoft.com/office/drawing/2014/main" id="{50FB5372-D2F7-4C94-9F1D-EBD3E8F19FA5}"/>
                </a:ext>
              </a:extLst>
            </p:cNvPr>
            <p:cNvSpPr/>
            <p:nvPr/>
          </p:nvSpPr>
          <p:spPr>
            <a:xfrm>
              <a:off x="5863311" y="4344916"/>
              <a:ext cx="756207" cy="6423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6</a:t>
              </a:r>
              <a:endParaRPr lang="he-IL" sz="1400" baseline="-25000" dirty="0"/>
            </a:p>
          </p:txBody>
        </p:sp>
        <p:cxnSp>
          <p:nvCxnSpPr>
            <p:cNvPr id="84" name="מחבר חץ ישר 83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671237" y="3085777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אליפסה 84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890727" y="3061080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86" name="מחבר חץ ישר 85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 flipV="1">
              <a:off x="1614807" y="3374785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93FDCB7-B2F8-4DAF-A7BA-35633716FDA8}"/>
                </a:ext>
              </a:extLst>
            </p:cNvPr>
            <p:cNvSpPr txBox="1"/>
            <p:nvPr/>
          </p:nvSpPr>
          <p:spPr>
            <a:xfrm>
              <a:off x="5176247" y="3043387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456385" y="3091951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909437" y="3060399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90" name="אליפסה 89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09168" y="305074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sp>
          <p:nvSpPr>
            <p:cNvPr id="91" name="אליפסה 90">
              <a:extLst>
                <a:ext uri="{FF2B5EF4-FFF2-40B4-BE49-F238E27FC236}">
                  <a16:creationId xmlns:a16="http://schemas.microsoft.com/office/drawing/2014/main" id="{DB885D18-A377-4A7A-8678-7F4C27FD5A6F}"/>
                </a:ext>
              </a:extLst>
            </p:cNvPr>
            <p:cNvSpPr/>
            <p:nvPr/>
          </p:nvSpPr>
          <p:spPr>
            <a:xfrm>
              <a:off x="4216776" y="3043387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2</a:t>
              </a:r>
              <a:endParaRPr lang="he-IL" sz="1400" baseline="-25000" dirty="0"/>
            </a:p>
          </p:txBody>
        </p:sp>
        <p:sp>
          <p:nvSpPr>
            <p:cNvPr id="92" name="אליפסה 91">
              <a:extLst>
                <a:ext uri="{FF2B5EF4-FFF2-40B4-BE49-F238E27FC236}">
                  <a16:creationId xmlns:a16="http://schemas.microsoft.com/office/drawing/2014/main" id="{64299A57-EF24-4CFE-B0A6-2FB4CBAF50F0}"/>
                </a:ext>
              </a:extLst>
            </p:cNvPr>
            <p:cNvSpPr/>
            <p:nvPr/>
          </p:nvSpPr>
          <p:spPr>
            <a:xfrm>
              <a:off x="5840695" y="305074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3</a:t>
              </a:r>
              <a:endParaRPr lang="he-IL" sz="1400" baseline="-25000" dirty="0"/>
            </a:p>
          </p:txBody>
        </p:sp>
        <p:cxnSp>
          <p:nvCxnSpPr>
            <p:cNvPr id="93" name="מחבר חץ ישר 9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0814" y="3385115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חץ ישר 93">
              <a:extLst>
                <a:ext uri="{FF2B5EF4-FFF2-40B4-BE49-F238E27FC236}">
                  <a16:creationId xmlns:a16="http://schemas.microsoft.com/office/drawing/2014/main" id="{0657B88D-382B-4DD7-AC16-4D993F6799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4733" y="3347004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A51548-321D-44C2-88B4-4EE2B914D578}"/>
                </a:ext>
              </a:extLst>
            </p:cNvPr>
            <p:cNvSpPr txBox="1"/>
            <p:nvPr/>
          </p:nvSpPr>
          <p:spPr>
            <a:xfrm>
              <a:off x="5176247" y="3395113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96" name="צורה חופשית 19">
              <a:extLst>
                <a:ext uri="{FF2B5EF4-FFF2-40B4-BE49-F238E27FC236}">
                  <a16:creationId xmlns:a16="http://schemas.microsoft.com/office/drawing/2014/main" id="{6CDCA24E-9E47-4BAC-908C-3434A15C5A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32051" y="3548080"/>
              <a:ext cx="927423" cy="22366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D674D7F-15F3-4B16-B416-9C6199BD3AF8}"/>
                </a:ext>
              </a:extLst>
            </p:cNvPr>
            <p:cNvSpPr txBox="1"/>
            <p:nvPr/>
          </p:nvSpPr>
          <p:spPr>
            <a:xfrm>
              <a:off x="6814293" y="3453700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98" name="אליפסה 97">
              <a:extLst>
                <a:ext uri="{FF2B5EF4-FFF2-40B4-BE49-F238E27FC236}">
                  <a16:creationId xmlns:a16="http://schemas.microsoft.com/office/drawing/2014/main" id="{233CD8E9-59A7-44CA-A7E6-7E959BC64A7E}"/>
                </a:ext>
              </a:extLst>
            </p:cNvPr>
            <p:cNvSpPr/>
            <p:nvPr/>
          </p:nvSpPr>
          <p:spPr>
            <a:xfrm>
              <a:off x="7422099" y="305074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4</a:t>
              </a:r>
              <a:endParaRPr lang="he-IL" sz="1400" baseline="-25000" dirty="0"/>
            </a:p>
          </p:txBody>
        </p:sp>
        <p:cxnSp>
          <p:nvCxnSpPr>
            <p:cNvPr id="99" name="מחבר חץ ישר 98">
              <a:extLst>
                <a:ext uri="{FF2B5EF4-FFF2-40B4-BE49-F238E27FC236}">
                  <a16:creationId xmlns:a16="http://schemas.microsoft.com/office/drawing/2014/main" id="{B48F6B32-2EF9-42CE-B183-CD85DD43C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6137" y="3347004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53ECFA1-2CCF-4AD6-A2B0-16A88EE5D978}"/>
                </a:ext>
              </a:extLst>
            </p:cNvPr>
            <p:cNvSpPr txBox="1"/>
            <p:nvPr/>
          </p:nvSpPr>
          <p:spPr>
            <a:xfrm>
              <a:off x="6810987" y="304044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01" name="צורה חופשית 19">
              <a:extLst>
                <a:ext uri="{FF2B5EF4-FFF2-40B4-BE49-F238E27FC236}">
                  <a16:creationId xmlns:a16="http://schemas.microsoft.com/office/drawing/2014/main" id="{604C4029-CCEE-4C62-8F80-DD10B8931E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13455" y="3548080"/>
              <a:ext cx="927423" cy="22366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02" name="אליפסה 101">
              <a:extLst>
                <a:ext uri="{FF2B5EF4-FFF2-40B4-BE49-F238E27FC236}">
                  <a16:creationId xmlns:a16="http://schemas.microsoft.com/office/drawing/2014/main" id="{238BECF1-7652-47CD-ADC0-BB8390F70C88}"/>
                </a:ext>
              </a:extLst>
            </p:cNvPr>
            <p:cNvSpPr/>
            <p:nvPr/>
          </p:nvSpPr>
          <p:spPr>
            <a:xfrm>
              <a:off x="4211653" y="431327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7</a:t>
              </a:r>
              <a:endParaRPr lang="he-IL" sz="1400" baseline="-250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552E48F-C8F0-417F-8C19-A566BECCC085}"/>
                </a:ext>
              </a:extLst>
            </p:cNvPr>
            <p:cNvSpPr txBox="1"/>
            <p:nvPr/>
          </p:nvSpPr>
          <p:spPr>
            <a:xfrm>
              <a:off x="4493739" y="370503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cxnSp>
          <p:nvCxnSpPr>
            <p:cNvPr id="104" name="מחבר חץ ישר 103">
              <a:extLst>
                <a:ext uri="{FF2B5EF4-FFF2-40B4-BE49-F238E27FC236}">
                  <a16:creationId xmlns:a16="http://schemas.microsoft.com/office/drawing/2014/main" id="{CC68F639-93F2-47B6-9136-A5BA9A7076F1}"/>
                </a:ext>
              </a:extLst>
            </p:cNvPr>
            <p:cNvCxnSpPr>
              <a:cxnSpLocks/>
            </p:cNvCxnSpPr>
            <p:nvPr/>
          </p:nvCxnSpPr>
          <p:spPr>
            <a:xfrm>
              <a:off x="4589262" y="3711698"/>
              <a:ext cx="9695" cy="603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צורה חופשית 19">
              <a:extLst>
                <a:ext uri="{FF2B5EF4-FFF2-40B4-BE49-F238E27FC236}">
                  <a16:creationId xmlns:a16="http://schemas.microsoft.com/office/drawing/2014/main" id="{DC083F83-E8FB-4CDF-B8D2-4EA66AA100D3}"/>
                </a:ext>
              </a:extLst>
            </p:cNvPr>
            <p:cNvSpPr>
              <a:spLocks/>
            </p:cNvSpPr>
            <p:nvPr/>
          </p:nvSpPr>
          <p:spPr bwMode="auto">
            <a:xfrm rot="5780567" flipH="1">
              <a:off x="4037096" y="3852990"/>
              <a:ext cx="575607" cy="288032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6237317-1417-49B0-B4EC-4C1FF64AE743}"/>
                </a:ext>
              </a:extLst>
            </p:cNvPr>
            <p:cNvSpPr txBox="1"/>
            <p:nvPr/>
          </p:nvSpPr>
          <p:spPr>
            <a:xfrm flipH="1">
              <a:off x="4007186" y="3785804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DBD4F4-0078-4E0E-9F6C-F1E48BB98E83}"/>
                </a:ext>
              </a:extLst>
            </p:cNvPr>
            <p:cNvSpPr txBox="1"/>
            <p:nvPr/>
          </p:nvSpPr>
          <p:spPr>
            <a:xfrm>
              <a:off x="5134072" y="4356072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cxnSp>
          <p:nvCxnSpPr>
            <p:cNvPr id="108" name="מחבר חץ ישר 107">
              <a:extLst>
                <a:ext uri="{FF2B5EF4-FFF2-40B4-BE49-F238E27FC236}">
                  <a16:creationId xmlns:a16="http://schemas.microsoft.com/office/drawing/2014/main" id="{0F11EB1D-388D-41E2-A9FF-9FF98677BD87}"/>
                </a:ext>
              </a:extLst>
            </p:cNvPr>
            <p:cNvCxnSpPr>
              <a:cxnSpLocks/>
            </p:cNvCxnSpPr>
            <p:nvPr/>
          </p:nvCxnSpPr>
          <p:spPr>
            <a:xfrm>
              <a:off x="7747079" y="3736724"/>
              <a:ext cx="0" cy="57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אליפסה 108">
              <a:extLst>
                <a:ext uri="{FF2B5EF4-FFF2-40B4-BE49-F238E27FC236}">
                  <a16:creationId xmlns:a16="http://schemas.microsoft.com/office/drawing/2014/main" id="{67DEACA7-82F3-4588-911A-EA59181EBA22}"/>
                </a:ext>
              </a:extLst>
            </p:cNvPr>
            <p:cNvSpPr/>
            <p:nvPr/>
          </p:nvSpPr>
          <p:spPr>
            <a:xfrm>
              <a:off x="7416594" y="4339237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5</a:t>
              </a:r>
              <a:endParaRPr lang="he-IL" sz="1400" baseline="-250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F016356-1208-4C9F-A4AB-A376B9F3393F}"/>
                </a:ext>
              </a:extLst>
            </p:cNvPr>
            <p:cNvSpPr txBox="1"/>
            <p:nvPr/>
          </p:nvSpPr>
          <p:spPr>
            <a:xfrm>
              <a:off x="7677869" y="3817109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cxnSp>
          <p:nvCxnSpPr>
            <p:cNvPr id="111" name="מחבר חץ ישר 110">
              <a:extLst>
                <a:ext uri="{FF2B5EF4-FFF2-40B4-BE49-F238E27FC236}">
                  <a16:creationId xmlns:a16="http://schemas.microsoft.com/office/drawing/2014/main" id="{FB831131-F38D-4D00-820D-99F4BB793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6477" y="468475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AF9F9E4-160B-4B5B-BB19-B2974CB207C1}"/>
                </a:ext>
              </a:extLst>
            </p:cNvPr>
            <p:cNvSpPr txBox="1"/>
            <p:nvPr/>
          </p:nvSpPr>
          <p:spPr>
            <a:xfrm>
              <a:off x="6697575" y="4843001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A6BADF1-4970-4514-B9EE-0700DA1CEA9B}"/>
                </a:ext>
              </a:extLst>
            </p:cNvPr>
            <p:cNvSpPr txBox="1"/>
            <p:nvPr/>
          </p:nvSpPr>
          <p:spPr>
            <a:xfrm>
              <a:off x="6707501" y="4252211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  <p:sp>
          <p:nvSpPr>
            <p:cNvPr id="114" name="צורה חופשית 19">
              <a:extLst>
                <a:ext uri="{FF2B5EF4-FFF2-40B4-BE49-F238E27FC236}">
                  <a16:creationId xmlns:a16="http://schemas.microsoft.com/office/drawing/2014/main" id="{D9BA352D-F69A-4B33-88A3-FB0AE095C8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69738" y="4935345"/>
              <a:ext cx="927423" cy="22366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15" name="צורה חופשית 19">
              <a:extLst>
                <a:ext uri="{FF2B5EF4-FFF2-40B4-BE49-F238E27FC236}">
                  <a16:creationId xmlns:a16="http://schemas.microsoft.com/office/drawing/2014/main" id="{BEDE1D25-3F70-4AF8-9688-09E4770CA67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569738" y="4204140"/>
              <a:ext cx="927423" cy="22366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0761E3D-6EE8-4F46-ADC8-DACAC2491FDA}"/>
                </a:ext>
              </a:extLst>
            </p:cNvPr>
            <p:cNvSpPr txBox="1"/>
            <p:nvPr/>
          </p:nvSpPr>
          <p:spPr>
            <a:xfrm>
              <a:off x="2679132" y="3818889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cxnSp>
          <p:nvCxnSpPr>
            <p:cNvPr id="117" name="מחבר חץ ישר 116">
              <a:extLst>
                <a:ext uri="{FF2B5EF4-FFF2-40B4-BE49-F238E27FC236}">
                  <a16:creationId xmlns:a16="http://schemas.microsoft.com/office/drawing/2014/main" id="{EE1710E4-1861-478E-A0E3-D69F702E4014}"/>
                </a:ext>
              </a:extLst>
            </p:cNvPr>
            <p:cNvCxnSpPr>
              <a:cxnSpLocks/>
            </p:cNvCxnSpPr>
            <p:nvPr/>
          </p:nvCxnSpPr>
          <p:spPr>
            <a:xfrm>
              <a:off x="1321031" y="3668517"/>
              <a:ext cx="607344" cy="583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מחבר חץ ישר 117">
              <a:extLst>
                <a:ext uri="{FF2B5EF4-FFF2-40B4-BE49-F238E27FC236}">
                  <a16:creationId xmlns:a16="http://schemas.microsoft.com/office/drawing/2014/main" id="{19710C9A-B4A7-4A69-A158-B4A62E3AB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9477" y="3711697"/>
              <a:ext cx="565855" cy="540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67AD3FA-08E0-482F-9182-03477017F489}"/>
                </a:ext>
              </a:extLst>
            </p:cNvPr>
            <p:cNvSpPr txBox="1"/>
            <p:nvPr/>
          </p:nvSpPr>
          <p:spPr>
            <a:xfrm flipH="1">
              <a:off x="1117191" y="3797288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120" name="אליפסה 119">
              <a:extLst>
                <a:ext uri="{FF2B5EF4-FFF2-40B4-BE49-F238E27FC236}">
                  <a16:creationId xmlns:a16="http://schemas.microsoft.com/office/drawing/2014/main" id="{BAE6A692-D819-4AB5-905A-5135C6797DAE}"/>
                </a:ext>
              </a:extLst>
            </p:cNvPr>
            <p:cNvSpPr/>
            <p:nvPr/>
          </p:nvSpPr>
          <p:spPr>
            <a:xfrm>
              <a:off x="1695295" y="4257130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8</a:t>
              </a:r>
              <a:endParaRPr lang="he-IL" sz="1400" baseline="-25000" dirty="0"/>
            </a:p>
          </p:txBody>
        </p:sp>
        <p:sp>
          <p:nvSpPr>
            <p:cNvPr id="121" name="צורה חופשית 19">
              <a:extLst>
                <a:ext uri="{FF2B5EF4-FFF2-40B4-BE49-F238E27FC236}">
                  <a16:creationId xmlns:a16="http://schemas.microsoft.com/office/drawing/2014/main" id="{7F318540-3118-4B90-9670-33F18C1D6D51}"/>
                </a:ext>
              </a:extLst>
            </p:cNvPr>
            <p:cNvSpPr>
              <a:spLocks/>
            </p:cNvSpPr>
            <p:nvPr/>
          </p:nvSpPr>
          <p:spPr bwMode="auto">
            <a:xfrm rot="16424634" flipH="1">
              <a:off x="2323072" y="4490366"/>
              <a:ext cx="376452" cy="262354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E1CC1AE-ECCD-45BB-9AA4-43F4457D45F1}"/>
                </a:ext>
              </a:extLst>
            </p:cNvPr>
            <p:cNvSpPr txBox="1"/>
            <p:nvPr/>
          </p:nvSpPr>
          <p:spPr>
            <a:xfrm>
              <a:off x="2526086" y="4372280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412816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איחוד / חיתוך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לבן 7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8449401" y="1316071"/>
            <a:ext cx="3698001" cy="179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דוגמה</a:t>
            </a:r>
          </a:p>
          <a:p>
            <a:pPr algn="ctr"/>
            <a:r>
              <a:rPr lang="he-IL" sz="1400" dirty="0">
                <a:latin typeface="Varela Round" pitchFamily="2" charset="-79"/>
                <a:cs typeface="Varela Round" pitchFamily="2" charset="-79"/>
              </a:rPr>
              <a:t> </a:t>
            </a: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3119" y="1869148"/>
            <a:ext cx="35975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latin typeface="Varela Round" pitchFamily="2" charset="-79"/>
                <a:cs typeface="Varela Round" pitchFamily="2" charset="-79"/>
              </a:rPr>
              <a:t>בנה אוטומט סופי דטרמיניסטי שמקבל את שפת כל המילים מעל הא"ב </a:t>
            </a:r>
            <a:r>
              <a:rPr lang="en-US" dirty="0">
                <a:latin typeface="Varela Round" pitchFamily="2" charset="-79"/>
                <a:cs typeface="Varela Round" pitchFamily="2" charset="-79"/>
              </a:rPr>
              <a:t>{</a:t>
            </a:r>
            <a:r>
              <a:rPr lang="en-US" dirty="0" err="1">
                <a:latin typeface="Varela Round" pitchFamily="2" charset="-79"/>
                <a:cs typeface="Varela Round" pitchFamily="2" charset="-79"/>
              </a:rPr>
              <a:t>a,b</a:t>
            </a:r>
            <a:r>
              <a:rPr lang="en-US" dirty="0">
                <a:latin typeface="Varela Round" pitchFamily="2" charset="-79"/>
                <a:cs typeface="Varela Round" pitchFamily="2" charset="-79"/>
              </a:rPr>
              <a:t>}</a:t>
            </a:r>
            <a:r>
              <a:rPr lang="he-IL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en-US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L</a:t>
            </a:r>
            <a:r>
              <a:rPr lang="he-IL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שמתחילות ב </a:t>
            </a:r>
            <a:r>
              <a:rPr lang="en-US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ab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, אורכן זוגי ומכילה את הרצף </a:t>
            </a:r>
            <a:r>
              <a:rPr lang="en-US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aa</a:t>
            </a:r>
            <a:r>
              <a:rPr lang="he-IL" u="sng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.</a:t>
            </a:r>
            <a:endParaRPr lang="he-IL" u="sng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74755" y="1384285"/>
            <a:ext cx="765817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אוטומט חיתוך לא מלא שמתקבל לאחר שינוי שמות המצבים ואיחוד כל המצבים שלא ניתן להגיע דרכם למצב מקבל למצב אחד:</a:t>
            </a:r>
          </a:p>
        </p:txBody>
      </p:sp>
      <p:grpSp>
        <p:nvGrpSpPr>
          <p:cNvPr id="126" name="קבוצה 125"/>
          <p:cNvGrpSpPr/>
          <p:nvPr/>
        </p:nvGrpSpPr>
        <p:grpSpPr>
          <a:xfrm>
            <a:off x="602140" y="3291416"/>
            <a:ext cx="7507851" cy="2171888"/>
            <a:chOff x="671237" y="3040445"/>
            <a:chExt cx="7507851" cy="2171888"/>
          </a:xfrm>
        </p:grpSpPr>
        <p:sp>
          <p:nvSpPr>
            <p:cNvPr id="76" name="מלבן 75">
              <a:extLst>
                <a:ext uri="{FF2B5EF4-FFF2-40B4-BE49-F238E27FC236}">
                  <a16:creationId xmlns:a16="http://schemas.microsoft.com/office/drawing/2014/main" id="{B7E48768-35CD-4033-ACA0-9AC7A8C9AD9C}"/>
                </a:ext>
              </a:extLst>
            </p:cNvPr>
            <p:cNvSpPr/>
            <p:nvPr/>
          </p:nvSpPr>
          <p:spPr>
            <a:xfrm>
              <a:off x="5090420" y="4077072"/>
              <a:ext cx="2528519" cy="903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2" name="אליפסה 81">
              <a:extLst>
                <a:ext uri="{FF2B5EF4-FFF2-40B4-BE49-F238E27FC236}">
                  <a16:creationId xmlns:a16="http://schemas.microsoft.com/office/drawing/2014/main" id="{8E9300A3-4A79-4A86-BB53-C50FA15E699F}"/>
                </a:ext>
              </a:extLst>
            </p:cNvPr>
            <p:cNvSpPr/>
            <p:nvPr/>
          </p:nvSpPr>
          <p:spPr>
            <a:xfrm>
              <a:off x="5785721" y="4295295"/>
              <a:ext cx="894361" cy="7554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אליפסה 82">
              <a:extLst>
                <a:ext uri="{FF2B5EF4-FFF2-40B4-BE49-F238E27FC236}">
                  <a16:creationId xmlns:a16="http://schemas.microsoft.com/office/drawing/2014/main" id="{50FB5372-D2F7-4C94-9F1D-EBD3E8F19FA5}"/>
                </a:ext>
              </a:extLst>
            </p:cNvPr>
            <p:cNvSpPr/>
            <p:nvPr/>
          </p:nvSpPr>
          <p:spPr>
            <a:xfrm>
              <a:off x="5863311" y="4344916"/>
              <a:ext cx="756207" cy="6423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6</a:t>
              </a:r>
              <a:endParaRPr lang="he-IL" sz="1400" baseline="-25000" dirty="0"/>
            </a:p>
          </p:txBody>
        </p:sp>
        <p:cxnSp>
          <p:nvCxnSpPr>
            <p:cNvPr id="84" name="מחבר חץ ישר 83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671237" y="3085777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אליפסה 84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890727" y="3061080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86" name="מחבר חץ ישר 85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90" idx="2"/>
            </p:cNvCxnSpPr>
            <p:nvPr/>
          </p:nvCxnSpPr>
          <p:spPr>
            <a:xfrm flipV="1">
              <a:off x="1614807" y="3374785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93FDCB7-B2F8-4DAF-A7BA-35633716FDA8}"/>
                </a:ext>
              </a:extLst>
            </p:cNvPr>
            <p:cNvSpPr txBox="1"/>
            <p:nvPr/>
          </p:nvSpPr>
          <p:spPr>
            <a:xfrm>
              <a:off x="5176247" y="3043387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456385" y="3091951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909437" y="3060399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90" name="אליפסה 89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09168" y="305074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sp>
          <p:nvSpPr>
            <p:cNvPr id="91" name="אליפסה 90">
              <a:extLst>
                <a:ext uri="{FF2B5EF4-FFF2-40B4-BE49-F238E27FC236}">
                  <a16:creationId xmlns:a16="http://schemas.microsoft.com/office/drawing/2014/main" id="{DB885D18-A377-4A7A-8678-7F4C27FD5A6F}"/>
                </a:ext>
              </a:extLst>
            </p:cNvPr>
            <p:cNvSpPr/>
            <p:nvPr/>
          </p:nvSpPr>
          <p:spPr>
            <a:xfrm>
              <a:off x="4216776" y="3043387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2</a:t>
              </a:r>
              <a:endParaRPr lang="he-IL" sz="1400" baseline="-25000" dirty="0"/>
            </a:p>
          </p:txBody>
        </p:sp>
        <p:sp>
          <p:nvSpPr>
            <p:cNvPr id="92" name="אליפסה 91">
              <a:extLst>
                <a:ext uri="{FF2B5EF4-FFF2-40B4-BE49-F238E27FC236}">
                  <a16:creationId xmlns:a16="http://schemas.microsoft.com/office/drawing/2014/main" id="{64299A57-EF24-4CFE-B0A6-2FB4CBAF50F0}"/>
                </a:ext>
              </a:extLst>
            </p:cNvPr>
            <p:cNvSpPr/>
            <p:nvPr/>
          </p:nvSpPr>
          <p:spPr>
            <a:xfrm>
              <a:off x="5840695" y="305074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3</a:t>
              </a:r>
              <a:endParaRPr lang="he-IL" sz="1400" baseline="-25000" dirty="0"/>
            </a:p>
          </p:txBody>
        </p:sp>
        <p:cxnSp>
          <p:nvCxnSpPr>
            <p:cNvPr id="93" name="מחבר חץ ישר 9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0814" y="3385115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חץ ישר 93">
              <a:extLst>
                <a:ext uri="{FF2B5EF4-FFF2-40B4-BE49-F238E27FC236}">
                  <a16:creationId xmlns:a16="http://schemas.microsoft.com/office/drawing/2014/main" id="{0657B88D-382B-4DD7-AC16-4D993F6799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4733" y="3347004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7A51548-321D-44C2-88B4-4EE2B914D578}"/>
                </a:ext>
              </a:extLst>
            </p:cNvPr>
            <p:cNvSpPr txBox="1"/>
            <p:nvPr/>
          </p:nvSpPr>
          <p:spPr>
            <a:xfrm>
              <a:off x="5176247" y="3395113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96" name="צורה חופשית 19">
              <a:extLst>
                <a:ext uri="{FF2B5EF4-FFF2-40B4-BE49-F238E27FC236}">
                  <a16:creationId xmlns:a16="http://schemas.microsoft.com/office/drawing/2014/main" id="{6CDCA24E-9E47-4BAC-908C-3434A15C5A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32051" y="3548080"/>
              <a:ext cx="927423" cy="22366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D674D7F-15F3-4B16-B416-9C6199BD3AF8}"/>
                </a:ext>
              </a:extLst>
            </p:cNvPr>
            <p:cNvSpPr txBox="1"/>
            <p:nvPr/>
          </p:nvSpPr>
          <p:spPr>
            <a:xfrm>
              <a:off x="6814293" y="3453700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98" name="אליפסה 97">
              <a:extLst>
                <a:ext uri="{FF2B5EF4-FFF2-40B4-BE49-F238E27FC236}">
                  <a16:creationId xmlns:a16="http://schemas.microsoft.com/office/drawing/2014/main" id="{233CD8E9-59A7-44CA-A7E6-7E959BC64A7E}"/>
                </a:ext>
              </a:extLst>
            </p:cNvPr>
            <p:cNvSpPr/>
            <p:nvPr/>
          </p:nvSpPr>
          <p:spPr>
            <a:xfrm>
              <a:off x="7422099" y="305074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4</a:t>
              </a:r>
              <a:endParaRPr lang="he-IL" sz="1400" baseline="-25000" dirty="0"/>
            </a:p>
          </p:txBody>
        </p:sp>
        <p:cxnSp>
          <p:nvCxnSpPr>
            <p:cNvPr id="99" name="מחבר חץ ישר 98">
              <a:extLst>
                <a:ext uri="{FF2B5EF4-FFF2-40B4-BE49-F238E27FC236}">
                  <a16:creationId xmlns:a16="http://schemas.microsoft.com/office/drawing/2014/main" id="{B48F6B32-2EF9-42CE-B183-CD85DD43C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6137" y="3347004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53ECFA1-2CCF-4AD6-A2B0-16A88EE5D978}"/>
                </a:ext>
              </a:extLst>
            </p:cNvPr>
            <p:cNvSpPr txBox="1"/>
            <p:nvPr/>
          </p:nvSpPr>
          <p:spPr>
            <a:xfrm>
              <a:off x="6810987" y="304044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01" name="צורה חופשית 19">
              <a:extLst>
                <a:ext uri="{FF2B5EF4-FFF2-40B4-BE49-F238E27FC236}">
                  <a16:creationId xmlns:a16="http://schemas.microsoft.com/office/drawing/2014/main" id="{604C4029-CCEE-4C62-8F80-DD10B8931E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13455" y="3548080"/>
              <a:ext cx="927423" cy="22366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02" name="אליפסה 101">
              <a:extLst>
                <a:ext uri="{FF2B5EF4-FFF2-40B4-BE49-F238E27FC236}">
                  <a16:creationId xmlns:a16="http://schemas.microsoft.com/office/drawing/2014/main" id="{238BECF1-7652-47CD-ADC0-BB8390F70C88}"/>
                </a:ext>
              </a:extLst>
            </p:cNvPr>
            <p:cNvSpPr/>
            <p:nvPr/>
          </p:nvSpPr>
          <p:spPr>
            <a:xfrm>
              <a:off x="4211653" y="4313279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7</a:t>
              </a:r>
              <a:endParaRPr lang="he-IL" sz="1400" baseline="-250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552E48F-C8F0-417F-8C19-A566BECCC085}"/>
                </a:ext>
              </a:extLst>
            </p:cNvPr>
            <p:cNvSpPr txBox="1"/>
            <p:nvPr/>
          </p:nvSpPr>
          <p:spPr>
            <a:xfrm>
              <a:off x="4493739" y="370503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cxnSp>
          <p:nvCxnSpPr>
            <p:cNvPr id="104" name="מחבר חץ ישר 103">
              <a:extLst>
                <a:ext uri="{FF2B5EF4-FFF2-40B4-BE49-F238E27FC236}">
                  <a16:creationId xmlns:a16="http://schemas.microsoft.com/office/drawing/2014/main" id="{CC68F639-93F2-47B6-9136-A5BA9A7076F1}"/>
                </a:ext>
              </a:extLst>
            </p:cNvPr>
            <p:cNvCxnSpPr>
              <a:cxnSpLocks/>
            </p:cNvCxnSpPr>
            <p:nvPr/>
          </p:nvCxnSpPr>
          <p:spPr>
            <a:xfrm>
              <a:off x="4589262" y="3711698"/>
              <a:ext cx="9695" cy="603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צורה חופשית 19">
              <a:extLst>
                <a:ext uri="{FF2B5EF4-FFF2-40B4-BE49-F238E27FC236}">
                  <a16:creationId xmlns:a16="http://schemas.microsoft.com/office/drawing/2014/main" id="{DC083F83-E8FB-4CDF-B8D2-4EA66AA100D3}"/>
                </a:ext>
              </a:extLst>
            </p:cNvPr>
            <p:cNvSpPr>
              <a:spLocks/>
            </p:cNvSpPr>
            <p:nvPr/>
          </p:nvSpPr>
          <p:spPr bwMode="auto">
            <a:xfrm rot="5780567" flipH="1">
              <a:off x="4037096" y="3852990"/>
              <a:ext cx="575607" cy="288032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6237317-1417-49B0-B4EC-4C1FF64AE743}"/>
                </a:ext>
              </a:extLst>
            </p:cNvPr>
            <p:cNvSpPr txBox="1"/>
            <p:nvPr/>
          </p:nvSpPr>
          <p:spPr>
            <a:xfrm flipH="1">
              <a:off x="4007186" y="3785804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DBD4F4-0078-4E0E-9F6C-F1E48BB98E83}"/>
                </a:ext>
              </a:extLst>
            </p:cNvPr>
            <p:cNvSpPr txBox="1"/>
            <p:nvPr/>
          </p:nvSpPr>
          <p:spPr>
            <a:xfrm>
              <a:off x="5134072" y="4356072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cxnSp>
          <p:nvCxnSpPr>
            <p:cNvPr id="108" name="מחבר חץ ישר 107">
              <a:extLst>
                <a:ext uri="{FF2B5EF4-FFF2-40B4-BE49-F238E27FC236}">
                  <a16:creationId xmlns:a16="http://schemas.microsoft.com/office/drawing/2014/main" id="{0F11EB1D-388D-41E2-A9FF-9FF98677BD87}"/>
                </a:ext>
              </a:extLst>
            </p:cNvPr>
            <p:cNvCxnSpPr>
              <a:cxnSpLocks/>
            </p:cNvCxnSpPr>
            <p:nvPr/>
          </p:nvCxnSpPr>
          <p:spPr>
            <a:xfrm>
              <a:off x="7747079" y="3736724"/>
              <a:ext cx="0" cy="572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אליפסה 108">
              <a:extLst>
                <a:ext uri="{FF2B5EF4-FFF2-40B4-BE49-F238E27FC236}">
                  <a16:creationId xmlns:a16="http://schemas.microsoft.com/office/drawing/2014/main" id="{67DEACA7-82F3-4588-911A-EA59181EBA22}"/>
                </a:ext>
              </a:extLst>
            </p:cNvPr>
            <p:cNvSpPr/>
            <p:nvPr/>
          </p:nvSpPr>
          <p:spPr>
            <a:xfrm>
              <a:off x="7416594" y="4339237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5</a:t>
              </a:r>
              <a:endParaRPr lang="he-IL" sz="1400" baseline="-250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F016356-1208-4C9F-A4AB-A376B9F3393F}"/>
                </a:ext>
              </a:extLst>
            </p:cNvPr>
            <p:cNvSpPr txBox="1"/>
            <p:nvPr/>
          </p:nvSpPr>
          <p:spPr>
            <a:xfrm>
              <a:off x="7677869" y="3817109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cxnSp>
          <p:nvCxnSpPr>
            <p:cNvPr id="111" name="מחבר חץ ישר 110">
              <a:extLst>
                <a:ext uri="{FF2B5EF4-FFF2-40B4-BE49-F238E27FC236}">
                  <a16:creationId xmlns:a16="http://schemas.microsoft.com/office/drawing/2014/main" id="{FB831131-F38D-4D00-820D-99F4BB793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6477" y="468475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AF9F9E4-160B-4B5B-BB19-B2974CB207C1}"/>
                </a:ext>
              </a:extLst>
            </p:cNvPr>
            <p:cNvSpPr txBox="1"/>
            <p:nvPr/>
          </p:nvSpPr>
          <p:spPr>
            <a:xfrm>
              <a:off x="6697575" y="4843001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A6BADF1-4970-4514-B9EE-0700DA1CEA9B}"/>
                </a:ext>
              </a:extLst>
            </p:cNvPr>
            <p:cNvSpPr txBox="1"/>
            <p:nvPr/>
          </p:nvSpPr>
          <p:spPr>
            <a:xfrm>
              <a:off x="6707501" y="4252211"/>
              <a:ext cx="61102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err="1"/>
                <a:t>a,b</a:t>
              </a:r>
              <a:endParaRPr lang="he-IL" dirty="0"/>
            </a:p>
          </p:txBody>
        </p:sp>
        <p:sp>
          <p:nvSpPr>
            <p:cNvPr id="114" name="צורה חופשית 19">
              <a:extLst>
                <a:ext uri="{FF2B5EF4-FFF2-40B4-BE49-F238E27FC236}">
                  <a16:creationId xmlns:a16="http://schemas.microsoft.com/office/drawing/2014/main" id="{D9BA352D-F69A-4B33-88A3-FB0AE095C8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69738" y="4935345"/>
              <a:ext cx="927423" cy="22366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115" name="צורה חופשית 19">
              <a:extLst>
                <a:ext uri="{FF2B5EF4-FFF2-40B4-BE49-F238E27FC236}">
                  <a16:creationId xmlns:a16="http://schemas.microsoft.com/office/drawing/2014/main" id="{BEDE1D25-3F70-4AF8-9688-09E4770CA67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569738" y="4204140"/>
              <a:ext cx="927423" cy="22366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959202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1056" y="1515140"/>
            <a:ext cx="995958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כמודל חישוב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מושגים בסיסיים בתורת הקבוצות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(</a:t>
            </a:r>
            <a:r>
              <a:rPr lang="he-IL" sz="2800" dirty="0" err="1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אס"ד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) מלא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(</a:t>
            </a:r>
            <a:r>
              <a:rPr lang="he-IL" sz="2800" dirty="0" err="1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אס"ד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) לא מלא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שאלות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מבגריות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41916" y="4526845"/>
            <a:ext cx="7344932" cy="106928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Arial" pitchFamily="34" charset="0"/>
              <a:buNone/>
            </a:pPr>
            <a:r>
              <a:rPr lang="he-IL" sz="6000" dirty="0">
                <a:solidFill>
                  <a:srgbClr val="92D050"/>
                </a:solidFill>
                <a:latin typeface="Varela Round" pitchFamily="2" charset="-79"/>
                <a:cs typeface="Varela Round" pitchFamily="2" charset="-79"/>
              </a:rPr>
              <a:t>באו נתרגל</a:t>
            </a:r>
            <a:endParaRPr lang="he-IL" sz="4000" dirty="0">
              <a:solidFill>
                <a:srgbClr val="92D05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D327B-AB98-4AE3-8BB2-B77A61E91F34}"/>
              </a:ext>
            </a:extLst>
          </p:cNvPr>
          <p:cNvSpPr txBox="1"/>
          <p:nvPr/>
        </p:nvSpPr>
        <p:spPr>
          <a:xfrm>
            <a:off x="1775010" y="5617825"/>
            <a:ext cx="7272926" cy="720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7278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8B02D6A-AC28-4C44-8900-A816CE948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7156" b="13142"/>
          <a:stretch/>
        </p:blipFill>
        <p:spPr>
          <a:xfrm>
            <a:off x="3417757" y="1296513"/>
            <a:ext cx="8005426" cy="3052351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749509" y="6095143"/>
            <a:ext cx="7464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Varela Round" pitchFamily="2" charset="-79"/>
                <a:cs typeface="Varela Round" pitchFamily="2" charset="-79"/>
              </a:rPr>
              <a:t>wº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משמעו 0 מופעים של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w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 כלומר - מילה ריקה   </a:t>
            </a:r>
            <a:r>
              <a:rPr lang="el-GR" sz="2400" dirty="0">
                <a:cs typeface="Varela Round" pitchFamily="2" charset="-79"/>
              </a:rPr>
              <a:t>ε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=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wº</a:t>
            </a:r>
            <a:endParaRPr lang="he-IL" sz="24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94872" y="4510926"/>
            <a:ext cx="8037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תזכורת</a:t>
            </a:r>
          </a:p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חזקה של מילה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wⁿ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 היא המילה המתקבלת מכתיבת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w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,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n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פעמים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2752324" y="5231542"/>
            <a:ext cx="2922677" cy="973982"/>
            <a:chOff x="1603951" y="3349486"/>
            <a:chExt cx="2922677" cy="973982"/>
          </a:xfrm>
        </p:grpSpPr>
        <p:sp>
          <p:nvSpPr>
            <p:cNvPr id="2" name="מלבן 1"/>
            <p:cNvSpPr/>
            <p:nvPr/>
          </p:nvSpPr>
          <p:spPr>
            <a:xfrm>
              <a:off x="1603951" y="3349486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Varela Round" pitchFamily="2" charset="-79"/>
                  <a:cs typeface="Varela Round" pitchFamily="2" charset="-79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ⁿ =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w·w·w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· … w</a:t>
              </a:r>
              <a:endParaRPr lang="he-IL" sz="2800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3" name="סוגר מסולסל ימני 2"/>
            <p:cNvSpPr/>
            <p:nvPr/>
          </p:nvSpPr>
          <p:spPr>
            <a:xfrm rot="5400000">
              <a:off x="3307173" y="2914107"/>
              <a:ext cx="221167" cy="1984983"/>
            </a:xfrm>
            <a:prstGeom prst="rightBrace">
              <a:avLst>
                <a:gd name="adj1" fmla="val 8333"/>
                <a:gd name="adj2" fmla="val 508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2425265" y="3923358"/>
              <a:ext cx="21013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Varela Round" pitchFamily="2" charset="-79"/>
                  <a:cs typeface="Varela Round" pitchFamily="2" charset="-79"/>
                </a:rPr>
                <a:t>n </a:t>
              </a:r>
              <a:r>
                <a:rPr lang="he-IL" sz="2000" dirty="0">
                  <a:latin typeface="Varela Round" pitchFamily="2" charset="-79"/>
                  <a:cs typeface="Varela Round" pitchFamily="2" charset="-79"/>
                </a:rPr>
                <a:t> פעמים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309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3967030"/>
            <a:ext cx="818686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שלב ראשון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: זיהוי השפה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הבנה שכל החזקות לא חייבות להיות זהות.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זיהוי כמות הרצפים.</a:t>
            </a:r>
          </a:p>
          <a:p>
            <a:endParaRPr lang="he-IL" sz="2400" dirty="0">
              <a:latin typeface="Varela Round" pitchFamily="2" charset="-79"/>
              <a:cs typeface="Varela Round" pitchFamily="2" charset="-79"/>
            </a:endParaRPr>
          </a:p>
          <a:p>
            <a:r>
              <a:rPr lang="he-IL" sz="2400" u="sng" dirty="0">
                <a:latin typeface="Varela Round" pitchFamily="2" charset="-79"/>
                <a:cs typeface="Varela Round" pitchFamily="2" charset="-79"/>
              </a:rPr>
              <a:t>שלב שני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: מילים השייכות לשפה/ מילים שאינן שייכות לשפה</a:t>
            </a:r>
          </a:p>
          <a:p>
            <a:endParaRPr lang="he-IL" sz="2400" dirty="0"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8B02D6A-AC28-4C44-8900-A816CE948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/>
          <a:stretch/>
        </p:blipFill>
        <p:spPr>
          <a:xfrm>
            <a:off x="5501390" y="1296829"/>
            <a:ext cx="5846841" cy="2510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</p:spTree>
    <p:extLst>
      <p:ext uri="{BB962C8B-B14F-4D97-AF65-F5344CB8AC3E}">
        <p14:creationId xmlns:p14="http://schemas.microsoft.com/office/powerpoint/2010/main" val="3324945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F8B02D6A-AC28-4C44-8900-A816CE948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7157" b="25505"/>
          <a:stretch/>
        </p:blipFill>
        <p:spPr>
          <a:xfrm>
            <a:off x="3956802" y="1296829"/>
            <a:ext cx="7391430" cy="2381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49706" y="3692806"/>
                <a:ext cx="7659925" cy="267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u="sng" dirty="0">
                    <a:latin typeface="Varela Round" pitchFamily="2" charset="-79"/>
                    <a:cs typeface="Varela Round" pitchFamily="2" charset="-79"/>
                  </a:rPr>
                  <a:t>תשובה</a:t>
                </a:r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:</a:t>
                </a:r>
              </a:p>
              <a:p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נבחר ערכים מינימליים עבור פרמטרים:</a:t>
                </a:r>
              </a:p>
              <a:p>
                <a:r>
                  <a:rPr lang="en-US" sz="2400" dirty="0">
                    <a:latin typeface="Varela Round" pitchFamily="2" charset="-79"/>
                    <a:cs typeface="Varela Round" pitchFamily="2" charset="-79"/>
                  </a:rPr>
                  <a:t>k=1, i</a:t>
                </a:r>
                <a:r>
                  <a:rPr lang="en-US" sz="2400" baseline="-25000" dirty="0">
                    <a:latin typeface="Varela Round" pitchFamily="2" charset="-79"/>
                    <a:cs typeface="Varela Round" pitchFamily="2" charset="-79"/>
                  </a:rPr>
                  <a:t>1</a:t>
                </a:r>
                <a:r>
                  <a:rPr lang="en-US" sz="2400" dirty="0">
                    <a:latin typeface="Varela Round" pitchFamily="2" charset="-79"/>
                    <a:cs typeface="Varela Round" pitchFamily="2" charset="-79"/>
                  </a:rPr>
                  <a:t>=0, 0%3=0 </a:t>
                </a:r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המילה הקצרה ביותר: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he-IL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$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$=000$$</m:t>
                      </m:r>
                    </m:oMath>
                  </m:oMathPara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6" y="3692806"/>
                <a:ext cx="7659925" cy="2677656"/>
              </a:xfrm>
              <a:prstGeom prst="rect">
                <a:avLst/>
              </a:prstGeom>
              <a:blipFill>
                <a:blip r:embed="rId4"/>
                <a:stretch>
                  <a:fillRect t="-1415" r="-1157" b="-42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381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F8B02D6A-AC28-4C44-8900-A816CE948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/>
          <a:stretch/>
        </p:blipFill>
        <p:spPr>
          <a:xfrm>
            <a:off x="5501390" y="1296829"/>
            <a:ext cx="5846841" cy="2510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423607" y="3620233"/>
            <a:ext cx="7600261" cy="2431894"/>
            <a:chOff x="824118" y="3620233"/>
            <a:chExt cx="7600261" cy="2431894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7704299" y="5404055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043608" y="394481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4" name="מחבר חץ ישר 13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638" y="426948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781449" y="397716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920614" y="3931841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96292" y="393255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5014088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7777923" y="5479675"/>
              <a:ext cx="572831" cy="4968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q5</a:t>
              </a:r>
              <a:endParaRPr lang="he-IL" sz="1100" baseline="-25000" dirty="0"/>
            </a:p>
          </p:txBody>
        </p: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302765" y="3980872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>
              <a:off x="3173947" y="4274654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561617" y="396877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24" name="אליפסה 23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7644466" y="3961934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4</a:t>
              </a:r>
              <a:endParaRPr lang="he-IL" sz="1100" baseline="-25000" dirty="0"/>
            </a:p>
          </p:txBody>
        </p:sp>
        <p:cxnSp>
          <p:nvCxnSpPr>
            <p:cNvPr id="25" name="מחבר חץ ישר 24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8384" y="4482168"/>
              <a:ext cx="21430" cy="921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6322793" y="3977167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6001929" y="3974710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3</a:t>
              </a:r>
              <a:endParaRPr lang="he-IL" sz="1100" baseline="-25000" dirty="0"/>
            </a:p>
          </p:txBody>
        </p:sp>
        <p:cxnSp>
          <p:nvCxnSpPr>
            <p:cNvPr id="28" name="מחבר חץ ישר 27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66454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7495196" y="4792811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78048" y="3620233"/>
              <a:ext cx="102310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39843" y="2475551"/>
                <a:ext cx="564937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המילה הקצרה ביותר:     </a:t>
                </a:r>
                <a14:m>
                  <m:oMath xmlns:m="http://schemas.openxmlformats.org/officeDocument/2006/math">
                    <m:r>
                      <a:rPr lang="he-IL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000$$</m:t>
                    </m:r>
                  </m:oMath>
                </a14:m>
                <a:endParaRPr lang="he-IL" sz="2400" dirty="0">
                  <a:latin typeface="Varela Round" pitchFamily="2" charset="-79"/>
                  <a:cs typeface="Varela Round" pitchFamily="2" charset="-79"/>
                </a:endParaRPr>
              </a:p>
              <a:p>
                <a:r>
                  <a:rPr lang="he-IL" sz="2400" dirty="0">
                    <a:latin typeface="Varela Round" pitchFamily="2" charset="-79"/>
                    <a:cs typeface="Varela Round" pitchFamily="2" charset="-79"/>
                  </a:rPr>
                  <a:t>בניית מסלול עבור מילה המילה הקצרה ביותר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3" y="2475551"/>
                <a:ext cx="5649371" cy="1200329"/>
              </a:xfrm>
              <a:prstGeom prst="rect">
                <a:avLst/>
              </a:prstGeom>
              <a:blipFill>
                <a:blip r:embed="rId4"/>
                <a:stretch>
                  <a:fillRect t="-3158" r="-1345" b="-115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7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4023360" y="370810"/>
            <a:ext cx="74615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מלא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843730" y="1263066"/>
            <a:ext cx="5112568" cy="241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1</a:t>
            </a:r>
            <a:endParaRPr lang="he-IL" sz="14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0240" y="2032344"/>
            <a:ext cx="491869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בנה אוטומט סופי דטרמיניסטי מלא מעל מעל </a:t>
            </a:r>
            <a:r>
              <a:rPr lang="en-US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{0,1…,8,9}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 = ∑ המקבל את כל המספרים </a:t>
            </a:r>
            <a:r>
              <a:rPr lang="he-IL" sz="2400" dirty="0" err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הדצימלים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 המתחלקים בשלוש ללא שארית</a:t>
            </a:r>
          </a:p>
        </p:txBody>
      </p:sp>
      <p:sp>
        <p:nvSpPr>
          <p:cNvPr id="8" name="מלבן 7"/>
          <p:cNvSpPr/>
          <p:nvPr/>
        </p:nvSpPr>
        <p:spPr>
          <a:xfrm>
            <a:off x="190202" y="1327570"/>
            <a:ext cx="4270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נתחיל לבנות את האוטומט שלנו</a:t>
            </a:r>
          </a:p>
        </p:txBody>
      </p:sp>
      <p:sp>
        <p:nvSpPr>
          <p:cNvPr id="38" name="מלבן 37"/>
          <p:cNvSpPr/>
          <p:nvPr/>
        </p:nvSpPr>
        <p:spPr>
          <a:xfrm>
            <a:off x="4023360" y="3803067"/>
            <a:ext cx="65790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קלט המתקבל יכול להיות באחד משלושה מצבים: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שארית חלוקה ב 3 שווה 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שארית חלוקה ב 3 שווה 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שארית חלוקה ב 3 שווה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59E180-F7AA-4595-A52D-8390622A9B1F}"/>
              </a:ext>
            </a:extLst>
          </p:cNvPr>
          <p:cNvSpPr txBox="1"/>
          <p:nvPr/>
        </p:nvSpPr>
        <p:spPr>
          <a:xfrm>
            <a:off x="-257760" y="2064589"/>
            <a:ext cx="4759830" cy="27084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האם אפסילון (</a:t>
            </a:r>
            <a:r>
              <a:rPr lang="el-GR" sz="2000" dirty="0">
                <a:cs typeface="Varela Round" pitchFamily="2" charset="-79"/>
              </a:rPr>
              <a:t>ε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) בשפה? </a:t>
            </a:r>
          </a:p>
          <a:p>
            <a:pPr algn="just"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     תשובה: לא</a:t>
            </a:r>
          </a:p>
          <a:p>
            <a:pPr algn="just"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2.   מהי המילה הקצרה ביותר בשפה? </a:t>
            </a:r>
          </a:p>
          <a:p>
            <a:pPr algn="just">
              <a:spcAft>
                <a:spcPts val="600"/>
              </a:spcAft>
            </a:pPr>
            <a:r>
              <a:rPr lang="he-IL" sz="2000" dirty="0">
                <a:latin typeface="Varela Round" pitchFamily="2" charset="-79"/>
                <a:cs typeface="Varela Round" pitchFamily="2" charset="-79"/>
              </a:rPr>
              <a:t>     תשובה:</a:t>
            </a:r>
            <a:endParaRPr lang="en-US" sz="2000" dirty="0">
              <a:latin typeface="Varela Round" pitchFamily="2" charset="-79"/>
              <a:cs typeface="Varela Round" pitchFamily="2" charset="-79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rela Round" pitchFamily="2" charset="-79"/>
                <a:cs typeface="Varela Round" pitchFamily="2" charset="-79"/>
              </a:rPr>
              <a:t> 0,3,6,9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מתחלק ב 3 שארית 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rela Round" pitchFamily="2" charset="-79"/>
                <a:cs typeface="Varela Round" pitchFamily="2" charset="-79"/>
              </a:rPr>
              <a:t>1,4,7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מתחלק ב 3 שארית 1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arela Round" pitchFamily="2" charset="-79"/>
                <a:cs typeface="Varela Round" pitchFamily="2" charset="-79"/>
              </a:rPr>
              <a:t>2,5,8</a:t>
            </a:r>
            <a:r>
              <a:rPr lang="he-IL" sz="2000" dirty="0">
                <a:latin typeface="Varela Round" pitchFamily="2" charset="-79"/>
                <a:cs typeface="Varela Round" pitchFamily="2" charset="-79"/>
              </a:rPr>
              <a:t> מתחל ב 3 שארית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59E180-F7AA-4595-A52D-8390622A9B1F}"/>
              </a:ext>
            </a:extLst>
          </p:cNvPr>
          <p:cNvSpPr txBox="1"/>
          <p:nvPr/>
        </p:nvSpPr>
        <p:spPr>
          <a:xfrm>
            <a:off x="660424" y="5098776"/>
            <a:ext cx="498857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ניצור שלושה מצבים עבורן</a:t>
            </a:r>
          </a:p>
          <a:p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q0 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זוכר שארית חלוקה של מספר ב 3 שווה 0</a:t>
            </a:r>
          </a:p>
          <a:p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q1</a:t>
            </a:r>
            <a:r>
              <a:rPr lang="ru-RU" sz="2000" dirty="0">
                <a:solidFill>
                  <a:srgbClr val="000000"/>
                </a:solidFill>
                <a:cs typeface="Varela Round" pitchFamily="2" charset="-79"/>
              </a:rPr>
              <a:t> 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זוכר שארית חלוקה של מספר ב 3 שווה 1</a:t>
            </a:r>
          </a:p>
          <a:p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q2</a:t>
            </a:r>
            <a:r>
              <a:rPr lang="ru-RU" sz="2000" dirty="0">
                <a:solidFill>
                  <a:srgbClr val="000000"/>
                </a:solidFill>
                <a:cs typeface="Varela Round" pitchFamily="2" charset="-79"/>
              </a:rPr>
              <a:t> 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זוכר שארית חלוקה של מספר ב 3 שווה 2</a:t>
            </a:r>
          </a:p>
        </p:txBody>
      </p:sp>
    </p:spTree>
    <p:extLst>
      <p:ext uri="{BB962C8B-B14F-4D97-AF65-F5344CB8AC3E}">
        <p14:creationId xmlns:p14="http://schemas.microsoft.com/office/powerpoint/2010/main" val="24596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F8B02D6A-AC28-4C44-8900-A816CE948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/>
          <a:stretch/>
        </p:blipFill>
        <p:spPr>
          <a:xfrm>
            <a:off x="5501390" y="1296829"/>
            <a:ext cx="5846841" cy="2510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grpSp>
        <p:nvGrpSpPr>
          <p:cNvPr id="45" name="קבוצה 44"/>
          <p:cNvGrpSpPr/>
          <p:nvPr/>
        </p:nvGrpSpPr>
        <p:grpSpPr>
          <a:xfrm>
            <a:off x="205729" y="1461965"/>
            <a:ext cx="5392756" cy="1848914"/>
            <a:chOff x="824118" y="3462972"/>
            <a:chExt cx="7917325" cy="2764682"/>
          </a:xfrm>
        </p:grpSpPr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7495197" y="5404055"/>
              <a:ext cx="929183" cy="823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7" name="מחבר חץ ישר 46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אליפסה 47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043608" y="394481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638" y="426948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781449" y="397716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920614" y="3931841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2" name="אליפסה 5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96292" y="393255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53" name="מחבר חץ ישר 5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5014088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אליפסה 53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7546833" y="5505968"/>
              <a:ext cx="855556" cy="5913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q5</a:t>
              </a:r>
              <a:endParaRPr lang="he-IL" sz="1100" baseline="-25000" dirty="0"/>
            </a:p>
          </p:txBody>
        </p:sp>
        <p:cxnSp>
          <p:nvCxnSpPr>
            <p:cNvPr id="55" name="מחבר חץ ישר 54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אליפסה 55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213073" y="3980872"/>
              <a:ext cx="846681" cy="7100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57" name="מחבר חץ ישר 56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>
              <a:off x="3173947" y="4274654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561617" y="396877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9" name="אליפסה 58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7644466" y="3961934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4</a:t>
              </a:r>
              <a:endParaRPr lang="he-IL" sz="1100" baseline="-25000" dirty="0"/>
            </a:p>
          </p:txBody>
        </p:sp>
        <p:cxnSp>
          <p:nvCxnSpPr>
            <p:cNvPr id="60" name="מחבר חץ ישר 5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8384" y="4482168"/>
              <a:ext cx="21430" cy="921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6322793" y="3977167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6001929" y="3974710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3</a:t>
              </a:r>
              <a:endParaRPr lang="he-IL" sz="1100" baseline="-25000" dirty="0"/>
            </a:p>
          </p:txBody>
        </p:sp>
        <p:cxnSp>
          <p:nvCxnSpPr>
            <p:cNvPr id="63" name="מחבר חץ ישר 6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66454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7495196" y="4792811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20519" y="3462972"/>
              <a:ext cx="1720924" cy="5062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</p:grpSp>
      <p:grpSp>
        <p:nvGrpSpPr>
          <p:cNvPr id="149" name="קבוצה 148"/>
          <p:cNvGrpSpPr/>
          <p:nvPr/>
        </p:nvGrpSpPr>
        <p:grpSpPr>
          <a:xfrm>
            <a:off x="821488" y="3577243"/>
            <a:ext cx="7577033" cy="2635675"/>
            <a:chOff x="124072" y="3609997"/>
            <a:chExt cx="7577033" cy="2635675"/>
          </a:xfrm>
        </p:grpSpPr>
        <p:cxnSp>
          <p:nvCxnSpPr>
            <p:cNvPr id="6" name="מחבר חץ ישר 5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24072" y="4084051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343562" y="4059354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592" y="4384030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081403" y="4091710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220568" y="4046384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1896246" y="4047094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4314042" y="4434190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933573" y="5594218"/>
              <a:ext cx="717136" cy="651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 baseline="-25000" dirty="0"/>
            </a:p>
          </p:txBody>
        </p:sp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24072" y="4084051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3602719" y="409541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>
              <a:off x="2473901" y="4389197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861571" y="408331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6944420" y="4076477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4</a:t>
              </a:r>
              <a:endParaRPr lang="he-IL" sz="1100" baseline="-25000" dirty="0"/>
            </a:p>
          </p:txBody>
        </p: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8338" y="4596711"/>
              <a:ext cx="21430" cy="921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5622747" y="4091710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377342" y="547661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q7</a:t>
              </a:r>
              <a:endParaRPr lang="he-IL" sz="1400" baseline="-25000" dirty="0"/>
            </a:p>
          </p:txBody>
        </p: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>
              <a:off x="5155403" y="4633347"/>
              <a:ext cx="1895328" cy="1086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5301883" y="4089253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3</a:t>
              </a:r>
              <a:endParaRPr lang="he-IL" sz="1100" baseline="-25000" dirty="0"/>
            </a:p>
          </p:txBody>
        </p:sp>
        <p:cxnSp>
          <p:nvCxnSpPr>
            <p:cNvPr id="28" name="מחבר חץ ישר 27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5966408" y="4434190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6795150" y="4907354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26056" y="5232785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1</a:t>
              </a:r>
            </a:p>
          </p:txBody>
        </p: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4434655" y="5463469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q6</a:t>
              </a:r>
              <a:endParaRPr lang="he-IL" sz="1100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085031" y="5517230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5631637" y="5046328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10864" y="3734776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9882" y="5218189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2</a:t>
              </a:r>
            </a:p>
          </p:txBody>
        </p:sp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8304" y="5867674"/>
              <a:ext cx="1311565" cy="145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36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25" idx="7"/>
            </p:cNvCxnSpPr>
            <p:nvPr/>
          </p:nvCxnSpPr>
          <p:spPr>
            <a:xfrm flipV="1">
              <a:off x="3023473" y="4559816"/>
              <a:ext cx="3937457" cy="1011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423702" y="4917592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cxnSp>
          <p:nvCxnSpPr>
            <p:cNvPr id="39" name="מחבר ישר 38"/>
            <p:cNvCxnSpPr/>
            <p:nvPr/>
          </p:nvCxnSpPr>
          <p:spPr>
            <a:xfrm flipH="1">
              <a:off x="6726107" y="3609997"/>
              <a:ext cx="1" cy="9466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אליפסה 65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7007199" y="5653504"/>
              <a:ext cx="570154" cy="5218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q5</a:t>
              </a:r>
              <a:endParaRPr lang="he-IL" sz="1100" baseline="-250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582596" y="3642915"/>
            <a:ext cx="2036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err="1">
                <a:latin typeface="Varela Round" pitchFamily="2" charset="-79"/>
                <a:cs typeface="Varela Round" pitchFamily="2" charset="-79"/>
              </a:rPr>
              <a:t>אס"ד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לא מלא</a:t>
            </a:r>
          </a:p>
        </p:txBody>
      </p:sp>
    </p:spTree>
    <p:extLst>
      <p:ext uri="{BB962C8B-B14F-4D97-AF65-F5344CB8AC3E}">
        <p14:creationId xmlns:p14="http://schemas.microsoft.com/office/powerpoint/2010/main" val="609043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F8B02D6A-AC28-4C44-8900-A816CE948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/>
          <a:stretch/>
        </p:blipFill>
        <p:spPr>
          <a:xfrm>
            <a:off x="5501390" y="1296829"/>
            <a:ext cx="5846841" cy="2510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grpSp>
        <p:nvGrpSpPr>
          <p:cNvPr id="45" name="קבוצה 44"/>
          <p:cNvGrpSpPr/>
          <p:nvPr/>
        </p:nvGrpSpPr>
        <p:grpSpPr>
          <a:xfrm>
            <a:off x="205729" y="1461965"/>
            <a:ext cx="5392756" cy="1848914"/>
            <a:chOff x="824118" y="3462972"/>
            <a:chExt cx="7917325" cy="2764682"/>
          </a:xfrm>
        </p:grpSpPr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7495197" y="5404055"/>
              <a:ext cx="929183" cy="823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7" name="מחבר חץ ישר 46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אליפסה 47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043608" y="394481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638" y="426948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781449" y="397716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920614" y="3931841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2" name="אליפסה 5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96292" y="393255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53" name="מחבר חץ ישר 5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5014088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אליפסה 53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7546833" y="5505968"/>
              <a:ext cx="855556" cy="5913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q5</a:t>
              </a:r>
              <a:endParaRPr lang="he-IL" sz="1100" baseline="-25000" dirty="0"/>
            </a:p>
          </p:txBody>
        </p:sp>
        <p:cxnSp>
          <p:nvCxnSpPr>
            <p:cNvPr id="55" name="מחבר חץ ישר 54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אליפסה 55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213073" y="3980872"/>
              <a:ext cx="846681" cy="7100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57" name="מחבר חץ ישר 56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>
              <a:off x="3173947" y="4274654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561617" y="396877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9" name="אליפסה 58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7644466" y="3961934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4</a:t>
              </a:r>
              <a:endParaRPr lang="he-IL" sz="1100" baseline="-25000" dirty="0"/>
            </a:p>
          </p:txBody>
        </p:sp>
        <p:cxnSp>
          <p:nvCxnSpPr>
            <p:cNvPr id="60" name="מחבר חץ ישר 5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8384" y="4482168"/>
              <a:ext cx="21430" cy="921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6322793" y="3977167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6001929" y="3974710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3</a:t>
              </a:r>
              <a:endParaRPr lang="he-IL" sz="1100" baseline="-25000" dirty="0"/>
            </a:p>
          </p:txBody>
        </p:sp>
        <p:cxnSp>
          <p:nvCxnSpPr>
            <p:cNvPr id="63" name="מחבר חץ ישר 6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66454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7495196" y="4792811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20519" y="3462972"/>
              <a:ext cx="1720924" cy="5062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</p:grpSp>
      <p:grpSp>
        <p:nvGrpSpPr>
          <p:cNvPr id="149" name="קבוצה 148"/>
          <p:cNvGrpSpPr/>
          <p:nvPr/>
        </p:nvGrpSpPr>
        <p:grpSpPr>
          <a:xfrm>
            <a:off x="320895" y="3577243"/>
            <a:ext cx="8077626" cy="2635675"/>
            <a:chOff x="-376521" y="3609997"/>
            <a:chExt cx="8077626" cy="2635675"/>
          </a:xfrm>
        </p:grpSpPr>
        <p:cxnSp>
          <p:nvCxnSpPr>
            <p:cNvPr id="6" name="מחבר חץ ישר 5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24072" y="4084051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343562" y="4059354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5592" y="4384030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081403" y="4091710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220568" y="4046384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1896246" y="4047094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4314042" y="4434190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933573" y="5594218"/>
              <a:ext cx="717136" cy="651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 baseline="-25000" dirty="0"/>
            </a:p>
          </p:txBody>
        </p:sp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24072" y="4084051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3602719" y="409541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>
              <a:off x="2473901" y="4389197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861571" y="4083318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6944420" y="4076477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4</a:t>
              </a:r>
              <a:endParaRPr lang="he-IL" sz="1100" baseline="-25000" dirty="0"/>
            </a:p>
          </p:txBody>
        </p: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8338" y="4596711"/>
              <a:ext cx="21430" cy="921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5622747" y="4091710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377342" y="547661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q7</a:t>
              </a:r>
              <a:endParaRPr lang="he-IL" sz="1400" baseline="-25000" dirty="0"/>
            </a:p>
          </p:txBody>
        </p: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>
              <a:off x="5155403" y="4633347"/>
              <a:ext cx="1895328" cy="1086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5301883" y="4089253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3</a:t>
              </a:r>
              <a:endParaRPr lang="he-IL" sz="1100" baseline="-25000" dirty="0"/>
            </a:p>
          </p:txBody>
        </p:sp>
        <p:cxnSp>
          <p:nvCxnSpPr>
            <p:cNvPr id="28" name="מחבר חץ ישר 27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5966408" y="4434190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6795150" y="4907354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26056" y="5232785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1</a:t>
              </a:r>
            </a:p>
          </p:txBody>
        </p: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4434655" y="5463469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q6</a:t>
              </a:r>
              <a:endParaRPr lang="he-IL" sz="1100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085031" y="5517230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5631637" y="5046328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10864" y="3734776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9882" y="5218189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2</a:t>
              </a:r>
            </a:p>
          </p:txBody>
        </p:sp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8304" y="5867674"/>
              <a:ext cx="1311565" cy="145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36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25" idx="7"/>
            </p:cNvCxnSpPr>
            <p:nvPr/>
          </p:nvCxnSpPr>
          <p:spPr>
            <a:xfrm flipV="1">
              <a:off x="3023473" y="4559816"/>
              <a:ext cx="3937457" cy="1011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423702" y="4917592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cxnSp>
          <p:nvCxnSpPr>
            <p:cNvPr id="39" name="מחבר ישר 38"/>
            <p:cNvCxnSpPr/>
            <p:nvPr/>
          </p:nvCxnSpPr>
          <p:spPr>
            <a:xfrm flipH="1">
              <a:off x="6726107" y="3609997"/>
              <a:ext cx="1" cy="9466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343562" y="5420365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q8</a:t>
              </a:r>
              <a:endParaRPr lang="he-IL" sz="1400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-376521" y="4839602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cxnSp>
          <p:nvCxnSpPr>
            <p:cNvPr id="42" name="מחבר חץ ישר 41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stCxn id="9" idx="4"/>
              <a:endCxn id="40" idx="0"/>
            </p:cNvCxnSpPr>
            <p:nvPr/>
          </p:nvCxnSpPr>
          <p:spPr>
            <a:xfrm>
              <a:off x="722057" y="4707425"/>
              <a:ext cx="0" cy="712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צורה חופשית 19">
              <a:extLst>
                <a:ext uri="{FF2B5EF4-FFF2-40B4-BE49-F238E27FC236}">
                  <a16:creationId xmlns:a16="http://schemas.microsoft.com/office/drawing/2014/main" id="{20E5FFC6-66BA-4DE0-810C-1F77601D2B06}"/>
                </a:ext>
              </a:extLst>
            </p:cNvPr>
            <p:cNvSpPr>
              <a:spLocks/>
            </p:cNvSpPr>
            <p:nvPr/>
          </p:nvSpPr>
          <p:spPr bwMode="auto">
            <a:xfrm rot="13459082" flipH="1">
              <a:off x="941322" y="5216560"/>
              <a:ext cx="310433" cy="44322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760572" y="4897746"/>
              <a:ext cx="7488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0,$</a:t>
              </a:r>
              <a:endParaRPr lang="he-IL" dirty="0"/>
            </a:p>
          </p:txBody>
        </p:sp>
        <p:cxnSp>
          <p:nvCxnSpPr>
            <p:cNvPr id="104" name="מחבר חץ ישר 103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2716" y="4682956"/>
              <a:ext cx="2467818" cy="1070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מחבר חץ ישר 140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4617" y="4727142"/>
              <a:ext cx="965464" cy="9263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2377342" y="4788997"/>
              <a:ext cx="46242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1505221" y="4777739"/>
              <a:ext cx="46242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66" name="אליפסה 65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7007199" y="5653504"/>
              <a:ext cx="570154" cy="5218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q5</a:t>
              </a:r>
              <a:endParaRPr lang="he-IL" sz="1100" baseline="-250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412277" y="3773565"/>
            <a:ext cx="2036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err="1">
                <a:latin typeface="Varela Round" pitchFamily="2" charset="-79"/>
                <a:cs typeface="Varela Round" pitchFamily="2" charset="-79"/>
              </a:rPr>
              <a:t>אס"ד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מלא</a:t>
            </a:r>
          </a:p>
        </p:txBody>
      </p:sp>
    </p:spTree>
    <p:extLst>
      <p:ext uri="{BB962C8B-B14F-4D97-AF65-F5344CB8AC3E}">
        <p14:creationId xmlns:p14="http://schemas.microsoft.com/office/powerpoint/2010/main" val="3858805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>
            <a:extLst>
              <a:ext uri="{FF2B5EF4-FFF2-40B4-BE49-F238E27FC236}">
                <a16:creationId xmlns:a16="http://schemas.microsoft.com/office/drawing/2014/main" id="{F8B02D6A-AC28-4C44-8900-A816CE948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/>
          <a:stretch/>
        </p:blipFill>
        <p:spPr>
          <a:xfrm>
            <a:off x="5501390" y="1296829"/>
            <a:ext cx="5846841" cy="2510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-494232" y="3609997"/>
            <a:ext cx="8077626" cy="2635675"/>
            <a:chOff x="323525" y="3495454"/>
            <a:chExt cx="8077626" cy="2635675"/>
          </a:xfrm>
        </p:grpSpPr>
        <p:cxnSp>
          <p:nvCxnSpPr>
            <p:cNvPr id="6" name="מחבר חץ ישר 5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043608" y="394481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638" y="426948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781449" y="397716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920614" y="3931841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96292" y="393255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5014088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7633619" y="5479675"/>
              <a:ext cx="717136" cy="6514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00" baseline="-25000" dirty="0"/>
            </a:p>
          </p:txBody>
        </p:sp>
        <p:cxnSp>
          <p:nvCxnSpPr>
            <p:cNvPr id="18" name="מחבר חץ ישר 17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302765" y="3980872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>
              <a:off x="3173947" y="4274654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561617" y="396877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7644466" y="3961934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4</a:t>
              </a:r>
              <a:endParaRPr lang="he-IL" sz="1100" baseline="-25000" dirty="0"/>
            </a:p>
          </p:txBody>
        </p: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8384" y="4482168"/>
              <a:ext cx="21430" cy="921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6322793" y="3977167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3077388" y="5362072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q7</a:t>
              </a:r>
              <a:endParaRPr lang="he-IL" sz="1400" baseline="-25000" dirty="0"/>
            </a:p>
          </p:txBody>
        </p: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>
              <a:off x="5855449" y="4518804"/>
              <a:ext cx="1895328" cy="1086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6001929" y="3974710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3</a:t>
              </a:r>
              <a:endParaRPr lang="he-IL" sz="1100" baseline="-25000" dirty="0"/>
            </a:p>
          </p:txBody>
        </p:sp>
        <p:cxnSp>
          <p:nvCxnSpPr>
            <p:cNvPr id="28" name="מחבר חץ ישר 27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66454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7495196" y="4792811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26102" y="5118242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1</a:t>
              </a:r>
            </a:p>
          </p:txBody>
        </p: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5134701" y="5348926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q6</a:t>
              </a:r>
              <a:endParaRPr lang="he-IL" sz="1100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785077" y="540268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6331683" y="4931785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10910" y="3620233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79928" y="5103646"/>
              <a:ext cx="89024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2</a:t>
              </a:r>
            </a:p>
          </p:txBody>
        </p:sp>
        <p:cxnSp>
          <p:nvCxnSpPr>
            <p:cNvPr id="36" name="מחבר חץ ישר 3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8350" y="5753131"/>
              <a:ext cx="1311565" cy="145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36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25" idx="7"/>
            </p:cNvCxnSpPr>
            <p:nvPr/>
          </p:nvCxnSpPr>
          <p:spPr>
            <a:xfrm flipV="1">
              <a:off x="3723519" y="4445273"/>
              <a:ext cx="3937457" cy="1011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123748" y="4803049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cxnSp>
          <p:nvCxnSpPr>
            <p:cNvPr id="39" name="מחבר ישר 38"/>
            <p:cNvCxnSpPr/>
            <p:nvPr/>
          </p:nvCxnSpPr>
          <p:spPr>
            <a:xfrm flipH="1">
              <a:off x="7426153" y="3495454"/>
              <a:ext cx="1" cy="9466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1043608" y="5305822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q8</a:t>
              </a:r>
              <a:endParaRPr lang="he-IL" sz="1400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323525" y="4725059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cxnSp>
          <p:nvCxnSpPr>
            <p:cNvPr id="42" name="מחבר חץ ישר 41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stCxn id="9" idx="4"/>
              <a:endCxn id="40" idx="0"/>
            </p:cNvCxnSpPr>
            <p:nvPr/>
          </p:nvCxnSpPr>
          <p:spPr>
            <a:xfrm>
              <a:off x="1422103" y="4592882"/>
              <a:ext cx="0" cy="712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צורה חופשית 19">
              <a:extLst>
                <a:ext uri="{FF2B5EF4-FFF2-40B4-BE49-F238E27FC236}">
                  <a16:creationId xmlns:a16="http://schemas.microsoft.com/office/drawing/2014/main" id="{20E5FFC6-66BA-4DE0-810C-1F77601D2B06}"/>
                </a:ext>
              </a:extLst>
            </p:cNvPr>
            <p:cNvSpPr>
              <a:spLocks/>
            </p:cNvSpPr>
            <p:nvPr/>
          </p:nvSpPr>
          <p:spPr bwMode="auto">
            <a:xfrm rot="13459082" flipH="1">
              <a:off x="1641368" y="5102017"/>
              <a:ext cx="310433" cy="443228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829217" y="4871965"/>
              <a:ext cx="7488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0,$</a:t>
              </a:r>
              <a:endParaRPr lang="he-IL" dirty="0"/>
            </a:p>
          </p:txBody>
        </p:sp>
      </p:grpSp>
      <p:grpSp>
        <p:nvGrpSpPr>
          <p:cNvPr id="45" name="קבוצה 44"/>
          <p:cNvGrpSpPr/>
          <p:nvPr/>
        </p:nvGrpSpPr>
        <p:grpSpPr>
          <a:xfrm>
            <a:off x="205729" y="1461965"/>
            <a:ext cx="5392756" cy="1848914"/>
            <a:chOff x="824118" y="3462972"/>
            <a:chExt cx="7917325" cy="2764682"/>
          </a:xfrm>
        </p:grpSpPr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7495197" y="5404055"/>
              <a:ext cx="929183" cy="823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7" name="מחבר חץ ישר 46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אליפסה 47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043608" y="394481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5638" y="4269487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4781449" y="3977167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920614" y="3931841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2" name="אליפסה 5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596292" y="3932551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53" name="מחבר חץ ישר 5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5014088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אליפסה 53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7546833" y="5505968"/>
              <a:ext cx="855556" cy="5913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q5</a:t>
              </a:r>
              <a:endParaRPr lang="he-IL" sz="1100" baseline="-25000" dirty="0"/>
            </a:p>
          </p:txBody>
        </p:sp>
        <p:cxnSp>
          <p:nvCxnSpPr>
            <p:cNvPr id="55" name="מחבר חץ ישר 54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824118" y="3969508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אליפסה 55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4213073" y="3980872"/>
              <a:ext cx="846681" cy="7100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q2</a:t>
              </a:r>
              <a:endParaRPr lang="he-IL" sz="1400" baseline="-25000" dirty="0"/>
            </a:p>
          </p:txBody>
        </p:sp>
        <p:cxnSp>
          <p:nvCxnSpPr>
            <p:cNvPr id="57" name="מחבר חץ ישר 56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>
              <a:off x="3173947" y="4274654"/>
              <a:ext cx="11464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3561617" y="3968775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0</a:t>
              </a:r>
              <a:endParaRPr lang="he-IL" dirty="0"/>
            </a:p>
          </p:txBody>
        </p:sp>
        <p:sp>
          <p:nvSpPr>
            <p:cNvPr id="59" name="אליפסה 58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7644466" y="3961934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4</a:t>
              </a:r>
              <a:endParaRPr lang="he-IL" sz="1100" baseline="-25000" dirty="0"/>
            </a:p>
          </p:txBody>
        </p:sp>
        <p:cxnSp>
          <p:nvCxnSpPr>
            <p:cNvPr id="60" name="מחבר חץ ישר 59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8384" y="4482168"/>
              <a:ext cx="21430" cy="921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6322793" y="3977167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62" name="אליפסה 61">
              <a:extLst>
                <a:ext uri="{FF2B5EF4-FFF2-40B4-BE49-F238E27FC236}">
                  <a16:creationId xmlns:a16="http://schemas.microsoft.com/office/drawing/2014/main" id="{9C6E7DA9-F90E-441C-9695-077F237E1FA4}"/>
                </a:ext>
              </a:extLst>
            </p:cNvPr>
            <p:cNvSpPr/>
            <p:nvPr/>
          </p:nvSpPr>
          <p:spPr>
            <a:xfrm>
              <a:off x="6001929" y="3974710"/>
              <a:ext cx="725938" cy="652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3</a:t>
              </a:r>
              <a:endParaRPr lang="he-IL" sz="1100" baseline="-25000" dirty="0"/>
            </a:p>
          </p:txBody>
        </p:sp>
        <p:cxnSp>
          <p:nvCxnSpPr>
            <p:cNvPr id="63" name="מחבר חץ ישר 6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66454" y="4319647"/>
              <a:ext cx="9671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7495196" y="4792811"/>
              <a:ext cx="8752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$</a:t>
              </a:r>
              <a:endParaRPr lang="he-IL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20519" y="3462972"/>
              <a:ext cx="1720924" cy="50624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0</a:t>
              </a:r>
            </a:p>
          </p:txBody>
        </p:sp>
      </p:grp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5FDFC371-6244-4F4E-8A05-047E3B57223E}"/>
              </a:ext>
            </a:extLst>
          </p:cNvPr>
          <p:cNvSpPr/>
          <p:nvPr/>
        </p:nvSpPr>
        <p:spPr>
          <a:xfrm>
            <a:off x="6901689" y="5653504"/>
            <a:ext cx="570154" cy="521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dirty="0"/>
              <a:t>q5</a:t>
            </a:r>
            <a:endParaRPr lang="he-IL" sz="1100" baseline="-25000" dirty="0"/>
          </a:p>
        </p:txBody>
      </p:sp>
    </p:spTree>
    <p:extLst>
      <p:ext uri="{BB962C8B-B14F-4D97-AF65-F5344CB8AC3E}">
        <p14:creationId xmlns:p14="http://schemas.microsoft.com/office/powerpoint/2010/main" val="1837792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sp>
        <p:nvSpPr>
          <p:cNvPr id="2" name="מלבן 1"/>
          <p:cNvSpPr/>
          <p:nvPr/>
        </p:nvSpPr>
        <p:spPr>
          <a:xfrm>
            <a:off x="10253272" y="2940368"/>
            <a:ext cx="869430" cy="36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קבוצה 2"/>
          <p:cNvGrpSpPr/>
          <p:nvPr/>
        </p:nvGrpSpPr>
        <p:grpSpPr>
          <a:xfrm>
            <a:off x="150029" y="1595653"/>
            <a:ext cx="7121212" cy="4249483"/>
            <a:chOff x="4107481" y="1349203"/>
            <a:chExt cx="7121212" cy="4249483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C27689D8-6E7C-49E6-A9BC-52CCDFAC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481" y="1349203"/>
              <a:ext cx="7090676" cy="1768127"/>
            </a:xfrm>
            <a:prstGeom prst="rect">
              <a:avLst/>
            </a:prstGeom>
          </p:spPr>
        </p:pic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317FA615-EB01-4470-8368-F5FEA2F2B2D7}"/>
                </a:ext>
              </a:extLst>
            </p:cNvPr>
            <p:cNvSpPr/>
            <p:nvPr/>
          </p:nvSpPr>
          <p:spPr>
            <a:xfrm>
              <a:off x="10013251" y="2563277"/>
              <a:ext cx="1080120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5" name="תמונה 14" descr="גזירת מסך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325" y="3064121"/>
              <a:ext cx="3312368" cy="253456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293171" y="3000042"/>
              <a:ext cx="720080" cy="370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769248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EB66B31-B0CB-4AEC-8258-C5B60D0B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2748" b="90380"/>
          <a:stretch/>
        </p:blipFill>
        <p:spPr>
          <a:xfrm>
            <a:off x="1480376" y="2973301"/>
            <a:ext cx="6599395" cy="481081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>
            <a:off x="1933097" y="1235058"/>
            <a:ext cx="5693952" cy="1738243"/>
            <a:chOff x="899592" y="1349203"/>
            <a:chExt cx="7090676" cy="1860405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C27689D8-6E7C-49E6-A9BC-52CCDFAC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349203"/>
              <a:ext cx="7090676" cy="1768127"/>
            </a:xfrm>
            <a:prstGeom prst="rect">
              <a:avLst/>
            </a:prstGeom>
          </p:spPr>
        </p:pic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317FA615-EB01-4470-8368-F5FEA2F2B2D7}"/>
                </a:ext>
              </a:extLst>
            </p:cNvPr>
            <p:cNvSpPr/>
            <p:nvPr/>
          </p:nvSpPr>
          <p:spPr>
            <a:xfrm>
              <a:off x="6805362" y="2563277"/>
              <a:ext cx="1080120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2EB66B31-B0CB-4AEC-8258-C5B60D0B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52227" b="4569"/>
          <a:stretch/>
        </p:blipFill>
        <p:spPr>
          <a:xfrm>
            <a:off x="6028763" y="3345376"/>
            <a:ext cx="5953375" cy="173082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EB66B31-B0CB-4AEC-8258-C5B60D0B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11739" r="7478" b="46899"/>
          <a:stretch/>
        </p:blipFill>
        <p:spPr>
          <a:xfrm>
            <a:off x="209862" y="3509997"/>
            <a:ext cx="5855681" cy="25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30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317FA615-EB01-4470-8368-F5FEA2F2B2D7}"/>
              </a:ext>
            </a:extLst>
          </p:cNvPr>
          <p:cNvSpPr/>
          <p:nvPr/>
        </p:nvSpPr>
        <p:spPr>
          <a:xfrm>
            <a:off x="6698214" y="2508716"/>
            <a:ext cx="1080120" cy="6463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2998033" y="2878281"/>
            <a:ext cx="8521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1. המילה הקצרה ביותר היא 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aaa</a:t>
            </a:r>
            <a:r>
              <a:rPr lang="ru-RU" sz="2400" dirty="0">
                <a:cs typeface="Varela Round" pitchFamily="2" charset="-79"/>
              </a:rPr>
              <a:t>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, כך ש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q3,q4</a:t>
            </a:r>
            <a:r>
              <a:rPr lang="ru-RU" sz="2400" dirty="0">
                <a:cs typeface="Varela Round" pitchFamily="2" charset="-79"/>
              </a:rPr>
              <a:t>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מצבים מקבלים.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1554615" y="3568270"/>
            <a:ext cx="6123583" cy="2793036"/>
            <a:chOff x="898772" y="3873494"/>
            <a:chExt cx="6123583" cy="2793036"/>
          </a:xfrm>
        </p:grpSpPr>
        <p:sp>
          <p:nvSpPr>
            <p:cNvPr id="6" name="אליפסה 5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6302275" y="6018458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6258385" y="4666898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63" y="4589337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263453" y="4564640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1973492" y="4941702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829111" y="4595511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282163" y="4563959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867853" y="4617666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0959" y="4952036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555320" y="4650514"/>
              <a:ext cx="691647" cy="6483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5471530" y="4586577"/>
              <a:ext cx="5835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6349057" y="4738287"/>
              <a:ext cx="532368" cy="505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3</a:t>
              </a:r>
              <a:endParaRPr lang="he-IL" sz="1400" baseline="-25000" dirty="0"/>
            </a:p>
          </p:txBody>
        </p: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20" idx="6"/>
            </p:cNvCxnSpPr>
            <p:nvPr/>
          </p:nvCxnSpPr>
          <p:spPr>
            <a:xfrm flipV="1">
              <a:off x="5246967" y="4957203"/>
              <a:ext cx="1024672" cy="17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חץ ישר 23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63" y="4589337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צורה חופשית 25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rot="11158254" flipH="1">
              <a:off x="1447298" y="4199583"/>
              <a:ext cx="441473" cy="42481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898772" y="3873494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cxnSp>
          <p:nvCxnSpPr>
            <p:cNvPr id="29" name="מחבר חץ ישר 28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40540" y="5021642"/>
              <a:ext cx="43551" cy="972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396131" y="6117441"/>
              <a:ext cx="532368" cy="4778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q4</a:t>
              </a:r>
              <a:endParaRPr lang="he-IL" sz="11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5648450" y="5431073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2020442" y="1312168"/>
            <a:ext cx="6123158" cy="1378762"/>
            <a:chOff x="899592" y="1349203"/>
            <a:chExt cx="7090676" cy="1860405"/>
          </a:xfrm>
        </p:grpSpPr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C27689D8-6E7C-49E6-A9BC-52CCDFAC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349203"/>
              <a:ext cx="7090676" cy="1768127"/>
            </a:xfrm>
            <a:prstGeom prst="rect">
              <a:avLst/>
            </a:prstGeom>
          </p:spPr>
        </p:pic>
        <p:sp>
          <p:nvSpPr>
            <p:cNvPr id="38" name="אליפסה 37">
              <a:extLst>
                <a:ext uri="{FF2B5EF4-FFF2-40B4-BE49-F238E27FC236}">
                  <a16:creationId xmlns:a16="http://schemas.microsoft.com/office/drawing/2014/main" id="{317FA615-EB01-4470-8368-F5FEA2F2B2D7}"/>
                </a:ext>
              </a:extLst>
            </p:cNvPr>
            <p:cNvSpPr/>
            <p:nvPr/>
          </p:nvSpPr>
          <p:spPr>
            <a:xfrm>
              <a:off x="6805362" y="2563277"/>
              <a:ext cx="1080120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80379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317FA615-EB01-4470-8368-F5FEA2F2B2D7}"/>
              </a:ext>
            </a:extLst>
          </p:cNvPr>
          <p:cNvSpPr/>
          <p:nvPr/>
        </p:nvSpPr>
        <p:spPr>
          <a:xfrm>
            <a:off x="6698214" y="2508716"/>
            <a:ext cx="1080120" cy="6463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2998033" y="2878281"/>
            <a:ext cx="8521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1. המילה הקצרה ביותר היא </a:t>
            </a:r>
            <a:r>
              <a:rPr lang="en-US" sz="2400" dirty="0" err="1">
                <a:latin typeface="Varela Round" pitchFamily="2" charset="-79"/>
                <a:cs typeface="Varela Round" pitchFamily="2" charset="-79"/>
              </a:rPr>
              <a:t>aaa</a:t>
            </a:r>
            <a:r>
              <a:rPr lang="ru-RU" sz="2400" dirty="0">
                <a:cs typeface="Varela Round" pitchFamily="2" charset="-79"/>
              </a:rPr>
              <a:t>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, כך ש </a:t>
            </a:r>
            <a:r>
              <a:rPr lang="en-US" sz="2400" dirty="0">
                <a:latin typeface="Varela Round" pitchFamily="2" charset="-79"/>
                <a:cs typeface="Varela Round" pitchFamily="2" charset="-79"/>
              </a:rPr>
              <a:t>q3,q4</a:t>
            </a:r>
            <a:r>
              <a:rPr lang="ru-RU" sz="2400" dirty="0">
                <a:cs typeface="Varela Round" pitchFamily="2" charset="-79"/>
              </a:rPr>
              <a:t> 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מצבים מקבלים.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1554615" y="3568270"/>
            <a:ext cx="6123583" cy="2793036"/>
            <a:chOff x="898772" y="3873494"/>
            <a:chExt cx="6123583" cy="2793036"/>
          </a:xfrm>
        </p:grpSpPr>
        <p:sp>
          <p:nvSpPr>
            <p:cNvPr id="6" name="אליפסה 5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6302275" y="6018458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6258385" y="4666898"/>
              <a:ext cx="720080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63" y="4589337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263453" y="4564640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1973492" y="4941702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829111" y="4595511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282163" y="4563959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867853" y="4617666"/>
              <a:ext cx="756989" cy="6480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0959" y="4952036"/>
              <a:ext cx="894361" cy="10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555320" y="4650514"/>
              <a:ext cx="691647" cy="6483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5471530" y="4586577"/>
              <a:ext cx="5835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6349057" y="4738287"/>
              <a:ext cx="532368" cy="5052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3</a:t>
              </a:r>
              <a:endParaRPr lang="he-IL" sz="1400" baseline="-25000" dirty="0"/>
            </a:p>
          </p:txBody>
        </p: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20" idx="6"/>
            </p:cNvCxnSpPr>
            <p:nvPr/>
          </p:nvCxnSpPr>
          <p:spPr>
            <a:xfrm flipV="1">
              <a:off x="5246967" y="4957203"/>
              <a:ext cx="1024672" cy="17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חץ ישר 23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63" y="4589337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צורה חופשית 25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rot="11158254" flipH="1">
              <a:off x="1447298" y="4199583"/>
              <a:ext cx="441473" cy="424815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898772" y="3873494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cxnSp>
          <p:nvCxnSpPr>
            <p:cNvPr id="29" name="מחבר חץ ישר 28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40540" y="5021642"/>
              <a:ext cx="43551" cy="972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396131" y="6117441"/>
              <a:ext cx="532368" cy="4778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q4</a:t>
              </a:r>
              <a:endParaRPr lang="he-IL" sz="11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5648450" y="5431073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2020442" y="1312168"/>
            <a:ext cx="6123158" cy="1378762"/>
            <a:chOff x="899592" y="1349203"/>
            <a:chExt cx="7090676" cy="1860405"/>
          </a:xfrm>
        </p:grpSpPr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C27689D8-6E7C-49E6-A9BC-52CCDFAC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349203"/>
              <a:ext cx="7090676" cy="1768127"/>
            </a:xfrm>
            <a:prstGeom prst="rect">
              <a:avLst/>
            </a:prstGeom>
          </p:spPr>
        </p:pic>
        <p:sp>
          <p:nvSpPr>
            <p:cNvPr id="38" name="אליפסה 37">
              <a:extLst>
                <a:ext uri="{FF2B5EF4-FFF2-40B4-BE49-F238E27FC236}">
                  <a16:creationId xmlns:a16="http://schemas.microsoft.com/office/drawing/2014/main" id="{317FA615-EB01-4470-8368-F5FEA2F2B2D7}"/>
                </a:ext>
              </a:extLst>
            </p:cNvPr>
            <p:cNvSpPr/>
            <p:nvPr/>
          </p:nvSpPr>
          <p:spPr>
            <a:xfrm>
              <a:off x="6805362" y="2563277"/>
              <a:ext cx="1080120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33" name="מחבר ישר 32"/>
          <p:cNvCxnSpPr/>
          <p:nvPr/>
        </p:nvCxnSpPr>
        <p:spPr>
          <a:xfrm flipH="1">
            <a:off x="6794072" y="4106766"/>
            <a:ext cx="1" cy="9466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איחוד וחיתוך שפות רגולריות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1648917" y="455766"/>
            <a:ext cx="34927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בגרות קיץ תש"ע/ 2010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317FA615-EB01-4470-8368-F5FEA2F2B2D7}"/>
              </a:ext>
            </a:extLst>
          </p:cNvPr>
          <p:cNvSpPr/>
          <p:nvPr/>
        </p:nvSpPr>
        <p:spPr>
          <a:xfrm>
            <a:off x="6698214" y="2508716"/>
            <a:ext cx="1080120" cy="6463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6" name="קבוצה 35"/>
          <p:cNvGrpSpPr/>
          <p:nvPr/>
        </p:nvGrpSpPr>
        <p:grpSpPr>
          <a:xfrm>
            <a:off x="2020441" y="1312168"/>
            <a:ext cx="6628883" cy="1564392"/>
            <a:chOff x="899592" y="1349203"/>
            <a:chExt cx="7090676" cy="1860405"/>
          </a:xfrm>
        </p:grpSpPr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C27689D8-6E7C-49E6-A9BC-52CCDFAC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349203"/>
              <a:ext cx="7090676" cy="1768127"/>
            </a:xfrm>
            <a:prstGeom prst="rect">
              <a:avLst/>
            </a:prstGeom>
          </p:spPr>
        </p:pic>
        <p:sp>
          <p:nvSpPr>
            <p:cNvPr id="38" name="אליפסה 37">
              <a:extLst>
                <a:ext uri="{FF2B5EF4-FFF2-40B4-BE49-F238E27FC236}">
                  <a16:creationId xmlns:a16="http://schemas.microsoft.com/office/drawing/2014/main" id="{317FA615-EB01-4470-8368-F5FEA2F2B2D7}"/>
                </a:ext>
              </a:extLst>
            </p:cNvPr>
            <p:cNvSpPr/>
            <p:nvPr/>
          </p:nvSpPr>
          <p:spPr>
            <a:xfrm>
              <a:off x="6805362" y="2563277"/>
              <a:ext cx="1080120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874177" y="2723239"/>
            <a:ext cx="21372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itchFamily="2" charset="-79"/>
                <a:cs typeface="Varela Round" pitchFamily="2" charset="-79"/>
              </a:rPr>
              <a:t>פתרון סופי:</a:t>
            </a:r>
          </a:p>
        </p:txBody>
      </p:sp>
      <p:grpSp>
        <p:nvGrpSpPr>
          <p:cNvPr id="72" name="קבוצה 71"/>
          <p:cNvGrpSpPr/>
          <p:nvPr/>
        </p:nvGrpSpPr>
        <p:grpSpPr>
          <a:xfrm>
            <a:off x="641631" y="3164234"/>
            <a:ext cx="6760284" cy="2857721"/>
            <a:chOff x="641631" y="3164234"/>
            <a:chExt cx="6760284" cy="2857721"/>
          </a:xfrm>
        </p:grpSpPr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6258385" y="3996276"/>
              <a:ext cx="720080" cy="6741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9" name="מחבר חץ ישר 38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63" y="394476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1263453" y="3894019"/>
              <a:ext cx="756989" cy="674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0</a:t>
              </a:r>
              <a:endParaRPr lang="he-IL" sz="1400" baseline="-25000" dirty="0"/>
            </a:p>
          </p:txBody>
        </p:sp>
        <p:cxnSp>
          <p:nvCxnSpPr>
            <p:cNvPr id="41" name="מחבר חץ ישר 40">
              <a:extLst>
                <a:ext uri="{FF2B5EF4-FFF2-40B4-BE49-F238E27FC236}">
                  <a16:creationId xmlns:a16="http://schemas.microsoft.com/office/drawing/2014/main" id="{F510B91C-7D24-4450-A59D-C6ED5D3515EA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V="1">
              <a:off x="1973492" y="4284104"/>
              <a:ext cx="894361" cy="23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5496072-025D-46C3-ABFD-F182521247CC}"/>
                </a:ext>
              </a:extLst>
            </p:cNvPr>
            <p:cNvSpPr txBox="1"/>
            <p:nvPr/>
          </p:nvSpPr>
          <p:spPr>
            <a:xfrm flipH="1">
              <a:off x="3829111" y="3936092"/>
              <a:ext cx="4797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2282163" y="3919384"/>
              <a:ext cx="3600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867853" y="3947045"/>
              <a:ext cx="756989" cy="674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1</a:t>
              </a:r>
              <a:endParaRPr lang="he-IL" sz="1400" baseline="-25000" dirty="0"/>
            </a:p>
          </p:txBody>
        </p:sp>
        <p:cxnSp>
          <p:nvCxnSpPr>
            <p:cNvPr id="45" name="מחבר חץ ישר 44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0959" y="4307046"/>
              <a:ext cx="894361" cy="10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4555320" y="3979879"/>
              <a:ext cx="691647" cy="6744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5471530" y="3942002"/>
              <a:ext cx="5835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48" name="אליפסה 47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6349057" y="4073404"/>
              <a:ext cx="532368" cy="5256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400" dirty="0"/>
                <a:t>q</a:t>
              </a:r>
              <a:r>
                <a:rPr lang="en-US" sz="1400" baseline="-25000" dirty="0"/>
                <a:t>3</a:t>
              </a:r>
              <a:endParaRPr lang="he-IL" sz="1400" baseline="-25000" dirty="0"/>
            </a:p>
          </p:txBody>
        </p: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  <a:stCxn id="46" idx="6"/>
            </p:cNvCxnSpPr>
            <p:nvPr/>
          </p:nvCxnSpPr>
          <p:spPr>
            <a:xfrm flipV="1">
              <a:off x="5246967" y="4312629"/>
              <a:ext cx="1024672" cy="44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63" y="3944762"/>
              <a:ext cx="250593" cy="1291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/>
            <p:cNvCxnSpPr/>
            <p:nvPr/>
          </p:nvCxnSpPr>
          <p:spPr>
            <a:xfrm>
              <a:off x="6042535" y="3695157"/>
              <a:ext cx="0" cy="98468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641631" y="3164234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cxnSp>
          <p:nvCxnSpPr>
            <p:cNvPr id="56" name="מחבר חץ ישר 55">
              <a:extLst>
                <a:ext uri="{FF2B5EF4-FFF2-40B4-BE49-F238E27FC236}">
                  <a16:creationId xmlns:a16="http://schemas.microsoft.com/office/drawing/2014/main" id="{87D20683-36C6-4C08-8574-02DD6EF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6651329" y="4369283"/>
              <a:ext cx="43551" cy="972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4819124" y="5472923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58" name="צורה חופשית 57">
              <a:extLst>
                <a:ext uri="{FF2B5EF4-FFF2-40B4-BE49-F238E27FC236}">
                  <a16:creationId xmlns:a16="http://schemas.microsoft.com/office/drawing/2014/main" id="{A1AD3BF5-D4C3-4EF8-8244-10443189883F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6518546" y="4848952"/>
              <a:ext cx="723130" cy="264886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6818392" y="4804864"/>
              <a:ext cx="58352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  <p:sp>
          <p:nvSpPr>
            <p:cNvPr id="60" name="צורה חופשית 59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rot="5733172" flipH="1">
              <a:off x="5986445" y="5365587"/>
              <a:ext cx="380690" cy="570660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64" name="אליפסה 63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349057" y="5323694"/>
              <a:ext cx="691647" cy="6744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q4</a:t>
              </a:r>
              <a:endParaRPr lang="he-IL" sz="1100" baseline="-250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5648450" y="4786498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66" name="צורה חופשית 65">
              <a:extLst>
                <a:ext uri="{FF2B5EF4-FFF2-40B4-BE49-F238E27FC236}">
                  <a16:creationId xmlns:a16="http://schemas.microsoft.com/office/drawing/2014/main" id="{A1AD3BF5-D4C3-4EF8-8244-10443189883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34691" y="3755403"/>
              <a:ext cx="1027041" cy="354292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1598199" y="3433957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E8A337-E68C-42FD-A56E-EA6D5DD32B0F}"/>
                </a:ext>
              </a:extLst>
            </p:cNvPr>
            <p:cNvSpPr txBox="1"/>
            <p:nvPr/>
          </p:nvSpPr>
          <p:spPr>
            <a:xfrm>
              <a:off x="4591422" y="3371901"/>
              <a:ext cx="105525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he-IL" dirty="0"/>
            </a:p>
          </p:txBody>
        </p:sp>
        <p:sp>
          <p:nvSpPr>
            <p:cNvPr id="69" name="צורה חופשית 68">
              <a:extLst>
                <a:ext uri="{FF2B5EF4-FFF2-40B4-BE49-F238E27FC236}">
                  <a16:creationId xmlns:a16="http://schemas.microsoft.com/office/drawing/2014/main" id="{B500934A-822F-4C67-BFDB-15367E87639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382701" y="3476295"/>
              <a:ext cx="403671" cy="510161"/>
            </a:xfrm>
            <a:custGeom>
              <a:avLst/>
              <a:gdLst>
                <a:gd name="G0" fmla="+- 21585 0 0"/>
                <a:gd name="G1" fmla="+- 0 0 0"/>
                <a:gd name="G2" fmla="+- 21600 0 0"/>
                <a:gd name="T0" fmla="*/ 43149 w 43149"/>
                <a:gd name="T1" fmla="*/ 1249 h 21600"/>
                <a:gd name="T2" fmla="*/ 0 w 43149"/>
                <a:gd name="T3" fmla="*/ 805 h 21600"/>
                <a:gd name="T4" fmla="*/ 21585 w 43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49" h="21600" fill="none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</a:path>
                <a:path w="43149" h="21600" stroke="0" extrusionOk="0">
                  <a:moveTo>
                    <a:pt x="43148" y="1248"/>
                  </a:moveTo>
                  <a:cubicBezTo>
                    <a:pt x="42487" y="12674"/>
                    <a:pt x="33029" y="21599"/>
                    <a:pt x="21585" y="21600"/>
                  </a:cubicBezTo>
                  <a:cubicBezTo>
                    <a:pt x="9968" y="21600"/>
                    <a:pt x="432" y="12413"/>
                    <a:pt x="0" y="804"/>
                  </a:cubicBezTo>
                  <a:lnTo>
                    <a:pt x="21585" y="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he-IL"/>
            </a:p>
          </p:txBody>
        </p:sp>
        <p:sp>
          <p:nvSpPr>
            <p:cNvPr id="70" name="אליפסה 69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6302275" y="5347836"/>
              <a:ext cx="720080" cy="6741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1" name="אליפסה 70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6396131" y="5453662"/>
              <a:ext cx="532368" cy="497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q4</a:t>
              </a:r>
              <a:endParaRPr lang="he-IL" sz="11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4630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141916" y="2271136"/>
            <a:ext cx="7344932" cy="21042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e-IL" sz="6000" dirty="0">
                <a:solidFill>
                  <a:srgbClr val="92D050"/>
                </a:solidFill>
                <a:latin typeface="Varela Round" pitchFamily="2" charset="-79"/>
                <a:cs typeface="Varela Round" pitchFamily="2" charset="-79"/>
              </a:rPr>
              <a:t>תודה על ההקשבה</a:t>
            </a:r>
          </a:p>
          <a:p>
            <a:pPr marL="68580" indent="0" algn="ctr">
              <a:buNone/>
            </a:pPr>
            <a:endParaRPr lang="he-IL" sz="6000" dirty="0">
              <a:solidFill>
                <a:srgbClr val="92D05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D327B-AB98-4AE3-8BB2-B77A61E91F34}"/>
              </a:ext>
            </a:extLst>
          </p:cNvPr>
          <p:cNvSpPr txBox="1"/>
          <p:nvPr/>
        </p:nvSpPr>
        <p:spPr>
          <a:xfrm>
            <a:off x="2213922" y="4375385"/>
            <a:ext cx="7272926" cy="7200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5468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178827" y="333996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4023360" y="370810"/>
            <a:ext cx="74615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מלא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794634" y="1078696"/>
            <a:ext cx="5112568" cy="2167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1</a:t>
            </a:r>
            <a:endParaRPr lang="he-IL" sz="14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285" y="1650947"/>
            <a:ext cx="491869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בנה אוטומט סופי דטרמיניסטי מלא מעל מעל </a:t>
            </a:r>
            <a:r>
              <a:rPr lang="en-US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{0,1…,8,9}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 = ∑ המקבל את כל המספרים </a:t>
            </a:r>
            <a:r>
              <a:rPr lang="he-IL" sz="2400" dirty="0" err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הדצימלים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 המתחלקים בשלוש ללא שארית</a:t>
            </a:r>
          </a:p>
        </p:txBody>
      </p:sp>
      <p:sp>
        <p:nvSpPr>
          <p:cNvPr id="8" name="מלבן 7"/>
          <p:cNvSpPr/>
          <p:nvPr/>
        </p:nvSpPr>
        <p:spPr>
          <a:xfrm>
            <a:off x="1451711" y="6078919"/>
            <a:ext cx="3457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נשלים את האוטומט שלנו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59E180-F7AA-4595-A52D-8390622A9B1F}"/>
              </a:ext>
            </a:extLst>
          </p:cNvPr>
          <p:cNvSpPr txBox="1"/>
          <p:nvPr/>
        </p:nvSpPr>
        <p:spPr>
          <a:xfrm>
            <a:off x="6258381" y="3346670"/>
            <a:ext cx="498857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ניצור שלושה מצבים עבורן</a:t>
            </a:r>
          </a:p>
          <a:p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q1 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זוכר שארית חלוקה של מספר ב 3 שווה 0</a:t>
            </a:r>
          </a:p>
          <a:p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q2</a:t>
            </a:r>
            <a:r>
              <a:rPr lang="ru-RU" sz="2000" dirty="0">
                <a:solidFill>
                  <a:srgbClr val="000000"/>
                </a:solidFill>
                <a:cs typeface="Varela Round" pitchFamily="2" charset="-79"/>
              </a:rPr>
              <a:t> 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זוכר שארית חלוקה של מספר ב 3 שווה 1</a:t>
            </a:r>
          </a:p>
          <a:p>
            <a:r>
              <a:rPr lang="en-US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q3</a:t>
            </a:r>
            <a:r>
              <a:rPr lang="ru-RU" sz="2000" dirty="0">
                <a:solidFill>
                  <a:srgbClr val="000000"/>
                </a:solidFill>
                <a:cs typeface="Varela Round" pitchFamily="2" charset="-79"/>
              </a:rPr>
              <a:t> </a:t>
            </a:r>
            <a:r>
              <a:rPr lang="he-IL" sz="20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 זוכר שארית חלוקה של מספר ב 3 שווה 2</a:t>
            </a:r>
          </a:p>
        </p:txBody>
      </p:sp>
      <p:grpSp>
        <p:nvGrpSpPr>
          <p:cNvPr id="50" name="קבוצה 49"/>
          <p:cNvGrpSpPr/>
          <p:nvPr/>
        </p:nvGrpSpPr>
        <p:grpSpPr>
          <a:xfrm>
            <a:off x="284798" y="1506759"/>
            <a:ext cx="5498875" cy="4086680"/>
            <a:chOff x="-7075" y="1526228"/>
            <a:chExt cx="5498875" cy="4086680"/>
          </a:xfrm>
        </p:grpSpPr>
        <p:cxnSp>
          <p:nvCxnSpPr>
            <p:cNvPr id="51" name="מחבר חץ ישר 50">
              <a:extLst>
                <a:ext uri="{FF2B5EF4-FFF2-40B4-BE49-F238E27FC236}">
                  <a16:creationId xmlns:a16="http://schemas.microsoft.com/office/drawing/2014/main" id="{B338E22E-BD5B-4C48-8D4B-6640C7228E91}"/>
                </a:ext>
              </a:extLst>
            </p:cNvPr>
            <p:cNvCxnSpPr>
              <a:cxnSpLocks/>
            </p:cNvCxnSpPr>
            <p:nvPr/>
          </p:nvCxnSpPr>
          <p:spPr>
            <a:xfrm>
              <a:off x="-7075" y="3007518"/>
              <a:ext cx="446808" cy="2006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אליפסה 51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355077" y="3086896"/>
              <a:ext cx="838846" cy="83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/>
                <a:t>q</a:t>
              </a:r>
              <a:r>
                <a:rPr lang="en-US" sz="2000" baseline="-25000" dirty="0"/>
                <a:t>0</a:t>
              </a:r>
              <a:endParaRPr lang="he-IL" sz="1400" baseline="-25000" dirty="0"/>
            </a:p>
          </p:txBody>
        </p:sp>
        <p:sp>
          <p:nvSpPr>
            <p:cNvPr id="53" name="אליפסה 52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3061371" y="1840389"/>
              <a:ext cx="797946" cy="8393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אליפסה 53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3177360" y="1963483"/>
              <a:ext cx="558562" cy="5921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100" dirty="0"/>
                <a:t>q</a:t>
              </a:r>
              <a:r>
                <a:rPr lang="en-US" sz="1100" baseline="-25000" dirty="0"/>
                <a:t>2</a:t>
              </a:r>
              <a:endParaRPr lang="he-IL" sz="1100" baseline="-25000" dirty="0"/>
            </a:p>
          </p:txBody>
        </p:sp>
        <p:sp>
          <p:nvSpPr>
            <p:cNvPr id="55" name="אליפסה 54">
              <a:extLst>
                <a:ext uri="{FF2B5EF4-FFF2-40B4-BE49-F238E27FC236}">
                  <a16:creationId xmlns:a16="http://schemas.microsoft.com/office/drawing/2014/main" id="{D029B90C-2B30-40C0-80E8-0B55304F6165}"/>
                </a:ext>
              </a:extLst>
            </p:cNvPr>
            <p:cNvSpPr/>
            <p:nvPr/>
          </p:nvSpPr>
          <p:spPr>
            <a:xfrm>
              <a:off x="3061371" y="1840389"/>
              <a:ext cx="797946" cy="8393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אליפסה 55">
              <a:extLst>
                <a:ext uri="{FF2B5EF4-FFF2-40B4-BE49-F238E27FC236}">
                  <a16:creationId xmlns:a16="http://schemas.microsoft.com/office/drawing/2014/main" id="{5FDFC371-6244-4F4E-8A05-047E3B57223E}"/>
                </a:ext>
              </a:extLst>
            </p:cNvPr>
            <p:cNvSpPr/>
            <p:nvPr/>
          </p:nvSpPr>
          <p:spPr>
            <a:xfrm>
              <a:off x="3177360" y="1963483"/>
              <a:ext cx="558562" cy="5921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1600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sz="1600" baseline="-25000" dirty="0">
                  <a:latin typeface="Varela Round" pitchFamily="2" charset="-79"/>
                  <a:cs typeface="Varela Round" pitchFamily="2" charset="-79"/>
                </a:rPr>
                <a:t>1</a:t>
              </a:r>
              <a:endParaRPr lang="he-IL" sz="11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59" name="אליפסה 58">
              <a:extLst>
                <a:ext uri="{FF2B5EF4-FFF2-40B4-BE49-F238E27FC236}">
                  <a16:creationId xmlns:a16="http://schemas.microsoft.com/office/drawing/2014/main" id="{41AAD911-CB11-4E61-A714-81D5860A7C95}"/>
                </a:ext>
              </a:extLst>
            </p:cNvPr>
            <p:cNvSpPr/>
            <p:nvPr/>
          </p:nvSpPr>
          <p:spPr>
            <a:xfrm>
              <a:off x="2979902" y="4674883"/>
              <a:ext cx="838846" cy="83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sz="2000" baseline="-25000" dirty="0">
                  <a:latin typeface="Varela Round" pitchFamily="2" charset="-79"/>
                  <a:cs typeface="Varela Round" pitchFamily="2" charset="-79"/>
                </a:rPr>
                <a:t>3</a:t>
              </a:r>
              <a:endParaRPr lang="he-IL" sz="14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366153" y="4019186"/>
              <a:ext cx="8876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latin typeface="Varela Round" pitchFamily="2" charset="-79"/>
                  <a:cs typeface="Varela Round" pitchFamily="2" charset="-79"/>
                </a:rPr>
                <a:t>2,5,8</a:t>
              </a:r>
              <a:endParaRPr lang="he-IL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BEF68A0-893B-44FF-8541-4C6C0FE36AD2}"/>
                </a:ext>
              </a:extLst>
            </p:cNvPr>
            <p:cNvSpPr txBox="1"/>
            <p:nvPr/>
          </p:nvSpPr>
          <p:spPr>
            <a:xfrm>
              <a:off x="1694103" y="3251096"/>
              <a:ext cx="8876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latin typeface="Varela Round" pitchFamily="2" charset="-79"/>
                  <a:cs typeface="Varela Round" pitchFamily="2" charset="-79"/>
                </a:rPr>
                <a:t>1,4,7</a:t>
              </a:r>
              <a:endParaRPr lang="he-IL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06042" y="1526228"/>
              <a:ext cx="163936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חלוקה של מספר ב 3 שווה 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06042" y="4781911"/>
              <a:ext cx="163936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חלוקה של מספר ב 3 שווה 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52438" y="3338593"/>
              <a:ext cx="163936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rgbClr val="00B050"/>
                  </a:solidFill>
                  <a:latin typeface="Varela Round" pitchFamily="2" charset="-79"/>
                  <a:cs typeface="Varela Round" pitchFamily="2" charset="-79"/>
                </a:rPr>
                <a:t>שארית חלוקה של מספר ב 3 שווה 1</a:t>
              </a:r>
            </a:p>
          </p:txBody>
        </p:sp>
        <p:sp>
          <p:nvSpPr>
            <p:cNvPr id="79" name="אליפסה 78">
              <a:extLst>
                <a:ext uri="{FF2B5EF4-FFF2-40B4-BE49-F238E27FC236}">
                  <a16:creationId xmlns:a16="http://schemas.microsoft.com/office/drawing/2014/main" id="{B23D17BB-C3FE-4348-818A-782B8BC149DA}"/>
                </a:ext>
              </a:extLst>
            </p:cNvPr>
            <p:cNvSpPr/>
            <p:nvPr/>
          </p:nvSpPr>
          <p:spPr>
            <a:xfrm>
              <a:off x="3034236" y="3259868"/>
              <a:ext cx="838846" cy="83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latin typeface="Varela Round" pitchFamily="2" charset="-79"/>
                  <a:cs typeface="Varela Round" pitchFamily="2" charset="-79"/>
                </a:rPr>
                <a:t>q</a:t>
              </a:r>
              <a:r>
                <a:rPr lang="en-US" baseline="-25000" dirty="0">
                  <a:latin typeface="Varela Round" pitchFamily="2" charset="-79"/>
                  <a:cs typeface="Varela Round" pitchFamily="2" charset="-79"/>
                </a:rPr>
                <a:t>2</a:t>
              </a:r>
              <a:endParaRPr lang="he-IL" sz="1200" baseline="-25000" dirty="0">
                <a:latin typeface="Varela Round" pitchFamily="2" charset="-79"/>
                <a:cs typeface="Varela Round" pitchFamily="2" charset="-79"/>
              </a:endParaRPr>
            </a:p>
            <a:p>
              <a:pPr algn="ctr"/>
              <a:endParaRPr lang="he-IL" sz="1400" baseline="-25000" dirty="0">
                <a:latin typeface="Varela Round" pitchFamily="2" charset="-79"/>
                <a:cs typeface="Varela Round" pitchFamily="2" charset="-79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F8AF6D7-AEF0-4FB1-8746-40FD9248F098}"/>
                </a:ext>
              </a:extLst>
            </p:cNvPr>
            <p:cNvSpPr txBox="1"/>
            <p:nvPr/>
          </p:nvSpPr>
          <p:spPr>
            <a:xfrm>
              <a:off x="1405246" y="2313125"/>
              <a:ext cx="92962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latin typeface="Varela Round" pitchFamily="2" charset="-79"/>
                  <a:cs typeface="Varela Round" pitchFamily="2" charset="-79"/>
                </a:rPr>
                <a:t>0,3,6,9</a:t>
              </a:r>
              <a:endParaRPr lang="he-IL" dirty="0">
                <a:latin typeface="Varela Round" pitchFamily="2" charset="-79"/>
                <a:cs typeface="Varela Round" pitchFamily="2" charset="-79"/>
              </a:endParaRPr>
            </a:p>
          </p:txBody>
        </p:sp>
        <p:cxnSp>
          <p:nvCxnSpPr>
            <p:cNvPr id="85" name="מחבר חץ ישר 84"/>
            <p:cNvCxnSpPr/>
            <p:nvPr/>
          </p:nvCxnSpPr>
          <p:spPr>
            <a:xfrm flipV="1">
              <a:off x="1155338" y="2339424"/>
              <a:ext cx="1805753" cy="7956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מחבר חץ ישר 85"/>
            <p:cNvCxnSpPr/>
            <p:nvPr/>
          </p:nvCxnSpPr>
          <p:spPr>
            <a:xfrm>
              <a:off x="1229969" y="3556177"/>
              <a:ext cx="1699728" cy="458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מחבר חץ ישר 86"/>
            <p:cNvCxnSpPr/>
            <p:nvPr/>
          </p:nvCxnSpPr>
          <p:spPr>
            <a:xfrm>
              <a:off x="1086079" y="3898698"/>
              <a:ext cx="1813257" cy="1046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8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4023360" y="370810"/>
            <a:ext cx="74615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מלא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29807AF-C8BE-4095-9703-CBFC39CAE736}"/>
              </a:ext>
            </a:extLst>
          </p:cNvPr>
          <p:cNvSpPr/>
          <p:nvPr/>
        </p:nvSpPr>
        <p:spPr>
          <a:xfrm>
            <a:off x="6843730" y="1263066"/>
            <a:ext cx="5112568" cy="2410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>
                <a:latin typeface="Varela Round" pitchFamily="2" charset="-79"/>
                <a:cs typeface="Varela Round" pitchFamily="2" charset="-79"/>
              </a:rPr>
              <a:t>תרגיל 1</a:t>
            </a:r>
            <a:endParaRPr lang="he-IL" sz="14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  <a:p>
            <a:pPr algn="ctr"/>
            <a:endParaRPr lang="he-IL" sz="3000" dirty="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0240" y="2032344"/>
            <a:ext cx="491869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בנה אוטומט סופי דטרמיניסטי מלא מעל מעל </a:t>
            </a:r>
            <a:r>
              <a:rPr lang="en-US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{0,1…,8,9}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 = ∑ המקבל את כל המספרים </a:t>
            </a:r>
            <a:r>
              <a:rPr lang="he-IL" sz="2400" dirty="0" err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הדצימלים</a:t>
            </a:r>
            <a:r>
              <a:rPr lang="he-IL" sz="2400" dirty="0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rPr>
              <a:t> המתחלקים בשלוש ללא שארית</a:t>
            </a:r>
          </a:p>
        </p:txBody>
      </p:sp>
      <p:sp>
        <p:nvSpPr>
          <p:cNvPr id="8" name="מלבן 7"/>
          <p:cNvSpPr/>
          <p:nvPr/>
        </p:nvSpPr>
        <p:spPr>
          <a:xfrm>
            <a:off x="8173688" y="3922661"/>
            <a:ext cx="3457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000000"/>
                </a:solidFill>
                <a:latin typeface="Varela Round" pitchFamily="2" charset="-79"/>
                <a:cs typeface="Varela Round" pitchFamily="2" charset="-79"/>
              </a:rPr>
              <a:t>נשלים את האוטומט שלנו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96627" y="1176988"/>
            <a:ext cx="7050965" cy="5837904"/>
            <a:chOff x="367111" y="724753"/>
            <a:chExt cx="7050965" cy="583790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8AF6D7-AEF0-4FB1-8746-40FD9248F098}"/>
                </a:ext>
              </a:extLst>
            </p:cNvPr>
            <p:cNvSpPr txBox="1"/>
            <p:nvPr/>
          </p:nvSpPr>
          <p:spPr>
            <a:xfrm>
              <a:off x="2955927" y="5916326"/>
              <a:ext cx="92962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latin typeface="Varela Round" pitchFamily="2" charset="-79"/>
                  <a:cs typeface="Varela Round" pitchFamily="2" charset="-79"/>
                </a:rPr>
                <a:t>0,3,6,9</a:t>
              </a:r>
              <a:endParaRPr lang="he-IL" dirty="0">
                <a:latin typeface="Varela Round" pitchFamily="2" charset="-79"/>
                <a:cs typeface="Varela Round" pitchFamily="2" charset="-79"/>
              </a:endParaRPr>
            </a:p>
          </p:txBody>
        </p:sp>
        <p:grpSp>
          <p:nvGrpSpPr>
            <p:cNvPr id="4" name="קבוצה 3"/>
            <p:cNvGrpSpPr/>
            <p:nvPr/>
          </p:nvGrpSpPr>
          <p:grpSpPr>
            <a:xfrm>
              <a:off x="367111" y="724753"/>
              <a:ext cx="7050965" cy="5337250"/>
              <a:chOff x="-7075" y="755211"/>
              <a:chExt cx="7662720" cy="5706582"/>
            </a:xfrm>
          </p:grpSpPr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B23D17BB-C3FE-4348-818A-782B8BC149DA}"/>
                  </a:ext>
                </a:extLst>
              </p:cNvPr>
              <p:cNvSpPr/>
              <p:nvPr/>
            </p:nvSpPr>
            <p:spPr>
              <a:xfrm rot="16200000">
                <a:off x="2874677" y="5128030"/>
                <a:ext cx="838846" cy="839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400" dirty="0"/>
                  <a:t>q</a:t>
                </a:r>
                <a:r>
                  <a:rPr lang="en-US" sz="1400" baseline="-25000" dirty="0"/>
                  <a:t>0</a:t>
                </a:r>
                <a:endParaRPr lang="he-IL" sz="1400" baseline="-25000" dirty="0"/>
              </a:p>
            </p:txBody>
          </p:sp>
          <p:sp>
            <p:nvSpPr>
              <p:cNvPr id="26" name="אליפסה 25">
                <a:extLst>
                  <a:ext uri="{FF2B5EF4-FFF2-40B4-BE49-F238E27FC236}">
                    <a16:creationId xmlns:a16="http://schemas.microsoft.com/office/drawing/2014/main" id="{D029B90C-2B30-40C0-80E8-0B55304F6165}"/>
                  </a:ext>
                </a:extLst>
              </p:cNvPr>
              <p:cNvSpPr/>
              <p:nvPr/>
            </p:nvSpPr>
            <p:spPr>
              <a:xfrm rot="16200000">
                <a:off x="2991079" y="1504401"/>
                <a:ext cx="797946" cy="8393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5FDFC371-6244-4F4E-8A05-047E3B57223E}"/>
                  </a:ext>
                </a:extLst>
              </p:cNvPr>
              <p:cNvSpPr/>
              <p:nvPr/>
            </p:nvSpPr>
            <p:spPr>
              <a:xfrm rot="16200000">
                <a:off x="3110263" y="1631705"/>
                <a:ext cx="558562" cy="592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100" dirty="0"/>
                  <a:t>q</a:t>
                </a:r>
                <a:r>
                  <a:rPr lang="en-US" sz="1100" baseline="-25000" dirty="0"/>
                  <a:t>2</a:t>
                </a:r>
                <a:endParaRPr lang="he-IL" sz="1100" baseline="-25000" dirty="0"/>
              </a:p>
            </p:txBody>
          </p:sp>
          <p:sp>
            <p:nvSpPr>
              <p:cNvPr id="29" name="אליפסה 28">
                <a:extLst>
                  <a:ext uri="{FF2B5EF4-FFF2-40B4-BE49-F238E27FC236}">
                    <a16:creationId xmlns:a16="http://schemas.microsoft.com/office/drawing/2014/main" id="{B23D17BB-C3FE-4348-818A-782B8BC149DA}"/>
                  </a:ext>
                </a:extLst>
              </p:cNvPr>
              <p:cNvSpPr/>
              <p:nvPr/>
            </p:nvSpPr>
            <p:spPr>
              <a:xfrm>
                <a:off x="2874677" y="5128030"/>
                <a:ext cx="838846" cy="839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q</a:t>
                </a:r>
                <a:r>
                  <a:rPr lang="en-US" baseline="-25000" dirty="0">
                    <a:latin typeface="Varela Round" pitchFamily="2" charset="-79"/>
                    <a:cs typeface="Varela Round" pitchFamily="2" charset="-79"/>
                  </a:rPr>
                  <a:t>3</a:t>
                </a:r>
                <a:endParaRPr lang="he-IL" sz="1400" baseline="-250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EF68A0-893B-44FF-8541-4C6C0FE36AD2}"/>
                  </a:ext>
                </a:extLst>
              </p:cNvPr>
              <p:cNvSpPr txBox="1"/>
              <p:nvPr/>
            </p:nvSpPr>
            <p:spPr>
              <a:xfrm>
                <a:off x="2230777" y="3634107"/>
                <a:ext cx="887696" cy="3948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1,4,7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35" name="אליפסה 34">
                <a:extLst>
                  <a:ext uri="{FF2B5EF4-FFF2-40B4-BE49-F238E27FC236}">
                    <a16:creationId xmlns:a16="http://schemas.microsoft.com/office/drawing/2014/main" id="{D029B90C-2B30-40C0-80E8-0B55304F6165}"/>
                  </a:ext>
                </a:extLst>
              </p:cNvPr>
              <p:cNvSpPr/>
              <p:nvPr/>
            </p:nvSpPr>
            <p:spPr>
              <a:xfrm rot="16200000">
                <a:off x="2991079" y="1504401"/>
                <a:ext cx="797946" cy="8393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אליפסה 35">
                <a:extLst>
                  <a:ext uri="{FF2B5EF4-FFF2-40B4-BE49-F238E27FC236}">
                    <a16:creationId xmlns:a16="http://schemas.microsoft.com/office/drawing/2014/main" id="{5FDFC371-6244-4F4E-8A05-047E3B57223E}"/>
                  </a:ext>
                </a:extLst>
              </p:cNvPr>
              <p:cNvSpPr/>
              <p:nvPr/>
            </p:nvSpPr>
            <p:spPr>
              <a:xfrm>
                <a:off x="3110263" y="1631705"/>
                <a:ext cx="558562" cy="592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600" dirty="0">
                    <a:latin typeface="Varela Round" pitchFamily="2" charset="-79"/>
                    <a:cs typeface="Varela Round" pitchFamily="2" charset="-79"/>
                  </a:rPr>
                  <a:t>q</a:t>
                </a:r>
                <a:r>
                  <a:rPr lang="en-US" sz="1600" baseline="-25000" dirty="0">
                    <a:latin typeface="Varela Round" pitchFamily="2" charset="-79"/>
                    <a:cs typeface="Varela Round" pitchFamily="2" charset="-79"/>
                  </a:rPr>
                  <a:t>1</a:t>
                </a:r>
                <a:endParaRPr lang="he-IL" sz="1100" baseline="-250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37" name="צורה חופשית 36">
                <a:extLst>
                  <a:ext uri="{FF2B5EF4-FFF2-40B4-BE49-F238E27FC236}">
                    <a16:creationId xmlns:a16="http://schemas.microsoft.com/office/drawing/2014/main" id="{B500934A-822F-4C67-BFDB-15367E8763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101464" y="1124543"/>
                <a:ext cx="489212" cy="368524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39" name="צורה חופשית 38">
                <a:extLst>
                  <a:ext uri="{FF2B5EF4-FFF2-40B4-BE49-F238E27FC236}">
                    <a16:creationId xmlns:a16="http://schemas.microsoft.com/office/drawing/2014/main" id="{B500934A-822F-4C67-BFDB-15367E876397}"/>
                  </a:ext>
                </a:extLst>
              </p:cNvPr>
              <p:cNvSpPr>
                <a:spLocks/>
              </p:cNvSpPr>
              <p:nvPr/>
            </p:nvSpPr>
            <p:spPr bwMode="auto">
              <a:xfrm rot="231836" flipH="1">
                <a:off x="3084307" y="5940859"/>
                <a:ext cx="489212" cy="520934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11" name="אליפסה 10">
                <a:extLst>
                  <a:ext uri="{FF2B5EF4-FFF2-40B4-BE49-F238E27FC236}">
                    <a16:creationId xmlns:a16="http://schemas.microsoft.com/office/drawing/2014/main" id="{41AAD911-CB11-4E61-A714-81D5860A7C95}"/>
                  </a:ext>
                </a:extLst>
              </p:cNvPr>
              <p:cNvSpPr/>
              <p:nvPr/>
            </p:nvSpPr>
            <p:spPr>
              <a:xfrm rot="16200000">
                <a:off x="5279239" y="3350336"/>
                <a:ext cx="838846" cy="839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400" dirty="0"/>
                  <a:t>q</a:t>
                </a:r>
                <a:r>
                  <a:rPr lang="en-US" sz="1400" baseline="-25000" dirty="0"/>
                  <a:t>1</a:t>
                </a:r>
                <a:endParaRPr lang="he-IL" sz="1400" baseline="-25000" dirty="0"/>
              </a:p>
            </p:txBody>
          </p:sp>
          <p:sp>
            <p:nvSpPr>
              <p:cNvPr id="12" name="אליפסה 11">
                <a:extLst>
                  <a:ext uri="{FF2B5EF4-FFF2-40B4-BE49-F238E27FC236}">
                    <a16:creationId xmlns:a16="http://schemas.microsoft.com/office/drawing/2014/main" id="{41AAD911-CB11-4E61-A714-81D5860A7C95}"/>
                  </a:ext>
                </a:extLst>
              </p:cNvPr>
              <p:cNvSpPr/>
              <p:nvPr/>
            </p:nvSpPr>
            <p:spPr>
              <a:xfrm>
                <a:off x="5279240" y="3350336"/>
                <a:ext cx="838846" cy="839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q</a:t>
                </a:r>
                <a:r>
                  <a:rPr lang="en-US" baseline="-25000" dirty="0">
                    <a:latin typeface="Varela Round" pitchFamily="2" charset="-79"/>
                    <a:cs typeface="Varela Round" pitchFamily="2" charset="-79"/>
                  </a:rPr>
                  <a:t>2</a:t>
                </a:r>
                <a:endParaRPr lang="he-IL" sz="1400" baseline="-25000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13" name="צורה חופשית 12">
                <a:extLst>
                  <a:ext uri="{FF2B5EF4-FFF2-40B4-BE49-F238E27FC236}">
                    <a16:creationId xmlns:a16="http://schemas.microsoft.com/office/drawing/2014/main" id="{B500934A-822F-4C67-BFDB-15367E8763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2524382" flipH="1">
                <a:off x="5788491" y="2888899"/>
                <a:ext cx="489212" cy="596132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0" name="צורה חופשית 59">
                <a:extLst>
                  <a:ext uri="{FF2B5EF4-FFF2-40B4-BE49-F238E27FC236}">
                    <a16:creationId xmlns:a16="http://schemas.microsoft.com/office/drawing/2014/main" id="{A1AD3BF5-D4C3-4EF8-8244-1044318988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 flipV="1">
                <a:off x="1648616" y="3554702"/>
                <a:ext cx="2790866" cy="264796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1" name="צורה חופשית 60">
                <a:extLst>
                  <a:ext uri="{FF2B5EF4-FFF2-40B4-BE49-F238E27FC236}">
                    <a16:creationId xmlns:a16="http://schemas.microsoft.com/office/drawing/2014/main" id="{A1AD3BF5-D4C3-4EF8-8244-10443189883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 flipV="1">
                <a:off x="2091263" y="3644088"/>
                <a:ext cx="2790866" cy="264796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8AF6D7-AEF0-4FB1-8746-40FD9248F098}"/>
                  </a:ext>
                </a:extLst>
              </p:cNvPr>
              <p:cNvSpPr txBox="1"/>
              <p:nvPr/>
            </p:nvSpPr>
            <p:spPr>
              <a:xfrm>
                <a:off x="5696184" y="2613885"/>
                <a:ext cx="929620" cy="6910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0,3,6,9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8AF6D7-AEF0-4FB1-8746-40FD9248F098}"/>
                  </a:ext>
                </a:extLst>
              </p:cNvPr>
              <p:cNvSpPr txBox="1"/>
              <p:nvPr/>
            </p:nvSpPr>
            <p:spPr>
              <a:xfrm>
                <a:off x="2911650" y="755211"/>
                <a:ext cx="929620" cy="6910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0,3,6,9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64" name="צורה חופשית 63">
                <a:extLst>
                  <a:ext uri="{FF2B5EF4-FFF2-40B4-BE49-F238E27FC236}">
                    <a16:creationId xmlns:a16="http://schemas.microsoft.com/office/drawing/2014/main" id="{A1AD3BF5-D4C3-4EF8-8244-1044318988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577903" flipH="1" flipV="1">
                <a:off x="3487715" y="2799258"/>
                <a:ext cx="2790866" cy="264796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5" name="צורה חופשית 64">
                <a:extLst>
                  <a:ext uri="{FF2B5EF4-FFF2-40B4-BE49-F238E27FC236}">
                    <a16:creationId xmlns:a16="http://schemas.microsoft.com/office/drawing/2014/main" id="{A1AD3BF5-D4C3-4EF8-8244-1044318988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3547458" flipH="1" flipV="1">
                <a:off x="3100444" y="2719652"/>
                <a:ext cx="2385999" cy="414716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6" name="צורה חופשית 65">
                <a:extLst>
                  <a:ext uri="{FF2B5EF4-FFF2-40B4-BE49-F238E27FC236}">
                    <a16:creationId xmlns:a16="http://schemas.microsoft.com/office/drawing/2014/main" id="{A1AD3BF5-D4C3-4EF8-8244-10443189883F}"/>
                  </a:ext>
                </a:extLst>
              </p:cNvPr>
              <p:cNvSpPr>
                <a:spLocks/>
              </p:cNvSpPr>
              <p:nvPr/>
            </p:nvSpPr>
            <p:spPr bwMode="auto">
              <a:xfrm rot="8692991" flipH="1" flipV="1">
                <a:off x="3570269" y="4879169"/>
                <a:ext cx="2389936" cy="292969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7" name="צורה חופשית 66">
                <a:extLst>
                  <a:ext uri="{FF2B5EF4-FFF2-40B4-BE49-F238E27FC236}">
                    <a16:creationId xmlns:a16="http://schemas.microsoft.com/office/drawing/2014/main" id="{A1AD3BF5-D4C3-4EF8-8244-1044318988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052431" flipH="1" flipV="1">
                <a:off x="3436983" y="4345085"/>
                <a:ext cx="2613093" cy="342945"/>
              </a:xfrm>
              <a:custGeom>
                <a:avLst/>
                <a:gdLst>
                  <a:gd name="G0" fmla="+- 21585 0 0"/>
                  <a:gd name="G1" fmla="+- 0 0 0"/>
                  <a:gd name="G2" fmla="+- 21600 0 0"/>
                  <a:gd name="T0" fmla="*/ 43149 w 43149"/>
                  <a:gd name="T1" fmla="*/ 1249 h 21600"/>
                  <a:gd name="T2" fmla="*/ 0 w 43149"/>
                  <a:gd name="T3" fmla="*/ 805 h 21600"/>
                  <a:gd name="T4" fmla="*/ 21585 w 43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49" h="21600" fill="none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</a:path>
                  <a:path w="43149" h="21600" stroke="0" extrusionOk="0">
                    <a:moveTo>
                      <a:pt x="43148" y="1248"/>
                    </a:moveTo>
                    <a:cubicBezTo>
                      <a:pt x="42487" y="12674"/>
                      <a:pt x="33029" y="21599"/>
                      <a:pt x="21585" y="21600"/>
                    </a:cubicBezTo>
                    <a:cubicBezTo>
                      <a:pt x="9968" y="21600"/>
                      <a:pt x="432" y="12413"/>
                      <a:pt x="0" y="804"/>
                    </a:cubicBezTo>
                    <a:lnTo>
                      <a:pt x="21585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he-IL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BEF68A0-893B-44FF-8541-4C6C0FE36AD2}"/>
                  </a:ext>
                </a:extLst>
              </p:cNvPr>
              <p:cNvSpPr txBox="1"/>
              <p:nvPr/>
            </p:nvSpPr>
            <p:spPr>
              <a:xfrm>
                <a:off x="3022167" y="3704559"/>
                <a:ext cx="887696" cy="3948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2,5,8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BEF68A0-893B-44FF-8541-4C6C0FE36AD2}"/>
                  </a:ext>
                </a:extLst>
              </p:cNvPr>
              <p:cNvSpPr txBox="1"/>
              <p:nvPr/>
            </p:nvSpPr>
            <p:spPr>
              <a:xfrm rot="21386000">
                <a:off x="3746342" y="4403792"/>
                <a:ext cx="887696" cy="3948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2,5,8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EF68A0-893B-44FF-8541-4C6C0FE36AD2}"/>
                  </a:ext>
                </a:extLst>
              </p:cNvPr>
              <p:cNvSpPr txBox="1"/>
              <p:nvPr/>
            </p:nvSpPr>
            <p:spPr>
              <a:xfrm>
                <a:off x="4306394" y="5247933"/>
                <a:ext cx="887696" cy="3948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1,4,7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BEF68A0-893B-44FF-8541-4C6C0FE36AD2}"/>
                  </a:ext>
                </a:extLst>
              </p:cNvPr>
              <p:cNvSpPr txBox="1"/>
              <p:nvPr/>
            </p:nvSpPr>
            <p:spPr>
              <a:xfrm>
                <a:off x="3629390" y="2750849"/>
                <a:ext cx="887696" cy="3948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2,5,8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EF68A0-893B-44FF-8541-4C6C0FE36AD2}"/>
                  </a:ext>
                </a:extLst>
              </p:cNvPr>
              <p:cNvSpPr txBox="1"/>
              <p:nvPr/>
            </p:nvSpPr>
            <p:spPr>
              <a:xfrm rot="165412">
                <a:off x="4247685" y="2268982"/>
                <a:ext cx="887696" cy="3948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1,4,7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cxnSp>
            <p:nvCxnSpPr>
              <p:cNvPr id="45" name="מחבר חץ ישר 44">
                <a:extLst>
                  <a:ext uri="{FF2B5EF4-FFF2-40B4-BE49-F238E27FC236}">
                    <a16:creationId xmlns:a16="http://schemas.microsoft.com/office/drawing/2014/main" id="{B338E22E-BD5B-4C48-8D4B-6640C7228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7075" y="3007518"/>
                <a:ext cx="446808" cy="20061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אליפסה 45">
                <a:extLst>
                  <a:ext uri="{FF2B5EF4-FFF2-40B4-BE49-F238E27FC236}">
                    <a16:creationId xmlns:a16="http://schemas.microsoft.com/office/drawing/2014/main" id="{B23D17BB-C3FE-4348-818A-782B8BC149DA}"/>
                  </a:ext>
                </a:extLst>
              </p:cNvPr>
              <p:cNvSpPr/>
              <p:nvPr/>
            </p:nvSpPr>
            <p:spPr>
              <a:xfrm>
                <a:off x="355077" y="3086896"/>
                <a:ext cx="838846" cy="8393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dirty="0"/>
                  <a:t>q</a:t>
                </a:r>
                <a:r>
                  <a:rPr lang="en-US" sz="2000" baseline="-25000" dirty="0"/>
                  <a:t>0</a:t>
                </a:r>
                <a:endParaRPr lang="he-IL" sz="1400" baseline="-25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BEF68A0-893B-44FF-8541-4C6C0FE36AD2}"/>
                  </a:ext>
                </a:extLst>
              </p:cNvPr>
              <p:cNvSpPr txBox="1"/>
              <p:nvPr/>
            </p:nvSpPr>
            <p:spPr>
              <a:xfrm>
                <a:off x="1366153" y="4019186"/>
                <a:ext cx="887696" cy="3948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2,5,8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BEF68A0-893B-44FF-8541-4C6C0FE36AD2}"/>
                  </a:ext>
                </a:extLst>
              </p:cNvPr>
              <p:cNvSpPr txBox="1"/>
              <p:nvPr/>
            </p:nvSpPr>
            <p:spPr>
              <a:xfrm>
                <a:off x="1694103" y="3251096"/>
                <a:ext cx="887696" cy="3948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1,4,7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771775" y="1412041"/>
                <a:ext cx="1515819" cy="4936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dirty="0">
                    <a:solidFill>
                      <a:srgbClr val="00B050"/>
                    </a:solidFill>
                    <a:latin typeface="Varela Round" pitchFamily="2" charset="-79"/>
                    <a:cs typeface="Varela Round" pitchFamily="2" charset="-79"/>
                  </a:rPr>
                  <a:t>שארית חלוקה של מספר ב 3 שווה 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816627" y="5714844"/>
                <a:ext cx="1618951" cy="4936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dirty="0">
                    <a:solidFill>
                      <a:srgbClr val="00B050"/>
                    </a:solidFill>
                    <a:latin typeface="Varela Round" pitchFamily="2" charset="-79"/>
                    <a:cs typeface="Varela Round" pitchFamily="2" charset="-79"/>
                  </a:rPr>
                  <a:t>שארית חלוקה של מספר ב 3 שווה 2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186998" y="3725538"/>
                <a:ext cx="1468647" cy="4936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200" dirty="0">
                    <a:solidFill>
                      <a:srgbClr val="00B050"/>
                    </a:solidFill>
                    <a:latin typeface="Varela Round" pitchFamily="2" charset="-79"/>
                    <a:cs typeface="Varela Round" pitchFamily="2" charset="-79"/>
                  </a:rPr>
                  <a:t>שארית חלוקה של מספר ב 3 שווה 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8AF6D7-AEF0-4FB1-8746-40FD9248F098}"/>
                  </a:ext>
                </a:extLst>
              </p:cNvPr>
              <p:cNvSpPr txBox="1"/>
              <p:nvPr/>
            </p:nvSpPr>
            <p:spPr>
              <a:xfrm>
                <a:off x="1405246" y="2313125"/>
                <a:ext cx="929620" cy="6910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Varela Round" pitchFamily="2" charset="-79"/>
                    <a:cs typeface="Varela Round" pitchFamily="2" charset="-79"/>
                  </a:rPr>
                  <a:t>0,3,6,9</a:t>
                </a:r>
                <a:endParaRPr lang="he-IL" dirty="0">
                  <a:latin typeface="Varela Round" pitchFamily="2" charset="-79"/>
                  <a:cs typeface="Varela Round" pitchFamily="2" charset="-79"/>
                </a:endParaRPr>
              </a:p>
            </p:txBody>
          </p:sp>
          <p:cxnSp>
            <p:nvCxnSpPr>
              <p:cNvPr id="9" name="מחבר חץ ישר 8"/>
              <p:cNvCxnSpPr/>
              <p:nvPr/>
            </p:nvCxnSpPr>
            <p:spPr>
              <a:xfrm flipV="1">
                <a:off x="1155338" y="2339424"/>
                <a:ext cx="1805753" cy="795626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מחבר חץ ישר 82"/>
              <p:cNvCxnSpPr/>
              <p:nvPr/>
            </p:nvCxnSpPr>
            <p:spPr>
              <a:xfrm>
                <a:off x="1229969" y="3556177"/>
                <a:ext cx="3949021" cy="311734"/>
              </a:xfrm>
              <a:prstGeom prst="straightConnector1">
                <a:avLst/>
              </a:prstGeom>
              <a:ln w="28575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מחבר חץ ישר 83"/>
              <p:cNvCxnSpPr/>
              <p:nvPr/>
            </p:nvCxnSpPr>
            <p:spPr>
              <a:xfrm>
                <a:off x="1086079" y="3898698"/>
                <a:ext cx="1788353" cy="118383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3282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86384" y="1684717"/>
            <a:ext cx="10222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כמודל חישוב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מושגים בסיסיים בתורת הקבוצות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(</a:t>
            </a:r>
            <a:r>
              <a:rPr lang="he-IL" sz="2800" dirty="0" err="1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אס"ד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) מלא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(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אס"ד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) לא מלא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תרגול</a:t>
            </a:r>
          </a:p>
        </p:txBody>
      </p:sp>
    </p:spTree>
    <p:extLst>
      <p:ext uri="{BB962C8B-B14F-4D97-AF65-F5344CB8AC3E}">
        <p14:creationId xmlns:p14="http://schemas.microsoft.com/office/powerpoint/2010/main" val="297124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14232A-BE76-4CCB-A48E-44FAAC02C8B8}"/>
              </a:ext>
            </a:extLst>
          </p:cNvPr>
          <p:cNvSpPr txBox="1"/>
          <p:nvPr/>
        </p:nvSpPr>
        <p:spPr>
          <a:xfrm>
            <a:off x="3917348" y="332656"/>
            <a:ext cx="75675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038A1280-6BAE-409B-AE0C-BAF15DBD96A5}"/>
              </a:ext>
            </a:extLst>
          </p:cNvPr>
          <p:cNvCxnSpPr>
            <a:cxnSpLocks/>
          </p:cNvCxnSpPr>
          <p:nvPr/>
        </p:nvCxnSpPr>
        <p:spPr>
          <a:xfrm>
            <a:off x="5302502" y="1010878"/>
            <a:ext cx="612068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C96334F-44A4-46C1-B511-59A2B0FAB828}"/>
              </a:ext>
            </a:extLst>
          </p:cNvPr>
          <p:cNvSpPr txBox="1"/>
          <p:nvPr/>
        </p:nvSpPr>
        <p:spPr>
          <a:xfrm>
            <a:off x="1156201" y="1040542"/>
            <a:ext cx="10527572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2400" u="sng" dirty="0">
                <a:solidFill>
                  <a:schemeClr val="tx2"/>
                </a:solidFill>
                <a:latin typeface="Varela Round" pitchFamily="2" charset="-79"/>
                <a:cs typeface="Varela Round" pitchFamily="2" charset="-79"/>
              </a:rPr>
              <a:t>הגדרה</a:t>
            </a:r>
            <a:r>
              <a:rPr lang="he-IL" sz="2400" dirty="0">
                <a:solidFill>
                  <a:schemeClr val="tx2"/>
                </a:solidFill>
                <a:latin typeface="Varela Round" pitchFamily="2" charset="-79"/>
                <a:cs typeface="Varela Round" pitchFamily="2" charset="-79"/>
              </a:rPr>
              <a:t>:</a:t>
            </a:r>
            <a:r>
              <a:rPr lang="en-US" sz="2400" dirty="0">
                <a:solidFill>
                  <a:schemeClr val="tx2"/>
                </a:solidFill>
                <a:latin typeface="Varela Round" pitchFamily="2" charset="-79"/>
                <a:cs typeface="Varela Round" pitchFamily="2" charset="-79"/>
              </a:rPr>
              <a:t> </a:t>
            </a:r>
            <a:endParaRPr lang="he-IL" sz="2400" dirty="0">
              <a:solidFill>
                <a:schemeClr val="tx2"/>
              </a:solidFill>
              <a:latin typeface="Varela Round" pitchFamily="2" charset="-79"/>
              <a:cs typeface="Varela Round" pitchFamily="2" charset="-79"/>
            </a:endParaRPr>
          </a:p>
          <a:p>
            <a:pPr>
              <a:spcAft>
                <a:spcPts val="600"/>
              </a:spcAft>
            </a:pPr>
            <a:r>
              <a:rPr lang="he-IL" sz="2400" dirty="0">
                <a:solidFill>
                  <a:schemeClr val="accent1"/>
                </a:solidFill>
                <a:latin typeface="Varela Round" pitchFamily="2" charset="-79"/>
                <a:cs typeface="Varela Round" pitchFamily="2" charset="-79"/>
              </a:rPr>
              <a:t>אוטומט סופי דטרמיניסטי לא מלא</a:t>
            </a:r>
            <a:r>
              <a:rPr lang="he-IL" sz="2400" dirty="0">
                <a:latin typeface="Varela Round" pitchFamily="2" charset="-79"/>
                <a:cs typeface="Varela Round" pitchFamily="2" charset="-79"/>
              </a:rPr>
              <a:t> </a:t>
            </a:r>
            <a:r>
              <a:rPr lang="he-IL" sz="2400" dirty="0">
                <a:solidFill>
                  <a:schemeClr val="tx2"/>
                </a:solidFill>
                <a:latin typeface="Varela Round" pitchFamily="2" charset="-79"/>
                <a:cs typeface="Varela Round" pitchFamily="2" charset="-79"/>
              </a:rPr>
              <a:t>מוגדר על ידי אותם חמישה מרכיבים כמו אוטומט סופי דטרמיניסטי מלא, פרט לפונקציית מעברים, בה יכולים להיות חסרים חלק מהמעברים. </a:t>
            </a:r>
          </a:p>
          <a:p>
            <a:pPr>
              <a:spcAft>
                <a:spcPts val="600"/>
              </a:spcAft>
            </a:pPr>
            <a:r>
              <a:rPr lang="he-IL" sz="2400" dirty="0">
                <a:latin typeface="Varela Round" pitchFamily="2" charset="-79"/>
                <a:cs typeface="Varela Round" pitchFamily="2" charset="-79"/>
              </a:rPr>
              <a:t>עבור מצב מסוים ואות קלט מסוימת , לא מותאם מעבר. במצב כזה האוטומט "נתקע" .</a:t>
            </a:r>
          </a:p>
          <a:p>
            <a:pPr>
              <a:spcAft>
                <a:spcPts val="600"/>
              </a:spcAft>
            </a:pPr>
            <a:endParaRPr lang="he-IL" sz="2400" dirty="0">
              <a:solidFill>
                <a:schemeClr val="tx2"/>
              </a:solidFill>
              <a:latin typeface="Varela Round" pitchFamily="2" charset="-79"/>
              <a:cs typeface="Varela Round" pitchFamily="2" charset="-79"/>
            </a:endParaRPr>
          </a:p>
          <a:p>
            <a:pPr>
              <a:spcAft>
                <a:spcPts val="600"/>
              </a:spcAft>
            </a:pPr>
            <a:r>
              <a:rPr lang="he-IL" sz="2400" dirty="0">
                <a:solidFill>
                  <a:schemeClr val="tx2"/>
                </a:solidFill>
                <a:latin typeface="Varela Round" pitchFamily="2" charset="-79"/>
                <a:cs typeface="Varela Round" pitchFamily="2" charset="-79"/>
              </a:rPr>
              <a:t>המעברים החסרים הם המעברים עבור אותיות קלט שמובילות למצב מלכודת.</a:t>
            </a:r>
          </a:p>
        </p:txBody>
      </p:sp>
    </p:spTree>
    <p:extLst>
      <p:ext uri="{BB962C8B-B14F-4D97-AF65-F5344CB8AC3E}">
        <p14:creationId xmlns:p14="http://schemas.microsoft.com/office/powerpoint/2010/main" val="30863821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24620</TotalTime>
  <Words>3832</Words>
  <Application>Microsoft Macintosh PowerPoint</Application>
  <PresentationFormat>Widescreen</PresentationFormat>
  <Paragraphs>980</Paragraphs>
  <Slides>59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Aharoni</vt:lpstr>
      <vt:lpstr>Arial</vt:lpstr>
      <vt:lpstr>Calibri</vt:lpstr>
      <vt:lpstr>Cambria Math</vt:lpstr>
      <vt:lpstr>Courier New</vt:lpstr>
      <vt:lpstr>Times New Roman</vt:lpstr>
      <vt:lpstr>Varela Round</vt:lpstr>
      <vt:lpstr>Wingdings</vt:lpstr>
      <vt:lpstr>ערכת נושא Office</vt:lpstr>
      <vt:lpstr>מערכת שידורים לאומית</vt:lpstr>
      <vt:lpstr>פרק 1 : אוטומט סופי דטרמיניסטי לא מלא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מתי מילה מתקבלת ומתי נידחת באוטומט סופי דטרמיניסטי לא מלא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453</cp:revision>
  <dcterms:created xsi:type="dcterms:W3CDTF">2020-03-15T19:13:03Z</dcterms:created>
  <dcterms:modified xsi:type="dcterms:W3CDTF">2020-08-24T17:29:17Z</dcterms:modified>
</cp:coreProperties>
</file>