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4"/>
  </p:sldMasterIdLst>
  <p:notesMasterIdLst>
    <p:notesMasterId r:id="rId29"/>
  </p:notesMasterIdLst>
  <p:sldIdLst>
    <p:sldId id="256" r:id="rId5"/>
    <p:sldId id="257" r:id="rId6"/>
    <p:sldId id="258" r:id="rId7"/>
    <p:sldId id="259" r:id="rId8"/>
    <p:sldId id="282" r:id="rId9"/>
    <p:sldId id="261" r:id="rId10"/>
    <p:sldId id="262" r:id="rId11"/>
    <p:sldId id="263" r:id="rId12"/>
    <p:sldId id="283" r:id="rId13"/>
    <p:sldId id="265" r:id="rId14"/>
    <p:sldId id="266" r:id="rId15"/>
    <p:sldId id="267" r:id="rId16"/>
    <p:sldId id="284" r:id="rId17"/>
    <p:sldId id="268" r:id="rId18"/>
    <p:sldId id="269" r:id="rId19"/>
    <p:sldId id="270" r:id="rId20"/>
    <p:sldId id="271" r:id="rId21"/>
    <p:sldId id="272" r:id="rId22"/>
    <p:sldId id="273" r:id="rId23"/>
    <p:sldId id="274" r:id="rId24"/>
    <p:sldId id="275" r:id="rId25"/>
    <p:sldId id="276" r:id="rId26"/>
    <p:sldId id="277" r:id="rId27"/>
    <p:sldId id="278" r:id="rId28"/>
  </p:sldIdLst>
  <p:sldSz cx="12192000" cy="6858000"/>
  <p:notesSz cx="6858000" cy="9144000"/>
  <p:embeddedFontLst>
    <p:embeddedFont>
      <p:font typeface="Calibri" panose="020F0502020204030204" pitchFamily="34" charset="0"/>
      <p:regular r:id="rId30"/>
      <p:bold r:id="rId31"/>
      <p:italic r:id="rId32"/>
      <p:boldItalic r:id="rId33"/>
    </p:embeddedFont>
    <p:embeddedFont>
      <p:font typeface="David" panose="020E0502060401010101" pitchFamily="34" charset="-79"/>
      <p:regular r:id="rId34"/>
      <p:bold r:id="rId35"/>
    </p:embeddedFont>
    <p:embeddedFont>
      <p:font typeface="Varela Round" panose="00000500000000000000" charset="-79"/>
      <p:regular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6" d="100"/>
          <a:sy n="76" d="100"/>
        </p:scale>
        <p:origin x="917" y="48"/>
      </p:cViewPr>
      <p:guideLst>
        <p:guide orient="horz" pos="2160"/>
        <p:guide pos="3841"/>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3886200" y="0"/>
            <a:ext cx="2971800" cy="457200"/>
          </a:xfrm>
          <a:prstGeom prst="rect">
            <a:avLst/>
          </a:prstGeom>
          <a:noFill/>
          <a:ln>
            <a:noFill/>
          </a:ln>
        </p:spPr>
        <p:txBody>
          <a:bodyPr spcFirstLastPara="1" wrap="square" lIns="91425" tIns="45700" rIns="91425" bIns="45700" anchor="t" anchorCtr="0">
            <a:noAutofit/>
          </a:bodyPr>
          <a:lstStyle>
            <a:lvl1pPr marR="0" lvl="0" algn="r"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588" y="0"/>
            <a:ext cx="2971800" cy="457200"/>
          </a:xfrm>
          <a:prstGeom prst="rect">
            <a:avLst/>
          </a:prstGeom>
          <a:noFill/>
          <a:ln>
            <a:noFill/>
          </a:ln>
        </p:spPr>
        <p:txBody>
          <a:bodyPr spcFirstLastPara="1" wrap="square" lIns="91425" tIns="45700" rIns="91425" bIns="45700" anchor="t" anchorCtr="0">
            <a:noAutofit/>
          </a:bodyPr>
          <a:lstStyle>
            <a:lvl1pPr marR="0" lvl="0" algn="l"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r"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r"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r"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r"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r"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r"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r"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r"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r"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3886200" y="8685213"/>
            <a:ext cx="2971800" cy="457200"/>
          </a:xfrm>
          <a:prstGeom prst="rect">
            <a:avLst/>
          </a:prstGeom>
          <a:noFill/>
          <a:ln>
            <a:noFill/>
          </a:ln>
        </p:spPr>
        <p:txBody>
          <a:bodyPr spcFirstLastPara="1" wrap="square" lIns="91425" tIns="45700" rIns="91425" bIns="45700" anchor="b" anchorCtr="0">
            <a:noAutofit/>
          </a:bodyPr>
          <a:lstStyle>
            <a:lvl1pPr marR="0" lvl="0" algn="r" rtl="1">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588"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1">
              <a:lnSpc>
                <a:spcPct val="100000"/>
              </a:lnSpc>
              <a:spcBef>
                <a:spcPts val="0"/>
              </a:spcBef>
              <a:spcAft>
                <a:spcPts val="0"/>
              </a:spcAft>
              <a:buClr>
                <a:srgbClr val="000000"/>
              </a:buClr>
              <a:buSzPts val="1200"/>
              <a:buFont typeface="Arial"/>
              <a:buNone/>
            </a:pPr>
            <a:fld id="{00000000-1234-1234-1234-123412341234}" type="slidenum">
              <a:rPr lang="iw-IL"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OOFQGD4xdJc"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9" name="Google Shape;13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9" name="Google Shape;209;p11:notes"/>
          <p:cNvSpPr txBox="1">
            <a:spLocks noGrp="1"/>
          </p:cNvSpPr>
          <p:nvPr>
            <p:ph type="sldNum" idx="12"/>
          </p:nvPr>
        </p:nvSpPr>
        <p:spPr>
          <a:xfrm>
            <a:off x="1588" y="8685213"/>
            <a:ext cx="2971800" cy="457200"/>
          </a:xfrm>
          <a:prstGeom prst="rect">
            <a:avLst/>
          </a:prstGeom>
          <a:noFill/>
          <a:ln>
            <a:noFill/>
          </a:ln>
        </p:spPr>
        <p:txBody>
          <a:bodyPr spcFirstLastPara="1" wrap="square" lIns="91425" tIns="45700" rIns="91425" bIns="45700" anchor="b" anchorCtr="0">
            <a:noAutofit/>
          </a:bodyPr>
          <a:lstStyle/>
          <a:p>
            <a:pPr marL="0" lvl="0" indent="0" algn="l" rtl="1">
              <a:lnSpc>
                <a:spcPct val="100000"/>
              </a:lnSpc>
              <a:spcBef>
                <a:spcPts val="0"/>
              </a:spcBef>
              <a:spcAft>
                <a:spcPts val="0"/>
              </a:spcAft>
              <a:buClr>
                <a:srgbClr val="000000"/>
              </a:buClr>
              <a:buSzPts val="1400"/>
              <a:buFont typeface="Arial"/>
              <a:buNone/>
            </a:pPr>
            <a:fld id="{00000000-1234-1234-1234-123412341234}" type="slidenum">
              <a:rPr lang="iw-IL"/>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7" name="Google Shape;21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8" name="Google Shape;238;p13:notes"/>
          <p:cNvSpPr txBox="1">
            <a:spLocks noGrp="1"/>
          </p:cNvSpPr>
          <p:nvPr>
            <p:ph type="sldNum" idx="12"/>
          </p:nvPr>
        </p:nvSpPr>
        <p:spPr>
          <a:xfrm>
            <a:off x="1588" y="8685213"/>
            <a:ext cx="2971800" cy="457200"/>
          </a:xfrm>
          <a:prstGeom prst="rect">
            <a:avLst/>
          </a:prstGeom>
          <a:noFill/>
          <a:ln>
            <a:noFill/>
          </a:ln>
        </p:spPr>
        <p:txBody>
          <a:bodyPr spcFirstLastPara="1" wrap="square" lIns="91425" tIns="45700" rIns="91425" bIns="45700" anchor="b" anchorCtr="0">
            <a:noAutofit/>
          </a:bodyPr>
          <a:lstStyle/>
          <a:p>
            <a:pPr marL="0" lvl="0" indent="0" algn="l" rtl="1">
              <a:lnSpc>
                <a:spcPct val="100000"/>
              </a:lnSpc>
              <a:spcBef>
                <a:spcPts val="0"/>
              </a:spcBef>
              <a:spcAft>
                <a:spcPts val="0"/>
              </a:spcAft>
              <a:buClr>
                <a:srgbClr val="000000"/>
              </a:buClr>
              <a:buSzPts val="1400"/>
              <a:buFont typeface="Arial"/>
              <a:buNone/>
            </a:pPr>
            <a:fld id="{00000000-1234-1234-1234-123412341234}" type="slidenum">
              <a:rPr lang="iw-IL"/>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3" name="Google Shape;24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2" name="Google Shape;25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p16:notes"/>
          <p:cNvSpPr txBox="1">
            <a:spLocks noGrp="1"/>
          </p:cNvSpPr>
          <p:nvPr>
            <p:ph type="sldNum" idx="12"/>
          </p:nvPr>
        </p:nvSpPr>
        <p:spPr>
          <a:xfrm>
            <a:off x="1588" y="8685213"/>
            <a:ext cx="2971800" cy="457200"/>
          </a:xfrm>
          <a:prstGeom prst="rect">
            <a:avLst/>
          </a:prstGeom>
          <a:noFill/>
          <a:ln>
            <a:noFill/>
          </a:ln>
        </p:spPr>
        <p:txBody>
          <a:bodyPr spcFirstLastPara="1" wrap="square" lIns="91425" tIns="45700" rIns="91425" bIns="45700" anchor="b" anchorCtr="0">
            <a:noAutofit/>
          </a:bodyPr>
          <a:lstStyle/>
          <a:p>
            <a:pPr marL="0" lvl="0" indent="0" algn="l" rtl="1">
              <a:lnSpc>
                <a:spcPct val="100000"/>
              </a:lnSpc>
              <a:spcBef>
                <a:spcPts val="0"/>
              </a:spcBef>
              <a:spcAft>
                <a:spcPts val="0"/>
              </a:spcAft>
              <a:buClr>
                <a:srgbClr val="000000"/>
              </a:buClr>
              <a:buSzPts val="1400"/>
              <a:buFont typeface="Arial"/>
              <a:buNone/>
            </a:pPr>
            <a:fld id="{00000000-1234-1234-1234-123412341234}" type="slidenum">
              <a:rPr lang="iw-IL"/>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4" name="Google Shape;274;p18:notes"/>
          <p:cNvSpPr txBox="1">
            <a:spLocks noGrp="1"/>
          </p:cNvSpPr>
          <p:nvPr>
            <p:ph type="sldNum" idx="12"/>
          </p:nvPr>
        </p:nvSpPr>
        <p:spPr>
          <a:xfrm>
            <a:off x="1588" y="8685213"/>
            <a:ext cx="2971800" cy="457200"/>
          </a:xfrm>
          <a:prstGeom prst="rect">
            <a:avLst/>
          </a:prstGeom>
          <a:noFill/>
          <a:ln>
            <a:noFill/>
          </a:ln>
        </p:spPr>
        <p:txBody>
          <a:bodyPr spcFirstLastPara="1" wrap="square" lIns="91425" tIns="45700" rIns="91425" bIns="45700" anchor="b" anchorCtr="0">
            <a:noAutofit/>
          </a:bodyPr>
          <a:lstStyle/>
          <a:p>
            <a:pPr marL="0" lvl="0" indent="0" algn="l" rtl="1">
              <a:lnSpc>
                <a:spcPct val="100000"/>
              </a:lnSpc>
              <a:spcBef>
                <a:spcPts val="0"/>
              </a:spcBef>
              <a:spcAft>
                <a:spcPts val="0"/>
              </a:spcAft>
              <a:buClr>
                <a:srgbClr val="000000"/>
              </a:buClr>
              <a:buSzPts val="1400"/>
              <a:buFont typeface="Arial"/>
              <a:buNone/>
            </a:pPr>
            <a:fld id="{00000000-1234-1234-1234-123412341234}" type="slidenum">
              <a:rPr lang="iw-IL"/>
              <a:t>19</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7" name="Google Shape;287;p20:notes"/>
          <p:cNvSpPr txBox="1">
            <a:spLocks noGrp="1"/>
          </p:cNvSpPr>
          <p:nvPr>
            <p:ph type="sldNum" idx="12"/>
          </p:nvPr>
        </p:nvSpPr>
        <p:spPr>
          <a:xfrm>
            <a:off x="1588" y="8685213"/>
            <a:ext cx="2971800" cy="457200"/>
          </a:xfrm>
          <a:prstGeom prst="rect">
            <a:avLst/>
          </a:prstGeom>
          <a:noFill/>
          <a:ln>
            <a:noFill/>
          </a:ln>
        </p:spPr>
        <p:txBody>
          <a:bodyPr spcFirstLastPara="1" wrap="square" lIns="91425" tIns="45700" rIns="91425" bIns="45700" anchor="b" anchorCtr="0">
            <a:noAutofit/>
          </a:bodyPr>
          <a:lstStyle/>
          <a:p>
            <a:pPr marL="0" lvl="0" indent="0" algn="l" rtl="1">
              <a:lnSpc>
                <a:spcPct val="100000"/>
              </a:lnSpc>
              <a:spcBef>
                <a:spcPts val="0"/>
              </a:spcBef>
              <a:spcAft>
                <a:spcPts val="0"/>
              </a:spcAft>
              <a:buClr>
                <a:srgbClr val="000000"/>
              </a:buClr>
              <a:buSzPts val="1400"/>
              <a:buFont typeface="Arial"/>
              <a:buNone/>
            </a:pPr>
            <a:fld id="{00000000-1234-1234-1234-123412341234}" type="slidenum">
              <a:rPr lang="iw-IL"/>
              <a:t>21</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2" name="Google Shape;292;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2" name="Google Shape;302;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8" name="Google Shape;308;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1" name="Google Shape;16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r>
              <a:rPr lang="en-US" sz="1200" u="sng" dirty="0">
                <a:solidFill>
                  <a:schemeClr val="hlink"/>
                </a:solidFill>
                <a:hlinkClick r:id="rId3"/>
              </a:rPr>
              <a:t>https://www.youtube.com/watch?v=OOFQGD4xdJc</a:t>
            </a:r>
            <a:endParaRPr lang="en-US" dirty="0"/>
          </a:p>
          <a:p>
            <a:endParaRPr lang="he-IL" dirty="0"/>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5</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61802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5" name="Google Shape;17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9" name="Google Shape;189;p8:notes"/>
          <p:cNvSpPr txBox="1">
            <a:spLocks noGrp="1"/>
          </p:cNvSpPr>
          <p:nvPr>
            <p:ph type="sldNum" idx="12"/>
          </p:nvPr>
        </p:nvSpPr>
        <p:spPr>
          <a:xfrm>
            <a:off x="1588" y="8685213"/>
            <a:ext cx="2971800" cy="457200"/>
          </a:xfrm>
          <a:prstGeom prst="rect">
            <a:avLst/>
          </a:prstGeom>
          <a:noFill/>
          <a:ln>
            <a:noFill/>
          </a:ln>
        </p:spPr>
        <p:txBody>
          <a:bodyPr spcFirstLastPara="1" wrap="square" lIns="91425" tIns="45700" rIns="91425" bIns="45700" anchor="b" anchorCtr="0">
            <a:noAutofit/>
          </a:bodyPr>
          <a:lstStyle/>
          <a:p>
            <a:pPr marL="0" lvl="0" indent="0" algn="l" rtl="1">
              <a:lnSpc>
                <a:spcPct val="100000"/>
              </a:lnSpc>
              <a:spcBef>
                <a:spcPts val="0"/>
              </a:spcBef>
              <a:spcAft>
                <a:spcPts val="0"/>
              </a:spcAft>
              <a:buClr>
                <a:srgbClr val="000000"/>
              </a:buClr>
              <a:buSzPts val="1400"/>
              <a:buFont typeface="Arial"/>
              <a:buNone/>
            </a:pPr>
            <a:fld id="{00000000-1234-1234-1234-123412341234}" type="slidenum">
              <a:rPr lang="iw-IL"/>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8885902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שער">
  <p:cSld name="שער">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 y="2693989"/>
            <a:ext cx="12192000" cy="14700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Clr>
                <a:srgbClr val="192A72"/>
              </a:buClr>
              <a:buSzPts val="6601"/>
              <a:buFont typeface="Varela Round"/>
              <a:buNone/>
              <a:defRPr sz="6601" b="1" i="0" u="none" strike="noStrike" cap="none">
                <a:solidFill>
                  <a:srgbClr val="192A72"/>
                </a:solidFill>
                <a:latin typeface="Varela Round"/>
                <a:ea typeface="Varela Round"/>
                <a:cs typeface="Varela Round"/>
                <a:sym typeface="Varela Rou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p:nvPr/>
        </p:nvSpPr>
        <p:spPr>
          <a:xfrm>
            <a:off x="-670069" y="6569428"/>
            <a:ext cx="2623961" cy="459108"/>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 name="Google Shape;18;p2"/>
          <p:cNvSpPr/>
          <p:nvPr/>
        </p:nvSpPr>
        <p:spPr>
          <a:xfrm>
            <a:off x="-1488810" y="6304086"/>
            <a:ext cx="3246400" cy="192925"/>
          </a:xfrm>
          <a:prstGeom prst="roundRect">
            <a:avLst>
              <a:gd name="adj" fmla="val 49359"/>
            </a:avLst>
          </a:prstGeom>
          <a:solidFill>
            <a:srgbClr val="92D050"/>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 name="Google Shape;19;p2"/>
          <p:cNvSpPr/>
          <p:nvPr/>
        </p:nvSpPr>
        <p:spPr>
          <a:xfrm>
            <a:off x="9986482" y="-439221"/>
            <a:ext cx="4205647" cy="63186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 name="Google Shape;20;p2"/>
          <p:cNvSpPr/>
          <p:nvPr/>
        </p:nvSpPr>
        <p:spPr>
          <a:xfrm>
            <a:off x="8259471" y="6565100"/>
            <a:ext cx="4434214" cy="79653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 name="Google Shape;21;p2"/>
          <p:cNvPicPr preferRelativeResize="0"/>
          <p:nvPr/>
        </p:nvPicPr>
        <p:blipFill rotWithShape="1">
          <a:blip r:embed="rId2">
            <a:alphaModFix/>
          </a:blip>
          <a:srcRect l="33058" r="33511" b="26248"/>
          <a:stretch/>
        </p:blipFill>
        <p:spPr>
          <a:xfrm>
            <a:off x="5445286" y="369916"/>
            <a:ext cx="1301430" cy="159743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וידאו על מסך מלא">
  <p:cSld name="וידאו על מסך מלא">
    <p:spTree>
      <p:nvGrpSpPr>
        <p:cNvPr id="1" name="Shape 79"/>
        <p:cNvGrpSpPr/>
        <p:nvPr/>
      </p:nvGrpSpPr>
      <p:grpSpPr>
        <a:xfrm>
          <a:off x="0" y="0"/>
          <a:ext cx="0" cy="0"/>
          <a:chOff x="0" y="0"/>
          <a:chExt cx="0" cy="0"/>
        </a:xfrm>
      </p:grpSpPr>
      <p:sp>
        <p:nvSpPr>
          <p:cNvPr id="80" name="Google Shape;80;p11"/>
          <p:cNvSpPr/>
          <p:nvPr/>
        </p:nvSpPr>
        <p:spPr>
          <a:xfrm>
            <a:off x="1" y="5878199"/>
            <a:ext cx="476619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81" name="Google Shape;81;p11"/>
          <p:cNvSpPr/>
          <p:nvPr/>
        </p:nvSpPr>
        <p:spPr>
          <a:xfrm>
            <a:off x="8667715" y="66849"/>
            <a:ext cx="5300119" cy="221623"/>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82" name="Google Shape;82;p11"/>
          <p:cNvSpPr/>
          <p:nvPr/>
        </p:nvSpPr>
        <p:spPr>
          <a:xfrm>
            <a:off x="0" y="6306749"/>
            <a:ext cx="7724431"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83" name="Google Shape;83;p11"/>
          <p:cNvSpPr>
            <a:spLocks noGrp="1"/>
          </p:cNvSpPr>
          <p:nvPr>
            <p:ph type="media" idx="2"/>
          </p:nvPr>
        </p:nvSpPr>
        <p:spPr>
          <a:xfrm>
            <a:off x="363416" y="639717"/>
            <a:ext cx="11465168" cy="6122933"/>
          </a:xfrm>
          <a:prstGeom prst="rect">
            <a:avLst/>
          </a:prstGeom>
          <a:noFill/>
          <a:ln>
            <a:noFill/>
          </a:ln>
        </p:spPr>
        <p:txBody>
          <a:bodyPr spcFirstLastPara="1" wrap="square" lIns="91425" tIns="45700" rIns="91425" bIns="45700" anchor="t" anchorCtr="0">
            <a:noAutofit/>
          </a:bodyPr>
          <a:lstStyle>
            <a:lvl1pPr marR="0" lvl="0" algn="r" rtl="1">
              <a:lnSpc>
                <a:spcPct val="100000"/>
              </a:lnSpc>
              <a:spcBef>
                <a:spcPts val="640"/>
              </a:spcBef>
              <a:spcAft>
                <a:spcPts val="0"/>
              </a:spcAft>
              <a:buClr>
                <a:srgbClr val="192A72"/>
              </a:buClr>
              <a:buSzPts val="3200"/>
              <a:buFont typeface="Arial"/>
              <a:buNone/>
              <a:defRPr sz="3200" b="0" i="0" u="none" strike="noStrike" cap="none">
                <a:solidFill>
                  <a:srgbClr val="192A72"/>
                </a:solidFill>
                <a:latin typeface="Varela Round"/>
                <a:ea typeface="Varela Round"/>
                <a:cs typeface="Varela Round"/>
                <a:sym typeface="Varela Round"/>
              </a:defRPr>
            </a:lvl1pPr>
            <a:lvl2pPr marR="0" lvl="1" algn="r" rtl="1">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r" rtl="1">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r" rtl="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r" rtl="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r" rtl="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r" rtl="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r" rtl="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r" rtl="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4" name="Google Shape;84;p11"/>
          <p:cNvSpPr txBox="1">
            <a:spLocks noGrp="1"/>
          </p:cNvSpPr>
          <p:nvPr>
            <p:ph type="body" idx="1"/>
          </p:nvPr>
        </p:nvSpPr>
        <p:spPr>
          <a:xfrm>
            <a:off x="363416" y="95349"/>
            <a:ext cx="8074879" cy="400050"/>
          </a:xfrm>
          <a:prstGeom prst="rect">
            <a:avLst/>
          </a:prstGeom>
          <a:noFill/>
          <a:ln>
            <a:noFill/>
          </a:ln>
        </p:spPr>
        <p:txBody>
          <a:bodyPr spcFirstLastPara="1" wrap="square" lIns="91425" tIns="45700" rIns="91425" bIns="45700" anchor="ctr" anchorCtr="0">
            <a:noAutofit/>
          </a:bodyPr>
          <a:lstStyle>
            <a:lvl1pPr marL="457200" lvl="0" indent="-228600" algn="r" rtl="1">
              <a:lnSpc>
                <a:spcPct val="100000"/>
              </a:lnSpc>
              <a:spcBef>
                <a:spcPts val="480"/>
              </a:spcBef>
              <a:spcAft>
                <a:spcPts val="0"/>
              </a:spcAft>
              <a:buClr>
                <a:srgbClr val="192A72"/>
              </a:buClr>
              <a:buSzPts val="2400"/>
              <a:buFont typeface="Varela Round"/>
              <a:buNone/>
              <a:defRPr sz="2400">
                <a:solidFill>
                  <a:srgbClr val="192A72"/>
                </a:solidFill>
                <a:latin typeface="Varela Round"/>
                <a:ea typeface="Varela Round"/>
                <a:cs typeface="Varela Round"/>
                <a:sym typeface="Varela Round"/>
              </a:defRPr>
            </a:lvl1pPr>
            <a:lvl2pPr marL="914400" lvl="1" indent="-342900" algn="r" rtl="1">
              <a:lnSpc>
                <a:spcPct val="100000"/>
              </a:lnSpc>
              <a:spcBef>
                <a:spcPts val="360"/>
              </a:spcBef>
              <a:spcAft>
                <a:spcPts val="0"/>
              </a:spcAft>
              <a:buClr>
                <a:schemeClr val="dk1"/>
              </a:buClr>
              <a:buSzPts val="1800"/>
              <a:buChar char="–"/>
              <a:defRPr/>
            </a:lvl2pPr>
            <a:lvl3pPr marL="1371600" lvl="2" indent="-342900" algn="r" rtl="1">
              <a:lnSpc>
                <a:spcPct val="100000"/>
              </a:lnSpc>
              <a:spcBef>
                <a:spcPts val="360"/>
              </a:spcBef>
              <a:spcAft>
                <a:spcPts val="0"/>
              </a:spcAft>
              <a:buClr>
                <a:schemeClr val="dk1"/>
              </a:buClr>
              <a:buSzPts val="1800"/>
              <a:buChar char="•"/>
              <a:defRPr/>
            </a:lvl3pPr>
            <a:lvl4pPr marL="1828800" lvl="3" indent="-342900" algn="r" rtl="1">
              <a:lnSpc>
                <a:spcPct val="100000"/>
              </a:lnSpc>
              <a:spcBef>
                <a:spcPts val="360"/>
              </a:spcBef>
              <a:spcAft>
                <a:spcPts val="0"/>
              </a:spcAft>
              <a:buClr>
                <a:schemeClr val="dk1"/>
              </a:buClr>
              <a:buSzPts val="1800"/>
              <a:buChar char="–"/>
              <a:defRPr/>
            </a:lvl4pPr>
            <a:lvl5pPr marL="2286000" lvl="4" indent="-342900" algn="r" rtl="1">
              <a:lnSpc>
                <a:spcPct val="100000"/>
              </a:lnSpc>
              <a:spcBef>
                <a:spcPts val="360"/>
              </a:spcBef>
              <a:spcAft>
                <a:spcPts val="0"/>
              </a:spcAft>
              <a:buClr>
                <a:schemeClr val="dk1"/>
              </a:buClr>
              <a:buSzPts val="1800"/>
              <a:buChar char="»"/>
              <a:defRPr/>
            </a:lvl5pPr>
            <a:lvl6pPr marL="2743200" lvl="5" indent="-342900" algn="r" rtl="1">
              <a:lnSpc>
                <a:spcPct val="100000"/>
              </a:lnSpc>
              <a:spcBef>
                <a:spcPts val="360"/>
              </a:spcBef>
              <a:spcAft>
                <a:spcPts val="0"/>
              </a:spcAft>
              <a:buClr>
                <a:schemeClr val="dk1"/>
              </a:buClr>
              <a:buSzPts val="1800"/>
              <a:buChar char="•"/>
              <a:defRPr/>
            </a:lvl6pPr>
            <a:lvl7pPr marL="3200400" lvl="6" indent="-342900" algn="r" rtl="1">
              <a:lnSpc>
                <a:spcPct val="100000"/>
              </a:lnSpc>
              <a:spcBef>
                <a:spcPts val="360"/>
              </a:spcBef>
              <a:spcAft>
                <a:spcPts val="0"/>
              </a:spcAft>
              <a:buClr>
                <a:schemeClr val="dk1"/>
              </a:buClr>
              <a:buSzPts val="1800"/>
              <a:buChar char="•"/>
              <a:defRPr/>
            </a:lvl7pPr>
            <a:lvl8pPr marL="3657600" lvl="7" indent="-342900" algn="r" rtl="1">
              <a:lnSpc>
                <a:spcPct val="100000"/>
              </a:lnSpc>
              <a:spcBef>
                <a:spcPts val="360"/>
              </a:spcBef>
              <a:spcAft>
                <a:spcPts val="0"/>
              </a:spcAft>
              <a:buClr>
                <a:schemeClr val="dk1"/>
              </a:buClr>
              <a:buSzPts val="1800"/>
              <a:buChar char="•"/>
              <a:defRPr/>
            </a:lvl8pPr>
            <a:lvl9pPr marL="4114800" lvl="8" indent="-342900" algn="r" rtl="1">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כותרת בלבד">
  <p:cSld name="כותרת בלבד">
    <p:spTree>
      <p:nvGrpSpPr>
        <p:cNvPr id="1" name="Shape 85"/>
        <p:cNvGrpSpPr/>
        <p:nvPr/>
      </p:nvGrpSpPr>
      <p:grpSpPr>
        <a:xfrm>
          <a:off x="0" y="0"/>
          <a:ext cx="0" cy="0"/>
          <a:chOff x="0" y="0"/>
          <a:chExt cx="0" cy="0"/>
        </a:xfrm>
      </p:grpSpPr>
      <p:sp>
        <p:nvSpPr>
          <p:cNvPr id="86" name="Google Shape;86;p12"/>
          <p:cNvSpPr txBox="1">
            <a:spLocks noGrp="1"/>
          </p:cNvSpPr>
          <p:nvPr>
            <p:ph type="title"/>
          </p:nvPr>
        </p:nvSpPr>
        <p:spPr>
          <a:xfrm>
            <a:off x="1" y="213094"/>
            <a:ext cx="12191999" cy="720000"/>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Clr>
                <a:srgbClr val="002060"/>
              </a:buClr>
              <a:buSzPts val="4800"/>
              <a:buFont typeface="Varela Round"/>
              <a:buNone/>
              <a:defRPr sz="4800" b="1" i="0" u="none" strike="noStrike" cap="none">
                <a:solidFill>
                  <a:srgbClr val="002060"/>
                </a:solidFill>
                <a:latin typeface="Varela Round"/>
                <a:ea typeface="Varela Round"/>
                <a:cs typeface="Varela Round"/>
                <a:sym typeface="Varela Rou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2"/>
          <p:cNvSpPr/>
          <p:nvPr/>
        </p:nvSpPr>
        <p:spPr>
          <a:xfrm>
            <a:off x="1" y="5878199"/>
            <a:ext cx="476619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88" name="Google Shape;88;p12"/>
          <p:cNvSpPr/>
          <p:nvPr/>
        </p:nvSpPr>
        <p:spPr>
          <a:xfrm>
            <a:off x="8667715" y="-110812"/>
            <a:ext cx="5300119" cy="221623"/>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89" name="Google Shape;89;p12"/>
          <p:cNvSpPr/>
          <p:nvPr/>
        </p:nvSpPr>
        <p:spPr>
          <a:xfrm>
            <a:off x="0" y="6306749"/>
            <a:ext cx="7724431"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כותרת ותמונה">
  <p:cSld name="כותרת ותמונה">
    <p:spTree>
      <p:nvGrpSpPr>
        <p:cNvPr id="1" name="Shape 90"/>
        <p:cNvGrpSpPr/>
        <p:nvPr/>
      </p:nvGrpSpPr>
      <p:grpSpPr>
        <a:xfrm>
          <a:off x="0" y="0"/>
          <a:ext cx="0" cy="0"/>
          <a:chOff x="0" y="0"/>
          <a:chExt cx="0" cy="0"/>
        </a:xfrm>
      </p:grpSpPr>
      <p:sp>
        <p:nvSpPr>
          <p:cNvPr id="91" name="Google Shape;91;p13"/>
          <p:cNvSpPr>
            <a:spLocks noGrp="1"/>
          </p:cNvSpPr>
          <p:nvPr>
            <p:ph type="pic" idx="2"/>
          </p:nvPr>
        </p:nvSpPr>
        <p:spPr>
          <a:xfrm>
            <a:off x="161147" y="964351"/>
            <a:ext cx="8483175" cy="5721551"/>
          </a:xfrm>
          <a:prstGeom prst="rect">
            <a:avLst/>
          </a:prstGeom>
          <a:noFill/>
          <a:ln>
            <a:noFill/>
          </a:ln>
        </p:spPr>
        <p:txBody>
          <a:bodyPr spcFirstLastPara="1" wrap="square" lIns="91425" tIns="45700" rIns="91425" bIns="45700" anchor="t" anchorCtr="0">
            <a:noAutofit/>
          </a:bodyPr>
          <a:lstStyle>
            <a:lvl1pPr marR="0" lvl="0" algn="r" rtl="1">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r" rtl="1">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r" rtl="1">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92" name="Google Shape;92;p13"/>
          <p:cNvSpPr txBox="1">
            <a:spLocks noGrp="1"/>
          </p:cNvSpPr>
          <p:nvPr>
            <p:ph type="ctrTitle"/>
          </p:nvPr>
        </p:nvSpPr>
        <p:spPr>
          <a:xfrm>
            <a:off x="1733909" y="186258"/>
            <a:ext cx="10247689" cy="637353"/>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Clr>
                <a:srgbClr val="192A72"/>
              </a:buClr>
              <a:buSzPts val="4000"/>
              <a:buFont typeface="Varela Round"/>
              <a:buNone/>
              <a:defRPr sz="4000">
                <a:solidFill>
                  <a:srgbClr val="192A72"/>
                </a:solidFill>
                <a:latin typeface="Varela Round"/>
                <a:ea typeface="Varela Round"/>
                <a:cs typeface="Varela Round"/>
                <a:sym typeface="Varela Rou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13"/>
          <p:cNvSpPr/>
          <p:nvPr/>
        </p:nvSpPr>
        <p:spPr>
          <a:xfrm>
            <a:off x="11186073" y="5980332"/>
            <a:ext cx="1591052" cy="155686"/>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4" name="Google Shape;94;p13"/>
          <p:cNvSpPr/>
          <p:nvPr/>
        </p:nvSpPr>
        <p:spPr>
          <a:xfrm>
            <a:off x="11032901" y="950191"/>
            <a:ext cx="1159099" cy="347376"/>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r>
              <a:rPr lang="iw-IL" sz="1800" b="0" i="0" u="none" strike="noStrike" cap="none">
                <a:solidFill>
                  <a:schemeClr val="lt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95" name="Google Shape;95;p13"/>
          <p:cNvSpPr/>
          <p:nvPr/>
        </p:nvSpPr>
        <p:spPr>
          <a:xfrm>
            <a:off x="-484994" y="320177"/>
            <a:ext cx="2095644" cy="369516"/>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6" name="Google Shape;96;p13"/>
          <p:cNvSpPr/>
          <p:nvPr/>
        </p:nvSpPr>
        <p:spPr>
          <a:xfrm>
            <a:off x="10586241" y="6268720"/>
            <a:ext cx="2190883" cy="41718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כותרת ושתי תמונות">
  <p:cSld name="1_כותרת ושתי תמונות">
    <p:spTree>
      <p:nvGrpSpPr>
        <p:cNvPr id="1" name="Shape 97"/>
        <p:cNvGrpSpPr/>
        <p:nvPr/>
      </p:nvGrpSpPr>
      <p:grpSpPr>
        <a:xfrm>
          <a:off x="0" y="0"/>
          <a:ext cx="0" cy="0"/>
          <a:chOff x="0" y="0"/>
          <a:chExt cx="0" cy="0"/>
        </a:xfrm>
      </p:grpSpPr>
      <p:sp>
        <p:nvSpPr>
          <p:cNvPr id="98" name="Google Shape;98;p14"/>
          <p:cNvSpPr>
            <a:spLocks noGrp="1"/>
          </p:cNvSpPr>
          <p:nvPr>
            <p:ph type="pic" idx="2"/>
          </p:nvPr>
        </p:nvSpPr>
        <p:spPr>
          <a:xfrm>
            <a:off x="6444696" y="978201"/>
            <a:ext cx="5395321" cy="3638921"/>
          </a:xfrm>
          <a:prstGeom prst="rect">
            <a:avLst/>
          </a:prstGeom>
          <a:noFill/>
          <a:ln>
            <a:noFill/>
          </a:ln>
        </p:spPr>
        <p:txBody>
          <a:bodyPr spcFirstLastPara="1" wrap="square" lIns="91425" tIns="45700" rIns="91425" bIns="45700" anchor="t" anchorCtr="0">
            <a:noAutofit/>
          </a:bodyPr>
          <a:lstStyle>
            <a:lvl1pPr marR="0" lvl="0" algn="r" rtl="1">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r" rtl="1">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r" rtl="1">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99" name="Google Shape;99;p14"/>
          <p:cNvSpPr txBox="1">
            <a:spLocks noGrp="1"/>
          </p:cNvSpPr>
          <p:nvPr>
            <p:ph type="ctrTitle"/>
          </p:nvPr>
        </p:nvSpPr>
        <p:spPr>
          <a:xfrm>
            <a:off x="1733910" y="186258"/>
            <a:ext cx="10221024" cy="637353"/>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Clr>
                <a:srgbClr val="192A72"/>
              </a:buClr>
              <a:buSzPts val="4000"/>
              <a:buFont typeface="Varela Round"/>
              <a:buNone/>
              <a:defRPr sz="4000">
                <a:solidFill>
                  <a:srgbClr val="192A72"/>
                </a:solidFill>
                <a:latin typeface="Varela Round"/>
                <a:ea typeface="Varela Round"/>
                <a:cs typeface="Varela Round"/>
                <a:sym typeface="Varela Rou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14"/>
          <p:cNvSpPr/>
          <p:nvPr/>
        </p:nvSpPr>
        <p:spPr>
          <a:xfrm>
            <a:off x="11186073" y="5980332"/>
            <a:ext cx="1591052" cy="155686"/>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14"/>
          <p:cNvSpPr/>
          <p:nvPr/>
        </p:nvSpPr>
        <p:spPr>
          <a:xfrm>
            <a:off x="-413012" y="764744"/>
            <a:ext cx="1159099" cy="426915"/>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r>
              <a:rPr lang="iw-IL" sz="1800" b="0" i="0" u="none" strike="noStrike" cap="none">
                <a:solidFill>
                  <a:schemeClr val="lt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102" name="Google Shape;102;p14"/>
          <p:cNvSpPr/>
          <p:nvPr/>
        </p:nvSpPr>
        <p:spPr>
          <a:xfrm>
            <a:off x="-484994" y="320177"/>
            <a:ext cx="2095644" cy="369516"/>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3" name="Google Shape;103;p14"/>
          <p:cNvSpPr/>
          <p:nvPr/>
        </p:nvSpPr>
        <p:spPr>
          <a:xfrm>
            <a:off x="10586241" y="6268720"/>
            <a:ext cx="2190883" cy="41718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4" name="Google Shape;104;p14"/>
          <p:cNvSpPr>
            <a:spLocks noGrp="1"/>
          </p:cNvSpPr>
          <p:nvPr>
            <p:ph type="pic" idx="3"/>
          </p:nvPr>
        </p:nvSpPr>
        <p:spPr>
          <a:xfrm>
            <a:off x="843274" y="978201"/>
            <a:ext cx="5395321" cy="3638921"/>
          </a:xfrm>
          <a:prstGeom prst="rect">
            <a:avLst/>
          </a:prstGeom>
          <a:noFill/>
          <a:ln>
            <a:noFill/>
          </a:ln>
        </p:spPr>
        <p:txBody>
          <a:bodyPr spcFirstLastPara="1" wrap="square" lIns="91425" tIns="45700" rIns="91425" bIns="45700" anchor="t" anchorCtr="0">
            <a:noAutofit/>
          </a:bodyPr>
          <a:lstStyle>
            <a:lvl1pPr marR="0" lvl="0" algn="r" rtl="1">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r" rtl="1">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r" rtl="1">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כותרת ושלוש תמונות">
  <p:cSld name="כותרת ושלוש תמונות">
    <p:spTree>
      <p:nvGrpSpPr>
        <p:cNvPr id="1" name="Shape 105"/>
        <p:cNvGrpSpPr/>
        <p:nvPr/>
      </p:nvGrpSpPr>
      <p:grpSpPr>
        <a:xfrm>
          <a:off x="0" y="0"/>
          <a:ext cx="0" cy="0"/>
          <a:chOff x="0" y="0"/>
          <a:chExt cx="0" cy="0"/>
        </a:xfrm>
      </p:grpSpPr>
      <p:sp>
        <p:nvSpPr>
          <p:cNvPr id="106" name="Google Shape;106;p15"/>
          <p:cNvSpPr>
            <a:spLocks noGrp="1"/>
          </p:cNvSpPr>
          <p:nvPr>
            <p:ph type="pic" idx="2"/>
          </p:nvPr>
        </p:nvSpPr>
        <p:spPr>
          <a:xfrm>
            <a:off x="5513040" y="1030562"/>
            <a:ext cx="5395321" cy="3638921"/>
          </a:xfrm>
          <a:prstGeom prst="rect">
            <a:avLst/>
          </a:prstGeom>
          <a:noFill/>
          <a:ln>
            <a:noFill/>
          </a:ln>
        </p:spPr>
        <p:txBody>
          <a:bodyPr spcFirstLastPara="1" wrap="square" lIns="91425" tIns="45700" rIns="91425" bIns="45700" anchor="t" anchorCtr="0">
            <a:noAutofit/>
          </a:bodyPr>
          <a:lstStyle>
            <a:lvl1pPr marR="0" lvl="0" algn="r" rtl="1">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r" rtl="1">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r" rtl="1">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07" name="Google Shape;107;p15"/>
          <p:cNvSpPr txBox="1">
            <a:spLocks noGrp="1"/>
          </p:cNvSpPr>
          <p:nvPr>
            <p:ph type="ctrTitle"/>
          </p:nvPr>
        </p:nvSpPr>
        <p:spPr>
          <a:xfrm>
            <a:off x="1733909" y="186258"/>
            <a:ext cx="10247689" cy="637353"/>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Clr>
                <a:srgbClr val="192A72"/>
              </a:buClr>
              <a:buSzPts val="4000"/>
              <a:buFont typeface="Varela Round"/>
              <a:buNone/>
              <a:defRPr sz="4000">
                <a:solidFill>
                  <a:srgbClr val="192A72"/>
                </a:solidFill>
                <a:latin typeface="Varela Round"/>
                <a:ea typeface="Varela Round"/>
                <a:cs typeface="Varela Round"/>
                <a:sym typeface="Varela Rou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15"/>
          <p:cNvSpPr/>
          <p:nvPr/>
        </p:nvSpPr>
        <p:spPr>
          <a:xfrm>
            <a:off x="11186073" y="5980332"/>
            <a:ext cx="1591052" cy="155686"/>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9" name="Google Shape;109;p15"/>
          <p:cNvSpPr/>
          <p:nvPr/>
        </p:nvSpPr>
        <p:spPr>
          <a:xfrm>
            <a:off x="-413012" y="764744"/>
            <a:ext cx="1159099" cy="426915"/>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r>
              <a:rPr lang="iw-IL" sz="1800" b="0" i="0" u="none" strike="noStrike" cap="none">
                <a:solidFill>
                  <a:schemeClr val="lt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110" name="Google Shape;110;p15"/>
          <p:cNvSpPr/>
          <p:nvPr/>
        </p:nvSpPr>
        <p:spPr>
          <a:xfrm>
            <a:off x="-484994" y="320177"/>
            <a:ext cx="2095644" cy="369516"/>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1" name="Google Shape;111;p15"/>
          <p:cNvSpPr/>
          <p:nvPr/>
        </p:nvSpPr>
        <p:spPr>
          <a:xfrm>
            <a:off x="10586241" y="6268720"/>
            <a:ext cx="2190883" cy="41718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2" name="Google Shape;112;p15"/>
          <p:cNvSpPr>
            <a:spLocks noGrp="1"/>
          </p:cNvSpPr>
          <p:nvPr>
            <p:ph type="pic" idx="3"/>
          </p:nvPr>
        </p:nvSpPr>
        <p:spPr>
          <a:xfrm>
            <a:off x="1241442" y="1030562"/>
            <a:ext cx="4114650" cy="2743100"/>
          </a:xfrm>
          <a:prstGeom prst="rect">
            <a:avLst/>
          </a:prstGeom>
          <a:noFill/>
          <a:ln>
            <a:noFill/>
          </a:ln>
        </p:spPr>
        <p:txBody>
          <a:bodyPr spcFirstLastPara="1" wrap="square" lIns="91425" tIns="45700" rIns="91425" bIns="45700" anchor="t" anchorCtr="0">
            <a:noAutofit/>
          </a:bodyPr>
          <a:lstStyle>
            <a:lvl1pPr marR="0" lvl="0" algn="r" rtl="1">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r" rtl="1">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r" rtl="1">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13" name="Google Shape;113;p15"/>
          <p:cNvSpPr>
            <a:spLocks noGrp="1"/>
          </p:cNvSpPr>
          <p:nvPr>
            <p:ph type="pic" idx="4"/>
          </p:nvPr>
        </p:nvSpPr>
        <p:spPr>
          <a:xfrm>
            <a:off x="1241442" y="3932962"/>
            <a:ext cx="4114650" cy="2743100"/>
          </a:xfrm>
          <a:prstGeom prst="rect">
            <a:avLst/>
          </a:prstGeom>
          <a:noFill/>
          <a:ln>
            <a:noFill/>
          </a:ln>
        </p:spPr>
        <p:txBody>
          <a:bodyPr spcFirstLastPara="1" wrap="square" lIns="91425" tIns="45700" rIns="91425" bIns="45700" anchor="t" anchorCtr="0">
            <a:noAutofit/>
          </a:bodyPr>
          <a:lstStyle>
            <a:lvl1pPr marR="0" lvl="0" algn="r" rtl="1">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r" rtl="1">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r" rtl="1">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כותרת וארבע תמונות">
  <p:cSld name="כותרת וארבע תמונות">
    <p:spTree>
      <p:nvGrpSpPr>
        <p:cNvPr id="1" name="Shape 114"/>
        <p:cNvGrpSpPr/>
        <p:nvPr/>
      </p:nvGrpSpPr>
      <p:grpSpPr>
        <a:xfrm>
          <a:off x="0" y="0"/>
          <a:ext cx="0" cy="0"/>
          <a:chOff x="0" y="0"/>
          <a:chExt cx="0" cy="0"/>
        </a:xfrm>
      </p:grpSpPr>
      <p:sp>
        <p:nvSpPr>
          <p:cNvPr id="115" name="Google Shape;115;p16"/>
          <p:cNvSpPr txBox="1">
            <a:spLocks noGrp="1"/>
          </p:cNvSpPr>
          <p:nvPr>
            <p:ph type="ctrTitle"/>
          </p:nvPr>
        </p:nvSpPr>
        <p:spPr>
          <a:xfrm>
            <a:off x="1733909" y="186258"/>
            <a:ext cx="10247689" cy="637353"/>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Clr>
                <a:srgbClr val="192A72"/>
              </a:buClr>
              <a:buSzPts val="4000"/>
              <a:buFont typeface="Varela Round"/>
              <a:buNone/>
              <a:defRPr sz="4000">
                <a:solidFill>
                  <a:srgbClr val="192A72"/>
                </a:solidFill>
                <a:latin typeface="Varela Round"/>
                <a:ea typeface="Varela Round"/>
                <a:cs typeface="Varela Round"/>
                <a:sym typeface="Varela Rou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16"/>
          <p:cNvSpPr/>
          <p:nvPr/>
        </p:nvSpPr>
        <p:spPr>
          <a:xfrm>
            <a:off x="11186073" y="5980332"/>
            <a:ext cx="1591052" cy="155686"/>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7" name="Google Shape;117;p16"/>
          <p:cNvSpPr/>
          <p:nvPr/>
        </p:nvSpPr>
        <p:spPr>
          <a:xfrm>
            <a:off x="10171544" y="938558"/>
            <a:ext cx="2190882" cy="426915"/>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r>
              <a:rPr lang="iw-IL" sz="1800" b="0" i="0" u="none" strike="noStrike" cap="none">
                <a:solidFill>
                  <a:schemeClr val="lt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118" name="Google Shape;118;p16"/>
          <p:cNvSpPr/>
          <p:nvPr/>
        </p:nvSpPr>
        <p:spPr>
          <a:xfrm>
            <a:off x="-484994" y="320177"/>
            <a:ext cx="2095644" cy="369516"/>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9" name="Google Shape;119;p16"/>
          <p:cNvSpPr/>
          <p:nvPr/>
        </p:nvSpPr>
        <p:spPr>
          <a:xfrm>
            <a:off x="10586241" y="6268720"/>
            <a:ext cx="2190883" cy="41718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0" name="Google Shape;120;p16"/>
          <p:cNvSpPr>
            <a:spLocks noGrp="1"/>
          </p:cNvSpPr>
          <p:nvPr>
            <p:ph type="pic" idx="2"/>
          </p:nvPr>
        </p:nvSpPr>
        <p:spPr>
          <a:xfrm>
            <a:off x="154519" y="1073695"/>
            <a:ext cx="4114650" cy="2743100"/>
          </a:xfrm>
          <a:prstGeom prst="rect">
            <a:avLst/>
          </a:prstGeom>
          <a:noFill/>
          <a:ln>
            <a:noFill/>
          </a:ln>
        </p:spPr>
        <p:txBody>
          <a:bodyPr spcFirstLastPara="1" wrap="square" lIns="91425" tIns="45700" rIns="91425" bIns="45700" anchor="t" anchorCtr="0">
            <a:noAutofit/>
          </a:bodyPr>
          <a:lstStyle>
            <a:lvl1pPr marR="0" lvl="0" algn="r" rtl="1">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r" rtl="1">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r" rtl="1">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21" name="Google Shape;121;p16"/>
          <p:cNvSpPr>
            <a:spLocks noGrp="1"/>
          </p:cNvSpPr>
          <p:nvPr>
            <p:ph type="pic" idx="3"/>
          </p:nvPr>
        </p:nvSpPr>
        <p:spPr>
          <a:xfrm>
            <a:off x="154519" y="3976095"/>
            <a:ext cx="4114650" cy="2743100"/>
          </a:xfrm>
          <a:prstGeom prst="rect">
            <a:avLst/>
          </a:prstGeom>
          <a:noFill/>
          <a:ln>
            <a:noFill/>
          </a:ln>
        </p:spPr>
        <p:txBody>
          <a:bodyPr spcFirstLastPara="1" wrap="square" lIns="91425" tIns="45700" rIns="91425" bIns="45700" anchor="t" anchorCtr="0">
            <a:noAutofit/>
          </a:bodyPr>
          <a:lstStyle>
            <a:lvl1pPr marR="0" lvl="0" algn="r" rtl="1">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r" rtl="1">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r" rtl="1">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22" name="Google Shape;122;p16"/>
          <p:cNvSpPr>
            <a:spLocks noGrp="1"/>
          </p:cNvSpPr>
          <p:nvPr>
            <p:ph type="pic" idx="4"/>
          </p:nvPr>
        </p:nvSpPr>
        <p:spPr>
          <a:xfrm>
            <a:off x="4414862" y="1073695"/>
            <a:ext cx="4114650" cy="2743100"/>
          </a:xfrm>
          <a:prstGeom prst="rect">
            <a:avLst/>
          </a:prstGeom>
          <a:noFill/>
          <a:ln>
            <a:noFill/>
          </a:ln>
        </p:spPr>
        <p:txBody>
          <a:bodyPr spcFirstLastPara="1" wrap="square" lIns="91425" tIns="45700" rIns="91425" bIns="45700" anchor="t" anchorCtr="0">
            <a:noAutofit/>
          </a:bodyPr>
          <a:lstStyle>
            <a:lvl1pPr marR="0" lvl="0" algn="r" rtl="1">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r" rtl="1">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r" rtl="1">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23" name="Google Shape;123;p16"/>
          <p:cNvSpPr>
            <a:spLocks noGrp="1"/>
          </p:cNvSpPr>
          <p:nvPr>
            <p:ph type="pic" idx="5"/>
          </p:nvPr>
        </p:nvSpPr>
        <p:spPr>
          <a:xfrm>
            <a:off x="4414862" y="3976095"/>
            <a:ext cx="4114650" cy="2743100"/>
          </a:xfrm>
          <a:prstGeom prst="rect">
            <a:avLst/>
          </a:prstGeom>
          <a:noFill/>
          <a:ln>
            <a:noFill/>
          </a:ln>
        </p:spPr>
        <p:txBody>
          <a:bodyPr spcFirstLastPara="1" wrap="square" lIns="91425" tIns="45700" rIns="91425" bIns="45700" anchor="t" anchorCtr="0">
            <a:noAutofit/>
          </a:bodyPr>
          <a:lstStyle>
            <a:lvl1pPr marR="0" lvl="0" algn="r" rtl="1">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r" rtl="1">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r" rtl="1">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r" rtl="1">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כותרת ותוכן פריסה 5">
  <p:cSld name="כותרת ותוכן פריסה 5">
    <p:spTree>
      <p:nvGrpSpPr>
        <p:cNvPr id="1" name="Shape 124"/>
        <p:cNvGrpSpPr/>
        <p:nvPr/>
      </p:nvGrpSpPr>
      <p:grpSpPr>
        <a:xfrm>
          <a:off x="0" y="0"/>
          <a:ext cx="0" cy="0"/>
          <a:chOff x="0" y="0"/>
          <a:chExt cx="0" cy="0"/>
        </a:xfrm>
      </p:grpSpPr>
      <p:sp>
        <p:nvSpPr>
          <p:cNvPr id="125" name="Google Shape;125;p17"/>
          <p:cNvSpPr/>
          <p:nvPr/>
        </p:nvSpPr>
        <p:spPr>
          <a:xfrm>
            <a:off x="-2429707" y="195047"/>
            <a:ext cx="2969400" cy="247500"/>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126" name="Google Shape;126;p17"/>
          <p:cNvSpPr txBox="1">
            <a:spLocks noGrp="1"/>
          </p:cNvSpPr>
          <p:nvPr>
            <p:ph type="title"/>
          </p:nvPr>
        </p:nvSpPr>
        <p:spPr>
          <a:xfrm>
            <a:off x="1026926" y="155448"/>
            <a:ext cx="9802500" cy="720000"/>
          </a:xfrm>
          <a:prstGeom prst="rect">
            <a:avLst/>
          </a:prstGeom>
          <a:noFill/>
          <a:ln>
            <a:noFill/>
          </a:ln>
        </p:spPr>
        <p:txBody>
          <a:bodyPr spcFirstLastPara="1" wrap="square" lIns="91425" tIns="45700" rIns="91425" bIns="45700" anchor="ctr" anchorCtr="0">
            <a:noAutofit/>
          </a:bodyPr>
          <a:lstStyle>
            <a:lvl1pPr marR="0" lvl="0" algn="ctr" rtl="1">
              <a:lnSpc>
                <a:spcPct val="100000"/>
              </a:lnSpc>
              <a:spcBef>
                <a:spcPts val="0"/>
              </a:spcBef>
              <a:spcAft>
                <a:spcPts val="0"/>
              </a:spcAft>
              <a:buClr>
                <a:srgbClr val="002060"/>
              </a:buClr>
              <a:buSzPts val="4400"/>
              <a:buFont typeface="Varela Round"/>
              <a:buNone/>
              <a:defRPr sz="4400" b="1" i="0" u="none" strike="noStrike" cap="none">
                <a:solidFill>
                  <a:srgbClr val="002060"/>
                </a:solidFill>
                <a:latin typeface="Varela Round"/>
                <a:ea typeface="Varela Round"/>
                <a:cs typeface="Varela Round"/>
                <a:sym typeface="Varela Rou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17"/>
          <p:cNvSpPr txBox="1">
            <a:spLocks noGrp="1"/>
          </p:cNvSpPr>
          <p:nvPr>
            <p:ph type="body" idx="1"/>
          </p:nvPr>
        </p:nvSpPr>
        <p:spPr>
          <a:xfrm>
            <a:off x="1026926" y="1025601"/>
            <a:ext cx="9802500" cy="431400"/>
          </a:xfrm>
          <a:prstGeom prst="rect">
            <a:avLst/>
          </a:prstGeom>
          <a:noFill/>
          <a:ln>
            <a:noFill/>
          </a:ln>
        </p:spPr>
        <p:txBody>
          <a:bodyPr spcFirstLastPara="1" wrap="square" lIns="91425" tIns="45700" rIns="91425" bIns="45700" anchor="ctr" anchorCtr="0">
            <a:noAutofit/>
          </a:bodyPr>
          <a:lstStyle>
            <a:lvl1pPr marL="457200" lvl="0" indent="-228600" algn="r" rtl="1">
              <a:lnSpc>
                <a:spcPct val="100000"/>
              </a:lnSpc>
              <a:spcBef>
                <a:spcPts val="600"/>
              </a:spcBef>
              <a:spcAft>
                <a:spcPts val="0"/>
              </a:spcAft>
              <a:buClr>
                <a:srgbClr val="12B4BC"/>
              </a:buClr>
              <a:buSzPts val="3000"/>
              <a:buNone/>
              <a:defRPr sz="3000" b="1">
                <a:solidFill>
                  <a:srgbClr val="12B4BC"/>
                </a:solidFill>
                <a:latin typeface="Varela Round"/>
                <a:ea typeface="Varela Round"/>
                <a:cs typeface="Varela Round"/>
                <a:sym typeface="Varela Round"/>
              </a:defRPr>
            </a:lvl1pPr>
            <a:lvl2pPr marL="914400" lvl="1" indent="-228600" algn="r" rtl="1">
              <a:lnSpc>
                <a:spcPct val="100000"/>
              </a:lnSpc>
              <a:spcBef>
                <a:spcPts val="400"/>
              </a:spcBef>
              <a:spcAft>
                <a:spcPts val="0"/>
              </a:spcAft>
              <a:buClr>
                <a:schemeClr val="dk1"/>
              </a:buClr>
              <a:buSzPts val="2000"/>
              <a:buNone/>
              <a:defRPr sz="2000" b="1"/>
            </a:lvl2pPr>
            <a:lvl3pPr marL="1371600" lvl="2" indent="-228600" algn="r" rtl="1">
              <a:lnSpc>
                <a:spcPct val="100000"/>
              </a:lnSpc>
              <a:spcBef>
                <a:spcPts val="360"/>
              </a:spcBef>
              <a:spcAft>
                <a:spcPts val="0"/>
              </a:spcAft>
              <a:buClr>
                <a:schemeClr val="dk1"/>
              </a:buClr>
              <a:buSzPts val="1800"/>
              <a:buNone/>
              <a:defRPr sz="1800" b="1"/>
            </a:lvl3pPr>
            <a:lvl4pPr marL="1828800" lvl="3" indent="-228600" algn="r" rtl="1">
              <a:lnSpc>
                <a:spcPct val="100000"/>
              </a:lnSpc>
              <a:spcBef>
                <a:spcPts val="320"/>
              </a:spcBef>
              <a:spcAft>
                <a:spcPts val="0"/>
              </a:spcAft>
              <a:buClr>
                <a:schemeClr val="dk1"/>
              </a:buClr>
              <a:buSzPts val="1600"/>
              <a:buNone/>
              <a:defRPr sz="1600" b="1"/>
            </a:lvl4pPr>
            <a:lvl5pPr marL="2286000" lvl="4" indent="-228600" algn="r" rtl="1">
              <a:lnSpc>
                <a:spcPct val="100000"/>
              </a:lnSpc>
              <a:spcBef>
                <a:spcPts val="320"/>
              </a:spcBef>
              <a:spcAft>
                <a:spcPts val="0"/>
              </a:spcAft>
              <a:buClr>
                <a:schemeClr val="dk1"/>
              </a:buClr>
              <a:buSzPts val="1600"/>
              <a:buNone/>
              <a:defRPr sz="1600" b="1"/>
            </a:lvl5pPr>
            <a:lvl6pPr marL="2743200" lvl="5" indent="-228600" algn="r" rtl="1">
              <a:lnSpc>
                <a:spcPct val="100000"/>
              </a:lnSpc>
              <a:spcBef>
                <a:spcPts val="320"/>
              </a:spcBef>
              <a:spcAft>
                <a:spcPts val="0"/>
              </a:spcAft>
              <a:buClr>
                <a:schemeClr val="dk1"/>
              </a:buClr>
              <a:buSzPts val="1600"/>
              <a:buNone/>
              <a:defRPr sz="1600" b="1"/>
            </a:lvl6pPr>
            <a:lvl7pPr marL="3200400" lvl="6" indent="-228600" algn="r" rtl="1">
              <a:lnSpc>
                <a:spcPct val="100000"/>
              </a:lnSpc>
              <a:spcBef>
                <a:spcPts val="320"/>
              </a:spcBef>
              <a:spcAft>
                <a:spcPts val="0"/>
              </a:spcAft>
              <a:buClr>
                <a:schemeClr val="dk1"/>
              </a:buClr>
              <a:buSzPts val="1600"/>
              <a:buNone/>
              <a:defRPr sz="1600" b="1"/>
            </a:lvl7pPr>
            <a:lvl8pPr marL="3657600" lvl="7" indent="-228600" algn="r" rtl="1">
              <a:lnSpc>
                <a:spcPct val="100000"/>
              </a:lnSpc>
              <a:spcBef>
                <a:spcPts val="320"/>
              </a:spcBef>
              <a:spcAft>
                <a:spcPts val="0"/>
              </a:spcAft>
              <a:buClr>
                <a:schemeClr val="dk1"/>
              </a:buClr>
              <a:buSzPts val="1600"/>
              <a:buNone/>
              <a:defRPr sz="1600" b="1"/>
            </a:lvl8pPr>
            <a:lvl9pPr marL="4114800" lvl="8" indent="-228600" algn="r" rtl="1">
              <a:lnSpc>
                <a:spcPct val="100000"/>
              </a:lnSpc>
              <a:spcBef>
                <a:spcPts val="320"/>
              </a:spcBef>
              <a:spcAft>
                <a:spcPts val="0"/>
              </a:spcAft>
              <a:buClr>
                <a:schemeClr val="dk1"/>
              </a:buClr>
              <a:buSzPts val="1600"/>
              <a:buNone/>
              <a:defRPr sz="1600" b="1"/>
            </a:lvl9pPr>
          </a:lstStyle>
          <a:p>
            <a:endParaRPr/>
          </a:p>
        </p:txBody>
      </p:sp>
      <p:sp>
        <p:nvSpPr>
          <p:cNvPr id="128" name="Google Shape;128;p17"/>
          <p:cNvSpPr txBox="1">
            <a:spLocks noGrp="1"/>
          </p:cNvSpPr>
          <p:nvPr>
            <p:ph type="body" idx="2"/>
          </p:nvPr>
        </p:nvSpPr>
        <p:spPr>
          <a:xfrm>
            <a:off x="1026927" y="1710442"/>
            <a:ext cx="8212800" cy="4152600"/>
          </a:xfrm>
          <a:prstGeom prst="rect">
            <a:avLst/>
          </a:prstGeom>
          <a:noFill/>
          <a:ln>
            <a:noFill/>
          </a:ln>
        </p:spPr>
        <p:txBody>
          <a:bodyPr spcFirstLastPara="1" wrap="square" lIns="91425" tIns="45700" rIns="91425" bIns="45700" anchor="t" anchorCtr="0">
            <a:noAutofit/>
          </a:bodyPr>
          <a:lstStyle>
            <a:lvl1pPr marL="457200" lvl="0" indent="-381000" algn="r" rtl="1">
              <a:lnSpc>
                <a:spcPct val="100000"/>
              </a:lnSpc>
              <a:spcBef>
                <a:spcPts val="0"/>
              </a:spcBef>
              <a:spcAft>
                <a:spcPts val="0"/>
              </a:spcAft>
              <a:buClr>
                <a:srgbClr val="002060"/>
              </a:buClr>
              <a:buSzPts val="2400"/>
              <a:buChar char="•"/>
              <a:defRPr sz="2400">
                <a:solidFill>
                  <a:srgbClr val="002060"/>
                </a:solidFill>
                <a:latin typeface="Varela Round"/>
                <a:ea typeface="Varela Round"/>
                <a:cs typeface="Varela Round"/>
                <a:sym typeface="Varela Round"/>
              </a:defRPr>
            </a:lvl1pPr>
            <a:lvl2pPr marL="914400" lvl="1" indent="-381000" algn="r" rtl="1">
              <a:lnSpc>
                <a:spcPct val="100000"/>
              </a:lnSpc>
              <a:spcBef>
                <a:spcPts val="600"/>
              </a:spcBef>
              <a:spcAft>
                <a:spcPts val="0"/>
              </a:spcAft>
              <a:buClr>
                <a:srgbClr val="002060"/>
              </a:buClr>
              <a:buSzPts val="2400"/>
              <a:buChar char="–"/>
              <a:defRPr sz="2400">
                <a:solidFill>
                  <a:srgbClr val="002060"/>
                </a:solidFill>
                <a:latin typeface="Varela Round"/>
                <a:ea typeface="Varela Round"/>
                <a:cs typeface="Varela Round"/>
                <a:sym typeface="Varela Round"/>
              </a:defRPr>
            </a:lvl2pPr>
            <a:lvl3pPr marL="1371600" lvl="2" indent="-342900" algn="r" rtl="1">
              <a:lnSpc>
                <a:spcPct val="100000"/>
              </a:lnSpc>
              <a:spcBef>
                <a:spcPts val="600"/>
              </a:spcBef>
              <a:spcAft>
                <a:spcPts val="0"/>
              </a:spcAft>
              <a:buClr>
                <a:schemeClr val="dk1"/>
              </a:buClr>
              <a:buSzPts val="1800"/>
              <a:buChar char="•"/>
              <a:defRPr sz="1800"/>
            </a:lvl3pPr>
            <a:lvl4pPr marL="1828800" lvl="3" indent="-330200" algn="r" rtl="1">
              <a:lnSpc>
                <a:spcPct val="100000"/>
              </a:lnSpc>
              <a:spcBef>
                <a:spcPts val="320"/>
              </a:spcBef>
              <a:spcAft>
                <a:spcPts val="0"/>
              </a:spcAft>
              <a:buClr>
                <a:schemeClr val="dk1"/>
              </a:buClr>
              <a:buSzPts val="1600"/>
              <a:buChar char="–"/>
              <a:defRPr sz="1600"/>
            </a:lvl4pPr>
            <a:lvl5pPr marL="2286000" lvl="4" indent="-330200" algn="r" rtl="1">
              <a:lnSpc>
                <a:spcPct val="100000"/>
              </a:lnSpc>
              <a:spcBef>
                <a:spcPts val="320"/>
              </a:spcBef>
              <a:spcAft>
                <a:spcPts val="0"/>
              </a:spcAft>
              <a:buClr>
                <a:schemeClr val="dk1"/>
              </a:buClr>
              <a:buSzPts val="1600"/>
              <a:buChar char="»"/>
              <a:defRPr sz="1600"/>
            </a:lvl5pPr>
            <a:lvl6pPr marL="2743200" lvl="5" indent="-330200" algn="r" rtl="1">
              <a:lnSpc>
                <a:spcPct val="100000"/>
              </a:lnSpc>
              <a:spcBef>
                <a:spcPts val="320"/>
              </a:spcBef>
              <a:spcAft>
                <a:spcPts val="0"/>
              </a:spcAft>
              <a:buClr>
                <a:schemeClr val="dk1"/>
              </a:buClr>
              <a:buSzPts val="1600"/>
              <a:buChar char="•"/>
              <a:defRPr sz="1600"/>
            </a:lvl6pPr>
            <a:lvl7pPr marL="3200400" lvl="6" indent="-330200" algn="r" rtl="1">
              <a:lnSpc>
                <a:spcPct val="100000"/>
              </a:lnSpc>
              <a:spcBef>
                <a:spcPts val="320"/>
              </a:spcBef>
              <a:spcAft>
                <a:spcPts val="0"/>
              </a:spcAft>
              <a:buClr>
                <a:schemeClr val="dk1"/>
              </a:buClr>
              <a:buSzPts val="1600"/>
              <a:buChar char="•"/>
              <a:defRPr sz="1600"/>
            </a:lvl7pPr>
            <a:lvl8pPr marL="3657600" lvl="7" indent="-330200" algn="r" rtl="1">
              <a:lnSpc>
                <a:spcPct val="100000"/>
              </a:lnSpc>
              <a:spcBef>
                <a:spcPts val="320"/>
              </a:spcBef>
              <a:spcAft>
                <a:spcPts val="0"/>
              </a:spcAft>
              <a:buClr>
                <a:schemeClr val="dk1"/>
              </a:buClr>
              <a:buSzPts val="1600"/>
              <a:buChar char="•"/>
              <a:defRPr sz="1600"/>
            </a:lvl8pPr>
            <a:lvl9pPr marL="4114800" lvl="8" indent="-330200" algn="r" rtl="1">
              <a:lnSpc>
                <a:spcPct val="100000"/>
              </a:lnSpc>
              <a:spcBef>
                <a:spcPts val="320"/>
              </a:spcBef>
              <a:spcAft>
                <a:spcPts val="0"/>
              </a:spcAft>
              <a:buClr>
                <a:schemeClr val="dk1"/>
              </a:buClr>
              <a:buSzPts val="1600"/>
              <a:buChar char="•"/>
              <a:defRPr sz="1600"/>
            </a:lvl9pPr>
          </a:lstStyle>
          <a:p>
            <a:endParaRPr/>
          </a:p>
        </p:txBody>
      </p:sp>
      <p:sp>
        <p:nvSpPr>
          <p:cNvPr id="129" name="Google Shape;129;p17"/>
          <p:cNvSpPr/>
          <p:nvPr/>
        </p:nvSpPr>
        <p:spPr>
          <a:xfrm>
            <a:off x="9974795" y="5878199"/>
            <a:ext cx="4766700" cy="357600"/>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130" name="Google Shape;130;p17"/>
          <p:cNvSpPr/>
          <p:nvPr/>
        </p:nvSpPr>
        <p:spPr>
          <a:xfrm>
            <a:off x="-2017472" y="518276"/>
            <a:ext cx="2969400" cy="369600"/>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131" name="Google Shape;131;p17"/>
          <p:cNvSpPr/>
          <p:nvPr/>
        </p:nvSpPr>
        <p:spPr>
          <a:xfrm>
            <a:off x="8144699" y="6307826"/>
            <a:ext cx="5175600" cy="720000"/>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132" name="Google Shape;132;p17"/>
          <p:cNvSpPr/>
          <p:nvPr/>
        </p:nvSpPr>
        <p:spPr>
          <a:xfrm>
            <a:off x="-1" y="-960120"/>
            <a:ext cx="14676900" cy="928200"/>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133" name="Google Shape;133;p17"/>
          <p:cNvSpPr/>
          <p:nvPr/>
        </p:nvSpPr>
        <p:spPr>
          <a:xfrm>
            <a:off x="-1356361" y="6889426"/>
            <a:ext cx="14676900" cy="928200"/>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134" name="Google Shape;134;p17"/>
          <p:cNvSpPr/>
          <p:nvPr/>
        </p:nvSpPr>
        <p:spPr>
          <a:xfrm rot="5400000">
            <a:off x="10121347" y="1972558"/>
            <a:ext cx="6987600" cy="2819400"/>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135" name="Google Shape;135;p17"/>
          <p:cNvSpPr/>
          <p:nvPr/>
        </p:nvSpPr>
        <p:spPr>
          <a:xfrm>
            <a:off x="-3273296" y="-31850"/>
            <a:ext cx="3246300" cy="7683600"/>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136" name="Google Shape;136;p17"/>
          <p:cNvSpPr txBox="1"/>
          <p:nvPr/>
        </p:nvSpPr>
        <p:spPr>
          <a:xfrm>
            <a:off x="-162210" y="6389199"/>
            <a:ext cx="812700" cy="521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fld id="{00000000-1234-1234-1234-123412341234}" type="slidenum">
              <a:rPr lang="iw-IL" sz="1800" b="0" i="0" u="none" strike="noStrike" cap="none">
                <a:solidFill>
                  <a:srgbClr val="A5A5A5"/>
                </a:solidFill>
                <a:latin typeface="Varela Round"/>
                <a:ea typeface="Varela Round"/>
                <a:cs typeface="Varela Round"/>
                <a:sym typeface="Varela Round"/>
              </a:rPr>
              <a:t>‹#›</a:t>
            </a:fld>
            <a:endParaRPr sz="1800" b="0" i="0" u="none" strike="noStrike" cap="none">
              <a:solidFill>
                <a:srgbClr val="A5A5A5"/>
              </a:solidFill>
              <a:latin typeface="Varela Round"/>
              <a:ea typeface="Varela Round"/>
              <a:cs typeface="Varela Round"/>
              <a:sym typeface="Varela Roun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השיעור שכבה ושם המורה">
  <p:cSld name="השיעור שכבה ושם המורה">
    <p:spTree>
      <p:nvGrpSpPr>
        <p:cNvPr id="1" name="Shape 22"/>
        <p:cNvGrpSpPr/>
        <p:nvPr/>
      </p:nvGrpSpPr>
      <p:grpSpPr>
        <a:xfrm>
          <a:off x="0" y="0"/>
          <a:ext cx="0" cy="0"/>
          <a:chOff x="0" y="0"/>
          <a:chExt cx="0" cy="0"/>
        </a:xfrm>
      </p:grpSpPr>
      <p:sp>
        <p:nvSpPr>
          <p:cNvPr id="23" name="Google Shape;23;p3"/>
          <p:cNvSpPr/>
          <p:nvPr/>
        </p:nvSpPr>
        <p:spPr>
          <a:xfrm>
            <a:off x="212943" y="1396870"/>
            <a:ext cx="13177381" cy="2978963"/>
          </a:xfrm>
          <a:prstGeom prst="roundRect">
            <a:avLst>
              <a:gd name="adj" fmla="val 50000"/>
            </a:avLst>
          </a:prstGeom>
          <a:solidFill>
            <a:srgbClr val="D8D8D8"/>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r>
              <a:rPr lang="iw-IL" sz="1800" b="0" i="0" u="none" strike="noStrike" cap="none">
                <a:solidFill>
                  <a:schemeClr val="lt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24" name="Google Shape;24;p3"/>
          <p:cNvSpPr txBox="1">
            <a:spLocks noGrp="1"/>
          </p:cNvSpPr>
          <p:nvPr>
            <p:ph type="ctrTitle"/>
          </p:nvPr>
        </p:nvSpPr>
        <p:spPr>
          <a:xfrm>
            <a:off x="696000" y="1405520"/>
            <a:ext cx="10800000" cy="1260000"/>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Clr>
                <a:srgbClr val="192A72"/>
              </a:buClr>
              <a:buSzPts val="6601"/>
              <a:buFont typeface="Varela Round"/>
              <a:buNone/>
              <a:defRPr sz="6601" b="1">
                <a:solidFill>
                  <a:srgbClr val="192A72"/>
                </a:solidFill>
                <a:latin typeface="Varela Round"/>
                <a:ea typeface="Varela Round"/>
                <a:cs typeface="Varela Round"/>
                <a:sym typeface="Varela Rou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p:nvPr/>
        </p:nvSpPr>
        <p:spPr>
          <a:xfrm>
            <a:off x="7329949" y="6155858"/>
            <a:ext cx="5333866" cy="557618"/>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 name="Google Shape;26;p3"/>
          <p:cNvSpPr/>
          <p:nvPr/>
        </p:nvSpPr>
        <p:spPr>
          <a:xfrm>
            <a:off x="9501144" y="5870968"/>
            <a:ext cx="3049656" cy="205899"/>
          </a:xfrm>
          <a:prstGeom prst="roundRect">
            <a:avLst>
              <a:gd name="adj" fmla="val 50000"/>
            </a:avLst>
          </a:prstGeom>
          <a:solidFill>
            <a:srgbClr val="BDE686"/>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 name="Google Shape;27;p3"/>
          <p:cNvSpPr/>
          <p:nvPr/>
        </p:nvSpPr>
        <p:spPr>
          <a:xfrm>
            <a:off x="-501113" y="163632"/>
            <a:ext cx="1428110" cy="322428"/>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 name="Google Shape;28;p3"/>
          <p:cNvSpPr txBox="1">
            <a:spLocks noGrp="1"/>
          </p:cNvSpPr>
          <p:nvPr>
            <p:ph type="subTitle" idx="1"/>
          </p:nvPr>
        </p:nvSpPr>
        <p:spPr>
          <a:xfrm>
            <a:off x="696000" y="2794907"/>
            <a:ext cx="10800000" cy="720000"/>
          </a:xfrm>
          <a:prstGeom prst="rect">
            <a:avLst/>
          </a:prstGeom>
          <a:noFill/>
          <a:ln>
            <a:noFill/>
          </a:ln>
        </p:spPr>
        <p:txBody>
          <a:bodyPr spcFirstLastPara="1" wrap="square" lIns="36000" tIns="36000" rIns="36000" bIns="36000" anchor="ctr" anchorCtr="0">
            <a:noAutofit/>
          </a:bodyPr>
          <a:lstStyle>
            <a:lvl1pPr lvl="0" algn="ctr" rtl="1">
              <a:lnSpc>
                <a:spcPct val="100000"/>
              </a:lnSpc>
              <a:spcBef>
                <a:spcPts val="0"/>
              </a:spcBef>
              <a:spcAft>
                <a:spcPts val="0"/>
              </a:spcAft>
              <a:buClr>
                <a:srgbClr val="002060"/>
              </a:buClr>
              <a:buSzPts val="2800"/>
              <a:buNone/>
              <a:defRPr sz="3600" b="1">
                <a:solidFill>
                  <a:srgbClr val="002060"/>
                </a:solidFill>
                <a:latin typeface="Varela Round"/>
                <a:ea typeface="Varela Round"/>
                <a:cs typeface="Varela Round"/>
                <a:sym typeface="Varela Round"/>
              </a:defRPr>
            </a:lvl1pPr>
            <a:lvl2pPr lvl="1" algn="ctr" rtl="1">
              <a:lnSpc>
                <a:spcPct val="100000"/>
              </a:lnSpc>
              <a:spcBef>
                <a:spcPts val="600"/>
              </a:spcBef>
              <a:spcAft>
                <a:spcPts val="0"/>
              </a:spcAft>
              <a:buClr>
                <a:schemeClr val="dk1"/>
              </a:buClr>
              <a:buSzPts val="2800"/>
              <a:buNone/>
              <a:defRPr sz="3700"/>
            </a:lvl2pPr>
            <a:lvl3pPr lvl="2" algn="ctr" rtl="1">
              <a:lnSpc>
                <a:spcPct val="100000"/>
              </a:lnSpc>
              <a:spcBef>
                <a:spcPts val="0"/>
              </a:spcBef>
              <a:spcAft>
                <a:spcPts val="0"/>
              </a:spcAft>
              <a:buClr>
                <a:schemeClr val="dk1"/>
              </a:buClr>
              <a:buSzPts val="2800"/>
              <a:buNone/>
              <a:defRPr sz="3700"/>
            </a:lvl3pPr>
            <a:lvl4pPr lvl="3" algn="ctr" rtl="1">
              <a:lnSpc>
                <a:spcPct val="100000"/>
              </a:lnSpc>
              <a:spcBef>
                <a:spcPts val="0"/>
              </a:spcBef>
              <a:spcAft>
                <a:spcPts val="0"/>
              </a:spcAft>
              <a:buClr>
                <a:schemeClr val="dk1"/>
              </a:buClr>
              <a:buSzPts val="2800"/>
              <a:buNone/>
              <a:defRPr sz="3700"/>
            </a:lvl4pPr>
            <a:lvl5pPr lvl="4" algn="ctr" rtl="1">
              <a:lnSpc>
                <a:spcPct val="100000"/>
              </a:lnSpc>
              <a:spcBef>
                <a:spcPts val="0"/>
              </a:spcBef>
              <a:spcAft>
                <a:spcPts val="0"/>
              </a:spcAft>
              <a:buClr>
                <a:schemeClr val="dk1"/>
              </a:buClr>
              <a:buSzPts val="2800"/>
              <a:buNone/>
              <a:defRPr sz="3700"/>
            </a:lvl5pPr>
            <a:lvl6pPr lvl="5" algn="ctr" rtl="1">
              <a:lnSpc>
                <a:spcPct val="100000"/>
              </a:lnSpc>
              <a:spcBef>
                <a:spcPts val="0"/>
              </a:spcBef>
              <a:spcAft>
                <a:spcPts val="0"/>
              </a:spcAft>
              <a:buClr>
                <a:schemeClr val="dk1"/>
              </a:buClr>
              <a:buSzPts val="2800"/>
              <a:buNone/>
              <a:defRPr sz="3700"/>
            </a:lvl6pPr>
            <a:lvl7pPr lvl="6" algn="ctr" rtl="1">
              <a:lnSpc>
                <a:spcPct val="100000"/>
              </a:lnSpc>
              <a:spcBef>
                <a:spcPts val="0"/>
              </a:spcBef>
              <a:spcAft>
                <a:spcPts val="0"/>
              </a:spcAft>
              <a:buClr>
                <a:schemeClr val="dk1"/>
              </a:buClr>
              <a:buSzPts val="2800"/>
              <a:buNone/>
              <a:defRPr sz="3700"/>
            </a:lvl7pPr>
            <a:lvl8pPr lvl="7" algn="ctr" rtl="1">
              <a:lnSpc>
                <a:spcPct val="100000"/>
              </a:lnSpc>
              <a:spcBef>
                <a:spcPts val="0"/>
              </a:spcBef>
              <a:spcAft>
                <a:spcPts val="0"/>
              </a:spcAft>
              <a:buClr>
                <a:schemeClr val="dk1"/>
              </a:buClr>
              <a:buSzPts val="2800"/>
              <a:buNone/>
              <a:defRPr sz="3700"/>
            </a:lvl8pPr>
            <a:lvl9pPr lvl="8" algn="ctr" rtl="1">
              <a:lnSpc>
                <a:spcPct val="100000"/>
              </a:lnSpc>
              <a:spcBef>
                <a:spcPts val="0"/>
              </a:spcBef>
              <a:spcAft>
                <a:spcPts val="0"/>
              </a:spcAft>
              <a:buClr>
                <a:schemeClr val="dk1"/>
              </a:buClr>
              <a:buSzPts val="2800"/>
              <a:buNone/>
              <a:defRPr sz="3700"/>
            </a:lvl9pPr>
          </a:lstStyle>
          <a:p>
            <a:endParaRPr/>
          </a:p>
        </p:txBody>
      </p:sp>
      <p:sp>
        <p:nvSpPr>
          <p:cNvPr id="29" name="Google Shape;29;p3"/>
          <p:cNvSpPr txBox="1">
            <a:spLocks noGrp="1"/>
          </p:cNvSpPr>
          <p:nvPr>
            <p:ph type="body" idx="2"/>
          </p:nvPr>
        </p:nvSpPr>
        <p:spPr>
          <a:xfrm>
            <a:off x="696000" y="3644294"/>
            <a:ext cx="10800000" cy="720000"/>
          </a:xfrm>
          <a:prstGeom prst="rect">
            <a:avLst/>
          </a:prstGeom>
          <a:noFill/>
          <a:ln>
            <a:noFill/>
          </a:ln>
        </p:spPr>
        <p:txBody>
          <a:bodyPr spcFirstLastPara="1" wrap="square" lIns="91425" tIns="45700" rIns="91425" bIns="45700" anchor="ctr" anchorCtr="0">
            <a:noAutofit/>
          </a:bodyPr>
          <a:lstStyle>
            <a:lvl1pPr marL="457200" lvl="0" indent="-228600" algn="ctr" rtl="1">
              <a:lnSpc>
                <a:spcPct val="100000"/>
              </a:lnSpc>
              <a:spcBef>
                <a:spcPts val="0"/>
              </a:spcBef>
              <a:spcAft>
                <a:spcPts val="0"/>
              </a:spcAft>
              <a:buClr>
                <a:srgbClr val="002060"/>
              </a:buClr>
              <a:buSzPts val="2800"/>
              <a:buFont typeface="Arial"/>
              <a:buNone/>
              <a:defRPr sz="2800" b="1">
                <a:solidFill>
                  <a:srgbClr val="002060"/>
                </a:solidFill>
                <a:latin typeface="Varela Round"/>
                <a:ea typeface="Varela Round"/>
                <a:cs typeface="Varela Round"/>
                <a:sym typeface="Varela Round"/>
              </a:defRPr>
            </a:lvl1pPr>
            <a:lvl2pPr marL="914400" lvl="1" indent="-228600" algn="ctr" rtl="1">
              <a:lnSpc>
                <a:spcPct val="100000"/>
              </a:lnSpc>
              <a:spcBef>
                <a:spcPts val="600"/>
              </a:spcBef>
              <a:spcAft>
                <a:spcPts val="0"/>
              </a:spcAft>
              <a:buClr>
                <a:srgbClr val="002060"/>
              </a:buClr>
              <a:buSzPts val="2800"/>
              <a:buFont typeface="Arial"/>
              <a:buNone/>
              <a:defRPr sz="3200" b="1">
                <a:solidFill>
                  <a:srgbClr val="002060"/>
                </a:solidFill>
                <a:latin typeface="Varela Round"/>
                <a:ea typeface="Varela Round"/>
                <a:cs typeface="Varela Round"/>
                <a:sym typeface="Varela Round"/>
              </a:defRPr>
            </a:lvl2pPr>
            <a:lvl3pPr marL="1371600" lvl="2" indent="-381000" algn="r" rtl="1">
              <a:lnSpc>
                <a:spcPct val="150000"/>
              </a:lnSpc>
              <a:spcBef>
                <a:spcPts val="600"/>
              </a:spcBef>
              <a:spcAft>
                <a:spcPts val="0"/>
              </a:spcAft>
              <a:buClr>
                <a:srgbClr val="002060"/>
              </a:buClr>
              <a:buSzPts val="2400"/>
              <a:buChar char="•"/>
              <a:defRPr>
                <a:solidFill>
                  <a:srgbClr val="002060"/>
                </a:solidFill>
                <a:latin typeface="Varela Round"/>
                <a:ea typeface="Varela Round"/>
                <a:cs typeface="Varela Round"/>
                <a:sym typeface="Varela Round"/>
              </a:defRPr>
            </a:lvl3pPr>
            <a:lvl4pPr marL="1828800" lvl="3"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4pPr>
            <a:lvl5pPr marL="2286000" lvl="4"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5pPr>
            <a:lvl6pPr marL="2743200" lvl="5" indent="-342900" algn="r" rtl="1">
              <a:lnSpc>
                <a:spcPct val="100000"/>
              </a:lnSpc>
              <a:spcBef>
                <a:spcPts val="360"/>
              </a:spcBef>
              <a:spcAft>
                <a:spcPts val="0"/>
              </a:spcAft>
              <a:buClr>
                <a:schemeClr val="dk1"/>
              </a:buClr>
              <a:buSzPts val="1800"/>
              <a:buChar char="•"/>
              <a:defRPr/>
            </a:lvl6pPr>
            <a:lvl7pPr marL="3200400" lvl="6" indent="-342900" algn="r" rtl="1">
              <a:lnSpc>
                <a:spcPct val="100000"/>
              </a:lnSpc>
              <a:spcBef>
                <a:spcPts val="360"/>
              </a:spcBef>
              <a:spcAft>
                <a:spcPts val="0"/>
              </a:spcAft>
              <a:buClr>
                <a:schemeClr val="dk1"/>
              </a:buClr>
              <a:buSzPts val="1800"/>
              <a:buChar char="•"/>
              <a:defRPr/>
            </a:lvl7pPr>
            <a:lvl8pPr marL="3657600" lvl="7" indent="-342900" algn="r" rtl="1">
              <a:lnSpc>
                <a:spcPct val="100000"/>
              </a:lnSpc>
              <a:spcBef>
                <a:spcPts val="360"/>
              </a:spcBef>
              <a:spcAft>
                <a:spcPts val="0"/>
              </a:spcAft>
              <a:buClr>
                <a:schemeClr val="dk1"/>
              </a:buClr>
              <a:buSzPts val="1800"/>
              <a:buChar char="•"/>
              <a:defRPr/>
            </a:lvl8pPr>
            <a:lvl9pPr marL="4114800" lvl="8" indent="-342900" algn="r" rtl="1">
              <a:lnSpc>
                <a:spcPct val="100000"/>
              </a:lnSpc>
              <a:spcBef>
                <a:spcPts val="360"/>
              </a:spcBef>
              <a:spcAft>
                <a:spcPts val="0"/>
              </a:spcAft>
              <a:buClr>
                <a:schemeClr val="dk1"/>
              </a:buClr>
              <a:buSzPts val="1800"/>
              <a:buChar char="•"/>
              <a:defRPr/>
            </a:lvl9pPr>
          </a:lstStyle>
          <a:p>
            <a:endParaRPr/>
          </a:p>
        </p:txBody>
      </p:sp>
      <p:sp>
        <p:nvSpPr>
          <p:cNvPr id="30" name="Google Shape;30;p3"/>
          <p:cNvSpPr/>
          <p:nvPr/>
        </p:nvSpPr>
        <p:spPr>
          <a:xfrm>
            <a:off x="10059465" y="87232"/>
            <a:ext cx="2768857" cy="451249"/>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 כותרות ותוכן">
  <p:cSld name="2 כותרות ותוכן">
    <p:spTree>
      <p:nvGrpSpPr>
        <p:cNvPr id="1" name="Shape 31"/>
        <p:cNvGrpSpPr/>
        <p:nvPr/>
      </p:nvGrpSpPr>
      <p:grpSpPr>
        <a:xfrm>
          <a:off x="0" y="0"/>
          <a:ext cx="0" cy="0"/>
          <a:chOff x="0" y="0"/>
          <a:chExt cx="0" cy="0"/>
        </a:xfrm>
      </p:grpSpPr>
      <p:sp>
        <p:nvSpPr>
          <p:cNvPr id="32" name="Google Shape;32;p4"/>
          <p:cNvSpPr txBox="1">
            <a:spLocks noGrp="1"/>
          </p:cNvSpPr>
          <p:nvPr>
            <p:ph type="title"/>
          </p:nvPr>
        </p:nvSpPr>
        <p:spPr>
          <a:xfrm>
            <a:off x="2549769" y="213094"/>
            <a:ext cx="9125503" cy="720000"/>
          </a:xfrm>
          <a:prstGeom prst="rect">
            <a:avLst/>
          </a:prstGeom>
          <a:noFill/>
          <a:ln>
            <a:noFill/>
          </a:ln>
        </p:spPr>
        <p:txBody>
          <a:bodyPr spcFirstLastPara="1" wrap="square" lIns="91425" tIns="45700" rIns="91425" bIns="45700" anchor="ctr" anchorCtr="0">
            <a:noAutofit/>
          </a:bodyPr>
          <a:lstStyle>
            <a:lvl1pPr marR="0" lvl="0" algn="ctr" rtl="1">
              <a:lnSpc>
                <a:spcPct val="100000"/>
              </a:lnSpc>
              <a:spcBef>
                <a:spcPts val="0"/>
              </a:spcBef>
              <a:spcAft>
                <a:spcPts val="0"/>
              </a:spcAft>
              <a:buClr>
                <a:srgbClr val="002060"/>
              </a:buClr>
              <a:buSzPts val="4400"/>
              <a:buFont typeface="Varela Round"/>
              <a:buNone/>
              <a:defRPr sz="4400" b="1" i="0" u="none" strike="noStrike" cap="none">
                <a:solidFill>
                  <a:srgbClr val="002060"/>
                </a:solidFill>
                <a:latin typeface="Varela Round"/>
                <a:ea typeface="Varela Round"/>
                <a:cs typeface="Varela Round"/>
                <a:sym typeface="Varela Rou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
          <p:cNvSpPr txBox="1">
            <a:spLocks noGrp="1"/>
          </p:cNvSpPr>
          <p:nvPr>
            <p:ph type="body" idx="1"/>
          </p:nvPr>
        </p:nvSpPr>
        <p:spPr>
          <a:xfrm>
            <a:off x="515275" y="1059388"/>
            <a:ext cx="11160000" cy="540000"/>
          </a:xfrm>
          <a:prstGeom prst="rect">
            <a:avLst/>
          </a:prstGeom>
          <a:noFill/>
          <a:ln>
            <a:noFill/>
          </a:ln>
        </p:spPr>
        <p:txBody>
          <a:bodyPr spcFirstLastPara="1" wrap="square" lIns="91425" tIns="45700" rIns="91425" bIns="45700" anchor="ctr" anchorCtr="0">
            <a:noAutofit/>
          </a:bodyPr>
          <a:lstStyle>
            <a:lvl1pPr marL="457200" lvl="0" indent="-228600" algn="r" rtl="1">
              <a:lnSpc>
                <a:spcPct val="100000"/>
              </a:lnSpc>
              <a:spcBef>
                <a:spcPts val="560"/>
              </a:spcBef>
              <a:spcAft>
                <a:spcPts val="0"/>
              </a:spcAft>
              <a:buClr>
                <a:srgbClr val="12B4BC"/>
              </a:buClr>
              <a:buSzPts val="2800"/>
              <a:buNone/>
              <a:defRPr sz="2800" b="1">
                <a:solidFill>
                  <a:srgbClr val="12B4BC"/>
                </a:solidFill>
                <a:latin typeface="Varela Round"/>
                <a:ea typeface="Varela Round"/>
                <a:cs typeface="Varela Round"/>
                <a:sym typeface="Varela Round"/>
              </a:defRPr>
            </a:lvl1pPr>
            <a:lvl2pPr marL="914400" lvl="1" indent="-228600" algn="r" rtl="1">
              <a:lnSpc>
                <a:spcPct val="100000"/>
              </a:lnSpc>
              <a:spcBef>
                <a:spcPts val="400"/>
              </a:spcBef>
              <a:spcAft>
                <a:spcPts val="0"/>
              </a:spcAft>
              <a:buClr>
                <a:schemeClr val="dk1"/>
              </a:buClr>
              <a:buSzPts val="2000"/>
              <a:buNone/>
              <a:defRPr sz="2000" b="1"/>
            </a:lvl2pPr>
            <a:lvl3pPr marL="1371600" lvl="2" indent="-228600" algn="r" rtl="1">
              <a:lnSpc>
                <a:spcPct val="100000"/>
              </a:lnSpc>
              <a:spcBef>
                <a:spcPts val="360"/>
              </a:spcBef>
              <a:spcAft>
                <a:spcPts val="0"/>
              </a:spcAft>
              <a:buClr>
                <a:schemeClr val="dk1"/>
              </a:buClr>
              <a:buSzPts val="1800"/>
              <a:buNone/>
              <a:defRPr sz="1800" b="1"/>
            </a:lvl3pPr>
            <a:lvl4pPr marL="1828800" lvl="3" indent="-228600" algn="r" rtl="1">
              <a:lnSpc>
                <a:spcPct val="100000"/>
              </a:lnSpc>
              <a:spcBef>
                <a:spcPts val="320"/>
              </a:spcBef>
              <a:spcAft>
                <a:spcPts val="0"/>
              </a:spcAft>
              <a:buClr>
                <a:schemeClr val="dk1"/>
              </a:buClr>
              <a:buSzPts val="1600"/>
              <a:buNone/>
              <a:defRPr sz="1600" b="1"/>
            </a:lvl4pPr>
            <a:lvl5pPr marL="2286000" lvl="4" indent="-228600" algn="r" rtl="1">
              <a:lnSpc>
                <a:spcPct val="100000"/>
              </a:lnSpc>
              <a:spcBef>
                <a:spcPts val="320"/>
              </a:spcBef>
              <a:spcAft>
                <a:spcPts val="0"/>
              </a:spcAft>
              <a:buClr>
                <a:schemeClr val="dk1"/>
              </a:buClr>
              <a:buSzPts val="1600"/>
              <a:buNone/>
              <a:defRPr sz="1600" b="1"/>
            </a:lvl5pPr>
            <a:lvl6pPr marL="2743200" lvl="5" indent="-228600" algn="r" rtl="1">
              <a:lnSpc>
                <a:spcPct val="100000"/>
              </a:lnSpc>
              <a:spcBef>
                <a:spcPts val="320"/>
              </a:spcBef>
              <a:spcAft>
                <a:spcPts val="0"/>
              </a:spcAft>
              <a:buClr>
                <a:schemeClr val="dk1"/>
              </a:buClr>
              <a:buSzPts val="1600"/>
              <a:buNone/>
              <a:defRPr sz="1600" b="1"/>
            </a:lvl6pPr>
            <a:lvl7pPr marL="3200400" lvl="6" indent="-228600" algn="r" rtl="1">
              <a:lnSpc>
                <a:spcPct val="100000"/>
              </a:lnSpc>
              <a:spcBef>
                <a:spcPts val="320"/>
              </a:spcBef>
              <a:spcAft>
                <a:spcPts val="0"/>
              </a:spcAft>
              <a:buClr>
                <a:schemeClr val="dk1"/>
              </a:buClr>
              <a:buSzPts val="1600"/>
              <a:buNone/>
              <a:defRPr sz="1600" b="1"/>
            </a:lvl7pPr>
            <a:lvl8pPr marL="3657600" lvl="7" indent="-228600" algn="r" rtl="1">
              <a:lnSpc>
                <a:spcPct val="100000"/>
              </a:lnSpc>
              <a:spcBef>
                <a:spcPts val="320"/>
              </a:spcBef>
              <a:spcAft>
                <a:spcPts val="0"/>
              </a:spcAft>
              <a:buClr>
                <a:schemeClr val="dk1"/>
              </a:buClr>
              <a:buSzPts val="1600"/>
              <a:buNone/>
              <a:defRPr sz="1600" b="1"/>
            </a:lvl8pPr>
            <a:lvl9pPr marL="4114800" lvl="8" indent="-228600" algn="r" rtl="1">
              <a:lnSpc>
                <a:spcPct val="100000"/>
              </a:lnSpc>
              <a:spcBef>
                <a:spcPts val="320"/>
              </a:spcBef>
              <a:spcAft>
                <a:spcPts val="0"/>
              </a:spcAft>
              <a:buClr>
                <a:schemeClr val="dk1"/>
              </a:buClr>
              <a:buSzPts val="1600"/>
              <a:buNone/>
              <a:defRPr sz="1600" b="1"/>
            </a:lvl9pPr>
          </a:lstStyle>
          <a:p>
            <a:endParaRPr/>
          </a:p>
        </p:txBody>
      </p:sp>
      <p:sp>
        <p:nvSpPr>
          <p:cNvPr id="34" name="Google Shape;34;p4"/>
          <p:cNvSpPr txBox="1">
            <a:spLocks noGrp="1"/>
          </p:cNvSpPr>
          <p:nvPr>
            <p:ph type="body" idx="2"/>
          </p:nvPr>
        </p:nvSpPr>
        <p:spPr>
          <a:xfrm>
            <a:off x="515272" y="1725682"/>
            <a:ext cx="11160000" cy="4152517"/>
          </a:xfrm>
          <a:prstGeom prst="rect">
            <a:avLst/>
          </a:prstGeom>
          <a:noFill/>
          <a:ln>
            <a:noFill/>
          </a:ln>
        </p:spPr>
        <p:txBody>
          <a:bodyPr spcFirstLastPara="1" wrap="square" lIns="91425" tIns="45700" rIns="91425" bIns="45700" anchor="t" anchorCtr="0">
            <a:noAutofit/>
          </a:bodyPr>
          <a:lstStyle>
            <a:lvl1pPr marL="457200" lvl="0" indent="-381000" algn="r" rtl="1">
              <a:lnSpc>
                <a:spcPct val="100000"/>
              </a:lnSpc>
              <a:spcBef>
                <a:spcPts val="0"/>
              </a:spcBef>
              <a:spcAft>
                <a:spcPts val="0"/>
              </a:spcAft>
              <a:buClr>
                <a:srgbClr val="002060"/>
              </a:buClr>
              <a:buSzPts val="2400"/>
              <a:buChar char="•"/>
              <a:defRPr sz="2400">
                <a:solidFill>
                  <a:srgbClr val="002060"/>
                </a:solidFill>
                <a:latin typeface="Varela Round"/>
                <a:ea typeface="Varela Round"/>
                <a:cs typeface="Varela Round"/>
                <a:sym typeface="Varela Round"/>
              </a:defRPr>
            </a:lvl1pPr>
            <a:lvl2pPr marL="914400" lvl="1" indent="-381000" algn="r" rtl="1">
              <a:lnSpc>
                <a:spcPct val="100000"/>
              </a:lnSpc>
              <a:spcBef>
                <a:spcPts val="600"/>
              </a:spcBef>
              <a:spcAft>
                <a:spcPts val="0"/>
              </a:spcAft>
              <a:buClr>
                <a:srgbClr val="002060"/>
              </a:buClr>
              <a:buSzPts val="2400"/>
              <a:buChar char="–"/>
              <a:defRPr sz="2400">
                <a:solidFill>
                  <a:srgbClr val="002060"/>
                </a:solidFill>
                <a:latin typeface="Varela Round"/>
                <a:ea typeface="Varela Round"/>
                <a:cs typeface="Varela Round"/>
                <a:sym typeface="Varela Round"/>
              </a:defRPr>
            </a:lvl2pPr>
            <a:lvl3pPr marL="1371600" lvl="2" indent="-342900" algn="r" rtl="1">
              <a:lnSpc>
                <a:spcPct val="100000"/>
              </a:lnSpc>
              <a:spcBef>
                <a:spcPts val="600"/>
              </a:spcBef>
              <a:spcAft>
                <a:spcPts val="0"/>
              </a:spcAft>
              <a:buClr>
                <a:schemeClr val="dk1"/>
              </a:buClr>
              <a:buSzPts val="1800"/>
              <a:buChar char="•"/>
              <a:defRPr sz="1800"/>
            </a:lvl3pPr>
            <a:lvl4pPr marL="1828800" lvl="3" indent="-330200" algn="r" rtl="1">
              <a:lnSpc>
                <a:spcPct val="100000"/>
              </a:lnSpc>
              <a:spcBef>
                <a:spcPts val="320"/>
              </a:spcBef>
              <a:spcAft>
                <a:spcPts val="0"/>
              </a:spcAft>
              <a:buClr>
                <a:schemeClr val="dk1"/>
              </a:buClr>
              <a:buSzPts val="1600"/>
              <a:buChar char="–"/>
              <a:defRPr sz="1600"/>
            </a:lvl4pPr>
            <a:lvl5pPr marL="2286000" lvl="4" indent="-330200" algn="r" rtl="1">
              <a:lnSpc>
                <a:spcPct val="100000"/>
              </a:lnSpc>
              <a:spcBef>
                <a:spcPts val="320"/>
              </a:spcBef>
              <a:spcAft>
                <a:spcPts val="0"/>
              </a:spcAft>
              <a:buClr>
                <a:schemeClr val="dk1"/>
              </a:buClr>
              <a:buSzPts val="1600"/>
              <a:buChar char="»"/>
              <a:defRPr sz="1600"/>
            </a:lvl5pPr>
            <a:lvl6pPr marL="2743200" lvl="5" indent="-330200" algn="r" rtl="1">
              <a:lnSpc>
                <a:spcPct val="100000"/>
              </a:lnSpc>
              <a:spcBef>
                <a:spcPts val="320"/>
              </a:spcBef>
              <a:spcAft>
                <a:spcPts val="0"/>
              </a:spcAft>
              <a:buClr>
                <a:schemeClr val="dk1"/>
              </a:buClr>
              <a:buSzPts val="1600"/>
              <a:buChar char="•"/>
              <a:defRPr sz="1600"/>
            </a:lvl6pPr>
            <a:lvl7pPr marL="3200400" lvl="6" indent="-330200" algn="r" rtl="1">
              <a:lnSpc>
                <a:spcPct val="100000"/>
              </a:lnSpc>
              <a:spcBef>
                <a:spcPts val="320"/>
              </a:spcBef>
              <a:spcAft>
                <a:spcPts val="0"/>
              </a:spcAft>
              <a:buClr>
                <a:schemeClr val="dk1"/>
              </a:buClr>
              <a:buSzPts val="1600"/>
              <a:buChar char="•"/>
              <a:defRPr sz="1600"/>
            </a:lvl7pPr>
            <a:lvl8pPr marL="3657600" lvl="7" indent="-330200" algn="r" rtl="1">
              <a:lnSpc>
                <a:spcPct val="100000"/>
              </a:lnSpc>
              <a:spcBef>
                <a:spcPts val="320"/>
              </a:spcBef>
              <a:spcAft>
                <a:spcPts val="0"/>
              </a:spcAft>
              <a:buClr>
                <a:schemeClr val="dk1"/>
              </a:buClr>
              <a:buSzPts val="1600"/>
              <a:buChar char="•"/>
              <a:defRPr sz="1600"/>
            </a:lvl8pPr>
            <a:lvl9pPr marL="4114800" lvl="8" indent="-330200" algn="r" rtl="1">
              <a:lnSpc>
                <a:spcPct val="100000"/>
              </a:lnSpc>
              <a:spcBef>
                <a:spcPts val="320"/>
              </a:spcBef>
              <a:spcAft>
                <a:spcPts val="0"/>
              </a:spcAft>
              <a:buClr>
                <a:schemeClr val="dk1"/>
              </a:buClr>
              <a:buSzPts val="1600"/>
              <a:buChar char="•"/>
              <a:defRPr sz="1600"/>
            </a:lvl9pPr>
          </a:lstStyle>
          <a:p>
            <a:endParaRPr/>
          </a:p>
        </p:txBody>
      </p:sp>
      <p:sp>
        <p:nvSpPr>
          <p:cNvPr id="35" name="Google Shape;35;p4"/>
          <p:cNvSpPr/>
          <p:nvPr/>
        </p:nvSpPr>
        <p:spPr>
          <a:xfrm>
            <a:off x="9664804" y="5699022"/>
            <a:ext cx="476681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 name="Google Shape;36;p4"/>
          <p:cNvSpPr/>
          <p:nvPr/>
        </p:nvSpPr>
        <p:spPr>
          <a:xfrm>
            <a:off x="-260562" y="181684"/>
            <a:ext cx="2598822" cy="216817"/>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 name="Google Shape;37;p4"/>
          <p:cNvSpPr/>
          <p:nvPr/>
        </p:nvSpPr>
        <p:spPr>
          <a:xfrm>
            <a:off x="-488825" y="468418"/>
            <a:ext cx="2969302" cy="369516"/>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 name="Google Shape;38;p4"/>
          <p:cNvSpPr/>
          <p:nvPr/>
        </p:nvSpPr>
        <p:spPr>
          <a:xfrm>
            <a:off x="9010091" y="6104087"/>
            <a:ext cx="3755593"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 כותרות ותוכן">
  <p:cSld name="1_2 כותרות ותוכן">
    <p:spTree>
      <p:nvGrpSpPr>
        <p:cNvPr id="1" name="Shape 39"/>
        <p:cNvGrpSpPr/>
        <p:nvPr/>
      </p:nvGrpSpPr>
      <p:grpSpPr>
        <a:xfrm>
          <a:off x="0" y="0"/>
          <a:ext cx="0" cy="0"/>
          <a:chOff x="0" y="0"/>
          <a:chExt cx="0" cy="0"/>
        </a:xfrm>
      </p:grpSpPr>
      <p:sp>
        <p:nvSpPr>
          <p:cNvPr id="40" name="Google Shape;40;p5"/>
          <p:cNvSpPr txBox="1">
            <a:spLocks noGrp="1"/>
          </p:cNvSpPr>
          <p:nvPr>
            <p:ph type="title"/>
          </p:nvPr>
        </p:nvSpPr>
        <p:spPr>
          <a:xfrm>
            <a:off x="2549769" y="213094"/>
            <a:ext cx="9125503" cy="720000"/>
          </a:xfrm>
          <a:prstGeom prst="rect">
            <a:avLst/>
          </a:prstGeom>
          <a:noFill/>
          <a:ln>
            <a:noFill/>
          </a:ln>
        </p:spPr>
        <p:txBody>
          <a:bodyPr spcFirstLastPara="1" wrap="square" lIns="91425" tIns="45700" rIns="91425" bIns="45700" anchor="ctr" anchorCtr="0">
            <a:noAutofit/>
          </a:bodyPr>
          <a:lstStyle>
            <a:lvl1pPr marR="0" lvl="0" algn="ctr" rtl="1">
              <a:lnSpc>
                <a:spcPct val="100000"/>
              </a:lnSpc>
              <a:spcBef>
                <a:spcPts val="0"/>
              </a:spcBef>
              <a:spcAft>
                <a:spcPts val="0"/>
              </a:spcAft>
              <a:buClr>
                <a:srgbClr val="002060"/>
              </a:buClr>
              <a:buSzPts val="4400"/>
              <a:buFont typeface="Varela Round"/>
              <a:buNone/>
              <a:defRPr sz="4400" b="1" i="0" u="none" strike="noStrike" cap="none">
                <a:solidFill>
                  <a:srgbClr val="002060"/>
                </a:solidFill>
                <a:latin typeface="Varela Round"/>
                <a:ea typeface="Varela Round"/>
                <a:cs typeface="Varela Round"/>
                <a:sym typeface="Varela Rou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5"/>
          <p:cNvSpPr/>
          <p:nvPr/>
        </p:nvSpPr>
        <p:spPr>
          <a:xfrm>
            <a:off x="9664804" y="5699022"/>
            <a:ext cx="476681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 name="Google Shape;42;p5"/>
          <p:cNvSpPr/>
          <p:nvPr/>
        </p:nvSpPr>
        <p:spPr>
          <a:xfrm>
            <a:off x="-260562" y="181684"/>
            <a:ext cx="2598822" cy="216817"/>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3" name="Google Shape;43;p5"/>
          <p:cNvSpPr/>
          <p:nvPr/>
        </p:nvSpPr>
        <p:spPr>
          <a:xfrm>
            <a:off x="-488825" y="468418"/>
            <a:ext cx="2969302" cy="369516"/>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 name="Google Shape;44;p5"/>
          <p:cNvSpPr/>
          <p:nvPr/>
        </p:nvSpPr>
        <p:spPr>
          <a:xfrm>
            <a:off x="9010091" y="6104087"/>
            <a:ext cx="3755593"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פרק חדש">
  <p:cSld name="פרק חדש">
    <p:spTree>
      <p:nvGrpSpPr>
        <p:cNvPr id="1" name="Shape 45"/>
        <p:cNvGrpSpPr/>
        <p:nvPr/>
      </p:nvGrpSpPr>
      <p:grpSpPr>
        <a:xfrm>
          <a:off x="0" y="0"/>
          <a:ext cx="0" cy="0"/>
          <a:chOff x="0" y="0"/>
          <a:chExt cx="0" cy="0"/>
        </a:xfrm>
      </p:grpSpPr>
      <p:sp>
        <p:nvSpPr>
          <p:cNvPr id="46" name="Google Shape;46;p6"/>
          <p:cNvSpPr/>
          <p:nvPr/>
        </p:nvSpPr>
        <p:spPr>
          <a:xfrm>
            <a:off x="212943" y="1406106"/>
            <a:ext cx="13177381" cy="2978963"/>
          </a:xfrm>
          <a:prstGeom prst="roundRect">
            <a:avLst>
              <a:gd name="adj" fmla="val 50000"/>
            </a:avLst>
          </a:prstGeom>
          <a:solidFill>
            <a:srgbClr val="D8D8D8"/>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r>
              <a:rPr lang="iw-IL" sz="1800" b="0" i="0" u="none" strike="noStrike" cap="none">
                <a:solidFill>
                  <a:srgbClr val="192A72"/>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47" name="Google Shape;47;p6"/>
          <p:cNvSpPr txBox="1">
            <a:spLocks noGrp="1"/>
          </p:cNvSpPr>
          <p:nvPr>
            <p:ph type="ctrTitle"/>
          </p:nvPr>
        </p:nvSpPr>
        <p:spPr>
          <a:xfrm>
            <a:off x="696000" y="1888612"/>
            <a:ext cx="10800000" cy="1260000"/>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Clr>
                <a:srgbClr val="192A72"/>
              </a:buClr>
              <a:buSzPts val="6601"/>
              <a:buFont typeface="Varela Round"/>
              <a:buNone/>
              <a:defRPr sz="6601" b="1">
                <a:solidFill>
                  <a:srgbClr val="192A72"/>
                </a:solidFill>
                <a:latin typeface="Varela Round"/>
                <a:ea typeface="Varela Round"/>
                <a:cs typeface="Varela Round"/>
                <a:sym typeface="Varela Rou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
          <p:cNvSpPr txBox="1">
            <a:spLocks noGrp="1"/>
          </p:cNvSpPr>
          <p:nvPr>
            <p:ph type="subTitle" idx="1"/>
          </p:nvPr>
        </p:nvSpPr>
        <p:spPr>
          <a:xfrm>
            <a:off x="696000" y="3426490"/>
            <a:ext cx="10800000" cy="642090"/>
          </a:xfrm>
          <a:prstGeom prst="rect">
            <a:avLst/>
          </a:prstGeom>
          <a:noFill/>
          <a:ln>
            <a:noFill/>
          </a:ln>
        </p:spPr>
        <p:txBody>
          <a:bodyPr spcFirstLastPara="1" wrap="square" lIns="36000" tIns="36000" rIns="36000" bIns="36000" anchor="ctr" anchorCtr="0">
            <a:noAutofit/>
          </a:bodyPr>
          <a:lstStyle>
            <a:lvl1pPr lvl="0" algn="ctr" rtl="1">
              <a:lnSpc>
                <a:spcPct val="100000"/>
              </a:lnSpc>
              <a:spcBef>
                <a:spcPts val="0"/>
              </a:spcBef>
              <a:spcAft>
                <a:spcPts val="0"/>
              </a:spcAft>
              <a:buClr>
                <a:srgbClr val="192A72"/>
              </a:buClr>
              <a:buSzPts val="2800"/>
              <a:buNone/>
              <a:defRPr sz="3200" b="1">
                <a:solidFill>
                  <a:srgbClr val="192A72"/>
                </a:solidFill>
                <a:latin typeface="Varela Round"/>
                <a:ea typeface="Varela Round"/>
                <a:cs typeface="Varela Round"/>
                <a:sym typeface="Varela Round"/>
              </a:defRPr>
            </a:lvl1pPr>
            <a:lvl2pPr lvl="1" algn="ctr" rtl="1">
              <a:lnSpc>
                <a:spcPct val="100000"/>
              </a:lnSpc>
              <a:spcBef>
                <a:spcPts val="600"/>
              </a:spcBef>
              <a:spcAft>
                <a:spcPts val="0"/>
              </a:spcAft>
              <a:buClr>
                <a:schemeClr val="dk1"/>
              </a:buClr>
              <a:buSzPts val="2800"/>
              <a:buNone/>
              <a:defRPr sz="3700"/>
            </a:lvl2pPr>
            <a:lvl3pPr lvl="2" algn="ctr" rtl="1">
              <a:lnSpc>
                <a:spcPct val="100000"/>
              </a:lnSpc>
              <a:spcBef>
                <a:spcPts val="0"/>
              </a:spcBef>
              <a:spcAft>
                <a:spcPts val="0"/>
              </a:spcAft>
              <a:buClr>
                <a:schemeClr val="dk1"/>
              </a:buClr>
              <a:buSzPts val="2800"/>
              <a:buNone/>
              <a:defRPr sz="3700"/>
            </a:lvl3pPr>
            <a:lvl4pPr lvl="3" algn="ctr" rtl="1">
              <a:lnSpc>
                <a:spcPct val="100000"/>
              </a:lnSpc>
              <a:spcBef>
                <a:spcPts val="0"/>
              </a:spcBef>
              <a:spcAft>
                <a:spcPts val="0"/>
              </a:spcAft>
              <a:buClr>
                <a:schemeClr val="dk1"/>
              </a:buClr>
              <a:buSzPts val="2800"/>
              <a:buNone/>
              <a:defRPr sz="3700"/>
            </a:lvl4pPr>
            <a:lvl5pPr lvl="4" algn="ctr" rtl="1">
              <a:lnSpc>
                <a:spcPct val="100000"/>
              </a:lnSpc>
              <a:spcBef>
                <a:spcPts val="0"/>
              </a:spcBef>
              <a:spcAft>
                <a:spcPts val="0"/>
              </a:spcAft>
              <a:buClr>
                <a:schemeClr val="dk1"/>
              </a:buClr>
              <a:buSzPts val="2800"/>
              <a:buNone/>
              <a:defRPr sz="3700"/>
            </a:lvl5pPr>
            <a:lvl6pPr lvl="5" algn="ctr" rtl="1">
              <a:lnSpc>
                <a:spcPct val="100000"/>
              </a:lnSpc>
              <a:spcBef>
                <a:spcPts val="0"/>
              </a:spcBef>
              <a:spcAft>
                <a:spcPts val="0"/>
              </a:spcAft>
              <a:buClr>
                <a:schemeClr val="dk1"/>
              </a:buClr>
              <a:buSzPts val="2800"/>
              <a:buNone/>
              <a:defRPr sz="3700"/>
            </a:lvl6pPr>
            <a:lvl7pPr lvl="6" algn="ctr" rtl="1">
              <a:lnSpc>
                <a:spcPct val="100000"/>
              </a:lnSpc>
              <a:spcBef>
                <a:spcPts val="0"/>
              </a:spcBef>
              <a:spcAft>
                <a:spcPts val="0"/>
              </a:spcAft>
              <a:buClr>
                <a:schemeClr val="dk1"/>
              </a:buClr>
              <a:buSzPts val="2800"/>
              <a:buNone/>
              <a:defRPr sz="3700"/>
            </a:lvl7pPr>
            <a:lvl8pPr lvl="7" algn="ctr" rtl="1">
              <a:lnSpc>
                <a:spcPct val="100000"/>
              </a:lnSpc>
              <a:spcBef>
                <a:spcPts val="0"/>
              </a:spcBef>
              <a:spcAft>
                <a:spcPts val="0"/>
              </a:spcAft>
              <a:buClr>
                <a:schemeClr val="dk1"/>
              </a:buClr>
              <a:buSzPts val="2800"/>
              <a:buNone/>
              <a:defRPr sz="3700"/>
            </a:lvl8pPr>
            <a:lvl9pPr lvl="8" algn="ctr" rtl="1">
              <a:lnSpc>
                <a:spcPct val="100000"/>
              </a:lnSpc>
              <a:spcBef>
                <a:spcPts val="0"/>
              </a:spcBef>
              <a:spcAft>
                <a:spcPts val="0"/>
              </a:spcAft>
              <a:buClr>
                <a:schemeClr val="dk1"/>
              </a:buClr>
              <a:buSzPts val="2800"/>
              <a:buNone/>
              <a:defRPr sz="3700"/>
            </a:lvl9pPr>
          </a:lstStyle>
          <a:p>
            <a:endParaRPr/>
          </a:p>
        </p:txBody>
      </p:sp>
      <p:sp>
        <p:nvSpPr>
          <p:cNvPr id="49" name="Google Shape;49;p6"/>
          <p:cNvSpPr/>
          <p:nvPr/>
        </p:nvSpPr>
        <p:spPr>
          <a:xfrm>
            <a:off x="9664804" y="5699022"/>
            <a:ext cx="476681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 name="Google Shape;50;p6"/>
          <p:cNvSpPr/>
          <p:nvPr/>
        </p:nvSpPr>
        <p:spPr>
          <a:xfrm>
            <a:off x="-260562" y="181684"/>
            <a:ext cx="2598822" cy="216817"/>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1" name="Google Shape;51;p6"/>
          <p:cNvSpPr/>
          <p:nvPr/>
        </p:nvSpPr>
        <p:spPr>
          <a:xfrm>
            <a:off x="-488825" y="468418"/>
            <a:ext cx="2969302" cy="369516"/>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2" name="Google Shape;52;p6"/>
          <p:cNvSpPr/>
          <p:nvPr/>
        </p:nvSpPr>
        <p:spPr>
          <a:xfrm>
            <a:off x="9010091" y="6104087"/>
            <a:ext cx="3755593"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 כותרות ותוכן">
  <p:cSld name="1_2 כותרות ותוכן 2">
    <p:spTree>
      <p:nvGrpSpPr>
        <p:cNvPr id="1" name="Shape 53"/>
        <p:cNvGrpSpPr/>
        <p:nvPr/>
      </p:nvGrpSpPr>
      <p:grpSpPr>
        <a:xfrm>
          <a:off x="0" y="0"/>
          <a:ext cx="0" cy="0"/>
          <a:chOff x="0" y="0"/>
          <a:chExt cx="0" cy="0"/>
        </a:xfrm>
      </p:grpSpPr>
      <p:sp>
        <p:nvSpPr>
          <p:cNvPr id="54" name="Google Shape;54;p7"/>
          <p:cNvSpPr txBox="1">
            <a:spLocks noGrp="1"/>
          </p:cNvSpPr>
          <p:nvPr>
            <p:ph type="body" idx="1"/>
          </p:nvPr>
        </p:nvSpPr>
        <p:spPr>
          <a:xfrm>
            <a:off x="515272" y="1059388"/>
            <a:ext cx="11160000" cy="4818811"/>
          </a:xfrm>
          <a:prstGeom prst="rect">
            <a:avLst/>
          </a:prstGeom>
          <a:noFill/>
          <a:ln>
            <a:noFill/>
          </a:ln>
        </p:spPr>
        <p:txBody>
          <a:bodyPr spcFirstLastPara="1" wrap="square" lIns="91425" tIns="45700" rIns="91425" bIns="45700" anchor="t" anchorCtr="0">
            <a:noAutofit/>
          </a:bodyPr>
          <a:lstStyle>
            <a:lvl1pPr marL="457200" lvl="0" indent="-381000" algn="r" rtl="1">
              <a:lnSpc>
                <a:spcPct val="100000"/>
              </a:lnSpc>
              <a:spcBef>
                <a:spcPts val="0"/>
              </a:spcBef>
              <a:spcAft>
                <a:spcPts val="0"/>
              </a:spcAft>
              <a:buClr>
                <a:srgbClr val="002060"/>
              </a:buClr>
              <a:buSzPts val="2400"/>
              <a:buChar char="•"/>
              <a:defRPr sz="2400">
                <a:solidFill>
                  <a:srgbClr val="002060"/>
                </a:solidFill>
                <a:latin typeface="Varela Round"/>
                <a:ea typeface="Varela Round"/>
                <a:cs typeface="Varela Round"/>
                <a:sym typeface="Varela Round"/>
              </a:defRPr>
            </a:lvl1pPr>
            <a:lvl2pPr marL="914400" lvl="1" indent="-381000" algn="r" rtl="1">
              <a:lnSpc>
                <a:spcPct val="100000"/>
              </a:lnSpc>
              <a:spcBef>
                <a:spcPts val="600"/>
              </a:spcBef>
              <a:spcAft>
                <a:spcPts val="0"/>
              </a:spcAft>
              <a:buClr>
                <a:srgbClr val="002060"/>
              </a:buClr>
              <a:buSzPts val="2400"/>
              <a:buChar char="–"/>
              <a:defRPr sz="2400">
                <a:solidFill>
                  <a:srgbClr val="002060"/>
                </a:solidFill>
                <a:latin typeface="Varela Round"/>
                <a:ea typeface="Varela Round"/>
                <a:cs typeface="Varela Round"/>
                <a:sym typeface="Varela Round"/>
              </a:defRPr>
            </a:lvl2pPr>
            <a:lvl3pPr marL="1371600" lvl="2" indent="-342900" algn="r" rtl="1">
              <a:lnSpc>
                <a:spcPct val="100000"/>
              </a:lnSpc>
              <a:spcBef>
                <a:spcPts val="600"/>
              </a:spcBef>
              <a:spcAft>
                <a:spcPts val="0"/>
              </a:spcAft>
              <a:buClr>
                <a:schemeClr val="dk1"/>
              </a:buClr>
              <a:buSzPts val="1800"/>
              <a:buChar char="•"/>
              <a:defRPr sz="1800"/>
            </a:lvl3pPr>
            <a:lvl4pPr marL="1828800" lvl="3" indent="-330200" algn="r" rtl="1">
              <a:lnSpc>
                <a:spcPct val="100000"/>
              </a:lnSpc>
              <a:spcBef>
                <a:spcPts val="320"/>
              </a:spcBef>
              <a:spcAft>
                <a:spcPts val="0"/>
              </a:spcAft>
              <a:buClr>
                <a:schemeClr val="dk1"/>
              </a:buClr>
              <a:buSzPts val="1600"/>
              <a:buChar char="–"/>
              <a:defRPr sz="1600"/>
            </a:lvl4pPr>
            <a:lvl5pPr marL="2286000" lvl="4" indent="-330200" algn="r" rtl="1">
              <a:lnSpc>
                <a:spcPct val="100000"/>
              </a:lnSpc>
              <a:spcBef>
                <a:spcPts val="320"/>
              </a:spcBef>
              <a:spcAft>
                <a:spcPts val="0"/>
              </a:spcAft>
              <a:buClr>
                <a:schemeClr val="dk1"/>
              </a:buClr>
              <a:buSzPts val="1600"/>
              <a:buChar char="»"/>
              <a:defRPr sz="1600"/>
            </a:lvl5pPr>
            <a:lvl6pPr marL="2743200" lvl="5" indent="-330200" algn="r" rtl="1">
              <a:lnSpc>
                <a:spcPct val="100000"/>
              </a:lnSpc>
              <a:spcBef>
                <a:spcPts val="320"/>
              </a:spcBef>
              <a:spcAft>
                <a:spcPts val="0"/>
              </a:spcAft>
              <a:buClr>
                <a:schemeClr val="dk1"/>
              </a:buClr>
              <a:buSzPts val="1600"/>
              <a:buChar char="•"/>
              <a:defRPr sz="1600"/>
            </a:lvl6pPr>
            <a:lvl7pPr marL="3200400" lvl="6" indent="-330200" algn="r" rtl="1">
              <a:lnSpc>
                <a:spcPct val="100000"/>
              </a:lnSpc>
              <a:spcBef>
                <a:spcPts val="320"/>
              </a:spcBef>
              <a:spcAft>
                <a:spcPts val="0"/>
              </a:spcAft>
              <a:buClr>
                <a:schemeClr val="dk1"/>
              </a:buClr>
              <a:buSzPts val="1600"/>
              <a:buChar char="•"/>
              <a:defRPr sz="1600"/>
            </a:lvl7pPr>
            <a:lvl8pPr marL="3657600" lvl="7" indent="-330200" algn="r" rtl="1">
              <a:lnSpc>
                <a:spcPct val="100000"/>
              </a:lnSpc>
              <a:spcBef>
                <a:spcPts val="320"/>
              </a:spcBef>
              <a:spcAft>
                <a:spcPts val="0"/>
              </a:spcAft>
              <a:buClr>
                <a:schemeClr val="dk1"/>
              </a:buClr>
              <a:buSzPts val="1600"/>
              <a:buChar char="•"/>
              <a:defRPr sz="1600"/>
            </a:lvl8pPr>
            <a:lvl9pPr marL="4114800" lvl="8" indent="-330200" algn="r" rtl="1">
              <a:lnSpc>
                <a:spcPct val="100000"/>
              </a:lnSpc>
              <a:spcBef>
                <a:spcPts val="320"/>
              </a:spcBef>
              <a:spcAft>
                <a:spcPts val="0"/>
              </a:spcAft>
              <a:buClr>
                <a:schemeClr val="dk1"/>
              </a:buClr>
              <a:buSzPts val="1600"/>
              <a:buChar char="•"/>
              <a:defRPr sz="1600"/>
            </a:lvl9pPr>
          </a:lstStyle>
          <a:p>
            <a:endParaRPr/>
          </a:p>
        </p:txBody>
      </p:sp>
      <p:sp>
        <p:nvSpPr>
          <p:cNvPr id="55" name="Google Shape;55;p7"/>
          <p:cNvSpPr txBox="1">
            <a:spLocks noGrp="1"/>
          </p:cNvSpPr>
          <p:nvPr>
            <p:ph type="title"/>
          </p:nvPr>
        </p:nvSpPr>
        <p:spPr>
          <a:xfrm>
            <a:off x="2549769" y="213094"/>
            <a:ext cx="9125503" cy="720000"/>
          </a:xfrm>
          <a:prstGeom prst="rect">
            <a:avLst/>
          </a:prstGeom>
          <a:noFill/>
          <a:ln>
            <a:noFill/>
          </a:ln>
        </p:spPr>
        <p:txBody>
          <a:bodyPr spcFirstLastPara="1" wrap="square" lIns="91425" tIns="45700" rIns="91425" bIns="45700" anchor="ctr" anchorCtr="0">
            <a:noAutofit/>
          </a:bodyPr>
          <a:lstStyle>
            <a:lvl1pPr marR="0" lvl="0" algn="ctr" rtl="1">
              <a:lnSpc>
                <a:spcPct val="100000"/>
              </a:lnSpc>
              <a:spcBef>
                <a:spcPts val="0"/>
              </a:spcBef>
              <a:spcAft>
                <a:spcPts val="0"/>
              </a:spcAft>
              <a:buClr>
                <a:srgbClr val="002060"/>
              </a:buClr>
              <a:buSzPts val="4400"/>
              <a:buFont typeface="Varela Round"/>
              <a:buNone/>
              <a:defRPr sz="4400" b="1" i="0" u="none" strike="noStrike" cap="none">
                <a:solidFill>
                  <a:srgbClr val="002060"/>
                </a:solidFill>
                <a:latin typeface="Varela Round"/>
                <a:ea typeface="Varela Round"/>
                <a:cs typeface="Varela Round"/>
                <a:sym typeface="Varela Rou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7"/>
          <p:cNvSpPr/>
          <p:nvPr/>
        </p:nvSpPr>
        <p:spPr>
          <a:xfrm>
            <a:off x="9664804" y="5699022"/>
            <a:ext cx="476681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7" name="Google Shape;57;p7"/>
          <p:cNvSpPr/>
          <p:nvPr/>
        </p:nvSpPr>
        <p:spPr>
          <a:xfrm>
            <a:off x="-260562" y="181684"/>
            <a:ext cx="2598822" cy="216817"/>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8" name="Google Shape;58;p7"/>
          <p:cNvSpPr/>
          <p:nvPr/>
        </p:nvSpPr>
        <p:spPr>
          <a:xfrm>
            <a:off x="-488825" y="468418"/>
            <a:ext cx="2969302" cy="369516"/>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9" name="Google Shape;59;p7"/>
          <p:cNvSpPr/>
          <p:nvPr/>
        </p:nvSpPr>
        <p:spPr>
          <a:xfrm>
            <a:off x="9010091" y="6104087"/>
            <a:ext cx="3755593"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שער">
  <p:cSld name="1_שער">
    <p:spTree>
      <p:nvGrpSpPr>
        <p:cNvPr id="1" name="Shape 60"/>
        <p:cNvGrpSpPr/>
        <p:nvPr/>
      </p:nvGrpSpPr>
      <p:grpSpPr>
        <a:xfrm>
          <a:off x="0" y="0"/>
          <a:ext cx="0" cy="0"/>
          <a:chOff x="0" y="0"/>
          <a:chExt cx="0" cy="0"/>
        </a:xfrm>
      </p:grpSpPr>
      <p:sp>
        <p:nvSpPr>
          <p:cNvPr id="61" name="Google Shape;61;p8"/>
          <p:cNvSpPr txBox="1">
            <a:spLocks noGrp="1"/>
          </p:cNvSpPr>
          <p:nvPr>
            <p:ph type="ctrTitle"/>
          </p:nvPr>
        </p:nvSpPr>
        <p:spPr>
          <a:xfrm>
            <a:off x="914401" y="2693989"/>
            <a:ext cx="10363200" cy="1470025"/>
          </a:xfrm>
          <a:prstGeom prst="rect">
            <a:avLst/>
          </a:prstGeom>
          <a:noFill/>
          <a:ln>
            <a:noFill/>
          </a:ln>
        </p:spPr>
        <p:txBody>
          <a:bodyPr spcFirstLastPara="1" wrap="square" lIns="91425" tIns="45700" rIns="91425" bIns="45700" anchor="ctr" anchorCtr="0">
            <a:noAutofit/>
          </a:bodyPr>
          <a:lstStyle>
            <a:lvl1pPr lvl="0" algn="ctr" rtl="1">
              <a:lnSpc>
                <a:spcPct val="100000"/>
              </a:lnSpc>
              <a:spcBef>
                <a:spcPts val="0"/>
              </a:spcBef>
              <a:spcAft>
                <a:spcPts val="0"/>
              </a:spcAft>
              <a:buSzPts val="4400"/>
              <a:buNone/>
              <a:defRPr sz="6600" b="1" i="0" u="none" strike="noStrike" cap="none">
                <a:solidFill>
                  <a:srgbClr val="192A72"/>
                </a:solidFill>
                <a:latin typeface="Varela Round"/>
                <a:ea typeface="Varela Round"/>
                <a:cs typeface="Varela Round"/>
                <a:sym typeface="Varela Rou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8"/>
          <p:cNvSpPr/>
          <p:nvPr/>
        </p:nvSpPr>
        <p:spPr>
          <a:xfrm>
            <a:off x="-670069" y="6569428"/>
            <a:ext cx="2623961" cy="459108"/>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3" name="Google Shape;63;p8"/>
          <p:cNvSpPr/>
          <p:nvPr/>
        </p:nvSpPr>
        <p:spPr>
          <a:xfrm>
            <a:off x="-1488810" y="6410588"/>
            <a:ext cx="3246400" cy="86423"/>
          </a:xfrm>
          <a:prstGeom prst="roundRect">
            <a:avLst>
              <a:gd name="adj" fmla="val 49359"/>
            </a:avLst>
          </a:prstGeom>
          <a:solidFill>
            <a:srgbClr val="BDE68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4" name="Google Shape;64;p8"/>
          <p:cNvSpPr/>
          <p:nvPr/>
        </p:nvSpPr>
        <p:spPr>
          <a:xfrm>
            <a:off x="9986482" y="-439221"/>
            <a:ext cx="4205647" cy="63186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5" name="Google Shape;65;p8"/>
          <p:cNvSpPr/>
          <p:nvPr/>
        </p:nvSpPr>
        <p:spPr>
          <a:xfrm>
            <a:off x="8259471" y="6565100"/>
            <a:ext cx="4434214" cy="79653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66" name="Google Shape;66;p8"/>
          <p:cNvPicPr preferRelativeResize="0"/>
          <p:nvPr/>
        </p:nvPicPr>
        <p:blipFill rotWithShape="1">
          <a:blip r:embed="rId2">
            <a:alphaModFix/>
          </a:blip>
          <a:srcRect l="33058" r="33511" b="26248"/>
          <a:stretch/>
        </p:blipFill>
        <p:spPr>
          <a:xfrm>
            <a:off x="5445286" y="369916"/>
            <a:ext cx="1301430" cy="159743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כותרת ותוכן" type="obj">
  <p:cSld name="OBJECT">
    <p:spTree>
      <p:nvGrpSpPr>
        <p:cNvPr id="1" name="Shape 67"/>
        <p:cNvGrpSpPr/>
        <p:nvPr/>
      </p:nvGrpSpPr>
      <p:grpSpPr>
        <a:xfrm>
          <a:off x="0" y="0"/>
          <a:ext cx="0" cy="0"/>
          <a:chOff x="0" y="0"/>
          <a:chExt cx="0" cy="0"/>
        </a:xfrm>
      </p:grpSpPr>
      <p:sp>
        <p:nvSpPr>
          <p:cNvPr id="68" name="Google Shape;68;p9"/>
          <p:cNvSpPr txBox="1">
            <a:spLocks noGrp="1"/>
          </p:cNvSpPr>
          <p:nvPr>
            <p:ph type="title"/>
          </p:nvPr>
        </p:nvSpPr>
        <p:spPr>
          <a:xfrm>
            <a:off x="1" y="213094"/>
            <a:ext cx="12191999" cy="720000"/>
          </a:xfrm>
          <a:prstGeom prst="rect">
            <a:avLst/>
          </a:prstGeom>
          <a:noFill/>
          <a:ln>
            <a:noFill/>
          </a:ln>
        </p:spPr>
        <p:txBody>
          <a:bodyPr spcFirstLastPara="1" wrap="square" lIns="36000" tIns="0" rIns="36000" bIns="0" anchor="ctr" anchorCtr="0">
            <a:noAutofit/>
          </a:bodyPr>
          <a:lstStyle>
            <a:lvl1pPr lvl="0" algn="ctr" rtl="1">
              <a:lnSpc>
                <a:spcPct val="100000"/>
              </a:lnSpc>
              <a:spcBef>
                <a:spcPts val="0"/>
              </a:spcBef>
              <a:spcAft>
                <a:spcPts val="0"/>
              </a:spcAft>
              <a:buClr>
                <a:srgbClr val="002060"/>
              </a:buClr>
              <a:buSzPts val="4800"/>
              <a:buFont typeface="Varela Round"/>
              <a:buNone/>
              <a:defRPr sz="4800" b="1">
                <a:solidFill>
                  <a:srgbClr val="002060"/>
                </a:solidFill>
                <a:latin typeface="Varela Round"/>
                <a:ea typeface="Varela Round"/>
                <a:cs typeface="Varela Round"/>
                <a:sym typeface="Varela Rou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9"/>
          <p:cNvSpPr txBox="1">
            <a:spLocks noGrp="1"/>
          </p:cNvSpPr>
          <p:nvPr>
            <p:ph type="body" idx="1"/>
          </p:nvPr>
        </p:nvSpPr>
        <p:spPr>
          <a:xfrm>
            <a:off x="515274" y="1195757"/>
            <a:ext cx="8031962" cy="4680000"/>
          </a:xfrm>
          <a:prstGeom prst="rect">
            <a:avLst/>
          </a:prstGeom>
          <a:noFill/>
          <a:ln>
            <a:noFill/>
          </a:ln>
        </p:spPr>
        <p:txBody>
          <a:bodyPr spcFirstLastPara="1" wrap="square" lIns="91425" tIns="45700" rIns="91425" bIns="45700" anchor="t" anchorCtr="0">
            <a:noAutofit/>
          </a:bodyPr>
          <a:lstStyle>
            <a:lvl1pPr marL="457200" lvl="0" indent="-381000" algn="r" rtl="1">
              <a:lnSpc>
                <a:spcPct val="150000"/>
              </a:lnSpc>
              <a:spcBef>
                <a:spcPts val="0"/>
              </a:spcBef>
              <a:spcAft>
                <a:spcPts val="0"/>
              </a:spcAft>
              <a:buClr>
                <a:srgbClr val="002060"/>
              </a:buClr>
              <a:buSzPts val="2400"/>
              <a:buChar char="•"/>
              <a:defRPr sz="2400">
                <a:solidFill>
                  <a:srgbClr val="002060"/>
                </a:solidFill>
                <a:latin typeface="Varela Round"/>
                <a:ea typeface="Varela Round"/>
                <a:cs typeface="Varela Round"/>
                <a:sym typeface="Varela Round"/>
              </a:defRPr>
            </a:lvl1pPr>
            <a:lvl2pPr marL="914400" lvl="1" indent="-381000" algn="r" rtl="1">
              <a:lnSpc>
                <a:spcPct val="150000"/>
              </a:lnSpc>
              <a:spcBef>
                <a:spcPts val="600"/>
              </a:spcBef>
              <a:spcAft>
                <a:spcPts val="0"/>
              </a:spcAft>
              <a:buClr>
                <a:srgbClr val="002060"/>
              </a:buClr>
              <a:buSzPts val="2400"/>
              <a:buChar char="–"/>
              <a:defRPr sz="2400">
                <a:solidFill>
                  <a:srgbClr val="002060"/>
                </a:solidFill>
                <a:latin typeface="Varela Round"/>
                <a:ea typeface="Varela Round"/>
                <a:cs typeface="Varela Round"/>
                <a:sym typeface="Varela Round"/>
              </a:defRPr>
            </a:lvl2pPr>
            <a:lvl3pPr marL="1371600" lvl="2" indent="-381000" algn="r" rtl="1">
              <a:lnSpc>
                <a:spcPct val="150000"/>
              </a:lnSpc>
              <a:spcBef>
                <a:spcPts val="600"/>
              </a:spcBef>
              <a:spcAft>
                <a:spcPts val="0"/>
              </a:spcAft>
              <a:buClr>
                <a:srgbClr val="002060"/>
              </a:buClr>
              <a:buSzPts val="2400"/>
              <a:buChar char="•"/>
              <a:defRPr>
                <a:solidFill>
                  <a:srgbClr val="002060"/>
                </a:solidFill>
                <a:latin typeface="Varela Round"/>
                <a:ea typeface="Varela Round"/>
                <a:cs typeface="Varela Round"/>
                <a:sym typeface="Varela Round"/>
              </a:defRPr>
            </a:lvl3pPr>
            <a:lvl4pPr marL="1828800" lvl="3"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4pPr>
            <a:lvl5pPr marL="2286000" lvl="4"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5pPr>
            <a:lvl6pPr marL="2743200" lvl="5" indent="-342900" algn="r" rtl="1">
              <a:lnSpc>
                <a:spcPct val="100000"/>
              </a:lnSpc>
              <a:spcBef>
                <a:spcPts val="360"/>
              </a:spcBef>
              <a:spcAft>
                <a:spcPts val="0"/>
              </a:spcAft>
              <a:buClr>
                <a:schemeClr val="dk1"/>
              </a:buClr>
              <a:buSzPts val="1800"/>
              <a:buChar char="•"/>
              <a:defRPr/>
            </a:lvl6pPr>
            <a:lvl7pPr marL="3200400" lvl="6" indent="-342900" algn="r" rtl="1">
              <a:lnSpc>
                <a:spcPct val="100000"/>
              </a:lnSpc>
              <a:spcBef>
                <a:spcPts val="360"/>
              </a:spcBef>
              <a:spcAft>
                <a:spcPts val="0"/>
              </a:spcAft>
              <a:buClr>
                <a:schemeClr val="dk1"/>
              </a:buClr>
              <a:buSzPts val="1800"/>
              <a:buChar char="•"/>
              <a:defRPr/>
            </a:lvl7pPr>
            <a:lvl8pPr marL="3657600" lvl="7" indent="-342900" algn="r" rtl="1">
              <a:lnSpc>
                <a:spcPct val="100000"/>
              </a:lnSpc>
              <a:spcBef>
                <a:spcPts val="360"/>
              </a:spcBef>
              <a:spcAft>
                <a:spcPts val="0"/>
              </a:spcAft>
              <a:buClr>
                <a:schemeClr val="dk1"/>
              </a:buClr>
              <a:buSzPts val="1800"/>
              <a:buChar char="•"/>
              <a:defRPr/>
            </a:lvl8pPr>
            <a:lvl9pPr marL="4114800" lvl="8" indent="-342900" algn="r" rtl="1">
              <a:lnSpc>
                <a:spcPct val="100000"/>
              </a:lnSpc>
              <a:spcBef>
                <a:spcPts val="360"/>
              </a:spcBef>
              <a:spcAft>
                <a:spcPts val="0"/>
              </a:spcAft>
              <a:buClr>
                <a:schemeClr val="dk1"/>
              </a:buClr>
              <a:buSzPts val="1800"/>
              <a:buChar char="•"/>
              <a:defRPr/>
            </a:lvl9pPr>
          </a:lstStyle>
          <a:p>
            <a:endParaRPr/>
          </a:p>
        </p:txBody>
      </p:sp>
      <p:sp>
        <p:nvSpPr>
          <p:cNvPr id="70" name="Google Shape;70;p9"/>
          <p:cNvSpPr/>
          <p:nvPr/>
        </p:nvSpPr>
        <p:spPr>
          <a:xfrm>
            <a:off x="1" y="5878199"/>
            <a:ext cx="476619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71" name="Google Shape;71;p9"/>
          <p:cNvSpPr/>
          <p:nvPr/>
        </p:nvSpPr>
        <p:spPr>
          <a:xfrm>
            <a:off x="8667715" y="-110812"/>
            <a:ext cx="5300119" cy="221623"/>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
        <p:nvSpPr>
          <p:cNvPr id="72" name="Google Shape;72;p9"/>
          <p:cNvSpPr/>
          <p:nvPr/>
        </p:nvSpPr>
        <p:spPr>
          <a:xfrm>
            <a:off x="0" y="6306749"/>
            <a:ext cx="7724431"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arela Round"/>
              <a:ea typeface="Varela Round"/>
              <a:cs typeface="Varela Round"/>
              <a:sym typeface="Varela Roun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5_טקסט גדול-X2">
  <p:cSld name="5_טקסט גדול-X2">
    <p:spTree>
      <p:nvGrpSpPr>
        <p:cNvPr id="1" name="Shape 73"/>
        <p:cNvGrpSpPr/>
        <p:nvPr/>
      </p:nvGrpSpPr>
      <p:grpSpPr>
        <a:xfrm>
          <a:off x="0" y="0"/>
          <a:ext cx="0" cy="0"/>
          <a:chOff x="0" y="0"/>
          <a:chExt cx="0" cy="0"/>
        </a:xfrm>
      </p:grpSpPr>
      <p:sp>
        <p:nvSpPr>
          <p:cNvPr id="74" name="Google Shape;74;p10"/>
          <p:cNvSpPr txBox="1">
            <a:spLocks noGrp="1"/>
          </p:cNvSpPr>
          <p:nvPr>
            <p:ph type="ctrTitle"/>
          </p:nvPr>
        </p:nvSpPr>
        <p:spPr>
          <a:xfrm>
            <a:off x="234416" y="1312990"/>
            <a:ext cx="7910518" cy="5224442"/>
          </a:xfrm>
          <a:prstGeom prst="rect">
            <a:avLst/>
          </a:prstGeom>
          <a:noFill/>
          <a:ln>
            <a:noFill/>
          </a:ln>
        </p:spPr>
        <p:txBody>
          <a:bodyPr spcFirstLastPara="1" wrap="square" lIns="91425" tIns="45700" rIns="91425" bIns="45700" anchor="ctr" anchorCtr="0">
            <a:noAutofit/>
          </a:bodyPr>
          <a:lstStyle>
            <a:lvl1pPr lvl="0" algn="r" rtl="1">
              <a:lnSpc>
                <a:spcPct val="100000"/>
              </a:lnSpc>
              <a:spcBef>
                <a:spcPts val="0"/>
              </a:spcBef>
              <a:spcAft>
                <a:spcPts val="0"/>
              </a:spcAft>
              <a:buClr>
                <a:srgbClr val="192A72"/>
              </a:buClr>
              <a:buSzPts val="3200"/>
              <a:buFont typeface="Varela Round"/>
              <a:buNone/>
              <a:defRPr sz="3200">
                <a:solidFill>
                  <a:srgbClr val="192A72"/>
                </a:solidFill>
                <a:latin typeface="Varela Round"/>
                <a:ea typeface="Varela Round"/>
                <a:cs typeface="Varela Round"/>
                <a:sym typeface="Varela Rou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0"/>
          <p:cNvSpPr/>
          <p:nvPr/>
        </p:nvSpPr>
        <p:spPr>
          <a:xfrm>
            <a:off x="-910416" y="6189198"/>
            <a:ext cx="3068595" cy="118918"/>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6" name="Google Shape;76;p10"/>
          <p:cNvSpPr/>
          <p:nvPr/>
        </p:nvSpPr>
        <p:spPr>
          <a:xfrm>
            <a:off x="10082352" y="81722"/>
            <a:ext cx="5300119" cy="221623"/>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7" name="Google Shape;77;p10"/>
          <p:cNvSpPr/>
          <p:nvPr/>
        </p:nvSpPr>
        <p:spPr>
          <a:xfrm>
            <a:off x="-2155687" y="6347804"/>
            <a:ext cx="5559136" cy="47051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8" name="Google Shape;78;p10"/>
          <p:cNvSpPr txBox="1">
            <a:spLocks noGrp="1"/>
          </p:cNvSpPr>
          <p:nvPr>
            <p:ph type="body" idx="1"/>
          </p:nvPr>
        </p:nvSpPr>
        <p:spPr>
          <a:xfrm>
            <a:off x="0" y="192531"/>
            <a:ext cx="12192000" cy="1009650"/>
          </a:xfrm>
          <a:prstGeom prst="rect">
            <a:avLst/>
          </a:prstGeom>
          <a:noFill/>
          <a:ln>
            <a:noFill/>
          </a:ln>
        </p:spPr>
        <p:txBody>
          <a:bodyPr spcFirstLastPara="1" wrap="square" lIns="91425" tIns="45700" rIns="91425" bIns="45700" anchor="ctr" anchorCtr="0">
            <a:noAutofit/>
          </a:bodyPr>
          <a:lstStyle>
            <a:lvl1pPr marL="457200" lvl="0" indent="-228600" algn="ctr" rtl="1">
              <a:lnSpc>
                <a:spcPct val="100000"/>
              </a:lnSpc>
              <a:spcBef>
                <a:spcPts val="960"/>
              </a:spcBef>
              <a:spcAft>
                <a:spcPts val="0"/>
              </a:spcAft>
              <a:buClr>
                <a:srgbClr val="192A72"/>
              </a:buClr>
              <a:buSzPts val="4800"/>
              <a:buNone/>
              <a:defRPr sz="4800">
                <a:solidFill>
                  <a:srgbClr val="192A72"/>
                </a:solidFill>
                <a:latin typeface="Varela Round"/>
                <a:ea typeface="Varela Round"/>
                <a:cs typeface="Varela Round"/>
                <a:sym typeface="Varela Round"/>
              </a:defRPr>
            </a:lvl1pPr>
            <a:lvl2pPr marL="914400" lvl="1" indent="-342900" algn="r" rtl="1">
              <a:lnSpc>
                <a:spcPct val="100000"/>
              </a:lnSpc>
              <a:spcBef>
                <a:spcPts val="360"/>
              </a:spcBef>
              <a:spcAft>
                <a:spcPts val="0"/>
              </a:spcAft>
              <a:buClr>
                <a:schemeClr val="dk1"/>
              </a:buClr>
              <a:buSzPts val="1800"/>
              <a:buChar char="–"/>
              <a:defRPr/>
            </a:lvl2pPr>
            <a:lvl3pPr marL="1371600" lvl="2" indent="-342900" algn="r" rtl="1">
              <a:lnSpc>
                <a:spcPct val="100000"/>
              </a:lnSpc>
              <a:spcBef>
                <a:spcPts val="360"/>
              </a:spcBef>
              <a:spcAft>
                <a:spcPts val="0"/>
              </a:spcAft>
              <a:buClr>
                <a:schemeClr val="dk1"/>
              </a:buClr>
              <a:buSzPts val="1800"/>
              <a:buChar char="•"/>
              <a:defRPr/>
            </a:lvl3pPr>
            <a:lvl4pPr marL="1828800" lvl="3" indent="-342900" algn="r" rtl="1">
              <a:lnSpc>
                <a:spcPct val="100000"/>
              </a:lnSpc>
              <a:spcBef>
                <a:spcPts val="360"/>
              </a:spcBef>
              <a:spcAft>
                <a:spcPts val="0"/>
              </a:spcAft>
              <a:buClr>
                <a:schemeClr val="dk1"/>
              </a:buClr>
              <a:buSzPts val="1800"/>
              <a:buChar char="–"/>
              <a:defRPr/>
            </a:lvl4pPr>
            <a:lvl5pPr marL="2286000" lvl="4" indent="-342900" algn="r" rtl="1">
              <a:lnSpc>
                <a:spcPct val="100000"/>
              </a:lnSpc>
              <a:spcBef>
                <a:spcPts val="360"/>
              </a:spcBef>
              <a:spcAft>
                <a:spcPts val="0"/>
              </a:spcAft>
              <a:buClr>
                <a:schemeClr val="dk1"/>
              </a:buClr>
              <a:buSzPts val="1800"/>
              <a:buChar char="»"/>
              <a:defRPr/>
            </a:lvl5pPr>
            <a:lvl6pPr marL="2743200" lvl="5" indent="-342900" algn="r" rtl="1">
              <a:lnSpc>
                <a:spcPct val="100000"/>
              </a:lnSpc>
              <a:spcBef>
                <a:spcPts val="360"/>
              </a:spcBef>
              <a:spcAft>
                <a:spcPts val="0"/>
              </a:spcAft>
              <a:buClr>
                <a:schemeClr val="dk1"/>
              </a:buClr>
              <a:buSzPts val="1800"/>
              <a:buChar char="•"/>
              <a:defRPr/>
            </a:lvl6pPr>
            <a:lvl7pPr marL="3200400" lvl="6" indent="-342900" algn="r" rtl="1">
              <a:lnSpc>
                <a:spcPct val="100000"/>
              </a:lnSpc>
              <a:spcBef>
                <a:spcPts val="360"/>
              </a:spcBef>
              <a:spcAft>
                <a:spcPts val="0"/>
              </a:spcAft>
              <a:buClr>
                <a:schemeClr val="dk1"/>
              </a:buClr>
              <a:buSzPts val="1800"/>
              <a:buChar char="•"/>
              <a:defRPr/>
            </a:lvl7pPr>
            <a:lvl8pPr marL="3657600" lvl="7" indent="-342900" algn="r" rtl="1">
              <a:lnSpc>
                <a:spcPct val="100000"/>
              </a:lnSpc>
              <a:spcBef>
                <a:spcPts val="360"/>
              </a:spcBef>
              <a:spcAft>
                <a:spcPts val="0"/>
              </a:spcAft>
              <a:buClr>
                <a:schemeClr val="dk1"/>
              </a:buClr>
              <a:buSzPts val="1800"/>
              <a:buChar char="•"/>
              <a:defRPr/>
            </a:lvl8pPr>
            <a:lvl9pPr marL="4114800" lvl="8" indent="-342900" algn="r" rtl="1">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09601" y="274638"/>
            <a:ext cx="10972800" cy="1143000"/>
          </a:xfrm>
          <a:prstGeom prst="rect">
            <a:avLst/>
          </a:prstGeom>
          <a:noFill/>
          <a:ln>
            <a:noFill/>
          </a:ln>
        </p:spPr>
        <p:txBody>
          <a:bodyPr spcFirstLastPara="1" wrap="square" lIns="91425" tIns="45700" rIns="91425" bIns="45700" anchor="ctr" anchorCtr="0">
            <a:noAutofit/>
          </a:bodyPr>
          <a:lstStyle>
            <a:lvl1pPr marR="0" lvl="0" algn="ctr" rtl="1">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609601" y="1600202"/>
            <a:ext cx="10972800" cy="4525963"/>
          </a:xfrm>
          <a:prstGeom prst="rect">
            <a:avLst/>
          </a:prstGeom>
          <a:noFill/>
          <a:ln>
            <a:noFill/>
          </a:ln>
        </p:spPr>
        <p:txBody>
          <a:bodyPr spcFirstLastPara="1" wrap="square" lIns="91425" tIns="45700" rIns="91425" bIns="45700" anchor="t" anchorCtr="0">
            <a:noAutofit/>
          </a:bodyPr>
          <a:lstStyle>
            <a:lvl1pPr marL="457200" marR="0" lvl="0" indent="-431800" algn="r" rtl="1">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r" rtl="1">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r" rtl="1">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r" rtl="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r" rtl="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r" rtl="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r" rtl="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r" rtl="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r" rtl="1">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737601" y="6356352"/>
            <a:ext cx="2844800" cy="365125"/>
          </a:xfrm>
          <a:prstGeom prst="rect">
            <a:avLst/>
          </a:prstGeom>
          <a:noFill/>
          <a:ln>
            <a:noFill/>
          </a:ln>
        </p:spPr>
        <p:txBody>
          <a:bodyPr spcFirstLastPara="1" wrap="square" lIns="91425" tIns="45700" rIns="91425" bIns="45700" anchor="ctr" anchorCtr="0">
            <a:noAutofit/>
          </a:bodyPr>
          <a:lstStyle>
            <a:lvl1pPr marR="0" lvl="0" algn="r" rtl="1">
              <a:lnSpc>
                <a:spcPct val="100000"/>
              </a:lnSpc>
              <a:spcBef>
                <a:spcPts val="0"/>
              </a:spcBef>
              <a:spcAft>
                <a:spcPts val="0"/>
              </a:spcAft>
              <a:buClr>
                <a:srgbClr val="000000"/>
              </a:buClr>
              <a:buSzPts val="1400"/>
              <a:buFont typeface="Arial"/>
              <a:buNone/>
              <a:defRPr sz="1200" b="0" i="0" u="none" strike="noStrike" cap="none">
                <a:solidFill>
                  <a:srgbClr val="888A9C"/>
                </a:solidFill>
                <a:latin typeface="Calibri"/>
                <a:ea typeface="Calibri"/>
                <a:cs typeface="Calibri"/>
                <a:sym typeface="Calibri"/>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165601" y="6356352"/>
            <a:ext cx="3860800" cy="365125"/>
          </a:xfrm>
          <a:prstGeom prst="rect">
            <a:avLst/>
          </a:prstGeom>
          <a:noFill/>
          <a:ln>
            <a:noFill/>
          </a:ln>
        </p:spPr>
        <p:txBody>
          <a:bodyPr spcFirstLastPara="1" wrap="square" lIns="91425" tIns="45700" rIns="91425" bIns="45700" anchor="ctr" anchorCtr="0">
            <a:noAutofit/>
          </a:bodyPr>
          <a:lstStyle>
            <a:lvl1pPr marR="0" lvl="0" algn="ctr" rtl="1">
              <a:lnSpc>
                <a:spcPct val="100000"/>
              </a:lnSpc>
              <a:spcBef>
                <a:spcPts val="0"/>
              </a:spcBef>
              <a:spcAft>
                <a:spcPts val="0"/>
              </a:spcAft>
              <a:buClr>
                <a:srgbClr val="000000"/>
              </a:buClr>
              <a:buSzPts val="1400"/>
              <a:buFont typeface="Arial"/>
              <a:buNone/>
              <a:defRPr sz="1200" b="0" i="0" u="none" strike="noStrike" cap="none">
                <a:solidFill>
                  <a:srgbClr val="888A9C"/>
                </a:solidFill>
                <a:latin typeface="Calibri"/>
                <a:ea typeface="Calibri"/>
                <a:cs typeface="Calibri"/>
                <a:sym typeface="Calibri"/>
              </a:defRPr>
            </a:lvl1pPr>
            <a:lvl2pPr marR="0" lvl="1"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r" rtl="1">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09601" y="6356352"/>
            <a:ext cx="2844800" cy="365125"/>
          </a:xfrm>
          <a:prstGeom prst="rect">
            <a:avLst/>
          </a:prstGeom>
          <a:noFill/>
          <a:ln>
            <a:noFill/>
          </a:ln>
        </p:spPr>
        <p:txBody>
          <a:bodyPr spcFirstLastPara="1" wrap="square" lIns="91425" tIns="45700" rIns="91425" bIns="45700" anchor="ctr" anchorCtr="0">
            <a:noAutofit/>
          </a:bodyPr>
          <a:lstStyle>
            <a:lvl1pPr marL="0" marR="0" lvl="0" indent="0" algn="l" rtl="1">
              <a:lnSpc>
                <a:spcPct val="100000"/>
              </a:lnSpc>
              <a:spcBef>
                <a:spcPts val="0"/>
              </a:spcBef>
              <a:spcAft>
                <a:spcPts val="0"/>
              </a:spcAft>
              <a:buClr>
                <a:srgbClr val="000000"/>
              </a:buClr>
              <a:buSzPts val="1200"/>
              <a:buFont typeface="Arial"/>
              <a:buNone/>
              <a:defRPr sz="1200" b="0" i="0" u="none" strike="noStrike" cap="none">
                <a:solidFill>
                  <a:srgbClr val="888A9C"/>
                </a:solidFill>
                <a:latin typeface="Calibri"/>
                <a:ea typeface="Calibri"/>
                <a:cs typeface="Calibri"/>
                <a:sym typeface="Calibri"/>
              </a:defRPr>
            </a:lvl1pPr>
            <a:lvl2pPr marL="0" marR="0" lvl="1" indent="0" algn="l" rtl="1">
              <a:lnSpc>
                <a:spcPct val="100000"/>
              </a:lnSpc>
              <a:spcBef>
                <a:spcPts val="0"/>
              </a:spcBef>
              <a:spcAft>
                <a:spcPts val="0"/>
              </a:spcAft>
              <a:buClr>
                <a:srgbClr val="000000"/>
              </a:buClr>
              <a:buSzPts val="1200"/>
              <a:buFont typeface="Arial"/>
              <a:buNone/>
              <a:defRPr sz="1200" b="0" i="0" u="none" strike="noStrike" cap="none">
                <a:solidFill>
                  <a:srgbClr val="888A9C"/>
                </a:solidFill>
                <a:latin typeface="Calibri"/>
                <a:ea typeface="Calibri"/>
                <a:cs typeface="Calibri"/>
                <a:sym typeface="Calibri"/>
              </a:defRPr>
            </a:lvl2pPr>
            <a:lvl3pPr marL="0" marR="0" lvl="2" indent="0" algn="l" rtl="1">
              <a:lnSpc>
                <a:spcPct val="100000"/>
              </a:lnSpc>
              <a:spcBef>
                <a:spcPts val="0"/>
              </a:spcBef>
              <a:spcAft>
                <a:spcPts val="0"/>
              </a:spcAft>
              <a:buClr>
                <a:srgbClr val="000000"/>
              </a:buClr>
              <a:buSzPts val="1200"/>
              <a:buFont typeface="Arial"/>
              <a:buNone/>
              <a:defRPr sz="1200" b="0" i="0" u="none" strike="noStrike" cap="none">
                <a:solidFill>
                  <a:srgbClr val="888A9C"/>
                </a:solidFill>
                <a:latin typeface="Calibri"/>
                <a:ea typeface="Calibri"/>
                <a:cs typeface="Calibri"/>
                <a:sym typeface="Calibri"/>
              </a:defRPr>
            </a:lvl3pPr>
            <a:lvl4pPr marL="0" marR="0" lvl="3" indent="0" algn="l" rtl="1">
              <a:lnSpc>
                <a:spcPct val="100000"/>
              </a:lnSpc>
              <a:spcBef>
                <a:spcPts val="0"/>
              </a:spcBef>
              <a:spcAft>
                <a:spcPts val="0"/>
              </a:spcAft>
              <a:buClr>
                <a:srgbClr val="000000"/>
              </a:buClr>
              <a:buSzPts val="1200"/>
              <a:buFont typeface="Arial"/>
              <a:buNone/>
              <a:defRPr sz="1200" b="0" i="0" u="none" strike="noStrike" cap="none">
                <a:solidFill>
                  <a:srgbClr val="888A9C"/>
                </a:solidFill>
                <a:latin typeface="Calibri"/>
                <a:ea typeface="Calibri"/>
                <a:cs typeface="Calibri"/>
                <a:sym typeface="Calibri"/>
              </a:defRPr>
            </a:lvl4pPr>
            <a:lvl5pPr marL="0" marR="0" lvl="4" indent="0" algn="l" rtl="1">
              <a:lnSpc>
                <a:spcPct val="100000"/>
              </a:lnSpc>
              <a:spcBef>
                <a:spcPts val="0"/>
              </a:spcBef>
              <a:spcAft>
                <a:spcPts val="0"/>
              </a:spcAft>
              <a:buClr>
                <a:srgbClr val="000000"/>
              </a:buClr>
              <a:buSzPts val="1200"/>
              <a:buFont typeface="Arial"/>
              <a:buNone/>
              <a:defRPr sz="1200" b="0" i="0" u="none" strike="noStrike" cap="none">
                <a:solidFill>
                  <a:srgbClr val="888A9C"/>
                </a:solidFill>
                <a:latin typeface="Calibri"/>
                <a:ea typeface="Calibri"/>
                <a:cs typeface="Calibri"/>
                <a:sym typeface="Calibri"/>
              </a:defRPr>
            </a:lvl5pPr>
            <a:lvl6pPr marL="0" marR="0" lvl="5" indent="0" algn="l" rtl="1">
              <a:lnSpc>
                <a:spcPct val="100000"/>
              </a:lnSpc>
              <a:spcBef>
                <a:spcPts val="0"/>
              </a:spcBef>
              <a:spcAft>
                <a:spcPts val="0"/>
              </a:spcAft>
              <a:buClr>
                <a:srgbClr val="000000"/>
              </a:buClr>
              <a:buSzPts val="1200"/>
              <a:buFont typeface="Arial"/>
              <a:buNone/>
              <a:defRPr sz="1200" b="0" i="0" u="none" strike="noStrike" cap="none">
                <a:solidFill>
                  <a:srgbClr val="888A9C"/>
                </a:solidFill>
                <a:latin typeface="Calibri"/>
                <a:ea typeface="Calibri"/>
                <a:cs typeface="Calibri"/>
                <a:sym typeface="Calibri"/>
              </a:defRPr>
            </a:lvl6pPr>
            <a:lvl7pPr marL="0" marR="0" lvl="6" indent="0" algn="l" rtl="1">
              <a:lnSpc>
                <a:spcPct val="100000"/>
              </a:lnSpc>
              <a:spcBef>
                <a:spcPts val="0"/>
              </a:spcBef>
              <a:spcAft>
                <a:spcPts val="0"/>
              </a:spcAft>
              <a:buClr>
                <a:srgbClr val="000000"/>
              </a:buClr>
              <a:buSzPts val="1200"/>
              <a:buFont typeface="Arial"/>
              <a:buNone/>
              <a:defRPr sz="1200" b="0" i="0" u="none" strike="noStrike" cap="none">
                <a:solidFill>
                  <a:srgbClr val="888A9C"/>
                </a:solidFill>
                <a:latin typeface="Calibri"/>
                <a:ea typeface="Calibri"/>
                <a:cs typeface="Calibri"/>
                <a:sym typeface="Calibri"/>
              </a:defRPr>
            </a:lvl7pPr>
            <a:lvl8pPr marL="0" marR="0" lvl="7" indent="0" algn="l" rtl="1">
              <a:lnSpc>
                <a:spcPct val="100000"/>
              </a:lnSpc>
              <a:spcBef>
                <a:spcPts val="0"/>
              </a:spcBef>
              <a:spcAft>
                <a:spcPts val="0"/>
              </a:spcAft>
              <a:buClr>
                <a:srgbClr val="000000"/>
              </a:buClr>
              <a:buSzPts val="1200"/>
              <a:buFont typeface="Arial"/>
              <a:buNone/>
              <a:defRPr sz="1200" b="0" i="0" u="none" strike="noStrike" cap="none">
                <a:solidFill>
                  <a:srgbClr val="888A9C"/>
                </a:solidFill>
                <a:latin typeface="Calibri"/>
                <a:ea typeface="Calibri"/>
                <a:cs typeface="Calibri"/>
                <a:sym typeface="Calibri"/>
              </a:defRPr>
            </a:lvl8pPr>
            <a:lvl9pPr marL="0" marR="0" lvl="8" indent="0" algn="l" rtl="1">
              <a:lnSpc>
                <a:spcPct val="100000"/>
              </a:lnSpc>
              <a:spcBef>
                <a:spcPts val="0"/>
              </a:spcBef>
              <a:spcAft>
                <a:spcPts val="0"/>
              </a:spcAft>
              <a:buClr>
                <a:srgbClr val="000000"/>
              </a:buClr>
              <a:buSzPts val="1200"/>
              <a:buFont typeface="Arial"/>
              <a:buNone/>
              <a:defRPr sz="1200" b="0" i="0" u="none" strike="noStrike" cap="none">
                <a:solidFill>
                  <a:srgbClr val="888A9C"/>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4.xml"/><Relationship Id="rId1" Type="http://schemas.openxmlformats.org/officeDocument/2006/relationships/video" Target="https://www.youtube.com/embed/OZrIvxmppgs?feature=oembed" TargetMode="Externa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https://lib.cet.ac.il/pages/item.asp?item=14969"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gif"/></Relationships>
</file>

<file path=ppt/slides/_rels/slide23.xml.rels><?xml version="1.0" encoding="UTF-8" standalone="yes"?>
<Relationships xmlns="http://schemas.openxmlformats.org/package/2006/relationships"><Relationship Id="rId3" Type="http://schemas.openxmlformats.org/officeDocument/2006/relationships/hyperlink" Target="https://www.icspc.org/" TargetMode="External"/><Relationship Id="rId7" Type="http://schemas.openxmlformats.org/officeDocument/2006/relationships/hyperlink" Target="https://midreshet.org.il/pageview.aspx?id=1688"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hyperlink" Target="https://lib.cet.ac.il/pages/item.asp?item=14969" TargetMode="External"/><Relationship Id="rId5" Type="http://schemas.openxmlformats.org/officeDocument/2006/relationships/hyperlink" Target="https://www.pikiwiki.org.il/user_pics/big_3079_c3e54d25dc4beeb73044df12cbd5d488.jpg" TargetMode="External"/><Relationship Id="rId4" Type="http://schemas.openxmlformats.org/officeDocument/2006/relationships/hyperlink" Target="https://www.youtube.com/watch?v=OOFQGD4xdJc"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pitgam.net/data/%5b%D7%90%D7%9C%D7%91%D7%A8%D7%98+%D7%90%D7%99%D7%A0%D7%A9%D7%98%D7%99%D7%99%D7%9F%5d/1/1/0/"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www.icspc.org/" TargetMode="External"/><Relationship Id="rId5" Type="http://schemas.openxmlformats.org/officeDocument/2006/relationships/image" Target="../media/image3.png"/><Relationship Id="rId4" Type="http://schemas.openxmlformats.org/officeDocument/2006/relationships/image" Target="../media/image2.gi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video" Target="https://www.youtube.com/embed/OOFQGD4xdJc?start=49&amp;feature=oembed" TargetMode="Externa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8"/>
          <p:cNvSpPr txBox="1">
            <a:spLocks noGrp="1"/>
          </p:cNvSpPr>
          <p:nvPr>
            <p:ph type="ctrTitle"/>
          </p:nvPr>
        </p:nvSpPr>
        <p:spPr>
          <a:xfrm>
            <a:off x="1" y="2693989"/>
            <a:ext cx="12192000" cy="1470025"/>
          </a:xfrm>
          <a:prstGeom prst="rect">
            <a:avLst/>
          </a:prstGeom>
          <a:noFill/>
          <a:ln>
            <a:noFill/>
          </a:ln>
        </p:spPr>
        <p:txBody>
          <a:bodyPr spcFirstLastPara="1" wrap="square" lIns="91425" tIns="45700" rIns="91425" bIns="45700" anchor="ctr" anchorCtr="0">
            <a:noAutofit/>
          </a:bodyPr>
          <a:lstStyle/>
          <a:p>
            <a:pPr marL="0" lvl="0" indent="0" algn="ctr" rtl="1">
              <a:lnSpc>
                <a:spcPct val="100000"/>
              </a:lnSpc>
              <a:spcBef>
                <a:spcPts val="0"/>
              </a:spcBef>
              <a:spcAft>
                <a:spcPts val="0"/>
              </a:spcAft>
              <a:buSzPts val="6601"/>
              <a:buNone/>
            </a:pPr>
            <a:r>
              <a:rPr lang="iw-IL"/>
              <a:t>מערכת שידורים לאומית</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7"/>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r" rtl="1">
              <a:lnSpc>
                <a:spcPct val="150000"/>
              </a:lnSpc>
              <a:spcBef>
                <a:spcPts val="0"/>
              </a:spcBef>
              <a:spcAft>
                <a:spcPts val="0"/>
              </a:spcAft>
              <a:buSzPts val="2400"/>
              <a:buNone/>
            </a:pPr>
            <a:endParaRPr lang="he-IL" b="1" dirty="0">
              <a:latin typeface="David"/>
              <a:ea typeface="David"/>
              <a:cs typeface="David"/>
              <a:sym typeface="David"/>
            </a:endParaRPr>
          </a:p>
          <a:p>
            <a:pPr marL="0" lvl="0" indent="0" algn="r" rtl="1">
              <a:lnSpc>
                <a:spcPct val="150000"/>
              </a:lnSpc>
              <a:spcBef>
                <a:spcPts val="0"/>
              </a:spcBef>
              <a:spcAft>
                <a:spcPts val="0"/>
              </a:spcAft>
              <a:buSzPts val="2400"/>
              <a:buNone/>
            </a:pPr>
            <a:r>
              <a:rPr lang="iw-IL" b="1" dirty="0">
                <a:latin typeface="David"/>
                <a:ea typeface="David"/>
                <a:cs typeface="David"/>
                <a:sym typeface="David"/>
              </a:rPr>
              <a:t>כל עיר שאין בה עשרה דברים הללו אין תלמיד חכם רשאי לדור בתוכה:</a:t>
            </a:r>
            <a:endParaRPr dirty="0"/>
          </a:p>
          <a:p>
            <a:pPr marL="0" lvl="0" indent="0" algn="r" rtl="1">
              <a:lnSpc>
                <a:spcPct val="150000"/>
              </a:lnSpc>
              <a:spcBef>
                <a:spcPts val="0"/>
              </a:spcBef>
              <a:spcAft>
                <a:spcPts val="0"/>
              </a:spcAft>
              <a:buSzPts val="2400"/>
              <a:buNone/>
            </a:pPr>
            <a:r>
              <a:rPr lang="iw-IL" b="1" dirty="0">
                <a:latin typeface="David"/>
                <a:ea typeface="David"/>
                <a:cs typeface="David"/>
                <a:sym typeface="David"/>
              </a:rPr>
              <a:t>בית דין מכין ועונשין</a:t>
            </a:r>
            <a:r>
              <a:rPr lang="he-IL" b="1" dirty="0">
                <a:latin typeface="David"/>
                <a:ea typeface="David"/>
                <a:cs typeface="David"/>
                <a:sym typeface="David"/>
              </a:rPr>
              <a:t> - </a:t>
            </a:r>
            <a:r>
              <a:rPr lang="iw-IL" dirty="0">
                <a:latin typeface="David"/>
                <a:ea typeface="David"/>
                <a:cs typeface="David"/>
                <a:sym typeface="David"/>
              </a:rPr>
              <a:t>סמכות משפטית להעניש ולקנוס</a:t>
            </a:r>
            <a:endParaRPr dirty="0"/>
          </a:p>
          <a:p>
            <a:pPr marL="0" lvl="0" indent="0" algn="r" rtl="1">
              <a:lnSpc>
                <a:spcPct val="150000"/>
              </a:lnSpc>
              <a:spcBef>
                <a:spcPts val="0"/>
              </a:spcBef>
              <a:spcAft>
                <a:spcPts val="0"/>
              </a:spcAft>
              <a:buSzPts val="2400"/>
              <a:buNone/>
            </a:pPr>
            <a:r>
              <a:rPr lang="iw-IL" b="1" dirty="0">
                <a:latin typeface="David"/>
                <a:ea typeface="David"/>
                <a:cs typeface="David"/>
                <a:sym typeface="David"/>
              </a:rPr>
              <a:t>וקופה של צדקה</a:t>
            </a:r>
            <a:r>
              <a:rPr lang="he-IL" b="1" dirty="0">
                <a:latin typeface="David"/>
                <a:ea typeface="David"/>
                <a:cs typeface="David"/>
                <a:sym typeface="David"/>
              </a:rPr>
              <a:t> - </a:t>
            </a:r>
            <a:r>
              <a:rPr lang="iw-IL" dirty="0">
                <a:latin typeface="David"/>
                <a:ea typeface="David"/>
                <a:cs typeface="David"/>
                <a:sym typeface="David"/>
              </a:rPr>
              <a:t>עבור עניי הקהילה;</a:t>
            </a:r>
            <a:r>
              <a:rPr lang="he-IL" dirty="0">
                <a:latin typeface="David"/>
                <a:ea typeface="David"/>
                <a:cs typeface="David"/>
                <a:sym typeface="David"/>
              </a:rPr>
              <a:t> </a:t>
            </a:r>
            <a:r>
              <a:rPr lang="iw-IL" dirty="0">
                <a:latin typeface="David"/>
                <a:ea typeface="David"/>
                <a:cs typeface="David"/>
                <a:sym typeface="David"/>
              </a:rPr>
              <a:t>נגבית בשנים ומתחלקת בשלשה</a:t>
            </a:r>
            <a:r>
              <a:rPr lang="he-IL" dirty="0">
                <a:latin typeface="David"/>
                <a:ea typeface="David"/>
                <a:cs typeface="David"/>
                <a:sym typeface="David"/>
              </a:rPr>
              <a:t> -</a:t>
            </a:r>
            <a:r>
              <a:rPr lang="iw-IL" dirty="0">
                <a:latin typeface="David"/>
                <a:ea typeface="David"/>
                <a:cs typeface="David"/>
                <a:sym typeface="David"/>
              </a:rPr>
              <a:t>איסוף הכספים הציבוריים נעשה בצורה מבוקרת למניעת שחיתות.</a:t>
            </a:r>
            <a:endParaRPr dirty="0"/>
          </a:p>
          <a:p>
            <a:pPr marL="0" lvl="0" indent="0" algn="r" rtl="1">
              <a:lnSpc>
                <a:spcPct val="150000"/>
              </a:lnSpc>
              <a:spcBef>
                <a:spcPts val="0"/>
              </a:spcBef>
              <a:spcAft>
                <a:spcPts val="0"/>
              </a:spcAft>
              <a:buSzPts val="2400"/>
              <a:buNone/>
            </a:pPr>
            <a:r>
              <a:rPr lang="iw-IL" b="1" dirty="0">
                <a:latin typeface="David"/>
                <a:ea typeface="David"/>
                <a:cs typeface="David"/>
                <a:sym typeface="David"/>
              </a:rPr>
              <a:t>ובית הכנסת</a:t>
            </a:r>
            <a:r>
              <a:rPr lang="he-IL" b="1" dirty="0">
                <a:latin typeface="David"/>
                <a:ea typeface="David"/>
                <a:cs typeface="David"/>
                <a:sym typeface="David"/>
              </a:rPr>
              <a:t>,</a:t>
            </a:r>
            <a:endParaRPr dirty="0"/>
          </a:p>
          <a:p>
            <a:pPr marL="0" lvl="0" indent="0" algn="r" rtl="1">
              <a:lnSpc>
                <a:spcPct val="150000"/>
              </a:lnSpc>
              <a:spcBef>
                <a:spcPts val="0"/>
              </a:spcBef>
              <a:spcAft>
                <a:spcPts val="0"/>
              </a:spcAft>
              <a:buSzPts val="2400"/>
              <a:buNone/>
            </a:pPr>
            <a:r>
              <a:rPr lang="iw-IL" b="1" dirty="0">
                <a:latin typeface="David"/>
                <a:ea typeface="David"/>
                <a:cs typeface="David"/>
                <a:sym typeface="David"/>
              </a:rPr>
              <a:t>ובית המרחץ</a:t>
            </a:r>
            <a:r>
              <a:rPr lang="he-IL" b="1" dirty="0">
                <a:latin typeface="David"/>
                <a:ea typeface="David"/>
                <a:cs typeface="David"/>
                <a:sym typeface="David"/>
              </a:rPr>
              <a:t>,</a:t>
            </a:r>
            <a:endParaRPr dirty="0"/>
          </a:p>
          <a:p>
            <a:pPr marL="0" lvl="0" indent="0" algn="r" rtl="1">
              <a:lnSpc>
                <a:spcPct val="150000"/>
              </a:lnSpc>
              <a:spcBef>
                <a:spcPts val="0"/>
              </a:spcBef>
              <a:spcAft>
                <a:spcPts val="0"/>
              </a:spcAft>
              <a:buSzPts val="2400"/>
              <a:buNone/>
            </a:pPr>
            <a:r>
              <a:rPr lang="iw-IL" b="1" dirty="0">
                <a:latin typeface="David"/>
                <a:ea typeface="David"/>
                <a:cs typeface="David"/>
                <a:sym typeface="David"/>
              </a:rPr>
              <a:t>ובית הכיסא</a:t>
            </a:r>
            <a:r>
              <a:rPr lang="he-IL" b="1" dirty="0">
                <a:latin typeface="David"/>
                <a:ea typeface="David"/>
                <a:cs typeface="David"/>
                <a:sym typeface="David"/>
              </a:rPr>
              <a:t> - </a:t>
            </a:r>
            <a:r>
              <a:rPr lang="iw-IL" dirty="0">
                <a:latin typeface="David"/>
                <a:ea typeface="David"/>
                <a:cs typeface="David"/>
                <a:sym typeface="David"/>
              </a:rPr>
              <a:t>בתקופה שבה לא היו שירותים בכל בית זו הייתה אחריות עירונית</a:t>
            </a:r>
            <a:endParaRPr dirty="0"/>
          </a:p>
        </p:txBody>
      </p:sp>
      <p:pic>
        <p:nvPicPr>
          <p:cNvPr id="204" name="Google Shape;204;p27" descr="מאזני צדק"/>
          <p:cNvPicPr preferRelativeResize="0"/>
          <p:nvPr/>
        </p:nvPicPr>
        <p:blipFill rotWithShape="1">
          <a:blip r:embed="rId3">
            <a:alphaModFix/>
          </a:blip>
          <a:srcRect/>
          <a:stretch/>
        </p:blipFill>
        <p:spPr>
          <a:xfrm>
            <a:off x="1105200" y="1471622"/>
            <a:ext cx="1310915" cy="1310915"/>
          </a:xfrm>
          <a:prstGeom prst="rect">
            <a:avLst/>
          </a:prstGeom>
          <a:noFill/>
          <a:ln>
            <a:noFill/>
          </a:ln>
        </p:spPr>
      </p:pic>
      <p:sp>
        <p:nvSpPr>
          <p:cNvPr id="205" name="Google Shape;205;p27"/>
          <p:cNvSpPr txBox="1"/>
          <p:nvPr/>
        </p:nvSpPr>
        <p:spPr>
          <a:xfrm>
            <a:off x="4166374" y="213094"/>
            <a:ext cx="7508898" cy="1258528"/>
          </a:xfrm>
          <a:prstGeom prst="rect">
            <a:avLst/>
          </a:prstGeom>
          <a:solidFill>
            <a:schemeClr val="accent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38100" indent="0" algn="ctr" rtl="1">
              <a:lnSpc>
                <a:spcPct val="150000"/>
              </a:lnSpc>
              <a:buNone/>
              <a:defRPr sz="3000" b="1">
                <a:solidFill>
                  <a:schemeClr val="lt1"/>
                </a:solidFill>
                <a:latin typeface="Varela Round"/>
                <a:ea typeface="Varela Round"/>
                <a:cs typeface="Varela Round"/>
              </a:defRPr>
            </a:lvl1pPr>
          </a:lstStyle>
          <a:p>
            <a:r>
              <a:rPr lang="iw-IL" sz="2800" dirty="0">
                <a:sym typeface="Varela Round"/>
              </a:rPr>
              <a:t>שימו לב מה היה חשוב לאנשים באותם ימים.</a:t>
            </a:r>
            <a:endParaRPr sz="2800" dirty="0">
              <a:sym typeface="Varela Round"/>
            </a:endParaRPr>
          </a:p>
          <a:p>
            <a:r>
              <a:rPr lang="iw-IL" sz="2800" dirty="0">
                <a:sym typeface="Varela Round"/>
              </a:rPr>
              <a:t>האם זה דומה או שונה לעומת ימינו?</a:t>
            </a:r>
            <a:endParaRPr sz="2800" dirty="0">
              <a:sym typeface="Varela Roun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8"/>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r" rtl="1">
              <a:lnSpc>
                <a:spcPct val="150000"/>
              </a:lnSpc>
              <a:spcBef>
                <a:spcPts val="0"/>
              </a:spcBef>
              <a:spcAft>
                <a:spcPts val="0"/>
              </a:spcAft>
              <a:buSzPts val="2400"/>
              <a:buNone/>
            </a:pPr>
            <a:r>
              <a:rPr lang="iw-IL" sz="2800" b="1" dirty="0">
                <a:latin typeface="David" panose="020E0502060401010101" pitchFamily="34" charset="-79"/>
                <a:ea typeface="David"/>
                <a:cs typeface="David" panose="020E0502060401010101" pitchFamily="34" charset="-79"/>
                <a:sym typeface="David"/>
              </a:rPr>
              <a:t>רופא</a:t>
            </a:r>
            <a:r>
              <a:rPr lang="he-IL" dirty="0">
                <a:solidFill>
                  <a:srgbClr val="000000"/>
                </a:solidFill>
                <a:latin typeface="David" panose="020E0502060401010101" pitchFamily="34" charset="-79"/>
                <a:ea typeface="David"/>
                <a:cs typeface="David" panose="020E0502060401010101" pitchFamily="34" charset="-79"/>
                <a:sym typeface="David"/>
              </a:rPr>
              <a:t> – </a:t>
            </a:r>
            <a:r>
              <a:rPr lang="he-IL" sz="2800" dirty="0">
                <a:latin typeface="David" panose="020E0502060401010101" pitchFamily="34" charset="-79"/>
                <a:ea typeface="David"/>
                <a:cs typeface="David" panose="020E0502060401010101" pitchFamily="34" charset="-79"/>
                <a:sym typeface="David"/>
              </a:rPr>
              <a:t>רופא שהוא גם מוהל</a:t>
            </a:r>
            <a:endParaRPr dirty="0">
              <a:latin typeface="David" panose="020E0502060401010101" pitchFamily="34" charset="-79"/>
              <a:cs typeface="David" panose="020E0502060401010101" pitchFamily="34" charset="-79"/>
            </a:endParaRPr>
          </a:p>
          <a:p>
            <a:pPr marL="0" lvl="0" indent="0" algn="r" rtl="1">
              <a:lnSpc>
                <a:spcPct val="150000"/>
              </a:lnSpc>
              <a:spcBef>
                <a:spcPts val="0"/>
              </a:spcBef>
              <a:spcAft>
                <a:spcPts val="0"/>
              </a:spcAft>
              <a:buSzPts val="2400"/>
              <a:buNone/>
            </a:pPr>
            <a:r>
              <a:rPr lang="iw-IL" sz="2800" b="1" dirty="0">
                <a:latin typeface="David" panose="020E0502060401010101" pitchFamily="34" charset="-79"/>
                <a:ea typeface="David"/>
                <a:cs typeface="David" panose="020E0502060401010101" pitchFamily="34" charset="-79"/>
                <a:sym typeface="David"/>
              </a:rPr>
              <a:t>ואומן</a:t>
            </a:r>
            <a:r>
              <a:rPr lang="he-IL" dirty="0">
                <a:solidFill>
                  <a:srgbClr val="000000"/>
                </a:solidFill>
                <a:latin typeface="David" panose="020E0502060401010101" pitchFamily="34" charset="-79"/>
                <a:ea typeface="David"/>
                <a:cs typeface="David" panose="020E0502060401010101" pitchFamily="34" charset="-79"/>
                <a:sym typeface="David"/>
              </a:rPr>
              <a:t> - </a:t>
            </a:r>
            <a:r>
              <a:rPr lang="iw-IL" sz="2800" dirty="0">
                <a:latin typeface="David" panose="020E0502060401010101" pitchFamily="34" charset="-79"/>
                <a:ea typeface="David"/>
                <a:cs typeface="David" panose="020E0502060401010101" pitchFamily="34" charset="-79"/>
                <a:sym typeface="David"/>
              </a:rPr>
              <a:t>רופא,</a:t>
            </a:r>
            <a:endParaRPr dirty="0">
              <a:latin typeface="David" panose="020E0502060401010101" pitchFamily="34" charset="-79"/>
              <a:cs typeface="David" panose="020E0502060401010101" pitchFamily="34" charset="-79"/>
            </a:endParaRPr>
          </a:p>
          <a:p>
            <a:pPr marL="0" lvl="0" indent="0" algn="r" rtl="1">
              <a:lnSpc>
                <a:spcPct val="150000"/>
              </a:lnSpc>
              <a:spcBef>
                <a:spcPts val="0"/>
              </a:spcBef>
              <a:spcAft>
                <a:spcPts val="0"/>
              </a:spcAft>
              <a:buSzPts val="2400"/>
              <a:buNone/>
            </a:pPr>
            <a:r>
              <a:rPr lang="iw-IL" b="1" dirty="0">
                <a:solidFill>
                  <a:srgbClr val="000000"/>
                </a:solidFill>
                <a:latin typeface="David" panose="020E0502060401010101" pitchFamily="34" charset="-79"/>
                <a:ea typeface="David"/>
                <a:cs typeface="David" panose="020E0502060401010101" pitchFamily="34" charset="-79"/>
                <a:sym typeface="David"/>
              </a:rPr>
              <a:t> </a:t>
            </a:r>
            <a:r>
              <a:rPr lang="iw-IL" sz="2800" b="1" dirty="0">
                <a:latin typeface="David" panose="020E0502060401010101" pitchFamily="34" charset="-79"/>
                <a:ea typeface="David"/>
                <a:cs typeface="David" panose="020E0502060401010101" pitchFamily="34" charset="-79"/>
                <a:sym typeface="David"/>
              </a:rPr>
              <a:t>ולבלר</a:t>
            </a:r>
            <a:r>
              <a:rPr lang="he-IL" sz="2800" b="1" dirty="0">
                <a:latin typeface="David" panose="020E0502060401010101" pitchFamily="34" charset="-79"/>
                <a:ea typeface="David"/>
                <a:cs typeface="David" panose="020E0502060401010101" pitchFamily="34" charset="-79"/>
                <a:sym typeface="David"/>
              </a:rPr>
              <a:t> </a:t>
            </a:r>
            <a:r>
              <a:rPr lang="he-IL" sz="2800" dirty="0">
                <a:latin typeface="David" panose="020E0502060401010101" pitchFamily="34" charset="-79"/>
                <a:ea typeface="David"/>
                <a:cs typeface="David" panose="020E0502060401010101" pitchFamily="34" charset="-79"/>
                <a:sym typeface="David"/>
              </a:rPr>
              <a:t>-</a:t>
            </a:r>
            <a:r>
              <a:rPr lang="he-IL" sz="2800" b="1" dirty="0">
                <a:latin typeface="David" panose="020E0502060401010101" pitchFamily="34" charset="-79"/>
                <a:ea typeface="David"/>
                <a:cs typeface="David" panose="020E0502060401010101" pitchFamily="34" charset="-79"/>
                <a:sym typeface="David"/>
              </a:rPr>
              <a:t> </a:t>
            </a:r>
            <a:r>
              <a:rPr lang="iw-IL" sz="2800" dirty="0">
                <a:latin typeface="David" panose="020E0502060401010101" pitchFamily="34" charset="-79"/>
                <a:ea typeface="David"/>
                <a:cs typeface="David" panose="020E0502060401010101" pitchFamily="34" charset="-79"/>
                <a:sym typeface="David"/>
              </a:rPr>
              <a:t>פקיד שמסייע במסמכים רשמיים מול רשויות</a:t>
            </a:r>
            <a:r>
              <a:rPr lang="he-IL" sz="2800" dirty="0">
                <a:latin typeface="David" panose="020E0502060401010101" pitchFamily="34" charset="-79"/>
                <a:ea typeface="David"/>
                <a:cs typeface="David" panose="020E0502060401010101" pitchFamily="34" charset="-79"/>
                <a:sym typeface="David"/>
              </a:rPr>
              <a:t>,</a:t>
            </a:r>
            <a:endParaRPr dirty="0">
              <a:latin typeface="David" panose="020E0502060401010101" pitchFamily="34" charset="-79"/>
              <a:cs typeface="David" panose="020E0502060401010101" pitchFamily="34" charset="-79"/>
            </a:endParaRPr>
          </a:p>
          <a:p>
            <a:pPr marL="0" lvl="0" indent="0" algn="r" rtl="1">
              <a:lnSpc>
                <a:spcPct val="150000"/>
              </a:lnSpc>
              <a:spcBef>
                <a:spcPts val="0"/>
              </a:spcBef>
              <a:spcAft>
                <a:spcPts val="0"/>
              </a:spcAft>
              <a:buSzPts val="2400"/>
              <a:buNone/>
            </a:pPr>
            <a:r>
              <a:rPr lang="iw-IL" sz="2800" b="1" dirty="0">
                <a:latin typeface="David" panose="020E0502060401010101" pitchFamily="34" charset="-79"/>
                <a:ea typeface="David"/>
                <a:cs typeface="David" panose="020E0502060401010101" pitchFamily="34" charset="-79"/>
                <a:sym typeface="David"/>
              </a:rPr>
              <a:t>וטבח</a:t>
            </a:r>
            <a:r>
              <a:rPr lang="he-IL" dirty="0">
                <a:solidFill>
                  <a:srgbClr val="000000"/>
                </a:solidFill>
                <a:latin typeface="David" panose="020E0502060401010101" pitchFamily="34" charset="-79"/>
                <a:ea typeface="David"/>
                <a:cs typeface="David" panose="020E0502060401010101" pitchFamily="34" charset="-79"/>
                <a:sym typeface="David"/>
              </a:rPr>
              <a:t> - </a:t>
            </a:r>
            <a:r>
              <a:rPr lang="iw-IL" sz="2800" dirty="0">
                <a:latin typeface="David" panose="020E0502060401010101" pitchFamily="34" charset="-79"/>
                <a:ea typeface="David"/>
                <a:cs typeface="David" panose="020E0502060401010101" pitchFamily="34" charset="-79"/>
                <a:sym typeface="David"/>
              </a:rPr>
              <a:t>קצב</a:t>
            </a:r>
            <a:r>
              <a:rPr lang="he-IL" sz="2800" dirty="0">
                <a:latin typeface="David" panose="020E0502060401010101" pitchFamily="34" charset="-79"/>
                <a:ea typeface="David"/>
                <a:cs typeface="David" panose="020E0502060401010101" pitchFamily="34" charset="-79"/>
                <a:sym typeface="David"/>
              </a:rPr>
              <a:t>,</a:t>
            </a:r>
            <a:endParaRPr dirty="0">
              <a:latin typeface="David" panose="020E0502060401010101" pitchFamily="34" charset="-79"/>
              <a:cs typeface="David" panose="020E0502060401010101" pitchFamily="34" charset="-79"/>
            </a:endParaRPr>
          </a:p>
          <a:p>
            <a:pPr marL="0" lvl="0" indent="0" algn="r" rtl="1">
              <a:lnSpc>
                <a:spcPct val="150000"/>
              </a:lnSpc>
              <a:spcBef>
                <a:spcPts val="0"/>
              </a:spcBef>
              <a:spcAft>
                <a:spcPts val="0"/>
              </a:spcAft>
              <a:buSzPts val="2400"/>
              <a:buNone/>
            </a:pPr>
            <a:r>
              <a:rPr lang="iw-IL" sz="2800" b="1" dirty="0">
                <a:latin typeface="David" panose="020E0502060401010101" pitchFamily="34" charset="-79"/>
                <a:ea typeface="David"/>
                <a:cs typeface="David" panose="020E0502060401010101" pitchFamily="34" charset="-79"/>
                <a:sym typeface="David"/>
              </a:rPr>
              <a:t>ומלמד תינוקות</a:t>
            </a:r>
            <a:r>
              <a:rPr lang="he-IL" sz="2800" dirty="0">
                <a:latin typeface="David" panose="020E0502060401010101" pitchFamily="34" charset="-79"/>
                <a:ea typeface="David"/>
                <a:cs typeface="David" panose="020E0502060401010101" pitchFamily="34" charset="-79"/>
                <a:sym typeface="David"/>
              </a:rPr>
              <a:t> - </a:t>
            </a:r>
            <a:r>
              <a:rPr lang="iw-IL" sz="2800" dirty="0">
                <a:latin typeface="David" panose="020E0502060401010101" pitchFamily="34" charset="-79"/>
                <a:ea typeface="David"/>
                <a:cs typeface="David" panose="020E0502060401010101" pitchFamily="34" charset="-79"/>
                <a:sym typeface="David"/>
              </a:rPr>
              <a:t>מורה לילדים ולנערים.</a:t>
            </a:r>
            <a:endParaRPr dirty="0">
              <a:latin typeface="David" panose="020E0502060401010101" pitchFamily="34" charset="-79"/>
              <a:cs typeface="David" panose="020E0502060401010101" pitchFamily="34" charset="-79"/>
            </a:endParaRPr>
          </a:p>
          <a:p>
            <a:pPr marL="0" lvl="0" indent="0" algn="r" rtl="1">
              <a:lnSpc>
                <a:spcPct val="150000"/>
              </a:lnSpc>
              <a:spcBef>
                <a:spcPts val="0"/>
              </a:spcBef>
              <a:spcAft>
                <a:spcPts val="0"/>
              </a:spcAft>
              <a:buSzPts val="2400"/>
              <a:buNone/>
            </a:pPr>
            <a:r>
              <a:rPr lang="iw-IL" sz="2800" dirty="0">
                <a:latin typeface="David" panose="020E0502060401010101" pitchFamily="34" charset="-79"/>
                <a:ea typeface="David"/>
                <a:cs typeface="David" panose="020E0502060401010101" pitchFamily="34" charset="-79"/>
                <a:sym typeface="David"/>
              </a:rPr>
              <a:t>משום ר</a:t>
            </a:r>
            <a:r>
              <a:rPr lang="he-IL" sz="2800" dirty="0">
                <a:latin typeface="David" panose="020E0502060401010101" pitchFamily="34" charset="-79"/>
                <a:ea typeface="David"/>
                <a:cs typeface="David" panose="020E0502060401010101" pitchFamily="34" charset="-79"/>
                <a:sym typeface="David"/>
              </a:rPr>
              <a:t>' ע</a:t>
            </a:r>
            <a:r>
              <a:rPr lang="iw-IL" sz="2800" dirty="0">
                <a:latin typeface="David" panose="020E0502060401010101" pitchFamily="34" charset="-79"/>
                <a:ea typeface="David"/>
                <a:cs typeface="David" panose="020E0502060401010101" pitchFamily="34" charset="-79"/>
                <a:sym typeface="David"/>
              </a:rPr>
              <a:t>קיבא אמרו אף </a:t>
            </a:r>
            <a:r>
              <a:rPr lang="iw-IL" sz="2800" b="1" dirty="0">
                <a:latin typeface="David" panose="020E0502060401010101" pitchFamily="34" charset="-79"/>
                <a:ea typeface="David"/>
                <a:cs typeface="David" panose="020E0502060401010101" pitchFamily="34" charset="-79"/>
                <a:sym typeface="David"/>
              </a:rPr>
              <a:t>מיני פירא </a:t>
            </a:r>
            <a:r>
              <a:rPr lang="he-IL" sz="2800" dirty="0">
                <a:latin typeface="David" panose="020E0502060401010101" pitchFamily="34" charset="-79"/>
                <a:ea typeface="David"/>
                <a:cs typeface="David" panose="020E0502060401010101" pitchFamily="34" charset="-79"/>
                <a:sym typeface="David"/>
              </a:rPr>
              <a:t>[</a:t>
            </a:r>
            <a:r>
              <a:rPr lang="iw-IL" sz="2800" dirty="0">
                <a:latin typeface="David" panose="020E0502060401010101" pitchFamily="34" charset="-79"/>
                <a:ea typeface="David"/>
                <a:cs typeface="David" panose="020E0502060401010101" pitchFamily="34" charset="-79"/>
                <a:sym typeface="David"/>
              </a:rPr>
              <a:t>צמחי נוי</a:t>
            </a:r>
            <a:r>
              <a:rPr lang="he-IL" sz="2800" dirty="0">
                <a:latin typeface="David" panose="020E0502060401010101" pitchFamily="34" charset="-79"/>
                <a:ea typeface="David"/>
                <a:cs typeface="David" panose="020E0502060401010101" pitchFamily="34" charset="-79"/>
                <a:sym typeface="David"/>
              </a:rPr>
              <a:t>] </a:t>
            </a:r>
            <a:r>
              <a:rPr lang="iw-IL" sz="2800" dirty="0">
                <a:latin typeface="David" panose="020E0502060401010101" pitchFamily="34" charset="-79"/>
                <a:ea typeface="David"/>
                <a:cs typeface="David" panose="020E0502060401010101" pitchFamily="34" charset="-79"/>
                <a:sym typeface="David"/>
              </a:rPr>
              <a:t>מפני שמיני פירא מאירין את העינים.</a:t>
            </a:r>
            <a:endParaRPr dirty="0">
              <a:latin typeface="David" panose="020E0502060401010101" pitchFamily="34" charset="-79"/>
              <a:cs typeface="David" panose="020E0502060401010101" pitchFamily="34" charset="-79"/>
            </a:endParaRPr>
          </a:p>
        </p:txBody>
      </p:sp>
      <p:pic>
        <p:nvPicPr>
          <p:cNvPr id="212" name="Google Shape;212;p28" descr="מחט"/>
          <p:cNvPicPr preferRelativeResize="0"/>
          <p:nvPr/>
        </p:nvPicPr>
        <p:blipFill rotWithShape="1">
          <a:blip r:embed="rId3">
            <a:alphaModFix/>
          </a:blip>
          <a:srcRect/>
          <a:stretch/>
        </p:blipFill>
        <p:spPr>
          <a:xfrm flipH="1">
            <a:off x="2675029" y="969571"/>
            <a:ext cx="1135147" cy="1130288"/>
          </a:xfrm>
          <a:prstGeom prst="rect">
            <a:avLst/>
          </a:prstGeom>
          <a:noFill/>
          <a:ln>
            <a:noFill/>
          </a:ln>
        </p:spPr>
      </p:pic>
      <p:pic>
        <p:nvPicPr>
          <p:cNvPr id="213" name="Google Shape;213;p28" descr="צלחת מכוסה"/>
          <p:cNvPicPr preferRelativeResize="0"/>
          <p:nvPr/>
        </p:nvPicPr>
        <p:blipFill rotWithShape="1">
          <a:blip r:embed="rId4">
            <a:alphaModFix/>
          </a:blip>
          <a:srcRect/>
          <a:stretch/>
        </p:blipFill>
        <p:spPr>
          <a:xfrm>
            <a:off x="1003713" y="1927544"/>
            <a:ext cx="1135147" cy="1135147"/>
          </a:xfrm>
          <a:prstGeom prst="rect">
            <a:avLst/>
          </a:prstGeom>
          <a:noFill/>
          <a:ln>
            <a:noFill/>
          </a:ln>
        </p:spPr>
      </p:pic>
      <p:pic>
        <p:nvPicPr>
          <p:cNvPr id="214" name="Google Shape;214;p28" descr="כיתה"/>
          <p:cNvPicPr preferRelativeResize="0"/>
          <p:nvPr/>
        </p:nvPicPr>
        <p:blipFill rotWithShape="1">
          <a:blip r:embed="rId5">
            <a:alphaModFix/>
          </a:blip>
          <a:srcRect/>
          <a:stretch/>
        </p:blipFill>
        <p:spPr>
          <a:xfrm>
            <a:off x="676141" y="5067252"/>
            <a:ext cx="1462719" cy="146271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9"/>
          <p:cNvSpPr txBox="1">
            <a:spLocks noGrp="1"/>
          </p:cNvSpPr>
          <p:nvPr>
            <p:ph type="title"/>
          </p:nvPr>
        </p:nvSpPr>
        <p:spPr>
          <a:xfrm>
            <a:off x="2549769" y="213094"/>
            <a:ext cx="9125503" cy="720000"/>
          </a:xfrm>
          <a:prstGeom prst="rect">
            <a:avLst/>
          </a:prstGeom>
          <a:noFill/>
          <a:ln>
            <a:noFill/>
          </a:ln>
        </p:spPr>
        <p:txBody>
          <a:bodyPr spcFirstLastPara="1" wrap="square" lIns="91425" tIns="45700" rIns="91425" bIns="45700" anchor="ctr" anchorCtr="0">
            <a:noAutofit/>
          </a:bodyPr>
          <a:lstStyle/>
          <a:p>
            <a:pPr marL="0" lvl="0" indent="0" algn="ctr" rtl="1">
              <a:lnSpc>
                <a:spcPct val="100000"/>
              </a:lnSpc>
              <a:spcBef>
                <a:spcPts val="0"/>
              </a:spcBef>
              <a:spcAft>
                <a:spcPts val="0"/>
              </a:spcAft>
              <a:buSzPts val="4400"/>
              <a:buNone/>
            </a:pPr>
            <a:r>
              <a:rPr lang="iw-IL" sz="3600"/>
              <a:t>מהם הערכים החשובים לקהילה בזמן התלמוד?</a:t>
            </a:r>
            <a:endParaRPr/>
          </a:p>
        </p:txBody>
      </p:sp>
      <p:sp>
        <p:nvSpPr>
          <p:cNvPr id="220" name="Google Shape;220;p29"/>
          <p:cNvSpPr/>
          <p:nvPr/>
        </p:nvSpPr>
        <p:spPr>
          <a:xfrm>
            <a:off x="7690528" y="1725612"/>
            <a:ext cx="3854882" cy="2649743"/>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38100" marR="0" lvl="0" indent="0" algn="ctr" rtl="1">
              <a:lnSpc>
                <a:spcPct val="150000"/>
              </a:lnSpc>
              <a:spcBef>
                <a:spcPts val="0"/>
              </a:spcBef>
              <a:spcAft>
                <a:spcPts val="0"/>
              </a:spcAft>
              <a:buNone/>
            </a:pPr>
            <a:r>
              <a:rPr lang="iw-IL" sz="3000" b="1" i="0" u="none" strike="noStrike" cap="none" dirty="0">
                <a:solidFill>
                  <a:schemeClr val="lt1"/>
                </a:solidFill>
                <a:latin typeface="Varela Round"/>
                <a:ea typeface="Varela Round"/>
                <a:cs typeface="Varela Round"/>
                <a:sym typeface="Varela Round"/>
              </a:rPr>
              <a:t>אילו ערכים חשוב לך שיהיו בקהילה שבה אתה חי היום?</a:t>
            </a:r>
            <a:endParaRPr sz="3000" b="1" i="0" u="none" strike="noStrike" cap="none" dirty="0">
              <a:solidFill>
                <a:schemeClr val="lt1"/>
              </a:solidFill>
              <a:latin typeface="Varela Round"/>
              <a:ea typeface="Varela Round"/>
              <a:cs typeface="Varela Round"/>
              <a:sym typeface="Varela Round"/>
            </a:endParaRPr>
          </a:p>
        </p:txBody>
      </p:sp>
      <p:sp>
        <p:nvSpPr>
          <p:cNvPr id="221" name="Google Shape;221;p29"/>
          <p:cNvSpPr/>
          <p:nvPr/>
        </p:nvSpPr>
        <p:spPr>
          <a:xfrm>
            <a:off x="5866446" y="2118920"/>
            <a:ext cx="1194000" cy="6531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2000"/>
              <a:buFont typeface="Arial"/>
              <a:buNone/>
            </a:pPr>
            <a:r>
              <a:rPr lang="iw-IL" sz="2000" b="1" i="0" u="none" strike="noStrike" cap="none">
                <a:solidFill>
                  <a:srgbClr val="002060"/>
                </a:solidFill>
                <a:latin typeface="Varela Round"/>
                <a:ea typeface="Varela Round"/>
                <a:cs typeface="Varela Round"/>
                <a:sym typeface="Varela Round"/>
              </a:rPr>
              <a:t>שוויון</a:t>
            </a:r>
            <a:endParaRPr sz="2000" b="1" i="0" u="none" strike="noStrike" cap="none">
              <a:solidFill>
                <a:srgbClr val="002060"/>
              </a:solidFill>
              <a:latin typeface="Varela Round"/>
              <a:ea typeface="Varela Round"/>
              <a:cs typeface="Varela Round"/>
              <a:sym typeface="Varela Round"/>
            </a:endParaRPr>
          </a:p>
        </p:txBody>
      </p:sp>
      <p:sp>
        <p:nvSpPr>
          <p:cNvPr id="222" name="Google Shape;222;p29"/>
          <p:cNvSpPr/>
          <p:nvPr/>
        </p:nvSpPr>
        <p:spPr>
          <a:xfrm>
            <a:off x="997896" y="4092070"/>
            <a:ext cx="1194000" cy="6531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2000"/>
              <a:buFont typeface="Arial"/>
              <a:buNone/>
            </a:pPr>
            <a:r>
              <a:rPr lang="iw-IL" sz="2000" b="1" i="0" u="none" strike="noStrike" cap="none">
                <a:solidFill>
                  <a:srgbClr val="002060"/>
                </a:solidFill>
                <a:latin typeface="Varela Round"/>
                <a:ea typeface="Varela Round"/>
                <a:cs typeface="Varela Round"/>
                <a:sym typeface="Varela Round"/>
              </a:rPr>
              <a:t>שייכות</a:t>
            </a:r>
            <a:endParaRPr sz="2000" b="1" i="0" u="none" strike="noStrike" cap="none">
              <a:solidFill>
                <a:srgbClr val="002060"/>
              </a:solidFill>
              <a:latin typeface="Varela Round"/>
              <a:ea typeface="Varela Round"/>
              <a:cs typeface="Varela Round"/>
              <a:sym typeface="Varela Round"/>
            </a:endParaRPr>
          </a:p>
        </p:txBody>
      </p:sp>
      <p:sp>
        <p:nvSpPr>
          <p:cNvPr id="223" name="Google Shape;223;p29"/>
          <p:cNvSpPr/>
          <p:nvPr/>
        </p:nvSpPr>
        <p:spPr>
          <a:xfrm>
            <a:off x="3072071" y="2599145"/>
            <a:ext cx="1194000" cy="6531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2000"/>
              <a:buFont typeface="Arial"/>
              <a:buNone/>
            </a:pPr>
            <a:r>
              <a:rPr lang="iw-IL" sz="2000" b="1" i="0" u="none" strike="noStrike" cap="none">
                <a:solidFill>
                  <a:srgbClr val="002060"/>
                </a:solidFill>
                <a:latin typeface="Varela Round"/>
                <a:ea typeface="Varela Round"/>
                <a:cs typeface="Varela Round"/>
                <a:sym typeface="Varela Round"/>
              </a:rPr>
              <a:t>חינוך</a:t>
            </a:r>
            <a:endParaRPr sz="2000" b="1" i="0" u="none" strike="noStrike" cap="none">
              <a:solidFill>
                <a:srgbClr val="002060"/>
              </a:solidFill>
              <a:latin typeface="Varela Round"/>
              <a:ea typeface="Varela Round"/>
              <a:cs typeface="Varela Round"/>
              <a:sym typeface="Varela Round"/>
            </a:endParaRPr>
          </a:p>
        </p:txBody>
      </p:sp>
      <p:sp>
        <p:nvSpPr>
          <p:cNvPr id="224" name="Google Shape;224;p29"/>
          <p:cNvSpPr/>
          <p:nvPr/>
        </p:nvSpPr>
        <p:spPr>
          <a:xfrm>
            <a:off x="3199321" y="1549508"/>
            <a:ext cx="1194000" cy="6531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2000"/>
              <a:buFont typeface="Arial"/>
              <a:buNone/>
            </a:pPr>
            <a:r>
              <a:rPr lang="iw-IL" sz="2000" b="1" i="0" u="none" strike="noStrike" cap="none">
                <a:solidFill>
                  <a:srgbClr val="002060"/>
                </a:solidFill>
                <a:latin typeface="Varela Round"/>
                <a:ea typeface="Varela Round"/>
                <a:cs typeface="Varela Round"/>
                <a:sym typeface="Varela Round"/>
              </a:rPr>
              <a:t>אהבה</a:t>
            </a:r>
            <a:endParaRPr sz="2000" b="1" i="0" u="none" strike="noStrike" cap="none">
              <a:solidFill>
                <a:srgbClr val="002060"/>
              </a:solidFill>
              <a:latin typeface="Varela Round"/>
              <a:ea typeface="Varela Round"/>
              <a:cs typeface="Varela Round"/>
              <a:sym typeface="Varela Round"/>
            </a:endParaRPr>
          </a:p>
        </p:txBody>
      </p:sp>
      <p:sp>
        <p:nvSpPr>
          <p:cNvPr id="225" name="Google Shape;225;p29"/>
          <p:cNvSpPr/>
          <p:nvPr/>
        </p:nvSpPr>
        <p:spPr>
          <a:xfrm>
            <a:off x="3948222" y="3438970"/>
            <a:ext cx="1331126" cy="6531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2000"/>
              <a:buFont typeface="Arial"/>
              <a:buNone/>
            </a:pPr>
            <a:r>
              <a:rPr lang="iw-IL" sz="2000" b="1" i="0" u="none" strike="noStrike" cap="none">
                <a:solidFill>
                  <a:srgbClr val="002060"/>
                </a:solidFill>
                <a:latin typeface="Varela Round"/>
                <a:ea typeface="Varela Round"/>
                <a:cs typeface="Varela Round"/>
                <a:sym typeface="Varela Round"/>
              </a:rPr>
              <a:t>אסתטיות</a:t>
            </a:r>
            <a:endParaRPr sz="2000" b="1" i="0" u="none" strike="noStrike" cap="none">
              <a:solidFill>
                <a:srgbClr val="002060"/>
              </a:solidFill>
              <a:latin typeface="Varela Round"/>
              <a:ea typeface="Varela Round"/>
              <a:cs typeface="Varela Round"/>
              <a:sym typeface="Varela Round"/>
            </a:endParaRPr>
          </a:p>
        </p:txBody>
      </p:sp>
      <p:sp>
        <p:nvSpPr>
          <p:cNvPr id="226" name="Google Shape;226;p29"/>
          <p:cNvSpPr/>
          <p:nvPr/>
        </p:nvSpPr>
        <p:spPr>
          <a:xfrm>
            <a:off x="2603121" y="3694258"/>
            <a:ext cx="1194000" cy="653100"/>
          </a:xfrm>
          <a:prstGeom prst="roundRect">
            <a:avLst>
              <a:gd name="adj" fmla="val 4610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400"/>
              <a:buFont typeface="Arial"/>
              <a:buNone/>
            </a:pPr>
            <a:endParaRPr sz="1400" b="1" i="0" u="none" strike="noStrike" cap="none">
              <a:solidFill>
                <a:srgbClr val="002060"/>
              </a:solidFill>
              <a:latin typeface="Varela Round"/>
              <a:ea typeface="Varela Round"/>
              <a:cs typeface="Varela Round"/>
              <a:sym typeface="Varela Round"/>
            </a:endParaRPr>
          </a:p>
        </p:txBody>
      </p:sp>
      <p:sp>
        <p:nvSpPr>
          <p:cNvPr id="227" name="Google Shape;227;p29"/>
          <p:cNvSpPr/>
          <p:nvPr/>
        </p:nvSpPr>
        <p:spPr>
          <a:xfrm>
            <a:off x="1855121" y="2202620"/>
            <a:ext cx="1194000" cy="653100"/>
          </a:xfrm>
          <a:prstGeom prst="roundRect">
            <a:avLst>
              <a:gd name="adj" fmla="val 4610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2000"/>
              <a:buFont typeface="Arial"/>
              <a:buNone/>
            </a:pPr>
            <a:r>
              <a:rPr lang="iw-IL" sz="2000" b="1" i="0" u="none" strike="noStrike" cap="none">
                <a:solidFill>
                  <a:srgbClr val="002060"/>
                </a:solidFill>
                <a:latin typeface="Varela Round"/>
                <a:ea typeface="Varela Round"/>
                <a:cs typeface="Varela Round"/>
                <a:sym typeface="Varela Round"/>
              </a:rPr>
              <a:t>אחריות</a:t>
            </a:r>
            <a:endParaRPr sz="2000" b="1" i="0" u="none" strike="noStrike" cap="none">
              <a:solidFill>
                <a:srgbClr val="002060"/>
              </a:solidFill>
              <a:latin typeface="Varela Round"/>
              <a:ea typeface="Varela Round"/>
              <a:cs typeface="Varela Round"/>
              <a:sym typeface="Varela Round"/>
            </a:endParaRPr>
          </a:p>
        </p:txBody>
      </p:sp>
      <p:sp>
        <p:nvSpPr>
          <p:cNvPr id="228" name="Google Shape;228;p29"/>
          <p:cNvSpPr/>
          <p:nvPr/>
        </p:nvSpPr>
        <p:spPr>
          <a:xfrm>
            <a:off x="257321" y="2772020"/>
            <a:ext cx="1194000" cy="653100"/>
          </a:xfrm>
          <a:prstGeom prst="roundRect">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400"/>
              <a:buFont typeface="Arial"/>
              <a:buNone/>
            </a:pPr>
            <a:endParaRPr sz="1400" b="1" i="0" u="none" strike="noStrike" cap="none">
              <a:solidFill>
                <a:srgbClr val="002060"/>
              </a:solidFill>
              <a:latin typeface="Varela Round"/>
              <a:ea typeface="Varela Round"/>
              <a:cs typeface="Varela Round"/>
              <a:sym typeface="Varela Round"/>
            </a:endParaRPr>
          </a:p>
        </p:txBody>
      </p:sp>
      <p:sp>
        <p:nvSpPr>
          <p:cNvPr id="229" name="Google Shape;229;p29"/>
          <p:cNvSpPr/>
          <p:nvPr/>
        </p:nvSpPr>
        <p:spPr>
          <a:xfrm>
            <a:off x="1532121" y="3096320"/>
            <a:ext cx="1194000" cy="653100"/>
          </a:xfrm>
          <a:prstGeom prst="roundRect">
            <a:avLst>
              <a:gd name="adj" fmla="val 4610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2000"/>
              <a:buFont typeface="Arial"/>
              <a:buNone/>
            </a:pPr>
            <a:r>
              <a:rPr lang="iw-IL" sz="2000" b="1" i="0" u="none" strike="noStrike" cap="none">
                <a:solidFill>
                  <a:srgbClr val="002060"/>
                </a:solidFill>
                <a:latin typeface="Varela Round"/>
                <a:ea typeface="Varela Round"/>
                <a:cs typeface="Varela Round"/>
                <a:sym typeface="Varela Round"/>
              </a:rPr>
              <a:t>צדק</a:t>
            </a:r>
            <a:endParaRPr sz="2000" b="1" i="0" u="none" strike="noStrike" cap="none">
              <a:solidFill>
                <a:srgbClr val="002060"/>
              </a:solidFill>
              <a:latin typeface="Varela Round"/>
              <a:ea typeface="Varela Round"/>
              <a:cs typeface="Varela Round"/>
              <a:sym typeface="Varela Round"/>
            </a:endParaRPr>
          </a:p>
        </p:txBody>
      </p:sp>
      <p:sp>
        <p:nvSpPr>
          <p:cNvPr id="230" name="Google Shape;230;p29"/>
          <p:cNvSpPr/>
          <p:nvPr/>
        </p:nvSpPr>
        <p:spPr>
          <a:xfrm>
            <a:off x="4592246" y="2452395"/>
            <a:ext cx="1194000" cy="653100"/>
          </a:xfrm>
          <a:prstGeom prst="roundRect">
            <a:avLst>
              <a:gd name="adj" fmla="val 4610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400"/>
              <a:buFont typeface="Arial"/>
              <a:buNone/>
            </a:pPr>
            <a:endParaRPr sz="1400" b="1" i="0" u="none" strike="noStrike" cap="none">
              <a:solidFill>
                <a:srgbClr val="002060"/>
              </a:solidFill>
              <a:latin typeface="Varela Round"/>
              <a:ea typeface="Varela Round"/>
              <a:cs typeface="Varela Round"/>
              <a:sym typeface="Varela Round"/>
            </a:endParaRPr>
          </a:p>
        </p:txBody>
      </p:sp>
      <p:sp>
        <p:nvSpPr>
          <p:cNvPr id="231" name="Google Shape;231;p29"/>
          <p:cNvSpPr/>
          <p:nvPr/>
        </p:nvSpPr>
        <p:spPr>
          <a:xfrm>
            <a:off x="6169634" y="4305508"/>
            <a:ext cx="1194000" cy="653100"/>
          </a:xfrm>
          <a:prstGeom prst="roundRect">
            <a:avLst>
              <a:gd name="adj"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2000"/>
              <a:buFont typeface="Arial"/>
              <a:buNone/>
            </a:pPr>
            <a:r>
              <a:rPr lang="iw-IL" sz="2000" b="1" i="0" u="none" strike="noStrike" cap="none">
                <a:solidFill>
                  <a:srgbClr val="002060"/>
                </a:solidFill>
                <a:latin typeface="Varela Round"/>
                <a:ea typeface="Varela Round"/>
                <a:cs typeface="Varela Round"/>
                <a:sym typeface="Varela Round"/>
              </a:rPr>
              <a:t>לימוד</a:t>
            </a:r>
            <a:endParaRPr sz="2000" b="1" i="0" u="none" strike="noStrike" cap="none">
              <a:solidFill>
                <a:srgbClr val="002060"/>
              </a:solidFill>
              <a:latin typeface="Varela Round"/>
              <a:ea typeface="Varela Round"/>
              <a:cs typeface="Varela Round"/>
              <a:sym typeface="Varela Round"/>
            </a:endParaRPr>
          </a:p>
        </p:txBody>
      </p:sp>
      <p:sp>
        <p:nvSpPr>
          <p:cNvPr id="232" name="Google Shape;232;p29"/>
          <p:cNvSpPr/>
          <p:nvPr/>
        </p:nvSpPr>
        <p:spPr>
          <a:xfrm>
            <a:off x="4612061" y="1379383"/>
            <a:ext cx="1194000" cy="653100"/>
          </a:xfrm>
          <a:prstGeom prst="roundRect">
            <a:avLst>
              <a:gd name="adj"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2000"/>
              <a:buFont typeface="Arial"/>
              <a:buNone/>
            </a:pPr>
            <a:r>
              <a:rPr lang="iw-IL" sz="2000" b="1" i="0" u="none" strike="noStrike" cap="none">
                <a:solidFill>
                  <a:srgbClr val="002060"/>
                </a:solidFill>
                <a:latin typeface="Varela Round"/>
                <a:ea typeface="Varela Round"/>
                <a:cs typeface="Varela Round"/>
                <a:sym typeface="Varela Round"/>
              </a:rPr>
              <a:t>ערבות הדדית</a:t>
            </a:r>
            <a:endParaRPr sz="2000" b="1" i="0" u="none" strike="noStrike" cap="none">
              <a:solidFill>
                <a:srgbClr val="002060"/>
              </a:solidFill>
              <a:latin typeface="Varela Round"/>
              <a:ea typeface="Varela Round"/>
              <a:cs typeface="Varela Round"/>
              <a:sym typeface="Varela Round"/>
            </a:endParaRPr>
          </a:p>
        </p:txBody>
      </p:sp>
      <p:sp>
        <p:nvSpPr>
          <p:cNvPr id="233" name="Google Shape;233;p29"/>
          <p:cNvSpPr/>
          <p:nvPr/>
        </p:nvSpPr>
        <p:spPr>
          <a:xfrm>
            <a:off x="5756671" y="3096320"/>
            <a:ext cx="1194000" cy="6531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2000"/>
              <a:buFont typeface="Arial"/>
              <a:buNone/>
            </a:pPr>
            <a:r>
              <a:rPr lang="iw-IL" sz="2000" b="1" i="0" u="none" strike="noStrike" cap="none">
                <a:solidFill>
                  <a:srgbClr val="002060"/>
                </a:solidFill>
                <a:latin typeface="Varela Round"/>
                <a:ea typeface="Varela Round"/>
                <a:cs typeface="Varela Round"/>
                <a:sym typeface="Varela Round"/>
              </a:rPr>
              <a:t>נקיון</a:t>
            </a:r>
            <a:endParaRPr sz="2000" b="1" i="0" u="none" strike="noStrike" cap="none">
              <a:solidFill>
                <a:srgbClr val="002060"/>
              </a:solidFill>
              <a:latin typeface="Varela Round"/>
              <a:ea typeface="Varela Round"/>
              <a:cs typeface="Varela Round"/>
              <a:sym typeface="Varela Round"/>
            </a:endParaRPr>
          </a:p>
        </p:txBody>
      </p:sp>
      <p:pic>
        <p:nvPicPr>
          <p:cNvPr id="234" name="Google Shape;234;p29"/>
          <p:cNvPicPr preferRelativeResize="0"/>
          <p:nvPr/>
        </p:nvPicPr>
        <p:blipFill rotWithShape="1">
          <a:blip r:embed="rId3">
            <a:alphaModFix/>
          </a:blip>
          <a:srcRect/>
          <a:stretch/>
        </p:blipFill>
        <p:spPr>
          <a:xfrm>
            <a:off x="4671874" y="5226395"/>
            <a:ext cx="2848253" cy="149533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1"/>
                                          </p:stCondLst>
                                        </p:cTn>
                                        <p:tgtEl>
                                          <p:spTgt spid="2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4A39CDC-AE1C-4CD5-84B7-2E01FEBA3D3E}"/>
              </a:ext>
            </a:extLst>
          </p:cNvPr>
          <p:cNvSpPr>
            <a:spLocks noGrp="1"/>
          </p:cNvSpPr>
          <p:nvPr>
            <p:ph type="title"/>
          </p:nvPr>
        </p:nvSpPr>
        <p:spPr/>
        <p:txBody>
          <a:bodyPr/>
          <a:lstStyle/>
          <a:p>
            <a:r>
              <a:rPr lang="he-IL" sz="2400" b="0" dirty="0"/>
              <a:t>שיר ישראלי / שלומי גרוניך ומקהלת שבא - </a:t>
            </a:r>
            <a:r>
              <a:rPr lang="en-US" sz="2400" b="0" dirty="0" err="1"/>
              <a:t>iTaLAM</a:t>
            </a:r>
            <a:endParaRPr lang="he-IL" sz="2400" dirty="0"/>
          </a:p>
        </p:txBody>
      </p:sp>
      <p:pic>
        <p:nvPicPr>
          <p:cNvPr id="3" name="מדיה מקוונת 2" title="ￗﾩￗﾙￗﾨ ￗﾙￗﾩￗﾨￗﾐￗﾜￗﾙ iTaLAM">
            <a:hlinkClick r:id="" action="ppaction://media"/>
            <a:extLst>
              <a:ext uri="{FF2B5EF4-FFF2-40B4-BE49-F238E27FC236}">
                <a16:creationId xmlns:a16="http://schemas.microsoft.com/office/drawing/2014/main" id="{D884352F-2BC8-4153-8A99-D9EDC252FC84}"/>
              </a:ext>
            </a:extLst>
          </p:cNvPr>
          <p:cNvPicPr>
            <a:picLocks noRot="1" noChangeAspect="1"/>
          </p:cNvPicPr>
          <p:nvPr>
            <a:videoFile r:link="rId1"/>
          </p:nvPr>
        </p:nvPicPr>
        <p:blipFill>
          <a:blip r:embed="rId3"/>
          <a:stretch>
            <a:fillRect/>
          </a:stretch>
        </p:blipFill>
        <p:spPr>
          <a:xfrm>
            <a:off x="5983624" y="1146278"/>
            <a:ext cx="5829300" cy="4368800"/>
          </a:xfrm>
          <a:prstGeom prst="rect">
            <a:avLst/>
          </a:prstGeom>
        </p:spPr>
      </p:pic>
      <p:pic>
        <p:nvPicPr>
          <p:cNvPr id="5" name="תמונה 4" descr="תמונה שמכילה שחור, ציור&#10;&#10;התיאור נוצר באופן אוטומטי">
            <a:extLst>
              <a:ext uri="{FF2B5EF4-FFF2-40B4-BE49-F238E27FC236}">
                <a16:creationId xmlns:a16="http://schemas.microsoft.com/office/drawing/2014/main" id="{87EF1472-A140-4AB9-9EED-C1CF39746C91}"/>
              </a:ext>
            </a:extLst>
          </p:cNvPr>
          <p:cNvPicPr>
            <a:picLocks noChangeAspect="1"/>
          </p:cNvPicPr>
          <p:nvPr/>
        </p:nvPicPr>
        <p:blipFill>
          <a:blip r:embed="rId4"/>
          <a:stretch>
            <a:fillRect/>
          </a:stretch>
        </p:blipFill>
        <p:spPr>
          <a:xfrm>
            <a:off x="2007010" y="1146278"/>
            <a:ext cx="1905000" cy="1905000"/>
          </a:xfrm>
          <a:prstGeom prst="rect">
            <a:avLst/>
          </a:prstGeom>
        </p:spPr>
      </p:pic>
      <p:sp>
        <p:nvSpPr>
          <p:cNvPr id="6" name="מלבן 5">
            <a:extLst>
              <a:ext uri="{FF2B5EF4-FFF2-40B4-BE49-F238E27FC236}">
                <a16:creationId xmlns:a16="http://schemas.microsoft.com/office/drawing/2014/main" id="{19BC6800-125E-4C5A-BF5D-5A505AC955EB}"/>
              </a:ext>
            </a:extLst>
          </p:cNvPr>
          <p:cNvSpPr/>
          <p:nvPr/>
        </p:nvSpPr>
        <p:spPr>
          <a:xfrm>
            <a:off x="216310" y="4180524"/>
            <a:ext cx="5486400" cy="1666218"/>
          </a:xfrm>
          <a:prstGeom prst="rect">
            <a:avLst/>
          </a:prstGeom>
          <a:solidFill>
            <a:schemeClr val="accent1"/>
          </a:solidFill>
          <a:ln>
            <a:noFill/>
          </a:ln>
        </p:spPr>
        <p:txBody>
          <a:bodyPr spcFirstLastPara="1" wrap="square" lIns="91425" tIns="45700" rIns="91425" bIns="45700" anchor="ctr" anchorCtr="0">
            <a:noAutofit/>
          </a:bodyPr>
          <a:lstStyle/>
          <a:p>
            <a:pPr marL="38100" algn="ctr" rtl="1">
              <a:lnSpc>
                <a:spcPct val="150000"/>
              </a:lnSpc>
              <a:buClr>
                <a:schemeClr val="lt1"/>
              </a:buClr>
              <a:buSzPts val="3000"/>
            </a:pPr>
            <a:r>
              <a:rPr lang="he-IL" sz="2600" b="1" dirty="0">
                <a:solidFill>
                  <a:schemeClr val="lt1"/>
                </a:solidFill>
                <a:latin typeface="Varela Round"/>
                <a:cs typeface="Varela Round"/>
              </a:rPr>
              <a:t>מהם הסמלים שיש בשיר</a:t>
            </a:r>
            <a:br>
              <a:rPr lang="en-US" sz="2600" b="1" dirty="0">
                <a:solidFill>
                  <a:schemeClr val="lt1"/>
                </a:solidFill>
                <a:latin typeface="Varela Round"/>
                <a:cs typeface="Varela Round"/>
              </a:rPr>
            </a:br>
            <a:r>
              <a:rPr lang="he-IL" sz="2600" b="1" dirty="0">
                <a:solidFill>
                  <a:schemeClr val="lt1"/>
                </a:solidFill>
                <a:latin typeface="Varela Round"/>
                <a:cs typeface="Varela Round"/>
              </a:rPr>
              <a:t>שמחברים אותך לחברה הישראלית</a:t>
            </a:r>
          </a:p>
        </p:txBody>
      </p:sp>
      <p:sp>
        <p:nvSpPr>
          <p:cNvPr id="7" name="תיבת טקסט 6">
            <a:extLst>
              <a:ext uri="{FF2B5EF4-FFF2-40B4-BE49-F238E27FC236}">
                <a16:creationId xmlns:a16="http://schemas.microsoft.com/office/drawing/2014/main" id="{EA2977C5-8CE4-4F18-9C6E-F3230CBA6154}"/>
              </a:ext>
            </a:extLst>
          </p:cNvPr>
          <p:cNvSpPr txBox="1"/>
          <p:nvPr/>
        </p:nvSpPr>
        <p:spPr>
          <a:xfrm>
            <a:off x="988182" y="3142291"/>
            <a:ext cx="3890809" cy="830997"/>
          </a:xfrm>
          <a:prstGeom prst="rect">
            <a:avLst/>
          </a:prstGeom>
          <a:noFill/>
        </p:spPr>
        <p:txBody>
          <a:bodyPr wrap="none" rtlCol="1">
            <a:spAutoFit/>
          </a:bodyPr>
          <a:lstStyle/>
          <a:p>
            <a:pPr algn="ctr" rtl="1"/>
            <a:r>
              <a:rPr lang="he-IL" sz="2400" dirty="0">
                <a:solidFill>
                  <a:srgbClr val="002060"/>
                </a:solidFill>
                <a:latin typeface="Varela Round"/>
                <a:cs typeface="Varela Round"/>
                <a:sym typeface="Varela Round"/>
              </a:rPr>
              <a:t>סרקו את הקוד, צפו בסרטון, </a:t>
            </a:r>
          </a:p>
          <a:p>
            <a:pPr algn="ctr" rtl="1"/>
            <a:r>
              <a:rPr lang="he-IL" sz="2400" dirty="0">
                <a:solidFill>
                  <a:srgbClr val="002060"/>
                </a:solidFill>
                <a:latin typeface="Varela Round"/>
                <a:cs typeface="Varela Round"/>
                <a:sym typeface="Varela Round"/>
              </a:rPr>
              <a:t>וענו על השאלה:</a:t>
            </a:r>
          </a:p>
        </p:txBody>
      </p:sp>
    </p:spTree>
    <p:extLst>
      <p:ext uri="{BB962C8B-B14F-4D97-AF65-F5344CB8AC3E}">
        <p14:creationId xmlns:p14="http://schemas.microsoft.com/office/powerpoint/2010/main" val="388783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0"/>
          <p:cNvSpPr txBox="1">
            <a:spLocks noGrp="1"/>
          </p:cNvSpPr>
          <p:nvPr>
            <p:ph type="ctrTitle"/>
          </p:nvPr>
        </p:nvSpPr>
        <p:spPr>
          <a:xfrm>
            <a:off x="696000" y="1888612"/>
            <a:ext cx="10800000" cy="1260000"/>
          </a:xfrm>
          <a:prstGeom prst="rect">
            <a:avLst/>
          </a:prstGeom>
          <a:noFill/>
          <a:ln>
            <a:noFill/>
          </a:ln>
        </p:spPr>
        <p:txBody>
          <a:bodyPr spcFirstLastPara="1" wrap="square" lIns="91425" tIns="45700" rIns="91425" bIns="45700" anchor="ctr" anchorCtr="0">
            <a:noAutofit/>
          </a:bodyPr>
          <a:lstStyle/>
          <a:p>
            <a:pPr marL="0" lvl="0" indent="0" algn="ctr" rtl="1">
              <a:lnSpc>
                <a:spcPct val="100000"/>
              </a:lnSpc>
              <a:spcBef>
                <a:spcPts val="0"/>
              </a:spcBef>
              <a:spcAft>
                <a:spcPts val="0"/>
              </a:spcAft>
              <a:buSzPts val="6601"/>
              <a:buNone/>
            </a:pPr>
            <a:r>
              <a:rPr lang="iw-IL"/>
              <a:t>הפסקה</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1"/>
          <p:cNvSpPr txBox="1">
            <a:spLocks noGrp="1"/>
          </p:cNvSpPr>
          <p:nvPr>
            <p:ph type="title"/>
          </p:nvPr>
        </p:nvSpPr>
        <p:spPr>
          <a:xfrm>
            <a:off x="2549769" y="213094"/>
            <a:ext cx="9125503" cy="720000"/>
          </a:xfrm>
          <a:prstGeom prst="rect">
            <a:avLst/>
          </a:prstGeom>
          <a:noFill/>
          <a:ln>
            <a:noFill/>
          </a:ln>
        </p:spPr>
        <p:txBody>
          <a:bodyPr spcFirstLastPara="1" wrap="square" lIns="91425" tIns="45700" rIns="91425" bIns="45700" anchor="ctr" anchorCtr="0">
            <a:noAutofit/>
          </a:bodyPr>
          <a:lstStyle/>
          <a:p>
            <a:pPr marL="0" lvl="0" indent="0" algn="ctr" rtl="1">
              <a:lnSpc>
                <a:spcPct val="100000"/>
              </a:lnSpc>
              <a:spcBef>
                <a:spcPts val="0"/>
              </a:spcBef>
              <a:spcAft>
                <a:spcPts val="0"/>
              </a:spcAft>
              <a:buSzPts val="4400"/>
              <a:buNone/>
            </a:pPr>
            <a:r>
              <a:rPr lang="iw-IL"/>
              <a:t>דברים פרק לא, פסוקים י-יג</a:t>
            </a:r>
            <a:endParaRPr/>
          </a:p>
        </p:txBody>
      </p:sp>
      <p:sp>
        <p:nvSpPr>
          <p:cNvPr id="246" name="Google Shape;246;p31"/>
          <p:cNvSpPr txBox="1"/>
          <p:nvPr/>
        </p:nvSpPr>
        <p:spPr>
          <a:xfrm>
            <a:off x="1988808" y="6241002"/>
            <a:ext cx="3151363" cy="461665"/>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200"/>
              <a:buFont typeface="Arial"/>
              <a:buNone/>
            </a:pPr>
            <a:endParaRPr sz="1200" b="0" i="0" u="none" strike="noStrike" cap="none">
              <a:solidFill>
                <a:srgbClr val="0042C7"/>
              </a:solidFill>
              <a:latin typeface="Calibri"/>
              <a:ea typeface="Calibri"/>
              <a:cs typeface="Calibri"/>
              <a:sym typeface="Calibri"/>
            </a:endParaRPr>
          </a:p>
        </p:txBody>
      </p:sp>
      <p:sp>
        <p:nvSpPr>
          <p:cNvPr id="247" name="Google Shape;247;p31"/>
          <p:cNvSpPr/>
          <p:nvPr/>
        </p:nvSpPr>
        <p:spPr>
          <a:xfrm>
            <a:off x="4709625" y="1120876"/>
            <a:ext cx="7207072" cy="4434349"/>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rgbClr val="000000"/>
              </a:buClr>
              <a:buSzPts val="2400"/>
              <a:buFont typeface="Arial"/>
              <a:buNone/>
            </a:pPr>
            <a:r>
              <a:rPr lang="iw-IL" sz="2400" b="0" i="0" u="none" strike="noStrike" cap="none">
                <a:solidFill>
                  <a:schemeClr val="lt1"/>
                </a:solidFill>
                <a:latin typeface="Calibri"/>
                <a:ea typeface="Calibri"/>
                <a:cs typeface="Calibri"/>
                <a:sym typeface="Calibri"/>
              </a:rPr>
              <a:t>        </a:t>
            </a:r>
            <a:endParaRPr sz="2400" b="0" i="0" u="none" strike="noStrike" cap="none">
              <a:solidFill>
                <a:schemeClr val="lt1"/>
              </a:solidFill>
              <a:latin typeface="Calibri"/>
              <a:ea typeface="Calibri"/>
              <a:cs typeface="Calibri"/>
              <a:sym typeface="Calibri"/>
            </a:endParaRPr>
          </a:p>
          <a:p>
            <a:pPr marL="0" marR="0" lvl="0" indent="0" algn="r" rtl="1">
              <a:lnSpc>
                <a:spcPct val="100000"/>
              </a:lnSpc>
              <a:spcBef>
                <a:spcPts val="0"/>
              </a:spcBef>
              <a:spcAft>
                <a:spcPts val="0"/>
              </a:spcAft>
              <a:buClr>
                <a:srgbClr val="000000"/>
              </a:buClr>
              <a:buSzPts val="2800"/>
              <a:buFont typeface="Arial"/>
              <a:buNone/>
            </a:pPr>
            <a:endParaRPr sz="2800" b="0" i="0" u="none" strike="noStrike" cap="none">
              <a:solidFill>
                <a:srgbClr val="000000"/>
              </a:solidFill>
              <a:latin typeface="David"/>
              <a:ea typeface="David"/>
              <a:cs typeface="David"/>
              <a:sym typeface="David"/>
            </a:endParaRPr>
          </a:p>
          <a:p>
            <a:pPr marL="0" marR="0" lvl="0" indent="0" algn="r" rtl="1">
              <a:lnSpc>
                <a:spcPct val="100000"/>
              </a:lnSpc>
              <a:spcBef>
                <a:spcPts val="0"/>
              </a:spcBef>
              <a:spcAft>
                <a:spcPts val="0"/>
              </a:spcAft>
              <a:buClr>
                <a:srgbClr val="000000"/>
              </a:buClr>
              <a:buSzPts val="2800"/>
              <a:buFont typeface="Arial"/>
              <a:buNone/>
            </a:pPr>
            <a:r>
              <a:rPr lang="iw-IL" sz="2800" b="0" i="0" u="none" strike="noStrike" cap="none">
                <a:solidFill>
                  <a:srgbClr val="000000"/>
                </a:solidFill>
                <a:latin typeface="David"/>
                <a:ea typeface="David"/>
                <a:cs typeface="David"/>
                <a:sym typeface="David"/>
              </a:rPr>
              <a:t>י </a:t>
            </a:r>
            <a:r>
              <a:rPr lang="iw-IL" sz="2700" b="0" i="0" u="none" strike="noStrike" cap="none">
                <a:solidFill>
                  <a:srgbClr val="000000"/>
                </a:solidFill>
                <a:latin typeface="David"/>
                <a:ea typeface="David"/>
                <a:cs typeface="David"/>
                <a:sym typeface="David"/>
              </a:rPr>
              <a:t>וַיְצַו מֹשֶׁה אוֹתָם לֵאמֹר: מִקֵּץ שֶׁבַע שָׁנִים בְּמֹעֵד שְׁנַת הַשְּׁמִטָּה בְּחַג הַסֻּכּוֹת. יא בְּבוֹא כָל-יִשְׂרָאֵל לֵרָאוֹת אֶת-פְּנֵי ה' אֱלֹהֶיךָ בַּמָּקוֹם אֲשֶׁר יִבְחָר תִּקְרָא אֶת-הַתּוֹרָה הַזֹּאת נֶגֶד כָּל-יִשְׂרָאֵל בְּאָזְנֵיהֶם. </a:t>
            </a:r>
            <a:r>
              <a:rPr lang="iw-IL" sz="2700" b="1" i="0" u="none" strike="noStrike" cap="none">
                <a:solidFill>
                  <a:srgbClr val="000000"/>
                </a:solidFill>
                <a:latin typeface="David"/>
                <a:ea typeface="David"/>
                <a:cs typeface="David"/>
                <a:sym typeface="David"/>
              </a:rPr>
              <a:t>יב הַקְהֵל אֶת-הָעָם הָאֲנָשִׁים וְהַנָּשִׁים וְהַטַּף וְגֵרְךָ אֲשֶׁר בִּשְׁעָרֶיךָ לְמַעַן יִשְׁמְעוּ וּלְמַעַן יִלְמְדוּ וְיָרְאוּ אֶת-ה' אֱלֹהֵיכֶם וְשָׁמְרוּ לַעֲשׂוֹת אֶת-כָּל-דִּבְרֵי הַתּוֹרָה הַזֹּאת.</a:t>
            </a:r>
            <a:r>
              <a:rPr lang="iw-IL" sz="2700" b="0" i="0" u="none" strike="noStrike" cap="none">
                <a:solidFill>
                  <a:srgbClr val="000000"/>
                </a:solidFill>
                <a:latin typeface="David"/>
                <a:ea typeface="David"/>
                <a:cs typeface="David"/>
                <a:sym typeface="David"/>
              </a:rPr>
              <a:t> יג וּבְנֵיהֶם אֲשֶׁר לֹא-יָדְעוּ יִשְׁמְעוּ וְלָמְדוּ לְיִרְאָה אֶת-ה' אֱלֹהֵיכֶם  כָּל-הַיָּמִים אֲשֶׁר אַתֶּם חַיִּים עַל-הָאֲדָמָה אֲשֶׁר אַתֶּם עֹבְרִים אֶת-הַיַּרְדֵּן שָׁמָּה לְרִשְׁתָּהּ.</a:t>
            </a:r>
            <a:endParaRPr sz="2700" b="0" i="0" u="none" strike="noStrike" cap="none">
              <a:solidFill>
                <a:srgbClr val="000000"/>
              </a:solidFill>
              <a:latin typeface="David"/>
              <a:ea typeface="David"/>
              <a:cs typeface="David"/>
              <a:sym typeface="David"/>
            </a:endParaRPr>
          </a:p>
          <a:p>
            <a:pPr marL="0" marR="0" lvl="0" indent="0" algn="r" rtl="1">
              <a:lnSpc>
                <a:spcPct val="115000"/>
              </a:lnSpc>
              <a:spcBef>
                <a:spcPts val="0"/>
              </a:spcBef>
              <a:spcAft>
                <a:spcPts val="0"/>
              </a:spcAft>
              <a:buClr>
                <a:srgbClr val="000000"/>
              </a:buClr>
              <a:buSzPts val="2800"/>
              <a:buFont typeface="Arial"/>
              <a:buNone/>
            </a:pPr>
            <a:endParaRPr sz="2800" b="0" i="0" u="none" strike="noStrike" cap="none">
              <a:solidFill>
                <a:srgbClr val="000000"/>
              </a:solidFill>
              <a:latin typeface="David"/>
              <a:ea typeface="David"/>
              <a:cs typeface="David"/>
              <a:sym typeface="David"/>
            </a:endParaRPr>
          </a:p>
          <a:p>
            <a:pPr marL="0" marR="0" lvl="0" indent="0" algn="r" rtl="1">
              <a:lnSpc>
                <a:spcPct val="100000"/>
              </a:lnSpc>
              <a:spcBef>
                <a:spcPts val="0"/>
              </a:spcBef>
              <a:spcAft>
                <a:spcPts val="0"/>
              </a:spcAft>
              <a:buClr>
                <a:srgbClr val="000000"/>
              </a:buClr>
              <a:buSzPts val="2400"/>
              <a:buFont typeface="Arial"/>
              <a:buNone/>
            </a:pPr>
            <a:endParaRPr sz="2400" b="1" i="0" u="none" strike="noStrike" cap="none">
              <a:solidFill>
                <a:schemeClr val="lt1"/>
              </a:solidFill>
              <a:latin typeface="Calibri"/>
              <a:ea typeface="Calibri"/>
              <a:cs typeface="Calibri"/>
              <a:sym typeface="Calibri"/>
            </a:endParaRPr>
          </a:p>
        </p:txBody>
      </p:sp>
      <p:pic>
        <p:nvPicPr>
          <p:cNvPr id="248" name="Google Shape;248;p31"/>
          <p:cNvPicPr preferRelativeResize="0"/>
          <p:nvPr/>
        </p:nvPicPr>
        <p:blipFill rotWithShape="1">
          <a:blip r:embed="rId3">
            <a:alphaModFix/>
          </a:blip>
          <a:srcRect/>
          <a:stretch/>
        </p:blipFill>
        <p:spPr>
          <a:xfrm>
            <a:off x="190824" y="1729325"/>
            <a:ext cx="4289935" cy="3217451"/>
          </a:xfrm>
          <a:prstGeom prst="rect">
            <a:avLst/>
          </a:prstGeom>
          <a:noFill/>
          <a:ln>
            <a:noFill/>
          </a:ln>
          <a:effectLst>
            <a:outerShdw blurRad="190500" algn="tl" rotWithShape="0">
              <a:srgbClr val="000000">
                <a:alpha val="69803"/>
              </a:srgbClr>
            </a:outerShdw>
          </a:effectLst>
        </p:spPr>
      </p:pic>
      <p:sp>
        <p:nvSpPr>
          <p:cNvPr id="249" name="Google Shape;249;p31"/>
          <p:cNvSpPr txBox="1"/>
          <p:nvPr/>
        </p:nvSpPr>
        <p:spPr>
          <a:xfrm>
            <a:off x="668594" y="4965289"/>
            <a:ext cx="3489652" cy="289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iw-IL" sz="1100" b="0" i="0" u="sng" strike="noStrike" cap="none">
                <a:solidFill>
                  <a:schemeClr val="hlink"/>
                </a:solidFill>
                <a:latin typeface="Arial"/>
                <a:ea typeface="Arial"/>
                <a:cs typeface="Arial"/>
                <a:sym typeface="Arial"/>
                <a:hlinkClick r:id="rId4"/>
              </a:rPr>
              <a:t>https://lib.cet.ac.il/pages/item.asp?item=14969</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2"/>
          <p:cNvSpPr txBox="1">
            <a:spLocks noGrp="1"/>
          </p:cNvSpPr>
          <p:nvPr>
            <p:ph type="body" idx="1"/>
          </p:nvPr>
        </p:nvSpPr>
        <p:spPr>
          <a:xfrm>
            <a:off x="515272" y="835742"/>
            <a:ext cx="11160000" cy="5042457"/>
          </a:xfrm>
          <a:prstGeom prst="rect">
            <a:avLst/>
          </a:prstGeom>
          <a:noFill/>
          <a:ln>
            <a:noFill/>
          </a:ln>
        </p:spPr>
        <p:txBody>
          <a:bodyPr spcFirstLastPara="1" wrap="square" lIns="91425" tIns="45700" rIns="91425" bIns="45700" anchor="t" anchorCtr="0">
            <a:noAutofit/>
          </a:bodyPr>
          <a:lstStyle/>
          <a:p>
            <a:pPr marL="0" lvl="0" indent="0" algn="r" rtl="1">
              <a:lnSpc>
                <a:spcPct val="150000"/>
              </a:lnSpc>
              <a:spcBef>
                <a:spcPts val="0"/>
              </a:spcBef>
              <a:spcAft>
                <a:spcPts val="0"/>
              </a:spcAft>
              <a:buSzPts val="2400"/>
              <a:buNone/>
            </a:pPr>
            <a:r>
              <a:rPr lang="iw-IL">
                <a:latin typeface="David"/>
                <a:ea typeface="David"/>
                <a:cs typeface="David"/>
                <a:sym typeface="David"/>
              </a:rPr>
              <a:t> </a:t>
            </a:r>
            <a:r>
              <a:rPr lang="iw-IL" sz="3600" b="1">
                <a:latin typeface="David"/>
                <a:ea typeface="David"/>
                <a:cs typeface="David"/>
                <a:sym typeface="David"/>
              </a:rPr>
              <a:t>יב הַקְהֵל אֶת-הָעָם הָאֲנָשִׁים וְהַנָּשִׁים וְהַטַּף וְגֵרְךָ אֲשֶׁר בִּשְׁעָרֶיךָ לְמַעַן יִשְׁמְעוּ וּלְמַעַן יִלְמְדוּ וְיָרְאוּ אֶת-ה' אֱלֹהֵיכֶם וְשָׁמְרוּ לַעֲשׂוֹת אֶת-כָּל-דִּבְרֵי הַתּוֹרָה הַזֹּאת</a:t>
            </a:r>
            <a:r>
              <a:rPr lang="iw-IL" sz="3600">
                <a:latin typeface="David"/>
                <a:ea typeface="David"/>
                <a:cs typeface="David"/>
                <a:sym typeface="David"/>
              </a:rPr>
              <a:t>. </a:t>
            </a:r>
            <a:endParaRPr/>
          </a:p>
          <a:p>
            <a:pPr marL="0" lvl="0" indent="0" algn="r" rtl="1">
              <a:lnSpc>
                <a:spcPct val="150000"/>
              </a:lnSpc>
              <a:spcBef>
                <a:spcPts val="0"/>
              </a:spcBef>
              <a:spcAft>
                <a:spcPts val="0"/>
              </a:spcAft>
              <a:buSzPts val="2400"/>
              <a:buNone/>
            </a:pPr>
            <a:r>
              <a:rPr lang="iw-IL" sz="2800" b="1">
                <a:latin typeface="David"/>
                <a:ea typeface="David"/>
                <a:cs typeface="David"/>
                <a:sym typeface="David"/>
              </a:rPr>
              <a:t>דברים פרק לא, פסוקים י-יג </a:t>
            </a:r>
            <a:endParaRPr sz="2800">
              <a:latin typeface="David"/>
              <a:ea typeface="David"/>
              <a:cs typeface="David"/>
              <a:sym typeface="David"/>
            </a:endParaRPr>
          </a:p>
          <a:p>
            <a:pPr marL="0" lvl="0" indent="0" algn="r" rtl="1">
              <a:lnSpc>
                <a:spcPct val="150000"/>
              </a:lnSpc>
              <a:spcBef>
                <a:spcPts val="0"/>
              </a:spcBef>
              <a:spcAft>
                <a:spcPts val="0"/>
              </a:spcAft>
              <a:buSzPts val="2400"/>
              <a:buNone/>
            </a:pPr>
            <a:endParaRPr sz="3600"/>
          </a:p>
        </p:txBody>
      </p:sp>
      <p:sp>
        <p:nvSpPr>
          <p:cNvPr id="255" name="Google Shape;255;p32"/>
          <p:cNvSpPr/>
          <p:nvPr/>
        </p:nvSpPr>
        <p:spPr>
          <a:xfrm>
            <a:off x="1238865" y="2646127"/>
            <a:ext cx="5753543" cy="2094000"/>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38100" marR="0" lvl="0" indent="0" algn="ctr" rtl="1">
              <a:lnSpc>
                <a:spcPct val="150000"/>
              </a:lnSpc>
              <a:spcBef>
                <a:spcPts val="0"/>
              </a:spcBef>
              <a:spcAft>
                <a:spcPts val="0"/>
              </a:spcAft>
              <a:buClr>
                <a:schemeClr val="lt1"/>
              </a:buClr>
              <a:buSzPts val="3000"/>
              <a:buFont typeface="Arial"/>
              <a:buNone/>
            </a:pPr>
            <a:r>
              <a:rPr lang="iw-IL" sz="3000" b="1" i="0" u="none" strike="noStrike" cap="none" dirty="0">
                <a:solidFill>
                  <a:schemeClr val="lt1"/>
                </a:solidFill>
                <a:latin typeface="Varela Round"/>
                <a:ea typeface="Varela Round"/>
                <a:cs typeface="Varela Round"/>
                <a:sym typeface="Varela Round"/>
              </a:rPr>
              <a:t>אילו מטרות חברתיות</a:t>
            </a:r>
            <a:r>
              <a:rPr lang="he-IL" sz="3000" b="1" i="0" u="none" strike="noStrike" cap="none" dirty="0">
                <a:solidFill>
                  <a:schemeClr val="lt1"/>
                </a:solidFill>
                <a:latin typeface="Varela Round"/>
                <a:ea typeface="Varela Round"/>
                <a:cs typeface="Varela Round"/>
                <a:sym typeface="Varela Round"/>
              </a:rPr>
              <a:t> - </a:t>
            </a:r>
            <a:r>
              <a:rPr lang="iw-IL" sz="3000" b="1" i="0" u="none" strike="noStrike" cap="none" dirty="0">
                <a:solidFill>
                  <a:schemeClr val="lt1"/>
                </a:solidFill>
                <a:latin typeface="Varela Round"/>
                <a:ea typeface="Varela Round"/>
                <a:cs typeface="Varela Round"/>
                <a:sym typeface="Varela Round"/>
              </a:rPr>
              <a:t>תרבותיות ניתן לזהות בפסוקים אלה?   </a:t>
            </a:r>
            <a:endParaRPr sz="3000" b="1" i="0" u="none" strike="noStrike" cap="none" dirty="0">
              <a:solidFill>
                <a:schemeClr val="lt1"/>
              </a:solidFill>
              <a:latin typeface="Varela Round"/>
              <a:ea typeface="Varela Round"/>
              <a:cs typeface="Varela Round"/>
              <a:sym typeface="Varela Round"/>
            </a:endParaRPr>
          </a:p>
        </p:txBody>
      </p:sp>
      <p:pic>
        <p:nvPicPr>
          <p:cNvPr id="256" name="Google Shape;256;p32"/>
          <p:cNvPicPr preferRelativeResize="0"/>
          <p:nvPr/>
        </p:nvPicPr>
        <p:blipFill rotWithShape="1">
          <a:blip r:embed="rId3">
            <a:alphaModFix/>
          </a:blip>
          <a:srcRect/>
          <a:stretch/>
        </p:blipFill>
        <p:spPr>
          <a:xfrm>
            <a:off x="4671874" y="5226395"/>
            <a:ext cx="2848253" cy="149533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1"/>
                                          </p:stCondLst>
                                        </p:cTn>
                                        <p:tgtEl>
                                          <p:spTgt spid="2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3"/>
          <p:cNvSpPr txBox="1">
            <a:spLocks noGrp="1"/>
          </p:cNvSpPr>
          <p:nvPr>
            <p:ph type="body" idx="1"/>
          </p:nvPr>
        </p:nvSpPr>
        <p:spPr/>
        <p:txBody>
          <a:bodyPr/>
          <a:lstStyle/>
          <a:p>
            <a:pPr marL="76200" lvl="0" indent="0">
              <a:spcAft>
                <a:spcPts val="600"/>
              </a:spcAft>
              <a:buNone/>
            </a:pPr>
            <a:r>
              <a:rPr lang="he-IL" dirty="0"/>
              <a:t>משורשי </a:t>
            </a:r>
            <a:r>
              <a:rPr lang="he-IL" dirty="0" err="1"/>
              <a:t>המצוה</a:t>
            </a:r>
            <a:r>
              <a:rPr lang="he-IL" dirty="0"/>
              <a:t>: לפי שכל עיקרן של עם ישראל היא התורה, ובה </a:t>
            </a:r>
            <a:r>
              <a:rPr lang="he-IL" dirty="0" err="1"/>
              <a:t>יפרדו</a:t>
            </a:r>
            <a:r>
              <a:rPr lang="he-IL" dirty="0"/>
              <a:t> מכל אומה ולשון להיות </a:t>
            </a:r>
            <a:r>
              <a:rPr lang="he-IL" dirty="0" err="1"/>
              <a:t>זוכין</a:t>
            </a:r>
            <a:r>
              <a:rPr lang="he-IL" dirty="0"/>
              <a:t> לחיי עד...</a:t>
            </a:r>
          </a:p>
          <a:p>
            <a:pPr marL="76200" lvl="0" indent="0">
              <a:spcAft>
                <a:spcPts val="600"/>
              </a:spcAft>
              <a:buNone/>
            </a:pPr>
            <a:r>
              <a:rPr lang="he-IL" dirty="0"/>
              <a:t>על כן - בהיות כל עיקרן בה - ראוי שייקהלו </a:t>
            </a:r>
            <a:r>
              <a:rPr lang="he-IL" dirty="0" err="1"/>
              <a:t>הכל</a:t>
            </a:r>
            <a:r>
              <a:rPr lang="he-IL" dirty="0"/>
              <a:t> יחד בזמן אחד מן הזמנים לשמוע דבריה ולהיות הקול יוצא בתוך כל העם, אנשים ונשים וטף, לאמור, מה הקיבוץ הרב הזה </a:t>
            </a:r>
            <a:r>
              <a:rPr lang="he-IL" dirty="0" err="1"/>
              <a:t>שנתקבצנו</a:t>
            </a:r>
            <a:r>
              <a:rPr lang="he-IL" dirty="0"/>
              <a:t> יחד כולנו? ותהיה התשובה, לשמוע דברי התורה שהיא כל עיקרנו</a:t>
            </a:r>
          </a:p>
          <a:p>
            <a:pPr marL="76200" lvl="0" indent="0">
              <a:spcAft>
                <a:spcPts val="600"/>
              </a:spcAft>
              <a:buNone/>
            </a:pPr>
            <a:r>
              <a:rPr lang="he-IL" dirty="0"/>
              <a:t>ספר החינוך מצווה תרי"ב</a:t>
            </a:r>
          </a:p>
          <a:p>
            <a:pPr marL="76200" lvl="0" indent="0">
              <a:spcAft>
                <a:spcPts val="600"/>
              </a:spcAft>
              <a:buNone/>
            </a:pPr>
            <a:endParaRPr lang="he-IL" dirty="0"/>
          </a:p>
          <a:p>
            <a:pPr marL="76200" lvl="0" indent="0">
              <a:spcAft>
                <a:spcPts val="600"/>
              </a:spcAft>
              <a:buNone/>
            </a:pPr>
            <a:r>
              <a:rPr lang="he-IL" sz="2000" dirty="0"/>
              <a:t>ספר החינוך - ספר הסוקר ומתאר את כל תרי"ג (613) המצוות שמופיעות בתורה לפי ספירת המחבר. נכתב במטרה לחנך את בניו של המחבר לדעת את כל תרי"ג המצוות בצורה מסודרת. הספר נכתב לקראת סוף המאה ה-13. המסורת הרווחת מייחסת את הספר לרבי אהרן הלוי (</a:t>
            </a:r>
            <a:r>
              <a:rPr lang="he-IL" sz="2000" dirty="0" err="1"/>
              <a:t>הרא"ה</a:t>
            </a:r>
            <a:r>
              <a:rPr lang="he-IL" sz="2000" dirty="0"/>
              <a:t>) מספרד.</a:t>
            </a:r>
          </a:p>
        </p:txBody>
      </p:sp>
      <p:sp>
        <p:nvSpPr>
          <p:cNvPr id="263" name="Google Shape;263;p33"/>
          <p:cNvSpPr txBox="1">
            <a:spLocks noGrp="1"/>
          </p:cNvSpPr>
          <p:nvPr>
            <p:ph type="title"/>
          </p:nvPr>
        </p:nvSpPr>
        <p:spPr/>
        <p:txBody>
          <a:bodyPr/>
          <a:lstStyle/>
          <a:p>
            <a:pPr lvl="0"/>
            <a:r>
              <a:rPr lang="he-IL"/>
              <a:t>הטעם למצוות הקהל / ספר החינוך</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9" name="Google Shape;269;p34"/>
          <p:cNvSpPr txBox="1">
            <a:spLocks noGrp="1"/>
          </p:cNvSpPr>
          <p:nvPr>
            <p:ph type="title"/>
          </p:nvPr>
        </p:nvSpPr>
        <p:spPr/>
        <p:txBody>
          <a:bodyPr/>
          <a:lstStyle/>
          <a:p>
            <a:pPr lvl="0"/>
            <a:r>
              <a:rPr lang="he-IL"/>
              <a:t>       כוחה של קהילה</a:t>
            </a:r>
          </a:p>
        </p:txBody>
      </p:sp>
      <p:sp>
        <p:nvSpPr>
          <p:cNvPr id="3" name="מציין מיקום טקסט 2">
            <a:extLst>
              <a:ext uri="{FF2B5EF4-FFF2-40B4-BE49-F238E27FC236}">
                <a16:creationId xmlns:a16="http://schemas.microsoft.com/office/drawing/2014/main" id="{56134771-8AE9-47BB-88CF-FF94A58547B6}"/>
              </a:ext>
            </a:extLst>
          </p:cNvPr>
          <p:cNvSpPr>
            <a:spLocks noGrp="1"/>
          </p:cNvSpPr>
          <p:nvPr>
            <p:ph type="body" idx="1"/>
          </p:nvPr>
        </p:nvSpPr>
        <p:spPr>
          <a:xfrm>
            <a:off x="4336472" y="933094"/>
            <a:ext cx="4526330" cy="540000"/>
          </a:xfrm>
        </p:spPr>
        <p:txBody>
          <a:bodyPr/>
          <a:lstStyle/>
          <a:p>
            <a:r>
              <a:rPr lang="he-IL" dirty="0"/>
              <a:t>אלי </a:t>
            </a:r>
            <a:r>
              <a:rPr lang="he-IL" dirty="0" err="1"/>
              <a:t>ויזל</a:t>
            </a:r>
            <a:r>
              <a:rPr lang="he-IL" dirty="0"/>
              <a:t>, "יהודי הדממה"</a:t>
            </a:r>
          </a:p>
        </p:txBody>
      </p:sp>
      <p:sp>
        <p:nvSpPr>
          <p:cNvPr id="4" name="מציין מיקום טקסט 3">
            <a:extLst>
              <a:ext uri="{FF2B5EF4-FFF2-40B4-BE49-F238E27FC236}">
                <a16:creationId xmlns:a16="http://schemas.microsoft.com/office/drawing/2014/main" id="{1B6EFCFB-D04F-4F58-8CB4-1C3A3017CA76}"/>
              </a:ext>
            </a:extLst>
          </p:cNvPr>
          <p:cNvSpPr>
            <a:spLocks noGrp="1"/>
          </p:cNvSpPr>
          <p:nvPr>
            <p:ph type="body" idx="2"/>
          </p:nvPr>
        </p:nvSpPr>
        <p:spPr>
          <a:xfrm>
            <a:off x="375623" y="1725682"/>
            <a:ext cx="11440754" cy="4152517"/>
          </a:xfrm>
        </p:spPr>
        <p:txBody>
          <a:bodyPr/>
          <a:lstStyle/>
          <a:p>
            <a:pPr marL="76200" lvl="0" indent="0">
              <a:lnSpc>
                <a:spcPct val="150000"/>
              </a:lnSpc>
              <a:buNone/>
            </a:pPr>
            <a:r>
              <a:rPr lang="he-IL" sz="2200" dirty="0"/>
              <a:t>...נלהבים רקדו הורה והאדמה רעדה תחת כפות רגליהם. קריאותיהם שסעו את דומיית הלילה והגיעו הרחק. הם שרו בעברית, ביידיש וברוסית. זמרו כאתגר לעולם המקיף אותם. את תחיית ישראל, את חיי האומה הנמשכים, בשוותם בזאת משמעות נשכחת לחג עתיק זה אשר לך נועד, להזכיר את נצח ישראל.</a:t>
            </a:r>
          </a:p>
          <a:p>
            <a:pPr marL="76200" lvl="0" indent="0">
              <a:lnSpc>
                <a:spcPct val="150000"/>
              </a:lnSpc>
              <a:buNone/>
            </a:pPr>
            <a:r>
              <a:rPr lang="he-IL" sz="2200" dirty="0"/>
              <a:t> ...הלכתי ממעגל אל משנהו, ממקהלה לעדותה ובכל מקום </a:t>
            </a:r>
            <a:r>
              <a:rPr lang="he-IL" sz="2200" dirty="0" err="1"/>
              <a:t>היתה</a:t>
            </a:r>
            <a:r>
              <a:rPr lang="he-IL" sz="2200" dirty="0"/>
              <a:t> זו אותה קבוצה העוסקת באותו פולחן, מקיימת אותה המצווה. בכל מקום צעקו שדוד מלך ישראל חי וקיים. כמו ראיתי לעיני מעגל אחד, כפול אלף, אשר במרכז ניצב מנצחו של גלית, אינו נראה אך קיים, אינו נראה אך חי.</a:t>
            </a:r>
          </a:p>
          <a:p>
            <a:pPr marL="76200" indent="0">
              <a:lnSpc>
                <a:spcPct val="150000"/>
              </a:lnSpc>
              <a:buNone/>
            </a:pPr>
            <a:endParaRPr lang="he-IL" sz="2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pic>
        <p:nvPicPr>
          <p:cNvPr id="276" name="Google Shape;276;p35"/>
          <p:cNvPicPr preferRelativeResize="0"/>
          <p:nvPr/>
        </p:nvPicPr>
        <p:blipFill rotWithShape="1">
          <a:blip r:embed="rId3">
            <a:alphaModFix/>
          </a:blip>
          <a:srcRect/>
          <a:stretch/>
        </p:blipFill>
        <p:spPr>
          <a:xfrm>
            <a:off x="190850" y="2676863"/>
            <a:ext cx="4508650" cy="2772825"/>
          </a:xfrm>
          <a:prstGeom prst="rect">
            <a:avLst/>
          </a:prstGeom>
          <a:noFill/>
          <a:ln>
            <a:noFill/>
          </a:ln>
          <a:effectLst>
            <a:outerShdw blurRad="190500" algn="tl" rotWithShape="0">
              <a:srgbClr val="000000">
                <a:alpha val="69803"/>
              </a:srgbClr>
            </a:outerShdw>
          </a:effectLst>
        </p:spPr>
      </p:pic>
      <p:sp>
        <p:nvSpPr>
          <p:cNvPr id="277" name="Google Shape;277;p35"/>
          <p:cNvSpPr txBox="1"/>
          <p:nvPr/>
        </p:nvSpPr>
        <p:spPr>
          <a:xfrm>
            <a:off x="310525" y="5449675"/>
            <a:ext cx="4389000" cy="596700"/>
          </a:xfrm>
          <a:prstGeom prst="rect">
            <a:avLst/>
          </a:prstGeom>
          <a:noFill/>
          <a:ln>
            <a:noFill/>
          </a:ln>
        </p:spPr>
        <p:txBody>
          <a:bodyPr spcFirstLastPara="1" wrap="square" lIns="91425" tIns="91425" rIns="91425" bIns="91425" anchor="t" anchorCtr="0">
            <a:noAutofit/>
          </a:bodyPr>
          <a:lstStyle/>
          <a:p>
            <a:pPr marL="0" marR="0" lvl="0" indent="0" algn="ctr" rtl="1">
              <a:lnSpc>
                <a:spcPct val="100000"/>
              </a:lnSpc>
              <a:spcBef>
                <a:spcPts val="0"/>
              </a:spcBef>
              <a:spcAft>
                <a:spcPts val="0"/>
              </a:spcAft>
              <a:buClr>
                <a:srgbClr val="000000"/>
              </a:buClr>
              <a:buSzPts val="1600"/>
              <a:buFont typeface="Arial"/>
              <a:buNone/>
            </a:pPr>
            <a:r>
              <a:rPr lang="iw-IL" sz="1600" b="0" i="0" u="none" strike="noStrike" cap="none">
                <a:solidFill>
                  <a:srgbClr val="002060"/>
                </a:solidFill>
                <a:highlight>
                  <a:srgbClr val="FFFFFF"/>
                </a:highlight>
                <a:latin typeface="Varela Round"/>
                <a:ea typeface="Varela Round"/>
                <a:cs typeface="Varela Round"/>
                <a:sym typeface="Varela Round"/>
              </a:rPr>
              <a:t>ריקוד "הורה" של חניכי "השומר הצעיר" במרישין, בתחום גטו לודז</a:t>
            </a:r>
            <a:endParaRPr sz="1600" b="0" i="0" u="none" strike="noStrike" cap="none">
              <a:solidFill>
                <a:srgbClr val="002060"/>
              </a:solidFill>
              <a:highlight>
                <a:srgbClr val="FFFFFF"/>
              </a:highlight>
              <a:latin typeface="Varela Round"/>
              <a:ea typeface="Varela Round"/>
              <a:cs typeface="Varela Round"/>
              <a:sym typeface="Varela Round"/>
            </a:endParaRPr>
          </a:p>
          <a:p>
            <a:pPr marL="0" marR="0" lvl="0" indent="0" algn="ctr" rtl="1">
              <a:lnSpc>
                <a:spcPct val="100000"/>
              </a:lnSpc>
              <a:spcBef>
                <a:spcPts val="0"/>
              </a:spcBef>
              <a:spcAft>
                <a:spcPts val="0"/>
              </a:spcAft>
              <a:buClr>
                <a:srgbClr val="000000"/>
              </a:buClr>
              <a:buSzPts val="1600"/>
              <a:buFont typeface="Arial"/>
              <a:buNone/>
            </a:pPr>
            <a:r>
              <a:rPr lang="iw-IL" sz="1600" b="0" i="0" u="none" strike="noStrike" cap="none">
                <a:solidFill>
                  <a:srgbClr val="002060"/>
                </a:solidFill>
                <a:highlight>
                  <a:srgbClr val="FFFFFF"/>
                </a:highlight>
                <a:latin typeface="Varela Round"/>
                <a:ea typeface="Varela Round"/>
                <a:cs typeface="Varela Round"/>
                <a:sym typeface="Varela Round"/>
              </a:rPr>
              <a:t>צלם: גרוסמן מנדל, לודז'</a:t>
            </a:r>
            <a:endParaRPr sz="1800" b="0" i="0" u="none" strike="noStrike" cap="none">
              <a:solidFill>
                <a:srgbClr val="002060"/>
              </a:solidFill>
              <a:latin typeface="Varela Round"/>
              <a:ea typeface="Varela Round"/>
              <a:cs typeface="Varela Round"/>
              <a:sym typeface="Varela Round"/>
            </a:endParaRPr>
          </a:p>
        </p:txBody>
      </p:sp>
      <p:sp>
        <p:nvSpPr>
          <p:cNvPr id="278" name="Google Shape;278;p35"/>
          <p:cNvSpPr txBox="1">
            <a:spLocks noGrp="1"/>
          </p:cNvSpPr>
          <p:nvPr>
            <p:ph type="body" idx="1"/>
          </p:nvPr>
        </p:nvSpPr>
        <p:spPr>
          <a:xfrm>
            <a:off x="4819174" y="213094"/>
            <a:ext cx="6856097" cy="5665105"/>
          </a:xfrm>
        </p:spPr>
        <p:txBody>
          <a:bodyPr/>
          <a:lstStyle/>
          <a:p>
            <a:pPr marL="76200" lvl="0" indent="0">
              <a:lnSpc>
                <a:spcPct val="150000"/>
              </a:lnSpc>
              <a:buNone/>
            </a:pPr>
            <a:r>
              <a:rPr lang="he-IL" dirty="0"/>
              <a:t>המראה היה כהילולה חסידית וכחגיגה עממית גם יחד. הוא פרץ כל גדר ולא הניח לאיש לעמוד בשוליו. הביישנים שכחו את הסתייגותם, ובקרב ההמון החוגג הזה חשתי עצמי, אנוכי הזר, בביתי יותר מאשר בביתי הממשי אשר מעבר לגבולות. ...והנה הם ברחוב ארחיפובה, קורנים, בלתי מנוצחים, אלה קוראים: "מי אנחנו?" ואלה עונים לעומתם: "יהודים!" "מה אנחנו?" "יהודים!" "מה נהיה?" "יהודים!". תשובות פשוטות לשאלות פשוטות...</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9"/>
          <p:cNvSpPr txBox="1"/>
          <p:nvPr/>
        </p:nvSpPr>
        <p:spPr>
          <a:xfrm>
            <a:off x="1629534" y="2695671"/>
            <a:ext cx="9208400" cy="1924651"/>
          </a:xfrm>
          <a:prstGeom prst="rect">
            <a:avLst/>
          </a:prstGeom>
          <a:noFill/>
          <a:ln>
            <a:noFill/>
          </a:ln>
        </p:spPr>
        <p:txBody>
          <a:bodyPr spcFirstLastPara="1" wrap="square" lIns="121900" tIns="121900" rIns="121900" bIns="121900" anchor="t" anchorCtr="0">
            <a:noAutofit/>
          </a:bodyPr>
          <a:lstStyle/>
          <a:p>
            <a:pPr marL="609600" marR="0" lvl="0" indent="0" algn="r" rtl="1">
              <a:lnSpc>
                <a:spcPct val="15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7" name="Google Shape;147;p19"/>
          <p:cNvSpPr txBox="1">
            <a:spLocks noGrp="1"/>
          </p:cNvSpPr>
          <p:nvPr>
            <p:ph type="ctrTitle"/>
          </p:nvPr>
        </p:nvSpPr>
        <p:spPr>
          <a:xfrm>
            <a:off x="696000" y="2328862"/>
            <a:ext cx="10800000" cy="584307"/>
          </a:xfrm>
        </p:spPr>
        <p:txBody>
          <a:bodyPr/>
          <a:lstStyle/>
          <a:p>
            <a:pPr lvl="0"/>
            <a:r>
              <a:rPr lang="he-IL" sz="5400"/>
              <a:t>תרבות יהודית - </a:t>
            </a:r>
            <a:r>
              <a:rPr lang="he-IL" sz="5400" dirty="0"/>
              <a:t>ישראלית</a:t>
            </a:r>
            <a:br>
              <a:rPr lang="he-IL" sz="5400" dirty="0"/>
            </a:br>
            <a:r>
              <a:rPr lang="he-IL" sz="5400" dirty="0"/>
              <a:t>קהילה במציאות משתנה</a:t>
            </a:r>
            <a:br>
              <a:rPr lang="he-IL" sz="5400" dirty="0"/>
            </a:br>
            <a:endParaRPr lang="he-IL" sz="5400" dirty="0"/>
          </a:p>
        </p:txBody>
      </p:sp>
      <p:sp>
        <p:nvSpPr>
          <p:cNvPr id="148" name="Google Shape;148;p19"/>
          <p:cNvSpPr txBox="1">
            <a:spLocks noGrp="1"/>
          </p:cNvSpPr>
          <p:nvPr>
            <p:ph type="subTitle" idx="1"/>
          </p:nvPr>
        </p:nvSpPr>
        <p:spPr/>
        <p:txBody>
          <a:bodyPr/>
          <a:lstStyle/>
          <a:p>
            <a:pPr lvl="0"/>
            <a:endParaRPr lang="he-IL" dirty="0"/>
          </a:p>
          <a:p>
            <a:pPr lvl="0"/>
            <a:r>
              <a:rPr lang="he-IL" dirty="0"/>
              <a:t>כיתות: ז'-ח'</a:t>
            </a:r>
          </a:p>
        </p:txBody>
      </p:sp>
      <p:sp>
        <p:nvSpPr>
          <p:cNvPr id="149" name="Google Shape;149;p19"/>
          <p:cNvSpPr txBox="1">
            <a:spLocks noGrp="1"/>
          </p:cNvSpPr>
          <p:nvPr>
            <p:ph type="body" idx="2"/>
          </p:nvPr>
        </p:nvSpPr>
        <p:spPr/>
        <p:txBody>
          <a:bodyPr/>
          <a:lstStyle/>
          <a:p>
            <a:pPr lvl="0"/>
            <a:r>
              <a:rPr lang="he-IL"/>
              <a:t>שם המורה: יונה מאירי</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6"/>
          <p:cNvSpPr txBox="1">
            <a:spLocks noGrp="1"/>
          </p:cNvSpPr>
          <p:nvPr>
            <p:ph type="body" idx="1"/>
          </p:nvPr>
        </p:nvSpPr>
        <p:spPr/>
        <p:txBody>
          <a:bodyPr/>
          <a:lstStyle/>
          <a:p>
            <a:pPr marL="76200" lvl="0" indent="0">
              <a:spcAft>
                <a:spcPts val="600"/>
              </a:spcAft>
              <a:buNone/>
            </a:pPr>
            <a:r>
              <a:rPr lang="he-IL" dirty="0"/>
              <a:t>...בחוץ, ברוח הקרה הנושבת, הזדהו לפי דרכם שלהם עם בית ישראל יותר מאשר עם תורת ישראל; בחוץ, בקרבת הקרמלין, במרחק-מה מבית הסוהר שבו עונו, השתגעו ונורו משורריהם וסופריהם. שם רקדו ושרו בדבקות עצומה המיוחדת להם, למען ידע העולם כולו, שאפילו כאן, בעיקר כאן, נשארו היהודים יהודים, ולא יותרו על החג.</a:t>
            </a:r>
          </a:p>
          <a:p>
            <a:pPr marL="76200" lvl="0" indent="0">
              <a:spcAft>
                <a:spcPts val="600"/>
              </a:spcAft>
              <a:buNone/>
            </a:pPr>
            <a:r>
              <a:rPr lang="he-IL" dirty="0"/>
              <a:t> ...הנוער היהודי יישאר יהודי. תודעתו העצמית מביאתו להתגבשות והתקשרות. התנועה מתרחבת ומתפתחת, הגל גואה ועולה. ואת הניצוץ הזה, הפורץ משורש הווייתו, לא יוכל לכבות שום כוח שבעולם.</a:t>
            </a:r>
          </a:p>
          <a:p>
            <a:pPr marL="76200" lvl="0" indent="0">
              <a:spcAft>
                <a:spcPts val="600"/>
              </a:spcAft>
              <a:buNone/>
            </a:pPr>
            <a:endParaRPr lang="he-IL" dirty="0"/>
          </a:p>
          <a:p>
            <a:pPr marL="76200" lvl="0" indent="0">
              <a:spcAft>
                <a:spcPts val="600"/>
              </a:spcAft>
              <a:buNone/>
            </a:pPr>
            <a:r>
              <a:rPr lang="he-IL" sz="2000" dirty="0"/>
              <a:t>מצוטט בתוך: חג הסוכות ושמחת תורה, הסוכנות היהודית לארץ ישראל, המחלקה לעלייה ולקליטה, אביבים הוצאה לאור, תל-אביב עמ' 46.</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7"/>
          <p:cNvSpPr txBox="1">
            <a:spLocks noGrp="1"/>
          </p:cNvSpPr>
          <p:nvPr>
            <p:ph type="ctrTitle"/>
          </p:nvPr>
        </p:nvSpPr>
        <p:spPr>
          <a:xfrm>
            <a:off x="696000" y="2291735"/>
            <a:ext cx="10800000" cy="1260000"/>
          </a:xfrm>
        </p:spPr>
        <p:txBody>
          <a:bodyPr/>
          <a:lstStyle/>
          <a:p>
            <a:pPr lvl="0"/>
            <a:r>
              <a:rPr lang="he-IL" sz="4000" dirty="0"/>
              <a:t>בתוך המציאות המשתנה</a:t>
            </a:r>
          </a:p>
          <a:p>
            <a:pPr lvl="0"/>
            <a:r>
              <a:rPr lang="he-IL" sz="4000" dirty="0"/>
              <a:t>הקהילה שומרת על הגחלת, שומרת על הסיפור…</a:t>
            </a:r>
          </a:p>
          <a:p>
            <a:pPr lvl="0"/>
            <a:r>
              <a:rPr lang="he-IL" sz="4000" dirty="0"/>
              <a:t>סיפור המאחד סביבו, מייחד, סיפור שיוצר חוויה של משהו גדול ונשגב… </a:t>
            </a:r>
          </a:p>
          <a:p>
            <a:pPr lvl="0"/>
            <a:r>
              <a:rPr lang="he-IL" sz="4000" dirty="0"/>
              <a:t>משהו שהוא מעבר לזמן.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8"/>
          <p:cNvSpPr txBox="1"/>
          <p:nvPr/>
        </p:nvSpPr>
        <p:spPr>
          <a:xfrm>
            <a:off x="8232558" y="6183578"/>
            <a:ext cx="3595457" cy="430887"/>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Varela Round"/>
              <a:ea typeface="Varela Round"/>
              <a:cs typeface="Varela Round"/>
              <a:sym typeface="Varela Round"/>
            </a:endParaRPr>
          </a:p>
        </p:txBody>
      </p:sp>
      <p:sp>
        <p:nvSpPr>
          <p:cNvPr id="295" name="Google Shape;295;p38"/>
          <p:cNvSpPr/>
          <p:nvPr/>
        </p:nvSpPr>
        <p:spPr>
          <a:xfrm>
            <a:off x="708733" y="1182058"/>
            <a:ext cx="4088100" cy="2160766"/>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38100" marR="0" lvl="0" indent="0" algn="r" rtl="1">
              <a:lnSpc>
                <a:spcPct val="150000"/>
              </a:lnSpc>
              <a:spcBef>
                <a:spcPts val="0"/>
              </a:spcBef>
              <a:spcAft>
                <a:spcPts val="0"/>
              </a:spcAft>
              <a:buNone/>
            </a:pPr>
            <a:r>
              <a:rPr lang="iw-IL" sz="3000" b="1" i="0" u="none" strike="noStrike" cap="none">
                <a:solidFill>
                  <a:schemeClr val="lt1"/>
                </a:solidFill>
                <a:latin typeface="Varela Round"/>
                <a:ea typeface="Varela Round"/>
                <a:cs typeface="Varela Round"/>
                <a:sym typeface="Varela Round"/>
              </a:rPr>
              <a:t>     כוחה של קהילה</a:t>
            </a:r>
            <a:endParaRPr sz="3000" b="1" i="0" u="none" strike="noStrike" cap="none">
              <a:solidFill>
                <a:schemeClr val="lt1"/>
              </a:solidFill>
              <a:latin typeface="Varela Round"/>
              <a:ea typeface="Varela Round"/>
              <a:cs typeface="Varela Round"/>
              <a:sym typeface="Varela Round"/>
            </a:endParaRPr>
          </a:p>
          <a:p>
            <a:pPr marL="38100" marR="0" lvl="0" indent="0" algn="r" rtl="1">
              <a:lnSpc>
                <a:spcPct val="150000"/>
              </a:lnSpc>
              <a:spcBef>
                <a:spcPts val="0"/>
              </a:spcBef>
              <a:spcAft>
                <a:spcPts val="0"/>
              </a:spcAft>
              <a:buNone/>
            </a:pPr>
            <a:r>
              <a:rPr lang="iw-IL" sz="3000" b="1" i="0" u="none" strike="noStrike" cap="none">
                <a:solidFill>
                  <a:schemeClr val="lt1"/>
                </a:solidFill>
                <a:latin typeface="Varela Round"/>
                <a:ea typeface="Varela Round"/>
                <a:cs typeface="Varela Round"/>
                <a:sym typeface="Varela Round"/>
              </a:rPr>
              <a:t>איך באה לידי ביטוי?</a:t>
            </a:r>
            <a:endParaRPr sz="3000" b="1" i="0" u="none" strike="noStrike" cap="none">
              <a:solidFill>
                <a:schemeClr val="lt1"/>
              </a:solidFill>
              <a:latin typeface="Varela Round"/>
              <a:ea typeface="Varela Round"/>
              <a:cs typeface="Varela Round"/>
              <a:sym typeface="Varela Round"/>
            </a:endParaRPr>
          </a:p>
        </p:txBody>
      </p:sp>
      <p:sp>
        <p:nvSpPr>
          <p:cNvPr id="296" name="Google Shape;296;p38"/>
          <p:cNvSpPr txBox="1"/>
          <p:nvPr/>
        </p:nvSpPr>
        <p:spPr>
          <a:xfrm>
            <a:off x="583773" y="3333186"/>
            <a:ext cx="4213059" cy="1119900"/>
          </a:xfrm>
          <a:prstGeom prst="rect">
            <a:avLst/>
          </a:prstGeom>
          <a:noFill/>
          <a:ln>
            <a:noFill/>
          </a:ln>
        </p:spPr>
        <p:txBody>
          <a:bodyPr spcFirstLastPara="1" wrap="square" lIns="91425" tIns="91425" rIns="91425" bIns="91425" anchor="t" anchorCtr="0">
            <a:noAutofit/>
          </a:bodyPr>
          <a:lstStyle/>
          <a:p>
            <a:pPr marL="0" marR="0" lvl="0" indent="0" algn="ctr" rtl="1">
              <a:lnSpc>
                <a:spcPct val="150000"/>
              </a:lnSpc>
              <a:spcBef>
                <a:spcPts val="0"/>
              </a:spcBef>
              <a:spcAft>
                <a:spcPts val="0"/>
              </a:spcAft>
              <a:buClr>
                <a:srgbClr val="000000"/>
              </a:buClr>
              <a:buSzPts val="2400"/>
              <a:buFont typeface="Arial"/>
              <a:buNone/>
            </a:pPr>
            <a:r>
              <a:rPr lang="iw-IL" sz="2400" b="1" i="0" u="none" strike="noStrike" cap="none">
                <a:solidFill>
                  <a:srgbClr val="002060"/>
                </a:solidFill>
                <a:latin typeface="Varela Round"/>
                <a:ea typeface="Varela Round"/>
                <a:cs typeface="Varela Round"/>
                <a:sym typeface="Varela Round"/>
              </a:rPr>
              <a:t>מה רואים בתמונה?</a:t>
            </a:r>
            <a:endParaRPr sz="2400" b="1" i="0" u="none" strike="noStrike" cap="none">
              <a:solidFill>
                <a:srgbClr val="002060"/>
              </a:solidFill>
              <a:latin typeface="Varela Round"/>
              <a:ea typeface="Varela Round"/>
              <a:cs typeface="Varela Round"/>
              <a:sym typeface="Varela Round"/>
            </a:endParaRPr>
          </a:p>
          <a:p>
            <a:pPr marL="0" marR="0" lvl="0" indent="0" algn="ctr" rtl="1">
              <a:lnSpc>
                <a:spcPct val="150000"/>
              </a:lnSpc>
              <a:spcBef>
                <a:spcPts val="0"/>
              </a:spcBef>
              <a:spcAft>
                <a:spcPts val="0"/>
              </a:spcAft>
              <a:buClr>
                <a:srgbClr val="000000"/>
              </a:buClr>
              <a:buSzPts val="2400"/>
              <a:buFont typeface="Arial"/>
              <a:buNone/>
            </a:pPr>
            <a:r>
              <a:rPr lang="iw-IL" sz="2400" b="1" i="0" u="none" strike="noStrike" cap="none">
                <a:solidFill>
                  <a:srgbClr val="002060"/>
                </a:solidFill>
                <a:latin typeface="Varela Round"/>
                <a:ea typeface="Varela Round"/>
                <a:cs typeface="Varela Round"/>
                <a:sym typeface="Varela Round"/>
              </a:rPr>
              <a:t>אילו ערכים באים בה לידי ביטוי?</a:t>
            </a:r>
            <a:endParaRPr sz="2400" b="1" i="0" u="none" strike="noStrike" cap="none">
              <a:solidFill>
                <a:srgbClr val="002060"/>
              </a:solidFill>
              <a:latin typeface="Varela Round"/>
              <a:ea typeface="Varela Round"/>
              <a:cs typeface="Varela Round"/>
              <a:sym typeface="Varela Round"/>
            </a:endParaRPr>
          </a:p>
        </p:txBody>
      </p:sp>
      <p:pic>
        <p:nvPicPr>
          <p:cNvPr id="297" name="Google Shape;297;p38"/>
          <p:cNvPicPr preferRelativeResize="0"/>
          <p:nvPr/>
        </p:nvPicPr>
        <p:blipFill rotWithShape="1">
          <a:blip r:embed="rId3">
            <a:alphaModFix/>
          </a:blip>
          <a:srcRect/>
          <a:stretch/>
        </p:blipFill>
        <p:spPr>
          <a:xfrm>
            <a:off x="5306056" y="1182058"/>
            <a:ext cx="6302170" cy="3504000"/>
          </a:xfrm>
          <a:prstGeom prst="rect">
            <a:avLst/>
          </a:prstGeom>
          <a:noFill/>
          <a:ln>
            <a:noFill/>
          </a:ln>
          <a:effectLst>
            <a:outerShdw blurRad="190500" algn="tl" rotWithShape="0">
              <a:srgbClr val="000000">
                <a:alpha val="69803"/>
              </a:srgbClr>
            </a:outerShdw>
          </a:effectLst>
        </p:spPr>
      </p:pic>
      <p:pic>
        <p:nvPicPr>
          <p:cNvPr id="298" name="Google Shape;298;p38"/>
          <p:cNvPicPr preferRelativeResize="0"/>
          <p:nvPr/>
        </p:nvPicPr>
        <p:blipFill rotWithShape="1">
          <a:blip r:embed="rId4">
            <a:alphaModFix/>
          </a:blip>
          <a:srcRect/>
          <a:stretch/>
        </p:blipFill>
        <p:spPr>
          <a:xfrm>
            <a:off x="4671874" y="5226395"/>
            <a:ext cx="2848253" cy="1495333"/>
          </a:xfrm>
          <a:prstGeom prst="rect">
            <a:avLst/>
          </a:prstGeom>
          <a:noFill/>
          <a:ln>
            <a:noFill/>
          </a:ln>
        </p:spPr>
      </p:pic>
      <p:sp>
        <p:nvSpPr>
          <p:cNvPr id="299" name="Google Shape;299;p38"/>
          <p:cNvSpPr txBox="1">
            <a:spLocks noGrp="1"/>
          </p:cNvSpPr>
          <p:nvPr>
            <p:ph type="title"/>
          </p:nvPr>
        </p:nvSpPr>
        <p:spPr>
          <a:xfrm>
            <a:off x="2549769" y="213094"/>
            <a:ext cx="9125503" cy="720000"/>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2060"/>
              </a:buClr>
              <a:buSzPts val="4400"/>
              <a:buFont typeface="Varela Round"/>
              <a:buNone/>
            </a:pPr>
            <a:r>
              <a:rPr lang="iw-IL"/>
              <a:t>כוחה של קהילה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1"/>
                                          </p:stCondLst>
                                        </p:cTn>
                                        <p:tgtEl>
                                          <p:spTgt spid="2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9"/>
          <p:cNvSpPr txBox="1">
            <a:spLocks noGrp="1"/>
          </p:cNvSpPr>
          <p:nvPr>
            <p:ph type="body" idx="1"/>
          </p:nvPr>
        </p:nvSpPr>
        <p:spPr>
          <a:xfrm>
            <a:off x="307526" y="1059388"/>
            <a:ext cx="11576949" cy="4818811"/>
          </a:xfrm>
        </p:spPr>
        <p:txBody>
          <a:bodyPr/>
          <a:lstStyle/>
          <a:p>
            <a:pPr marL="76200" lvl="0" indent="0" algn="l" rtl="0">
              <a:lnSpc>
                <a:spcPct val="150000"/>
              </a:lnSpc>
              <a:buNone/>
            </a:pPr>
            <a:r>
              <a:rPr lang="en-US" sz="2000" dirty="0">
                <a:hlinkClick r:id="rId3"/>
              </a:rPr>
              <a:t>https://www.icspc.org/</a:t>
            </a:r>
            <a:endParaRPr lang="en-US" sz="2000" dirty="0"/>
          </a:p>
          <a:p>
            <a:pPr marL="76200" lvl="0" indent="0" algn="l" rtl="0">
              <a:lnSpc>
                <a:spcPct val="150000"/>
              </a:lnSpc>
              <a:buNone/>
            </a:pPr>
            <a:r>
              <a:rPr lang="en-US" sz="2000" dirty="0">
                <a:hlinkClick r:id="rId4"/>
              </a:rPr>
              <a:t>https://www.youtube.com/watch?v=OOFQGD4xdJc</a:t>
            </a:r>
            <a:endParaRPr lang="en-US" sz="2000" dirty="0"/>
          </a:p>
          <a:p>
            <a:pPr marL="76200" lvl="0" indent="0" algn="l" rtl="0">
              <a:lnSpc>
                <a:spcPct val="150000"/>
              </a:lnSpc>
              <a:buNone/>
            </a:pPr>
            <a:r>
              <a:rPr lang="en-US" sz="2000" dirty="0">
                <a:hlinkClick r:id="rId5"/>
              </a:rPr>
              <a:t>https://www.pikiwiki.org.il/user_pics/big_3079_c3e54d25dc4beeb73044df12cbd5d488.jpg</a:t>
            </a:r>
            <a:endParaRPr lang="en-US" sz="2000" dirty="0"/>
          </a:p>
          <a:p>
            <a:pPr marL="76200" lvl="0" indent="0" algn="l" rtl="0">
              <a:lnSpc>
                <a:spcPct val="150000"/>
              </a:lnSpc>
              <a:buNone/>
            </a:pPr>
            <a:r>
              <a:rPr lang="en-US" sz="2000" dirty="0">
                <a:hlinkClick r:id="rId6"/>
              </a:rPr>
              <a:t>https://lib.cet.ac.il/pages/item.asp?item=14969</a:t>
            </a:r>
            <a:endParaRPr lang="en-US" sz="2000" dirty="0"/>
          </a:p>
          <a:p>
            <a:pPr marL="76200" lvl="0" indent="0" algn="l" rtl="0">
              <a:lnSpc>
                <a:spcPct val="150000"/>
              </a:lnSpc>
              <a:buNone/>
            </a:pPr>
            <a:r>
              <a:rPr lang="en-US" sz="2000" dirty="0">
                <a:sym typeface="Arial"/>
                <a:hlinkClick r:id="rId7"/>
              </a:rPr>
              <a:t>https://midreshet.org.il/pageview.aspx?id=1688</a:t>
            </a:r>
            <a:endParaRPr lang="en-US" sz="2000" dirty="0"/>
          </a:p>
          <a:p>
            <a:pPr marL="76200" lvl="0" indent="0">
              <a:lnSpc>
                <a:spcPct val="150000"/>
              </a:lnSpc>
              <a:buNone/>
            </a:pPr>
            <a:r>
              <a:rPr lang="he-IL" sz="2000" dirty="0"/>
              <a:t>העיירה היהודית - יחיאל </a:t>
            </a:r>
            <a:r>
              <a:rPr lang="he-IL" sz="2000" dirty="0" err="1"/>
              <a:t>אופנר</a:t>
            </a:r>
            <a:endParaRPr lang="he-IL" sz="2000" dirty="0"/>
          </a:p>
          <a:p>
            <a:pPr marL="76200" lvl="0" indent="0">
              <a:lnSpc>
                <a:spcPct val="150000"/>
              </a:lnSpc>
              <a:buNone/>
            </a:pPr>
            <a:r>
              <a:rPr lang="he-IL" sz="2000" dirty="0"/>
              <a:t>ריקוד "הורה" של חניכי "השומר הצעיר" </a:t>
            </a:r>
            <a:r>
              <a:rPr lang="he-IL" sz="2000" dirty="0" err="1"/>
              <a:t>במרישין</a:t>
            </a:r>
            <a:r>
              <a:rPr lang="he-IL" sz="2000" dirty="0"/>
              <a:t>, בתחום גטו </a:t>
            </a:r>
            <a:r>
              <a:rPr lang="he-IL" sz="2000" dirty="0" err="1"/>
              <a:t>לודז</a:t>
            </a:r>
            <a:r>
              <a:rPr lang="he-IL" sz="2000" dirty="0"/>
              <a:t>, צלם: גרוסמן מנדל, לודז'</a:t>
            </a:r>
          </a:p>
        </p:txBody>
      </p:sp>
      <p:sp>
        <p:nvSpPr>
          <p:cNvPr id="305" name="Google Shape;305;p39"/>
          <p:cNvSpPr txBox="1">
            <a:spLocks noGrp="1"/>
          </p:cNvSpPr>
          <p:nvPr>
            <p:ph type="title"/>
          </p:nvPr>
        </p:nvSpPr>
        <p:spPr/>
        <p:txBody>
          <a:bodyPr/>
          <a:lstStyle/>
          <a:p>
            <a:pPr lvl="0"/>
            <a:r>
              <a:rPr lang="he-IL"/>
              <a:t>קרדיט</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40"/>
          <p:cNvSpPr txBox="1">
            <a:spLocks noGrp="1"/>
          </p:cNvSpPr>
          <p:nvPr>
            <p:ph type="ctrTitle"/>
          </p:nvPr>
        </p:nvSpPr>
        <p:spPr>
          <a:xfrm>
            <a:off x="1289113" y="3722707"/>
            <a:ext cx="9613777" cy="1457698"/>
          </a:xfrm>
          <a:prstGeom prst="rect">
            <a:avLst/>
          </a:prstGeom>
          <a:noFill/>
          <a:ln>
            <a:noFill/>
          </a:ln>
        </p:spPr>
        <p:txBody>
          <a:bodyPr spcFirstLastPara="1" wrap="square" lIns="36000" tIns="36000" rIns="36000" bIns="36000" anchor="ctr" anchorCtr="0">
            <a:noAutofit/>
          </a:bodyPr>
          <a:lstStyle/>
          <a:p>
            <a:pPr marL="0" lvl="0" indent="0" algn="r" rtl="1">
              <a:lnSpc>
                <a:spcPct val="150000"/>
              </a:lnSpc>
              <a:spcBef>
                <a:spcPts val="0"/>
              </a:spcBef>
              <a:spcAft>
                <a:spcPts val="0"/>
              </a:spcAft>
              <a:buSzPts val="4400"/>
              <a:buNone/>
            </a:pPr>
            <a:r>
              <a:rPr lang="iw-IL" sz="2000"/>
              <a:t>השימוש ביצירות במהלך שידור זה נעשה לפי סעיף 27א לחוק זכות יוצרים, תשס"ח-2007. </a:t>
            </a:r>
            <a:br>
              <a:rPr lang="iw-IL" sz="2000"/>
            </a:br>
            <a:r>
              <a:rPr lang="iw-IL" sz="2000"/>
              <a:t>אם הינך בעל הזכויות באחת היצירות, באפשרותך לבקש מאיתנו לחדול מהשימוש ביצירה, </a:t>
            </a:r>
            <a:br>
              <a:rPr lang="iw-IL" sz="2000"/>
            </a:br>
            <a:r>
              <a:rPr lang="iw-IL" sz="2000"/>
              <a:t>זאת באמצעות פנייה לדוא"ל rights@education.gov.il</a:t>
            </a:r>
            <a:endParaRPr sz="2000"/>
          </a:p>
        </p:txBody>
      </p:sp>
      <p:sp>
        <p:nvSpPr>
          <p:cNvPr id="311" name="Google Shape;311;p40"/>
          <p:cNvSpPr/>
          <p:nvPr/>
        </p:nvSpPr>
        <p:spPr>
          <a:xfrm>
            <a:off x="1273083" y="2661336"/>
            <a:ext cx="9645837" cy="743656"/>
          </a:xfrm>
          <a:prstGeom prst="rect">
            <a:avLst/>
          </a:prstGeom>
          <a:noFill/>
          <a:ln>
            <a:noFill/>
          </a:ln>
        </p:spPr>
        <p:txBody>
          <a:bodyPr spcFirstLastPara="1" wrap="square" lIns="36000" tIns="36000" rIns="36000" bIns="36000" anchor="t" anchorCtr="0">
            <a:noAutofit/>
          </a:bodyPr>
          <a:lstStyle/>
          <a:p>
            <a:pPr marL="0" marR="0" lvl="0" indent="0" algn="ctr" rtl="1">
              <a:lnSpc>
                <a:spcPct val="150000"/>
              </a:lnSpc>
              <a:spcBef>
                <a:spcPts val="0"/>
              </a:spcBef>
              <a:spcAft>
                <a:spcPts val="0"/>
              </a:spcAft>
              <a:buNone/>
            </a:pPr>
            <a:r>
              <a:rPr lang="iw-IL" sz="3200" b="1" i="0" u="none" strike="noStrike" cap="none">
                <a:solidFill>
                  <a:srgbClr val="192A72"/>
                </a:solidFill>
                <a:latin typeface="Varela Round"/>
                <a:ea typeface="Varela Round"/>
                <a:cs typeface="Varela Round"/>
                <a:sym typeface="Varela Round"/>
              </a:rPr>
              <a:t>שימוש ביצירות מוגנות בזכויות יוצרים ואיתור בעלי זכויות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0"/>
          <p:cNvSpPr txBox="1">
            <a:spLocks noGrp="1"/>
          </p:cNvSpPr>
          <p:nvPr>
            <p:ph type="title"/>
          </p:nvPr>
        </p:nvSpPr>
        <p:spPr>
          <a:xfrm>
            <a:off x="2608274" y="297325"/>
            <a:ext cx="9249600" cy="1364100"/>
          </a:xfrm>
          <a:prstGeom prst="rect">
            <a:avLst/>
          </a:prstGeom>
          <a:noFill/>
          <a:ln>
            <a:noFill/>
          </a:ln>
        </p:spPr>
        <p:txBody>
          <a:bodyPr spcFirstLastPara="1" wrap="square" lIns="91425" tIns="45700" rIns="91425" bIns="45700" anchor="ctr" anchorCtr="0">
            <a:noAutofit/>
          </a:bodyPr>
          <a:lstStyle/>
          <a:p>
            <a:pPr marL="0" marR="0" lvl="0" indent="0" algn="r" rtl="1">
              <a:lnSpc>
                <a:spcPct val="150000"/>
              </a:lnSpc>
              <a:spcBef>
                <a:spcPts val="0"/>
              </a:spcBef>
              <a:spcAft>
                <a:spcPts val="0"/>
              </a:spcAft>
              <a:buSzPts val="4400"/>
              <a:buNone/>
            </a:pPr>
            <a:r>
              <a:rPr lang="iw-IL" sz="3000" dirty="0">
                <a:highlight>
                  <a:srgbClr val="FFFFFF"/>
                </a:highlight>
              </a:rPr>
              <a:t>עיקר מהותו וערכו של היחיד אינו בזכות היותו יצור מובדל</a:t>
            </a:r>
            <a:r>
              <a:rPr lang="he-IL" sz="3000" dirty="0">
                <a:highlight>
                  <a:srgbClr val="FFFFFF"/>
                </a:highlight>
              </a:rPr>
              <a:t>, </a:t>
            </a:r>
            <a:r>
              <a:rPr lang="iw-IL" sz="3000" dirty="0">
                <a:highlight>
                  <a:srgbClr val="FFFFFF"/>
                </a:highlight>
              </a:rPr>
              <a:t>אלא בזכות היותו חלק מציבור אנושי גדול</a:t>
            </a:r>
            <a:r>
              <a:rPr lang="he-IL" sz="3000" dirty="0">
                <a:highlight>
                  <a:srgbClr val="FFFFFF"/>
                </a:highlight>
              </a:rPr>
              <a:t>. </a:t>
            </a:r>
            <a:r>
              <a:rPr lang="iw-IL" sz="3000" dirty="0">
                <a:highlight>
                  <a:srgbClr val="FFFFFF"/>
                </a:highlight>
              </a:rPr>
              <a:t>    </a:t>
            </a:r>
            <a:r>
              <a:rPr lang="iw-IL" sz="2400" dirty="0">
                <a:solidFill>
                  <a:schemeClr val="hlink"/>
                </a:solidFill>
                <a:highlight>
                  <a:srgbClr val="FFFFFF"/>
                </a:highlight>
                <a:uFill>
                  <a:noFill/>
                </a:uFill>
                <a:hlinkClick r:id="rId3"/>
              </a:rPr>
              <a:t>אלברט אינשטיין</a:t>
            </a:r>
            <a:endParaRPr sz="2400" dirty="0">
              <a:solidFill>
                <a:srgbClr val="311E0A"/>
              </a:solidFill>
              <a:highlight>
                <a:srgbClr val="FFFFFF"/>
              </a:highlight>
            </a:endParaRPr>
          </a:p>
        </p:txBody>
      </p:sp>
      <p:sp>
        <p:nvSpPr>
          <p:cNvPr id="155" name="Google Shape;155;p20"/>
          <p:cNvSpPr/>
          <p:nvPr/>
        </p:nvSpPr>
        <p:spPr>
          <a:xfrm>
            <a:off x="5604679" y="2080330"/>
            <a:ext cx="6253195" cy="2045110"/>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495300" marR="0" lvl="0" indent="-457200" algn="r" rtl="1">
              <a:lnSpc>
                <a:spcPct val="150000"/>
              </a:lnSpc>
              <a:spcBef>
                <a:spcPts val="0"/>
              </a:spcBef>
              <a:spcAft>
                <a:spcPts val="0"/>
              </a:spcAft>
              <a:buClr>
                <a:schemeClr val="lt1"/>
              </a:buClr>
              <a:buSzPts val="3000"/>
              <a:buFont typeface="Arial"/>
              <a:buChar char="•"/>
            </a:pPr>
            <a:r>
              <a:rPr lang="iw-IL" sz="3000" b="1" i="0" u="none" strike="noStrike" cap="none">
                <a:solidFill>
                  <a:schemeClr val="lt1"/>
                </a:solidFill>
                <a:latin typeface="Varela Round"/>
                <a:ea typeface="Varela Round"/>
                <a:cs typeface="Varela Round"/>
                <a:sym typeface="Varela Round"/>
              </a:rPr>
              <a:t>מה זו קהילה?</a:t>
            </a:r>
            <a:endParaRPr sz="3000" b="1" i="0" u="none" strike="noStrike" cap="none">
              <a:solidFill>
                <a:schemeClr val="lt1"/>
              </a:solidFill>
              <a:latin typeface="Varela Round"/>
              <a:ea typeface="Varela Round"/>
              <a:cs typeface="Varela Round"/>
              <a:sym typeface="Varela Round"/>
            </a:endParaRPr>
          </a:p>
          <a:p>
            <a:pPr marL="495300" marR="0" lvl="0" indent="-457200" algn="r" rtl="1">
              <a:lnSpc>
                <a:spcPct val="150000"/>
              </a:lnSpc>
              <a:spcBef>
                <a:spcPts val="0"/>
              </a:spcBef>
              <a:spcAft>
                <a:spcPts val="0"/>
              </a:spcAft>
              <a:buClr>
                <a:schemeClr val="lt1"/>
              </a:buClr>
              <a:buSzPts val="3000"/>
              <a:buFont typeface="Arial"/>
              <a:buChar char="•"/>
            </a:pPr>
            <a:r>
              <a:rPr lang="iw-IL" sz="3000" b="1" i="0" u="none" strike="noStrike" cap="none">
                <a:solidFill>
                  <a:schemeClr val="lt1"/>
                </a:solidFill>
                <a:latin typeface="Varela Round"/>
                <a:ea typeface="Varela Round"/>
                <a:cs typeface="Varela Round"/>
                <a:sym typeface="Varela Round"/>
              </a:rPr>
              <a:t>מה מאפיין קהילה?</a:t>
            </a:r>
            <a:endParaRPr sz="3000" b="1" i="0" u="none" strike="noStrike" cap="none">
              <a:solidFill>
                <a:schemeClr val="lt1"/>
              </a:solidFill>
              <a:latin typeface="Varela Round"/>
              <a:ea typeface="Varela Round"/>
              <a:cs typeface="Varela Round"/>
              <a:sym typeface="Varela Round"/>
            </a:endParaRPr>
          </a:p>
          <a:p>
            <a:pPr marL="495300" marR="0" lvl="0" indent="-457200" algn="r" rtl="1">
              <a:lnSpc>
                <a:spcPct val="150000"/>
              </a:lnSpc>
              <a:spcBef>
                <a:spcPts val="0"/>
              </a:spcBef>
              <a:spcAft>
                <a:spcPts val="0"/>
              </a:spcAft>
              <a:buClr>
                <a:schemeClr val="lt1"/>
              </a:buClr>
              <a:buSzPts val="3000"/>
              <a:buFont typeface="Arial"/>
              <a:buChar char="•"/>
            </a:pPr>
            <a:r>
              <a:rPr lang="iw-IL" sz="3000" b="1" i="0" u="none" strike="noStrike" cap="none">
                <a:solidFill>
                  <a:schemeClr val="lt1"/>
                </a:solidFill>
                <a:latin typeface="Varela Round"/>
                <a:ea typeface="Varela Round"/>
                <a:cs typeface="Varela Round"/>
                <a:sym typeface="Varela Round"/>
              </a:rPr>
              <a:t>אילו ערכים באים בה לידי ביטוי?</a:t>
            </a:r>
            <a:endParaRPr sz="3000" b="1" i="0" u="none" strike="noStrike" cap="none">
              <a:solidFill>
                <a:schemeClr val="lt1"/>
              </a:solidFill>
              <a:latin typeface="Varela Round"/>
              <a:ea typeface="Varela Round"/>
              <a:cs typeface="Varela Round"/>
              <a:sym typeface="Varela Round"/>
            </a:endParaRPr>
          </a:p>
        </p:txBody>
      </p:sp>
      <p:pic>
        <p:nvPicPr>
          <p:cNvPr id="156" name="Google Shape;156;p20"/>
          <p:cNvPicPr preferRelativeResize="0"/>
          <p:nvPr/>
        </p:nvPicPr>
        <p:blipFill rotWithShape="1">
          <a:blip r:embed="rId4">
            <a:alphaModFix/>
          </a:blip>
          <a:srcRect/>
          <a:stretch/>
        </p:blipFill>
        <p:spPr>
          <a:xfrm>
            <a:off x="4671874" y="5226395"/>
            <a:ext cx="2848253" cy="1495333"/>
          </a:xfrm>
          <a:prstGeom prst="rect">
            <a:avLst/>
          </a:prstGeom>
          <a:noFill/>
          <a:ln>
            <a:noFill/>
          </a:ln>
        </p:spPr>
      </p:pic>
      <p:pic>
        <p:nvPicPr>
          <p:cNvPr id="157" name="Google Shape;157;p20"/>
          <p:cNvPicPr preferRelativeResize="0"/>
          <p:nvPr/>
        </p:nvPicPr>
        <p:blipFill rotWithShape="1">
          <a:blip r:embed="rId5">
            <a:alphaModFix/>
          </a:blip>
          <a:srcRect/>
          <a:stretch/>
        </p:blipFill>
        <p:spPr>
          <a:xfrm>
            <a:off x="248428" y="2080330"/>
            <a:ext cx="3385400" cy="3385400"/>
          </a:xfrm>
          <a:prstGeom prst="rect">
            <a:avLst/>
          </a:prstGeom>
          <a:noFill/>
          <a:ln>
            <a:noFill/>
          </a:ln>
        </p:spPr>
      </p:pic>
      <p:sp>
        <p:nvSpPr>
          <p:cNvPr id="158" name="Google Shape;158;p20"/>
          <p:cNvSpPr txBox="1"/>
          <p:nvPr/>
        </p:nvSpPr>
        <p:spPr>
          <a:xfrm>
            <a:off x="1054674" y="5387317"/>
            <a:ext cx="1553600" cy="353913"/>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iw-IL" sz="1100" b="0" i="0" u="sng" strike="noStrike" cap="none">
                <a:solidFill>
                  <a:schemeClr val="hlink"/>
                </a:solidFill>
                <a:latin typeface="Arial"/>
                <a:ea typeface="Arial"/>
                <a:cs typeface="Arial"/>
                <a:sym typeface="Arial"/>
                <a:hlinkClick r:id="rId6"/>
              </a:rPr>
              <a:t>https://www.icspc.org/</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1"/>
                                          </p:stCondLst>
                                        </p:cTn>
                                        <p:tgtEl>
                                          <p:spTgt spid="1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1"/>
          <p:cNvSpPr txBox="1">
            <a:spLocks noGrp="1"/>
          </p:cNvSpPr>
          <p:nvPr>
            <p:ph type="title"/>
          </p:nvPr>
        </p:nvSpPr>
        <p:spPr>
          <a:xfrm>
            <a:off x="2391099" y="259025"/>
            <a:ext cx="9642300" cy="1498200"/>
          </a:xfrm>
          <a:prstGeom prst="rect">
            <a:avLst/>
          </a:prstGeom>
          <a:noFill/>
          <a:ln>
            <a:noFill/>
          </a:ln>
        </p:spPr>
        <p:txBody>
          <a:bodyPr spcFirstLastPara="1" wrap="square" lIns="91425" tIns="45700" rIns="91425" bIns="45700" anchor="ctr" anchorCtr="0">
            <a:noAutofit/>
          </a:bodyPr>
          <a:lstStyle/>
          <a:p>
            <a:pPr marL="0" lvl="0" indent="0" algn="r" rtl="1">
              <a:lnSpc>
                <a:spcPct val="100000"/>
              </a:lnSpc>
              <a:spcBef>
                <a:spcPts val="0"/>
              </a:spcBef>
              <a:spcAft>
                <a:spcPts val="0"/>
              </a:spcAft>
              <a:buSzPts val="4400"/>
              <a:buNone/>
            </a:pPr>
            <a:r>
              <a:rPr lang="iw-IL" sz="3000" b="0">
                <a:solidFill>
                  <a:srgbClr val="000000"/>
                </a:solidFill>
                <a:latin typeface="David"/>
                <a:ea typeface="David"/>
                <a:cs typeface="David"/>
                <a:sym typeface="David"/>
              </a:rPr>
              <a:t> </a:t>
            </a:r>
            <a:endParaRPr sz="3000" b="0">
              <a:solidFill>
                <a:srgbClr val="000000"/>
              </a:solidFill>
              <a:latin typeface="David"/>
              <a:ea typeface="David"/>
              <a:cs typeface="David"/>
              <a:sym typeface="David"/>
            </a:endParaRPr>
          </a:p>
          <a:p>
            <a:pPr marL="0" lvl="0" indent="0" algn="r" rtl="1">
              <a:lnSpc>
                <a:spcPct val="150000"/>
              </a:lnSpc>
              <a:spcBef>
                <a:spcPts val="0"/>
              </a:spcBef>
              <a:spcAft>
                <a:spcPts val="0"/>
              </a:spcAft>
              <a:buSzPts val="4400"/>
              <a:buNone/>
            </a:pPr>
            <a:r>
              <a:rPr lang="iw-IL" sz="3000">
                <a:highlight>
                  <a:srgbClr val="FFFFFF"/>
                </a:highlight>
              </a:rPr>
              <a:t>מי היה מעלה  על דעתו שכך תיראה רחבת הכותל בערב יום הזיכרון לחללי מערכות ישראל ופעולות האיבה?</a:t>
            </a:r>
            <a:endParaRPr sz="3000">
              <a:highlight>
                <a:srgbClr val="FFFFFF"/>
              </a:highlight>
            </a:endParaRPr>
          </a:p>
          <a:p>
            <a:pPr marL="0" marR="0" lvl="0" indent="0" algn="ctr" rtl="1">
              <a:lnSpc>
                <a:spcPct val="100000"/>
              </a:lnSpc>
              <a:spcBef>
                <a:spcPts val="0"/>
              </a:spcBef>
              <a:spcAft>
                <a:spcPts val="0"/>
              </a:spcAft>
              <a:buClr>
                <a:srgbClr val="002060"/>
              </a:buClr>
              <a:buSzPts val="3600"/>
              <a:buFont typeface="Varela Round"/>
              <a:buNone/>
            </a:pPr>
            <a:endParaRPr sz="3600"/>
          </a:p>
        </p:txBody>
      </p:sp>
      <p:sp>
        <p:nvSpPr>
          <p:cNvPr id="164" name="Google Shape;164;p21"/>
          <p:cNvSpPr/>
          <p:nvPr/>
        </p:nvSpPr>
        <p:spPr>
          <a:xfrm>
            <a:off x="7505212" y="2393092"/>
            <a:ext cx="4274597" cy="1844612"/>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38100" marR="0" lvl="0" indent="0" algn="ctr" rtl="1">
              <a:lnSpc>
                <a:spcPct val="150000"/>
              </a:lnSpc>
              <a:spcBef>
                <a:spcPts val="0"/>
              </a:spcBef>
              <a:spcAft>
                <a:spcPts val="0"/>
              </a:spcAft>
              <a:buNone/>
            </a:pPr>
            <a:r>
              <a:rPr lang="iw-IL" sz="3000" b="1" i="0" u="none" strike="noStrike" cap="none">
                <a:solidFill>
                  <a:schemeClr val="lt1"/>
                </a:solidFill>
                <a:latin typeface="Varela Round"/>
                <a:ea typeface="Varela Round"/>
                <a:cs typeface="Varela Round"/>
                <a:sym typeface="Varela Round"/>
              </a:rPr>
              <a:t>מה המשמעות של טקס לקהילה?</a:t>
            </a:r>
            <a:endParaRPr sz="3000" b="1" i="0" u="none" strike="noStrike" cap="none">
              <a:solidFill>
                <a:schemeClr val="lt1"/>
              </a:solidFill>
              <a:latin typeface="Varela Round"/>
              <a:ea typeface="Varela Round"/>
              <a:cs typeface="Varela Round"/>
              <a:sym typeface="Varela Round"/>
            </a:endParaRPr>
          </a:p>
        </p:txBody>
      </p:sp>
      <p:pic>
        <p:nvPicPr>
          <p:cNvPr id="165" name="Google Shape;165;p21"/>
          <p:cNvPicPr preferRelativeResize="0"/>
          <p:nvPr/>
        </p:nvPicPr>
        <p:blipFill rotWithShape="1">
          <a:blip r:embed="rId3">
            <a:alphaModFix/>
          </a:blip>
          <a:srcRect/>
          <a:stretch/>
        </p:blipFill>
        <p:spPr>
          <a:xfrm>
            <a:off x="212847" y="1616342"/>
            <a:ext cx="7220279" cy="434200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a:extLst>
              <a:ext uri="{FF2B5EF4-FFF2-40B4-BE49-F238E27FC236}">
                <a16:creationId xmlns:a16="http://schemas.microsoft.com/office/drawing/2014/main" id="{744A7FD5-5F64-4867-ACB5-B32F59D1DD50}"/>
              </a:ext>
            </a:extLst>
          </p:cNvPr>
          <p:cNvSpPr>
            <a:spLocks noGrp="1"/>
          </p:cNvSpPr>
          <p:nvPr>
            <p:ph type="title"/>
          </p:nvPr>
        </p:nvSpPr>
        <p:spPr/>
        <p:txBody>
          <a:bodyPr/>
          <a:lstStyle/>
          <a:p>
            <a:r>
              <a:rPr lang="he-IL" sz="2400" b="0" dirty="0"/>
              <a:t>טקס הזיכרון לחללי מערכות ישראל ולנפגעי פעולות האיבה </a:t>
            </a:r>
            <a:br>
              <a:rPr lang="he-IL" sz="2400" b="0" dirty="0"/>
            </a:br>
            <a:r>
              <a:rPr lang="he-IL" sz="2400" b="0" dirty="0"/>
              <a:t>מהכותל המערבי, ד' אייר </a:t>
            </a:r>
            <a:r>
              <a:rPr lang="he-IL" sz="2400" b="0" dirty="0" err="1"/>
              <a:t>התש"פ</a:t>
            </a:r>
            <a:r>
              <a:rPr lang="he-IL" sz="2400" b="0" dirty="0"/>
              <a:t> - 27.04.2020 | כאן 11</a:t>
            </a:r>
            <a:endParaRPr lang="he-IL" sz="2400" dirty="0"/>
          </a:p>
        </p:txBody>
      </p:sp>
      <p:pic>
        <p:nvPicPr>
          <p:cNvPr id="8" name="מדיה מקוונת 7" title="ￗﾘￗﾧￗﾡ ￗﾔￗﾖￗﾙￗﾛￗﾨￗﾕￗﾟ ￗﾜￗﾗￗﾜￗﾜￗﾙ ￗﾞￗﾢￗﾨￗﾛￗﾕￗﾪ ￗﾙￗﾩￗﾨￗﾐￗﾜ ￗﾕￗﾜￗﾠￗﾤￗﾒￗﾢￗﾙ ￗﾤￗﾢￗﾕￗﾜￗﾕￗﾪ ￗﾔￗﾐￗﾙￗﾑￗﾔ ￗﾞￗﾔￗﾛￗﾕￗﾪￗﾜ ￗﾔￗﾞￗﾢￗﾨￗﾑￗﾙ, ￗﾓ' ￗﾐￗﾙￗﾙￗﾨ ￗﾔￗﾪￗﾩ&quot;ￗﾤ - 27.04.2020">
            <a:hlinkClick r:id="" action="ppaction://media"/>
            <a:extLst>
              <a:ext uri="{FF2B5EF4-FFF2-40B4-BE49-F238E27FC236}">
                <a16:creationId xmlns:a16="http://schemas.microsoft.com/office/drawing/2014/main" id="{3781C784-5754-4B03-B7C0-CFE385E58177}"/>
              </a:ext>
            </a:extLst>
          </p:cNvPr>
          <p:cNvPicPr>
            <a:picLocks noRot="1" noChangeAspect="1"/>
          </p:cNvPicPr>
          <p:nvPr>
            <a:videoFile r:link="rId1"/>
          </p:nvPr>
        </p:nvPicPr>
        <p:blipFill>
          <a:blip r:embed="rId4"/>
          <a:stretch>
            <a:fillRect/>
          </a:stretch>
        </p:blipFill>
        <p:spPr>
          <a:xfrm>
            <a:off x="1049740" y="967863"/>
            <a:ext cx="10092521" cy="5677043"/>
          </a:xfrm>
          <a:prstGeom prst="rect">
            <a:avLst/>
          </a:prstGeom>
        </p:spPr>
      </p:pic>
    </p:spTree>
    <p:extLst>
      <p:ext uri="{BB962C8B-B14F-4D97-AF65-F5344CB8AC3E}">
        <p14:creationId xmlns:p14="http://schemas.microsoft.com/office/powerpoint/2010/main" val="3709376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3"/>
          <p:cNvSpPr txBox="1">
            <a:spLocks noGrp="1"/>
          </p:cNvSpPr>
          <p:nvPr>
            <p:ph type="title"/>
          </p:nvPr>
        </p:nvSpPr>
        <p:spPr>
          <a:xfrm>
            <a:off x="2549769" y="213094"/>
            <a:ext cx="9125503" cy="720000"/>
          </a:xfrm>
          <a:prstGeom prst="rect">
            <a:avLst/>
          </a:prstGeom>
          <a:noFill/>
          <a:ln>
            <a:noFill/>
          </a:ln>
        </p:spPr>
        <p:txBody>
          <a:bodyPr spcFirstLastPara="1" wrap="square" lIns="91425" tIns="45700" rIns="91425" bIns="45700" anchor="ctr" anchorCtr="0">
            <a:noAutofit/>
          </a:bodyPr>
          <a:lstStyle/>
          <a:p>
            <a:pPr marL="0" lvl="0" indent="0" algn="ctr" rtl="1">
              <a:lnSpc>
                <a:spcPct val="100000"/>
              </a:lnSpc>
              <a:spcBef>
                <a:spcPts val="0"/>
              </a:spcBef>
              <a:spcAft>
                <a:spcPts val="0"/>
              </a:spcAft>
              <a:buSzPts val="4400"/>
              <a:buNone/>
            </a:pPr>
            <a:r>
              <a:rPr lang="iw-IL"/>
              <a:t>כיצד קהילה מוצאת פתרונות ראויים?</a:t>
            </a:r>
            <a:endParaRPr/>
          </a:p>
        </p:txBody>
      </p:sp>
      <p:sp>
        <p:nvSpPr>
          <p:cNvPr id="178" name="Google Shape;178;p23"/>
          <p:cNvSpPr/>
          <p:nvPr/>
        </p:nvSpPr>
        <p:spPr>
          <a:xfrm>
            <a:off x="902022" y="5253037"/>
            <a:ext cx="6096000" cy="276900"/>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200"/>
              <a:buFont typeface="Arial"/>
              <a:buNone/>
            </a:pPr>
            <a:r>
              <a:rPr lang="iw-IL" sz="1200" b="0" i="0" u="none" strike="noStrike" cap="none">
                <a:solidFill>
                  <a:schemeClr val="dk1"/>
                </a:solidFill>
                <a:latin typeface="Calibri"/>
                <a:ea typeface="Calibri"/>
                <a:cs typeface="Calibri"/>
                <a:sym typeface="Calibri"/>
              </a:rPr>
              <a:t>https://www.pikiwiki.org.il/user_pics/big_3079_c3e54d25dc4beeb73044df12cbd5d488.jpg</a:t>
            </a:r>
            <a:endParaRPr sz="1400" b="0" i="0" u="none" strike="noStrike" cap="none">
              <a:solidFill>
                <a:srgbClr val="000000"/>
              </a:solidFill>
              <a:latin typeface="Arial"/>
              <a:ea typeface="Arial"/>
              <a:cs typeface="Arial"/>
              <a:sym typeface="Arial"/>
            </a:endParaRPr>
          </a:p>
        </p:txBody>
      </p:sp>
      <p:pic>
        <p:nvPicPr>
          <p:cNvPr id="179" name="Google Shape;179;p23"/>
          <p:cNvPicPr preferRelativeResize="0"/>
          <p:nvPr/>
        </p:nvPicPr>
        <p:blipFill rotWithShape="1">
          <a:blip r:embed="rId3">
            <a:alphaModFix/>
          </a:blip>
          <a:srcRect/>
          <a:stretch/>
        </p:blipFill>
        <p:spPr>
          <a:xfrm>
            <a:off x="1054422" y="1604962"/>
            <a:ext cx="5943600" cy="3648075"/>
          </a:xfrm>
          <a:prstGeom prst="rect">
            <a:avLst/>
          </a:prstGeom>
          <a:noFill/>
          <a:ln>
            <a:noFill/>
          </a:ln>
          <a:effectLst>
            <a:outerShdw blurRad="190500" algn="tl" rotWithShape="0">
              <a:srgbClr val="000000">
                <a:alpha val="69803"/>
              </a:srgbClr>
            </a:outerShdw>
          </a:effectLst>
        </p:spPr>
      </p:pic>
      <p:sp>
        <p:nvSpPr>
          <p:cNvPr id="180" name="Google Shape;180;p23"/>
          <p:cNvSpPr/>
          <p:nvPr/>
        </p:nvSpPr>
        <p:spPr>
          <a:xfrm>
            <a:off x="7505212" y="2393092"/>
            <a:ext cx="4274597" cy="1844612"/>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38100" marR="0" lvl="0" indent="0" algn="ctr" rtl="1">
              <a:lnSpc>
                <a:spcPct val="150000"/>
              </a:lnSpc>
              <a:spcBef>
                <a:spcPts val="0"/>
              </a:spcBef>
              <a:spcAft>
                <a:spcPts val="0"/>
              </a:spcAft>
              <a:buNone/>
            </a:pPr>
            <a:r>
              <a:rPr lang="iw-IL" sz="3600" b="1" i="0" u="none" strike="noStrike" cap="none">
                <a:solidFill>
                  <a:schemeClr val="lt1"/>
                </a:solidFill>
                <a:latin typeface="Varela Round"/>
                <a:ea typeface="Varela Round"/>
                <a:cs typeface="Varela Round"/>
                <a:sym typeface="Varela Round"/>
              </a:rPr>
              <a:t>ערך השייכות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4"/>
          <p:cNvSpPr txBox="1">
            <a:spLocks noGrp="1"/>
          </p:cNvSpPr>
          <p:nvPr>
            <p:ph type="ctrTitle"/>
          </p:nvPr>
        </p:nvSpPr>
        <p:spPr>
          <a:xfrm>
            <a:off x="696000" y="2272070"/>
            <a:ext cx="10800000" cy="1260000"/>
          </a:xfrm>
        </p:spPr>
        <p:txBody>
          <a:bodyPr/>
          <a:lstStyle/>
          <a:p>
            <a:pPr lvl="0"/>
            <a:r>
              <a:rPr lang="he-IL" sz="5400" b="0" dirty="0"/>
              <a:t>מה ידוע לנו על המושג "קהילה"?</a:t>
            </a:r>
          </a:p>
          <a:p>
            <a:pPr lvl="0">
              <a:lnSpc>
                <a:spcPct val="150000"/>
              </a:lnSpc>
            </a:pPr>
            <a:r>
              <a:rPr lang="he-IL" sz="5400" b="0" dirty="0"/>
              <a:t>מה משמעותו  במקורות?</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5"/>
          <p:cNvSpPr txBox="1">
            <a:spLocks noGrp="1"/>
          </p:cNvSpPr>
          <p:nvPr>
            <p:ph type="title"/>
          </p:nvPr>
        </p:nvSpPr>
        <p:spPr/>
        <p:txBody>
          <a:bodyPr/>
          <a:lstStyle/>
          <a:p>
            <a:pPr lvl="0"/>
            <a:r>
              <a:rPr lang="he-IL"/>
              <a:t>העיירה היהודית - יחיאל אופנר</a:t>
            </a:r>
          </a:p>
        </p:txBody>
      </p:sp>
      <p:pic>
        <p:nvPicPr>
          <p:cNvPr id="192" name="Google Shape;192;p25"/>
          <p:cNvPicPr preferRelativeResize="0"/>
          <p:nvPr/>
        </p:nvPicPr>
        <p:blipFill rotWithShape="1">
          <a:blip r:embed="rId3">
            <a:alphaModFix/>
          </a:blip>
          <a:srcRect l="646"/>
          <a:stretch/>
        </p:blipFill>
        <p:spPr>
          <a:xfrm>
            <a:off x="1081548" y="1068042"/>
            <a:ext cx="8475406" cy="5576864"/>
          </a:xfrm>
          <a:prstGeom prst="rect">
            <a:avLst/>
          </a:prstGeom>
          <a:noFill/>
          <a:ln>
            <a:noFill/>
          </a:ln>
          <a:effectLst>
            <a:outerShdw blurRad="190500" algn="tl" rotWithShape="0">
              <a:srgbClr val="000000">
                <a:alpha val="69803"/>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6"/>
          <p:cNvSpPr txBox="1">
            <a:spLocks noGrp="1"/>
          </p:cNvSpPr>
          <p:nvPr>
            <p:ph type="body" idx="1"/>
          </p:nvPr>
        </p:nvSpPr>
        <p:spPr/>
        <p:txBody>
          <a:bodyPr/>
          <a:lstStyle/>
          <a:p>
            <a:pPr marL="76200" lvl="0" indent="0">
              <a:spcAft>
                <a:spcPts val="900"/>
              </a:spcAft>
              <a:buNone/>
            </a:pPr>
            <a:r>
              <a:rPr lang="he-IL" dirty="0">
                <a:latin typeface="David" panose="020E0502060401010101" pitchFamily="34" charset="-79"/>
                <a:cs typeface="David" panose="020E0502060401010101" pitchFamily="34" charset="-79"/>
                <a:sym typeface="David"/>
              </a:rPr>
              <a:t>כל עיר שאין בה עשרה דברים הללו - </a:t>
            </a:r>
          </a:p>
          <a:p>
            <a:pPr marL="76200" lvl="0" indent="0">
              <a:spcAft>
                <a:spcPts val="900"/>
              </a:spcAft>
              <a:buNone/>
            </a:pPr>
            <a:r>
              <a:rPr lang="he-IL" dirty="0">
                <a:latin typeface="David" panose="020E0502060401010101" pitchFamily="34" charset="-79"/>
                <a:cs typeface="David" panose="020E0502060401010101" pitchFamily="34" charset="-79"/>
                <a:sym typeface="David"/>
              </a:rPr>
              <a:t>אין תלמיד חכם רשאי לדור בתוכה:</a:t>
            </a:r>
          </a:p>
          <a:p>
            <a:pPr marL="533400" lvl="1" indent="0">
              <a:spcBef>
                <a:spcPts val="0"/>
              </a:spcBef>
              <a:spcAft>
                <a:spcPts val="900"/>
              </a:spcAft>
              <a:buNone/>
            </a:pPr>
            <a:r>
              <a:rPr lang="he-IL" dirty="0">
                <a:latin typeface="David" panose="020E0502060401010101" pitchFamily="34" charset="-79"/>
                <a:cs typeface="David" panose="020E0502060401010101" pitchFamily="34" charset="-79"/>
                <a:sym typeface="David"/>
              </a:rPr>
              <a:t>(1) </a:t>
            </a:r>
            <a:r>
              <a:rPr lang="he-IL" b="1" dirty="0">
                <a:latin typeface="David" panose="020E0502060401010101" pitchFamily="34" charset="-79"/>
                <a:cs typeface="David" panose="020E0502060401010101" pitchFamily="34" charset="-79"/>
                <a:sym typeface="David"/>
              </a:rPr>
              <a:t>בית דין </a:t>
            </a:r>
            <a:r>
              <a:rPr lang="he-IL" dirty="0">
                <a:latin typeface="David" panose="020E0502060401010101" pitchFamily="34" charset="-79"/>
                <a:cs typeface="David" panose="020E0502060401010101" pitchFamily="34" charset="-79"/>
                <a:sym typeface="David"/>
              </a:rPr>
              <a:t>מכין ועונשין.</a:t>
            </a:r>
          </a:p>
          <a:p>
            <a:pPr marL="533400" lvl="1" indent="0">
              <a:spcBef>
                <a:spcPts val="0"/>
              </a:spcBef>
              <a:spcAft>
                <a:spcPts val="900"/>
              </a:spcAft>
              <a:buNone/>
            </a:pPr>
            <a:r>
              <a:rPr lang="he-IL" dirty="0">
                <a:latin typeface="David" panose="020E0502060401010101" pitchFamily="34" charset="-79"/>
                <a:cs typeface="David" panose="020E0502060401010101" pitchFamily="34" charset="-79"/>
                <a:sym typeface="David"/>
              </a:rPr>
              <a:t>(2) </a:t>
            </a:r>
            <a:r>
              <a:rPr lang="he-IL" b="1" dirty="0">
                <a:latin typeface="David" panose="020E0502060401010101" pitchFamily="34" charset="-79"/>
                <a:cs typeface="David" panose="020E0502060401010101" pitchFamily="34" charset="-79"/>
                <a:sym typeface="David"/>
              </a:rPr>
              <a:t>וקופה של צדקה </a:t>
            </a:r>
            <a:r>
              <a:rPr lang="he-IL" dirty="0">
                <a:latin typeface="David" panose="020E0502060401010101" pitchFamily="34" charset="-79"/>
                <a:cs typeface="David" panose="020E0502060401010101" pitchFamily="34" charset="-79"/>
                <a:sym typeface="David"/>
              </a:rPr>
              <a:t>נגבית בשנים ומתחלקת בשלשה;</a:t>
            </a:r>
          </a:p>
          <a:p>
            <a:pPr marL="533400" lvl="1" indent="0">
              <a:spcBef>
                <a:spcPts val="0"/>
              </a:spcBef>
              <a:spcAft>
                <a:spcPts val="900"/>
              </a:spcAft>
              <a:buNone/>
            </a:pPr>
            <a:r>
              <a:rPr lang="he-IL" dirty="0">
                <a:latin typeface="David" panose="020E0502060401010101" pitchFamily="34" charset="-79"/>
                <a:cs typeface="David" panose="020E0502060401010101" pitchFamily="34" charset="-79"/>
                <a:sym typeface="David"/>
              </a:rPr>
              <a:t>(3) </a:t>
            </a:r>
            <a:r>
              <a:rPr lang="he-IL" b="1" dirty="0">
                <a:latin typeface="David" panose="020E0502060401010101" pitchFamily="34" charset="-79"/>
                <a:cs typeface="David" panose="020E0502060401010101" pitchFamily="34" charset="-79"/>
                <a:sym typeface="David"/>
              </a:rPr>
              <a:t>ובית הכנסת</a:t>
            </a:r>
            <a:r>
              <a:rPr lang="he-IL" dirty="0">
                <a:latin typeface="David" panose="020E0502060401010101" pitchFamily="34" charset="-79"/>
                <a:cs typeface="David" panose="020E0502060401010101" pitchFamily="34" charset="-79"/>
                <a:sym typeface="David"/>
              </a:rPr>
              <a:t>;</a:t>
            </a:r>
          </a:p>
          <a:p>
            <a:pPr marL="533400" lvl="1" indent="0">
              <a:spcBef>
                <a:spcPts val="0"/>
              </a:spcBef>
              <a:spcAft>
                <a:spcPts val="900"/>
              </a:spcAft>
              <a:buNone/>
            </a:pPr>
            <a:r>
              <a:rPr lang="he-IL" dirty="0">
                <a:latin typeface="David" panose="020E0502060401010101" pitchFamily="34" charset="-79"/>
                <a:cs typeface="David" panose="020E0502060401010101" pitchFamily="34" charset="-79"/>
                <a:sym typeface="David"/>
              </a:rPr>
              <a:t>(4) </a:t>
            </a:r>
            <a:r>
              <a:rPr lang="he-IL" b="1" dirty="0">
                <a:latin typeface="David" panose="020E0502060401010101" pitchFamily="34" charset="-79"/>
                <a:cs typeface="David" panose="020E0502060401010101" pitchFamily="34" charset="-79"/>
                <a:sym typeface="David"/>
              </a:rPr>
              <a:t>ובית המרחץ</a:t>
            </a:r>
            <a:r>
              <a:rPr lang="he-IL" dirty="0">
                <a:latin typeface="David" panose="020E0502060401010101" pitchFamily="34" charset="-79"/>
                <a:cs typeface="David" panose="020E0502060401010101" pitchFamily="34" charset="-79"/>
                <a:sym typeface="David"/>
              </a:rPr>
              <a:t>, (5) </a:t>
            </a:r>
            <a:r>
              <a:rPr lang="he-IL" b="1" dirty="0">
                <a:latin typeface="David" panose="020E0502060401010101" pitchFamily="34" charset="-79"/>
                <a:cs typeface="David" panose="020E0502060401010101" pitchFamily="34" charset="-79"/>
                <a:sym typeface="David"/>
              </a:rPr>
              <a:t>ובית הכיסא</a:t>
            </a:r>
            <a:r>
              <a:rPr lang="he-IL" dirty="0">
                <a:latin typeface="David" panose="020E0502060401010101" pitchFamily="34" charset="-79"/>
                <a:cs typeface="David" panose="020E0502060401010101" pitchFamily="34" charset="-79"/>
                <a:sym typeface="David"/>
              </a:rPr>
              <a:t>;</a:t>
            </a:r>
          </a:p>
          <a:p>
            <a:pPr marL="533400" lvl="1" indent="0">
              <a:spcBef>
                <a:spcPts val="0"/>
              </a:spcBef>
              <a:spcAft>
                <a:spcPts val="900"/>
              </a:spcAft>
              <a:buNone/>
            </a:pPr>
            <a:r>
              <a:rPr lang="he-IL" dirty="0">
                <a:latin typeface="David" panose="020E0502060401010101" pitchFamily="34" charset="-79"/>
                <a:cs typeface="David" panose="020E0502060401010101" pitchFamily="34" charset="-79"/>
                <a:sym typeface="David"/>
              </a:rPr>
              <a:t>(6) </a:t>
            </a:r>
            <a:r>
              <a:rPr lang="he-IL" b="1" dirty="0">
                <a:latin typeface="David" panose="020E0502060401010101" pitchFamily="34" charset="-79"/>
                <a:cs typeface="David" panose="020E0502060401010101" pitchFamily="34" charset="-79"/>
                <a:sym typeface="David"/>
              </a:rPr>
              <a:t>רופא</a:t>
            </a:r>
            <a:r>
              <a:rPr lang="he-IL" dirty="0">
                <a:latin typeface="David" panose="020E0502060401010101" pitchFamily="34" charset="-79"/>
                <a:cs typeface="David" panose="020E0502060401010101" pitchFamily="34" charset="-79"/>
                <a:sym typeface="David"/>
              </a:rPr>
              <a:t>, (7) </a:t>
            </a:r>
            <a:r>
              <a:rPr lang="he-IL" b="1" dirty="0">
                <a:latin typeface="David" panose="020E0502060401010101" pitchFamily="34" charset="-79"/>
                <a:cs typeface="David" panose="020E0502060401010101" pitchFamily="34" charset="-79"/>
                <a:sym typeface="David"/>
              </a:rPr>
              <a:t>ואומן</a:t>
            </a:r>
            <a:r>
              <a:rPr lang="he-IL" dirty="0">
                <a:latin typeface="David" panose="020E0502060401010101" pitchFamily="34" charset="-79"/>
                <a:cs typeface="David" panose="020E0502060401010101" pitchFamily="34" charset="-79"/>
                <a:sym typeface="David"/>
              </a:rPr>
              <a:t>, (8) </a:t>
            </a:r>
            <a:r>
              <a:rPr lang="he-IL" b="1" dirty="0">
                <a:latin typeface="David" panose="020E0502060401010101" pitchFamily="34" charset="-79"/>
                <a:cs typeface="David" panose="020E0502060401010101" pitchFamily="34" charset="-79"/>
                <a:sym typeface="David"/>
              </a:rPr>
              <a:t>ולבלר</a:t>
            </a:r>
            <a:r>
              <a:rPr lang="he-IL" dirty="0">
                <a:latin typeface="David" panose="020E0502060401010101" pitchFamily="34" charset="-79"/>
                <a:cs typeface="David" panose="020E0502060401010101" pitchFamily="34" charset="-79"/>
                <a:sym typeface="David"/>
              </a:rPr>
              <a:t>, (9) </a:t>
            </a:r>
            <a:r>
              <a:rPr lang="he-IL" b="1" dirty="0">
                <a:latin typeface="David" panose="020E0502060401010101" pitchFamily="34" charset="-79"/>
                <a:cs typeface="David" panose="020E0502060401010101" pitchFamily="34" charset="-79"/>
                <a:sym typeface="David"/>
              </a:rPr>
              <a:t>וטבח</a:t>
            </a:r>
            <a:r>
              <a:rPr lang="he-IL" dirty="0">
                <a:latin typeface="David" panose="020E0502060401010101" pitchFamily="34" charset="-79"/>
                <a:cs typeface="David" panose="020E0502060401010101" pitchFamily="34" charset="-79"/>
                <a:sym typeface="David"/>
              </a:rPr>
              <a:t>.</a:t>
            </a:r>
          </a:p>
          <a:p>
            <a:pPr marL="533400" lvl="1" indent="0">
              <a:spcBef>
                <a:spcPts val="0"/>
              </a:spcBef>
              <a:spcAft>
                <a:spcPts val="900"/>
              </a:spcAft>
              <a:buNone/>
            </a:pPr>
            <a:r>
              <a:rPr lang="he-IL" dirty="0">
                <a:latin typeface="David" panose="020E0502060401010101" pitchFamily="34" charset="-79"/>
                <a:cs typeface="David" panose="020E0502060401010101" pitchFamily="34" charset="-79"/>
                <a:sym typeface="David"/>
              </a:rPr>
              <a:t>(10) </a:t>
            </a:r>
            <a:r>
              <a:rPr lang="he-IL" b="1" dirty="0">
                <a:latin typeface="David" panose="020E0502060401010101" pitchFamily="34" charset="-79"/>
                <a:cs typeface="David" panose="020E0502060401010101" pitchFamily="34" charset="-79"/>
                <a:sym typeface="David"/>
              </a:rPr>
              <a:t>ומלמד תינוקות</a:t>
            </a:r>
            <a:r>
              <a:rPr lang="he-IL" dirty="0">
                <a:latin typeface="David" panose="020E0502060401010101" pitchFamily="34" charset="-79"/>
                <a:cs typeface="David" panose="020E0502060401010101" pitchFamily="34" charset="-79"/>
                <a:sym typeface="David"/>
              </a:rPr>
              <a:t>.</a:t>
            </a:r>
          </a:p>
          <a:p>
            <a:pPr marL="533400" lvl="1" indent="0">
              <a:spcBef>
                <a:spcPts val="0"/>
              </a:spcBef>
              <a:spcAft>
                <a:spcPts val="900"/>
              </a:spcAft>
              <a:buNone/>
            </a:pPr>
            <a:r>
              <a:rPr lang="he-IL" dirty="0">
                <a:latin typeface="David" panose="020E0502060401010101" pitchFamily="34" charset="-79"/>
                <a:cs typeface="David" panose="020E0502060401010101" pitchFamily="34" charset="-79"/>
                <a:sym typeface="David"/>
              </a:rPr>
              <a:t>משום ר' עקיבא אמרו: אף מיני פירא, מפני שמיני פירא מאירין את </a:t>
            </a:r>
            <a:r>
              <a:rPr lang="he-IL" dirty="0" err="1">
                <a:latin typeface="David" panose="020E0502060401010101" pitchFamily="34" charset="-79"/>
                <a:cs typeface="David" panose="020E0502060401010101" pitchFamily="34" charset="-79"/>
                <a:sym typeface="David"/>
              </a:rPr>
              <a:t>העינים</a:t>
            </a:r>
            <a:r>
              <a:rPr lang="he-IL" dirty="0">
                <a:latin typeface="David" panose="020E0502060401010101" pitchFamily="34" charset="-79"/>
                <a:cs typeface="David" panose="020E0502060401010101" pitchFamily="34" charset="-79"/>
                <a:sym typeface="David"/>
              </a:rPr>
              <a:t>.</a:t>
            </a:r>
          </a:p>
        </p:txBody>
      </p:sp>
      <p:sp>
        <p:nvSpPr>
          <p:cNvPr id="198" name="Google Shape;198;p26"/>
          <p:cNvSpPr txBox="1">
            <a:spLocks noGrp="1"/>
          </p:cNvSpPr>
          <p:nvPr>
            <p:ph type="title"/>
          </p:nvPr>
        </p:nvSpPr>
        <p:spPr/>
        <p:txBody>
          <a:bodyPr/>
          <a:lstStyle/>
          <a:p>
            <a:pPr lvl="0"/>
            <a:r>
              <a:rPr lang="he-IL"/>
              <a:t>תלמוד בבלי סנהדרין דף יז עמוד ב</a:t>
            </a:r>
          </a:p>
        </p:txBody>
      </p:sp>
    </p:spTree>
    <p:extLst>
      <p:ext uri="{BB962C8B-B14F-4D97-AF65-F5344CB8AC3E}">
        <p14:creationId xmlns:p14="http://schemas.microsoft.com/office/powerpoint/2010/main" val="881732716"/>
      </p:ext>
    </p:extLst>
  </p:cSld>
  <p:clrMapOvr>
    <a:masterClrMapping/>
  </p:clrMapOvr>
</p:sld>
</file>

<file path=ppt/theme/theme1.xml><?xml version="1.0" encoding="utf-8"?>
<a:theme xmlns:a="http://schemas.openxmlformats.org/drawingml/2006/main" name="ערכת נושא Office">
  <a:themeElements>
    <a:clrScheme name="מערכת שידורים">
      <a:dk1>
        <a:srgbClr val="002060"/>
      </a:dk1>
      <a:lt1>
        <a:srgbClr val="FFFFFF"/>
      </a:lt1>
      <a:dk2>
        <a:srgbClr val="44546A"/>
      </a:dk2>
      <a:lt2>
        <a:srgbClr val="E7E6E6"/>
      </a:lt2>
      <a:accent1>
        <a:srgbClr val="92D050"/>
      </a:accent1>
      <a:accent2>
        <a:srgbClr val="ED7D31"/>
      </a:accent2>
      <a:accent3>
        <a:srgbClr val="A5A5A5"/>
      </a:accent3>
      <a:accent4>
        <a:srgbClr val="FFC000"/>
      </a:accent4>
      <a:accent5>
        <a:srgbClr val="4472C4"/>
      </a:accent5>
      <a:accent6>
        <a:srgbClr val="70AD47"/>
      </a:accent6>
      <a:hlink>
        <a:srgbClr val="0563C1"/>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D405C3C5E2144991A82FB03AD36A29" ma:contentTypeVersion="12" ma:contentTypeDescription="Create a new document." ma:contentTypeScope="" ma:versionID="e4f0827a931059b31765ed3d04ced2b4">
  <xsd:schema xmlns:xsd="http://www.w3.org/2001/XMLSchema" xmlns:xs="http://www.w3.org/2001/XMLSchema" xmlns:p="http://schemas.microsoft.com/office/2006/metadata/properties" xmlns:ns3="3fb18b26-9745-44e6-b802-7b00fa7a1430" xmlns:ns4="e3d15af0-53cc-4fdd-8ebf-c94b218c505a" targetNamespace="http://schemas.microsoft.com/office/2006/metadata/properties" ma:root="true" ma:fieldsID="4b78d8332063f637b049228e2d456018" ns3:_="" ns4:_="">
    <xsd:import namespace="3fb18b26-9745-44e6-b802-7b00fa7a1430"/>
    <xsd:import namespace="e3d15af0-53cc-4fdd-8ebf-c94b218c505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b18b26-9745-44e6-b802-7b00fa7a14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d15af0-53cc-4fdd-8ebf-c94b218c505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743F83B-416E-429A-B071-8C84429F7F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b18b26-9745-44e6-b802-7b00fa7a1430"/>
    <ds:schemaRef ds:uri="e3d15af0-53cc-4fdd-8ebf-c94b218c50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03B08A-B8C2-4C21-A10D-6293C07DE5F6}">
  <ds:schemaRefs>
    <ds:schemaRef ds:uri="http://schemas.microsoft.com/sharepoint/v3/contenttype/forms"/>
  </ds:schemaRefs>
</ds:datastoreItem>
</file>

<file path=customXml/itemProps3.xml><?xml version="1.0" encoding="utf-8"?>
<ds:datastoreItem xmlns:ds="http://schemas.openxmlformats.org/officeDocument/2006/customXml" ds:itemID="{59B61383-3946-4EB7-8CE2-57D9243A6544}">
  <ds:schemaRefs>
    <ds:schemaRef ds:uri="http://schemas.microsoft.com/office/infopath/2007/PartnerControls"/>
    <ds:schemaRef ds:uri="http://purl.org/dc/elements/1.1/"/>
    <ds:schemaRef ds:uri="http://schemas.microsoft.com/office/2006/metadata/properties"/>
    <ds:schemaRef ds:uri="3fb18b26-9745-44e6-b802-7b00fa7a1430"/>
    <ds:schemaRef ds:uri="http://purl.org/dc/terms/"/>
    <ds:schemaRef ds:uri="http://schemas.openxmlformats.org/package/2006/metadata/core-properties"/>
    <ds:schemaRef ds:uri="http://schemas.microsoft.com/office/2006/documentManagement/types"/>
    <ds:schemaRef ds:uri="e3d15af0-53cc-4fdd-8ebf-c94b218c505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50</TotalTime>
  <Words>1320</Words>
  <Application>Microsoft Office PowerPoint</Application>
  <PresentationFormat>מסך רחב</PresentationFormat>
  <Paragraphs>114</Paragraphs>
  <Slides>24</Slides>
  <Notes>23</Notes>
  <HiddenSlides>0</HiddenSlides>
  <MMClips>2</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24</vt:i4>
      </vt:variant>
    </vt:vector>
  </HeadingPairs>
  <TitlesOfParts>
    <vt:vector size="29" baseType="lpstr">
      <vt:lpstr>Varela Round</vt:lpstr>
      <vt:lpstr>David</vt:lpstr>
      <vt:lpstr>Calibri</vt:lpstr>
      <vt:lpstr>Arial</vt:lpstr>
      <vt:lpstr>ערכת נושא Office</vt:lpstr>
      <vt:lpstr>מערכת שידורים לאומית</vt:lpstr>
      <vt:lpstr>תרבות יהודית - ישראלית קהילה במציאות משתנה </vt:lpstr>
      <vt:lpstr>עיקר מהותו וערכו של היחיד אינו בזכות היותו יצור מובדל, אלא בזכות היותו חלק מציבור אנושי גדול.     אלברט אינשטיין</vt:lpstr>
      <vt:lpstr>  מי היה מעלה  על דעתו שכך תיראה רחבת הכותל בערב יום הזיכרון לחללי מערכות ישראל ופעולות האיבה? </vt:lpstr>
      <vt:lpstr>טקס הזיכרון לחללי מערכות ישראל ולנפגעי פעולות האיבה  מהכותל המערבי, ד' אייר התש"פ - 27.04.2020 | כאן 11</vt:lpstr>
      <vt:lpstr>כיצד קהילה מוצאת פתרונות ראויים?</vt:lpstr>
      <vt:lpstr>מה ידוע לנו על המושג "קהילה"? מה משמעותו  במקורות?</vt:lpstr>
      <vt:lpstr>העיירה היהודית - יחיאל אופנר</vt:lpstr>
      <vt:lpstr>תלמוד בבלי סנהדרין דף יז עמוד ב</vt:lpstr>
      <vt:lpstr>מצגת של PowerPoint‏</vt:lpstr>
      <vt:lpstr>מצגת של PowerPoint‏</vt:lpstr>
      <vt:lpstr>מהם הערכים החשובים לקהילה בזמן התלמוד?</vt:lpstr>
      <vt:lpstr>שיר ישראלי / שלומי גרוניך ומקהלת שבא - iTaLAM</vt:lpstr>
      <vt:lpstr>הפסקה</vt:lpstr>
      <vt:lpstr>דברים פרק לא, פסוקים י-יג</vt:lpstr>
      <vt:lpstr>מצגת של PowerPoint‏</vt:lpstr>
      <vt:lpstr>הטעם למצוות הקהל / ספר החינוך</vt:lpstr>
      <vt:lpstr>       כוחה של קהילה</vt:lpstr>
      <vt:lpstr>מצגת של PowerPoint‏</vt:lpstr>
      <vt:lpstr>מצגת של PowerPoint‏</vt:lpstr>
      <vt:lpstr>בתוך המציאות המשתנה הקהילה שומרת על הגחלת, שומרת על הסיפור… סיפור המאחד סביבו, מייחד, סיפור שיוצר חוויה של משהו גדול ונשגב…  משהו שהוא מעבר לזמן. </vt:lpstr>
      <vt:lpstr>כוחה של קהילה </vt:lpstr>
      <vt:lpstr>קרדיט</vt:lpstr>
      <vt:lpstr>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rights@education.gov.il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מערכת שידורים לאומית</dc:title>
  <dc:creator>User</dc:creator>
  <cp:lastModifiedBy>שני שמלה/Shani Chemla</cp:lastModifiedBy>
  <cp:revision>17</cp:revision>
  <dcterms:modified xsi:type="dcterms:W3CDTF">2022-08-14T12:36:15Z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0x01010033D405C3C5E2144991A82FB03AD36A29</vt:lpwstr>
  </property>
</Properties>
</file>