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12"/>
  </p:notesMasterIdLst>
  <p:sldIdLst>
    <p:sldId id="257" r:id="rId5"/>
    <p:sldId id="262" r:id="rId6"/>
    <p:sldId id="311" r:id="rId7"/>
    <p:sldId id="586" r:id="rId8"/>
    <p:sldId id="587" r:id="rId9"/>
    <p:sldId id="585" r:id="rId10"/>
    <p:sldId id="291" r:id="rId11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125" autoAdjust="0"/>
  </p:normalViewPr>
  <p:slideViewPr>
    <p:cSldViewPr snapToGrid="0" snapToObjects="1">
      <p:cViewPr varScale="1">
        <p:scale>
          <a:sx n="77" d="100"/>
          <a:sy n="77" d="100"/>
        </p:scale>
        <p:origin x="883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י"ז/אב/תשפ"ב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83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י"ז/אב/תשפ"ב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747180" y="1542814"/>
            <a:ext cx="10871177" cy="1260000"/>
          </a:xfrm>
        </p:spPr>
        <p:txBody>
          <a:bodyPr/>
          <a:lstStyle/>
          <a:p>
            <a:r>
              <a:rPr lang="he-IL" dirty="0"/>
              <a:t>מפתחות קסם לפסח ואביב 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747180" y="2810907"/>
            <a:ext cx="10872000" cy="720000"/>
          </a:xfrm>
        </p:spPr>
        <p:txBody>
          <a:bodyPr/>
          <a:lstStyle/>
          <a:p>
            <a:r>
              <a:rPr lang="he-IL" sz="4800" dirty="0">
                <a:sym typeface="Varela Round"/>
              </a:rPr>
              <a:t>סוד הפיה הירוקה </a:t>
            </a:r>
          </a:p>
          <a:p>
            <a:r>
              <a:rPr lang="he-IL" sz="3600" dirty="0">
                <a:sym typeface="Varela Round"/>
              </a:rPr>
              <a:t>עם  ליאורי עידן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מה נעשה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2367293" y="811200"/>
            <a:ext cx="8998828" cy="415197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e-IL" sz="2800" b="1" dirty="0">
                <a:cs typeface="Varela Round"/>
              </a:rPr>
              <a:t>נשיר שירים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cs typeface="Varela Round"/>
              </a:rPr>
              <a:t> נקרא מהספר "סוד הפיה הירוקה/ליאורי עידן           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cs typeface="Varela Round"/>
              </a:rPr>
              <a:t>נלמד את המושג: "תשומת לב" – אמפתיה לסביבה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cs typeface="Varela Round"/>
              </a:rPr>
              <a:t>נכין משקפי "תשומת לב"</a:t>
            </a:r>
          </a:p>
        </p:txBody>
      </p:sp>
      <p:pic>
        <p:nvPicPr>
          <p:cNvPr id="3" name="גרפיקה 2" descr="סקירת לקוח">
            <a:extLst>
              <a:ext uri="{FF2B5EF4-FFF2-40B4-BE49-F238E27FC236}">
                <a16:creationId xmlns:a16="http://schemas.microsoft.com/office/drawing/2014/main" id="{4024AF03-B6F5-4AEE-9405-443399EBE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6004" y="3508620"/>
            <a:ext cx="914400" cy="914400"/>
          </a:xfrm>
          <a:prstGeom prst="rect">
            <a:avLst/>
          </a:prstGeom>
        </p:spPr>
      </p:pic>
      <p:pic>
        <p:nvPicPr>
          <p:cNvPr id="13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087AF48-F1DD-419F-A86B-42EDB46978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79" y="1067555"/>
            <a:ext cx="1196233" cy="82054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1A1A3C9-69D9-4809-9F02-30F9BEE33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55639">
            <a:off x="662136" y="1828498"/>
            <a:ext cx="1889143" cy="1833579"/>
          </a:xfrm>
          <a:prstGeom prst="rect">
            <a:avLst/>
          </a:prstGeom>
        </p:spPr>
      </p:pic>
      <p:pic>
        <p:nvPicPr>
          <p:cNvPr id="4" name="גרפיקה 3" descr="משקפיים">
            <a:extLst>
              <a:ext uri="{FF2B5EF4-FFF2-40B4-BE49-F238E27FC236}">
                <a16:creationId xmlns:a16="http://schemas.microsoft.com/office/drawing/2014/main" id="{5DE92049-41A4-4B1C-83B8-6CD0A62C35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94021" y="3651620"/>
            <a:ext cx="1172686" cy="11726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להביא?</a:t>
            </a:r>
          </a:p>
        </p:txBody>
      </p:sp>
      <p:graphicFrame>
        <p:nvGraphicFramePr>
          <p:cNvPr id="4" name="טבלה 9">
            <a:extLst>
              <a:ext uri="{FF2B5EF4-FFF2-40B4-BE49-F238E27FC236}">
                <a16:creationId xmlns:a16="http://schemas.microsoft.com/office/drawing/2014/main" id="{9863E558-E3B0-4F70-9AF7-25B7FC94D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87140"/>
              </p:ext>
            </p:extLst>
          </p:nvPr>
        </p:nvGraphicFramePr>
        <p:xfrm>
          <a:off x="4298750" y="905511"/>
          <a:ext cx="6754245" cy="387331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7017">
                  <a:extLst>
                    <a:ext uri="{9D8B030D-6E8A-4147-A177-3AD203B41FA5}">
                      <a16:colId xmlns:a16="http://schemas.microsoft.com/office/drawing/2014/main" val="4242298640"/>
                    </a:ext>
                  </a:extLst>
                </a:gridCol>
                <a:gridCol w="6487228">
                  <a:extLst>
                    <a:ext uri="{9D8B030D-6E8A-4147-A177-3AD203B41FA5}">
                      <a16:colId xmlns:a16="http://schemas.microsoft.com/office/drawing/2014/main" val="3153394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</a:pPr>
                      <a:endParaRPr lang="he-IL" sz="2400" b="1" dirty="0">
                        <a:solidFill>
                          <a:schemeClr val="tx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e-IL" sz="2800" b="1" dirty="0">
                          <a:solidFill>
                            <a:srgbClr val="0070C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  <a:sym typeface="Varela Round"/>
                        </a:rPr>
                        <a:t>הכנת משקפי "תשומת לב"–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e-IL" sz="2800" b="1" dirty="0">
                          <a:solidFill>
                            <a:srgbClr val="0070C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  <a:sym typeface="Varela Round"/>
                        </a:rPr>
                        <a:t>משקפיים שונים,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e-IL" sz="2800" b="1" dirty="0">
                          <a:solidFill>
                            <a:srgbClr val="0070C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  <a:sym typeface="Varela Round"/>
                        </a:rPr>
                        <a:t>צבעים/טושים,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e-IL" sz="2800" b="1" dirty="0">
                          <a:solidFill>
                            <a:srgbClr val="0070C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  <a:sym typeface="Varela Round"/>
                        </a:rPr>
                        <a:t>פקקים שונים,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e-IL" sz="2800" b="1" dirty="0">
                          <a:solidFill>
                            <a:srgbClr val="0070C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  <a:sym typeface="Varela Round"/>
                        </a:rPr>
                        <a:t>תחתיות בקבוקים שקופים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e-IL" sz="2800" b="1" dirty="0">
                          <a:solidFill>
                            <a:srgbClr val="0070C0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  <a:sym typeface="Varela Round"/>
                        </a:rPr>
                        <a:t>מנקה מקטרות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000098"/>
                  </a:ext>
                </a:extLst>
              </a:tr>
            </a:tbl>
          </a:graphicData>
        </a:graphic>
      </p:graphicFrame>
      <p:pic>
        <p:nvPicPr>
          <p:cNvPr id="2" name="תמונה 1">
            <a:extLst>
              <a:ext uri="{FF2B5EF4-FFF2-40B4-BE49-F238E27FC236}">
                <a16:creationId xmlns:a16="http://schemas.microsoft.com/office/drawing/2014/main" id="{335B206E-0685-4F49-AB0A-AEFFB5A36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758">
            <a:off x="956528" y="1005876"/>
            <a:ext cx="3246496" cy="1333731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7C3B7FE-AC8D-4081-9498-16B96A1E1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78356">
            <a:off x="430185" y="2429714"/>
            <a:ext cx="2381250" cy="24479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200097A-D059-4A9B-B197-78D1C6426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885526">
            <a:off x="3235349" y="2586117"/>
            <a:ext cx="3208515" cy="213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4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Varela Round"/>
              </a:rPr>
              <a:t>מה עשינו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2053452" y="895770"/>
            <a:ext cx="8998828" cy="41519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sz="2800" b="1" dirty="0">
                <a:cs typeface="Varela Round"/>
              </a:rPr>
              <a:t>שרנו שירים 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cs typeface="Varela Round"/>
              </a:rPr>
              <a:t>קראנו מהספר "סוד הפיה הירוקה/ליאורי עידן           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cs typeface="Varela Round"/>
              </a:rPr>
              <a:t>למדנו את המושג "תשומת לב"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cs typeface="Varela Round"/>
              </a:rPr>
              <a:t>הכנו משקפי תשומת לב</a:t>
            </a:r>
          </a:p>
        </p:txBody>
      </p:sp>
      <p:pic>
        <p:nvPicPr>
          <p:cNvPr id="3" name="גרפיקה 2" descr="סקירת לקוח">
            <a:extLst>
              <a:ext uri="{FF2B5EF4-FFF2-40B4-BE49-F238E27FC236}">
                <a16:creationId xmlns:a16="http://schemas.microsoft.com/office/drawing/2014/main" id="{4024AF03-B6F5-4AEE-9405-443399EBE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0425" y="3271063"/>
            <a:ext cx="914400" cy="914400"/>
          </a:xfrm>
          <a:prstGeom prst="rect">
            <a:avLst/>
          </a:prstGeom>
        </p:spPr>
      </p:pic>
      <p:pic>
        <p:nvPicPr>
          <p:cNvPr id="13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087AF48-F1DD-419F-A86B-42EDB46978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98" y="895770"/>
            <a:ext cx="1196233" cy="82054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6546AF4-23C6-484B-9714-72FA322F9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55639">
            <a:off x="715201" y="1195857"/>
            <a:ext cx="2804242" cy="2721762"/>
          </a:xfrm>
          <a:prstGeom prst="rect">
            <a:avLst/>
          </a:prstGeom>
        </p:spPr>
      </p:pic>
      <p:pic>
        <p:nvPicPr>
          <p:cNvPr id="10" name="גרפיקה 9" descr="משקפיים">
            <a:extLst>
              <a:ext uri="{FF2B5EF4-FFF2-40B4-BE49-F238E27FC236}">
                <a16:creationId xmlns:a16="http://schemas.microsoft.com/office/drawing/2014/main" id="{03E61A71-6E08-44AC-9F08-29061D061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3076" y="3831598"/>
            <a:ext cx="1172686" cy="11726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41DE05A-4CA3-477C-9DD8-CABCBA9EE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94"/>
          <a:stretch/>
        </p:blipFill>
        <p:spPr>
          <a:xfrm>
            <a:off x="286606" y="2452096"/>
            <a:ext cx="3520233" cy="3120365"/>
          </a:xfrm>
          <a:prstGeom prst="rect">
            <a:avLst/>
          </a:prstGeom>
        </p:spPr>
      </p:pic>
      <p:sp>
        <p:nvSpPr>
          <p:cNvPr id="11" name="כותרת 6">
            <a:extLst>
              <a:ext uri="{FF2B5EF4-FFF2-40B4-BE49-F238E27FC236}">
                <a16:creationId xmlns:a16="http://schemas.microsoft.com/office/drawing/2014/main" id="{A31733C4-0786-4657-9A67-B719B2664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67974" y="216548"/>
            <a:ext cx="11160000" cy="720000"/>
          </a:xfrm>
        </p:spPr>
        <p:txBody>
          <a:bodyPr/>
          <a:lstStyle/>
          <a:p>
            <a:pPr algn="r"/>
            <a:r>
              <a:rPr lang="he-IL" dirty="0"/>
              <a:t>        ערכה והכינה</a:t>
            </a:r>
            <a:endParaRPr lang="he-IL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מציין מיקום טקסט 3">
            <a:extLst>
              <a:ext uri="{FF2B5EF4-FFF2-40B4-BE49-F238E27FC236}">
                <a16:creationId xmlns:a16="http://schemas.microsoft.com/office/drawing/2014/main" id="{59313852-A432-42F2-951B-35B1187C05E1}"/>
              </a:ext>
            </a:extLst>
          </p:cNvPr>
          <p:cNvSpPr txBox="1">
            <a:spLocks/>
          </p:cNvSpPr>
          <p:nvPr/>
        </p:nvSpPr>
        <p:spPr>
          <a:xfrm>
            <a:off x="515206" y="933094"/>
            <a:ext cx="11258612" cy="4757919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he-IL" sz="2800" b="1" dirty="0">
                <a:solidFill>
                  <a:srgbClr val="002060"/>
                </a:solidFill>
                <a:cs typeface="Varela Round"/>
              </a:rPr>
              <a:t>ליאורי עידן סופרת ויוצרת התוכנית -"מפתחות קסם לתקשורת- שפת הג'ירף". מומחית ומובילה את השפה לתקשורת אמפתית </a:t>
            </a:r>
          </a:p>
          <a:p>
            <a:pPr marL="0" indent="0">
              <a:buNone/>
            </a:pPr>
            <a:r>
              <a:rPr lang="he-IL" sz="2800" b="1" dirty="0">
                <a:solidFill>
                  <a:srgbClr val="002060"/>
                </a:solidFill>
                <a:cs typeface="Varela Round"/>
              </a:rPr>
              <a:t>בארץ ובחו"ל מעל 25 שנה, בעלת תואר </a:t>
            </a:r>
            <a:r>
              <a:rPr lang="en-US" sz="2800" b="1" dirty="0">
                <a:solidFill>
                  <a:srgbClr val="002060"/>
                </a:solidFill>
                <a:cs typeface="Varela Round"/>
              </a:rPr>
              <a:t>BA</a:t>
            </a:r>
            <a:r>
              <a:rPr lang="he-IL" sz="2800" b="1" dirty="0">
                <a:solidFill>
                  <a:srgbClr val="002060"/>
                </a:solidFill>
                <a:cs typeface="Varela Round"/>
              </a:rPr>
              <a:t> בחינוך היצירתי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800" b="1" dirty="0">
                <a:solidFill>
                  <a:srgbClr val="002060"/>
                </a:solidFill>
                <a:cs typeface="Varela Round"/>
              </a:rPr>
              <a:t>ותואר </a:t>
            </a:r>
            <a:r>
              <a:rPr lang="en-US" sz="2800" b="1" dirty="0">
                <a:solidFill>
                  <a:srgbClr val="002060"/>
                </a:solidFill>
                <a:cs typeface="Varela Round"/>
              </a:rPr>
              <a:t>MA</a:t>
            </a:r>
            <a:r>
              <a:rPr lang="he-IL" sz="2800" b="1" dirty="0">
                <a:solidFill>
                  <a:srgbClr val="002060"/>
                </a:solidFill>
                <a:cs typeface="Varela Round"/>
              </a:rPr>
              <a:t> בשינויים חברתיים דרך אומנויות. </a:t>
            </a:r>
          </a:p>
        </p:txBody>
      </p:sp>
    </p:spTree>
    <p:extLst>
      <p:ext uri="{BB962C8B-B14F-4D97-AF65-F5344CB8AC3E}">
        <p14:creationId xmlns:p14="http://schemas.microsoft.com/office/powerpoint/2010/main" val="279263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255" y="3016166"/>
            <a:ext cx="11172957" cy="2618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405C3C5E2144991A82FB03AD36A29" ma:contentTypeVersion="12" ma:contentTypeDescription="Create a new document." ma:contentTypeScope="" ma:versionID="e4f0827a931059b31765ed3d04ced2b4">
  <xsd:schema xmlns:xsd="http://www.w3.org/2001/XMLSchema" xmlns:xs="http://www.w3.org/2001/XMLSchema" xmlns:p="http://schemas.microsoft.com/office/2006/metadata/properties" xmlns:ns3="3fb18b26-9745-44e6-b802-7b00fa7a1430" xmlns:ns4="e3d15af0-53cc-4fdd-8ebf-c94b218c505a" targetNamespace="http://schemas.microsoft.com/office/2006/metadata/properties" ma:root="true" ma:fieldsID="4b78d8332063f637b049228e2d456018" ns3:_="" ns4:_="">
    <xsd:import namespace="3fb18b26-9745-44e6-b802-7b00fa7a1430"/>
    <xsd:import namespace="e3d15af0-53cc-4fdd-8ebf-c94b218c50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18b26-9745-44e6-b802-7b00fa7a1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5af0-53cc-4fdd-8ebf-c94b218c50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ABD9D3-958D-4A11-9685-DFDA84A208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b18b26-9745-44e6-b802-7b00fa7a1430"/>
    <ds:schemaRef ds:uri="e3d15af0-53cc-4fdd-8ebf-c94b218c5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AEE736-17D8-43F2-9C76-BDAA06B585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FADB61-9A48-4F55-8743-698BA300701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fb18b26-9745-44e6-b802-7b00fa7a1430"/>
    <ds:schemaRef ds:uri="e3d15af0-53cc-4fdd-8ebf-c94b218c505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3536</TotalTime>
  <Words>187</Words>
  <Application>Microsoft Office PowerPoint</Application>
  <PresentationFormat>מותאם אישית</PresentationFormat>
  <Paragraphs>27</Paragraphs>
  <Slides>7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Varela Round</vt:lpstr>
      <vt:lpstr>ערכת נושא Office</vt:lpstr>
      <vt:lpstr>מערכת שידורים לאומית</vt:lpstr>
      <vt:lpstr>מפתחות קסם לפסח ואביב </vt:lpstr>
      <vt:lpstr>מה נעשה היום? </vt:lpstr>
      <vt:lpstr>מה להביא?</vt:lpstr>
      <vt:lpstr>מה עשינו היום? </vt:lpstr>
      <vt:lpstr>        ערכה והכינה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שני שמלה/Shani Chemla</cp:lastModifiedBy>
  <cp:revision>150</cp:revision>
  <dcterms:created xsi:type="dcterms:W3CDTF">2020-03-15T19:13:03Z</dcterms:created>
  <dcterms:modified xsi:type="dcterms:W3CDTF">2022-08-14T08:19:25Z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0x01010033D405C3C5E2144991A82FB03AD36A29</vt:lpwstr>
  </property>
</Properties>
</file>