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8"/>
  </p:notesMasterIdLst>
  <p:sldIdLst>
    <p:sldId id="257" r:id="rId5"/>
    <p:sldId id="262" r:id="rId6"/>
    <p:sldId id="312" r:id="rId7"/>
    <p:sldId id="25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5" r:id="rId36"/>
    <p:sldId id="291" r:id="rId3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an Shimshila" initials="SS" lastIdx="30" clrIdx="0">
    <p:extLst>
      <p:ext uri="{19B8F6BF-5375-455C-9EA6-DF929625EA0E}">
        <p15:presenceInfo xmlns:p15="http://schemas.microsoft.com/office/powerpoint/2012/main" userId="Sivan Shimshi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985"/>
    <a:srgbClr val="12B4BC"/>
    <a:srgbClr val="B8E2E6"/>
    <a:srgbClr val="B2E5EC"/>
    <a:srgbClr val="ECECEC"/>
    <a:srgbClr val="E0E0E0"/>
    <a:srgbClr val="D3D3D3"/>
    <a:srgbClr val="008CCF"/>
    <a:srgbClr val="8EC447"/>
    <a:srgbClr val="FDC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43" autoAdjust="0"/>
    <p:restoredTop sz="94660"/>
  </p:normalViewPr>
  <p:slideViewPr>
    <p:cSldViewPr snapToGrid="0" snapToObjects="1">
      <p:cViewPr varScale="1">
        <p:scale>
          <a:sx n="47" d="100"/>
          <a:sy n="47" d="100"/>
        </p:scale>
        <p:origin x="864" y="6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שני שמלה/Shani Chemla" userId="796d5cf3-2c70-49c8-ad0f-0c0b3333c6e6" providerId="ADAL" clId="{DCA27FF8-69C6-42E9-ABD4-2EADDF81ACAC}"/>
    <pc:docChg chg="delSld">
      <pc:chgData name="שני שמלה/Shani Chemla" userId="796d5cf3-2c70-49c8-ad0f-0c0b3333c6e6" providerId="ADAL" clId="{DCA27FF8-69C6-42E9-ABD4-2EADDF81ACAC}" dt="2022-08-07T09:37:44.755" v="53" actId="2696"/>
      <pc:docMkLst>
        <pc:docMk/>
      </pc:docMkLst>
      <pc:sldChg chg="del">
        <pc:chgData name="שני שמלה/Shani Chemla" userId="796d5cf3-2c70-49c8-ad0f-0c0b3333c6e6" providerId="ADAL" clId="{DCA27FF8-69C6-42E9-ABD4-2EADDF81ACAC}" dt="2022-08-07T09:37:44.621" v="2" actId="2696"/>
        <pc:sldMkLst>
          <pc:docMk/>
          <pc:sldMk cId="962034711" sldId="263"/>
        </pc:sldMkLst>
      </pc:sldChg>
      <pc:sldChg chg="del">
        <pc:chgData name="שני שמלה/Shani Chemla" userId="796d5cf3-2c70-49c8-ad0f-0c0b3333c6e6" providerId="ADAL" clId="{DCA27FF8-69C6-42E9-ABD4-2EADDF81ACAC}" dt="2022-08-07T09:37:44.618" v="1" actId="2696"/>
        <pc:sldMkLst>
          <pc:docMk/>
          <pc:sldMk cId="716344410" sldId="276"/>
        </pc:sldMkLst>
      </pc:sldChg>
      <pc:sldChg chg="del">
        <pc:chgData name="שני שמלה/Shani Chemla" userId="796d5cf3-2c70-49c8-ad0f-0c0b3333c6e6" providerId="ADAL" clId="{DCA27FF8-69C6-42E9-ABD4-2EADDF81ACAC}" dt="2022-08-07T09:37:44.624" v="3" actId="2696"/>
        <pc:sldMkLst>
          <pc:docMk/>
          <pc:sldMk cId="2131015241" sldId="277"/>
        </pc:sldMkLst>
      </pc:sldChg>
      <pc:sldChg chg="del">
        <pc:chgData name="שני שמלה/Shani Chemla" userId="796d5cf3-2c70-49c8-ad0f-0c0b3333c6e6" providerId="ADAL" clId="{DCA27FF8-69C6-42E9-ABD4-2EADDF81ACAC}" dt="2022-08-07T09:37:44.629" v="5" actId="2696"/>
        <pc:sldMkLst>
          <pc:docMk/>
          <pc:sldMk cId="911230564" sldId="278"/>
        </pc:sldMkLst>
      </pc:sldChg>
      <pc:sldChg chg="del">
        <pc:chgData name="שני שמלה/Shani Chemla" userId="796d5cf3-2c70-49c8-ad0f-0c0b3333c6e6" providerId="ADAL" clId="{DCA27FF8-69C6-42E9-ABD4-2EADDF81ACAC}" dt="2022-08-07T09:37:44.636" v="7" actId="2696"/>
        <pc:sldMkLst>
          <pc:docMk/>
          <pc:sldMk cId="3301790470" sldId="280"/>
        </pc:sldMkLst>
      </pc:sldChg>
      <pc:sldChg chg="del">
        <pc:chgData name="שני שמלה/Shani Chemla" userId="796d5cf3-2c70-49c8-ad0f-0c0b3333c6e6" providerId="ADAL" clId="{DCA27FF8-69C6-42E9-ABD4-2EADDF81ACAC}" dt="2022-08-07T09:37:44.639" v="8" actId="2696"/>
        <pc:sldMkLst>
          <pc:docMk/>
          <pc:sldMk cId="1711383651" sldId="281"/>
        </pc:sldMkLst>
      </pc:sldChg>
      <pc:sldChg chg="del">
        <pc:chgData name="שני שמלה/Shani Chemla" userId="796d5cf3-2c70-49c8-ad0f-0c0b3333c6e6" providerId="ADAL" clId="{DCA27FF8-69C6-42E9-ABD4-2EADDF81ACAC}" dt="2022-08-07T09:37:44.648" v="11" actId="2696"/>
        <pc:sldMkLst>
          <pc:docMk/>
          <pc:sldMk cId="1680518816" sldId="282"/>
        </pc:sldMkLst>
      </pc:sldChg>
      <pc:sldChg chg="del">
        <pc:chgData name="שני שמלה/Shani Chemla" userId="796d5cf3-2c70-49c8-ad0f-0c0b3333c6e6" providerId="ADAL" clId="{DCA27FF8-69C6-42E9-ABD4-2EADDF81ACAC}" dt="2022-08-07T09:37:44.650" v="12" actId="2696"/>
        <pc:sldMkLst>
          <pc:docMk/>
          <pc:sldMk cId="248927826" sldId="284"/>
        </pc:sldMkLst>
      </pc:sldChg>
      <pc:sldChg chg="del">
        <pc:chgData name="שני שמלה/Shani Chemla" userId="796d5cf3-2c70-49c8-ad0f-0c0b3333c6e6" providerId="ADAL" clId="{DCA27FF8-69C6-42E9-ABD4-2EADDF81ACAC}" dt="2022-08-07T09:37:44.656" v="14" actId="2696"/>
        <pc:sldMkLst>
          <pc:docMk/>
          <pc:sldMk cId="215803660" sldId="285"/>
        </pc:sldMkLst>
      </pc:sldChg>
      <pc:sldChg chg="del">
        <pc:chgData name="שני שמלה/Shani Chemla" userId="796d5cf3-2c70-49c8-ad0f-0c0b3333c6e6" providerId="ADAL" clId="{DCA27FF8-69C6-42E9-ABD4-2EADDF81ACAC}" dt="2022-08-07T09:37:44.664" v="16" actId="2696"/>
        <pc:sldMkLst>
          <pc:docMk/>
          <pc:sldMk cId="285658206" sldId="286"/>
        </pc:sldMkLst>
      </pc:sldChg>
      <pc:sldChg chg="del">
        <pc:chgData name="שני שמלה/Shani Chemla" userId="796d5cf3-2c70-49c8-ad0f-0c0b3333c6e6" providerId="ADAL" clId="{DCA27FF8-69C6-42E9-ABD4-2EADDF81ACAC}" dt="2022-08-07T09:37:44.677" v="20" actId="2696"/>
        <pc:sldMkLst>
          <pc:docMk/>
          <pc:sldMk cId="2227233289" sldId="287"/>
        </pc:sldMkLst>
      </pc:sldChg>
      <pc:sldChg chg="del">
        <pc:chgData name="שני שמלה/Shani Chemla" userId="796d5cf3-2c70-49c8-ad0f-0c0b3333c6e6" providerId="ADAL" clId="{DCA27FF8-69C6-42E9-ABD4-2EADDF81ACAC}" dt="2022-08-07T09:37:44.687" v="23" actId="2696"/>
        <pc:sldMkLst>
          <pc:docMk/>
          <pc:sldMk cId="410436220" sldId="288"/>
        </pc:sldMkLst>
      </pc:sldChg>
      <pc:sldChg chg="del">
        <pc:chgData name="שני שמלה/Shani Chemla" userId="796d5cf3-2c70-49c8-ad0f-0c0b3333c6e6" providerId="ADAL" clId="{DCA27FF8-69C6-42E9-ABD4-2EADDF81ACAC}" dt="2022-08-07T09:37:44.695" v="26" actId="2696"/>
        <pc:sldMkLst>
          <pc:docMk/>
          <pc:sldMk cId="2124949722" sldId="289"/>
        </pc:sldMkLst>
      </pc:sldChg>
      <pc:sldChg chg="del">
        <pc:chgData name="שני שמלה/Shani Chemla" userId="796d5cf3-2c70-49c8-ad0f-0c0b3333c6e6" providerId="ADAL" clId="{DCA27FF8-69C6-42E9-ABD4-2EADDF81ACAC}" dt="2022-08-07T09:37:44.701" v="28" actId="2696"/>
        <pc:sldMkLst>
          <pc:docMk/>
          <pc:sldMk cId="4004730343" sldId="298"/>
        </pc:sldMkLst>
      </pc:sldChg>
      <pc:sldChg chg="del">
        <pc:chgData name="שני שמלה/Shani Chemla" userId="796d5cf3-2c70-49c8-ad0f-0c0b3333c6e6" providerId="ADAL" clId="{DCA27FF8-69C6-42E9-ABD4-2EADDF81ACAC}" dt="2022-08-07T09:37:44.704" v="29" actId="2696"/>
        <pc:sldMkLst>
          <pc:docMk/>
          <pc:sldMk cId="2729802379" sldId="299"/>
        </pc:sldMkLst>
      </pc:sldChg>
      <pc:sldChg chg="del">
        <pc:chgData name="שני שמלה/Shani Chemla" userId="796d5cf3-2c70-49c8-ad0f-0c0b3333c6e6" providerId="ADAL" clId="{DCA27FF8-69C6-42E9-ABD4-2EADDF81ACAC}" dt="2022-08-07T09:37:44.717" v="34" actId="2696"/>
        <pc:sldMkLst>
          <pc:docMk/>
          <pc:sldMk cId="1323164563" sldId="300"/>
        </pc:sldMkLst>
      </pc:sldChg>
      <pc:sldChg chg="del">
        <pc:chgData name="שני שמלה/Shani Chemla" userId="796d5cf3-2c70-49c8-ad0f-0c0b3333c6e6" providerId="ADAL" clId="{DCA27FF8-69C6-42E9-ABD4-2EADDF81ACAC}" dt="2022-08-07T09:37:44.720" v="36" actId="2696"/>
        <pc:sldMkLst>
          <pc:docMk/>
          <pc:sldMk cId="3423924557" sldId="301"/>
        </pc:sldMkLst>
      </pc:sldChg>
      <pc:sldChg chg="del">
        <pc:chgData name="שני שמלה/Shani Chemla" userId="796d5cf3-2c70-49c8-ad0f-0c0b3333c6e6" providerId="ADAL" clId="{DCA27FF8-69C6-42E9-ABD4-2EADDF81ACAC}" dt="2022-08-07T09:37:44.723" v="37" actId="2696"/>
        <pc:sldMkLst>
          <pc:docMk/>
          <pc:sldMk cId="1441838608" sldId="303"/>
        </pc:sldMkLst>
      </pc:sldChg>
      <pc:sldChg chg="del">
        <pc:chgData name="שני שמלה/Shani Chemla" userId="796d5cf3-2c70-49c8-ad0f-0c0b3333c6e6" providerId="ADAL" clId="{DCA27FF8-69C6-42E9-ABD4-2EADDF81ACAC}" dt="2022-08-07T09:37:44.711" v="32" actId="2696"/>
        <pc:sldMkLst>
          <pc:docMk/>
          <pc:sldMk cId="1769576485" sldId="307"/>
        </pc:sldMkLst>
      </pc:sldChg>
      <pc:sldChg chg="del">
        <pc:chgData name="שני שמלה/Shani Chemla" userId="796d5cf3-2c70-49c8-ad0f-0c0b3333c6e6" providerId="ADAL" clId="{DCA27FF8-69C6-42E9-ABD4-2EADDF81ACAC}" dt="2022-08-07T09:37:44.672" v="18" actId="2696"/>
        <pc:sldMkLst>
          <pc:docMk/>
          <pc:sldMk cId="3918516705" sldId="308"/>
        </pc:sldMkLst>
      </pc:sldChg>
      <pc:sldChg chg="del">
        <pc:chgData name="שני שמלה/Shani Chemla" userId="796d5cf3-2c70-49c8-ad0f-0c0b3333c6e6" providerId="ADAL" clId="{DCA27FF8-69C6-42E9-ABD4-2EADDF81ACAC}" dt="2022-08-07T09:37:44.709" v="31" actId="2696"/>
        <pc:sldMkLst>
          <pc:docMk/>
          <pc:sldMk cId="2757132761" sldId="309"/>
        </pc:sldMkLst>
      </pc:sldChg>
      <pc:sldChg chg="del">
        <pc:chgData name="שני שמלה/Shani Chemla" userId="796d5cf3-2c70-49c8-ad0f-0c0b3333c6e6" providerId="ADAL" clId="{DCA27FF8-69C6-42E9-ABD4-2EADDF81ACAC}" dt="2022-08-07T09:37:44.728" v="39" actId="2696"/>
        <pc:sldMkLst>
          <pc:docMk/>
          <pc:sldMk cId="2241818790" sldId="314"/>
        </pc:sldMkLst>
      </pc:sldChg>
      <pc:sldChg chg="del">
        <pc:chgData name="שני שמלה/Shani Chemla" userId="796d5cf3-2c70-49c8-ad0f-0c0b3333c6e6" providerId="ADAL" clId="{DCA27FF8-69C6-42E9-ABD4-2EADDF81ACAC}" dt="2022-08-07T09:37:44.733" v="41" actId="2696"/>
        <pc:sldMkLst>
          <pc:docMk/>
          <pc:sldMk cId="2782319761" sldId="315"/>
        </pc:sldMkLst>
      </pc:sldChg>
      <pc:sldChg chg="del">
        <pc:chgData name="שני שמלה/Shani Chemla" userId="796d5cf3-2c70-49c8-ad0f-0c0b3333c6e6" providerId="ADAL" clId="{DCA27FF8-69C6-42E9-ABD4-2EADDF81ACAC}" dt="2022-08-07T09:37:44.735" v="42" actId="2696"/>
        <pc:sldMkLst>
          <pc:docMk/>
          <pc:sldMk cId="1051040141" sldId="316"/>
        </pc:sldMkLst>
      </pc:sldChg>
      <pc:sldChg chg="del">
        <pc:chgData name="שני שמלה/Shani Chemla" userId="796d5cf3-2c70-49c8-ad0f-0c0b3333c6e6" providerId="ADAL" clId="{DCA27FF8-69C6-42E9-ABD4-2EADDF81ACAC}" dt="2022-08-07T09:37:44.738" v="44" actId="2696"/>
        <pc:sldMkLst>
          <pc:docMk/>
          <pc:sldMk cId="4145441595" sldId="317"/>
        </pc:sldMkLst>
      </pc:sldChg>
      <pc:sldChg chg="del">
        <pc:chgData name="שני שמלה/Shani Chemla" userId="796d5cf3-2c70-49c8-ad0f-0c0b3333c6e6" providerId="ADAL" clId="{DCA27FF8-69C6-42E9-ABD4-2EADDF81ACAC}" dt="2022-08-07T09:37:44.740" v="45" actId="2696"/>
        <pc:sldMkLst>
          <pc:docMk/>
          <pc:sldMk cId="4105184323" sldId="318"/>
        </pc:sldMkLst>
      </pc:sldChg>
      <pc:sldChg chg="del">
        <pc:chgData name="שני שמלה/Shani Chemla" userId="796d5cf3-2c70-49c8-ad0f-0c0b3333c6e6" providerId="ADAL" clId="{DCA27FF8-69C6-42E9-ABD4-2EADDF81ACAC}" dt="2022-08-07T09:37:44.741" v="46" actId="2696"/>
        <pc:sldMkLst>
          <pc:docMk/>
          <pc:sldMk cId="3604157879" sldId="319"/>
        </pc:sldMkLst>
      </pc:sldChg>
      <pc:sldChg chg="del">
        <pc:chgData name="שני שמלה/Shani Chemla" userId="796d5cf3-2c70-49c8-ad0f-0c0b3333c6e6" providerId="ADAL" clId="{DCA27FF8-69C6-42E9-ABD4-2EADDF81ACAC}" dt="2022-08-07T09:37:44.742" v="47" actId="2696"/>
        <pc:sldMkLst>
          <pc:docMk/>
          <pc:sldMk cId="880241307" sldId="320"/>
        </pc:sldMkLst>
      </pc:sldChg>
      <pc:sldChg chg="del">
        <pc:chgData name="שני שמלה/Shani Chemla" userId="796d5cf3-2c70-49c8-ad0f-0c0b3333c6e6" providerId="ADAL" clId="{DCA27FF8-69C6-42E9-ABD4-2EADDF81ACAC}" dt="2022-08-07T09:37:44.744" v="48" actId="2696"/>
        <pc:sldMkLst>
          <pc:docMk/>
          <pc:sldMk cId="1481416411" sldId="321"/>
        </pc:sldMkLst>
      </pc:sldChg>
      <pc:sldChg chg="del">
        <pc:chgData name="שני שמלה/Shani Chemla" userId="796d5cf3-2c70-49c8-ad0f-0c0b3333c6e6" providerId="ADAL" clId="{DCA27FF8-69C6-42E9-ABD4-2EADDF81ACAC}" dt="2022-08-07T09:37:44.746" v="49" actId="2696"/>
        <pc:sldMkLst>
          <pc:docMk/>
          <pc:sldMk cId="4015642551" sldId="322"/>
        </pc:sldMkLst>
      </pc:sldChg>
      <pc:sldChg chg="del">
        <pc:chgData name="שני שמלה/Shani Chemla" userId="796d5cf3-2c70-49c8-ad0f-0c0b3333c6e6" providerId="ADAL" clId="{DCA27FF8-69C6-42E9-ABD4-2EADDF81ACAC}" dt="2022-08-07T09:37:44.626" v="4" actId="2696"/>
        <pc:sldMkLst>
          <pc:docMk/>
          <pc:sldMk cId="1913576710" sldId="323"/>
        </pc:sldMkLst>
      </pc:sldChg>
      <pc:sldChg chg="del">
        <pc:chgData name="שני שמלה/Shani Chemla" userId="796d5cf3-2c70-49c8-ad0f-0c0b3333c6e6" providerId="ADAL" clId="{DCA27FF8-69C6-42E9-ABD4-2EADDF81ACAC}" dt="2022-08-07T09:37:44.658" v="15" actId="2696"/>
        <pc:sldMkLst>
          <pc:docMk/>
          <pc:sldMk cId="2595782899" sldId="324"/>
        </pc:sldMkLst>
      </pc:sldChg>
      <pc:sldChg chg="del">
        <pc:chgData name="שני שמלה/Shani Chemla" userId="796d5cf3-2c70-49c8-ad0f-0c0b3333c6e6" providerId="ADAL" clId="{DCA27FF8-69C6-42E9-ABD4-2EADDF81ACAC}" dt="2022-08-07T09:37:44.633" v="6" actId="2696"/>
        <pc:sldMkLst>
          <pc:docMk/>
          <pc:sldMk cId="3658553213" sldId="523"/>
        </pc:sldMkLst>
      </pc:sldChg>
      <pc:sldChg chg="del">
        <pc:chgData name="שני שמלה/Shani Chemla" userId="796d5cf3-2c70-49c8-ad0f-0c0b3333c6e6" providerId="ADAL" clId="{DCA27FF8-69C6-42E9-ABD4-2EADDF81ACAC}" dt="2022-08-07T09:37:44.641" v="9" actId="2696"/>
        <pc:sldMkLst>
          <pc:docMk/>
          <pc:sldMk cId="1184988314" sldId="524"/>
        </pc:sldMkLst>
      </pc:sldChg>
      <pc:sldChg chg="del">
        <pc:chgData name="שני שמלה/Shani Chemla" userId="796d5cf3-2c70-49c8-ad0f-0c0b3333c6e6" providerId="ADAL" clId="{DCA27FF8-69C6-42E9-ABD4-2EADDF81ACAC}" dt="2022-08-07T09:37:44.644" v="10" actId="2696"/>
        <pc:sldMkLst>
          <pc:docMk/>
          <pc:sldMk cId="3337755407" sldId="525"/>
        </pc:sldMkLst>
      </pc:sldChg>
      <pc:sldChg chg="del">
        <pc:chgData name="שני שמלה/Shani Chemla" userId="796d5cf3-2c70-49c8-ad0f-0c0b3333c6e6" providerId="ADAL" clId="{DCA27FF8-69C6-42E9-ABD4-2EADDF81ACAC}" dt="2022-08-07T09:37:44.653" v="13" actId="2696"/>
        <pc:sldMkLst>
          <pc:docMk/>
          <pc:sldMk cId="3629922757" sldId="526"/>
        </pc:sldMkLst>
      </pc:sldChg>
      <pc:sldChg chg="del">
        <pc:chgData name="שני שמלה/Shani Chemla" userId="796d5cf3-2c70-49c8-ad0f-0c0b3333c6e6" providerId="ADAL" clId="{DCA27FF8-69C6-42E9-ABD4-2EADDF81ACAC}" dt="2022-08-07T09:37:44.667" v="17" actId="2696"/>
        <pc:sldMkLst>
          <pc:docMk/>
          <pc:sldMk cId="2364365278" sldId="527"/>
        </pc:sldMkLst>
      </pc:sldChg>
      <pc:sldChg chg="del">
        <pc:chgData name="שני שמלה/Shani Chemla" userId="796d5cf3-2c70-49c8-ad0f-0c0b3333c6e6" providerId="ADAL" clId="{DCA27FF8-69C6-42E9-ABD4-2EADDF81ACAC}" dt="2022-08-07T09:37:44.674" v="19" actId="2696"/>
        <pc:sldMkLst>
          <pc:docMk/>
          <pc:sldMk cId="2753388050" sldId="528"/>
        </pc:sldMkLst>
      </pc:sldChg>
      <pc:sldChg chg="del">
        <pc:chgData name="שני שמלה/Shani Chemla" userId="796d5cf3-2c70-49c8-ad0f-0c0b3333c6e6" providerId="ADAL" clId="{DCA27FF8-69C6-42E9-ABD4-2EADDF81ACAC}" dt="2022-08-07T09:37:44.680" v="21" actId="2696"/>
        <pc:sldMkLst>
          <pc:docMk/>
          <pc:sldMk cId="2058409049" sldId="529"/>
        </pc:sldMkLst>
      </pc:sldChg>
      <pc:sldChg chg="del">
        <pc:chgData name="שני שמלה/Shani Chemla" userId="796d5cf3-2c70-49c8-ad0f-0c0b3333c6e6" providerId="ADAL" clId="{DCA27FF8-69C6-42E9-ABD4-2EADDF81ACAC}" dt="2022-08-07T09:37:44.684" v="22" actId="2696"/>
        <pc:sldMkLst>
          <pc:docMk/>
          <pc:sldMk cId="3793033773" sldId="530"/>
        </pc:sldMkLst>
      </pc:sldChg>
      <pc:sldChg chg="del">
        <pc:chgData name="שני שמלה/Shani Chemla" userId="796d5cf3-2c70-49c8-ad0f-0c0b3333c6e6" providerId="ADAL" clId="{DCA27FF8-69C6-42E9-ABD4-2EADDF81ACAC}" dt="2022-08-07T09:37:44.691" v="25" actId="2696"/>
        <pc:sldMkLst>
          <pc:docMk/>
          <pc:sldMk cId="1339929733" sldId="531"/>
        </pc:sldMkLst>
      </pc:sldChg>
      <pc:sldChg chg="del">
        <pc:chgData name="שני שמלה/Shani Chemla" userId="796d5cf3-2c70-49c8-ad0f-0c0b3333c6e6" providerId="ADAL" clId="{DCA27FF8-69C6-42E9-ABD4-2EADDF81ACAC}" dt="2022-08-07T09:37:44.688" v="24" actId="2696"/>
        <pc:sldMkLst>
          <pc:docMk/>
          <pc:sldMk cId="2303670423" sldId="532"/>
        </pc:sldMkLst>
      </pc:sldChg>
      <pc:sldChg chg="del">
        <pc:chgData name="שני שמלה/Shani Chemla" userId="796d5cf3-2c70-49c8-ad0f-0c0b3333c6e6" providerId="ADAL" clId="{DCA27FF8-69C6-42E9-ABD4-2EADDF81ACAC}" dt="2022-08-07T09:37:44.699" v="27" actId="2696"/>
        <pc:sldMkLst>
          <pc:docMk/>
          <pc:sldMk cId="3798958834" sldId="533"/>
        </pc:sldMkLst>
      </pc:sldChg>
      <pc:sldChg chg="del">
        <pc:chgData name="שני שמלה/Shani Chemla" userId="796d5cf3-2c70-49c8-ad0f-0c0b3333c6e6" providerId="ADAL" clId="{DCA27FF8-69C6-42E9-ABD4-2EADDF81ACAC}" dt="2022-08-07T09:37:44.706" v="30" actId="2696"/>
        <pc:sldMkLst>
          <pc:docMk/>
          <pc:sldMk cId="3269177079" sldId="534"/>
        </pc:sldMkLst>
      </pc:sldChg>
      <pc:sldChg chg="del">
        <pc:chgData name="שני שמלה/Shani Chemla" userId="796d5cf3-2c70-49c8-ad0f-0c0b3333c6e6" providerId="ADAL" clId="{DCA27FF8-69C6-42E9-ABD4-2EADDF81ACAC}" dt="2022-08-07T09:37:44.715" v="33" actId="2696"/>
        <pc:sldMkLst>
          <pc:docMk/>
          <pc:sldMk cId="23861680" sldId="535"/>
        </pc:sldMkLst>
      </pc:sldChg>
      <pc:sldChg chg="del">
        <pc:chgData name="שני שמלה/Shani Chemla" userId="796d5cf3-2c70-49c8-ad0f-0c0b3333c6e6" providerId="ADAL" clId="{DCA27FF8-69C6-42E9-ABD4-2EADDF81ACAC}" dt="2022-08-07T09:37:44.719" v="35" actId="2696"/>
        <pc:sldMkLst>
          <pc:docMk/>
          <pc:sldMk cId="2011853283" sldId="536"/>
        </pc:sldMkLst>
      </pc:sldChg>
      <pc:sldChg chg="del">
        <pc:chgData name="שני שמלה/Shani Chemla" userId="796d5cf3-2c70-49c8-ad0f-0c0b3333c6e6" providerId="ADAL" clId="{DCA27FF8-69C6-42E9-ABD4-2EADDF81ACAC}" dt="2022-08-07T09:37:44.731" v="40" actId="2696"/>
        <pc:sldMkLst>
          <pc:docMk/>
          <pc:sldMk cId="4143581925" sldId="537"/>
        </pc:sldMkLst>
      </pc:sldChg>
      <pc:sldChg chg="del">
        <pc:chgData name="שני שמלה/Shani Chemla" userId="796d5cf3-2c70-49c8-ad0f-0c0b3333c6e6" providerId="ADAL" clId="{DCA27FF8-69C6-42E9-ABD4-2EADDF81ACAC}" dt="2022-08-07T09:37:44.737" v="43" actId="2696"/>
        <pc:sldMkLst>
          <pc:docMk/>
          <pc:sldMk cId="4236030253" sldId="538"/>
        </pc:sldMkLst>
      </pc:sldChg>
      <pc:sldChg chg="del">
        <pc:chgData name="שני שמלה/Shani Chemla" userId="796d5cf3-2c70-49c8-ad0f-0c0b3333c6e6" providerId="ADAL" clId="{DCA27FF8-69C6-42E9-ABD4-2EADDF81ACAC}" dt="2022-08-07T09:37:44.748" v="50" actId="2696"/>
        <pc:sldMkLst>
          <pc:docMk/>
          <pc:sldMk cId="2888353938" sldId="539"/>
        </pc:sldMkLst>
      </pc:sldChg>
      <pc:sldChg chg="del">
        <pc:chgData name="שני שמלה/Shani Chemla" userId="796d5cf3-2c70-49c8-ad0f-0c0b3333c6e6" providerId="ADAL" clId="{DCA27FF8-69C6-42E9-ABD4-2EADDF81ACAC}" dt="2022-08-07T09:37:44.751" v="51" actId="2696"/>
        <pc:sldMkLst>
          <pc:docMk/>
          <pc:sldMk cId="2708147392" sldId="540"/>
        </pc:sldMkLst>
      </pc:sldChg>
      <pc:sldChg chg="del">
        <pc:chgData name="שני שמלה/Shani Chemla" userId="796d5cf3-2c70-49c8-ad0f-0c0b3333c6e6" providerId="ADAL" clId="{DCA27FF8-69C6-42E9-ABD4-2EADDF81ACAC}" dt="2022-08-07T09:37:44.753" v="52" actId="2696"/>
        <pc:sldMkLst>
          <pc:docMk/>
          <pc:sldMk cId="1753892519" sldId="541"/>
        </pc:sldMkLst>
      </pc:sldChg>
      <pc:sldChg chg="del">
        <pc:chgData name="שני שמלה/Shani Chemla" userId="796d5cf3-2c70-49c8-ad0f-0c0b3333c6e6" providerId="ADAL" clId="{DCA27FF8-69C6-42E9-ABD4-2EADDF81ACAC}" dt="2022-08-07T09:37:44.755" v="53" actId="2696"/>
        <pc:sldMkLst>
          <pc:docMk/>
          <pc:sldMk cId="3044252700" sldId="542"/>
        </pc:sldMkLst>
      </pc:sldChg>
      <pc:sldChg chg="del">
        <pc:chgData name="שני שמלה/Shani Chemla" userId="796d5cf3-2c70-49c8-ad0f-0c0b3333c6e6" providerId="ADAL" clId="{DCA27FF8-69C6-42E9-ABD4-2EADDF81ACAC}" dt="2022-08-07T09:37:44.614" v="0" actId="2696"/>
        <pc:sldMkLst>
          <pc:docMk/>
          <pc:sldMk cId="3653461143" sldId="546"/>
        </pc:sldMkLst>
      </pc:sldChg>
      <pc:sldChg chg="del">
        <pc:chgData name="שני שמלה/Shani Chemla" userId="796d5cf3-2c70-49c8-ad0f-0c0b3333c6e6" providerId="ADAL" clId="{DCA27FF8-69C6-42E9-ABD4-2EADDF81ACAC}" dt="2022-08-07T09:37:44.726" v="38" actId="2696"/>
        <pc:sldMkLst>
          <pc:docMk/>
          <pc:sldMk cId="646586344" sldId="5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י'/אב/תשפ"ב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DBE7D08-CBDB-4FA2-9362-ACB5E1717588}" type="datetimeFigureOut">
              <a:rPr lang="he-IL" smtClean="0"/>
              <a:pPr/>
              <a:t>י'/אב/תשפ"ב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4AC13B5-65BA-4B47-9CDA-96A07D910F2F}" type="slidenum">
              <a:rPr lang="he-IL" smtClean="0"/>
              <a:pPr/>
              <a:t>‹#›</a:t>
            </a:fld>
            <a:endParaRPr lang="he-IL"/>
          </a:p>
        </p:txBody>
      </p:sp>
    </p:spTree>
    <p:extLst>
      <p:ext uri="{BB962C8B-B14F-4D97-AF65-F5344CB8AC3E}">
        <p14:creationId xmlns:p14="http://schemas.microsoft.com/office/powerpoint/2010/main" val="391155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י'/אב/תשפ"ב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 id="2147483672"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3" name="Picture 2">
            <a:extLst>
              <a:ext uri="{FF2B5EF4-FFF2-40B4-BE49-F238E27FC236}">
                <a16:creationId xmlns:a16="http://schemas.microsoft.com/office/drawing/2014/main" id="{C5FFCBAF-3B1B-415B-B788-0B928E1C01A5}"/>
              </a:ext>
            </a:extLst>
          </p:cNvPr>
          <p:cNvPicPr>
            <a:picLocks noChangeAspect="1"/>
          </p:cNvPicPr>
          <p:nvPr/>
        </p:nvPicPr>
        <p:blipFill rotWithShape="1">
          <a:blip r:embed="rId2"/>
          <a:srcRect l="17475" t="79482" r="27112" b="8608"/>
          <a:stretch/>
        </p:blipFill>
        <p:spPr>
          <a:xfrm>
            <a:off x="1210119" y="1176735"/>
            <a:ext cx="9212265" cy="1113704"/>
          </a:xfrm>
          <a:prstGeom prst="rect">
            <a:avLst/>
          </a:prstGeom>
        </p:spPr>
      </p:pic>
      <p:sp>
        <p:nvSpPr>
          <p:cNvPr id="4" name="Rectangle 3">
            <a:extLst>
              <a:ext uri="{FF2B5EF4-FFF2-40B4-BE49-F238E27FC236}">
                <a16:creationId xmlns:a16="http://schemas.microsoft.com/office/drawing/2014/main" id="{3A3DEAFB-8186-4B9A-83EB-630D9631990A}"/>
              </a:ext>
            </a:extLst>
          </p:cNvPr>
          <p:cNvSpPr/>
          <p:nvPr/>
        </p:nvSpPr>
        <p:spPr>
          <a:xfrm>
            <a:off x="996874" y="2719685"/>
            <a:ext cx="9144000" cy="296158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 </a:t>
            </a:r>
            <a:r>
              <a:rPr lang="he-IL" dirty="0"/>
              <a:t>ההבדל העקרוני בקריאת התוצאות בין שתי שיטות הסימון – הפלאורסצנטי והאנזימטי – הוא שבשיטת הסימון הפלואורסצנטית קשור לנוגדן חומר פלואורסצנטי הניתן לזיהוי תחת מיקרוסקופ פלואורסצנטי. בעת עירור החומר פלואורסצנטי על ידי אור הנמצא במיקרוסקופ, הוא פולט אור באורך גל מסוים. אורכי גל שונים מתורגמים על ידי המחשב לצבעים שונים. </a:t>
            </a:r>
            <a:endParaRPr lang="en-US" dirty="0"/>
          </a:p>
          <a:p>
            <a:pPr algn="ctr">
              <a:lnSpc>
                <a:spcPct val="150000"/>
              </a:lnSpc>
            </a:pPr>
            <a:r>
              <a:rPr lang="he-IL" dirty="0"/>
              <a:t>לעומת זאת, בשיטת הסימון האנזימטי, קשור לנוגדן אנזים שבתגובה עם המצע של האנזים יוצר צבע הצובע את הרקמה במיקום שהנוגדן קשור אליו. ההסתכלות על התוצאות מתבצעת תחת מיקרוסקופ אור, ובו נבחנים הרקמה והאזורים הצבועים 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3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4" name="Picture 4">
            <a:extLst>
              <a:ext uri="{FF2B5EF4-FFF2-40B4-BE49-F238E27FC236}">
                <a16:creationId xmlns:a16="http://schemas.microsoft.com/office/drawing/2014/main" id="{4A6620B5-AE68-46F3-9ABC-6AE06F334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86" b="47081"/>
          <a:stretch/>
        </p:blipFill>
        <p:spPr bwMode="auto">
          <a:xfrm>
            <a:off x="1281681" y="958789"/>
            <a:ext cx="8649981" cy="263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8C87FB6E-020A-4B9E-9B0E-D2CA599C5EB9}"/>
              </a:ext>
            </a:extLst>
          </p:cNvPr>
          <p:cNvSpPr/>
          <p:nvPr/>
        </p:nvSpPr>
        <p:spPr>
          <a:xfrm>
            <a:off x="6516209" y="2066497"/>
            <a:ext cx="3071674" cy="2929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99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3B064C8-FE15-44B2-A753-E61060F40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073"/>
          <a:stretch/>
        </p:blipFill>
        <p:spPr bwMode="auto">
          <a:xfrm>
            <a:off x="685444" y="994298"/>
            <a:ext cx="9326117" cy="289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CBDF2AEA-A5CC-4278-B045-827F090E518F}"/>
              </a:ext>
            </a:extLst>
          </p:cNvPr>
          <p:cNvSpPr/>
          <p:nvPr/>
        </p:nvSpPr>
        <p:spPr>
          <a:xfrm>
            <a:off x="7501630" y="3231473"/>
            <a:ext cx="2210541" cy="2929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1">
            <a:extLst>
              <a:ext uri="{FF2B5EF4-FFF2-40B4-BE49-F238E27FC236}">
                <a16:creationId xmlns:a16="http://schemas.microsoft.com/office/drawing/2014/main" id="{AFA4055C-46B7-4951-ACA8-99014C5897CA}"/>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Tree>
    <p:extLst>
      <p:ext uri="{BB962C8B-B14F-4D97-AF65-F5344CB8AC3E}">
        <p14:creationId xmlns:p14="http://schemas.microsoft.com/office/powerpoint/2010/main" val="17390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2" name="Picture 1">
            <a:extLst>
              <a:ext uri="{FF2B5EF4-FFF2-40B4-BE49-F238E27FC236}">
                <a16:creationId xmlns:a16="http://schemas.microsoft.com/office/drawing/2014/main" id="{5C8FF5BB-DB11-4D67-8E00-BCA830135B04}"/>
              </a:ext>
            </a:extLst>
          </p:cNvPr>
          <p:cNvPicPr>
            <a:picLocks noChangeAspect="1"/>
          </p:cNvPicPr>
          <p:nvPr/>
        </p:nvPicPr>
        <p:blipFill rotWithShape="1">
          <a:blip r:embed="rId2"/>
          <a:srcRect l="31238" t="12298" r="28641" b="67120"/>
          <a:stretch/>
        </p:blipFill>
        <p:spPr>
          <a:xfrm>
            <a:off x="2148396" y="902734"/>
            <a:ext cx="7332955" cy="2116044"/>
          </a:xfrm>
          <a:prstGeom prst="rect">
            <a:avLst/>
          </a:prstGeom>
        </p:spPr>
      </p:pic>
      <p:pic>
        <p:nvPicPr>
          <p:cNvPr id="7" name="Picture 1">
            <a:extLst>
              <a:ext uri="{FF2B5EF4-FFF2-40B4-BE49-F238E27FC236}">
                <a16:creationId xmlns:a16="http://schemas.microsoft.com/office/drawing/2014/main" id="{A6E04F42-1518-4A1A-B417-A81A93ACA9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58" t="36196" r="29038" b="49656"/>
          <a:stretch/>
        </p:blipFill>
        <p:spPr bwMode="auto">
          <a:xfrm>
            <a:off x="4010763" y="3869926"/>
            <a:ext cx="5384262" cy="114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964715A-922F-418E-8D48-AACD8E7DB048}"/>
              </a:ext>
            </a:extLst>
          </p:cNvPr>
          <p:cNvSpPr/>
          <p:nvPr/>
        </p:nvSpPr>
        <p:spPr>
          <a:xfrm>
            <a:off x="7681023" y="3396528"/>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08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6930118" y="0"/>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2" name="Picture 1">
            <a:extLst>
              <a:ext uri="{FF2B5EF4-FFF2-40B4-BE49-F238E27FC236}">
                <a16:creationId xmlns:a16="http://schemas.microsoft.com/office/drawing/2014/main" id="{D929D602-80A4-4C3E-ADC9-6FD85BC18B28}"/>
              </a:ext>
            </a:extLst>
          </p:cNvPr>
          <p:cNvPicPr>
            <a:picLocks noChangeAspect="1"/>
          </p:cNvPicPr>
          <p:nvPr/>
        </p:nvPicPr>
        <p:blipFill rotWithShape="1">
          <a:blip r:embed="rId2"/>
          <a:srcRect l="32039" t="16382" r="28641" b="8996"/>
          <a:stretch/>
        </p:blipFill>
        <p:spPr>
          <a:xfrm>
            <a:off x="1317183" y="164679"/>
            <a:ext cx="6157816" cy="6573472"/>
          </a:xfrm>
          <a:prstGeom prst="rect">
            <a:avLst/>
          </a:prstGeom>
        </p:spPr>
      </p:pic>
    </p:spTree>
    <p:extLst>
      <p:ext uri="{BB962C8B-B14F-4D97-AF65-F5344CB8AC3E}">
        <p14:creationId xmlns:p14="http://schemas.microsoft.com/office/powerpoint/2010/main" val="287874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Picture 1">
            <a:extLst>
              <a:ext uri="{FF2B5EF4-FFF2-40B4-BE49-F238E27FC236}">
                <a16:creationId xmlns:a16="http://schemas.microsoft.com/office/drawing/2014/main" id="{9FA93E6C-7D43-4B20-892B-507ABF717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24" t="55348" r="29526" b="7999"/>
          <a:stretch/>
        </p:blipFill>
        <p:spPr bwMode="auto">
          <a:xfrm>
            <a:off x="6390394" y="1454011"/>
            <a:ext cx="5312534" cy="306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0B9462B-8623-48C4-880B-B1B3036AC59A}"/>
              </a:ext>
            </a:extLst>
          </p:cNvPr>
          <p:cNvSpPr/>
          <p:nvPr/>
        </p:nvSpPr>
        <p:spPr>
          <a:xfrm>
            <a:off x="5204714" y="820149"/>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6" name="Picture 2">
            <a:extLst>
              <a:ext uri="{FF2B5EF4-FFF2-40B4-BE49-F238E27FC236}">
                <a16:creationId xmlns:a16="http://schemas.microsoft.com/office/drawing/2014/main" id="{26820271-FA3E-4040-B6DE-36B2333BE8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79" t="34599" r="30311" b="26199"/>
          <a:stretch/>
        </p:blipFill>
        <p:spPr bwMode="auto">
          <a:xfrm>
            <a:off x="489072" y="1412079"/>
            <a:ext cx="5184560" cy="31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3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44265"/>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8" name="Picture 1">
            <a:extLst>
              <a:ext uri="{FF2B5EF4-FFF2-40B4-BE49-F238E27FC236}">
                <a16:creationId xmlns:a16="http://schemas.microsoft.com/office/drawing/2014/main" id="{1EA7645C-5EAE-41E4-96A1-F4018840F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87" t="13602" r="23225" b="56999"/>
          <a:stretch>
            <a:fillRect/>
          </a:stretch>
        </p:blipFill>
        <p:spPr bwMode="auto">
          <a:xfrm>
            <a:off x="1972469" y="757300"/>
            <a:ext cx="82470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8C03BC4D-D976-437B-A61C-186B04057B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4" t="42999" r="29526" b="36002"/>
          <a:stretch/>
        </p:blipFill>
        <p:spPr bwMode="auto">
          <a:xfrm>
            <a:off x="4252404" y="4006035"/>
            <a:ext cx="5372608" cy="164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250305B-DBCF-4C39-BCB9-646A8D50E53D}"/>
              </a:ext>
            </a:extLst>
          </p:cNvPr>
          <p:cNvSpPr/>
          <p:nvPr/>
        </p:nvSpPr>
        <p:spPr>
          <a:xfrm>
            <a:off x="7681023" y="3461554"/>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19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6" name="Picture 1">
            <a:extLst>
              <a:ext uri="{FF2B5EF4-FFF2-40B4-BE49-F238E27FC236}">
                <a16:creationId xmlns:a16="http://schemas.microsoft.com/office/drawing/2014/main" id="{E63E6710-8F72-41BE-B585-768E07889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912" t="33202" r="22438" b="37399"/>
          <a:stretch>
            <a:fillRect/>
          </a:stretch>
        </p:blipFill>
        <p:spPr bwMode="auto">
          <a:xfrm>
            <a:off x="3387957" y="1079081"/>
            <a:ext cx="6121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169CCE4C-2A8A-4FE8-B089-1C88144205D2}"/>
              </a:ext>
            </a:extLst>
          </p:cNvPr>
          <p:cNvSpPr/>
          <p:nvPr/>
        </p:nvSpPr>
        <p:spPr>
          <a:xfrm>
            <a:off x="5805995" y="2268810"/>
            <a:ext cx="3275861" cy="2929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Picture 2">
            <a:extLst>
              <a:ext uri="{FF2B5EF4-FFF2-40B4-BE49-F238E27FC236}">
                <a16:creationId xmlns:a16="http://schemas.microsoft.com/office/drawing/2014/main" id="{ADAE2071-FC10-47F7-ABEF-2AF3DA03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675" t="34599" r="24013" b="34599"/>
          <a:stretch>
            <a:fillRect/>
          </a:stretch>
        </p:blipFill>
        <p:spPr bwMode="auto">
          <a:xfrm>
            <a:off x="2071380" y="889570"/>
            <a:ext cx="73818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7CCF3E76-EC7A-47CF-BBDC-27AF96A2A008}"/>
              </a:ext>
            </a:extLst>
          </p:cNvPr>
          <p:cNvSpPr/>
          <p:nvPr/>
        </p:nvSpPr>
        <p:spPr>
          <a:xfrm>
            <a:off x="2991773" y="2890247"/>
            <a:ext cx="6383046" cy="2929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08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
        <p:nvSpPr>
          <p:cNvPr id="3" name="Rectangle 2">
            <a:extLst>
              <a:ext uri="{FF2B5EF4-FFF2-40B4-BE49-F238E27FC236}">
                <a16:creationId xmlns:a16="http://schemas.microsoft.com/office/drawing/2014/main" id="{C279BFCB-AF1C-4005-84B1-94EB3574CE74}"/>
              </a:ext>
            </a:extLst>
          </p:cNvPr>
          <p:cNvSpPr/>
          <p:nvPr/>
        </p:nvSpPr>
        <p:spPr>
          <a:xfrm>
            <a:off x="8036130" y="3524435"/>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5" name="Picture 1">
            <a:extLst>
              <a:ext uri="{FF2B5EF4-FFF2-40B4-BE49-F238E27FC236}">
                <a16:creationId xmlns:a16="http://schemas.microsoft.com/office/drawing/2014/main" id="{8C1956A5-0229-4C04-886B-BA02AAC57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526" t="12201" r="27951" b="64854"/>
          <a:stretch>
            <a:fillRect/>
          </a:stretch>
        </p:blipFill>
        <p:spPr bwMode="auto">
          <a:xfrm>
            <a:off x="1707980" y="1012533"/>
            <a:ext cx="8274001" cy="251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8F33016-938C-4C77-BCF0-31973BB02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88" t="28999" r="30312" b="41386"/>
          <a:stretch/>
        </p:blipFill>
        <p:spPr bwMode="auto">
          <a:xfrm>
            <a:off x="4125841" y="3993025"/>
            <a:ext cx="5240102" cy="231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0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685060" y="2278946"/>
            <a:ext cx="11265763" cy="1260164"/>
          </a:xfrm>
        </p:spPr>
        <p:txBody>
          <a:bodyPr/>
          <a:lstStyle/>
          <a:p>
            <a:r>
              <a:rPr lang="he-IL" dirty="0"/>
              <a:t>ייצור נוגדנים בתעשייה – מטרות ושימושים כלליים - נוגדנים מהונדסים גנטית</a:t>
            </a:r>
          </a:p>
        </p:txBody>
      </p:sp>
      <p:sp>
        <p:nvSpPr>
          <p:cNvPr id="7" name="כותרת משנה 6"/>
          <p:cNvSpPr>
            <a:spLocks noGrp="1"/>
          </p:cNvSpPr>
          <p:nvPr>
            <p:ph type="subTitle" idx="1"/>
          </p:nvPr>
        </p:nvSpPr>
        <p:spPr>
          <a:xfrm>
            <a:off x="-150919" y="4432077"/>
            <a:ext cx="12192001" cy="765200"/>
          </a:xfrm>
        </p:spPr>
        <p:txBody>
          <a:bodyPr/>
          <a:lstStyle/>
          <a:p>
            <a:r>
              <a:rPr lang="he-IL" dirty="0">
                <a:sym typeface="Varela Round"/>
              </a:rPr>
              <a:t>מערכות ביוטכנולוגיות</a:t>
            </a:r>
          </a:p>
        </p:txBody>
      </p:sp>
      <p:sp>
        <p:nvSpPr>
          <p:cNvPr id="4" name="מציין מיקום תוכן 3"/>
          <p:cNvSpPr>
            <a:spLocks noGrp="1"/>
          </p:cNvSpPr>
          <p:nvPr>
            <p:ph idx="10"/>
          </p:nvPr>
        </p:nvSpPr>
        <p:spPr>
          <a:xfrm>
            <a:off x="-150919" y="5456020"/>
            <a:ext cx="12192001" cy="720094"/>
          </a:xfrm>
        </p:spPr>
        <p:txBody>
          <a:bodyPr/>
          <a:lstStyle/>
          <a:p>
            <a:r>
              <a:rPr lang="he-IL" dirty="0">
                <a:sym typeface="Varela Round"/>
              </a:rPr>
              <a:t>שם המורה: ד"ר אורלי כהן</a:t>
            </a:r>
          </a:p>
          <a:p>
            <a:endParaRPr lang="he-IL" sz="3200"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6746645"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Picture 1">
            <a:extLst>
              <a:ext uri="{FF2B5EF4-FFF2-40B4-BE49-F238E27FC236}">
                <a16:creationId xmlns:a16="http://schemas.microsoft.com/office/drawing/2014/main" id="{33C2C9C1-C086-48AE-8F7E-4E0F72C7B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526" t="35977" r="27951" b="8000"/>
          <a:stretch>
            <a:fillRect/>
          </a:stretch>
        </p:blipFill>
        <p:spPr bwMode="auto">
          <a:xfrm>
            <a:off x="745725" y="107009"/>
            <a:ext cx="6731848" cy="498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A64E1F59-8C4A-492D-AF1B-E0805F03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0" t="43140" r="28738" b="42999"/>
          <a:stretch>
            <a:fillRect/>
          </a:stretch>
        </p:blipFill>
        <p:spPr bwMode="auto">
          <a:xfrm>
            <a:off x="625953" y="5118639"/>
            <a:ext cx="7443849" cy="144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2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
        <p:nvSpPr>
          <p:cNvPr id="3" name="Rectangle 2">
            <a:extLst>
              <a:ext uri="{FF2B5EF4-FFF2-40B4-BE49-F238E27FC236}">
                <a16:creationId xmlns:a16="http://schemas.microsoft.com/office/drawing/2014/main" id="{7CF7D3D4-DB6A-4B1E-96D6-98ACB88A698D}"/>
              </a:ext>
            </a:extLst>
          </p:cNvPr>
          <p:cNvSpPr/>
          <p:nvPr/>
        </p:nvSpPr>
        <p:spPr>
          <a:xfrm>
            <a:off x="5346196" y="889172"/>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5" name="Picture 1">
            <a:extLst>
              <a:ext uri="{FF2B5EF4-FFF2-40B4-BE49-F238E27FC236}">
                <a16:creationId xmlns:a16="http://schemas.microsoft.com/office/drawing/2014/main" id="{139953C0-B3C6-4972-A948-36203021B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30" t="12201" r="29526" b="24800"/>
          <a:stretch/>
        </p:blipFill>
        <p:spPr bwMode="auto">
          <a:xfrm>
            <a:off x="3254762" y="1431787"/>
            <a:ext cx="5714393" cy="522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09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grpSp>
        <p:nvGrpSpPr>
          <p:cNvPr id="5" name="Group 4">
            <a:extLst>
              <a:ext uri="{FF2B5EF4-FFF2-40B4-BE49-F238E27FC236}">
                <a16:creationId xmlns:a16="http://schemas.microsoft.com/office/drawing/2014/main" id="{AE1B80FB-A7BB-4503-BD78-B35D5450C510}"/>
              </a:ext>
            </a:extLst>
          </p:cNvPr>
          <p:cNvGrpSpPr/>
          <p:nvPr/>
        </p:nvGrpSpPr>
        <p:grpSpPr>
          <a:xfrm>
            <a:off x="2086884" y="841291"/>
            <a:ext cx="7252424" cy="5826209"/>
            <a:chOff x="2086884" y="841291"/>
            <a:chExt cx="7252424" cy="5826209"/>
          </a:xfrm>
        </p:grpSpPr>
        <p:pic>
          <p:nvPicPr>
            <p:cNvPr id="3" name="Picture 1">
              <a:extLst>
                <a:ext uri="{FF2B5EF4-FFF2-40B4-BE49-F238E27FC236}">
                  <a16:creationId xmlns:a16="http://schemas.microsoft.com/office/drawing/2014/main" id="{A8291EA2-C199-4F98-A6C9-2DA261709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738" t="15001" r="23225" b="16400"/>
            <a:stretch>
              <a:fillRect/>
            </a:stretch>
          </p:blipFill>
          <p:spPr bwMode="auto">
            <a:xfrm>
              <a:off x="2086884" y="841291"/>
              <a:ext cx="7252424" cy="582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1C81607-66DA-4038-8257-9B85D5C310C5}"/>
                </a:ext>
              </a:extLst>
            </p:cNvPr>
            <p:cNvSpPr/>
            <p:nvPr/>
          </p:nvSpPr>
          <p:spPr>
            <a:xfrm>
              <a:off x="2086884" y="1003618"/>
              <a:ext cx="1189608" cy="23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73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
        <p:nvSpPr>
          <p:cNvPr id="3" name="Rectangle 2">
            <a:extLst>
              <a:ext uri="{FF2B5EF4-FFF2-40B4-BE49-F238E27FC236}">
                <a16:creationId xmlns:a16="http://schemas.microsoft.com/office/drawing/2014/main" id="{AB1DBF09-38D1-4E8B-8A64-0E7C85C05833}"/>
              </a:ext>
            </a:extLst>
          </p:cNvPr>
          <p:cNvSpPr/>
          <p:nvPr/>
        </p:nvSpPr>
        <p:spPr>
          <a:xfrm>
            <a:off x="5346196" y="889172"/>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5" name="Picture 1">
            <a:extLst>
              <a:ext uri="{FF2B5EF4-FFF2-40B4-BE49-F238E27FC236}">
                <a16:creationId xmlns:a16="http://schemas.microsoft.com/office/drawing/2014/main" id="{CC5B9191-2591-4127-90AF-1B62192DF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250" t="27600" r="30312" b="31799"/>
          <a:stretch>
            <a:fillRect/>
          </a:stretch>
        </p:blipFill>
        <p:spPr bwMode="auto">
          <a:xfrm>
            <a:off x="3333245" y="1493561"/>
            <a:ext cx="5093005" cy="328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713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2" name="Picture 1">
            <a:extLst>
              <a:ext uri="{FF2B5EF4-FFF2-40B4-BE49-F238E27FC236}">
                <a16:creationId xmlns:a16="http://schemas.microsoft.com/office/drawing/2014/main" id="{D95941A0-8AE9-40A6-8522-45DDAD1B1E7B}"/>
              </a:ext>
            </a:extLst>
          </p:cNvPr>
          <p:cNvPicPr>
            <a:picLocks noChangeAspect="1"/>
          </p:cNvPicPr>
          <p:nvPr/>
        </p:nvPicPr>
        <p:blipFill rotWithShape="1">
          <a:blip r:embed="rId2"/>
          <a:srcRect l="29490" t="21230" r="24781" b="25825"/>
          <a:stretch/>
        </p:blipFill>
        <p:spPr>
          <a:xfrm>
            <a:off x="5489960" y="985421"/>
            <a:ext cx="6420314" cy="4181382"/>
          </a:xfrm>
          <a:prstGeom prst="rect">
            <a:avLst/>
          </a:prstGeom>
        </p:spPr>
      </p:pic>
      <p:pic>
        <p:nvPicPr>
          <p:cNvPr id="3" name="Picture 2">
            <a:extLst>
              <a:ext uri="{FF2B5EF4-FFF2-40B4-BE49-F238E27FC236}">
                <a16:creationId xmlns:a16="http://schemas.microsoft.com/office/drawing/2014/main" id="{649AC449-3E22-46C6-9169-8297927653D5}"/>
              </a:ext>
            </a:extLst>
          </p:cNvPr>
          <p:cNvPicPr>
            <a:picLocks noChangeAspect="1"/>
          </p:cNvPicPr>
          <p:nvPr/>
        </p:nvPicPr>
        <p:blipFill rotWithShape="1">
          <a:blip r:embed="rId3"/>
          <a:srcRect l="32185" t="41295" r="30680" b="37734"/>
          <a:stretch/>
        </p:blipFill>
        <p:spPr>
          <a:xfrm>
            <a:off x="69590" y="2876363"/>
            <a:ext cx="5086578" cy="1615737"/>
          </a:xfrm>
          <a:prstGeom prst="rect">
            <a:avLst/>
          </a:prstGeom>
        </p:spPr>
      </p:pic>
      <p:sp>
        <p:nvSpPr>
          <p:cNvPr id="5" name="Rectangle 4">
            <a:extLst>
              <a:ext uri="{FF2B5EF4-FFF2-40B4-BE49-F238E27FC236}">
                <a16:creationId xmlns:a16="http://schemas.microsoft.com/office/drawing/2014/main" id="{F38ECB6D-2759-41EF-A35C-13916ADC3990}"/>
              </a:ext>
            </a:extLst>
          </p:cNvPr>
          <p:cNvSpPr/>
          <p:nvPr/>
        </p:nvSpPr>
        <p:spPr>
          <a:xfrm>
            <a:off x="3472196" y="2442250"/>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14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2" name="Picture 1">
            <a:extLst>
              <a:ext uri="{FF2B5EF4-FFF2-40B4-BE49-F238E27FC236}">
                <a16:creationId xmlns:a16="http://schemas.microsoft.com/office/drawing/2014/main" id="{F97C2DD0-BF04-426B-9BBE-7F5C3BDDB1D7}"/>
              </a:ext>
            </a:extLst>
          </p:cNvPr>
          <p:cNvPicPr>
            <a:picLocks noChangeAspect="1"/>
          </p:cNvPicPr>
          <p:nvPr/>
        </p:nvPicPr>
        <p:blipFill rotWithShape="1">
          <a:blip r:embed="rId2"/>
          <a:srcRect l="28648" t="20164" r="24745" b="50073"/>
          <a:stretch/>
        </p:blipFill>
        <p:spPr>
          <a:xfrm>
            <a:off x="1532183" y="1193098"/>
            <a:ext cx="8961223" cy="3218911"/>
          </a:xfrm>
          <a:prstGeom prst="rect">
            <a:avLst/>
          </a:prstGeom>
        </p:spPr>
      </p:pic>
    </p:spTree>
    <p:extLst>
      <p:ext uri="{BB962C8B-B14F-4D97-AF65-F5344CB8AC3E}">
        <p14:creationId xmlns:p14="http://schemas.microsoft.com/office/powerpoint/2010/main" val="387622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7267469" y="-197215"/>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
        <p:nvSpPr>
          <p:cNvPr id="3" name="Rectangle 2">
            <a:extLst>
              <a:ext uri="{FF2B5EF4-FFF2-40B4-BE49-F238E27FC236}">
                <a16:creationId xmlns:a16="http://schemas.microsoft.com/office/drawing/2014/main" id="{13A19A09-65FB-4E04-95FD-8D3865F4A2C2}"/>
              </a:ext>
            </a:extLst>
          </p:cNvPr>
          <p:cNvSpPr/>
          <p:nvPr/>
        </p:nvSpPr>
        <p:spPr>
          <a:xfrm>
            <a:off x="5204714" y="125693"/>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437A4EEE-36DC-4AFF-8D15-280A7DB286AD}"/>
              </a:ext>
            </a:extLst>
          </p:cNvPr>
          <p:cNvPicPr>
            <a:picLocks noChangeAspect="1"/>
          </p:cNvPicPr>
          <p:nvPr/>
        </p:nvPicPr>
        <p:blipFill rotWithShape="1">
          <a:blip r:embed="rId2"/>
          <a:srcRect l="33932" t="17994" r="34830" b="8349"/>
          <a:stretch/>
        </p:blipFill>
        <p:spPr>
          <a:xfrm>
            <a:off x="3293616" y="727154"/>
            <a:ext cx="4527612" cy="6005153"/>
          </a:xfrm>
          <a:prstGeom prst="rect">
            <a:avLst/>
          </a:prstGeom>
        </p:spPr>
      </p:pic>
      <p:cxnSp>
        <p:nvCxnSpPr>
          <p:cNvPr id="5" name="Straight Arrow Connector 4">
            <a:extLst>
              <a:ext uri="{FF2B5EF4-FFF2-40B4-BE49-F238E27FC236}">
                <a16:creationId xmlns:a16="http://schemas.microsoft.com/office/drawing/2014/main" id="{31B90ABC-7451-4FEB-8A28-BFFD11CEA39A}"/>
              </a:ext>
            </a:extLst>
          </p:cNvPr>
          <p:cNvCxnSpPr>
            <a:cxnSpLocks/>
          </p:cNvCxnSpPr>
          <p:nvPr/>
        </p:nvCxnSpPr>
        <p:spPr>
          <a:xfrm>
            <a:off x="6545392" y="1921533"/>
            <a:ext cx="1275836" cy="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כותרת 1">
            <a:extLst>
              <a:ext uri="{FF2B5EF4-FFF2-40B4-BE49-F238E27FC236}">
                <a16:creationId xmlns:a16="http://schemas.microsoft.com/office/drawing/2014/main" id="{A2090B00-3F6F-4CC5-A0BA-E7B4146D821B}"/>
              </a:ext>
            </a:extLst>
          </p:cNvPr>
          <p:cNvSpPr txBox="1">
            <a:spLocks/>
          </p:cNvSpPr>
          <p:nvPr/>
        </p:nvSpPr>
        <p:spPr>
          <a:xfrm>
            <a:off x="7821228" y="1921533"/>
            <a:ext cx="3853788" cy="857010"/>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he-IL" sz="1400" b="1" dirty="0">
                <a:solidFill>
                  <a:srgbClr val="002060"/>
                </a:solidFill>
              </a:rPr>
              <a:t>שלב נוסף: חסימה באמצעות חלבון אינרטי, לכיסוי כל מקום ריק בפלטה, כדי למנוע קישור לא ספציפי של הנוגדן ישירות לפלטה (במקום לאנטיגן). החסימה נעשית באמצעות </a:t>
            </a:r>
            <a:r>
              <a:rPr lang="en-US" sz="1400" b="1" dirty="0">
                <a:solidFill>
                  <a:srgbClr val="002060"/>
                </a:solidFill>
              </a:rPr>
              <a:t>BSA</a:t>
            </a:r>
            <a:r>
              <a:rPr lang="he-IL" sz="1400" b="1" dirty="0">
                <a:solidFill>
                  <a:srgbClr val="002060"/>
                </a:solidFill>
              </a:rPr>
              <a:t> או סרום</a:t>
            </a:r>
          </a:p>
        </p:txBody>
      </p:sp>
    </p:spTree>
    <p:extLst>
      <p:ext uri="{BB962C8B-B14F-4D97-AF65-F5344CB8AC3E}">
        <p14:creationId xmlns:p14="http://schemas.microsoft.com/office/powerpoint/2010/main" val="129868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2" name="Picture 1">
            <a:extLst>
              <a:ext uri="{FF2B5EF4-FFF2-40B4-BE49-F238E27FC236}">
                <a16:creationId xmlns:a16="http://schemas.microsoft.com/office/drawing/2014/main" id="{3818F015-5849-45A0-9BF5-FCC7401DE473}"/>
              </a:ext>
            </a:extLst>
          </p:cNvPr>
          <p:cNvPicPr>
            <a:picLocks noChangeAspect="1"/>
          </p:cNvPicPr>
          <p:nvPr/>
        </p:nvPicPr>
        <p:blipFill rotWithShape="1">
          <a:blip r:embed="rId2"/>
          <a:srcRect l="19369" t="24595" r="18301" b="65767"/>
          <a:stretch/>
        </p:blipFill>
        <p:spPr>
          <a:xfrm>
            <a:off x="1514332" y="1008058"/>
            <a:ext cx="8926213" cy="776354"/>
          </a:xfrm>
          <a:prstGeom prst="rect">
            <a:avLst/>
          </a:prstGeom>
        </p:spPr>
      </p:pic>
      <p:pic>
        <p:nvPicPr>
          <p:cNvPr id="5" name="Picture 4">
            <a:extLst>
              <a:ext uri="{FF2B5EF4-FFF2-40B4-BE49-F238E27FC236}">
                <a16:creationId xmlns:a16="http://schemas.microsoft.com/office/drawing/2014/main" id="{97260C81-14C0-4DB1-92F8-33384B76DBD9}"/>
              </a:ext>
            </a:extLst>
          </p:cNvPr>
          <p:cNvPicPr>
            <a:picLocks noChangeAspect="1"/>
          </p:cNvPicPr>
          <p:nvPr/>
        </p:nvPicPr>
        <p:blipFill rotWithShape="1">
          <a:blip r:embed="rId2"/>
          <a:srcRect l="19369" t="39072" r="18301" b="45113"/>
          <a:stretch/>
        </p:blipFill>
        <p:spPr>
          <a:xfrm>
            <a:off x="1711289" y="1698427"/>
            <a:ext cx="9081793" cy="1296139"/>
          </a:xfrm>
          <a:prstGeom prst="rect">
            <a:avLst/>
          </a:prstGeom>
        </p:spPr>
      </p:pic>
      <p:pic>
        <p:nvPicPr>
          <p:cNvPr id="3" name="Picture 2">
            <a:extLst>
              <a:ext uri="{FF2B5EF4-FFF2-40B4-BE49-F238E27FC236}">
                <a16:creationId xmlns:a16="http://schemas.microsoft.com/office/drawing/2014/main" id="{2F4B114D-2E39-47AC-B767-4DD87792CBC1}"/>
              </a:ext>
            </a:extLst>
          </p:cNvPr>
          <p:cNvPicPr>
            <a:picLocks noChangeAspect="1"/>
          </p:cNvPicPr>
          <p:nvPr/>
        </p:nvPicPr>
        <p:blipFill rotWithShape="1">
          <a:blip r:embed="rId3"/>
          <a:srcRect l="32111" t="40906" r="30097" b="38900"/>
          <a:stretch/>
        </p:blipFill>
        <p:spPr>
          <a:xfrm>
            <a:off x="4119239" y="3569526"/>
            <a:ext cx="6068554" cy="1824073"/>
          </a:xfrm>
          <a:prstGeom prst="rect">
            <a:avLst/>
          </a:prstGeom>
        </p:spPr>
      </p:pic>
      <p:sp>
        <p:nvSpPr>
          <p:cNvPr id="6" name="Rectangle 5">
            <a:extLst>
              <a:ext uri="{FF2B5EF4-FFF2-40B4-BE49-F238E27FC236}">
                <a16:creationId xmlns:a16="http://schemas.microsoft.com/office/drawing/2014/main" id="{AFE97ECD-F43D-421A-9604-7A79602FE4D6}"/>
              </a:ext>
            </a:extLst>
          </p:cNvPr>
          <p:cNvSpPr/>
          <p:nvPr/>
        </p:nvSpPr>
        <p:spPr>
          <a:xfrm>
            <a:off x="8532468" y="2900927"/>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515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37">
            <a:extLst>
              <a:ext uri="{FF2B5EF4-FFF2-40B4-BE49-F238E27FC236}">
                <a16:creationId xmlns:a16="http://schemas.microsoft.com/office/drawing/2014/main" id="{AFA48C31-9EB8-4311-AA5C-60481D159782}"/>
              </a:ext>
            </a:extLst>
          </p:cNvPr>
          <p:cNvPicPr/>
          <p:nvPr/>
        </p:nvPicPr>
        <p:blipFill rotWithShape="1">
          <a:blip r:embed="rId2"/>
          <a:srcRect b="62702"/>
          <a:stretch/>
        </p:blipFill>
        <p:spPr>
          <a:xfrm>
            <a:off x="3781887" y="492553"/>
            <a:ext cx="7705817" cy="1976590"/>
          </a:xfrm>
          <a:prstGeom prst="rect">
            <a:avLst/>
          </a:prstGeom>
        </p:spPr>
      </p:pic>
      <p:pic>
        <p:nvPicPr>
          <p:cNvPr id="5" name="תמונה 38">
            <a:extLst>
              <a:ext uri="{FF2B5EF4-FFF2-40B4-BE49-F238E27FC236}">
                <a16:creationId xmlns:a16="http://schemas.microsoft.com/office/drawing/2014/main" id="{634B4D12-DEBC-46D6-A43C-DFB9CDE28951}"/>
              </a:ext>
            </a:extLst>
          </p:cNvPr>
          <p:cNvPicPr/>
          <p:nvPr/>
        </p:nvPicPr>
        <p:blipFill rotWithShape="1">
          <a:blip r:embed="rId3"/>
          <a:srcRect b="52610"/>
          <a:stretch/>
        </p:blipFill>
        <p:spPr>
          <a:xfrm>
            <a:off x="2123369" y="3580545"/>
            <a:ext cx="7945262" cy="1835646"/>
          </a:xfrm>
          <a:prstGeom prst="rect">
            <a:avLst/>
          </a:prstGeom>
        </p:spPr>
      </p:pic>
      <p:pic>
        <p:nvPicPr>
          <p:cNvPr id="6" name="תמונה 37">
            <a:extLst>
              <a:ext uri="{FF2B5EF4-FFF2-40B4-BE49-F238E27FC236}">
                <a16:creationId xmlns:a16="http://schemas.microsoft.com/office/drawing/2014/main" id="{025532E4-E4BA-4AFF-B541-C2BAC787F793}"/>
              </a:ext>
            </a:extLst>
          </p:cNvPr>
          <p:cNvPicPr/>
          <p:nvPr/>
        </p:nvPicPr>
        <p:blipFill rotWithShape="1">
          <a:blip r:embed="rId2"/>
          <a:srcRect t="87251"/>
          <a:stretch/>
        </p:blipFill>
        <p:spPr>
          <a:xfrm>
            <a:off x="3959441" y="2645546"/>
            <a:ext cx="7528263" cy="594804"/>
          </a:xfrm>
          <a:prstGeom prst="rect">
            <a:avLst/>
          </a:prstGeom>
        </p:spPr>
      </p:pic>
      <p:pic>
        <p:nvPicPr>
          <p:cNvPr id="7" name="תמונה 37">
            <a:extLst>
              <a:ext uri="{FF2B5EF4-FFF2-40B4-BE49-F238E27FC236}">
                <a16:creationId xmlns:a16="http://schemas.microsoft.com/office/drawing/2014/main" id="{B033EEBD-7665-48E6-8CB0-EE7568D9FD5D}"/>
              </a:ext>
            </a:extLst>
          </p:cNvPr>
          <p:cNvPicPr/>
          <p:nvPr/>
        </p:nvPicPr>
        <p:blipFill rotWithShape="1">
          <a:blip r:embed="rId2"/>
          <a:srcRect l="33286" t="41517" r="33241" b="23198"/>
          <a:stretch/>
        </p:blipFill>
        <p:spPr>
          <a:xfrm>
            <a:off x="467175" y="909306"/>
            <a:ext cx="3421244" cy="2254486"/>
          </a:xfrm>
          <a:prstGeom prst="rect">
            <a:avLst/>
          </a:prstGeom>
        </p:spPr>
      </p:pic>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Tree>
    <p:extLst>
      <p:ext uri="{BB962C8B-B14F-4D97-AF65-F5344CB8AC3E}">
        <p14:creationId xmlns:p14="http://schemas.microsoft.com/office/powerpoint/2010/main" val="295635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sp>
        <p:nvSpPr>
          <p:cNvPr id="3" name="Rectangle 2">
            <a:extLst>
              <a:ext uri="{FF2B5EF4-FFF2-40B4-BE49-F238E27FC236}">
                <a16:creationId xmlns:a16="http://schemas.microsoft.com/office/drawing/2014/main" id="{BFA0A62D-6B84-488A-99D1-FB6A96F28031}"/>
              </a:ext>
            </a:extLst>
          </p:cNvPr>
          <p:cNvSpPr/>
          <p:nvPr/>
        </p:nvSpPr>
        <p:spPr>
          <a:xfrm>
            <a:off x="5346756" y="889172"/>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E068B6C-6065-4925-A2B9-625E7645FDAF}"/>
              </a:ext>
            </a:extLst>
          </p:cNvPr>
          <p:cNvPicPr>
            <a:picLocks noChangeAspect="1"/>
          </p:cNvPicPr>
          <p:nvPr/>
        </p:nvPicPr>
        <p:blipFill rotWithShape="1">
          <a:blip r:embed="rId2"/>
          <a:srcRect l="33714" t="29126" r="30607" b="39158"/>
          <a:stretch/>
        </p:blipFill>
        <p:spPr>
          <a:xfrm>
            <a:off x="3079519" y="1466742"/>
            <a:ext cx="6032962" cy="3016481"/>
          </a:xfrm>
          <a:prstGeom prst="rect">
            <a:avLst/>
          </a:prstGeom>
        </p:spPr>
      </p:pic>
    </p:spTree>
    <p:extLst>
      <p:ext uri="{BB962C8B-B14F-4D97-AF65-F5344CB8AC3E}">
        <p14:creationId xmlns:p14="http://schemas.microsoft.com/office/powerpoint/2010/main" val="351713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D52163E-1744-4856-805F-E0EA93B5ACA2}"/>
              </a:ext>
            </a:extLst>
          </p:cNvPr>
          <p:cNvPicPr>
            <a:picLocks noChangeAspect="1"/>
          </p:cNvPicPr>
          <p:nvPr/>
        </p:nvPicPr>
        <p:blipFill rotWithShape="1">
          <a:blip r:embed="rId2"/>
          <a:srcRect r="9364"/>
          <a:stretch/>
        </p:blipFill>
        <p:spPr>
          <a:xfrm>
            <a:off x="1268412" y="0"/>
            <a:ext cx="5131668" cy="6858000"/>
          </a:xfrm>
          <a:prstGeom prst="rect">
            <a:avLst/>
          </a:prstGeom>
        </p:spPr>
      </p:pic>
      <p:sp>
        <p:nvSpPr>
          <p:cNvPr id="5" name="כותרת 1">
            <a:extLst>
              <a:ext uri="{FF2B5EF4-FFF2-40B4-BE49-F238E27FC236}">
                <a16:creationId xmlns:a16="http://schemas.microsoft.com/office/drawing/2014/main" id="{577A0FF4-F1A1-49C0-BBA0-C200A4405F7B}"/>
              </a:ext>
            </a:extLst>
          </p:cNvPr>
          <p:cNvSpPr txBox="1">
            <a:spLocks/>
          </p:cNvSpPr>
          <p:nvPr/>
        </p:nvSpPr>
        <p:spPr>
          <a:xfrm>
            <a:off x="6596136" y="2360675"/>
            <a:ext cx="5131668" cy="2852737"/>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400" dirty="0"/>
              <a:t>ספר המגמה בנושא של אימונולוגיה בשירות הביוטכנולוגיה:</a:t>
            </a:r>
            <a:endParaRPr lang="en-US" sz="4400" dirty="0"/>
          </a:p>
          <a:p>
            <a:r>
              <a:rPr lang="he-IL" sz="4400" dirty="0"/>
              <a:t>של ד"ר רותם פניגר בריש</a:t>
            </a:r>
            <a:br>
              <a:rPr lang="en-US" sz="4400" dirty="0"/>
            </a:br>
            <a:endParaRPr lang="he-IL" sz="4400" dirty="0"/>
          </a:p>
        </p:txBody>
      </p:sp>
    </p:spTree>
    <p:extLst>
      <p:ext uri="{BB962C8B-B14F-4D97-AF65-F5344CB8AC3E}">
        <p14:creationId xmlns:p14="http://schemas.microsoft.com/office/powerpoint/2010/main" val="166277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תמונה 38">
            <a:extLst>
              <a:ext uri="{FF2B5EF4-FFF2-40B4-BE49-F238E27FC236}">
                <a16:creationId xmlns:a16="http://schemas.microsoft.com/office/drawing/2014/main" id="{E9E8A2B3-CABE-44B4-827E-D6DAF3CC2BB2}"/>
              </a:ext>
            </a:extLst>
          </p:cNvPr>
          <p:cNvPicPr/>
          <p:nvPr/>
        </p:nvPicPr>
        <p:blipFill rotWithShape="1">
          <a:blip r:embed="rId2"/>
          <a:srcRect t="53756" b="29962"/>
          <a:stretch/>
        </p:blipFill>
        <p:spPr>
          <a:xfrm>
            <a:off x="1544715" y="1034689"/>
            <a:ext cx="8577899" cy="767477"/>
          </a:xfrm>
          <a:prstGeom prst="rect">
            <a:avLst/>
          </a:prstGeom>
        </p:spPr>
      </p:pic>
      <p:pic>
        <p:nvPicPr>
          <p:cNvPr id="2" name="Picture 1">
            <a:extLst>
              <a:ext uri="{FF2B5EF4-FFF2-40B4-BE49-F238E27FC236}">
                <a16:creationId xmlns:a16="http://schemas.microsoft.com/office/drawing/2014/main" id="{510785A1-8810-496F-AD2B-2D3FC3A5C557}"/>
              </a:ext>
            </a:extLst>
          </p:cNvPr>
          <p:cNvPicPr>
            <a:picLocks noChangeAspect="1"/>
          </p:cNvPicPr>
          <p:nvPr/>
        </p:nvPicPr>
        <p:blipFill rotWithShape="1">
          <a:blip r:embed="rId3"/>
          <a:srcRect l="32112" t="54240" r="30607" b="33592"/>
          <a:stretch/>
        </p:blipFill>
        <p:spPr>
          <a:xfrm>
            <a:off x="4168352" y="2594499"/>
            <a:ext cx="5597086" cy="1027590"/>
          </a:xfrm>
          <a:prstGeom prst="rect">
            <a:avLst/>
          </a:prstGeom>
        </p:spPr>
      </p:pic>
      <p:sp>
        <p:nvSpPr>
          <p:cNvPr id="5" name="Rectangle 4">
            <a:extLst>
              <a:ext uri="{FF2B5EF4-FFF2-40B4-BE49-F238E27FC236}">
                <a16:creationId xmlns:a16="http://schemas.microsoft.com/office/drawing/2014/main" id="{CA80673B-7FE7-452C-B126-A6E60BEB1E44}"/>
              </a:ext>
            </a:extLst>
          </p:cNvPr>
          <p:cNvSpPr/>
          <p:nvPr/>
        </p:nvSpPr>
        <p:spPr>
          <a:xfrm>
            <a:off x="7893276" y="1972249"/>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461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תמונה 39">
            <a:extLst>
              <a:ext uri="{FF2B5EF4-FFF2-40B4-BE49-F238E27FC236}">
                <a16:creationId xmlns:a16="http://schemas.microsoft.com/office/drawing/2014/main" id="{D6408F47-E338-40A0-8A02-D72ABFE34B32}"/>
              </a:ext>
            </a:extLst>
          </p:cNvPr>
          <p:cNvPicPr/>
          <p:nvPr/>
        </p:nvPicPr>
        <p:blipFill rotWithShape="1">
          <a:blip r:embed="rId2"/>
          <a:srcRect b="46159"/>
          <a:stretch/>
        </p:blipFill>
        <p:spPr>
          <a:xfrm>
            <a:off x="1874793" y="748601"/>
            <a:ext cx="8442411" cy="1559594"/>
          </a:xfrm>
          <a:prstGeom prst="rect">
            <a:avLst/>
          </a:prstGeom>
        </p:spPr>
      </p:pic>
      <p:pic>
        <p:nvPicPr>
          <p:cNvPr id="5" name="תמונה 40">
            <a:extLst>
              <a:ext uri="{FF2B5EF4-FFF2-40B4-BE49-F238E27FC236}">
                <a16:creationId xmlns:a16="http://schemas.microsoft.com/office/drawing/2014/main" id="{80156CCD-4802-40FF-A1A4-FD2DE50432F2}"/>
              </a:ext>
            </a:extLst>
          </p:cNvPr>
          <p:cNvPicPr/>
          <p:nvPr/>
        </p:nvPicPr>
        <p:blipFill rotWithShape="1">
          <a:blip r:embed="rId3"/>
          <a:srcRect l="27374" t="29583" r="20170" b="54594"/>
          <a:stretch/>
        </p:blipFill>
        <p:spPr bwMode="auto">
          <a:xfrm>
            <a:off x="2093475" y="2434705"/>
            <a:ext cx="8179339" cy="1559594"/>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3703923-01D3-4227-9AB4-32B186736417}"/>
              </a:ext>
            </a:extLst>
          </p:cNvPr>
          <p:cNvSpPr/>
          <p:nvPr/>
        </p:nvSpPr>
        <p:spPr>
          <a:xfrm>
            <a:off x="4928187" y="3652219"/>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25BB2D1-8E1E-4CD6-A58D-41043835213A}"/>
              </a:ext>
            </a:extLst>
          </p:cNvPr>
          <p:cNvPicPr>
            <a:picLocks noChangeAspect="1"/>
          </p:cNvPicPr>
          <p:nvPr/>
        </p:nvPicPr>
        <p:blipFill rotWithShape="1">
          <a:blip r:embed="rId4"/>
          <a:srcRect l="31893" t="50000" r="30755" b="25445"/>
          <a:stretch/>
        </p:blipFill>
        <p:spPr>
          <a:xfrm>
            <a:off x="3793401" y="4385056"/>
            <a:ext cx="5526403" cy="2043604"/>
          </a:xfrm>
          <a:prstGeom prst="rect">
            <a:avLst/>
          </a:prstGeom>
        </p:spPr>
      </p:pic>
    </p:spTree>
    <p:extLst>
      <p:ext uri="{BB962C8B-B14F-4D97-AF65-F5344CB8AC3E}">
        <p14:creationId xmlns:p14="http://schemas.microsoft.com/office/powerpoint/2010/main" val="33065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54A4AAC-62AA-46D3-905C-0DB50DE74234}"/>
              </a:ext>
            </a:extLst>
          </p:cNvPr>
          <p:cNvSpPr txBox="1">
            <a:spLocks/>
          </p:cNvSpPr>
          <p:nvPr/>
        </p:nvSpPr>
        <p:spPr>
          <a:xfrm>
            <a:off x="3254762" y="-202096"/>
            <a:ext cx="54453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מבגרויות</a:t>
            </a:r>
          </a:p>
        </p:txBody>
      </p:sp>
      <p:pic>
        <p:nvPicPr>
          <p:cNvPr id="3" name="תמונה 41">
            <a:extLst>
              <a:ext uri="{FF2B5EF4-FFF2-40B4-BE49-F238E27FC236}">
                <a16:creationId xmlns:a16="http://schemas.microsoft.com/office/drawing/2014/main" id="{99C8A498-7B48-45C4-8C42-CA83C7A58A5F}"/>
              </a:ext>
            </a:extLst>
          </p:cNvPr>
          <p:cNvPicPr/>
          <p:nvPr/>
        </p:nvPicPr>
        <p:blipFill rotWithShape="1">
          <a:blip r:embed="rId2"/>
          <a:srcRect b="47545"/>
          <a:stretch/>
        </p:blipFill>
        <p:spPr>
          <a:xfrm>
            <a:off x="1447060" y="803871"/>
            <a:ext cx="8737697" cy="1325563"/>
          </a:xfrm>
          <a:prstGeom prst="rect">
            <a:avLst/>
          </a:prstGeom>
        </p:spPr>
      </p:pic>
      <p:pic>
        <p:nvPicPr>
          <p:cNvPr id="5" name="תמונה 42">
            <a:extLst>
              <a:ext uri="{FF2B5EF4-FFF2-40B4-BE49-F238E27FC236}">
                <a16:creationId xmlns:a16="http://schemas.microsoft.com/office/drawing/2014/main" id="{D58BD430-F21C-4132-B329-44C4CE0CE268}"/>
              </a:ext>
            </a:extLst>
          </p:cNvPr>
          <p:cNvPicPr/>
          <p:nvPr/>
        </p:nvPicPr>
        <p:blipFill rotWithShape="1">
          <a:blip r:embed="rId3"/>
          <a:srcRect b="63262"/>
          <a:stretch/>
        </p:blipFill>
        <p:spPr>
          <a:xfrm>
            <a:off x="2059622" y="2364913"/>
            <a:ext cx="8069550" cy="662372"/>
          </a:xfrm>
          <a:prstGeom prst="rect">
            <a:avLst/>
          </a:prstGeom>
        </p:spPr>
      </p:pic>
      <p:pic>
        <p:nvPicPr>
          <p:cNvPr id="2" name="Picture 1">
            <a:extLst>
              <a:ext uri="{FF2B5EF4-FFF2-40B4-BE49-F238E27FC236}">
                <a16:creationId xmlns:a16="http://schemas.microsoft.com/office/drawing/2014/main" id="{812B3529-15EF-4D7F-BCBA-ECD0201100E9}"/>
              </a:ext>
            </a:extLst>
          </p:cNvPr>
          <p:cNvPicPr>
            <a:picLocks noChangeAspect="1"/>
          </p:cNvPicPr>
          <p:nvPr/>
        </p:nvPicPr>
        <p:blipFill rotWithShape="1">
          <a:blip r:embed="rId4"/>
          <a:srcRect l="32403" t="52427" r="36214" b="24660"/>
          <a:stretch/>
        </p:blipFill>
        <p:spPr>
          <a:xfrm>
            <a:off x="4935984" y="3486006"/>
            <a:ext cx="4536490" cy="1863014"/>
          </a:xfrm>
          <a:prstGeom prst="rect">
            <a:avLst/>
          </a:prstGeom>
        </p:spPr>
      </p:pic>
      <p:sp>
        <p:nvSpPr>
          <p:cNvPr id="6" name="Rectangle 5">
            <a:extLst>
              <a:ext uri="{FF2B5EF4-FFF2-40B4-BE49-F238E27FC236}">
                <a16:creationId xmlns:a16="http://schemas.microsoft.com/office/drawing/2014/main" id="{03916C2B-F3F9-42A8-9B8F-E02D353D66D6}"/>
              </a:ext>
            </a:extLst>
          </p:cNvPr>
          <p:cNvSpPr/>
          <p:nvPr/>
        </p:nvSpPr>
        <p:spPr>
          <a:xfrm>
            <a:off x="7999861" y="2960410"/>
            <a:ext cx="1782572" cy="468590"/>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תשובות:</a:t>
            </a:r>
            <a:endParaRPr lang="en-US" sz="1600" b="1" dirty="0">
              <a:solidFill>
                <a:srgbClr val="002060"/>
              </a:solidFill>
              <a:effectLst/>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AA3A4864-D6C3-47C8-BC36-A3E829D03E67}"/>
              </a:ext>
            </a:extLst>
          </p:cNvPr>
          <p:cNvSpPr/>
          <p:nvPr/>
        </p:nvSpPr>
        <p:spPr>
          <a:xfrm>
            <a:off x="9415944" y="3405225"/>
            <a:ext cx="459799" cy="384977"/>
          </a:xfrm>
          <a:prstGeom prst="rect">
            <a:avLst/>
          </a:prstGeom>
        </p:spPr>
        <p:txBody>
          <a:bodyPr wrap="square">
            <a:spAutoFit/>
          </a:bodyPr>
          <a:lstStyle/>
          <a:p>
            <a:pPr algn="ctr">
              <a:lnSpc>
                <a:spcPct val="150000"/>
              </a:lnSpc>
            </a:pPr>
            <a:r>
              <a:rPr lang="he-IL" sz="1400" b="1" dirty="0">
                <a:solidFill>
                  <a:schemeClr val="bg2">
                    <a:lumMod val="10000"/>
                  </a:schemeClr>
                </a:solidFill>
                <a:latin typeface="Calibri" panose="020F0502020204030204" pitchFamily="34" charset="0"/>
                <a:ea typeface="Calibri" panose="020F0502020204030204" pitchFamily="34" charset="0"/>
              </a:rPr>
              <a:t>1. </a:t>
            </a:r>
            <a:endParaRPr lang="en-US" sz="1400" b="1" dirty="0">
              <a:solidFill>
                <a:schemeClr val="bg2">
                  <a:lumMod val="10000"/>
                </a:schemeClr>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A94E35B-E989-408E-9DF3-5C2F8A2880DA}"/>
              </a:ext>
            </a:extLst>
          </p:cNvPr>
          <p:cNvSpPr/>
          <p:nvPr/>
        </p:nvSpPr>
        <p:spPr>
          <a:xfrm>
            <a:off x="1882066" y="3445739"/>
            <a:ext cx="3311370" cy="384977"/>
          </a:xfrm>
          <a:prstGeom prst="rect">
            <a:avLst/>
          </a:prstGeom>
        </p:spPr>
        <p:txBody>
          <a:bodyPr wrap="square">
            <a:spAutoFit/>
          </a:bodyPr>
          <a:lstStyle/>
          <a:p>
            <a:pPr algn="ctr">
              <a:lnSpc>
                <a:spcPct val="150000"/>
              </a:lnSpc>
            </a:pPr>
            <a:r>
              <a:rPr lang="he-IL" sz="1400" b="1" dirty="0">
                <a:solidFill>
                  <a:schemeClr val="bg2">
                    <a:lumMod val="10000"/>
                  </a:schemeClr>
                </a:solidFill>
                <a:latin typeface="Calibri" panose="020F0502020204030204" pitchFamily="34" charset="0"/>
                <a:ea typeface="Calibri" panose="020F0502020204030204" pitchFamily="34" charset="0"/>
              </a:rPr>
              <a:t>2. לא יתקבל תוצר צבעוני</a:t>
            </a:r>
            <a:endParaRPr lang="en-US" sz="1400" b="1" dirty="0">
              <a:solidFill>
                <a:schemeClr val="bg2">
                  <a:lumMod val="1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480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BAF574-EDFB-4A2C-91EF-78C71B075B83}"/>
              </a:ext>
            </a:extLst>
          </p:cNvPr>
          <p:cNvSpPr>
            <a:spLocks noGrp="1"/>
          </p:cNvSpPr>
          <p:nvPr>
            <p:ph type="ctrTitle"/>
          </p:nvPr>
        </p:nvSpPr>
        <p:spPr/>
        <p:txBody>
          <a:bodyPr/>
          <a:lstStyle/>
          <a:p>
            <a:endParaRPr lang="he-IL"/>
          </a:p>
        </p:txBody>
      </p:sp>
      <p:sp>
        <p:nvSpPr>
          <p:cNvPr id="3" name="כותרת משנה 2">
            <a:extLst>
              <a:ext uri="{FF2B5EF4-FFF2-40B4-BE49-F238E27FC236}">
                <a16:creationId xmlns:a16="http://schemas.microsoft.com/office/drawing/2014/main" id="{7FD7DCF6-039F-42C2-A89D-C6942B12BDDA}"/>
              </a:ext>
            </a:extLst>
          </p:cNvPr>
          <p:cNvSpPr>
            <a:spLocks noGrp="1"/>
          </p:cNvSpPr>
          <p:nvPr>
            <p:ph type="subTitle" idx="1"/>
          </p:nvPr>
        </p:nvSpPr>
        <p:spPr/>
        <p:txBody>
          <a:bodyPr/>
          <a:lstStyle/>
          <a:p>
            <a:endParaRPr lang="he-IL"/>
          </a:p>
        </p:txBody>
      </p:sp>
      <p:pic>
        <p:nvPicPr>
          <p:cNvPr id="4" name="תמונה 3">
            <a:extLst>
              <a:ext uri="{FF2B5EF4-FFF2-40B4-BE49-F238E27FC236}">
                <a16:creationId xmlns:a16="http://schemas.microsoft.com/office/drawing/2014/main" id="{990E0F85-96E1-4670-850F-3F6E659CF072}"/>
              </a:ext>
            </a:extLst>
          </p:cNvPr>
          <p:cNvPicPr>
            <a:picLocks noChangeAspect="1"/>
          </p:cNvPicPr>
          <p:nvPr/>
        </p:nvPicPr>
        <p:blipFill>
          <a:blip r:embed="rId2"/>
          <a:stretch>
            <a:fillRect/>
          </a:stretch>
        </p:blipFill>
        <p:spPr>
          <a:xfrm>
            <a:off x="0" y="517211"/>
            <a:ext cx="12192000" cy="5823578"/>
          </a:xfrm>
          <a:prstGeom prst="rect">
            <a:avLst/>
          </a:prstGeom>
        </p:spPr>
      </p:pic>
    </p:spTree>
    <p:extLst>
      <p:ext uri="{BB962C8B-B14F-4D97-AF65-F5344CB8AC3E}">
        <p14:creationId xmlns:p14="http://schemas.microsoft.com/office/powerpoint/2010/main" val="104672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2" name="Picture 1">
            <a:extLst>
              <a:ext uri="{FF2B5EF4-FFF2-40B4-BE49-F238E27FC236}">
                <a16:creationId xmlns:a16="http://schemas.microsoft.com/office/drawing/2014/main" id="{5C8521FF-2D35-49CF-8F94-C0009780AED9}"/>
              </a:ext>
            </a:extLst>
          </p:cNvPr>
          <p:cNvPicPr>
            <a:picLocks noChangeAspect="1"/>
          </p:cNvPicPr>
          <p:nvPr/>
        </p:nvPicPr>
        <p:blipFill rotWithShape="1">
          <a:blip r:embed="rId2"/>
          <a:srcRect l="17475" t="18511" r="27112" b="51327"/>
          <a:stretch/>
        </p:blipFill>
        <p:spPr>
          <a:xfrm>
            <a:off x="117584" y="1047565"/>
            <a:ext cx="9017540" cy="2760955"/>
          </a:xfrm>
          <a:prstGeom prst="rect">
            <a:avLst/>
          </a:prstGeom>
        </p:spPr>
      </p:pic>
      <p:sp>
        <p:nvSpPr>
          <p:cNvPr id="4" name="Rectangle: Rounded Corners 3">
            <a:extLst>
              <a:ext uri="{FF2B5EF4-FFF2-40B4-BE49-F238E27FC236}">
                <a16:creationId xmlns:a16="http://schemas.microsoft.com/office/drawing/2014/main" id="{F49E718D-EEF8-4975-80B2-74058B631B72}"/>
              </a:ext>
            </a:extLst>
          </p:cNvPr>
          <p:cNvSpPr/>
          <p:nvPr/>
        </p:nvSpPr>
        <p:spPr>
          <a:xfrm>
            <a:off x="6312022" y="2947386"/>
            <a:ext cx="2823101" cy="2929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68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3" name="Picture 2">
            <a:extLst>
              <a:ext uri="{FF2B5EF4-FFF2-40B4-BE49-F238E27FC236}">
                <a16:creationId xmlns:a16="http://schemas.microsoft.com/office/drawing/2014/main" id="{A5BBDB38-02C3-47CC-A66C-53631E52AD32}"/>
              </a:ext>
            </a:extLst>
          </p:cNvPr>
          <p:cNvPicPr>
            <a:picLocks noChangeAspect="1"/>
          </p:cNvPicPr>
          <p:nvPr/>
        </p:nvPicPr>
        <p:blipFill rotWithShape="1">
          <a:blip r:embed="rId2"/>
          <a:srcRect l="17475" t="56441" r="27112" b="15080"/>
          <a:stretch/>
        </p:blipFill>
        <p:spPr>
          <a:xfrm>
            <a:off x="1184321" y="1083074"/>
            <a:ext cx="8936223" cy="2583403"/>
          </a:xfrm>
          <a:prstGeom prst="rect">
            <a:avLst/>
          </a:prstGeom>
        </p:spPr>
      </p:pic>
      <p:sp>
        <p:nvSpPr>
          <p:cNvPr id="4" name="Rectangle 3">
            <a:extLst>
              <a:ext uri="{FF2B5EF4-FFF2-40B4-BE49-F238E27FC236}">
                <a16:creationId xmlns:a16="http://schemas.microsoft.com/office/drawing/2014/main" id="{F7F657D2-B4B8-45BF-8C78-0942D1FE0060}"/>
              </a:ext>
            </a:extLst>
          </p:cNvPr>
          <p:cNvSpPr/>
          <p:nvPr/>
        </p:nvSpPr>
        <p:spPr>
          <a:xfrm>
            <a:off x="742381" y="3660849"/>
            <a:ext cx="9378163" cy="2130583"/>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 </a:t>
            </a:r>
            <a:r>
              <a:rPr lang="he-IL" dirty="0"/>
              <a:t>ניתן לבצע אבחון בשיטת </a:t>
            </a:r>
            <a:r>
              <a:rPr lang="en-US" dirty="0"/>
              <a:t>FIA</a:t>
            </a:r>
            <a:r>
              <a:rPr lang="he-IL" dirty="0"/>
              <a:t> גם בעזרת סימון ישיר באמצעות נוגדן ראשוני פלואורסצנטי או בעזרת סימון עקיף באמצעות נוגדן ראשוני שאינו מסומן ונוגדן שניוני מסומן פלואורסצנטית. כדי לקבל תוצאה בעלת רגישות גבוהה גם בעת ביטוי חלבון </a:t>
            </a:r>
            <a:r>
              <a:rPr lang="en-US" dirty="0"/>
              <a:t>x</a:t>
            </a:r>
            <a:r>
              <a:rPr lang="he-IL" dirty="0"/>
              <a:t> ברמה נמוכה מומלץ לבצע סימון עקיף, שכן מספר נוגדנים שניוניים מסומנים נקשרים לכל נוגדן ראשוני. אם הנוגדן הראשוני נקשר באפיניות (זיקה) גבוהה מאוד לחלבון </a:t>
            </a:r>
            <a:r>
              <a:rPr lang="en-US" dirty="0"/>
              <a:t>x</a:t>
            </a:r>
            <a:r>
              <a:rPr lang="he-IL" dirty="0"/>
              <a:t>, אפשר להשתמש גם בסימון ישיר</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186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2" name="Picture 1">
            <a:extLst>
              <a:ext uri="{FF2B5EF4-FFF2-40B4-BE49-F238E27FC236}">
                <a16:creationId xmlns:a16="http://schemas.microsoft.com/office/drawing/2014/main" id="{A65799D0-106D-4F5F-B022-F0766D44BE63}"/>
              </a:ext>
            </a:extLst>
          </p:cNvPr>
          <p:cNvPicPr>
            <a:picLocks noChangeAspect="1"/>
          </p:cNvPicPr>
          <p:nvPr/>
        </p:nvPicPr>
        <p:blipFill rotWithShape="1">
          <a:blip r:embed="rId2"/>
          <a:srcRect l="17475" t="12687" r="27112" b="70485"/>
          <a:stretch/>
        </p:blipFill>
        <p:spPr>
          <a:xfrm>
            <a:off x="1437464" y="1176735"/>
            <a:ext cx="8754100" cy="1495444"/>
          </a:xfrm>
          <a:prstGeom prst="rect">
            <a:avLst/>
          </a:prstGeom>
        </p:spPr>
      </p:pic>
      <p:sp>
        <p:nvSpPr>
          <p:cNvPr id="4" name="Rectangle 3">
            <a:extLst>
              <a:ext uri="{FF2B5EF4-FFF2-40B4-BE49-F238E27FC236}">
                <a16:creationId xmlns:a16="http://schemas.microsoft.com/office/drawing/2014/main" id="{AE0220CD-4EF1-4CE2-B741-72AA388D6EAA}"/>
              </a:ext>
            </a:extLst>
          </p:cNvPr>
          <p:cNvSpPr/>
          <p:nvPr/>
        </p:nvSpPr>
        <p:spPr>
          <a:xfrm>
            <a:off x="1812164" y="3021660"/>
            <a:ext cx="8004699" cy="1715085"/>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 </a:t>
            </a:r>
            <a:r>
              <a:rPr lang="he-IL" dirty="0"/>
              <a:t>תת-האוכלוסיות של תאי הדם הלבנים נבדלים זה מזה בגודלם ובמורכבות חלקיהם התוך תאיים. על בסיס מידע זה מתאפשר לבחון את תת-האוכלוסיות המרכיבות את אוכלוסיית תאי הדם הלבנים ולקבוע מהו שיעורם היחסי של התאים בכל תת-אוכלוסייה</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3" name="Picture 2">
            <a:extLst>
              <a:ext uri="{FF2B5EF4-FFF2-40B4-BE49-F238E27FC236}">
                <a16:creationId xmlns:a16="http://schemas.microsoft.com/office/drawing/2014/main" id="{DCBC16D7-EDA5-472C-A9CE-4137874CED55}"/>
              </a:ext>
            </a:extLst>
          </p:cNvPr>
          <p:cNvPicPr>
            <a:picLocks noChangeAspect="1"/>
          </p:cNvPicPr>
          <p:nvPr/>
        </p:nvPicPr>
        <p:blipFill rotWithShape="1">
          <a:blip r:embed="rId2"/>
          <a:srcRect l="17475" t="36764" r="27112" b="48608"/>
          <a:stretch/>
        </p:blipFill>
        <p:spPr>
          <a:xfrm>
            <a:off x="1406588" y="1176735"/>
            <a:ext cx="8927019" cy="1325563"/>
          </a:xfrm>
          <a:prstGeom prst="rect">
            <a:avLst/>
          </a:prstGeom>
        </p:spPr>
      </p:pic>
      <p:sp>
        <p:nvSpPr>
          <p:cNvPr id="4" name="Rectangle 3">
            <a:extLst>
              <a:ext uri="{FF2B5EF4-FFF2-40B4-BE49-F238E27FC236}">
                <a16:creationId xmlns:a16="http://schemas.microsoft.com/office/drawing/2014/main" id="{732D64FD-A66A-4E13-8C09-551F9AC2FB89}"/>
              </a:ext>
            </a:extLst>
          </p:cNvPr>
          <p:cNvSpPr/>
          <p:nvPr/>
        </p:nvSpPr>
        <p:spPr>
          <a:xfrm>
            <a:off x="1806962" y="2736410"/>
            <a:ext cx="8305800" cy="1715085"/>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 </a:t>
            </a:r>
            <a:r>
              <a:rPr lang="he-IL" dirty="0"/>
              <a:t>לימפוציטים שונים, לדוגמה מסוג </a:t>
            </a:r>
            <a:r>
              <a:rPr lang="en-US" dirty="0"/>
              <a:t>T</a:t>
            </a:r>
            <a:r>
              <a:rPr lang="he-IL" dirty="0"/>
              <a:t> ו-</a:t>
            </a:r>
            <a:r>
              <a:rPr lang="en-US" dirty="0"/>
              <a:t>B</a:t>
            </a:r>
            <a:r>
              <a:rPr lang="he-IL" dirty="0"/>
              <a:t>, דומים בגודלם ובצורתם. לכן אין להסתפק במדידת גודלם וצורתם של התאים, אלא לאבחן רמות ביטוי של מולקולות שונות המבוטאות על פני קרום התאים והמאפיינות אוכלוסיות לימפוציטים שונות. אבחון זה נעשה בעזרת סימון בנוגדנים פלואורסצנטיים.</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95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4A0694C-599C-424D-9AF2-978CBA7F1D48}"/>
              </a:ext>
            </a:extLst>
          </p:cNvPr>
          <p:cNvSpPr txBox="1">
            <a:spLocks/>
          </p:cNvSpPr>
          <p:nvPr/>
        </p:nvSpPr>
        <p:spPr>
          <a:xfrm>
            <a:off x="990956" y="-14882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שאלות מהספר</a:t>
            </a:r>
          </a:p>
        </p:txBody>
      </p:sp>
      <p:pic>
        <p:nvPicPr>
          <p:cNvPr id="3" name="Picture 2">
            <a:extLst>
              <a:ext uri="{FF2B5EF4-FFF2-40B4-BE49-F238E27FC236}">
                <a16:creationId xmlns:a16="http://schemas.microsoft.com/office/drawing/2014/main" id="{6366A405-ADD7-44A1-9F03-F47AE29A31C5}"/>
              </a:ext>
            </a:extLst>
          </p:cNvPr>
          <p:cNvPicPr>
            <a:picLocks noChangeAspect="1"/>
          </p:cNvPicPr>
          <p:nvPr/>
        </p:nvPicPr>
        <p:blipFill rotWithShape="1">
          <a:blip r:embed="rId2"/>
          <a:srcRect l="17475" t="57864" r="27112" b="28285"/>
          <a:stretch/>
        </p:blipFill>
        <p:spPr>
          <a:xfrm>
            <a:off x="1393673" y="1176735"/>
            <a:ext cx="8931058" cy="1255747"/>
          </a:xfrm>
          <a:prstGeom prst="rect">
            <a:avLst/>
          </a:prstGeom>
        </p:spPr>
      </p:pic>
      <p:sp>
        <p:nvSpPr>
          <p:cNvPr id="4" name="Rectangle 3">
            <a:extLst>
              <a:ext uri="{FF2B5EF4-FFF2-40B4-BE49-F238E27FC236}">
                <a16:creationId xmlns:a16="http://schemas.microsoft.com/office/drawing/2014/main" id="{63F5F199-9BB5-4049-9E9B-73DC8ED0A298}"/>
              </a:ext>
            </a:extLst>
          </p:cNvPr>
          <p:cNvSpPr/>
          <p:nvPr/>
        </p:nvSpPr>
        <p:spPr>
          <a:xfrm>
            <a:off x="1393673" y="2779206"/>
            <a:ext cx="8599503" cy="1299587"/>
          </a:xfrm>
          <a:prstGeom prst="rect">
            <a:avLst/>
          </a:prstGeom>
        </p:spPr>
        <p:txBody>
          <a:bodyPr wrap="square">
            <a:spAutoFit/>
          </a:bodyPr>
          <a:lstStyle/>
          <a:p>
            <a:pPr algn="ctr">
              <a:lnSpc>
                <a:spcPct val="150000"/>
              </a:lnSpc>
            </a:pPr>
            <a:r>
              <a:rPr lang="he-IL" b="1" dirty="0">
                <a:solidFill>
                  <a:srgbClr val="002060"/>
                </a:solidFill>
                <a:latin typeface="Calibri" panose="020F0502020204030204" pitchFamily="34" charset="0"/>
                <a:ea typeface="Calibri" panose="020F0502020204030204" pitchFamily="34" charset="0"/>
              </a:rPr>
              <a:t>תשובה: </a:t>
            </a:r>
            <a:r>
              <a:rPr lang="he-IL" dirty="0"/>
              <a:t>אין אפשרות לזהות באמצעות מכשיר ה-</a:t>
            </a:r>
            <a:r>
              <a:rPr lang="en-US" dirty="0"/>
              <a:t>Flow cytometer</a:t>
            </a:r>
            <a:r>
              <a:rPr lang="he-IL" dirty="0"/>
              <a:t> לימפוציטים ייחודיים משבטים שונים של תאי </a:t>
            </a:r>
            <a:r>
              <a:rPr lang="en-US" dirty="0"/>
              <a:t>B </a:t>
            </a:r>
            <a:r>
              <a:rPr lang="he-IL" dirty="0"/>
              <a:t>המכוונים כנגד אנטיגנים שונים, שכן תאים אלו אינם נבדלים בביטוי המולקולות על קרום התא, אלא רק באתר הקישור של הקולטן לאנטיגן</a:t>
            </a:r>
            <a:endParaRPr lang="en-US" sz="16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9557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B1D5CC-E921-4AB9-9E64-B5907F315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919D65-2723-4C8B-B8B7-714C1C514C8F}">
  <ds:schemaRefs>
    <ds:schemaRef ds:uri="http://schemas.microsoft.com/sharepoint/v3/contenttype/forms"/>
  </ds:schemaRefs>
</ds:datastoreItem>
</file>

<file path=customXml/itemProps3.xml><?xml version="1.0" encoding="utf-8"?>
<ds:datastoreItem xmlns:ds="http://schemas.openxmlformats.org/officeDocument/2006/customXml" ds:itemID="{ED4D8FF9-B044-4B95-8869-8475650421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6987</TotalTime>
  <Words>503</Words>
  <Application>Microsoft Office PowerPoint</Application>
  <PresentationFormat>מסך רחב</PresentationFormat>
  <Paragraphs>58</Paragraphs>
  <Slides>33</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33</vt:i4>
      </vt:variant>
    </vt:vector>
  </HeadingPairs>
  <TitlesOfParts>
    <vt:vector size="37" baseType="lpstr">
      <vt:lpstr>Arial</vt:lpstr>
      <vt:lpstr>Calibri</vt:lpstr>
      <vt:lpstr>Varela Round</vt:lpstr>
      <vt:lpstr>ערכת נושא Office</vt:lpstr>
      <vt:lpstr>מערכת שידורים לאומית</vt:lpstr>
      <vt:lpstr>ייצור נוגדנים בתעשייה – מטרות ושימושים כלליים - נוגדנים מהונדסים גנטית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243</cp:revision>
  <dcterms:created xsi:type="dcterms:W3CDTF">2020-03-15T19:13:03Z</dcterms:created>
  <dcterms:modified xsi:type="dcterms:W3CDTF">2022-08-07T09:39:00Z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