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81" r:id="rId9"/>
    <p:sldId id="284" r:id="rId10"/>
    <p:sldId id="283" r:id="rId11"/>
    <p:sldId id="282" r:id="rId12"/>
    <p:sldId id="285" r:id="rId13"/>
    <p:sldId id="286" r:id="rId14"/>
    <p:sldId id="287"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9" r:id="rId28"/>
    <p:sldId id="275" r:id="rId29"/>
    <p:sldId id="276" r:id="rId30"/>
    <p:sldId id="280" r:id="rId31"/>
    <p:sldId id="277" r:id="rId32"/>
    <p:sldId id="278" r:id="rId33"/>
  </p:sldIdLst>
  <p:sldSz cx="12192000" cy="6858000"/>
  <p:notesSz cx="6858000" cy="9144000"/>
  <p:embeddedFontLst>
    <p:embeddedFont>
      <p:font typeface="Varela Round" panose="00000500000000000000" pitchFamily="2" charset="-79"/>
      <p:regular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1">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ifByYP/Vly/uSFTrWGutRaWhyil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918" y="102"/>
      </p:cViewPr>
      <p:guideLst>
        <p:guide orient="horz" pos="2160"/>
        <p:guide pos="384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3886200" y="0"/>
            <a:ext cx="2971800" cy="457200"/>
          </a:xfrm>
          <a:prstGeom prst="rect">
            <a:avLst/>
          </a:prstGeom>
          <a:noFill/>
          <a:ln>
            <a:noFill/>
          </a:ln>
        </p:spPr>
        <p:txBody>
          <a:bodyPr spcFirstLastPara="1" wrap="square" lIns="91425" tIns="45700" rIns="91425" bIns="45700" anchor="t" anchorCtr="0">
            <a:noAutofit/>
          </a:bodyPr>
          <a:lstStyle>
            <a:lvl1pPr marR="0" lvl="0" algn="r"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1588" y="0"/>
            <a:ext cx="2971800" cy="457200"/>
          </a:xfrm>
          <a:prstGeom prst="rect">
            <a:avLst/>
          </a:prstGeom>
          <a:noFill/>
          <a:ln>
            <a:noFill/>
          </a:ln>
        </p:spPr>
        <p:txBody>
          <a:bodyPr spcFirstLastPara="1" wrap="square" lIns="91425" tIns="45700" rIns="91425" bIns="45700" anchor="t" anchorCtr="0">
            <a:noAutofit/>
          </a:bodyPr>
          <a:lstStyle>
            <a:lvl1pPr marR="0" lvl="0" algn="l"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r"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r"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r"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r"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r"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r"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r"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r"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r"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3886200" y="8685213"/>
            <a:ext cx="2971800" cy="457200"/>
          </a:xfrm>
          <a:prstGeom prst="rect">
            <a:avLst/>
          </a:prstGeom>
          <a:noFill/>
          <a:ln>
            <a:noFill/>
          </a:ln>
        </p:spPr>
        <p:txBody>
          <a:bodyPr spcFirstLastPara="1" wrap="square" lIns="91425" tIns="45700" rIns="91425" bIns="45700" anchor="b" anchorCtr="0">
            <a:noAutofit/>
          </a:bodyPr>
          <a:lstStyle>
            <a:lvl1pPr marR="0" lvl="0" algn="r"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1588"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1">
              <a:lnSpc>
                <a:spcPct val="100000"/>
              </a:lnSpc>
              <a:spcBef>
                <a:spcPts val="0"/>
              </a:spcBef>
              <a:spcAft>
                <a:spcPts val="0"/>
              </a:spcAft>
              <a:buClr>
                <a:srgbClr val="000000"/>
              </a:buClr>
              <a:buSzPts val="1200"/>
              <a:buFont typeface="Arial"/>
              <a:buNone/>
            </a:pPr>
            <a:fld id="{00000000-1234-1234-1234-123412341234}" type="slidenum">
              <a:rPr lang="iw-IL"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7271056149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7271056149_1_3:notes"/>
          <p:cNvSpPr txBox="1">
            <a:spLocks noGrp="1"/>
          </p:cNvSpPr>
          <p:nvPr>
            <p:ph type="body" idx="1"/>
          </p:nvPr>
        </p:nvSpPr>
        <p:spPr>
          <a:xfrm>
            <a:off x="685802" y="4343406"/>
            <a:ext cx="5486400" cy="4114800"/>
          </a:xfrm>
          <a:prstGeom prst="rect">
            <a:avLst/>
          </a:prstGeom>
          <a:noFill/>
          <a:ln>
            <a:noFill/>
          </a:ln>
        </p:spPr>
        <p:txBody>
          <a:bodyPr spcFirstLastPara="1" wrap="square" lIns="93475" tIns="93475" rIns="93475" bIns="93475" anchor="t" anchorCtr="0">
            <a:noAutofit/>
          </a:bodyPr>
          <a:lstStyle/>
          <a:p>
            <a:pPr marL="0" lvl="0" indent="0" algn="r" rtl="1">
              <a:lnSpc>
                <a:spcPct val="100000"/>
              </a:lnSpc>
              <a:spcBef>
                <a:spcPts val="0"/>
              </a:spcBef>
              <a:spcAft>
                <a:spcPts val="0"/>
              </a:spcAft>
              <a:buSzPts val="1400"/>
              <a:buNone/>
            </a:pPr>
            <a:r>
              <a:rPr lang="iw-IL"/>
              <a:t>יש להוריד מחנות האפליקציות את סלב</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7271f9d51e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g7271f9d51e_0_208:notes"/>
          <p:cNvSpPr txBox="1">
            <a:spLocks noGrp="1"/>
          </p:cNvSpPr>
          <p:nvPr>
            <p:ph type="body" idx="1"/>
          </p:nvPr>
        </p:nvSpPr>
        <p:spPr>
          <a:xfrm>
            <a:off x="685802" y="4343406"/>
            <a:ext cx="5486400" cy="4114800"/>
          </a:xfrm>
          <a:prstGeom prst="rect">
            <a:avLst/>
          </a:prstGeom>
          <a:noFill/>
          <a:ln>
            <a:noFill/>
          </a:ln>
        </p:spPr>
        <p:txBody>
          <a:bodyPr spcFirstLastPara="1" wrap="square" lIns="93475" tIns="93475" rIns="93475" bIns="93475" anchor="t" anchorCtr="0">
            <a:noAutofit/>
          </a:bodyPr>
          <a:lstStyle/>
          <a:p>
            <a:pPr marL="0" lvl="0" indent="0" algn="r" rtl="1">
              <a:lnSpc>
                <a:spcPct val="100000"/>
              </a:lnSpc>
              <a:spcBef>
                <a:spcPts val="0"/>
              </a:spcBef>
              <a:spcAft>
                <a:spcPts val="0"/>
              </a:spcAft>
              <a:buSzPts val="1400"/>
              <a:buNone/>
            </a:pPr>
            <a:r>
              <a:rPr lang="iw-IL"/>
              <a:t>ישראל לצערי נחשבת כמדינה מובילה במדינות המערביות באובדן מזון  ודווקא בזמן בו נידרש שיקול דעת מחושב נלמד כיצד אנחנו יכולים להפחית את אובדן המזון במשק הביתי.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SzPts val="1400"/>
              <a:buNone/>
            </a:pPr>
            <a:r>
              <a:rPr lang="iw-IL"/>
              <a:t>יש להתחשב במס' בני הבית שיהיו נוכחים באותו שבוע ילד שיצא לטיול, שירות צבאי, אכילה מחוץ לבית. יש להתחשב בנתונים ולהיערך בהתאם על מנת שמזון לא יושלך לפח. אנו חיים בחברת שפע מה שנותן את ההרגשה שניתן לקנות יותר הכי הרבה נזרוק.</a:t>
            </a:r>
            <a:endParaRPr/>
          </a:p>
        </p:txBody>
      </p:sp>
      <p:sp>
        <p:nvSpPr>
          <p:cNvPr id="200" name="Google Shape;20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SzPts val="1400"/>
              <a:buNone/>
            </a:pPr>
            <a:r>
              <a:rPr lang="iw-IL"/>
              <a:t>גם כאן יש לבדוק האם תאריכי התפוגה מתאימים לנו כמשפחה? לעיתים אנו מוצאים פריטים בבית שעל פי התאריך פג התוקף.אך אם המוצרים היו בהקפאה? או שנסמוך על החושים שלנו ולא להשליכם לפח</a:t>
            </a:r>
            <a:endParaRPr/>
          </a:p>
        </p:txBody>
      </p:sp>
      <p:sp>
        <p:nvSpPr>
          <p:cNvPr id="209" name="Google Shape;20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SzPts val="1400"/>
              <a:buNone/>
            </a:pPr>
            <a:r>
              <a:rPr lang="iw-IL"/>
              <a:t>פירות וירקות הינם מוצרים בעלי חיי מדף קצרים יש להתחשב בכך ולא לקנות לתקופה ארוכה</a:t>
            </a:r>
            <a:endParaRPr/>
          </a:p>
          <a:p>
            <a:pPr marL="0" lvl="0" indent="0" algn="r" rtl="1">
              <a:lnSpc>
                <a:spcPct val="100000"/>
              </a:lnSpc>
              <a:spcBef>
                <a:spcPts val="0"/>
              </a:spcBef>
              <a:spcAft>
                <a:spcPts val="0"/>
              </a:spcAft>
              <a:buSzPts val="1400"/>
              <a:buNone/>
            </a:pPr>
            <a:r>
              <a:rPr lang="iw-IL"/>
              <a:t>לכל פרי וירק יש המלצת איחסון יש להכירם ולאחסנם בהתאם.לכן יש גם לעודד בני משפחה לאכול פירות וירקות בריא מאוד אך עם תאריך תפוגה קצר. פירות רגישים כמו תותים,גויאבה ניתן לחתוף ולהקפיא למילשייק יוגורט. בננות בשלות ניתן לאפות איתן עוגה בריאה ללא סוכר. לא זורקים פירות וירקות!</a:t>
            </a:r>
            <a:endParaRPr/>
          </a:p>
        </p:txBody>
      </p:sp>
      <p:sp>
        <p:nvSpPr>
          <p:cNvPr id="218" name="Google Shape;21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8" name="Google Shape;22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SzPts val="1400"/>
              <a:buNone/>
            </a:pPr>
            <a:r>
              <a:rPr lang="iw-IL"/>
              <a:t>הכרזה הזו מ2015 בתחרות הכרזות שנערכה בפריז הקוראת לא לזרוק פירוק וירקות לא יפים הביאה לטרנד של משפחות לקנות פירות וירקות פחות יפים.</a:t>
            </a:r>
            <a:endParaRPr/>
          </a:p>
        </p:txBody>
      </p:sp>
      <p:sp>
        <p:nvSpPr>
          <p:cNvPr id="236" name="Google Shape;23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SzPts val="1400"/>
              <a:buNone/>
            </a:pPr>
            <a:r>
              <a:rPr lang="iw-IL"/>
              <a:t>צמצום כמות המזון המוגשת בארוחה,רוצים עוד יקחו. וכן להשאיר צלחת ריקה יש כרגע טרנד נוראי בעיני על מנת לשמור על הגיזרה יש להעמיס צלחת ולאכול חצי ממנה והחצי יאכל הפח….למה? אל תשחית, לא לזרוק!</a:t>
            </a:r>
            <a:endParaRPr/>
          </a:p>
        </p:txBody>
      </p:sp>
      <p:sp>
        <p:nvSpPr>
          <p:cNvPr id="244" name="Google Shape;24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SzPts val="1400"/>
              <a:buNone/>
            </a:pPr>
            <a:r>
              <a:rPr lang="iw-IL"/>
              <a:t>מיומנות הניתנת ללמידה הייתה קיימת אצל הסבתות שלנו ונעלמה עם הזמן כשהשפע הגיע כדאי לחזור למתכונים שיש האומרים שהם אפילו טעימים יותר.</a:t>
            </a:r>
            <a:endParaRPr/>
          </a:p>
        </p:txBody>
      </p:sp>
      <p:sp>
        <p:nvSpPr>
          <p:cNvPr id="257" name="Google Shape;25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SzPts val="1400"/>
              <a:buNone/>
            </a:pPr>
            <a:r>
              <a:rPr lang="iw-IL"/>
              <a:t>ישנם הרבה אירגונים העוסקים בהפחתת איבוד מזון הגדול שבהם הינו לקט מזון המחפש מתנדבים מדי שנה והנה סירטון קצר המסביר את פעילותו בשטח</a:t>
            </a:r>
            <a:endParaRPr/>
          </a:p>
        </p:txBody>
      </p:sp>
      <p:sp>
        <p:nvSpPr>
          <p:cNvPr id="265" name="Google Shape;26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7275c56d38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g7275c56d38_1_1:notes"/>
          <p:cNvSpPr txBox="1">
            <a:spLocks noGrp="1"/>
          </p:cNvSpPr>
          <p:nvPr>
            <p:ph type="body" idx="1"/>
          </p:nvPr>
        </p:nvSpPr>
        <p:spPr>
          <a:xfrm>
            <a:off x="685802" y="4343406"/>
            <a:ext cx="5486400" cy="4114800"/>
          </a:xfrm>
          <a:prstGeom prst="rect">
            <a:avLst/>
          </a:prstGeom>
          <a:noFill/>
          <a:ln>
            <a:noFill/>
          </a:ln>
        </p:spPr>
        <p:txBody>
          <a:bodyPr spcFirstLastPara="1" wrap="square" lIns="93475" tIns="93475" rIns="93475" bIns="93475" anchor="t" anchorCtr="0">
            <a:noAutofit/>
          </a:bodyPr>
          <a:lstStyle/>
          <a:p>
            <a:pPr marL="0" lvl="0" indent="0" algn="r" rtl="1">
              <a:lnSpc>
                <a:spcPct val="100000"/>
              </a:lnSpc>
              <a:spcBef>
                <a:spcPts val="0"/>
              </a:spcBef>
              <a:spcAft>
                <a:spcPts val="0"/>
              </a:spcAft>
              <a:buSzPts val="1400"/>
              <a:buNone/>
            </a:pPr>
            <a:r>
              <a:rPr lang="iw-IL"/>
              <a:t>ישראל לצערי נחשבת כמדינה מובילה במדינות המערביות באובדן מזון  ודווקא בזמן בו נידרש שיקול דעת מחושב נלמד כיצד אנחנו יכולים להפחית את אובדן המזון במשק הביתי.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4" name="Google Shape;29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7275c56d38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g7275c56d38_1_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4" name="Google Shape;304;g7275c56d38_1_20:notes"/>
          <p:cNvSpPr txBox="1">
            <a:spLocks noGrp="1"/>
          </p:cNvSpPr>
          <p:nvPr>
            <p:ph type="sldNum" idx="12"/>
          </p:nvPr>
        </p:nvSpPr>
        <p:spPr>
          <a:xfrm>
            <a:off x="1588" y="8685213"/>
            <a:ext cx="2971800" cy="457200"/>
          </a:xfrm>
          <a:prstGeom prst="rect">
            <a:avLst/>
          </a:prstGeom>
          <a:noFill/>
          <a:ln>
            <a:noFill/>
          </a:ln>
        </p:spPr>
        <p:txBody>
          <a:bodyPr spcFirstLastPara="1" wrap="square" lIns="91425" tIns="45700" rIns="91425" bIns="45700" anchor="b" anchorCtr="0">
            <a:noAutofit/>
          </a:bodyPr>
          <a:lstStyle/>
          <a:p>
            <a:pPr marL="0" lvl="0" indent="0" algn="l" rtl="1">
              <a:lnSpc>
                <a:spcPct val="100000"/>
              </a:lnSpc>
              <a:spcBef>
                <a:spcPts val="0"/>
              </a:spcBef>
              <a:spcAft>
                <a:spcPts val="0"/>
              </a:spcAft>
              <a:buClr>
                <a:srgbClr val="000000"/>
              </a:buClr>
              <a:buSzPts val="1400"/>
              <a:buFont typeface="Arial"/>
              <a:buNone/>
            </a:pPr>
            <a:fld id="{00000000-1234-1234-1234-123412341234}" type="slidenum">
              <a:rPr lang="iw-IL"/>
              <a:t>31</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7271f9d51e_0_0:notes"/>
          <p:cNvSpPr txBox="1">
            <a:spLocks noGrp="1"/>
          </p:cNvSpPr>
          <p:nvPr>
            <p:ph type="body" idx="1"/>
          </p:nvPr>
        </p:nvSpPr>
        <p:spPr>
          <a:xfrm>
            <a:off x="685802" y="4343406"/>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1" name="Google Shape;311;g7271f9d51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7271f9d51e_3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g7271f9d51e_3_9:notes"/>
          <p:cNvSpPr txBox="1">
            <a:spLocks noGrp="1"/>
          </p:cNvSpPr>
          <p:nvPr>
            <p:ph type="body" idx="1"/>
          </p:nvPr>
        </p:nvSpPr>
        <p:spPr>
          <a:xfrm>
            <a:off x="685802" y="4343406"/>
            <a:ext cx="5486400" cy="4114800"/>
          </a:xfrm>
          <a:prstGeom prst="rect">
            <a:avLst/>
          </a:prstGeom>
          <a:noFill/>
          <a:ln>
            <a:noFill/>
          </a:ln>
        </p:spPr>
        <p:txBody>
          <a:bodyPr spcFirstLastPara="1" wrap="square" lIns="93475" tIns="93475" rIns="93475" bIns="93475" anchor="t" anchorCtr="0">
            <a:noAutofit/>
          </a:bodyPr>
          <a:lstStyle/>
          <a:p>
            <a:pPr marL="0" lvl="0" indent="0" algn="r" rtl="1">
              <a:lnSpc>
                <a:spcPct val="100000"/>
              </a:lnSpc>
              <a:spcBef>
                <a:spcPts val="0"/>
              </a:spcBef>
              <a:spcAft>
                <a:spcPts val="0"/>
              </a:spcAft>
              <a:buSzPts val="1400"/>
              <a:buNone/>
            </a:pPr>
            <a:r>
              <a:rPr lang="iw-IL"/>
              <a:t>יש להוריד מחנות האפליקציות את סלב</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85756" lvl="0" indent="0" algn="r" rtl="1">
              <a:lnSpc>
                <a:spcPct val="100000"/>
              </a:lnSpc>
              <a:spcBef>
                <a:spcPts val="560"/>
              </a:spcBef>
              <a:spcAft>
                <a:spcPts val="0"/>
              </a:spcAft>
              <a:buClr>
                <a:srgbClr val="12B4BC"/>
              </a:buClr>
              <a:buSzPts val="2800"/>
              <a:buFont typeface="Arial"/>
              <a:buNone/>
            </a:pPr>
            <a:r>
              <a:rPr lang="iw-IL" b="1">
                <a:solidFill>
                  <a:srgbClr val="12B4BC"/>
                </a:solidFill>
                <a:latin typeface="Varela Round"/>
                <a:ea typeface="Varela Round"/>
                <a:cs typeface="Varela Round"/>
                <a:sym typeface="Varela Round"/>
              </a:rPr>
              <a:t>אובדן מזון מתרחש בכל שלבי אספקת המזון, החל משלבי הייצור, האחסון, האריזה והעיבוד, ועד לשלבי הקמעונאות והצריכה. </a:t>
            </a:r>
            <a:endParaRPr b="1">
              <a:solidFill>
                <a:srgbClr val="12B4BC"/>
              </a:solidFill>
              <a:latin typeface="Varela Round"/>
              <a:ea typeface="Varela Round"/>
              <a:cs typeface="Varela Round"/>
              <a:sym typeface="Varela Round"/>
            </a:endParaRPr>
          </a:p>
          <a:p>
            <a:pPr marL="0" lvl="0" indent="0" algn="r" rtl="1">
              <a:lnSpc>
                <a:spcPct val="100000"/>
              </a:lnSpc>
              <a:spcBef>
                <a:spcPts val="0"/>
              </a:spcBef>
              <a:spcAft>
                <a:spcPts val="0"/>
              </a:spcAft>
              <a:buClr>
                <a:schemeClr val="dk1"/>
              </a:buClr>
              <a:buSzPts val="1200"/>
              <a:buFont typeface="Arial"/>
              <a:buNone/>
            </a:pPr>
            <a:r>
              <a:rPr lang="iw-IL"/>
              <a:t>היום נכיר את כל שלבי איבוד המזון ונתמקד בהפחתה שלו כצרכנים במשק הביתי שלנו</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7271f9d51e_1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g7271f9d51e_1_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6" name="Google Shape;136;g7271f9d51e_1_28:notes"/>
          <p:cNvSpPr txBox="1">
            <a:spLocks noGrp="1"/>
          </p:cNvSpPr>
          <p:nvPr>
            <p:ph type="sldNum" idx="12"/>
          </p:nvPr>
        </p:nvSpPr>
        <p:spPr>
          <a:xfrm>
            <a:off x="1588" y="8685213"/>
            <a:ext cx="2971800" cy="457200"/>
          </a:xfrm>
          <a:prstGeom prst="rect">
            <a:avLst/>
          </a:prstGeom>
          <a:noFill/>
          <a:ln>
            <a:noFill/>
          </a:ln>
        </p:spPr>
        <p:txBody>
          <a:bodyPr spcFirstLastPara="1" wrap="square" lIns="91425" tIns="45700" rIns="91425" bIns="45700" anchor="b" anchorCtr="0">
            <a:noAutofit/>
          </a:bodyPr>
          <a:lstStyle/>
          <a:p>
            <a:pPr marL="0" lvl="0" indent="0" algn="l" rtl="1">
              <a:lnSpc>
                <a:spcPct val="100000"/>
              </a:lnSpc>
              <a:spcBef>
                <a:spcPts val="0"/>
              </a:spcBef>
              <a:spcAft>
                <a:spcPts val="0"/>
              </a:spcAft>
              <a:buClr>
                <a:srgbClr val="000000"/>
              </a:buClr>
              <a:buSzPts val="1400"/>
              <a:buFont typeface="Arial"/>
              <a:buNone/>
            </a:pPr>
            <a:fld id="{00000000-1234-1234-1234-123412341234}" type="slidenum">
              <a:rPr lang="iw-IL"/>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7271f9d51e_1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g7271f9d51e_1_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4" name="Google Shape;144;g7271f9d51e_1_47:notes"/>
          <p:cNvSpPr txBox="1">
            <a:spLocks noGrp="1"/>
          </p:cNvSpPr>
          <p:nvPr>
            <p:ph type="sldNum" idx="12"/>
          </p:nvPr>
        </p:nvSpPr>
        <p:spPr>
          <a:xfrm>
            <a:off x="1588" y="8685213"/>
            <a:ext cx="2971800" cy="457200"/>
          </a:xfrm>
          <a:prstGeom prst="rect">
            <a:avLst/>
          </a:prstGeom>
          <a:noFill/>
          <a:ln>
            <a:noFill/>
          </a:ln>
        </p:spPr>
        <p:txBody>
          <a:bodyPr spcFirstLastPara="1" wrap="square" lIns="91425" tIns="45700" rIns="91425" bIns="45700" anchor="b" anchorCtr="0">
            <a:noAutofit/>
          </a:bodyPr>
          <a:lstStyle/>
          <a:p>
            <a:pPr marL="0" lvl="0" indent="0" algn="l" rtl="1">
              <a:lnSpc>
                <a:spcPct val="100000"/>
              </a:lnSpc>
              <a:spcBef>
                <a:spcPts val="0"/>
              </a:spcBef>
              <a:spcAft>
                <a:spcPts val="0"/>
              </a:spcAft>
              <a:buClr>
                <a:srgbClr val="000000"/>
              </a:buClr>
              <a:buSzPts val="1400"/>
              <a:buFont typeface="Arial"/>
              <a:buNone/>
            </a:pPr>
            <a:fld id="{00000000-1234-1234-1234-123412341234}" type="slidenum">
              <a:rPr lang="iw-IL"/>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SzPts val="1400"/>
              <a:buNone/>
            </a:pPr>
            <a:r>
              <a:rPr lang="iw-IL"/>
              <a:t>לאחר ההפסקה חזרה לנתונים של ישראל עם דגש על אובדן המזון בשלב הצרכנות הביתית</a:t>
            </a:r>
            <a:endParaRPr/>
          </a:p>
        </p:txBody>
      </p:sp>
      <p:sp>
        <p:nvSpPr>
          <p:cNvPr id="152" name="Google Shape;15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7271f9d51e_1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g7271f9d51e_1_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9" name="Google Shape;159;g7271f9d51e_1_38:notes"/>
          <p:cNvSpPr txBox="1">
            <a:spLocks noGrp="1"/>
          </p:cNvSpPr>
          <p:nvPr>
            <p:ph type="sldNum" idx="12"/>
          </p:nvPr>
        </p:nvSpPr>
        <p:spPr>
          <a:xfrm>
            <a:off x="1588" y="8685213"/>
            <a:ext cx="2971800" cy="457200"/>
          </a:xfrm>
          <a:prstGeom prst="rect">
            <a:avLst/>
          </a:prstGeom>
          <a:noFill/>
          <a:ln>
            <a:noFill/>
          </a:ln>
        </p:spPr>
        <p:txBody>
          <a:bodyPr spcFirstLastPara="1" wrap="square" lIns="91425" tIns="45700" rIns="91425" bIns="45700" anchor="b" anchorCtr="0">
            <a:noAutofit/>
          </a:bodyPr>
          <a:lstStyle/>
          <a:p>
            <a:pPr marL="0" lvl="0" indent="0" algn="l" rtl="1">
              <a:lnSpc>
                <a:spcPct val="100000"/>
              </a:lnSpc>
              <a:spcBef>
                <a:spcPts val="0"/>
              </a:spcBef>
              <a:spcAft>
                <a:spcPts val="0"/>
              </a:spcAft>
              <a:buClr>
                <a:srgbClr val="000000"/>
              </a:buClr>
              <a:buSzPts val="1400"/>
              <a:buFont typeface="Arial"/>
              <a:buNone/>
            </a:pPr>
            <a:fld id="{00000000-1234-1234-1234-123412341234}" type="slidenum">
              <a:rPr lang="iw-IL"/>
              <a:t>15</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SzPts val="1400"/>
              <a:buNone/>
            </a:pPr>
            <a:r>
              <a:rPr lang="iw-IL"/>
              <a:t>קוריאה ב2014 נחשבה כמדינה המאבדת 98% מהמזון אותו צרכה במשק הביתי, לאחר התערבות הממשלה באמצעי אכיפה שונים ירדה כמות אובדן המזון ל5% בלבד ב2019. </a:t>
            </a:r>
            <a:endParaRPr/>
          </a:p>
        </p:txBody>
      </p:sp>
      <p:sp>
        <p:nvSpPr>
          <p:cNvPr id="166" name="Google Shape;16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שער">
  <p:cSld name="שער">
    <p:spTree>
      <p:nvGrpSpPr>
        <p:cNvPr id="1" name="Shape 15"/>
        <p:cNvGrpSpPr/>
        <p:nvPr/>
      </p:nvGrpSpPr>
      <p:grpSpPr>
        <a:xfrm>
          <a:off x="0" y="0"/>
          <a:ext cx="0" cy="0"/>
          <a:chOff x="0" y="0"/>
          <a:chExt cx="0" cy="0"/>
        </a:xfrm>
      </p:grpSpPr>
      <p:sp>
        <p:nvSpPr>
          <p:cNvPr id="16" name="Google Shape;16;p20"/>
          <p:cNvSpPr txBox="1">
            <a:spLocks noGrp="1"/>
          </p:cNvSpPr>
          <p:nvPr>
            <p:ph type="ctrTitle"/>
          </p:nvPr>
        </p:nvSpPr>
        <p:spPr>
          <a:xfrm>
            <a:off x="1" y="2693989"/>
            <a:ext cx="12192000" cy="1470025"/>
          </a:xfrm>
          <a:prstGeom prst="rect">
            <a:avLst/>
          </a:prstGeom>
          <a:noFill/>
          <a:ln>
            <a:noFill/>
          </a:ln>
        </p:spPr>
        <p:txBody>
          <a:bodyPr spcFirstLastPara="1" wrap="square" lIns="91425" tIns="45700" rIns="91425" bIns="45700" anchor="ctr" anchorCtr="0">
            <a:normAutofit/>
          </a:bodyPr>
          <a:lstStyle>
            <a:lvl1pPr lvl="0" algn="ctr" rtl="1">
              <a:lnSpc>
                <a:spcPct val="100000"/>
              </a:lnSpc>
              <a:spcBef>
                <a:spcPts val="0"/>
              </a:spcBef>
              <a:spcAft>
                <a:spcPts val="0"/>
              </a:spcAft>
              <a:buClr>
                <a:srgbClr val="192A72"/>
              </a:buClr>
              <a:buSzPts val="6601"/>
              <a:buFont typeface="Arial"/>
              <a:buNone/>
              <a:defRPr sz="6601" b="1" i="0" u="none" strike="noStrike" cap="none">
                <a:solidFill>
                  <a:srgbClr val="192A7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0"/>
          <p:cNvSpPr/>
          <p:nvPr/>
        </p:nvSpPr>
        <p:spPr>
          <a:xfrm>
            <a:off x="-670069" y="6569428"/>
            <a:ext cx="2623961" cy="459108"/>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 name="Google Shape;18;p20"/>
          <p:cNvSpPr/>
          <p:nvPr/>
        </p:nvSpPr>
        <p:spPr>
          <a:xfrm>
            <a:off x="-1488810" y="6304086"/>
            <a:ext cx="3246400" cy="192925"/>
          </a:xfrm>
          <a:prstGeom prst="roundRect">
            <a:avLst>
              <a:gd name="adj" fmla="val 49359"/>
            </a:avLst>
          </a:prstGeom>
          <a:solidFill>
            <a:srgbClr val="92D050"/>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 name="Google Shape;19;p20"/>
          <p:cNvSpPr/>
          <p:nvPr/>
        </p:nvSpPr>
        <p:spPr>
          <a:xfrm>
            <a:off x="9986482" y="-439221"/>
            <a:ext cx="4205647" cy="63186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 name="Google Shape;20;p20"/>
          <p:cNvSpPr/>
          <p:nvPr/>
        </p:nvSpPr>
        <p:spPr>
          <a:xfrm>
            <a:off x="8259471" y="6565100"/>
            <a:ext cx="4434214" cy="79653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1" name="Google Shape;21;p20"/>
          <p:cNvPicPr preferRelativeResize="0"/>
          <p:nvPr/>
        </p:nvPicPr>
        <p:blipFill rotWithShape="1">
          <a:blip r:embed="rId2">
            <a:alphaModFix/>
          </a:blip>
          <a:srcRect l="33058" r="33511" b="26248"/>
          <a:stretch/>
        </p:blipFill>
        <p:spPr>
          <a:xfrm>
            <a:off x="5445286" y="369916"/>
            <a:ext cx="1301430" cy="159743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כותרת ושתי תמונות">
  <p:cSld name="1_כותרת ושתי תמונות">
    <p:spTree>
      <p:nvGrpSpPr>
        <p:cNvPr id="1" name="Shape 77"/>
        <p:cNvGrpSpPr/>
        <p:nvPr/>
      </p:nvGrpSpPr>
      <p:grpSpPr>
        <a:xfrm>
          <a:off x="0" y="0"/>
          <a:ext cx="0" cy="0"/>
          <a:chOff x="0" y="0"/>
          <a:chExt cx="0" cy="0"/>
        </a:xfrm>
      </p:grpSpPr>
      <p:sp>
        <p:nvSpPr>
          <p:cNvPr id="78" name="Google Shape;78;p29"/>
          <p:cNvSpPr>
            <a:spLocks noGrp="1"/>
          </p:cNvSpPr>
          <p:nvPr>
            <p:ph type="pic" idx="2"/>
          </p:nvPr>
        </p:nvSpPr>
        <p:spPr>
          <a:xfrm>
            <a:off x="6444696" y="978201"/>
            <a:ext cx="5395321" cy="3638921"/>
          </a:xfrm>
          <a:prstGeom prst="rect">
            <a:avLst/>
          </a:prstGeom>
          <a:noFill/>
          <a:ln>
            <a:noFill/>
          </a:ln>
        </p:spPr>
        <p:txBody>
          <a:bodyPr spcFirstLastPara="1" wrap="square" lIns="91425" tIns="45700" rIns="91425" bIns="45700" anchor="t" anchorCtr="0">
            <a:normAutofit/>
          </a:bodyPr>
          <a:lstStyle>
            <a:lvl1pPr marR="0" lvl="0" algn="r" rtl="1">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r" rtl="1">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r" rtl="1">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79" name="Google Shape;79;p29"/>
          <p:cNvSpPr txBox="1">
            <a:spLocks noGrp="1"/>
          </p:cNvSpPr>
          <p:nvPr>
            <p:ph type="ctrTitle"/>
          </p:nvPr>
        </p:nvSpPr>
        <p:spPr>
          <a:xfrm>
            <a:off x="1733910" y="186258"/>
            <a:ext cx="10221024" cy="637353"/>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Clr>
                <a:srgbClr val="192A72"/>
              </a:buClr>
              <a:buSzPts val="4400"/>
              <a:buFont typeface="Arial"/>
              <a:buNone/>
              <a:defRPr sz="4400" b="1">
                <a:solidFill>
                  <a:srgbClr val="192A7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9"/>
          <p:cNvSpPr/>
          <p:nvPr/>
        </p:nvSpPr>
        <p:spPr>
          <a:xfrm>
            <a:off x="11186073" y="5980332"/>
            <a:ext cx="1591052" cy="155686"/>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1" name="Google Shape;81;p29"/>
          <p:cNvSpPr/>
          <p:nvPr/>
        </p:nvSpPr>
        <p:spPr>
          <a:xfrm>
            <a:off x="-413012" y="764744"/>
            <a:ext cx="1159099" cy="426915"/>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r>
              <a:rPr lang="iw-IL" sz="1800" b="0"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82" name="Google Shape;82;p29"/>
          <p:cNvSpPr/>
          <p:nvPr/>
        </p:nvSpPr>
        <p:spPr>
          <a:xfrm>
            <a:off x="-484994" y="320177"/>
            <a:ext cx="2095644" cy="369516"/>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3" name="Google Shape;83;p29"/>
          <p:cNvSpPr/>
          <p:nvPr/>
        </p:nvSpPr>
        <p:spPr>
          <a:xfrm>
            <a:off x="10586241" y="6268720"/>
            <a:ext cx="2190883" cy="41718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4" name="Google Shape;84;p29"/>
          <p:cNvSpPr>
            <a:spLocks noGrp="1"/>
          </p:cNvSpPr>
          <p:nvPr>
            <p:ph type="pic" idx="3"/>
          </p:nvPr>
        </p:nvSpPr>
        <p:spPr>
          <a:xfrm>
            <a:off x="843274" y="978201"/>
            <a:ext cx="5395321" cy="3638921"/>
          </a:xfrm>
          <a:prstGeom prst="rect">
            <a:avLst/>
          </a:prstGeom>
          <a:noFill/>
          <a:ln>
            <a:noFill/>
          </a:ln>
        </p:spPr>
        <p:txBody>
          <a:bodyPr spcFirstLastPara="1" wrap="square" lIns="91425" tIns="45700" rIns="91425" bIns="45700" anchor="t" anchorCtr="0">
            <a:normAutofit/>
          </a:bodyPr>
          <a:lstStyle>
            <a:lvl1pPr marR="0" lvl="0" algn="r" rtl="1">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r" rtl="1">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r" rtl="1">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כותרת ושלוש תמונות">
  <p:cSld name="כותרת ושלוש תמונות">
    <p:spTree>
      <p:nvGrpSpPr>
        <p:cNvPr id="1" name="Shape 85"/>
        <p:cNvGrpSpPr/>
        <p:nvPr/>
      </p:nvGrpSpPr>
      <p:grpSpPr>
        <a:xfrm>
          <a:off x="0" y="0"/>
          <a:ext cx="0" cy="0"/>
          <a:chOff x="0" y="0"/>
          <a:chExt cx="0" cy="0"/>
        </a:xfrm>
      </p:grpSpPr>
      <p:sp>
        <p:nvSpPr>
          <p:cNvPr id="86" name="Google Shape;86;p30"/>
          <p:cNvSpPr>
            <a:spLocks noGrp="1"/>
          </p:cNvSpPr>
          <p:nvPr>
            <p:ph type="pic" idx="2"/>
          </p:nvPr>
        </p:nvSpPr>
        <p:spPr>
          <a:xfrm>
            <a:off x="5513040" y="1030562"/>
            <a:ext cx="5395321" cy="3638921"/>
          </a:xfrm>
          <a:prstGeom prst="rect">
            <a:avLst/>
          </a:prstGeom>
          <a:noFill/>
          <a:ln>
            <a:noFill/>
          </a:ln>
        </p:spPr>
        <p:txBody>
          <a:bodyPr spcFirstLastPara="1" wrap="square" lIns="91425" tIns="45700" rIns="91425" bIns="45700" anchor="t" anchorCtr="0">
            <a:normAutofit/>
          </a:bodyPr>
          <a:lstStyle>
            <a:lvl1pPr marR="0" lvl="0" algn="r" rtl="1">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r" rtl="1">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r" rtl="1">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87" name="Google Shape;87;p30"/>
          <p:cNvSpPr txBox="1">
            <a:spLocks noGrp="1"/>
          </p:cNvSpPr>
          <p:nvPr>
            <p:ph type="ctrTitle"/>
          </p:nvPr>
        </p:nvSpPr>
        <p:spPr>
          <a:xfrm>
            <a:off x="1733909" y="186258"/>
            <a:ext cx="10247689" cy="637353"/>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Clr>
                <a:srgbClr val="192A72"/>
              </a:buClr>
              <a:buSzPts val="4400"/>
              <a:buFont typeface="Arial"/>
              <a:buNone/>
              <a:defRPr sz="4400" b="1">
                <a:solidFill>
                  <a:srgbClr val="192A7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30"/>
          <p:cNvSpPr/>
          <p:nvPr/>
        </p:nvSpPr>
        <p:spPr>
          <a:xfrm>
            <a:off x="11186073" y="5980332"/>
            <a:ext cx="1591052" cy="155686"/>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9" name="Google Shape;89;p30"/>
          <p:cNvSpPr/>
          <p:nvPr/>
        </p:nvSpPr>
        <p:spPr>
          <a:xfrm>
            <a:off x="-413012" y="764744"/>
            <a:ext cx="1159099" cy="426915"/>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r>
              <a:rPr lang="iw-IL" sz="1800" b="0"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90" name="Google Shape;90;p30"/>
          <p:cNvSpPr/>
          <p:nvPr/>
        </p:nvSpPr>
        <p:spPr>
          <a:xfrm>
            <a:off x="-484994" y="320177"/>
            <a:ext cx="2095644" cy="369516"/>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1" name="Google Shape;91;p30"/>
          <p:cNvSpPr/>
          <p:nvPr/>
        </p:nvSpPr>
        <p:spPr>
          <a:xfrm>
            <a:off x="10586241" y="6268720"/>
            <a:ext cx="2190883" cy="41718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2" name="Google Shape;92;p30"/>
          <p:cNvSpPr>
            <a:spLocks noGrp="1"/>
          </p:cNvSpPr>
          <p:nvPr>
            <p:ph type="pic" idx="3"/>
          </p:nvPr>
        </p:nvSpPr>
        <p:spPr>
          <a:xfrm>
            <a:off x="1241442" y="1030562"/>
            <a:ext cx="4114650" cy="2743100"/>
          </a:xfrm>
          <a:prstGeom prst="rect">
            <a:avLst/>
          </a:prstGeom>
          <a:noFill/>
          <a:ln>
            <a:noFill/>
          </a:ln>
        </p:spPr>
        <p:txBody>
          <a:bodyPr spcFirstLastPara="1" wrap="square" lIns="91425" tIns="45700" rIns="91425" bIns="45700" anchor="t" anchorCtr="0">
            <a:normAutofit/>
          </a:bodyPr>
          <a:lstStyle>
            <a:lvl1pPr marR="0" lvl="0" algn="r" rtl="1">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r" rtl="1">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r" rtl="1">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93" name="Google Shape;93;p30"/>
          <p:cNvSpPr>
            <a:spLocks noGrp="1"/>
          </p:cNvSpPr>
          <p:nvPr>
            <p:ph type="pic" idx="4"/>
          </p:nvPr>
        </p:nvSpPr>
        <p:spPr>
          <a:xfrm>
            <a:off x="1241442" y="3932962"/>
            <a:ext cx="4114650" cy="2743100"/>
          </a:xfrm>
          <a:prstGeom prst="rect">
            <a:avLst/>
          </a:prstGeom>
          <a:noFill/>
          <a:ln>
            <a:noFill/>
          </a:ln>
        </p:spPr>
        <p:txBody>
          <a:bodyPr spcFirstLastPara="1" wrap="square" lIns="91425" tIns="45700" rIns="91425" bIns="45700" anchor="t" anchorCtr="0">
            <a:normAutofit/>
          </a:bodyPr>
          <a:lstStyle>
            <a:lvl1pPr marR="0" lvl="0" algn="r" rtl="1">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r" rtl="1">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r" rtl="1">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כותרת וארבע תמונות">
  <p:cSld name="כותרת וארבע תמונות">
    <p:spTree>
      <p:nvGrpSpPr>
        <p:cNvPr id="1" name="Shape 94"/>
        <p:cNvGrpSpPr/>
        <p:nvPr/>
      </p:nvGrpSpPr>
      <p:grpSpPr>
        <a:xfrm>
          <a:off x="0" y="0"/>
          <a:ext cx="0" cy="0"/>
          <a:chOff x="0" y="0"/>
          <a:chExt cx="0" cy="0"/>
        </a:xfrm>
      </p:grpSpPr>
      <p:sp>
        <p:nvSpPr>
          <p:cNvPr id="95" name="Google Shape;95;p31"/>
          <p:cNvSpPr txBox="1">
            <a:spLocks noGrp="1"/>
          </p:cNvSpPr>
          <p:nvPr>
            <p:ph type="ctrTitle"/>
          </p:nvPr>
        </p:nvSpPr>
        <p:spPr>
          <a:xfrm>
            <a:off x="1733909" y="186258"/>
            <a:ext cx="10247689" cy="637353"/>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Clr>
                <a:srgbClr val="192A72"/>
              </a:buClr>
              <a:buSzPts val="4400"/>
              <a:buFont typeface="Arial"/>
              <a:buNone/>
              <a:defRPr sz="4400" b="1">
                <a:solidFill>
                  <a:srgbClr val="192A7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31"/>
          <p:cNvSpPr/>
          <p:nvPr/>
        </p:nvSpPr>
        <p:spPr>
          <a:xfrm>
            <a:off x="11186073" y="5980332"/>
            <a:ext cx="1591052" cy="155686"/>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7" name="Google Shape;97;p31"/>
          <p:cNvSpPr/>
          <p:nvPr/>
        </p:nvSpPr>
        <p:spPr>
          <a:xfrm>
            <a:off x="10171544" y="938558"/>
            <a:ext cx="2190882" cy="426915"/>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r>
              <a:rPr lang="iw-IL" sz="1800" b="0"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98" name="Google Shape;98;p31"/>
          <p:cNvSpPr/>
          <p:nvPr/>
        </p:nvSpPr>
        <p:spPr>
          <a:xfrm>
            <a:off x="-484994" y="320177"/>
            <a:ext cx="2095644" cy="369516"/>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9" name="Google Shape;99;p31"/>
          <p:cNvSpPr/>
          <p:nvPr/>
        </p:nvSpPr>
        <p:spPr>
          <a:xfrm>
            <a:off x="10586241" y="6268720"/>
            <a:ext cx="2190883" cy="41718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0" name="Google Shape;100;p31"/>
          <p:cNvSpPr>
            <a:spLocks noGrp="1"/>
          </p:cNvSpPr>
          <p:nvPr>
            <p:ph type="pic" idx="2"/>
          </p:nvPr>
        </p:nvSpPr>
        <p:spPr>
          <a:xfrm>
            <a:off x="154519" y="1073695"/>
            <a:ext cx="4114650" cy="2743100"/>
          </a:xfrm>
          <a:prstGeom prst="rect">
            <a:avLst/>
          </a:prstGeom>
          <a:noFill/>
          <a:ln>
            <a:noFill/>
          </a:ln>
        </p:spPr>
        <p:txBody>
          <a:bodyPr spcFirstLastPara="1" wrap="square" lIns="91425" tIns="45700" rIns="91425" bIns="45700" anchor="t" anchorCtr="0">
            <a:normAutofit/>
          </a:bodyPr>
          <a:lstStyle>
            <a:lvl1pPr marR="0" lvl="0" algn="r" rtl="1">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r" rtl="1">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r" rtl="1">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101" name="Google Shape;101;p31"/>
          <p:cNvSpPr>
            <a:spLocks noGrp="1"/>
          </p:cNvSpPr>
          <p:nvPr>
            <p:ph type="pic" idx="3"/>
          </p:nvPr>
        </p:nvSpPr>
        <p:spPr>
          <a:xfrm>
            <a:off x="154519" y="3976095"/>
            <a:ext cx="4114650" cy="2743100"/>
          </a:xfrm>
          <a:prstGeom prst="rect">
            <a:avLst/>
          </a:prstGeom>
          <a:noFill/>
          <a:ln>
            <a:noFill/>
          </a:ln>
        </p:spPr>
        <p:txBody>
          <a:bodyPr spcFirstLastPara="1" wrap="square" lIns="91425" tIns="45700" rIns="91425" bIns="45700" anchor="t" anchorCtr="0">
            <a:normAutofit/>
          </a:bodyPr>
          <a:lstStyle>
            <a:lvl1pPr marR="0" lvl="0" algn="r" rtl="1">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r" rtl="1">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r" rtl="1">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102" name="Google Shape;102;p31"/>
          <p:cNvSpPr>
            <a:spLocks noGrp="1"/>
          </p:cNvSpPr>
          <p:nvPr>
            <p:ph type="pic" idx="4"/>
          </p:nvPr>
        </p:nvSpPr>
        <p:spPr>
          <a:xfrm>
            <a:off x="4414862" y="1073695"/>
            <a:ext cx="4114650" cy="2743100"/>
          </a:xfrm>
          <a:prstGeom prst="rect">
            <a:avLst/>
          </a:prstGeom>
          <a:noFill/>
          <a:ln>
            <a:noFill/>
          </a:ln>
        </p:spPr>
        <p:txBody>
          <a:bodyPr spcFirstLastPara="1" wrap="square" lIns="91425" tIns="45700" rIns="91425" bIns="45700" anchor="t" anchorCtr="0">
            <a:normAutofit/>
          </a:bodyPr>
          <a:lstStyle>
            <a:lvl1pPr marR="0" lvl="0" algn="r" rtl="1">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r" rtl="1">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r" rtl="1">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103" name="Google Shape;103;p31"/>
          <p:cNvSpPr>
            <a:spLocks noGrp="1"/>
          </p:cNvSpPr>
          <p:nvPr>
            <p:ph type="pic" idx="5"/>
          </p:nvPr>
        </p:nvSpPr>
        <p:spPr>
          <a:xfrm>
            <a:off x="4414862" y="3976095"/>
            <a:ext cx="4114650" cy="2743100"/>
          </a:xfrm>
          <a:prstGeom prst="rect">
            <a:avLst/>
          </a:prstGeom>
          <a:noFill/>
          <a:ln>
            <a:noFill/>
          </a:ln>
        </p:spPr>
        <p:txBody>
          <a:bodyPr spcFirstLastPara="1" wrap="square" lIns="91425" tIns="45700" rIns="91425" bIns="45700" anchor="t" anchorCtr="0">
            <a:normAutofit/>
          </a:bodyPr>
          <a:lstStyle>
            <a:lvl1pPr marR="0" lvl="0" algn="r" rtl="1">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r" rtl="1">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r" rtl="1">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השיעור שכבה ושם המורה">
  <p:cSld name="השיעור שכבה ושם המורה">
    <p:spTree>
      <p:nvGrpSpPr>
        <p:cNvPr id="1" name="Shape 22"/>
        <p:cNvGrpSpPr/>
        <p:nvPr/>
      </p:nvGrpSpPr>
      <p:grpSpPr>
        <a:xfrm>
          <a:off x="0" y="0"/>
          <a:ext cx="0" cy="0"/>
          <a:chOff x="0" y="0"/>
          <a:chExt cx="0" cy="0"/>
        </a:xfrm>
      </p:grpSpPr>
      <p:sp>
        <p:nvSpPr>
          <p:cNvPr id="23" name="Google Shape;23;p21"/>
          <p:cNvSpPr/>
          <p:nvPr/>
        </p:nvSpPr>
        <p:spPr>
          <a:xfrm>
            <a:off x="212943" y="1396870"/>
            <a:ext cx="13177381" cy="2978963"/>
          </a:xfrm>
          <a:prstGeom prst="roundRect">
            <a:avLst>
              <a:gd name="adj" fmla="val 50000"/>
            </a:avLst>
          </a:prstGeom>
          <a:solidFill>
            <a:srgbClr val="D8D8D8"/>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r>
              <a:rPr lang="iw-IL" sz="1800" b="0"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4" name="Google Shape;24;p21"/>
          <p:cNvSpPr txBox="1">
            <a:spLocks noGrp="1"/>
          </p:cNvSpPr>
          <p:nvPr>
            <p:ph type="ctrTitle"/>
          </p:nvPr>
        </p:nvSpPr>
        <p:spPr>
          <a:xfrm>
            <a:off x="1" y="1640910"/>
            <a:ext cx="12192000" cy="1260000"/>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Clr>
                <a:srgbClr val="192A72"/>
              </a:buClr>
              <a:buSzPts val="6601"/>
              <a:buFont typeface="Arial"/>
              <a:buNone/>
              <a:defRPr sz="6601" b="1">
                <a:solidFill>
                  <a:srgbClr val="192A7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1"/>
          <p:cNvSpPr/>
          <p:nvPr/>
        </p:nvSpPr>
        <p:spPr>
          <a:xfrm>
            <a:off x="7329949" y="6155858"/>
            <a:ext cx="5333866" cy="557618"/>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 name="Google Shape;26;p21"/>
          <p:cNvSpPr/>
          <p:nvPr/>
        </p:nvSpPr>
        <p:spPr>
          <a:xfrm>
            <a:off x="9501144" y="5870968"/>
            <a:ext cx="3049656" cy="205899"/>
          </a:xfrm>
          <a:prstGeom prst="roundRect">
            <a:avLst>
              <a:gd name="adj" fmla="val 50000"/>
            </a:avLst>
          </a:prstGeom>
          <a:solidFill>
            <a:srgbClr val="BDE686"/>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7" name="Google Shape;27;p21"/>
          <p:cNvSpPr/>
          <p:nvPr/>
        </p:nvSpPr>
        <p:spPr>
          <a:xfrm>
            <a:off x="-501113" y="163632"/>
            <a:ext cx="1428110" cy="322428"/>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8" name="Google Shape;28;p21"/>
          <p:cNvSpPr txBox="1">
            <a:spLocks noGrp="1"/>
          </p:cNvSpPr>
          <p:nvPr>
            <p:ph type="subTitle" idx="1"/>
          </p:nvPr>
        </p:nvSpPr>
        <p:spPr>
          <a:xfrm>
            <a:off x="1" y="2895892"/>
            <a:ext cx="12192000" cy="765200"/>
          </a:xfrm>
          <a:prstGeom prst="rect">
            <a:avLst/>
          </a:prstGeom>
          <a:noFill/>
          <a:ln>
            <a:noFill/>
          </a:ln>
        </p:spPr>
        <p:txBody>
          <a:bodyPr spcFirstLastPara="1" wrap="square" lIns="36000" tIns="36000" rIns="36000" bIns="36000" anchor="ctr" anchorCtr="0">
            <a:spAutoFit/>
          </a:bodyPr>
          <a:lstStyle>
            <a:lvl1pPr lvl="0" algn="ctr" rtl="1">
              <a:lnSpc>
                <a:spcPct val="100000"/>
              </a:lnSpc>
              <a:spcBef>
                <a:spcPts val="0"/>
              </a:spcBef>
              <a:spcAft>
                <a:spcPts val="0"/>
              </a:spcAft>
              <a:buClr>
                <a:srgbClr val="002060"/>
              </a:buClr>
              <a:buSzPts val="2800"/>
              <a:buNone/>
              <a:defRPr sz="4000" b="1">
                <a:solidFill>
                  <a:srgbClr val="002060"/>
                </a:solidFill>
                <a:latin typeface="Arial"/>
                <a:ea typeface="Arial"/>
                <a:cs typeface="Arial"/>
                <a:sym typeface="Arial"/>
              </a:defRPr>
            </a:lvl1pPr>
            <a:lvl2pPr lvl="1" algn="ctr" rtl="1">
              <a:lnSpc>
                <a:spcPct val="100000"/>
              </a:lnSpc>
              <a:spcBef>
                <a:spcPts val="600"/>
              </a:spcBef>
              <a:spcAft>
                <a:spcPts val="0"/>
              </a:spcAft>
              <a:buClr>
                <a:schemeClr val="dk1"/>
              </a:buClr>
              <a:buSzPts val="2800"/>
              <a:buNone/>
              <a:defRPr sz="3700"/>
            </a:lvl2pPr>
            <a:lvl3pPr lvl="2" algn="ctr" rtl="1">
              <a:lnSpc>
                <a:spcPct val="100000"/>
              </a:lnSpc>
              <a:spcBef>
                <a:spcPts val="0"/>
              </a:spcBef>
              <a:spcAft>
                <a:spcPts val="0"/>
              </a:spcAft>
              <a:buClr>
                <a:schemeClr val="dk1"/>
              </a:buClr>
              <a:buSzPts val="2800"/>
              <a:buNone/>
              <a:defRPr sz="3700"/>
            </a:lvl3pPr>
            <a:lvl4pPr lvl="3" algn="ctr" rtl="1">
              <a:lnSpc>
                <a:spcPct val="100000"/>
              </a:lnSpc>
              <a:spcBef>
                <a:spcPts val="0"/>
              </a:spcBef>
              <a:spcAft>
                <a:spcPts val="0"/>
              </a:spcAft>
              <a:buClr>
                <a:schemeClr val="dk1"/>
              </a:buClr>
              <a:buSzPts val="2800"/>
              <a:buNone/>
              <a:defRPr sz="3700"/>
            </a:lvl4pPr>
            <a:lvl5pPr lvl="4" algn="ctr" rtl="1">
              <a:lnSpc>
                <a:spcPct val="100000"/>
              </a:lnSpc>
              <a:spcBef>
                <a:spcPts val="0"/>
              </a:spcBef>
              <a:spcAft>
                <a:spcPts val="0"/>
              </a:spcAft>
              <a:buClr>
                <a:schemeClr val="dk1"/>
              </a:buClr>
              <a:buSzPts val="2800"/>
              <a:buNone/>
              <a:defRPr sz="3700"/>
            </a:lvl5pPr>
            <a:lvl6pPr lvl="5" algn="ctr" rtl="1">
              <a:lnSpc>
                <a:spcPct val="100000"/>
              </a:lnSpc>
              <a:spcBef>
                <a:spcPts val="0"/>
              </a:spcBef>
              <a:spcAft>
                <a:spcPts val="0"/>
              </a:spcAft>
              <a:buClr>
                <a:schemeClr val="dk1"/>
              </a:buClr>
              <a:buSzPts val="2800"/>
              <a:buNone/>
              <a:defRPr sz="3700"/>
            </a:lvl6pPr>
            <a:lvl7pPr lvl="6" algn="ctr" rtl="1">
              <a:lnSpc>
                <a:spcPct val="100000"/>
              </a:lnSpc>
              <a:spcBef>
                <a:spcPts val="0"/>
              </a:spcBef>
              <a:spcAft>
                <a:spcPts val="0"/>
              </a:spcAft>
              <a:buClr>
                <a:schemeClr val="dk1"/>
              </a:buClr>
              <a:buSzPts val="2800"/>
              <a:buNone/>
              <a:defRPr sz="3700"/>
            </a:lvl7pPr>
            <a:lvl8pPr lvl="7" algn="ctr" rtl="1">
              <a:lnSpc>
                <a:spcPct val="100000"/>
              </a:lnSpc>
              <a:spcBef>
                <a:spcPts val="0"/>
              </a:spcBef>
              <a:spcAft>
                <a:spcPts val="0"/>
              </a:spcAft>
              <a:buClr>
                <a:schemeClr val="dk1"/>
              </a:buClr>
              <a:buSzPts val="2800"/>
              <a:buNone/>
              <a:defRPr sz="3700"/>
            </a:lvl8pPr>
            <a:lvl9pPr lvl="8" algn="ctr" rtl="1">
              <a:lnSpc>
                <a:spcPct val="100000"/>
              </a:lnSpc>
              <a:spcBef>
                <a:spcPts val="0"/>
              </a:spcBef>
              <a:spcAft>
                <a:spcPts val="0"/>
              </a:spcAft>
              <a:buClr>
                <a:schemeClr val="dk1"/>
              </a:buClr>
              <a:buSzPts val="2800"/>
              <a:buNone/>
              <a:defRPr sz="3700"/>
            </a:lvl9pPr>
          </a:lstStyle>
          <a:p>
            <a:endParaRPr/>
          </a:p>
        </p:txBody>
      </p:sp>
      <p:sp>
        <p:nvSpPr>
          <p:cNvPr id="29" name="Google Shape;29;p21"/>
          <p:cNvSpPr txBox="1">
            <a:spLocks noGrp="1"/>
          </p:cNvSpPr>
          <p:nvPr>
            <p:ph type="body" idx="2"/>
          </p:nvPr>
        </p:nvSpPr>
        <p:spPr>
          <a:xfrm>
            <a:off x="0" y="3734824"/>
            <a:ext cx="12191999" cy="720000"/>
          </a:xfrm>
          <a:prstGeom prst="rect">
            <a:avLst/>
          </a:prstGeom>
          <a:noFill/>
          <a:ln>
            <a:noFill/>
          </a:ln>
        </p:spPr>
        <p:txBody>
          <a:bodyPr spcFirstLastPara="1" wrap="square" lIns="91425" tIns="45700" rIns="91425" bIns="45700" anchor="ctr" anchorCtr="0">
            <a:noAutofit/>
          </a:bodyPr>
          <a:lstStyle>
            <a:lvl1pPr marL="457200" lvl="0" indent="-228600" algn="ctr" rtl="1">
              <a:lnSpc>
                <a:spcPct val="100000"/>
              </a:lnSpc>
              <a:spcBef>
                <a:spcPts val="0"/>
              </a:spcBef>
              <a:spcAft>
                <a:spcPts val="0"/>
              </a:spcAft>
              <a:buClr>
                <a:srgbClr val="002060"/>
              </a:buClr>
              <a:buSzPts val="2800"/>
              <a:buFont typeface="Arial"/>
              <a:buNone/>
              <a:defRPr sz="3200" b="1">
                <a:solidFill>
                  <a:srgbClr val="002060"/>
                </a:solidFill>
                <a:latin typeface="Arial"/>
                <a:ea typeface="Arial"/>
                <a:cs typeface="Arial"/>
                <a:sym typeface="Arial"/>
              </a:defRPr>
            </a:lvl1pPr>
            <a:lvl2pPr marL="914400" lvl="1" indent="-228600" algn="ctr" rtl="1">
              <a:lnSpc>
                <a:spcPct val="100000"/>
              </a:lnSpc>
              <a:spcBef>
                <a:spcPts val="600"/>
              </a:spcBef>
              <a:spcAft>
                <a:spcPts val="0"/>
              </a:spcAft>
              <a:buClr>
                <a:srgbClr val="002060"/>
              </a:buClr>
              <a:buSzPts val="2800"/>
              <a:buFont typeface="Arial"/>
              <a:buNone/>
              <a:defRPr sz="3200" b="1">
                <a:solidFill>
                  <a:srgbClr val="002060"/>
                </a:solidFill>
                <a:latin typeface="Arial"/>
                <a:ea typeface="Arial"/>
                <a:cs typeface="Arial"/>
                <a:sym typeface="Arial"/>
              </a:defRPr>
            </a:lvl2pPr>
            <a:lvl3pPr marL="1371600" lvl="2" indent="-381000" algn="r" rtl="1">
              <a:lnSpc>
                <a:spcPct val="150000"/>
              </a:lnSpc>
              <a:spcBef>
                <a:spcPts val="600"/>
              </a:spcBef>
              <a:spcAft>
                <a:spcPts val="0"/>
              </a:spcAft>
              <a:buClr>
                <a:srgbClr val="002060"/>
              </a:buClr>
              <a:buSzPts val="2400"/>
              <a:buChar char="•"/>
              <a:defRPr>
                <a:solidFill>
                  <a:srgbClr val="002060"/>
                </a:solidFill>
                <a:latin typeface="Arial"/>
                <a:ea typeface="Arial"/>
                <a:cs typeface="Arial"/>
                <a:sym typeface="Arial"/>
              </a:defRPr>
            </a:lvl3pPr>
            <a:lvl4pPr marL="1828800" lvl="3" indent="-355600" algn="r" rtl="1">
              <a:lnSpc>
                <a:spcPct val="150000"/>
              </a:lnSpc>
              <a:spcBef>
                <a:spcPts val="400"/>
              </a:spcBef>
              <a:spcAft>
                <a:spcPts val="0"/>
              </a:spcAft>
              <a:buClr>
                <a:srgbClr val="002060"/>
              </a:buClr>
              <a:buSzPts val="2000"/>
              <a:buChar char="–"/>
              <a:defRPr>
                <a:solidFill>
                  <a:srgbClr val="002060"/>
                </a:solidFill>
                <a:latin typeface="Arial"/>
                <a:ea typeface="Arial"/>
                <a:cs typeface="Arial"/>
                <a:sym typeface="Arial"/>
              </a:defRPr>
            </a:lvl4pPr>
            <a:lvl5pPr marL="2286000" lvl="4" indent="-355600" algn="r" rtl="1">
              <a:lnSpc>
                <a:spcPct val="150000"/>
              </a:lnSpc>
              <a:spcBef>
                <a:spcPts val="400"/>
              </a:spcBef>
              <a:spcAft>
                <a:spcPts val="0"/>
              </a:spcAft>
              <a:buClr>
                <a:srgbClr val="002060"/>
              </a:buClr>
              <a:buSzPts val="2000"/>
              <a:buChar char="»"/>
              <a:defRPr>
                <a:solidFill>
                  <a:srgbClr val="002060"/>
                </a:solidFill>
                <a:latin typeface="Arial"/>
                <a:ea typeface="Arial"/>
                <a:cs typeface="Arial"/>
                <a:sym typeface="Arial"/>
              </a:defRPr>
            </a:lvl5pPr>
            <a:lvl6pPr marL="2743200" lvl="5" indent="-342900" algn="r" rtl="1">
              <a:lnSpc>
                <a:spcPct val="100000"/>
              </a:lnSpc>
              <a:spcBef>
                <a:spcPts val="360"/>
              </a:spcBef>
              <a:spcAft>
                <a:spcPts val="0"/>
              </a:spcAft>
              <a:buClr>
                <a:schemeClr val="dk1"/>
              </a:buClr>
              <a:buSzPts val="1800"/>
              <a:buChar char="•"/>
              <a:defRPr/>
            </a:lvl6pPr>
            <a:lvl7pPr marL="3200400" lvl="6" indent="-342900" algn="r" rtl="1">
              <a:lnSpc>
                <a:spcPct val="100000"/>
              </a:lnSpc>
              <a:spcBef>
                <a:spcPts val="360"/>
              </a:spcBef>
              <a:spcAft>
                <a:spcPts val="0"/>
              </a:spcAft>
              <a:buClr>
                <a:schemeClr val="dk1"/>
              </a:buClr>
              <a:buSzPts val="1800"/>
              <a:buChar char="•"/>
              <a:defRPr/>
            </a:lvl7pPr>
            <a:lvl8pPr marL="3657600" lvl="7" indent="-342900" algn="r" rtl="1">
              <a:lnSpc>
                <a:spcPct val="100000"/>
              </a:lnSpc>
              <a:spcBef>
                <a:spcPts val="360"/>
              </a:spcBef>
              <a:spcAft>
                <a:spcPts val="0"/>
              </a:spcAft>
              <a:buClr>
                <a:schemeClr val="dk1"/>
              </a:buClr>
              <a:buSzPts val="1800"/>
              <a:buChar char="•"/>
              <a:defRPr/>
            </a:lvl8pPr>
            <a:lvl9pPr marL="4114800" lvl="8" indent="-342900" algn="r" rtl="1">
              <a:lnSpc>
                <a:spcPct val="100000"/>
              </a:lnSpc>
              <a:spcBef>
                <a:spcPts val="360"/>
              </a:spcBef>
              <a:spcAft>
                <a:spcPts val="0"/>
              </a:spcAft>
              <a:buClr>
                <a:schemeClr val="dk1"/>
              </a:buClr>
              <a:buSzPts val="1800"/>
              <a:buChar char="•"/>
              <a:defRPr/>
            </a:lvl9pPr>
          </a:lstStyle>
          <a:p>
            <a:endParaRPr/>
          </a:p>
        </p:txBody>
      </p:sp>
      <p:sp>
        <p:nvSpPr>
          <p:cNvPr id="30" name="Google Shape;30;p21"/>
          <p:cNvSpPr/>
          <p:nvPr/>
        </p:nvSpPr>
        <p:spPr>
          <a:xfrm>
            <a:off x="10059465" y="87232"/>
            <a:ext cx="2768857" cy="451249"/>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 כותרות ותוכן">
  <p:cSld name="2 כותרות ותוכן">
    <p:spTree>
      <p:nvGrpSpPr>
        <p:cNvPr id="1" name="Shape 31"/>
        <p:cNvGrpSpPr/>
        <p:nvPr/>
      </p:nvGrpSpPr>
      <p:grpSpPr>
        <a:xfrm>
          <a:off x="0" y="0"/>
          <a:ext cx="0" cy="0"/>
          <a:chOff x="0" y="0"/>
          <a:chExt cx="0" cy="0"/>
        </a:xfrm>
      </p:grpSpPr>
      <p:sp>
        <p:nvSpPr>
          <p:cNvPr id="32" name="Google Shape;32;p23"/>
          <p:cNvSpPr txBox="1">
            <a:spLocks noGrp="1"/>
          </p:cNvSpPr>
          <p:nvPr>
            <p:ph type="title"/>
          </p:nvPr>
        </p:nvSpPr>
        <p:spPr>
          <a:xfrm>
            <a:off x="2549769" y="213094"/>
            <a:ext cx="9642231" cy="720000"/>
          </a:xfrm>
          <a:prstGeom prst="rect">
            <a:avLst/>
          </a:prstGeom>
          <a:noFill/>
          <a:ln>
            <a:noFill/>
          </a:ln>
        </p:spPr>
        <p:txBody>
          <a:bodyPr spcFirstLastPara="1" wrap="square" lIns="91425" tIns="45700" rIns="91425" bIns="45700" anchor="ctr" anchorCtr="0">
            <a:noAutofit/>
          </a:bodyPr>
          <a:lstStyle>
            <a:lvl1pPr marR="0" lvl="0" algn="ctr" rtl="1">
              <a:lnSpc>
                <a:spcPct val="100000"/>
              </a:lnSpc>
              <a:spcBef>
                <a:spcPts val="0"/>
              </a:spcBef>
              <a:spcAft>
                <a:spcPts val="0"/>
              </a:spcAft>
              <a:buClr>
                <a:srgbClr val="002060"/>
              </a:buClr>
              <a:buSzPts val="4400"/>
              <a:buFont typeface="Arial"/>
              <a:buNone/>
              <a:defRPr sz="4400" b="1" i="0" u="none" strike="noStrike" cap="none">
                <a:solidFill>
                  <a:srgbClr val="002060"/>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3"/>
          <p:cNvSpPr txBox="1">
            <a:spLocks noGrp="1"/>
          </p:cNvSpPr>
          <p:nvPr>
            <p:ph type="body" idx="1"/>
          </p:nvPr>
        </p:nvSpPr>
        <p:spPr>
          <a:xfrm>
            <a:off x="515275" y="1185681"/>
            <a:ext cx="8306992" cy="540000"/>
          </a:xfrm>
          <a:prstGeom prst="rect">
            <a:avLst/>
          </a:prstGeom>
          <a:noFill/>
          <a:ln>
            <a:noFill/>
          </a:ln>
        </p:spPr>
        <p:txBody>
          <a:bodyPr spcFirstLastPara="1" wrap="square" lIns="91425" tIns="45700" rIns="91425" bIns="45700" anchor="ctr" anchorCtr="0">
            <a:noAutofit/>
          </a:bodyPr>
          <a:lstStyle>
            <a:lvl1pPr marL="457200" lvl="0" indent="-228600" algn="r" rtl="1">
              <a:lnSpc>
                <a:spcPct val="100000"/>
              </a:lnSpc>
              <a:spcBef>
                <a:spcPts val="560"/>
              </a:spcBef>
              <a:spcAft>
                <a:spcPts val="0"/>
              </a:spcAft>
              <a:buClr>
                <a:srgbClr val="12B4BC"/>
              </a:buClr>
              <a:buSzPts val="2800"/>
              <a:buNone/>
              <a:defRPr sz="2800" b="1">
                <a:solidFill>
                  <a:srgbClr val="12B4BC"/>
                </a:solidFill>
                <a:latin typeface="Arial"/>
                <a:ea typeface="Arial"/>
                <a:cs typeface="Arial"/>
                <a:sym typeface="Arial"/>
              </a:defRPr>
            </a:lvl1pPr>
            <a:lvl2pPr marL="914400" lvl="1" indent="-228600" algn="r" rtl="1">
              <a:lnSpc>
                <a:spcPct val="100000"/>
              </a:lnSpc>
              <a:spcBef>
                <a:spcPts val="400"/>
              </a:spcBef>
              <a:spcAft>
                <a:spcPts val="0"/>
              </a:spcAft>
              <a:buClr>
                <a:schemeClr val="dk1"/>
              </a:buClr>
              <a:buSzPts val="2000"/>
              <a:buNone/>
              <a:defRPr sz="2000" b="1"/>
            </a:lvl2pPr>
            <a:lvl3pPr marL="1371600" lvl="2" indent="-228600" algn="r" rtl="1">
              <a:lnSpc>
                <a:spcPct val="100000"/>
              </a:lnSpc>
              <a:spcBef>
                <a:spcPts val="360"/>
              </a:spcBef>
              <a:spcAft>
                <a:spcPts val="0"/>
              </a:spcAft>
              <a:buClr>
                <a:schemeClr val="dk1"/>
              </a:buClr>
              <a:buSzPts val="1800"/>
              <a:buNone/>
              <a:defRPr sz="1800" b="1"/>
            </a:lvl3pPr>
            <a:lvl4pPr marL="1828800" lvl="3" indent="-228600" algn="r" rtl="1">
              <a:lnSpc>
                <a:spcPct val="100000"/>
              </a:lnSpc>
              <a:spcBef>
                <a:spcPts val="320"/>
              </a:spcBef>
              <a:spcAft>
                <a:spcPts val="0"/>
              </a:spcAft>
              <a:buClr>
                <a:schemeClr val="dk1"/>
              </a:buClr>
              <a:buSzPts val="1600"/>
              <a:buNone/>
              <a:defRPr sz="1600" b="1"/>
            </a:lvl4pPr>
            <a:lvl5pPr marL="2286000" lvl="4" indent="-228600" algn="r" rtl="1">
              <a:lnSpc>
                <a:spcPct val="100000"/>
              </a:lnSpc>
              <a:spcBef>
                <a:spcPts val="320"/>
              </a:spcBef>
              <a:spcAft>
                <a:spcPts val="0"/>
              </a:spcAft>
              <a:buClr>
                <a:schemeClr val="dk1"/>
              </a:buClr>
              <a:buSzPts val="1600"/>
              <a:buNone/>
              <a:defRPr sz="1600" b="1"/>
            </a:lvl5pPr>
            <a:lvl6pPr marL="2743200" lvl="5" indent="-228600" algn="r" rtl="1">
              <a:lnSpc>
                <a:spcPct val="100000"/>
              </a:lnSpc>
              <a:spcBef>
                <a:spcPts val="320"/>
              </a:spcBef>
              <a:spcAft>
                <a:spcPts val="0"/>
              </a:spcAft>
              <a:buClr>
                <a:schemeClr val="dk1"/>
              </a:buClr>
              <a:buSzPts val="1600"/>
              <a:buNone/>
              <a:defRPr sz="1600" b="1"/>
            </a:lvl6pPr>
            <a:lvl7pPr marL="3200400" lvl="6" indent="-228600" algn="r" rtl="1">
              <a:lnSpc>
                <a:spcPct val="100000"/>
              </a:lnSpc>
              <a:spcBef>
                <a:spcPts val="320"/>
              </a:spcBef>
              <a:spcAft>
                <a:spcPts val="0"/>
              </a:spcAft>
              <a:buClr>
                <a:schemeClr val="dk1"/>
              </a:buClr>
              <a:buSzPts val="1600"/>
              <a:buNone/>
              <a:defRPr sz="1600" b="1"/>
            </a:lvl7pPr>
            <a:lvl8pPr marL="3657600" lvl="7" indent="-228600" algn="r" rtl="1">
              <a:lnSpc>
                <a:spcPct val="100000"/>
              </a:lnSpc>
              <a:spcBef>
                <a:spcPts val="320"/>
              </a:spcBef>
              <a:spcAft>
                <a:spcPts val="0"/>
              </a:spcAft>
              <a:buClr>
                <a:schemeClr val="dk1"/>
              </a:buClr>
              <a:buSzPts val="1600"/>
              <a:buNone/>
              <a:defRPr sz="1600" b="1"/>
            </a:lvl8pPr>
            <a:lvl9pPr marL="4114800" lvl="8" indent="-228600" algn="r" rtl="1">
              <a:lnSpc>
                <a:spcPct val="100000"/>
              </a:lnSpc>
              <a:spcBef>
                <a:spcPts val="320"/>
              </a:spcBef>
              <a:spcAft>
                <a:spcPts val="0"/>
              </a:spcAft>
              <a:buClr>
                <a:schemeClr val="dk1"/>
              </a:buClr>
              <a:buSzPts val="1600"/>
              <a:buNone/>
              <a:defRPr sz="1600" b="1"/>
            </a:lvl9pPr>
          </a:lstStyle>
          <a:p>
            <a:endParaRPr/>
          </a:p>
        </p:txBody>
      </p:sp>
      <p:sp>
        <p:nvSpPr>
          <p:cNvPr id="34" name="Google Shape;34;p23"/>
          <p:cNvSpPr txBox="1">
            <a:spLocks noGrp="1"/>
          </p:cNvSpPr>
          <p:nvPr>
            <p:ph type="body" idx="2"/>
          </p:nvPr>
        </p:nvSpPr>
        <p:spPr>
          <a:xfrm>
            <a:off x="515273" y="1725682"/>
            <a:ext cx="8031963" cy="4152517"/>
          </a:xfrm>
          <a:prstGeom prst="rect">
            <a:avLst/>
          </a:prstGeom>
          <a:noFill/>
          <a:ln>
            <a:noFill/>
          </a:ln>
        </p:spPr>
        <p:txBody>
          <a:bodyPr spcFirstLastPara="1" wrap="square" lIns="91425" tIns="45700" rIns="91425" bIns="45700" anchor="t" anchorCtr="0">
            <a:normAutofit/>
          </a:bodyPr>
          <a:lstStyle>
            <a:lvl1pPr marL="457200" lvl="0" indent="-381000" algn="r" rtl="1">
              <a:lnSpc>
                <a:spcPct val="100000"/>
              </a:lnSpc>
              <a:spcBef>
                <a:spcPts val="0"/>
              </a:spcBef>
              <a:spcAft>
                <a:spcPts val="0"/>
              </a:spcAft>
              <a:buClr>
                <a:srgbClr val="002060"/>
              </a:buClr>
              <a:buSzPts val="2400"/>
              <a:buChar char="•"/>
              <a:defRPr sz="2400">
                <a:solidFill>
                  <a:srgbClr val="002060"/>
                </a:solidFill>
                <a:latin typeface="Arial"/>
                <a:ea typeface="Arial"/>
                <a:cs typeface="Arial"/>
                <a:sym typeface="Arial"/>
              </a:defRPr>
            </a:lvl1pPr>
            <a:lvl2pPr marL="914400" lvl="1" indent="-381000" algn="r" rtl="1">
              <a:lnSpc>
                <a:spcPct val="100000"/>
              </a:lnSpc>
              <a:spcBef>
                <a:spcPts val="600"/>
              </a:spcBef>
              <a:spcAft>
                <a:spcPts val="0"/>
              </a:spcAft>
              <a:buClr>
                <a:srgbClr val="002060"/>
              </a:buClr>
              <a:buSzPts val="2400"/>
              <a:buChar char="–"/>
              <a:defRPr sz="2400">
                <a:solidFill>
                  <a:srgbClr val="002060"/>
                </a:solidFill>
                <a:latin typeface="Arial"/>
                <a:ea typeface="Arial"/>
                <a:cs typeface="Arial"/>
                <a:sym typeface="Arial"/>
              </a:defRPr>
            </a:lvl2pPr>
            <a:lvl3pPr marL="1371600" lvl="2" indent="-342900" algn="r" rtl="1">
              <a:lnSpc>
                <a:spcPct val="100000"/>
              </a:lnSpc>
              <a:spcBef>
                <a:spcPts val="600"/>
              </a:spcBef>
              <a:spcAft>
                <a:spcPts val="0"/>
              </a:spcAft>
              <a:buClr>
                <a:schemeClr val="dk1"/>
              </a:buClr>
              <a:buSzPts val="1800"/>
              <a:buChar char="•"/>
              <a:defRPr sz="1800"/>
            </a:lvl3pPr>
            <a:lvl4pPr marL="1828800" lvl="3" indent="-330200" algn="r" rtl="1">
              <a:lnSpc>
                <a:spcPct val="100000"/>
              </a:lnSpc>
              <a:spcBef>
                <a:spcPts val="320"/>
              </a:spcBef>
              <a:spcAft>
                <a:spcPts val="0"/>
              </a:spcAft>
              <a:buClr>
                <a:schemeClr val="dk1"/>
              </a:buClr>
              <a:buSzPts val="1600"/>
              <a:buChar char="–"/>
              <a:defRPr sz="1600"/>
            </a:lvl4pPr>
            <a:lvl5pPr marL="2286000" lvl="4" indent="-330200" algn="r" rtl="1">
              <a:lnSpc>
                <a:spcPct val="100000"/>
              </a:lnSpc>
              <a:spcBef>
                <a:spcPts val="320"/>
              </a:spcBef>
              <a:spcAft>
                <a:spcPts val="0"/>
              </a:spcAft>
              <a:buClr>
                <a:schemeClr val="dk1"/>
              </a:buClr>
              <a:buSzPts val="1600"/>
              <a:buChar char="»"/>
              <a:defRPr sz="1600"/>
            </a:lvl5pPr>
            <a:lvl6pPr marL="2743200" lvl="5" indent="-330200" algn="r" rtl="1">
              <a:lnSpc>
                <a:spcPct val="100000"/>
              </a:lnSpc>
              <a:spcBef>
                <a:spcPts val="320"/>
              </a:spcBef>
              <a:spcAft>
                <a:spcPts val="0"/>
              </a:spcAft>
              <a:buClr>
                <a:schemeClr val="dk1"/>
              </a:buClr>
              <a:buSzPts val="1600"/>
              <a:buChar char="•"/>
              <a:defRPr sz="1600"/>
            </a:lvl6pPr>
            <a:lvl7pPr marL="3200400" lvl="6" indent="-330200" algn="r" rtl="1">
              <a:lnSpc>
                <a:spcPct val="100000"/>
              </a:lnSpc>
              <a:spcBef>
                <a:spcPts val="320"/>
              </a:spcBef>
              <a:spcAft>
                <a:spcPts val="0"/>
              </a:spcAft>
              <a:buClr>
                <a:schemeClr val="dk1"/>
              </a:buClr>
              <a:buSzPts val="1600"/>
              <a:buChar char="•"/>
              <a:defRPr sz="1600"/>
            </a:lvl7pPr>
            <a:lvl8pPr marL="3657600" lvl="7" indent="-330200" algn="r" rtl="1">
              <a:lnSpc>
                <a:spcPct val="100000"/>
              </a:lnSpc>
              <a:spcBef>
                <a:spcPts val="320"/>
              </a:spcBef>
              <a:spcAft>
                <a:spcPts val="0"/>
              </a:spcAft>
              <a:buClr>
                <a:schemeClr val="dk1"/>
              </a:buClr>
              <a:buSzPts val="1600"/>
              <a:buChar char="•"/>
              <a:defRPr sz="1600"/>
            </a:lvl8pPr>
            <a:lvl9pPr marL="4114800" lvl="8" indent="-330200" algn="r" rtl="1">
              <a:lnSpc>
                <a:spcPct val="100000"/>
              </a:lnSpc>
              <a:spcBef>
                <a:spcPts val="320"/>
              </a:spcBef>
              <a:spcAft>
                <a:spcPts val="0"/>
              </a:spcAft>
              <a:buClr>
                <a:schemeClr val="dk1"/>
              </a:buClr>
              <a:buSzPts val="1600"/>
              <a:buChar char="•"/>
              <a:defRPr sz="1600"/>
            </a:lvl9pPr>
          </a:lstStyle>
          <a:p>
            <a:endParaRPr/>
          </a:p>
        </p:txBody>
      </p:sp>
      <p:sp>
        <p:nvSpPr>
          <p:cNvPr id="35" name="Google Shape;35;p23"/>
          <p:cNvSpPr/>
          <p:nvPr/>
        </p:nvSpPr>
        <p:spPr>
          <a:xfrm>
            <a:off x="9664804" y="5699022"/>
            <a:ext cx="476681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6" name="Google Shape;36;p23"/>
          <p:cNvSpPr/>
          <p:nvPr/>
        </p:nvSpPr>
        <p:spPr>
          <a:xfrm>
            <a:off x="-260562" y="181684"/>
            <a:ext cx="2598822" cy="216817"/>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7" name="Google Shape;37;p23"/>
          <p:cNvSpPr/>
          <p:nvPr/>
        </p:nvSpPr>
        <p:spPr>
          <a:xfrm>
            <a:off x="-488825" y="468418"/>
            <a:ext cx="2969302" cy="369516"/>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8" name="Google Shape;38;p23"/>
          <p:cNvSpPr/>
          <p:nvPr/>
        </p:nvSpPr>
        <p:spPr>
          <a:xfrm>
            <a:off x="9010091" y="6104087"/>
            <a:ext cx="3755593"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כותרת בלבד">
  <p:cSld name="כותרת בלבד">
    <p:spTree>
      <p:nvGrpSpPr>
        <p:cNvPr id="1" name="Shape 39"/>
        <p:cNvGrpSpPr/>
        <p:nvPr/>
      </p:nvGrpSpPr>
      <p:grpSpPr>
        <a:xfrm>
          <a:off x="0" y="0"/>
          <a:ext cx="0" cy="0"/>
          <a:chOff x="0" y="0"/>
          <a:chExt cx="0" cy="0"/>
        </a:xfrm>
      </p:grpSpPr>
      <p:sp>
        <p:nvSpPr>
          <p:cNvPr id="40" name="Google Shape;40;p24"/>
          <p:cNvSpPr txBox="1">
            <a:spLocks noGrp="1"/>
          </p:cNvSpPr>
          <p:nvPr>
            <p:ph type="title"/>
          </p:nvPr>
        </p:nvSpPr>
        <p:spPr>
          <a:xfrm>
            <a:off x="1" y="213094"/>
            <a:ext cx="12191999" cy="720000"/>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Clr>
                <a:srgbClr val="002060"/>
              </a:buClr>
              <a:buSzPts val="4400"/>
              <a:buFont typeface="Arial"/>
              <a:buNone/>
              <a:defRPr sz="4400" b="1" i="0" u="none" strike="noStrike" cap="none">
                <a:solidFill>
                  <a:srgbClr val="002060"/>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4"/>
          <p:cNvSpPr/>
          <p:nvPr/>
        </p:nvSpPr>
        <p:spPr>
          <a:xfrm>
            <a:off x="1" y="5878199"/>
            <a:ext cx="476619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2" name="Google Shape;42;p24"/>
          <p:cNvSpPr/>
          <p:nvPr/>
        </p:nvSpPr>
        <p:spPr>
          <a:xfrm>
            <a:off x="8667715" y="-110812"/>
            <a:ext cx="5300119" cy="221623"/>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3" name="Google Shape;43;p24"/>
          <p:cNvSpPr/>
          <p:nvPr/>
        </p:nvSpPr>
        <p:spPr>
          <a:xfrm>
            <a:off x="0" y="6306749"/>
            <a:ext cx="7724431"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וידאו על מסך מלא">
  <p:cSld name="וידאו על מסך מלא">
    <p:spTree>
      <p:nvGrpSpPr>
        <p:cNvPr id="1" name="Shape 44"/>
        <p:cNvGrpSpPr/>
        <p:nvPr/>
      </p:nvGrpSpPr>
      <p:grpSpPr>
        <a:xfrm>
          <a:off x="0" y="0"/>
          <a:ext cx="0" cy="0"/>
          <a:chOff x="0" y="0"/>
          <a:chExt cx="0" cy="0"/>
        </a:xfrm>
      </p:grpSpPr>
      <p:sp>
        <p:nvSpPr>
          <p:cNvPr id="45" name="Google Shape;45;p25"/>
          <p:cNvSpPr/>
          <p:nvPr/>
        </p:nvSpPr>
        <p:spPr>
          <a:xfrm>
            <a:off x="1" y="5878199"/>
            <a:ext cx="476619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6" name="Google Shape;46;p25"/>
          <p:cNvSpPr/>
          <p:nvPr/>
        </p:nvSpPr>
        <p:spPr>
          <a:xfrm>
            <a:off x="8667715" y="66849"/>
            <a:ext cx="5300119" cy="221623"/>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7" name="Google Shape;47;p25"/>
          <p:cNvSpPr/>
          <p:nvPr/>
        </p:nvSpPr>
        <p:spPr>
          <a:xfrm>
            <a:off x="0" y="6306749"/>
            <a:ext cx="7724431"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8" name="Google Shape;48;p25"/>
          <p:cNvSpPr>
            <a:spLocks noGrp="1"/>
          </p:cNvSpPr>
          <p:nvPr>
            <p:ph type="media" idx="2"/>
          </p:nvPr>
        </p:nvSpPr>
        <p:spPr>
          <a:xfrm>
            <a:off x="363416" y="639717"/>
            <a:ext cx="11465168" cy="6122933"/>
          </a:xfrm>
          <a:prstGeom prst="rect">
            <a:avLst/>
          </a:prstGeom>
          <a:noFill/>
          <a:ln>
            <a:noFill/>
          </a:ln>
        </p:spPr>
        <p:txBody>
          <a:bodyPr spcFirstLastPara="1" wrap="square" lIns="91425" tIns="45700" rIns="91425" bIns="45700" anchor="t" anchorCtr="0">
            <a:normAutofit/>
          </a:bodyPr>
          <a:lstStyle>
            <a:lvl1pPr marR="0" lvl="0" algn="r" rtl="1">
              <a:lnSpc>
                <a:spcPct val="100000"/>
              </a:lnSpc>
              <a:spcBef>
                <a:spcPts val="640"/>
              </a:spcBef>
              <a:spcAft>
                <a:spcPts val="0"/>
              </a:spcAft>
              <a:buClr>
                <a:srgbClr val="192A72"/>
              </a:buClr>
              <a:buSzPts val="3200"/>
              <a:buFont typeface="Arial"/>
              <a:buNone/>
              <a:defRPr sz="3200" b="0" i="0" u="none" strike="noStrike" cap="none">
                <a:solidFill>
                  <a:srgbClr val="192A72"/>
                </a:solidFill>
                <a:latin typeface="Arial"/>
                <a:ea typeface="Arial"/>
                <a:cs typeface="Arial"/>
                <a:sym typeface="Arial"/>
              </a:defRPr>
            </a:lvl1pPr>
            <a:lvl2pPr marR="0" lvl="1" algn="r" rtl="1">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r" rtl="1">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r" rtl="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r" rtl="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r" rtl="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r" rtl="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r" rtl="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r" rtl="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9" name="Google Shape;49;p25"/>
          <p:cNvSpPr txBox="1">
            <a:spLocks noGrp="1"/>
          </p:cNvSpPr>
          <p:nvPr>
            <p:ph type="body" idx="1"/>
          </p:nvPr>
        </p:nvSpPr>
        <p:spPr>
          <a:xfrm>
            <a:off x="363416" y="95349"/>
            <a:ext cx="8074879" cy="400050"/>
          </a:xfrm>
          <a:prstGeom prst="rect">
            <a:avLst/>
          </a:prstGeom>
          <a:noFill/>
          <a:ln>
            <a:noFill/>
          </a:ln>
        </p:spPr>
        <p:txBody>
          <a:bodyPr spcFirstLastPara="1" wrap="square" lIns="91425" tIns="45700" rIns="91425" bIns="45700" anchor="ctr" anchorCtr="0">
            <a:noAutofit/>
          </a:bodyPr>
          <a:lstStyle>
            <a:lvl1pPr marL="457200" lvl="0" indent="-228600" algn="r" rtl="1">
              <a:lnSpc>
                <a:spcPct val="100000"/>
              </a:lnSpc>
              <a:spcBef>
                <a:spcPts val="480"/>
              </a:spcBef>
              <a:spcAft>
                <a:spcPts val="0"/>
              </a:spcAft>
              <a:buClr>
                <a:srgbClr val="192A72"/>
              </a:buClr>
              <a:buSzPts val="2400"/>
              <a:buFont typeface="Arial"/>
              <a:buNone/>
              <a:defRPr sz="2400">
                <a:solidFill>
                  <a:srgbClr val="192A72"/>
                </a:solidFill>
                <a:latin typeface="Arial"/>
                <a:ea typeface="Arial"/>
                <a:cs typeface="Arial"/>
                <a:sym typeface="Arial"/>
              </a:defRPr>
            </a:lvl1pPr>
            <a:lvl2pPr marL="914400" lvl="1" indent="-342900" algn="r" rtl="1">
              <a:lnSpc>
                <a:spcPct val="100000"/>
              </a:lnSpc>
              <a:spcBef>
                <a:spcPts val="360"/>
              </a:spcBef>
              <a:spcAft>
                <a:spcPts val="0"/>
              </a:spcAft>
              <a:buClr>
                <a:schemeClr val="dk1"/>
              </a:buClr>
              <a:buSzPts val="1800"/>
              <a:buChar char="–"/>
              <a:defRPr/>
            </a:lvl2pPr>
            <a:lvl3pPr marL="1371600" lvl="2" indent="-342900" algn="r" rtl="1">
              <a:lnSpc>
                <a:spcPct val="100000"/>
              </a:lnSpc>
              <a:spcBef>
                <a:spcPts val="360"/>
              </a:spcBef>
              <a:spcAft>
                <a:spcPts val="0"/>
              </a:spcAft>
              <a:buClr>
                <a:schemeClr val="dk1"/>
              </a:buClr>
              <a:buSzPts val="1800"/>
              <a:buChar char="•"/>
              <a:defRPr/>
            </a:lvl3pPr>
            <a:lvl4pPr marL="1828800" lvl="3" indent="-342900" algn="r" rtl="1">
              <a:lnSpc>
                <a:spcPct val="100000"/>
              </a:lnSpc>
              <a:spcBef>
                <a:spcPts val="360"/>
              </a:spcBef>
              <a:spcAft>
                <a:spcPts val="0"/>
              </a:spcAft>
              <a:buClr>
                <a:schemeClr val="dk1"/>
              </a:buClr>
              <a:buSzPts val="1800"/>
              <a:buChar char="–"/>
              <a:defRPr/>
            </a:lvl4pPr>
            <a:lvl5pPr marL="2286000" lvl="4" indent="-342900" algn="r" rtl="1">
              <a:lnSpc>
                <a:spcPct val="100000"/>
              </a:lnSpc>
              <a:spcBef>
                <a:spcPts val="360"/>
              </a:spcBef>
              <a:spcAft>
                <a:spcPts val="0"/>
              </a:spcAft>
              <a:buClr>
                <a:schemeClr val="dk1"/>
              </a:buClr>
              <a:buSzPts val="1800"/>
              <a:buChar char="»"/>
              <a:defRPr/>
            </a:lvl5pPr>
            <a:lvl6pPr marL="2743200" lvl="5" indent="-342900" algn="r" rtl="1">
              <a:lnSpc>
                <a:spcPct val="100000"/>
              </a:lnSpc>
              <a:spcBef>
                <a:spcPts val="360"/>
              </a:spcBef>
              <a:spcAft>
                <a:spcPts val="0"/>
              </a:spcAft>
              <a:buClr>
                <a:schemeClr val="dk1"/>
              </a:buClr>
              <a:buSzPts val="1800"/>
              <a:buChar char="•"/>
              <a:defRPr/>
            </a:lvl6pPr>
            <a:lvl7pPr marL="3200400" lvl="6" indent="-342900" algn="r" rtl="1">
              <a:lnSpc>
                <a:spcPct val="100000"/>
              </a:lnSpc>
              <a:spcBef>
                <a:spcPts val="360"/>
              </a:spcBef>
              <a:spcAft>
                <a:spcPts val="0"/>
              </a:spcAft>
              <a:buClr>
                <a:schemeClr val="dk1"/>
              </a:buClr>
              <a:buSzPts val="1800"/>
              <a:buChar char="•"/>
              <a:defRPr/>
            </a:lvl7pPr>
            <a:lvl8pPr marL="3657600" lvl="7" indent="-342900" algn="r" rtl="1">
              <a:lnSpc>
                <a:spcPct val="100000"/>
              </a:lnSpc>
              <a:spcBef>
                <a:spcPts val="360"/>
              </a:spcBef>
              <a:spcAft>
                <a:spcPts val="0"/>
              </a:spcAft>
              <a:buClr>
                <a:schemeClr val="dk1"/>
              </a:buClr>
              <a:buSzPts val="1800"/>
              <a:buChar char="•"/>
              <a:defRPr/>
            </a:lvl8pPr>
            <a:lvl9pPr marL="4114800" lvl="8" indent="-342900" algn="r" rtl="1">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כותרת ותמונה">
  <p:cSld name="כותרת ותמונה">
    <p:spTree>
      <p:nvGrpSpPr>
        <p:cNvPr id="1" name="Shape 50"/>
        <p:cNvGrpSpPr/>
        <p:nvPr/>
      </p:nvGrpSpPr>
      <p:grpSpPr>
        <a:xfrm>
          <a:off x="0" y="0"/>
          <a:ext cx="0" cy="0"/>
          <a:chOff x="0" y="0"/>
          <a:chExt cx="0" cy="0"/>
        </a:xfrm>
      </p:grpSpPr>
      <p:sp>
        <p:nvSpPr>
          <p:cNvPr id="51" name="Google Shape;51;p26"/>
          <p:cNvSpPr>
            <a:spLocks noGrp="1"/>
          </p:cNvSpPr>
          <p:nvPr>
            <p:ph type="pic" idx="2"/>
          </p:nvPr>
        </p:nvSpPr>
        <p:spPr>
          <a:xfrm>
            <a:off x="161147" y="964351"/>
            <a:ext cx="8483175" cy="5721551"/>
          </a:xfrm>
          <a:prstGeom prst="rect">
            <a:avLst/>
          </a:prstGeom>
          <a:noFill/>
          <a:ln>
            <a:noFill/>
          </a:ln>
        </p:spPr>
        <p:txBody>
          <a:bodyPr spcFirstLastPara="1" wrap="square" lIns="91425" tIns="45700" rIns="91425" bIns="45700" anchor="t" anchorCtr="0">
            <a:normAutofit/>
          </a:bodyPr>
          <a:lstStyle>
            <a:lvl1pPr marR="0" lvl="0" algn="r" rtl="1">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r" rtl="1">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r" rtl="1">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52" name="Google Shape;52;p26"/>
          <p:cNvSpPr txBox="1">
            <a:spLocks noGrp="1"/>
          </p:cNvSpPr>
          <p:nvPr>
            <p:ph type="ctrTitle"/>
          </p:nvPr>
        </p:nvSpPr>
        <p:spPr>
          <a:xfrm>
            <a:off x="1733909" y="186258"/>
            <a:ext cx="10247689" cy="637353"/>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Clr>
                <a:srgbClr val="192A72"/>
              </a:buClr>
              <a:buSzPts val="4400"/>
              <a:buFont typeface="Arial"/>
              <a:buNone/>
              <a:defRPr sz="4400" b="1">
                <a:solidFill>
                  <a:srgbClr val="192A7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6"/>
          <p:cNvSpPr/>
          <p:nvPr/>
        </p:nvSpPr>
        <p:spPr>
          <a:xfrm>
            <a:off x="11186073" y="5980332"/>
            <a:ext cx="1591052" cy="155686"/>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4" name="Google Shape;54;p26"/>
          <p:cNvSpPr/>
          <p:nvPr/>
        </p:nvSpPr>
        <p:spPr>
          <a:xfrm>
            <a:off x="11032901" y="950191"/>
            <a:ext cx="1159099" cy="347376"/>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r>
              <a:rPr lang="iw-IL" sz="1800" b="0"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55" name="Google Shape;55;p26"/>
          <p:cNvSpPr/>
          <p:nvPr/>
        </p:nvSpPr>
        <p:spPr>
          <a:xfrm>
            <a:off x="-484994" y="320177"/>
            <a:ext cx="2095644" cy="369516"/>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6" name="Google Shape;56;p26"/>
          <p:cNvSpPr/>
          <p:nvPr/>
        </p:nvSpPr>
        <p:spPr>
          <a:xfrm>
            <a:off x="10586241" y="6268720"/>
            <a:ext cx="2190883" cy="41718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פרק חדש">
  <p:cSld name="פרק חדש">
    <p:spTree>
      <p:nvGrpSpPr>
        <p:cNvPr id="1" name="Shape 57"/>
        <p:cNvGrpSpPr/>
        <p:nvPr/>
      </p:nvGrpSpPr>
      <p:grpSpPr>
        <a:xfrm>
          <a:off x="0" y="0"/>
          <a:ext cx="0" cy="0"/>
          <a:chOff x="0" y="0"/>
          <a:chExt cx="0" cy="0"/>
        </a:xfrm>
      </p:grpSpPr>
      <p:sp>
        <p:nvSpPr>
          <p:cNvPr id="58" name="Google Shape;58;p22"/>
          <p:cNvSpPr/>
          <p:nvPr/>
        </p:nvSpPr>
        <p:spPr>
          <a:xfrm>
            <a:off x="212943" y="1396870"/>
            <a:ext cx="13177381" cy="2978963"/>
          </a:xfrm>
          <a:prstGeom prst="roundRect">
            <a:avLst>
              <a:gd name="adj" fmla="val 50000"/>
            </a:avLst>
          </a:prstGeom>
          <a:solidFill>
            <a:srgbClr val="D8D8D8"/>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r>
              <a:rPr lang="iw-IL" sz="1800" b="0" i="0" u="none" strike="noStrike" cap="none">
                <a:solidFill>
                  <a:srgbClr val="192A72"/>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59" name="Google Shape;59;p22"/>
          <p:cNvSpPr txBox="1">
            <a:spLocks noGrp="1"/>
          </p:cNvSpPr>
          <p:nvPr>
            <p:ph type="ctrTitle"/>
          </p:nvPr>
        </p:nvSpPr>
        <p:spPr>
          <a:xfrm>
            <a:off x="1" y="1666940"/>
            <a:ext cx="12192000" cy="1260000"/>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Clr>
                <a:srgbClr val="192A72"/>
              </a:buClr>
              <a:buSzPts val="6601"/>
              <a:buFont typeface="Arial"/>
              <a:buNone/>
              <a:defRPr sz="6601" b="1">
                <a:solidFill>
                  <a:srgbClr val="192A7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2"/>
          <p:cNvSpPr txBox="1">
            <a:spLocks noGrp="1"/>
          </p:cNvSpPr>
          <p:nvPr>
            <p:ph type="subTitle" idx="1"/>
          </p:nvPr>
        </p:nvSpPr>
        <p:spPr>
          <a:xfrm>
            <a:off x="1" y="2918493"/>
            <a:ext cx="12192000" cy="642090"/>
          </a:xfrm>
          <a:prstGeom prst="rect">
            <a:avLst/>
          </a:prstGeom>
          <a:noFill/>
          <a:ln>
            <a:noFill/>
          </a:ln>
        </p:spPr>
        <p:txBody>
          <a:bodyPr spcFirstLastPara="1" wrap="square" lIns="36000" tIns="36000" rIns="36000" bIns="36000" anchor="ctr" anchorCtr="0">
            <a:spAutoFit/>
          </a:bodyPr>
          <a:lstStyle>
            <a:lvl1pPr lvl="0" algn="ctr" rtl="1">
              <a:lnSpc>
                <a:spcPct val="100000"/>
              </a:lnSpc>
              <a:spcBef>
                <a:spcPts val="0"/>
              </a:spcBef>
              <a:spcAft>
                <a:spcPts val="0"/>
              </a:spcAft>
              <a:buClr>
                <a:srgbClr val="192A72"/>
              </a:buClr>
              <a:buSzPts val="2800"/>
              <a:buNone/>
              <a:defRPr sz="3200" b="1">
                <a:solidFill>
                  <a:srgbClr val="192A72"/>
                </a:solidFill>
                <a:latin typeface="Arial"/>
                <a:ea typeface="Arial"/>
                <a:cs typeface="Arial"/>
                <a:sym typeface="Arial"/>
              </a:defRPr>
            </a:lvl1pPr>
            <a:lvl2pPr lvl="1" algn="ctr" rtl="1">
              <a:lnSpc>
                <a:spcPct val="100000"/>
              </a:lnSpc>
              <a:spcBef>
                <a:spcPts val="600"/>
              </a:spcBef>
              <a:spcAft>
                <a:spcPts val="0"/>
              </a:spcAft>
              <a:buClr>
                <a:schemeClr val="dk1"/>
              </a:buClr>
              <a:buSzPts val="2800"/>
              <a:buNone/>
              <a:defRPr sz="3700"/>
            </a:lvl2pPr>
            <a:lvl3pPr lvl="2" algn="ctr" rtl="1">
              <a:lnSpc>
                <a:spcPct val="100000"/>
              </a:lnSpc>
              <a:spcBef>
                <a:spcPts val="0"/>
              </a:spcBef>
              <a:spcAft>
                <a:spcPts val="0"/>
              </a:spcAft>
              <a:buClr>
                <a:schemeClr val="dk1"/>
              </a:buClr>
              <a:buSzPts val="2800"/>
              <a:buNone/>
              <a:defRPr sz="3700"/>
            </a:lvl3pPr>
            <a:lvl4pPr lvl="3" algn="ctr" rtl="1">
              <a:lnSpc>
                <a:spcPct val="100000"/>
              </a:lnSpc>
              <a:spcBef>
                <a:spcPts val="0"/>
              </a:spcBef>
              <a:spcAft>
                <a:spcPts val="0"/>
              </a:spcAft>
              <a:buClr>
                <a:schemeClr val="dk1"/>
              </a:buClr>
              <a:buSzPts val="2800"/>
              <a:buNone/>
              <a:defRPr sz="3700"/>
            </a:lvl4pPr>
            <a:lvl5pPr lvl="4" algn="ctr" rtl="1">
              <a:lnSpc>
                <a:spcPct val="100000"/>
              </a:lnSpc>
              <a:spcBef>
                <a:spcPts val="0"/>
              </a:spcBef>
              <a:spcAft>
                <a:spcPts val="0"/>
              </a:spcAft>
              <a:buClr>
                <a:schemeClr val="dk1"/>
              </a:buClr>
              <a:buSzPts val="2800"/>
              <a:buNone/>
              <a:defRPr sz="3700"/>
            </a:lvl5pPr>
            <a:lvl6pPr lvl="5" algn="ctr" rtl="1">
              <a:lnSpc>
                <a:spcPct val="100000"/>
              </a:lnSpc>
              <a:spcBef>
                <a:spcPts val="0"/>
              </a:spcBef>
              <a:spcAft>
                <a:spcPts val="0"/>
              </a:spcAft>
              <a:buClr>
                <a:schemeClr val="dk1"/>
              </a:buClr>
              <a:buSzPts val="2800"/>
              <a:buNone/>
              <a:defRPr sz="3700"/>
            </a:lvl6pPr>
            <a:lvl7pPr lvl="6" algn="ctr" rtl="1">
              <a:lnSpc>
                <a:spcPct val="100000"/>
              </a:lnSpc>
              <a:spcBef>
                <a:spcPts val="0"/>
              </a:spcBef>
              <a:spcAft>
                <a:spcPts val="0"/>
              </a:spcAft>
              <a:buClr>
                <a:schemeClr val="dk1"/>
              </a:buClr>
              <a:buSzPts val="2800"/>
              <a:buNone/>
              <a:defRPr sz="3700"/>
            </a:lvl7pPr>
            <a:lvl8pPr lvl="7" algn="ctr" rtl="1">
              <a:lnSpc>
                <a:spcPct val="100000"/>
              </a:lnSpc>
              <a:spcBef>
                <a:spcPts val="0"/>
              </a:spcBef>
              <a:spcAft>
                <a:spcPts val="0"/>
              </a:spcAft>
              <a:buClr>
                <a:schemeClr val="dk1"/>
              </a:buClr>
              <a:buSzPts val="2800"/>
              <a:buNone/>
              <a:defRPr sz="3700"/>
            </a:lvl8pPr>
            <a:lvl9pPr lvl="8" algn="ctr" rtl="1">
              <a:lnSpc>
                <a:spcPct val="100000"/>
              </a:lnSpc>
              <a:spcBef>
                <a:spcPts val="0"/>
              </a:spcBef>
              <a:spcAft>
                <a:spcPts val="0"/>
              </a:spcAft>
              <a:buClr>
                <a:schemeClr val="dk1"/>
              </a:buClr>
              <a:buSzPts val="2800"/>
              <a:buNone/>
              <a:defRPr sz="3700"/>
            </a:lvl9pPr>
          </a:lstStyle>
          <a:p>
            <a:endParaRPr/>
          </a:p>
        </p:txBody>
      </p:sp>
      <p:sp>
        <p:nvSpPr>
          <p:cNvPr id="61" name="Google Shape;61;p22"/>
          <p:cNvSpPr/>
          <p:nvPr/>
        </p:nvSpPr>
        <p:spPr>
          <a:xfrm>
            <a:off x="9664804" y="5699022"/>
            <a:ext cx="476681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2" name="Google Shape;62;p22"/>
          <p:cNvSpPr/>
          <p:nvPr/>
        </p:nvSpPr>
        <p:spPr>
          <a:xfrm>
            <a:off x="-260562" y="181684"/>
            <a:ext cx="2598822" cy="216817"/>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3" name="Google Shape;63;p22"/>
          <p:cNvSpPr/>
          <p:nvPr/>
        </p:nvSpPr>
        <p:spPr>
          <a:xfrm>
            <a:off x="-488825" y="468418"/>
            <a:ext cx="2969302" cy="369516"/>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4" name="Google Shape;64;p22"/>
          <p:cNvSpPr/>
          <p:nvPr/>
        </p:nvSpPr>
        <p:spPr>
          <a:xfrm>
            <a:off x="9010091" y="6104087"/>
            <a:ext cx="3755593"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כותרת ותוכן" type="obj">
  <p:cSld name="OBJECT">
    <p:spTree>
      <p:nvGrpSpPr>
        <p:cNvPr id="1" name="Shape 65"/>
        <p:cNvGrpSpPr/>
        <p:nvPr/>
      </p:nvGrpSpPr>
      <p:grpSpPr>
        <a:xfrm>
          <a:off x="0" y="0"/>
          <a:ext cx="0" cy="0"/>
          <a:chOff x="0" y="0"/>
          <a:chExt cx="0" cy="0"/>
        </a:xfrm>
      </p:grpSpPr>
      <p:sp>
        <p:nvSpPr>
          <p:cNvPr id="66" name="Google Shape;66;p27"/>
          <p:cNvSpPr txBox="1">
            <a:spLocks noGrp="1"/>
          </p:cNvSpPr>
          <p:nvPr>
            <p:ph type="title"/>
          </p:nvPr>
        </p:nvSpPr>
        <p:spPr>
          <a:xfrm>
            <a:off x="1" y="213094"/>
            <a:ext cx="12191999" cy="720000"/>
          </a:xfrm>
          <a:prstGeom prst="rect">
            <a:avLst/>
          </a:prstGeom>
          <a:noFill/>
          <a:ln>
            <a:noFill/>
          </a:ln>
        </p:spPr>
        <p:txBody>
          <a:bodyPr spcFirstLastPara="1" wrap="square" lIns="36000" tIns="0" rIns="36000" bIns="0" anchor="ctr" anchorCtr="0">
            <a:noAutofit/>
          </a:bodyPr>
          <a:lstStyle>
            <a:lvl1pPr lvl="0" algn="ctr" rtl="1">
              <a:lnSpc>
                <a:spcPct val="100000"/>
              </a:lnSpc>
              <a:spcBef>
                <a:spcPts val="0"/>
              </a:spcBef>
              <a:spcAft>
                <a:spcPts val="0"/>
              </a:spcAft>
              <a:buClr>
                <a:srgbClr val="002060"/>
              </a:buClr>
              <a:buSzPts val="4400"/>
              <a:buFont typeface="Arial"/>
              <a:buNone/>
              <a:defRPr sz="4400" b="1">
                <a:solidFill>
                  <a:srgbClr val="002060"/>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7"/>
          <p:cNvSpPr txBox="1">
            <a:spLocks noGrp="1"/>
          </p:cNvSpPr>
          <p:nvPr>
            <p:ph type="body" idx="1"/>
          </p:nvPr>
        </p:nvSpPr>
        <p:spPr>
          <a:xfrm>
            <a:off x="515274" y="1195757"/>
            <a:ext cx="8031962" cy="4611559"/>
          </a:xfrm>
          <a:prstGeom prst="rect">
            <a:avLst/>
          </a:prstGeom>
          <a:noFill/>
          <a:ln>
            <a:noFill/>
          </a:ln>
        </p:spPr>
        <p:txBody>
          <a:bodyPr spcFirstLastPara="1" wrap="square" lIns="91425" tIns="45700" rIns="91425" bIns="45700" anchor="t" anchorCtr="0">
            <a:normAutofit/>
          </a:bodyPr>
          <a:lstStyle>
            <a:lvl1pPr marL="457200" lvl="0" indent="-381000" algn="r" rtl="1">
              <a:lnSpc>
                <a:spcPct val="150000"/>
              </a:lnSpc>
              <a:spcBef>
                <a:spcPts val="0"/>
              </a:spcBef>
              <a:spcAft>
                <a:spcPts val="0"/>
              </a:spcAft>
              <a:buClr>
                <a:srgbClr val="002060"/>
              </a:buClr>
              <a:buSzPts val="2400"/>
              <a:buChar char="•"/>
              <a:defRPr sz="2400">
                <a:solidFill>
                  <a:srgbClr val="002060"/>
                </a:solidFill>
                <a:latin typeface="Arial"/>
                <a:ea typeface="Arial"/>
                <a:cs typeface="Arial"/>
                <a:sym typeface="Arial"/>
              </a:defRPr>
            </a:lvl1pPr>
            <a:lvl2pPr marL="914400" lvl="1" indent="-381000" algn="r" rtl="1">
              <a:lnSpc>
                <a:spcPct val="150000"/>
              </a:lnSpc>
              <a:spcBef>
                <a:spcPts val="600"/>
              </a:spcBef>
              <a:spcAft>
                <a:spcPts val="0"/>
              </a:spcAft>
              <a:buClr>
                <a:srgbClr val="002060"/>
              </a:buClr>
              <a:buSzPts val="2400"/>
              <a:buChar char="–"/>
              <a:defRPr sz="2400">
                <a:solidFill>
                  <a:srgbClr val="002060"/>
                </a:solidFill>
                <a:latin typeface="Arial"/>
                <a:ea typeface="Arial"/>
                <a:cs typeface="Arial"/>
                <a:sym typeface="Arial"/>
              </a:defRPr>
            </a:lvl2pPr>
            <a:lvl3pPr marL="1371600" lvl="2" indent="-381000" algn="r" rtl="1">
              <a:lnSpc>
                <a:spcPct val="150000"/>
              </a:lnSpc>
              <a:spcBef>
                <a:spcPts val="600"/>
              </a:spcBef>
              <a:spcAft>
                <a:spcPts val="0"/>
              </a:spcAft>
              <a:buClr>
                <a:srgbClr val="002060"/>
              </a:buClr>
              <a:buSzPts val="2400"/>
              <a:buChar char="•"/>
              <a:defRPr>
                <a:solidFill>
                  <a:srgbClr val="002060"/>
                </a:solidFill>
                <a:latin typeface="Arial"/>
                <a:ea typeface="Arial"/>
                <a:cs typeface="Arial"/>
                <a:sym typeface="Arial"/>
              </a:defRPr>
            </a:lvl3pPr>
            <a:lvl4pPr marL="1828800" lvl="3" indent="-355600" algn="r" rtl="1">
              <a:lnSpc>
                <a:spcPct val="150000"/>
              </a:lnSpc>
              <a:spcBef>
                <a:spcPts val="400"/>
              </a:spcBef>
              <a:spcAft>
                <a:spcPts val="0"/>
              </a:spcAft>
              <a:buClr>
                <a:srgbClr val="002060"/>
              </a:buClr>
              <a:buSzPts val="2000"/>
              <a:buChar char="–"/>
              <a:defRPr>
                <a:solidFill>
                  <a:srgbClr val="002060"/>
                </a:solidFill>
                <a:latin typeface="Arial"/>
                <a:ea typeface="Arial"/>
                <a:cs typeface="Arial"/>
                <a:sym typeface="Arial"/>
              </a:defRPr>
            </a:lvl4pPr>
            <a:lvl5pPr marL="2286000" lvl="4" indent="-355600" algn="r" rtl="1">
              <a:lnSpc>
                <a:spcPct val="150000"/>
              </a:lnSpc>
              <a:spcBef>
                <a:spcPts val="400"/>
              </a:spcBef>
              <a:spcAft>
                <a:spcPts val="0"/>
              </a:spcAft>
              <a:buClr>
                <a:srgbClr val="002060"/>
              </a:buClr>
              <a:buSzPts val="2000"/>
              <a:buChar char="»"/>
              <a:defRPr>
                <a:solidFill>
                  <a:srgbClr val="002060"/>
                </a:solidFill>
                <a:latin typeface="Arial"/>
                <a:ea typeface="Arial"/>
                <a:cs typeface="Arial"/>
                <a:sym typeface="Arial"/>
              </a:defRPr>
            </a:lvl5pPr>
            <a:lvl6pPr marL="2743200" lvl="5" indent="-342900" algn="r" rtl="1">
              <a:lnSpc>
                <a:spcPct val="100000"/>
              </a:lnSpc>
              <a:spcBef>
                <a:spcPts val="360"/>
              </a:spcBef>
              <a:spcAft>
                <a:spcPts val="0"/>
              </a:spcAft>
              <a:buClr>
                <a:schemeClr val="dk1"/>
              </a:buClr>
              <a:buSzPts val="1800"/>
              <a:buChar char="•"/>
              <a:defRPr/>
            </a:lvl6pPr>
            <a:lvl7pPr marL="3200400" lvl="6" indent="-342900" algn="r" rtl="1">
              <a:lnSpc>
                <a:spcPct val="100000"/>
              </a:lnSpc>
              <a:spcBef>
                <a:spcPts val="360"/>
              </a:spcBef>
              <a:spcAft>
                <a:spcPts val="0"/>
              </a:spcAft>
              <a:buClr>
                <a:schemeClr val="dk1"/>
              </a:buClr>
              <a:buSzPts val="1800"/>
              <a:buChar char="•"/>
              <a:defRPr/>
            </a:lvl7pPr>
            <a:lvl8pPr marL="3657600" lvl="7" indent="-342900" algn="r" rtl="1">
              <a:lnSpc>
                <a:spcPct val="100000"/>
              </a:lnSpc>
              <a:spcBef>
                <a:spcPts val="360"/>
              </a:spcBef>
              <a:spcAft>
                <a:spcPts val="0"/>
              </a:spcAft>
              <a:buClr>
                <a:schemeClr val="dk1"/>
              </a:buClr>
              <a:buSzPts val="1800"/>
              <a:buChar char="•"/>
              <a:defRPr/>
            </a:lvl8pPr>
            <a:lvl9pPr marL="4114800" lvl="8" indent="-342900" algn="r" rtl="1">
              <a:lnSpc>
                <a:spcPct val="100000"/>
              </a:lnSpc>
              <a:spcBef>
                <a:spcPts val="360"/>
              </a:spcBef>
              <a:spcAft>
                <a:spcPts val="0"/>
              </a:spcAft>
              <a:buClr>
                <a:schemeClr val="dk1"/>
              </a:buClr>
              <a:buSzPts val="1800"/>
              <a:buChar char="•"/>
              <a:defRPr/>
            </a:lvl9pPr>
          </a:lstStyle>
          <a:p>
            <a:endParaRPr/>
          </a:p>
        </p:txBody>
      </p:sp>
      <p:sp>
        <p:nvSpPr>
          <p:cNvPr id="68" name="Google Shape;68;p27"/>
          <p:cNvSpPr/>
          <p:nvPr/>
        </p:nvSpPr>
        <p:spPr>
          <a:xfrm>
            <a:off x="1" y="5878199"/>
            <a:ext cx="476619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9" name="Google Shape;69;p27"/>
          <p:cNvSpPr/>
          <p:nvPr/>
        </p:nvSpPr>
        <p:spPr>
          <a:xfrm>
            <a:off x="8667715" y="-110812"/>
            <a:ext cx="5300119" cy="221623"/>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0" name="Google Shape;70;p27"/>
          <p:cNvSpPr/>
          <p:nvPr/>
        </p:nvSpPr>
        <p:spPr>
          <a:xfrm>
            <a:off x="0" y="6306749"/>
            <a:ext cx="7724431"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5_טקסט גדול-X2">
  <p:cSld name="5_טקסט גדול-X2">
    <p:spTree>
      <p:nvGrpSpPr>
        <p:cNvPr id="1" name="Shape 71"/>
        <p:cNvGrpSpPr/>
        <p:nvPr/>
      </p:nvGrpSpPr>
      <p:grpSpPr>
        <a:xfrm>
          <a:off x="0" y="0"/>
          <a:ext cx="0" cy="0"/>
          <a:chOff x="0" y="0"/>
          <a:chExt cx="0" cy="0"/>
        </a:xfrm>
      </p:grpSpPr>
      <p:sp>
        <p:nvSpPr>
          <p:cNvPr id="72" name="Google Shape;72;p28"/>
          <p:cNvSpPr txBox="1">
            <a:spLocks noGrp="1"/>
          </p:cNvSpPr>
          <p:nvPr>
            <p:ph type="ctrTitle"/>
          </p:nvPr>
        </p:nvSpPr>
        <p:spPr>
          <a:xfrm>
            <a:off x="234416" y="1312990"/>
            <a:ext cx="7910518" cy="5224442"/>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Clr>
                <a:srgbClr val="192A72"/>
              </a:buClr>
              <a:buSzPts val="2800"/>
              <a:buFont typeface="Arial"/>
              <a:buNone/>
              <a:defRPr sz="2800">
                <a:solidFill>
                  <a:srgbClr val="192A7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8"/>
          <p:cNvSpPr/>
          <p:nvPr/>
        </p:nvSpPr>
        <p:spPr>
          <a:xfrm>
            <a:off x="-910416" y="6189198"/>
            <a:ext cx="3068595" cy="118918"/>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4" name="Google Shape;74;p28"/>
          <p:cNvSpPr/>
          <p:nvPr/>
        </p:nvSpPr>
        <p:spPr>
          <a:xfrm>
            <a:off x="10082352" y="81722"/>
            <a:ext cx="5300119" cy="221623"/>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5" name="Google Shape;75;p28"/>
          <p:cNvSpPr/>
          <p:nvPr/>
        </p:nvSpPr>
        <p:spPr>
          <a:xfrm>
            <a:off x="-2155687" y="6347804"/>
            <a:ext cx="5559136" cy="47051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6" name="Google Shape;76;p28"/>
          <p:cNvSpPr txBox="1">
            <a:spLocks noGrp="1"/>
          </p:cNvSpPr>
          <p:nvPr>
            <p:ph type="body" idx="1"/>
          </p:nvPr>
        </p:nvSpPr>
        <p:spPr>
          <a:xfrm>
            <a:off x="0" y="192531"/>
            <a:ext cx="12192000" cy="1009650"/>
          </a:xfrm>
          <a:prstGeom prst="rect">
            <a:avLst/>
          </a:prstGeom>
          <a:noFill/>
          <a:ln>
            <a:noFill/>
          </a:ln>
        </p:spPr>
        <p:txBody>
          <a:bodyPr spcFirstLastPara="1" wrap="square" lIns="91425" tIns="45700" rIns="91425" bIns="45700" anchor="ctr" anchorCtr="0">
            <a:normAutofit/>
          </a:bodyPr>
          <a:lstStyle>
            <a:lvl1pPr marL="457200" lvl="0" indent="-228600" algn="ctr" rtl="1">
              <a:lnSpc>
                <a:spcPct val="100000"/>
              </a:lnSpc>
              <a:spcBef>
                <a:spcPts val="960"/>
              </a:spcBef>
              <a:spcAft>
                <a:spcPts val="0"/>
              </a:spcAft>
              <a:buClr>
                <a:srgbClr val="192A72"/>
              </a:buClr>
              <a:buSzPts val="4800"/>
              <a:buNone/>
              <a:defRPr sz="4800" b="1">
                <a:solidFill>
                  <a:srgbClr val="192A72"/>
                </a:solidFill>
                <a:latin typeface="Arial"/>
                <a:ea typeface="Arial"/>
                <a:cs typeface="Arial"/>
                <a:sym typeface="Arial"/>
              </a:defRPr>
            </a:lvl1pPr>
            <a:lvl2pPr marL="914400" lvl="1" indent="-342900" algn="r" rtl="1">
              <a:lnSpc>
                <a:spcPct val="100000"/>
              </a:lnSpc>
              <a:spcBef>
                <a:spcPts val="360"/>
              </a:spcBef>
              <a:spcAft>
                <a:spcPts val="0"/>
              </a:spcAft>
              <a:buClr>
                <a:schemeClr val="dk1"/>
              </a:buClr>
              <a:buSzPts val="1800"/>
              <a:buChar char="–"/>
              <a:defRPr/>
            </a:lvl2pPr>
            <a:lvl3pPr marL="1371600" lvl="2" indent="-342900" algn="r" rtl="1">
              <a:lnSpc>
                <a:spcPct val="100000"/>
              </a:lnSpc>
              <a:spcBef>
                <a:spcPts val="360"/>
              </a:spcBef>
              <a:spcAft>
                <a:spcPts val="0"/>
              </a:spcAft>
              <a:buClr>
                <a:schemeClr val="dk1"/>
              </a:buClr>
              <a:buSzPts val="1800"/>
              <a:buChar char="•"/>
              <a:defRPr/>
            </a:lvl3pPr>
            <a:lvl4pPr marL="1828800" lvl="3" indent="-342900" algn="r" rtl="1">
              <a:lnSpc>
                <a:spcPct val="100000"/>
              </a:lnSpc>
              <a:spcBef>
                <a:spcPts val="360"/>
              </a:spcBef>
              <a:spcAft>
                <a:spcPts val="0"/>
              </a:spcAft>
              <a:buClr>
                <a:schemeClr val="dk1"/>
              </a:buClr>
              <a:buSzPts val="1800"/>
              <a:buChar char="–"/>
              <a:defRPr/>
            </a:lvl4pPr>
            <a:lvl5pPr marL="2286000" lvl="4" indent="-342900" algn="r" rtl="1">
              <a:lnSpc>
                <a:spcPct val="100000"/>
              </a:lnSpc>
              <a:spcBef>
                <a:spcPts val="360"/>
              </a:spcBef>
              <a:spcAft>
                <a:spcPts val="0"/>
              </a:spcAft>
              <a:buClr>
                <a:schemeClr val="dk1"/>
              </a:buClr>
              <a:buSzPts val="1800"/>
              <a:buChar char="»"/>
              <a:defRPr/>
            </a:lvl5pPr>
            <a:lvl6pPr marL="2743200" lvl="5" indent="-342900" algn="r" rtl="1">
              <a:lnSpc>
                <a:spcPct val="100000"/>
              </a:lnSpc>
              <a:spcBef>
                <a:spcPts val="360"/>
              </a:spcBef>
              <a:spcAft>
                <a:spcPts val="0"/>
              </a:spcAft>
              <a:buClr>
                <a:schemeClr val="dk1"/>
              </a:buClr>
              <a:buSzPts val="1800"/>
              <a:buChar char="•"/>
              <a:defRPr/>
            </a:lvl6pPr>
            <a:lvl7pPr marL="3200400" lvl="6" indent="-342900" algn="r" rtl="1">
              <a:lnSpc>
                <a:spcPct val="100000"/>
              </a:lnSpc>
              <a:spcBef>
                <a:spcPts val="360"/>
              </a:spcBef>
              <a:spcAft>
                <a:spcPts val="0"/>
              </a:spcAft>
              <a:buClr>
                <a:schemeClr val="dk1"/>
              </a:buClr>
              <a:buSzPts val="1800"/>
              <a:buChar char="•"/>
              <a:defRPr/>
            </a:lvl7pPr>
            <a:lvl8pPr marL="3657600" lvl="7" indent="-342900" algn="r" rtl="1">
              <a:lnSpc>
                <a:spcPct val="100000"/>
              </a:lnSpc>
              <a:spcBef>
                <a:spcPts val="360"/>
              </a:spcBef>
              <a:spcAft>
                <a:spcPts val="0"/>
              </a:spcAft>
              <a:buClr>
                <a:schemeClr val="dk1"/>
              </a:buClr>
              <a:buSzPts val="1800"/>
              <a:buChar char="•"/>
              <a:defRPr/>
            </a:lvl8pPr>
            <a:lvl9pPr marL="4114800" lvl="8" indent="-342900" algn="r" rtl="1">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609601" y="274638"/>
            <a:ext cx="10972800" cy="1143000"/>
          </a:xfrm>
          <a:prstGeom prst="rect">
            <a:avLst/>
          </a:prstGeom>
          <a:noFill/>
          <a:ln>
            <a:noFill/>
          </a:ln>
        </p:spPr>
        <p:txBody>
          <a:bodyPr spcFirstLastPara="1" wrap="square" lIns="91425" tIns="45700" rIns="91425" bIns="45700" anchor="ctr" anchorCtr="0">
            <a:normAutofit/>
          </a:bodyPr>
          <a:lstStyle>
            <a:lvl1pPr marR="0" lvl="0" algn="ctr" rtl="1">
              <a:lnSpc>
                <a:spcPct val="10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9"/>
          <p:cNvSpPr txBox="1">
            <a:spLocks noGrp="1"/>
          </p:cNvSpPr>
          <p:nvPr>
            <p:ph type="body" idx="1"/>
          </p:nvPr>
        </p:nvSpPr>
        <p:spPr>
          <a:xfrm>
            <a:off x="609601" y="1600202"/>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r" rtl="1">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r" rtl="1">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r" rtl="1">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r" rtl="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r" rtl="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r" rtl="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r" rtl="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r" rtl="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r" rtl="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19"/>
          <p:cNvSpPr txBox="1">
            <a:spLocks noGrp="1"/>
          </p:cNvSpPr>
          <p:nvPr>
            <p:ph type="dt" idx="10"/>
          </p:nvPr>
        </p:nvSpPr>
        <p:spPr>
          <a:xfrm>
            <a:off x="8737601" y="6356352"/>
            <a:ext cx="2844800" cy="365125"/>
          </a:xfrm>
          <a:prstGeom prst="rect">
            <a:avLst/>
          </a:prstGeom>
          <a:noFill/>
          <a:ln>
            <a:noFill/>
          </a:ln>
        </p:spPr>
        <p:txBody>
          <a:bodyPr spcFirstLastPara="1" wrap="square" lIns="91425" tIns="45700" rIns="91425" bIns="45700" anchor="ctr" anchorCtr="0">
            <a:noAutofit/>
          </a:bodyPr>
          <a:lstStyle>
            <a:lvl1pPr marR="0" lvl="0" algn="r" rtl="1">
              <a:lnSpc>
                <a:spcPct val="100000"/>
              </a:lnSpc>
              <a:spcBef>
                <a:spcPts val="0"/>
              </a:spcBef>
              <a:spcAft>
                <a:spcPts val="0"/>
              </a:spcAft>
              <a:buClr>
                <a:srgbClr val="000000"/>
              </a:buClr>
              <a:buSzPts val="1400"/>
              <a:buFont typeface="Arial"/>
              <a:buNone/>
              <a:defRPr sz="1200" b="0" i="0" u="none" strike="noStrike" cap="none">
                <a:solidFill>
                  <a:srgbClr val="888A9C"/>
                </a:solidFill>
                <a:latin typeface="Arial"/>
                <a:ea typeface="Arial"/>
                <a:cs typeface="Arial"/>
                <a:sym typeface="Arial"/>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19"/>
          <p:cNvSpPr txBox="1">
            <a:spLocks noGrp="1"/>
          </p:cNvSpPr>
          <p:nvPr>
            <p:ph type="ftr" idx="11"/>
          </p:nvPr>
        </p:nvSpPr>
        <p:spPr>
          <a:xfrm>
            <a:off x="4165601" y="6356352"/>
            <a:ext cx="3860800" cy="365125"/>
          </a:xfrm>
          <a:prstGeom prst="rect">
            <a:avLst/>
          </a:prstGeom>
          <a:noFill/>
          <a:ln>
            <a:noFill/>
          </a:ln>
        </p:spPr>
        <p:txBody>
          <a:bodyPr spcFirstLastPara="1" wrap="square" lIns="91425" tIns="45700" rIns="91425" bIns="45700" anchor="ctr" anchorCtr="0">
            <a:noAutofit/>
          </a:bodyPr>
          <a:lstStyle>
            <a:lvl1pPr marR="0" lvl="0" algn="ctr" rtl="1">
              <a:lnSpc>
                <a:spcPct val="100000"/>
              </a:lnSpc>
              <a:spcBef>
                <a:spcPts val="0"/>
              </a:spcBef>
              <a:spcAft>
                <a:spcPts val="0"/>
              </a:spcAft>
              <a:buClr>
                <a:srgbClr val="000000"/>
              </a:buClr>
              <a:buSzPts val="1400"/>
              <a:buFont typeface="Arial"/>
              <a:buNone/>
              <a:defRPr sz="1200" b="0" i="0" u="none" strike="noStrike" cap="none">
                <a:solidFill>
                  <a:srgbClr val="888A9C"/>
                </a:solidFill>
                <a:latin typeface="Arial"/>
                <a:ea typeface="Arial"/>
                <a:cs typeface="Arial"/>
                <a:sym typeface="Arial"/>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19"/>
          <p:cNvSpPr txBox="1">
            <a:spLocks noGrp="1"/>
          </p:cNvSpPr>
          <p:nvPr>
            <p:ph type="sldNum" idx="12"/>
          </p:nvPr>
        </p:nvSpPr>
        <p:spPr>
          <a:xfrm>
            <a:off x="609601" y="6356352"/>
            <a:ext cx="28448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A9C"/>
                </a:solidFill>
                <a:latin typeface="Arial"/>
                <a:ea typeface="Arial"/>
                <a:cs typeface="Arial"/>
                <a:sym typeface="Arial"/>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A9C"/>
                </a:solidFill>
                <a:latin typeface="Arial"/>
                <a:ea typeface="Arial"/>
                <a:cs typeface="Arial"/>
                <a:sym typeface="Arial"/>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A9C"/>
                </a:solidFill>
                <a:latin typeface="Arial"/>
                <a:ea typeface="Arial"/>
                <a:cs typeface="Arial"/>
                <a:sym typeface="Arial"/>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A9C"/>
                </a:solidFill>
                <a:latin typeface="Arial"/>
                <a:ea typeface="Arial"/>
                <a:cs typeface="Arial"/>
                <a:sym typeface="Arial"/>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A9C"/>
                </a:solidFill>
                <a:latin typeface="Arial"/>
                <a:ea typeface="Arial"/>
                <a:cs typeface="Arial"/>
                <a:sym typeface="Arial"/>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A9C"/>
                </a:solidFill>
                <a:latin typeface="Arial"/>
                <a:ea typeface="Arial"/>
                <a:cs typeface="Arial"/>
                <a:sym typeface="Arial"/>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A9C"/>
                </a:solidFill>
                <a:latin typeface="Arial"/>
                <a:ea typeface="Arial"/>
                <a:cs typeface="Arial"/>
                <a:sym typeface="Arial"/>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A9C"/>
                </a:solidFill>
                <a:latin typeface="Arial"/>
                <a:ea typeface="Arial"/>
                <a:cs typeface="Arial"/>
                <a:sym typeface="Arial"/>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A9C"/>
                </a:solidFill>
                <a:latin typeface="Arial"/>
                <a:ea typeface="Arial"/>
                <a:cs typeface="Arial"/>
                <a:sym typeface="Arial"/>
              </a:defRPr>
            </a:lvl9pPr>
          </a:lstStyle>
          <a:p>
            <a:pPr marL="0" lvl="0" indent="0" algn="l" rtl="1">
              <a:spcBef>
                <a:spcPts val="0"/>
              </a:spcBef>
              <a:spcAft>
                <a:spcPts val="0"/>
              </a:spcAft>
              <a:buNone/>
            </a:pPr>
            <a:fld id="{00000000-1234-1234-1234-123412341234}" type="slidenum">
              <a:rPr lang="iw-IL"/>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video" Target="https://www.youtube.com/embed/2jjt0Q5aws8?feature=oembed" TargetMode="External"/><Relationship Id="rId5" Type="http://schemas.openxmlformats.org/officeDocument/2006/relationships/image" Target="../media/image18.jpe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hyperlink" Target="https://b.socrative.com/login/student/"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hyperlink" Target="https://keepthemfresh.com/" TargetMode="External"/><Relationship Id="rId5" Type="http://schemas.openxmlformats.org/officeDocument/2006/relationships/image" Target="../media/image21.png"/><Relationship Id="rId4" Type="http://schemas.openxmlformats.org/officeDocument/2006/relationships/image" Target="../media/image31.jpg"/></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hyperlink" Target="https://www.10dakot.co.il/category/%D7%9E%D7%AA%D7%9B%D7%95%D7%A0%D7%99%D7%9D-%D7%9E%D7%A9%D7%90%D7%A8%D7%99%D7%95%D7%AA-%D7%90%D7%95%D7%9B%D7%9C/"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5.xml"/><Relationship Id="rId1" Type="http://schemas.openxmlformats.org/officeDocument/2006/relationships/video" Target="https://www.youtube.com/embed/0bba06imWgM?feature=oembed"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42.jpg"/><Relationship Id="rId4" Type="http://schemas.openxmlformats.org/officeDocument/2006/relationships/image" Target="../media/image41.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b.socrative.com/login/student/"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Layout" Target="../slideLayouts/slideLayout5.xml"/><Relationship Id="rId1" Type="http://schemas.openxmlformats.org/officeDocument/2006/relationships/video" Target="https://www.youtube.com/embed/Kia3zVQi2tM?feature=oembed"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
          <p:cNvSpPr txBox="1">
            <a:spLocks noGrp="1"/>
          </p:cNvSpPr>
          <p:nvPr>
            <p:ph type="ctrTitle"/>
          </p:nvPr>
        </p:nvSpPr>
        <p:spPr>
          <a:xfrm>
            <a:off x="1" y="2693893"/>
            <a:ext cx="12192000" cy="1470216"/>
          </a:xfrm>
          <a:prstGeom prst="rect">
            <a:avLst/>
          </a:prstGeom>
          <a:noFill/>
          <a:ln>
            <a:noFill/>
          </a:ln>
        </p:spPr>
        <p:txBody>
          <a:bodyPr spcFirstLastPara="1" wrap="square" lIns="91425" tIns="45700" rIns="91425" bIns="45700" anchor="ctr" anchorCtr="0">
            <a:normAutofit/>
          </a:bodyPr>
          <a:lstStyle/>
          <a:p>
            <a:pPr marL="0" lvl="0" indent="0" algn="ctr" rtl="1">
              <a:lnSpc>
                <a:spcPct val="100000"/>
              </a:lnSpc>
              <a:spcBef>
                <a:spcPts val="0"/>
              </a:spcBef>
              <a:spcAft>
                <a:spcPts val="0"/>
              </a:spcAft>
              <a:buClr>
                <a:srgbClr val="192A72"/>
              </a:buClr>
              <a:buSzPts val="6600"/>
              <a:buFont typeface="Arial"/>
              <a:buNone/>
            </a:pPr>
            <a:r>
              <a:rPr lang="iw-IL">
                <a:latin typeface="Varela Round"/>
                <a:ea typeface="Varela Round"/>
                <a:cs typeface="Varela Round"/>
                <a:sym typeface="Varela Round"/>
              </a:rPr>
              <a:t>מערכת שידורים לאומית</a:t>
            </a:r>
            <a:endParaRPr>
              <a:latin typeface="Varela Round"/>
              <a:ea typeface="Varela Round"/>
              <a:cs typeface="Varela Round"/>
              <a:sym typeface="Varela Roun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pic>
        <p:nvPicPr>
          <p:cNvPr id="4" name="תמונה 3"/>
          <p:cNvPicPr>
            <a:picLocks noChangeAspect="1"/>
          </p:cNvPicPr>
          <p:nvPr/>
        </p:nvPicPr>
        <p:blipFill rotWithShape="1">
          <a:blip r:embed="rId2"/>
          <a:srcRect l="7031" t="20690" r="7438" b="18183"/>
          <a:stretch/>
        </p:blipFill>
        <p:spPr>
          <a:xfrm>
            <a:off x="948340" y="213094"/>
            <a:ext cx="10995353" cy="6286500"/>
          </a:xfrm>
          <a:prstGeom prst="rect">
            <a:avLst/>
          </a:prstGeom>
        </p:spPr>
      </p:pic>
    </p:spTree>
    <p:extLst>
      <p:ext uri="{BB962C8B-B14F-4D97-AF65-F5344CB8AC3E}">
        <p14:creationId xmlns:p14="http://schemas.microsoft.com/office/powerpoint/2010/main" val="3736977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pic>
        <p:nvPicPr>
          <p:cNvPr id="3" name="תמונה 2"/>
          <p:cNvPicPr>
            <a:picLocks noChangeAspect="1"/>
          </p:cNvPicPr>
          <p:nvPr/>
        </p:nvPicPr>
        <p:blipFill rotWithShape="1">
          <a:blip r:embed="rId2"/>
          <a:srcRect l="7655" t="21685" r="8898" b="15820"/>
          <a:stretch/>
        </p:blipFill>
        <p:spPr>
          <a:xfrm>
            <a:off x="876300" y="213094"/>
            <a:ext cx="10820400" cy="6482911"/>
          </a:xfrm>
          <a:prstGeom prst="rect">
            <a:avLst/>
          </a:prstGeom>
        </p:spPr>
      </p:pic>
    </p:spTree>
    <p:extLst>
      <p:ext uri="{BB962C8B-B14F-4D97-AF65-F5344CB8AC3E}">
        <p14:creationId xmlns:p14="http://schemas.microsoft.com/office/powerpoint/2010/main" val="3527863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pic>
        <p:nvPicPr>
          <p:cNvPr id="3" name="תמונה 2"/>
          <p:cNvPicPr>
            <a:picLocks noChangeAspect="1"/>
          </p:cNvPicPr>
          <p:nvPr/>
        </p:nvPicPr>
        <p:blipFill rotWithShape="1">
          <a:blip r:embed="rId2"/>
          <a:srcRect t="12890" r="-156" b="11718"/>
          <a:stretch/>
        </p:blipFill>
        <p:spPr>
          <a:xfrm>
            <a:off x="571500" y="213094"/>
            <a:ext cx="10668000" cy="6424100"/>
          </a:xfrm>
          <a:prstGeom prst="rect">
            <a:avLst/>
          </a:prstGeom>
        </p:spPr>
      </p:pic>
    </p:spTree>
    <p:extLst>
      <p:ext uri="{BB962C8B-B14F-4D97-AF65-F5344CB8AC3E}">
        <p14:creationId xmlns:p14="http://schemas.microsoft.com/office/powerpoint/2010/main" val="2472037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pic>
        <p:nvPicPr>
          <p:cNvPr id="3" name="תמונה 2"/>
          <p:cNvPicPr>
            <a:picLocks noChangeAspect="1"/>
          </p:cNvPicPr>
          <p:nvPr/>
        </p:nvPicPr>
        <p:blipFill rotWithShape="1">
          <a:blip r:embed="rId2"/>
          <a:srcRect t="9765" r="-313" b="19336"/>
          <a:stretch/>
        </p:blipFill>
        <p:spPr>
          <a:xfrm>
            <a:off x="1066800" y="213094"/>
            <a:ext cx="10553700" cy="5967279"/>
          </a:xfrm>
          <a:prstGeom prst="rect">
            <a:avLst/>
          </a:prstGeom>
        </p:spPr>
      </p:pic>
    </p:spTree>
    <p:extLst>
      <p:ext uri="{BB962C8B-B14F-4D97-AF65-F5344CB8AC3E}">
        <p14:creationId xmlns:p14="http://schemas.microsoft.com/office/powerpoint/2010/main" val="3444398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dirty="0"/>
              <a:t>מה אתם מציעים?</a:t>
            </a:r>
          </a:p>
        </p:txBody>
      </p:sp>
      <p:pic>
        <p:nvPicPr>
          <p:cNvPr id="3" name="תמונה 2"/>
          <p:cNvPicPr>
            <a:picLocks noChangeAspect="1"/>
          </p:cNvPicPr>
          <p:nvPr/>
        </p:nvPicPr>
        <p:blipFill rotWithShape="1">
          <a:blip r:embed="rId2"/>
          <a:srcRect l="35937" t="20703" r="2031" b="18750"/>
          <a:stretch/>
        </p:blipFill>
        <p:spPr>
          <a:xfrm>
            <a:off x="152400" y="214688"/>
            <a:ext cx="7639050" cy="5965001"/>
          </a:xfrm>
          <a:prstGeom prst="rect">
            <a:avLst/>
          </a:prstGeom>
        </p:spPr>
      </p:pic>
      <p:pic>
        <p:nvPicPr>
          <p:cNvPr id="4" name="תמונה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8249" y="2309812"/>
            <a:ext cx="2857500" cy="1666875"/>
          </a:xfrm>
          <a:prstGeom prst="rect">
            <a:avLst/>
          </a:prstGeom>
        </p:spPr>
      </p:pic>
    </p:spTree>
    <p:extLst>
      <p:ext uri="{BB962C8B-B14F-4D97-AF65-F5344CB8AC3E}">
        <p14:creationId xmlns:p14="http://schemas.microsoft.com/office/powerpoint/2010/main" val="2220848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7271f9d51e_1_38"/>
          <p:cNvSpPr txBox="1">
            <a:spLocks noGrp="1"/>
          </p:cNvSpPr>
          <p:nvPr>
            <p:ph type="title"/>
          </p:nvPr>
        </p:nvSpPr>
        <p:spPr>
          <a:xfrm>
            <a:off x="2549769" y="213094"/>
            <a:ext cx="9642300" cy="720000"/>
          </a:xfrm>
          <a:prstGeom prst="rect">
            <a:avLst/>
          </a:prstGeom>
          <a:noFill/>
          <a:ln>
            <a:noFill/>
          </a:ln>
        </p:spPr>
        <p:txBody>
          <a:bodyPr spcFirstLastPara="1" wrap="square" lIns="91425" tIns="45700" rIns="91425" bIns="45700" anchor="ctr" anchorCtr="0">
            <a:noAutofit/>
          </a:bodyPr>
          <a:lstStyle/>
          <a:p>
            <a:pPr marL="0" lvl="0" indent="0" algn="ctr" rtl="1">
              <a:lnSpc>
                <a:spcPct val="100000"/>
              </a:lnSpc>
              <a:spcBef>
                <a:spcPts val="0"/>
              </a:spcBef>
              <a:spcAft>
                <a:spcPts val="0"/>
              </a:spcAft>
              <a:buSzPts val="4400"/>
              <a:buNone/>
            </a:pPr>
            <a:r>
              <a:rPr lang="iw-IL">
                <a:latin typeface="Varela Round"/>
                <a:ea typeface="Varela Round"/>
                <a:cs typeface="Varela Round"/>
                <a:sym typeface="Varela Round"/>
              </a:rPr>
              <a:t>סיבות לאובדן מזון לאורך כל התהליך</a:t>
            </a:r>
            <a:endParaRPr>
              <a:latin typeface="Varela Round"/>
              <a:ea typeface="Varela Round"/>
              <a:cs typeface="Varela Round"/>
              <a:sym typeface="Varela Round"/>
            </a:endParaRPr>
          </a:p>
        </p:txBody>
      </p:sp>
      <p:pic>
        <p:nvPicPr>
          <p:cNvPr id="162" name="Google Shape;162;g7271f9d51e_1_38"/>
          <p:cNvPicPr preferRelativeResize="0"/>
          <p:nvPr/>
        </p:nvPicPr>
        <p:blipFill rotWithShape="1">
          <a:blip r:embed="rId3">
            <a:alphaModFix/>
          </a:blip>
          <a:srcRect l="8236" t="14308" r="7375" b="24805"/>
          <a:stretch/>
        </p:blipFill>
        <p:spPr>
          <a:xfrm>
            <a:off x="1928275" y="933094"/>
            <a:ext cx="8412349" cy="4855913"/>
          </a:xfrm>
          <a:prstGeom prst="rect">
            <a:avLst/>
          </a:prstGeom>
          <a:noFill/>
          <a:ln>
            <a:noFill/>
          </a:ln>
        </p:spPr>
      </p:pic>
      <p:sp>
        <p:nvSpPr>
          <p:cNvPr id="163" name="Google Shape;163;g7271f9d51e_1_38"/>
          <p:cNvSpPr txBox="1"/>
          <p:nvPr/>
        </p:nvSpPr>
        <p:spPr>
          <a:xfrm>
            <a:off x="515275" y="6205200"/>
            <a:ext cx="2826000" cy="446400"/>
          </a:xfrm>
          <a:prstGeom prst="rect">
            <a:avLst/>
          </a:prstGeom>
          <a:noFill/>
          <a:ln>
            <a:noFill/>
          </a:ln>
        </p:spPr>
        <p:txBody>
          <a:bodyPr spcFirstLastPara="1" wrap="square" lIns="91425" tIns="91425" rIns="91425" bIns="91425" anchor="t" anchorCtr="0">
            <a:noAutofit/>
          </a:bodyPr>
          <a:lstStyle/>
          <a:p>
            <a:pPr marL="0" marR="0" lvl="0" indent="0" algn="r" rtl="1">
              <a:lnSpc>
                <a:spcPct val="100000"/>
              </a:lnSpc>
              <a:spcBef>
                <a:spcPts val="0"/>
              </a:spcBef>
              <a:spcAft>
                <a:spcPts val="0"/>
              </a:spcAft>
              <a:buClr>
                <a:srgbClr val="000000"/>
              </a:buClr>
              <a:buSzPts val="1400"/>
              <a:buFont typeface="Arial"/>
              <a:buNone/>
            </a:pPr>
            <a:r>
              <a:rPr lang="iw-IL" sz="1400" b="0" i="0" u="none" strike="noStrike" cap="none">
                <a:solidFill>
                  <a:srgbClr val="000000"/>
                </a:solidFill>
                <a:latin typeface="Arial"/>
                <a:ea typeface="Arial"/>
                <a:cs typeface="Arial"/>
                <a:sym typeface="Arial"/>
              </a:rPr>
              <a:t>מתוך אובדן מזון בעולם ובישראל מט"ח</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p7"/>
          <p:cNvPicPr preferRelativeResize="0">
            <a:picLocks noGrp="1"/>
          </p:cNvPicPr>
          <p:nvPr>
            <p:ph type="media" idx="2"/>
          </p:nvPr>
        </p:nvPicPr>
        <p:blipFill rotWithShape="1">
          <a:blip r:embed="rId4">
            <a:alphaModFix/>
          </a:blip>
          <a:srcRect t="20195" r="4125" b="16577"/>
          <a:stretch/>
        </p:blipFill>
        <p:spPr>
          <a:xfrm>
            <a:off x="724487" y="2125854"/>
            <a:ext cx="2933113" cy="2399012"/>
          </a:xfrm>
          <a:prstGeom prst="rect">
            <a:avLst/>
          </a:prstGeom>
          <a:noFill/>
          <a:ln>
            <a:noFill/>
          </a:ln>
        </p:spPr>
      </p:pic>
      <p:pic>
        <p:nvPicPr>
          <p:cNvPr id="2" name="מדיה מקוונת 1" title="ￗﾡￗﾨￗﾘￗﾕￗﾟ ￗﾔￗﾦￗﾜￗﾗￗﾔ ￗﾧￗﾕￗﾨￗﾙￗﾐￗﾔ">
            <a:hlinkClick r:id="" action="ppaction://media"/>
            <a:extLst>
              <a:ext uri="{FF2B5EF4-FFF2-40B4-BE49-F238E27FC236}">
                <a16:creationId xmlns:a16="http://schemas.microsoft.com/office/drawing/2014/main" id="{87F397E9-D4D9-4EDF-8882-90610C067487}"/>
              </a:ext>
            </a:extLst>
          </p:cNvPr>
          <p:cNvPicPr>
            <a:picLocks noRot="1" noChangeAspect="1"/>
          </p:cNvPicPr>
          <p:nvPr>
            <a:videoFile r:link="rId1"/>
          </p:nvPr>
        </p:nvPicPr>
        <p:blipFill>
          <a:blip r:embed="rId5"/>
          <a:stretch>
            <a:fillRect/>
          </a:stretch>
        </p:blipFill>
        <p:spPr>
          <a:xfrm>
            <a:off x="4779323" y="443322"/>
            <a:ext cx="7332745" cy="54955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7271056149_1_3"/>
          <p:cNvSpPr txBox="1">
            <a:spLocks noGrp="1"/>
          </p:cNvSpPr>
          <p:nvPr>
            <p:ph type="title"/>
          </p:nvPr>
        </p:nvSpPr>
        <p:spPr>
          <a:xfrm>
            <a:off x="2549694" y="340619"/>
            <a:ext cx="9642300" cy="720000"/>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192A72"/>
              </a:buClr>
              <a:buSzPts val="4400"/>
              <a:buFont typeface="Varela Round"/>
              <a:buNone/>
            </a:pPr>
            <a:r>
              <a:rPr lang="iw-IL">
                <a:latin typeface="Varela Round"/>
                <a:ea typeface="Varela Round"/>
                <a:cs typeface="Varela Round"/>
                <a:sym typeface="Varela Round"/>
              </a:rPr>
              <a:t>בזמן ההפסקה ניתן ללמוד על הנושא</a:t>
            </a:r>
            <a:endParaRPr>
              <a:latin typeface="Varela Round"/>
              <a:ea typeface="Varela Round"/>
              <a:cs typeface="Varela Round"/>
              <a:sym typeface="Varela Round"/>
            </a:endParaRPr>
          </a:p>
        </p:txBody>
      </p:sp>
      <p:sp>
        <p:nvSpPr>
          <p:cNvPr id="175" name="Google Shape;175;g7271056149_1_3"/>
          <p:cNvSpPr txBox="1">
            <a:spLocks noGrp="1"/>
          </p:cNvSpPr>
          <p:nvPr>
            <p:ph type="body" idx="1"/>
          </p:nvPr>
        </p:nvSpPr>
        <p:spPr>
          <a:xfrm>
            <a:off x="1125864" y="2109514"/>
            <a:ext cx="8537400" cy="540000"/>
          </a:xfrm>
          <a:prstGeom prst="rect">
            <a:avLst/>
          </a:prstGeom>
          <a:noFill/>
          <a:ln>
            <a:noFill/>
          </a:ln>
        </p:spPr>
        <p:txBody>
          <a:bodyPr spcFirstLastPara="1" wrap="square" lIns="91425" tIns="45700" rIns="91425" bIns="45700" anchor="ctr" anchorCtr="0">
            <a:noAutofit/>
          </a:bodyPr>
          <a:lstStyle/>
          <a:p>
            <a:pPr marL="185756" lvl="0" indent="0" algn="r" rtl="1">
              <a:lnSpc>
                <a:spcPct val="100000"/>
              </a:lnSpc>
              <a:spcBef>
                <a:spcPts val="0"/>
              </a:spcBef>
              <a:spcAft>
                <a:spcPts val="0"/>
              </a:spcAft>
              <a:buClr>
                <a:srgbClr val="12B4BC"/>
              </a:buClr>
              <a:buSzPts val="2800"/>
              <a:buNone/>
            </a:pPr>
            <a:endParaRPr sz="3600" dirty="0">
              <a:solidFill>
                <a:srgbClr val="192A72"/>
              </a:solidFill>
              <a:latin typeface="Varela Round"/>
              <a:ea typeface="Varela Round"/>
              <a:cs typeface="Varela Round"/>
              <a:sym typeface="Varela Round"/>
            </a:endParaRPr>
          </a:p>
          <a:p>
            <a:pPr marL="185756" lvl="0" indent="0" algn="r" rtl="1">
              <a:lnSpc>
                <a:spcPct val="100000"/>
              </a:lnSpc>
              <a:spcBef>
                <a:spcPts val="0"/>
              </a:spcBef>
              <a:spcAft>
                <a:spcPts val="0"/>
              </a:spcAft>
              <a:buClr>
                <a:srgbClr val="12B4BC"/>
              </a:buClr>
              <a:buSzPts val="2800"/>
              <a:buNone/>
            </a:pPr>
            <a:r>
              <a:rPr lang="iw-IL" sz="3600" dirty="0">
                <a:solidFill>
                  <a:srgbClr val="192A72"/>
                </a:solidFill>
                <a:latin typeface="Varela Round"/>
                <a:ea typeface="Varela Round"/>
                <a:cs typeface="Varela Round"/>
                <a:sym typeface="Varela Round"/>
              </a:rPr>
              <a:t> </a:t>
            </a:r>
            <a:r>
              <a:rPr lang="iw-IL" sz="3600" u="sng" dirty="0">
                <a:solidFill>
                  <a:schemeClr val="hlink"/>
                </a:solidFill>
                <a:latin typeface="Varela Round"/>
                <a:ea typeface="Varela Round"/>
                <a:cs typeface="Varela Round"/>
                <a:sym typeface="Varela Round"/>
                <a:hlinkClick r:id="rId3"/>
              </a:rPr>
              <a:t>socrative.com/login/student</a:t>
            </a:r>
            <a:endParaRPr sz="3600" dirty="0">
              <a:latin typeface="Varela Round"/>
              <a:ea typeface="Varela Round"/>
              <a:cs typeface="Varela Round"/>
              <a:sym typeface="Varela Round"/>
            </a:endParaRPr>
          </a:p>
        </p:txBody>
      </p:sp>
      <p:pic>
        <p:nvPicPr>
          <p:cNvPr id="176" name="Google Shape;176;g7271056149_1_3"/>
          <p:cNvPicPr preferRelativeResize="0"/>
          <p:nvPr/>
        </p:nvPicPr>
        <p:blipFill rotWithShape="1">
          <a:blip r:embed="rId4">
            <a:alphaModFix/>
          </a:blip>
          <a:srcRect/>
          <a:stretch/>
        </p:blipFill>
        <p:spPr>
          <a:xfrm>
            <a:off x="9663277" y="2859862"/>
            <a:ext cx="1900025" cy="2140025"/>
          </a:xfrm>
          <a:prstGeom prst="rect">
            <a:avLst/>
          </a:prstGeom>
          <a:noFill/>
          <a:ln>
            <a:noFill/>
          </a:ln>
        </p:spPr>
      </p:pic>
      <p:sp>
        <p:nvSpPr>
          <p:cNvPr id="177" name="Google Shape;177;g7271056149_1_3"/>
          <p:cNvSpPr txBox="1"/>
          <p:nvPr/>
        </p:nvSpPr>
        <p:spPr>
          <a:xfrm>
            <a:off x="3009750" y="3698425"/>
            <a:ext cx="6172500" cy="61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iw-IL" sz="3600" b="1" i="0" u="sng" strike="noStrike" cap="none">
                <a:solidFill>
                  <a:schemeClr val="hlink"/>
                </a:solidFill>
                <a:latin typeface="Varela Round"/>
                <a:ea typeface="Varela Round"/>
                <a:cs typeface="Varela Round"/>
                <a:sym typeface="Varela Round"/>
              </a:rPr>
              <a:t>ROOM NAME :</a:t>
            </a:r>
            <a:r>
              <a:rPr lang="iw-IL" sz="3600" b="1" i="0" u="sng" strike="noStrike" cap="none">
                <a:solidFill>
                  <a:srgbClr val="FF0000"/>
                </a:solidFill>
                <a:latin typeface="Varela Round"/>
                <a:ea typeface="Varela Round"/>
                <a:cs typeface="Varela Round"/>
                <a:sym typeface="Varela Round"/>
              </a:rPr>
              <a:t>FOOD20</a:t>
            </a:r>
            <a:endParaRPr sz="1800" b="1" i="0" u="none" strike="noStrike" cap="none">
              <a:solidFill>
                <a:srgbClr val="FF0000"/>
              </a:solidFill>
              <a:latin typeface="Varela Round"/>
              <a:ea typeface="Varela Round"/>
              <a:cs typeface="Varela Round"/>
              <a:sym typeface="Varela Roun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g7271f9d51e_0_208"/>
          <p:cNvSpPr txBox="1">
            <a:spLocks noGrp="1"/>
          </p:cNvSpPr>
          <p:nvPr>
            <p:ph type="title"/>
          </p:nvPr>
        </p:nvSpPr>
        <p:spPr>
          <a:xfrm>
            <a:off x="-92923" y="1086375"/>
            <a:ext cx="12192000" cy="720000"/>
          </a:xfrm>
          <a:prstGeom prst="rect">
            <a:avLst/>
          </a:prstGeom>
          <a:noFill/>
          <a:ln>
            <a:noFill/>
          </a:ln>
        </p:spPr>
        <p:txBody>
          <a:bodyPr spcFirstLastPara="1" wrap="square" lIns="91425" tIns="45700" rIns="91425" bIns="45700" anchor="ctr" anchorCtr="0">
            <a:noAutofit/>
          </a:bodyPr>
          <a:lstStyle/>
          <a:p>
            <a:pPr marL="0" lvl="0" indent="0" algn="r" rtl="1">
              <a:lnSpc>
                <a:spcPct val="100000"/>
              </a:lnSpc>
              <a:spcBef>
                <a:spcPts val="0"/>
              </a:spcBef>
              <a:spcAft>
                <a:spcPts val="0"/>
              </a:spcAft>
              <a:buClr>
                <a:srgbClr val="192A72"/>
              </a:buClr>
              <a:buSzPts val="2400"/>
              <a:buFont typeface="Arial"/>
              <a:buNone/>
            </a:pPr>
            <a:r>
              <a:rPr lang="iw-IL" sz="3600" b="0">
                <a:solidFill>
                  <a:srgbClr val="192A72"/>
                </a:solidFill>
                <a:latin typeface="Varela Round"/>
                <a:ea typeface="Varela Round"/>
                <a:cs typeface="Varela Round"/>
                <a:sym typeface="Varela Round"/>
              </a:rPr>
              <a:t>המלצות להפחתת אובדן המזון במשקי הבית בישראל</a:t>
            </a:r>
            <a:endParaRPr sz="3600" b="0">
              <a:solidFill>
                <a:srgbClr val="192A72"/>
              </a:solidFill>
              <a:latin typeface="Varela Round"/>
              <a:ea typeface="Varela Round"/>
              <a:cs typeface="Varela Round"/>
              <a:sym typeface="Varela Round"/>
            </a:endParaRPr>
          </a:p>
          <a:p>
            <a:pPr marL="0" marR="0" lvl="0" indent="0" algn="ctr" rtl="1">
              <a:lnSpc>
                <a:spcPct val="100000"/>
              </a:lnSpc>
              <a:spcBef>
                <a:spcPts val="0"/>
              </a:spcBef>
              <a:spcAft>
                <a:spcPts val="0"/>
              </a:spcAft>
              <a:buClr>
                <a:srgbClr val="002060"/>
              </a:buClr>
              <a:buSzPts val="4400"/>
              <a:buFont typeface="Varela Round"/>
              <a:buNone/>
            </a:pPr>
            <a:endParaRPr/>
          </a:p>
        </p:txBody>
      </p:sp>
      <p:sp>
        <p:nvSpPr>
          <p:cNvPr id="183" name="Google Shape;183;g7271f9d51e_0_208"/>
          <p:cNvSpPr txBox="1">
            <a:spLocks noGrp="1"/>
          </p:cNvSpPr>
          <p:nvPr>
            <p:ph type="body" idx="2"/>
          </p:nvPr>
        </p:nvSpPr>
        <p:spPr>
          <a:xfrm>
            <a:off x="594850" y="2407900"/>
            <a:ext cx="6734400" cy="597600"/>
          </a:xfrm>
          <a:prstGeom prst="rect">
            <a:avLst/>
          </a:prstGeom>
          <a:noFill/>
          <a:ln>
            <a:noFill/>
          </a:ln>
        </p:spPr>
        <p:txBody>
          <a:bodyPr spcFirstLastPara="1" wrap="square" lIns="91425" tIns="45700" rIns="91425" bIns="45700" anchor="t" anchorCtr="0">
            <a:noAutofit/>
          </a:bodyPr>
          <a:lstStyle/>
          <a:p>
            <a:pPr marL="96847" lvl="0" indent="0" algn="r" rtl="1">
              <a:lnSpc>
                <a:spcPct val="150000"/>
              </a:lnSpc>
              <a:spcBef>
                <a:spcPts val="0"/>
              </a:spcBef>
              <a:spcAft>
                <a:spcPts val="0"/>
              </a:spcAft>
              <a:buClr>
                <a:schemeClr val="dk1"/>
              </a:buClr>
              <a:buSzPts val="2400"/>
              <a:buFont typeface="Arial"/>
              <a:buNone/>
            </a:pPr>
            <a:r>
              <a:rPr lang="iw-IL">
                <a:solidFill>
                  <a:schemeClr val="dk1"/>
                </a:solidFill>
                <a:latin typeface="Varela Round"/>
                <a:ea typeface="Varela Round"/>
                <a:cs typeface="Varela Round"/>
                <a:sym typeface="Varela Round"/>
              </a:rPr>
              <a:t>בדיקת תאריכי התפוגה של המוצרים בזמן הקניה</a:t>
            </a:r>
            <a:endParaRPr/>
          </a:p>
        </p:txBody>
      </p:sp>
      <p:pic>
        <p:nvPicPr>
          <p:cNvPr id="184" name="Google Shape;184;g7271f9d51e_0_208" descr="פגישה"/>
          <p:cNvPicPr preferRelativeResize="0"/>
          <p:nvPr/>
        </p:nvPicPr>
        <p:blipFill rotWithShape="1">
          <a:blip r:embed="rId3">
            <a:alphaModFix/>
          </a:blip>
          <a:srcRect/>
          <a:stretch/>
        </p:blipFill>
        <p:spPr>
          <a:xfrm>
            <a:off x="7657302" y="2396718"/>
            <a:ext cx="702000" cy="702000"/>
          </a:xfrm>
          <a:prstGeom prst="rect">
            <a:avLst/>
          </a:prstGeom>
          <a:noFill/>
          <a:ln>
            <a:noFill/>
          </a:ln>
        </p:spPr>
      </p:pic>
      <p:sp>
        <p:nvSpPr>
          <p:cNvPr id="185" name="Google Shape;185;g7271f9d51e_0_208"/>
          <p:cNvSpPr txBox="1"/>
          <p:nvPr/>
        </p:nvSpPr>
        <p:spPr>
          <a:xfrm>
            <a:off x="1970050" y="1757775"/>
            <a:ext cx="5433600" cy="597600"/>
          </a:xfrm>
          <a:prstGeom prst="rect">
            <a:avLst/>
          </a:prstGeom>
          <a:noFill/>
          <a:ln>
            <a:noFill/>
          </a:ln>
        </p:spPr>
        <p:txBody>
          <a:bodyPr spcFirstLastPara="1" wrap="square" lIns="91425" tIns="45700" rIns="91425" bIns="45700" anchor="t" anchorCtr="0">
            <a:noAutofit/>
          </a:bodyPr>
          <a:lstStyle/>
          <a:p>
            <a:pPr marL="96847" marR="0" lvl="0" indent="0" algn="r" rtl="1">
              <a:lnSpc>
                <a:spcPct val="150000"/>
              </a:lnSpc>
              <a:spcBef>
                <a:spcPts val="0"/>
              </a:spcBef>
              <a:spcAft>
                <a:spcPts val="0"/>
              </a:spcAft>
              <a:buClr>
                <a:srgbClr val="002060"/>
              </a:buClr>
              <a:buSzPts val="2400"/>
              <a:buFont typeface="Arial"/>
              <a:buNone/>
            </a:pPr>
            <a:r>
              <a:rPr lang="iw-IL" sz="2400" b="0" i="0" u="none" strike="noStrike" cap="none">
                <a:solidFill>
                  <a:srgbClr val="002060"/>
                </a:solidFill>
                <a:latin typeface="Varela Round"/>
                <a:ea typeface="Varela Round"/>
                <a:cs typeface="Varela Round"/>
                <a:sym typeface="Varela Round"/>
              </a:rPr>
              <a:t>תיכנון קנייה מבוקרת מתאימה מראש</a:t>
            </a:r>
            <a:endParaRPr sz="1400" b="0" i="0" u="none" strike="noStrike" cap="none">
              <a:solidFill>
                <a:srgbClr val="000000"/>
              </a:solidFill>
              <a:latin typeface="Arial"/>
              <a:ea typeface="Arial"/>
              <a:cs typeface="Arial"/>
              <a:sym typeface="Arial"/>
            </a:endParaRPr>
          </a:p>
        </p:txBody>
      </p:sp>
      <p:sp>
        <p:nvSpPr>
          <p:cNvPr id="186" name="Google Shape;186;g7271f9d51e_0_208"/>
          <p:cNvSpPr txBox="1"/>
          <p:nvPr/>
        </p:nvSpPr>
        <p:spPr>
          <a:xfrm>
            <a:off x="1189476" y="3058025"/>
            <a:ext cx="6214200" cy="597600"/>
          </a:xfrm>
          <a:prstGeom prst="rect">
            <a:avLst/>
          </a:prstGeom>
          <a:noFill/>
          <a:ln>
            <a:noFill/>
          </a:ln>
        </p:spPr>
        <p:txBody>
          <a:bodyPr spcFirstLastPara="1" wrap="square" lIns="91425" tIns="45700" rIns="91425" bIns="45700" anchor="t" anchorCtr="0">
            <a:noAutofit/>
          </a:bodyPr>
          <a:lstStyle/>
          <a:p>
            <a:pPr marL="96847" marR="0" lvl="0" indent="0" algn="r" rtl="1">
              <a:lnSpc>
                <a:spcPct val="150000"/>
              </a:lnSpc>
              <a:spcBef>
                <a:spcPts val="0"/>
              </a:spcBef>
              <a:spcAft>
                <a:spcPts val="0"/>
              </a:spcAft>
              <a:buClr>
                <a:srgbClr val="002060"/>
              </a:buClr>
              <a:buSzPts val="2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g7271f9d51e_0_208"/>
          <p:cNvSpPr txBox="1"/>
          <p:nvPr/>
        </p:nvSpPr>
        <p:spPr>
          <a:xfrm>
            <a:off x="1598351" y="3828175"/>
            <a:ext cx="5730900" cy="597600"/>
          </a:xfrm>
          <a:prstGeom prst="rect">
            <a:avLst/>
          </a:prstGeom>
          <a:noFill/>
          <a:ln>
            <a:noFill/>
          </a:ln>
        </p:spPr>
        <p:txBody>
          <a:bodyPr spcFirstLastPara="1" wrap="square" lIns="91425" tIns="45700" rIns="91425" bIns="45700" anchor="t" anchorCtr="0">
            <a:noAutofit/>
          </a:bodyPr>
          <a:lstStyle/>
          <a:p>
            <a:pPr marL="96847" marR="0" lvl="0" indent="0" algn="r" rtl="1">
              <a:lnSpc>
                <a:spcPct val="150000"/>
              </a:lnSpc>
              <a:spcBef>
                <a:spcPts val="0"/>
              </a:spcBef>
              <a:spcAft>
                <a:spcPts val="0"/>
              </a:spcAft>
              <a:buClr>
                <a:srgbClr val="002060"/>
              </a:buClr>
              <a:buSzPts val="2400"/>
              <a:buFont typeface="Arial"/>
              <a:buNone/>
            </a:pPr>
            <a:r>
              <a:rPr lang="iw-IL" sz="2400" b="0" i="0" u="none" strike="noStrike" cap="none">
                <a:solidFill>
                  <a:srgbClr val="002060"/>
                </a:solidFill>
                <a:latin typeface="Varela Round"/>
                <a:ea typeface="Varela Round"/>
                <a:cs typeface="Varela Round"/>
                <a:sym typeface="Varela Round"/>
              </a:rPr>
              <a:t>עידוד המשפחה לאכול  פירות וירקות</a:t>
            </a:r>
            <a:endParaRPr sz="1400" b="0" i="0" u="none" strike="noStrike" cap="none">
              <a:solidFill>
                <a:srgbClr val="000000"/>
              </a:solidFill>
              <a:latin typeface="Arial"/>
              <a:ea typeface="Arial"/>
              <a:cs typeface="Arial"/>
              <a:sym typeface="Arial"/>
            </a:endParaRPr>
          </a:p>
        </p:txBody>
      </p:sp>
      <p:sp>
        <p:nvSpPr>
          <p:cNvPr id="188" name="Google Shape;188;g7271f9d51e_0_208"/>
          <p:cNvSpPr txBox="1"/>
          <p:nvPr/>
        </p:nvSpPr>
        <p:spPr>
          <a:xfrm>
            <a:off x="743426" y="4478300"/>
            <a:ext cx="6660000" cy="597600"/>
          </a:xfrm>
          <a:prstGeom prst="rect">
            <a:avLst/>
          </a:prstGeom>
          <a:noFill/>
          <a:ln>
            <a:noFill/>
          </a:ln>
        </p:spPr>
        <p:txBody>
          <a:bodyPr spcFirstLastPara="1" wrap="square" lIns="91425" tIns="45700" rIns="91425" bIns="45700" anchor="t" anchorCtr="0">
            <a:noAutofit/>
          </a:bodyPr>
          <a:lstStyle/>
          <a:p>
            <a:pPr marL="96847" marR="0" lvl="0" indent="0" algn="r" rtl="1">
              <a:lnSpc>
                <a:spcPct val="150000"/>
              </a:lnSpc>
              <a:spcBef>
                <a:spcPts val="0"/>
              </a:spcBef>
              <a:spcAft>
                <a:spcPts val="0"/>
              </a:spcAft>
              <a:buClr>
                <a:srgbClr val="002060"/>
              </a:buClr>
              <a:buSzPts val="2400"/>
              <a:buFont typeface="Arial"/>
              <a:buNone/>
            </a:pPr>
            <a:r>
              <a:rPr lang="iw-IL" sz="2400" b="0" i="0" u="none" strike="noStrike" cap="none">
                <a:solidFill>
                  <a:srgbClr val="002060"/>
                </a:solidFill>
                <a:latin typeface="Varela Round"/>
                <a:ea typeface="Varela Round"/>
                <a:cs typeface="Varela Round"/>
                <a:sym typeface="Varela Round"/>
              </a:rPr>
              <a:t>אין לזרוק פירות וירקות "לא יפים"</a:t>
            </a:r>
            <a:endParaRPr sz="2400" b="0" i="0" u="none" strike="noStrike" cap="none">
              <a:solidFill>
                <a:srgbClr val="002060"/>
              </a:solidFill>
              <a:latin typeface="Varela Round"/>
              <a:ea typeface="Varela Round"/>
              <a:cs typeface="Varela Round"/>
              <a:sym typeface="Varela Round"/>
            </a:endParaRPr>
          </a:p>
        </p:txBody>
      </p:sp>
      <p:sp>
        <p:nvSpPr>
          <p:cNvPr id="189" name="Google Shape;189;g7271f9d51e_0_208"/>
          <p:cNvSpPr txBox="1"/>
          <p:nvPr/>
        </p:nvSpPr>
        <p:spPr>
          <a:xfrm>
            <a:off x="2865448" y="5188426"/>
            <a:ext cx="4538100" cy="597600"/>
          </a:xfrm>
          <a:prstGeom prst="rect">
            <a:avLst/>
          </a:prstGeom>
          <a:noFill/>
          <a:ln>
            <a:noFill/>
          </a:ln>
        </p:spPr>
        <p:txBody>
          <a:bodyPr spcFirstLastPara="1" wrap="square" lIns="91425" tIns="45700" rIns="91425" bIns="45700" anchor="t" anchorCtr="0">
            <a:noAutofit/>
          </a:bodyPr>
          <a:lstStyle/>
          <a:p>
            <a:pPr marL="96847" marR="0" lvl="0" indent="0" algn="r" rtl="1">
              <a:lnSpc>
                <a:spcPct val="150000"/>
              </a:lnSpc>
              <a:spcBef>
                <a:spcPts val="0"/>
              </a:spcBef>
              <a:spcAft>
                <a:spcPts val="0"/>
              </a:spcAft>
              <a:buClr>
                <a:srgbClr val="002060"/>
              </a:buClr>
              <a:buSzPts val="2400"/>
              <a:buFont typeface="Arial"/>
              <a:buNone/>
            </a:pPr>
            <a:r>
              <a:rPr lang="iw-IL" sz="2400" b="0" i="0" u="none" strike="noStrike" cap="none">
                <a:solidFill>
                  <a:srgbClr val="002060"/>
                </a:solidFill>
                <a:latin typeface="Varela Round"/>
                <a:ea typeface="Varela Round"/>
                <a:cs typeface="Varela Round"/>
                <a:sym typeface="Varela Round"/>
              </a:rPr>
              <a:t>בישול מבוקר והגשה נכונה</a:t>
            </a:r>
            <a:endParaRPr sz="1400" b="0" i="0" u="none" strike="noStrike" cap="none">
              <a:solidFill>
                <a:srgbClr val="000000"/>
              </a:solidFill>
              <a:latin typeface="Arial"/>
              <a:ea typeface="Arial"/>
              <a:cs typeface="Arial"/>
              <a:sym typeface="Arial"/>
            </a:endParaRPr>
          </a:p>
        </p:txBody>
      </p:sp>
      <p:sp>
        <p:nvSpPr>
          <p:cNvPr id="190" name="Google Shape;190;g7271f9d51e_0_208"/>
          <p:cNvSpPr txBox="1"/>
          <p:nvPr/>
        </p:nvSpPr>
        <p:spPr>
          <a:xfrm>
            <a:off x="2865448" y="5898561"/>
            <a:ext cx="4538100" cy="597600"/>
          </a:xfrm>
          <a:prstGeom prst="rect">
            <a:avLst/>
          </a:prstGeom>
          <a:noFill/>
          <a:ln>
            <a:noFill/>
          </a:ln>
        </p:spPr>
        <p:txBody>
          <a:bodyPr spcFirstLastPara="1" wrap="square" lIns="91425" tIns="45700" rIns="91425" bIns="45700" anchor="t" anchorCtr="0">
            <a:noAutofit/>
          </a:bodyPr>
          <a:lstStyle/>
          <a:p>
            <a:pPr marL="96847" marR="0" lvl="0" indent="0" algn="r" rtl="1">
              <a:lnSpc>
                <a:spcPct val="150000"/>
              </a:lnSpc>
              <a:spcBef>
                <a:spcPts val="0"/>
              </a:spcBef>
              <a:spcAft>
                <a:spcPts val="0"/>
              </a:spcAft>
              <a:buClr>
                <a:srgbClr val="002060"/>
              </a:buClr>
              <a:buSzPts val="2400"/>
              <a:buFont typeface="Arial"/>
              <a:buNone/>
            </a:pPr>
            <a:r>
              <a:rPr lang="iw-IL" sz="2400" b="0" i="0" u="none" strike="noStrike" cap="none">
                <a:solidFill>
                  <a:srgbClr val="002060"/>
                </a:solidFill>
                <a:latin typeface="Varela Round"/>
                <a:ea typeface="Varela Round"/>
                <a:cs typeface="Varela Round"/>
                <a:sym typeface="Varela Round"/>
              </a:rPr>
              <a:t>למידה ושימוש נכון בשאריות מזון</a:t>
            </a:r>
            <a:endParaRPr sz="1400" b="0" i="0" u="none" strike="noStrike" cap="none">
              <a:solidFill>
                <a:srgbClr val="000000"/>
              </a:solidFill>
              <a:latin typeface="Arial"/>
              <a:ea typeface="Arial"/>
              <a:cs typeface="Arial"/>
              <a:sym typeface="Arial"/>
            </a:endParaRPr>
          </a:p>
        </p:txBody>
      </p:sp>
      <p:pic>
        <p:nvPicPr>
          <p:cNvPr id="191" name="Google Shape;191;g7271f9d51e_0_208" descr="צעדי ריקוד"/>
          <p:cNvPicPr preferRelativeResize="0"/>
          <p:nvPr/>
        </p:nvPicPr>
        <p:blipFill rotWithShape="1">
          <a:blip r:embed="rId4">
            <a:alphaModFix/>
          </a:blip>
          <a:srcRect/>
          <a:stretch/>
        </p:blipFill>
        <p:spPr>
          <a:xfrm>
            <a:off x="7657577" y="3779087"/>
            <a:ext cx="701725" cy="701725"/>
          </a:xfrm>
          <a:prstGeom prst="rect">
            <a:avLst/>
          </a:prstGeom>
          <a:noFill/>
          <a:ln>
            <a:noFill/>
          </a:ln>
        </p:spPr>
      </p:pic>
      <p:pic>
        <p:nvPicPr>
          <p:cNvPr id="192" name="Google Shape;192;g7271f9d51e_0_208" descr="מוח בתוך ראש"/>
          <p:cNvPicPr preferRelativeResize="0"/>
          <p:nvPr/>
        </p:nvPicPr>
        <p:blipFill rotWithShape="1">
          <a:blip r:embed="rId5">
            <a:alphaModFix/>
          </a:blip>
          <a:srcRect/>
          <a:stretch/>
        </p:blipFill>
        <p:spPr>
          <a:xfrm>
            <a:off x="7657301" y="3088040"/>
            <a:ext cx="701725" cy="701725"/>
          </a:xfrm>
          <a:prstGeom prst="rect">
            <a:avLst/>
          </a:prstGeom>
          <a:noFill/>
          <a:ln>
            <a:noFill/>
          </a:ln>
        </p:spPr>
      </p:pic>
      <p:pic>
        <p:nvPicPr>
          <p:cNvPr id="193" name="Google Shape;193;g7271f9d51e_0_208" descr="שיווק"/>
          <p:cNvPicPr preferRelativeResize="0"/>
          <p:nvPr/>
        </p:nvPicPr>
        <p:blipFill rotWithShape="1">
          <a:blip r:embed="rId6">
            <a:alphaModFix/>
          </a:blip>
          <a:srcRect/>
          <a:stretch/>
        </p:blipFill>
        <p:spPr>
          <a:xfrm>
            <a:off x="7657302" y="1705671"/>
            <a:ext cx="701725" cy="701725"/>
          </a:xfrm>
          <a:prstGeom prst="rect">
            <a:avLst/>
          </a:prstGeom>
          <a:noFill/>
          <a:ln>
            <a:noFill/>
          </a:ln>
        </p:spPr>
      </p:pic>
      <p:pic>
        <p:nvPicPr>
          <p:cNvPr id="194" name="Google Shape;194;g7271f9d51e_0_208" descr="פרופסור"/>
          <p:cNvPicPr preferRelativeResize="0"/>
          <p:nvPr/>
        </p:nvPicPr>
        <p:blipFill rotWithShape="1">
          <a:blip r:embed="rId7">
            <a:alphaModFix/>
          </a:blip>
          <a:srcRect/>
          <a:stretch/>
        </p:blipFill>
        <p:spPr>
          <a:xfrm>
            <a:off x="7657300" y="5161457"/>
            <a:ext cx="701725" cy="701725"/>
          </a:xfrm>
          <a:prstGeom prst="rect">
            <a:avLst/>
          </a:prstGeom>
          <a:noFill/>
          <a:ln>
            <a:noFill/>
          </a:ln>
        </p:spPr>
      </p:pic>
      <p:pic>
        <p:nvPicPr>
          <p:cNvPr id="195" name="Google Shape;195;g7271f9d51e_0_208" descr="גביע"/>
          <p:cNvPicPr preferRelativeResize="0"/>
          <p:nvPr/>
        </p:nvPicPr>
        <p:blipFill rotWithShape="1">
          <a:blip r:embed="rId8">
            <a:alphaModFix/>
          </a:blip>
          <a:srcRect/>
          <a:stretch/>
        </p:blipFill>
        <p:spPr>
          <a:xfrm>
            <a:off x="7657025" y="5852506"/>
            <a:ext cx="702000" cy="702000"/>
          </a:xfrm>
          <a:prstGeom prst="rect">
            <a:avLst/>
          </a:prstGeom>
          <a:noFill/>
          <a:ln>
            <a:noFill/>
          </a:ln>
        </p:spPr>
      </p:pic>
      <p:pic>
        <p:nvPicPr>
          <p:cNvPr id="196" name="Google Shape;196;g7271f9d51e_0_208" descr="לחיים"/>
          <p:cNvPicPr preferRelativeResize="0"/>
          <p:nvPr/>
        </p:nvPicPr>
        <p:blipFill rotWithShape="1">
          <a:blip r:embed="rId9">
            <a:alphaModFix/>
          </a:blip>
          <a:srcRect/>
          <a:stretch/>
        </p:blipFill>
        <p:spPr>
          <a:xfrm>
            <a:off x="7657025" y="4470134"/>
            <a:ext cx="702000" cy="702000"/>
          </a:xfrm>
          <a:prstGeom prst="rect">
            <a:avLst/>
          </a:prstGeom>
          <a:noFill/>
          <a:ln>
            <a:noFill/>
          </a:ln>
        </p:spPr>
      </p:pic>
      <p:sp>
        <p:nvSpPr>
          <p:cNvPr id="197" name="Google Shape;197;g7271f9d51e_0_208"/>
          <p:cNvSpPr txBox="1"/>
          <p:nvPr/>
        </p:nvSpPr>
        <p:spPr>
          <a:xfrm>
            <a:off x="2701948" y="3118034"/>
            <a:ext cx="4538100" cy="597600"/>
          </a:xfrm>
          <a:prstGeom prst="rect">
            <a:avLst/>
          </a:prstGeom>
          <a:noFill/>
          <a:ln>
            <a:noFill/>
          </a:ln>
        </p:spPr>
        <p:txBody>
          <a:bodyPr spcFirstLastPara="1" wrap="square" lIns="91425" tIns="45700" rIns="91425" bIns="45700" anchor="t" anchorCtr="0">
            <a:noAutofit/>
          </a:bodyPr>
          <a:lstStyle/>
          <a:p>
            <a:pPr marL="96847" marR="0" lvl="0" indent="0" algn="r" rtl="1">
              <a:lnSpc>
                <a:spcPct val="150000"/>
              </a:lnSpc>
              <a:spcBef>
                <a:spcPts val="0"/>
              </a:spcBef>
              <a:spcAft>
                <a:spcPts val="0"/>
              </a:spcAft>
              <a:buClr>
                <a:srgbClr val="002060"/>
              </a:buClr>
              <a:buSzPts val="2400"/>
              <a:buFont typeface="Arial"/>
              <a:buNone/>
            </a:pPr>
            <a:r>
              <a:rPr lang="iw-IL" sz="2400" b="0" i="0" u="none" strike="noStrike" cap="none" dirty="0">
                <a:solidFill>
                  <a:srgbClr val="002060"/>
                </a:solidFill>
                <a:latin typeface="Varela Round"/>
                <a:ea typeface="Varela Round"/>
                <a:cs typeface="Varela Round"/>
                <a:sym typeface="Varela Round"/>
              </a:rPr>
              <a:t>אחסון נכון של פירות וירקות</a:t>
            </a:r>
            <a:endParaRPr sz="14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3">
                                            <p:txEl>
                                              <p:pRg st="0" end="0"/>
                                            </p:txEl>
                                          </p:spTgt>
                                        </p:tgtEl>
                                        <p:attrNameLst>
                                          <p:attrName>style.visibility</p:attrName>
                                        </p:attrNameLst>
                                      </p:cBhvr>
                                      <p:to>
                                        <p:strVal val="visible"/>
                                      </p:to>
                                    </p:set>
                                    <p:animEffect transition="in" filter="fade">
                                      <p:cBhvr>
                                        <p:cTn id="7" dur="1"/>
                                        <p:tgtEl>
                                          <p:spTgt spid="18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93"/>
                                        </p:tgtEl>
                                        <p:attrNameLst>
                                          <p:attrName>style.visibility</p:attrName>
                                        </p:attrNameLst>
                                      </p:cBhvr>
                                      <p:to>
                                        <p:strVal val="visible"/>
                                      </p:to>
                                    </p:set>
                                    <p:animEffect transition="in" filter="fade">
                                      <p:cBhvr>
                                        <p:cTn id="10" dur="500"/>
                                        <p:tgtEl>
                                          <p:spTgt spid="193"/>
                                        </p:tgtEl>
                                      </p:cBhvr>
                                    </p:animEffect>
                                  </p:childTnLst>
                                </p:cTn>
                              </p:par>
                              <p:par>
                                <p:cTn id="11" presetID="10" presetClass="entr" presetSubtype="0" fill="hold" nodeType="withEffect">
                                  <p:stCondLst>
                                    <p:cond delay="0"/>
                                  </p:stCondLst>
                                  <p:childTnLst>
                                    <p:set>
                                      <p:cBhvr>
                                        <p:cTn id="12" dur="1" fill="hold">
                                          <p:stCondLst>
                                            <p:cond delay="0"/>
                                          </p:stCondLst>
                                        </p:cTn>
                                        <p:tgtEl>
                                          <p:spTgt spid="184"/>
                                        </p:tgtEl>
                                        <p:attrNameLst>
                                          <p:attrName>style.visibility</p:attrName>
                                        </p:attrNameLst>
                                      </p:cBhvr>
                                      <p:to>
                                        <p:strVal val="visible"/>
                                      </p:to>
                                    </p:set>
                                    <p:animEffect transition="in" filter="fade">
                                      <p:cBhvr>
                                        <p:cTn id="13" dur="1"/>
                                        <p:tgtEl>
                                          <p:spTgt spid="184"/>
                                        </p:tgtEl>
                                      </p:cBhvr>
                                    </p:animEffect>
                                  </p:childTnLst>
                                </p:cTn>
                              </p:par>
                              <p:par>
                                <p:cTn id="14" presetID="10" presetClass="entr" presetSubtype="0" fill="hold" nodeType="withEffect">
                                  <p:stCondLst>
                                    <p:cond delay="0"/>
                                  </p:stCondLst>
                                  <p:childTnLst>
                                    <p:set>
                                      <p:cBhvr>
                                        <p:cTn id="15" dur="1" fill="hold">
                                          <p:stCondLst>
                                            <p:cond delay="0"/>
                                          </p:stCondLst>
                                        </p:cTn>
                                        <p:tgtEl>
                                          <p:spTgt spid="185"/>
                                        </p:tgtEl>
                                        <p:attrNameLst>
                                          <p:attrName>style.visibility</p:attrName>
                                        </p:attrNameLst>
                                      </p:cBhvr>
                                      <p:to>
                                        <p:strVal val="visible"/>
                                      </p:to>
                                    </p:set>
                                    <p:animEffect transition="in" filter="fade">
                                      <p:cBhvr>
                                        <p:cTn id="16" dur="500"/>
                                        <p:tgtEl>
                                          <p:spTgt spid="185"/>
                                        </p:tgtEl>
                                      </p:cBhvr>
                                    </p:animEffect>
                                  </p:childTnLst>
                                </p:cTn>
                              </p:par>
                              <p:par>
                                <p:cTn id="17" presetID="10" presetClass="entr" presetSubtype="0" fill="hold" nodeType="withEffect">
                                  <p:stCondLst>
                                    <p:cond delay="0"/>
                                  </p:stCondLst>
                                  <p:childTnLst>
                                    <p:set>
                                      <p:cBhvr>
                                        <p:cTn id="18" dur="1" fill="hold">
                                          <p:stCondLst>
                                            <p:cond delay="0"/>
                                          </p:stCondLst>
                                        </p:cTn>
                                        <p:tgtEl>
                                          <p:spTgt spid="192"/>
                                        </p:tgtEl>
                                        <p:attrNameLst>
                                          <p:attrName>style.visibility</p:attrName>
                                        </p:attrNameLst>
                                      </p:cBhvr>
                                      <p:to>
                                        <p:strVal val="visible"/>
                                      </p:to>
                                    </p:set>
                                    <p:animEffect transition="in" filter="fade">
                                      <p:cBhvr>
                                        <p:cTn id="19" dur="1"/>
                                        <p:tgtEl>
                                          <p:spTgt spid="192"/>
                                        </p:tgtEl>
                                      </p:cBhvr>
                                    </p:animEffect>
                                  </p:childTnLst>
                                </p:cTn>
                              </p:par>
                              <p:par>
                                <p:cTn id="20" presetID="10" presetClass="entr" presetSubtype="0" fill="hold" nodeType="withEffect">
                                  <p:stCondLst>
                                    <p:cond delay="0"/>
                                  </p:stCondLst>
                                  <p:childTnLst>
                                    <p:set>
                                      <p:cBhvr>
                                        <p:cTn id="21" dur="1" fill="hold">
                                          <p:stCondLst>
                                            <p:cond delay="0"/>
                                          </p:stCondLst>
                                        </p:cTn>
                                        <p:tgtEl>
                                          <p:spTgt spid="191"/>
                                        </p:tgtEl>
                                        <p:attrNameLst>
                                          <p:attrName>style.visibility</p:attrName>
                                        </p:attrNameLst>
                                      </p:cBhvr>
                                      <p:to>
                                        <p:strVal val="visible"/>
                                      </p:to>
                                    </p:set>
                                    <p:animEffect transition="in" filter="fade">
                                      <p:cBhvr>
                                        <p:cTn id="22" dur="1"/>
                                        <p:tgtEl>
                                          <p:spTgt spid="191"/>
                                        </p:tgtEl>
                                      </p:cBhvr>
                                    </p:animEffect>
                                  </p:childTnLst>
                                </p:cTn>
                              </p:par>
                              <p:par>
                                <p:cTn id="23" presetID="10" presetClass="entr" presetSubtype="0" fill="hold" nodeType="withEffect">
                                  <p:stCondLst>
                                    <p:cond delay="0"/>
                                  </p:stCondLst>
                                  <p:childTnLst>
                                    <p:set>
                                      <p:cBhvr>
                                        <p:cTn id="24" dur="1" fill="hold">
                                          <p:stCondLst>
                                            <p:cond delay="0"/>
                                          </p:stCondLst>
                                        </p:cTn>
                                        <p:tgtEl>
                                          <p:spTgt spid="187"/>
                                        </p:tgtEl>
                                        <p:attrNameLst>
                                          <p:attrName>style.visibility</p:attrName>
                                        </p:attrNameLst>
                                      </p:cBhvr>
                                      <p:to>
                                        <p:strVal val="visible"/>
                                      </p:to>
                                    </p:set>
                                    <p:animEffect transition="in" filter="fade">
                                      <p:cBhvr>
                                        <p:cTn id="25" dur="100"/>
                                        <p:tgtEl>
                                          <p:spTgt spid="187"/>
                                        </p:tgtEl>
                                      </p:cBhvr>
                                    </p:animEffect>
                                  </p:childTnLst>
                                </p:cTn>
                              </p:par>
                              <p:par>
                                <p:cTn id="26" presetID="10" presetClass="entr" presetSubtype="0" fill="hold" nodeType="withEffect">
                                  <p:stCondLst>
                                    <p:cond delay="0"/>
                                  </p:stCondLst>
                                  <p:childTnLst>
                                    <p:set>
                                      <p:cBhvr>
                                        <p:cTn id="27" dur="1" fill="hold">
                                          <p:stCondLst>
                                            <p:cond delay="0"/>
                                          </p:stCondLst>
                                        </p:cTn>
                                        <p:tgtEl>
                                          <p:spTgt spid="196"/>
                                        </p:tgtEl>
                                        <p:attrNameLst>
                                          <p:attrName>style.visibility</p:attrName>
                                        </p:attrNameLst>
                                      </p:cBhvr>
                                      <p:to>
                                        <p:strVal val="visible"/>
                                      </p:to>
                                    </p:set>
                                    <p:animEffect transition="in" filter="fade">
                                      <p:cBhvr>
                                        <p:cTn id="28" dur="1"/>
                                        <p:tgtEl>
                                          <p:spTgt spid="196"/>
                                        </p:tgtEl>
                                      </p:cBhvr>
                                    </p:animEffect>
                                  </p:childTnLst>
                                </p:cTn>
                              </p:par>
                              <p:par>
                                <p:cTn id="29" presetID="10" presetClass="entr" presetSubtype="0" fill="hold" nodeType="withEffect">
                                  <p:stCondLst>
                                    <p:cond delay="0"/>
                                  </p:stCondLst>
                                  <p:childTnLst>
                                    <p:set>
                                      <p:cBhvr>
                                        <p:cTn id="30" dur="1" fill="hold">
                                          <p:stCondLst>
                                            <p:cond delay="0"/>
                                          </p:stCondLst>
                                        </p:cTn>
                                        <p:tgtEl>
                                          <p:spTgt spid="188"/>
                                        </p:tgtEl>
                                        <p:attrNameLst>
                                          <p:attrName>style.visibility</p:attrName>
                                        </p:attrNameLst>
                                      </p:cBhvr>
                                      <p:to>
                                        <p:strVal val="visible"/>
                                      </p:to>
                                    </p:set>
                                    <p:animEffect transition="in" filter="fade">
                                      <p:cBhvr>
                                        <p:cTn id="31" dur="500"/>
                                        <p:tgtEl>
                                          <p:spTgt spid="188"/>
                                        </p:tgtEl>
                                      </p:cBhvr>
                                    </p:animEffect>
                                  </p:childTnLst>
                                </p:cTn>
                              </p:par>
                              <p:par>
                                <p:cTn id="32" presetID="10" presetClass="entr" presetSubtype="0" fill="hold" nodeType="withEffect">
                                  <p:stCondLst>
                                    <p:cond delay="0"/>
                                  </p:stCondLst>
                                  <p:childTnLst>
                                    <p:set>
                                      <p:cBhvr>
                                        <p:cTn id="33" dur="1" fill="hold">
                                          <p:stCondLst>
                                            <p:cond delay="0"/>
                                          </p:stCondLst>
                                        </p:cTn>
                                        <p:tgtEl>
                                          <p:spTgt spid="194"/>
                                        </p:tgtEl>
                                        <p:attrNameLst>
                                          <p:attrName>style.visibility</p:attrName>
                                        </p:attrNameLst>
                                      </p:cBhvr>
                                      <p:to>
                                        <p:strVal val="visible"/>
                                      </p:to>
                                    </p:set>
                                    <p:animEffect transition="in" filter="fade">
                                      <p:cBhvr>
                                        <p:cTn id="34" dur="100"/>
                                        <p:tgtEl>
                                          <p:spTgt spid="194"/>
                                        </p:tgtEl>
                                      </p:cBhvr>
                                    </p:animEffect>
                                  </p:childTnLst>
                                </p:cTn>
                              </p:par>
                              <p:par>
                                <p:cTn id="35" presetID="10" presetClass="entr" presetSubtype="0" fill="hold" nodeType="withEffect">
                                  <p:stCondLst>
                                    <p:cond delay="0"/>
                                  </p:stCondLst>
                                  <p:childTnLst>
                                    <p:set>
                                      <p:cBhvr>
                                        <p:cTn id="36" dur="1" fill="hold">
                                          <p:stCondLst>
                                            <p:cond delay="0"/>
                                          </p:stCondLst>
                                        </p:cTn>
                                        <p:tgtEl>
                                          <p:spTgt spid="189"/>
                                        </p:tgtEl>
                                        <p:attrNameLst>
                                          <p:attrName>style.visibility</p:attrName>
                                        </p:attrNameLst>
                                      </p:cBhvr>
                                      <p:to>
                                        <p:strVal val="visible"/>
                                      </p:to>
                                    </p:set>
                                    <p:animEffect transition="in" filter="fade">
                                      <p:cBhvr>
                                        <p:cTn id="37" dur="1"/>
                                        <p:tgtEl>
                                          <p:spTgt spid="189"/>
                                        </p:tgtEl>
                                      </p:cBhvr>
                                    </p:animEffect>
                                  </p:childTnLst>
                                </p:cTn>
                              </p:par>
                              <p:par>
                                <p:cTn id="38" presetID="10" presetClass="entr" presetSubtype="0" fill="hold" nodeType="withEffect">
                                  <p:stCondLst>
                                    <p:cond delay="0"/>
                                  </p:stCondLst>
                                  <p:childTnLst>
                                    <p:set>
                                      <p:cBhvr>
                                        <p:cTn id="39" dur="1" fill="hold">
                                          <p:stCondLst>
                                            <p:cond delay="0"/>
                                          </p:stCondLst>
                                        </p:cTn>
                                        <p:tgtEl>
                                          <p:spTgt spid="195"/>
                                        </p:tgtEl>
                                        <p:attrNameLst>
                                          <p:attrName>style.visibility</p:attrName>
                                        </p:attrNameLst>
                                      </p:cBhvr>
                                      <p:to>
                                        <p:strVal val="visible"/>
                                      </p:to>
                                    </p:set>
                                    <p:animEffect transition="in" filter="fade">
                                      <p:cBhvr>
                                        <p:cTn id="40" dur="1"/>
                                        <p:tgtEl>
                                          <p:spTgt spid="195"/>
                                        </p:tgtEl>
                                      </p:cBhvr>
                                    </p:animEffect>
                                  </p:childTnLst>
                                </p:cTn>
                              </p:par>
                              <p:par>
                                <p:cTn id="41" presetID="10" presetClass="entr" presetSubtype="0" fill="hold" nodeType="withEffect">
                                  <p:stCondLst>
                                    <p:cond delay="0"/>
                                  </p:stCondLst>
                                  <p:childTnLst>
                                    <p:set>
                                      <p:cBhvr>
                                        <p:cTn id="42" dur="1" fill="hold">
                                          <p:stCondLst>
                                            <p:cond delay="0"/>
                                          </p:stCondLst>
                                        </p:cTn>
                                        <p:tgtEl>
                                          <p:spTgt spid="190"/>
                                        </p:tgtEl>
                                        <p:attrNameLst>
                                          <p:attrName>style.visibility</p:attrName>
                                        </p:attrNameLst>
                                      </p:cBhvr>
                                      <p:to>
                                        <p:strVal val="visible"/>
                                      </p:to>
                                    </p:set>
                                    <p:animEffect transition="in" filter="fade">
                                      <p:cBhvr>
                                        <p:cTn id="43" dur="500"/>
                                        <p:tgtEl>
                                          <p:spTgt spid="190"/>
                                        </p:tgtEl>
                                      </p:cBhvr>
                                    </p:animEffect>
                                  </p:childTnLst>
                                </p:cTn>
                              </p:par>
                              <p:par>
                                <p:cTn id="44" presetID="10" presetClass="entr" presetSubtype="0" fill="hold" nodeType="withEffect">
                                  <p:stCondLst>
                                    <p:cond delay="0"/>
                                  </p:stCondLst>
                                  <p:childTnLst>
                                    <p:set>
                                      <p:cBhvr>
                                        <p:cTn id="45" dur="1" fill="hold">
                                          <p:stCondLst>
                                            <p:cond delay="0"/>
                                          </p:stCondLst>
                                        </p:cTn>
                                        <p:tgtEl>
                                          <p:spTgt spid="193"/>
                                        </p:tgtEl>
                                        <p:attrNameLst>
                                          <p:attrName>style.visibility</p:attrName>
                                        </p:attrNameLst>
                                      </p:cBhvr>
                                      <p:to>
                                        <p:strVal val="visible"/>
                                      </p:to>
                                    </p:set>
                                    <p:animEffect transition="in" filter="fade">
                                      <p:cBhvr>
                                        <p:cTn id="46" dur="1"/>
                                        <p:tgtEl>
                                          <p:spTgt spid="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9"/>
          <p:cNvSpPr txBox="1">
            <a:spLocks noGrp="1"/>
          </p:cNvSpPr>
          <p:nvPr>
            <p:ph type="title"/>
          </p:nvPr>
        </p:nvSpPr>
        <p:spPr>
          <a:xfrm>
            <a:off x="1" y="213094"/>
            <a:ext cx="12191999" cy="720000"/>
          </a:xfrm>
          <a:prstGeom prst="rect">
            <a:avLst/>
          </a:prstGeom>
          <a:noFill/>
          <a:ln>
            <a:noFill/>
          </a:ln>
        </p:spPr>
        <p:txBody>
          <a:bodyPr spcFirstLastPara="1" wrap="square" lIns="91425" tIns="45700" rIns="91425" bIns="45700" anchor="ctr" anchorCtr="0">
            <a:noAutofit/>
          </a:bodyPr>
          <a:lstStyle/>
          <a:p>
            <a:pPr marL="0" lvl="0" indent="0" algn="ctr" rtl="1">
              <a:lnSpc>
                <a:spcPct val="100000"/>
              </a:lnSpc>
              <a:spcBef>
                <a:spcPts val="0"/>
              </a:spcBef>
              <a:spcAft>
                <a:spcPts val="0"/>
              </a:spcAft>
              <a:buClr>
                <a:srgbClr val="002060"/>
              </a:buClr>
              <a:buSzPts val="4400"/>
              <a:buFont typeface="Arial"/>
              <a:buNone/>
            </a:pPr>
            <a:br>
              <a:rPr lang="iw-IL"/>
            </a:br>
            <a:endParaRPr/>
          </a:p>
        </p:txBody>
      </p:sp>
      <p:sp>
        <p:nvSpPr>
          <p:cNvPr id="203" name="Google Shape;203;p9"/>
          <p:cNvSpPr/>
          <p:nvPr/>
        </p:nvSpPr>
        <p:spPr>
          <a:xfrm>
            <a:off x="1103091" y="806982"/>
            <a:ext cx="8613600" cy="800100"/>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Arial"/>
              <a:ea typeface="Arial"/>
              <a:cs typeface="Arial"/>
              <a:sym typeface="Arial"/>
            </a:endParaRPr>
          </a:p>
          <a:p>
            <a:pPr marL="0" marR="0" lvl="0" indent="0" algn="r" rtl="1">
              <a:lnSpc>
                <a:spcPct val="100000"/>
              </a:lnSpc>
              <a:spcBef>
                <a:spcPts val="0"/>
              </a:spcBef>
              <a:spcAft>
                <a:spcPts val="0"/>
              </a:spcAft>
              <a:buClr>
                <a:srgbClr val="000000"/>
              </a:buClr>
              <a:buSzPts val="3600"/>
              <a:buFont typeface="Arial"/>
              <a:buNone/>
            </a:pPr>
            <a:r>
              <a:rPr lang="iw-IL" sz="3600" b="1" i="0" u="none" strike="noStrike" cap="none">
                <a:solidFill>
                  <a:schemeClr val="dk1"/>
                </a:solidFill>
                <a:latin typeface="Varela Round"/>
                <a:ea typeface="Varela Round"/>
                <a:cs typeface="Varela Round"/>
                <a:sym typeface="Varela Round"/>
              </a:rPr>
              <a:t>תיכנון קנייה מבוקרת מתאימה מראש </a:t>
            </a:r>
            <a:endParaRPr sz="3600" b="1" i="0" u="none" strike="noStrike" cap="none">
              <a:solidFill>
                <a:schemeClr val="dk1"/>
              </a:solidFill>
              <a:latin typeface="Varela Round"/>
              <a:ea typeface="Varela Round"/>
              <a:cs typeface="Varela Round"/>
              <a:sym typeface="Varela Round"/>
            </a:endParaRPr>
          </a:p>
        </p:txBody>
      </p:sp>
      <p:sp>
        <p:nvSpPr>
          <p:cNvPr id="204" name="Google Shape;204;p9"/>
          <p:cNvSpPr/>
          <p:nvPr/>
        </p:nvSpPr>
        <p:spPr>
          <a:xfrm>
            <a:off x="949596" y="406785"/>
            <a:ext cx="9809100" cy="1200300"/>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3600"/>
              <a:buFont typeface="Arial"/>
              <a:buNone/>
            </a:pPr>
            <a:endParaRPr sz="3600" b="1" i="0" u="none" strike="noStrike" cap="none">
              <a:solidFill>
                <a:schemeClr val="dk1"/>
              </a:solidFill>
              <a:latin typeface="Arial"/>
              <a:ea typeface="Arial"/>
              <a:cs typeface="Arial"/>
              <a:sym typeface="Arial"/>
            </a:endParaRPr>
          </a:p>
          <a:p>
            <a:pPr marL="0" marR="0" lvl="0" indent="0" algn="r" rtl="1">
              <a:lnSpc>
                <a:spcPct val="100000"/>
              </a:lnSpc>
              <a:spcBef>
                <a:spcPts val="0"/>
              </a:spcBef>
              <a:spcAft>
                <a:spcPts val="0"/>
              </a:spcAft>
              <a:buClr>
                <a:srgbClr val="000000"/>
              </a:buClr>
              <a:buSzPts val="3600"/>
              <a:buFont typeface="Arial"/>
              <a:buNone/>
            </a:pPr>
            <a:endParaRPr sz="3600" b="1" i="0" u="none" strike="noStrike" cap="none">
              <a:solidFill>
                <a:schemeClr val="dk1"/>
              </a:solidFill>
              <a:latin typeface="Arial"/>
              <a:ea typeface="Arial"/>
              <a:cs typeface="Arial"/>
              <a:sym typeface="Arial"/>
            </a:endParaRPr>
          </a:p>
        </p:txBody>
      </p:sp>
      <p:pic>
        <p:nvPicPr>
          <p:cNvPr id="205" name="Google Shape;205;p9" descr="שיווק"/>
          <p:cNvPicPr preferRelativeResize="0"/>
          <p:nvPr/>
        </p:nvPicPr>
        <p:blipFill rotWithShape="1">
          <a:blip r:embed="rId3">
            <a:alphaModFix/>
          </a:blip>
          <a:srcRect/>
          <a:stretch/>
        </p:blipFill>
        <p:spPr>
          <a:xfrm>
            <a:off x="10433973" y="708352"/>
            <a:ext cx="1121750" cy="1121750"/>
          </a:xfrm>
          <a:prstGeom prst="rect">
            <a:avLst/>
          </a:prstGeom>
          <a:noFill/>
          <a:ln>
            <a:noFill/>
          </a:ln>
        </p:spPr>
      </p:pic>
      <p:pic>
        <p:nvPicPr>
          <p:cNvPr id="206" name="Google Shape;206;p9" descr="צנצנת קטנה של אושר: כך תימנעו מחרקים במזווה"/>
          <p:cNvPicPr preferRelativeResize="0"/>
          <p:nvPr/>
        </p:nvPicPr>
        <p:blipFill rotWithShape="1">
          <a:blip r:embed="rId4">
            <a:alphaModFix/>
          </a:blip>
          <a:srcRect/>
          <a:stretch/>
        </p:blipFill>
        <p:spPr>
          <a:xfrm>
            <a:off x="3825950" y="2292875"/>
            <a:ext cx="4824175" cy="2961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
          <p:cNvSpPr txBox="1"/>
          <p:nvPr/>
        </p:nvSpPr>
        <p:spPr>
          <a:xfrm>
            <a:off x="1629534" y="2695671"/>
            <a:ext cx="9208400" cy="1924651"/>
          </a:xfrm>
          <a:prstGeom prst="rect">
            <a:avLst/>
          </a:prstGeom>
          <a:noFill/>
          <a:ln>
            <a:noFill/>
          </a:ln>
        </p:spPr>
        <p:txBody>
          <a:bodyPr spcFirstLastPara="1" wrap="square" lIns="121900" tIns="121900" rIns="121900" bIns="121900" anchor="t" anchorCtr="0">
            <a:noAutofit/>
          </a:bodyPr>
          <a:lstStyle/>
          <a:p>
            <a:pPr marL="609600" marR="0" lvl="0" indent="0" algn="r" rtl="1">
              <a:lnSpc>
                <a:spcPct val="15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4" name="Google Shape;114;p2"/>
          <p:cNvSpPr txBox="1">
            <a:spLocks noGrp="1"/>
          </p:cNvSpPr>
          <p:nvPr>
            <p:ph type="ctrTitle"/>
          </p:nvPr>
        </p:nvSpPr>
        <p:spPr>
          <a:xfrm>
            <a:off x="1" y="1640677"/>
            <a:ext cx="12192000" cy="1260164"/>
          </a:xfrm>
          <a:prstGeom prst="rect">
            <a:avLst/>
          </a:prstGeom>
          <a:noFill/>
          <a:ln>
            <a:noFill/>
          </a:ln>
        </p:spPr>
        <p:txBody>
          <a:bodyPr spcFirstLastPara="1" wrap="square" lIns="91425" tIns="45700" rIns="91425" bIns="45700" anchor="ctr" anchorCtr="0">
            <a:noAutofit/>
          </a:bodyPr>
          <a:lstStyle/>
          <a:p>
            <a:pPr marL="0" lvl="0" indent="0" algn="ctr" rtl="1">
              <a:lnSpc>
                <a:spcPct val="100000"/>
              </a:lnSpc>
              <a:spcBef>
                <a:spcPts val="0"/>
              </a:spcBef>
              <a:spcAft>
                <a:spcPts val="0"/>
              </a:spcAft>
              <a:buClr>
                <a:srgbClr val="192A72"/>
              </a:buClr>
              <a:buSzPts val="6600"/>
              <a:buFont typeface="Arial"/>
              <a:buNone/>
            </a:pPr>
            <a:r>
              <a:rPr lang="iw-IL">
                <a:solidFill>
                  <a:srgbClr val="192A72"/>
                </a:solidFill>
                <a:latin typeface="Varela Round"/>
                <a:ea typeface="Varela Round"/>
                <a:cs typeface="Varela Round"/>
                <a:sym typeface="Varela Round"/>
              </a:rPr>
              <a:t>מניעת אובדן מזון</a:t>
            </a:r>
            <a:endParaRPr>
              <a:solidFill>
                <a:srgbClr val="192A72"/>
              </a:solidFill>
              <a:latin typeface="Varela Round"/>
              <a:ea typeface="Varela Round"/>
              <a:cs typeface="Varela Round"/>
              <a:sym typeface="Varela Round"/>
            </a:endParaRPr>
          </a:p>
        </p:txBody>
      </p:sp>
      <p:sp>
        <p:nvSpPr>
          <p:cNvPr id="115" name="Google Shape;115;p2"/>
          <p:cNvSpPr txBox="1">
            <a:spLocks noGrp="1"/>
          </p:cNvSpPr>
          <p:nvPr>
            <p:ph type="subTitle" idx="1"/>
          </p:nvPr>
        </p:nvSpPr>
        <p:spPr>
          <a:xfrm>
            <a:off x="1" y="2803497"/>
            <a:ext cx="12192000" cy="765200"/>
          </a:xfrm>
          <a:prstGeom prst="rect">
            <a:avLst/>
          </a:prstGeom>
          <a:noFill/>
          <a:ln>
            <a:noFill/>
          </a:ln>
        </p:spPr>
        <p:txBody>
          <a:bodyPr spcFirstLastPara="1" wrap="square" lIns="36000" tIns="36000" rIns="36000" bIns="36000" anchor="ctr" anchorCtr="0">
            <a:spAutoFit/>
          </a:bodyPr>
          <a:lstStyle/>
          <a:p>
            <a:pPr marL="0" lvl="0" indent="0" algn="ctr" rtl="1">
              <a:lnSpc>
                <a:spcPct val="100000"/>
              </a:lnSpc>
              <a:spcBef>
                <a:spcPts val="0"/>
              </a:spcBef>
              <a:spcAft>
                <a:spcPts val="600"/>
              </a:spcAft>
              <a:buClr>
                <a:srgbClr val="002060"/>
              </a:buClr>
              <a:buSzPts val="2800"/>
              <a:buNone/>
            </a:pPr>
            <a:r>
              <a:rPr lang="iw-IL" sz="4000" dirty="0">
                <a:latin typeface="Varela Round"/>
                <a:ea typeface="Varela Round"/>
                <a:cs typeface="Varela Round"/>
                <a:sym typeface="Varela Round"/>
              </a:rPr>
              <a:t>בריאות </a:t>
            </a:r>
            <a:r>
              <a:rPr lang="iw-IL" dirty="0">
                <a:latin typeface="Varela Round"/>
                <a:ea typeface="Varela Round"/>
                <a:cs typeface="Varela Round"/>
                <a:sym typeface="Varela Round"/>
              </a:rPr>
              <a:t>ז</a:t>
            </a:r>
            <a:r>
              <a:rPr lang="he-IL" dirty="0">
                <a:latin typeface="Varela Round"/>
                <a:ea typeface="Varela Round"/>
                <a:cs typeface="Varela Round"/>
                <a:sym typeface="Varela Round"/>
              </a:rPr>
              <a:t>'</a:t>
            </a:r>
            <a:r>
              <a:rPr lang="iw-IL" dirty="0">
                <a:latin typeface="Varela Round"/>
                <a:ea typeface="Varela Round"/>
                <a:cs typeface="Varela Round"/>
                <a:sym typeface="Varela Round"/>
              </a:rPr>
              <a:t>-יב'</a:t>
            </a:r>
            <a:endParaRPr sz="4000" dirty="0">
              <a:latin typeface="Varela Round"/>
              <a:ea typeface="Varela Round"/>
              <a:cs typeface="Varela Round"/>
              <a:sym typeface="Varela Round"/>
            </a:endParaRPr>
          </a:p>
        </p:txBody>
      </p:sp>
      <p:sp>
        <p:nvSpPr>
          <p:cNvPr id="116" name="Google Shape;116;p2"/>
          <p:cNvSpPr txBox="1">
            <a:spLocks noGrp="1"/>
          </p:cNvSpPr>
          <p:nvPr>
            <p:ph type="body" idx="2"/>
          </p:nvPr>
        </p:nvSpPr>
        <p:spPr>
          <a:xfrm>
            <a:off x="1" y="3655861"/>
            <a:ext cx="12192000" cy="720094"/>
          </a:xfrm>
          <a:prstGeom prst="rect">
            <a:avLst/>
          </a:prstGeom>
          <a:noFill/>
          <a:ln>
            <a:noFill/>
          </a:ln>
        </p:spPr>
        <p:txBody>
          <a:bodyPr spcFirstLastPara="1" wrap="square" lIns="91425" tIns="45700" rIns="91425" bIns="45700" anchor="ctr" anchorCtr="0">
            <a:noAutofit/>
          </a:bodyPr>
          <a:lstStyle/>
          <a:p>
            <a:pPr marL="0" lvl="0" indent="0" algn="ctr" rtl="1">
              <a:lnSpc>
                <a:spcPct val="100000"/>
              </a:lnSpc>
              <a:spcBef>
                <a:spcPts val="0"/>
              </a:spcBef>
              <a:spcAft>
                <a:spcPts val="0"/>
              </a:spcAft>
              <a:buClr>
                <a:srgbClr val="002060"/>
              </a:buClr>
              <a:buSzPts val="2800"/>
              <a:buFont typeface="Arial"/>
              <a:buNone/>
            </a:pPr>
            <a:r>
              <a:rPr lang="iw-IL" sz="3200">
                <a:latin typeface="Varela Round"/>
                <a:ea typeface="Varela Round"/>
                <a:cs typeface="Varela Round"/>
                <a:sym typeface="Varela Round"/>
              </a:rPr>
              <a:t>שם המורה: דורית פנו עיני</a:t>
            </a:r>
            <a:endParaRPr sz="3200">
              <a:latin typeface="Varela Round"/>
              <a:ea typeface="Varela Round"/>
              <a:cs typeface="Varela Round"/>
              <a:sym typeface="Varela Round"/>
            </a:endParaRPr>
          </a:p>
        </p:txBody>
      </p:sp>
      <p:pic>
        <p:nvPicPr>
          <p:cNvPr id="117" name="Google Shape;117;p2" descr="https://www.enosh.org.il/wp-content/uploads/2016/03/%D7%90%D7%A4%D7%A9%D7%A8%D7%99-%D7%91%D7%A8%D7%99%D7%90-300x225.jpg"/>
          <p:cNvPicPr preferRelativeResize="0"/>
          <p:nvPr/>
        </p:nvPicPr>
        <p:blipFill rotWithShape="1">
          <a:blip r:embed="rId3">
            <a:alphaModFix/>
          </a:blip>
          <a:srcRect r="717" b="27872"/>
          <a:stretch/>
        </p:blipFill>
        <p:spPr>
          <a:xfrm>
            <a:off x="275467" y="4620322"/>
            <a:ext cx="4010206" cy="206130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4"/>
          <p:cNvSpPr txBox="1">
            <a:spLocks noGrp="1"/>
          </p:cNvSpPr>
          <p:nvPr>
            <p:ph type="title"/>
          </p:nvPr>
        </p:nvSpPr>
        <p:spPr>
          <a:xfrm>
            <a:off x="1226625" y="1354500"/>
            <a:ext cx="9366900" cy="720000"/>
          </a:xfrm>
          <a:prstGeom prst="rect">
            <a:avLst/>
          </a:prstGeom>
          <a:noFill/>
          <a:ln>
            <a:noFill/>
          </a:ln>
        </p:spPr>
        <p:txBody>
          <a:bodyPr spcFirstLastPara="1" wrap="square" lIns="91425" tIns="45700" rIns="91425" bIns="45700" anchor="ctr" anchorCtr="0">
            <a:noAutofit/>
          </a:bodyPr>
          <a:lstStyle/>
          <a:p>
            <a:pPr marL="0" lvl="0" indent="0" algn="r" rtl="1">
              <a:lnSpc>
                <a:spcPct val="100000"/>
              </a:lnSpc>
              <a:spcBef>
                <a:spcPts val="0"/>
              </a:spcBef>
              <a:spcAft>
                <a:spcPts val="0"/>
              </a:spcAft>
              <a:buClr>
                <a:srgbClr val="002060"/>
              </a:buClr>
              <a:buSzPts val="3600"/>
              <a:buFont typeface="Arial"/>
              <a:buNone/>
            </a:pPr>
            <a:r>
              <a:rPr lang="iw-IL" sz="3600">
                <a:solidFill>
                  <a:schemeClr val="dk1"/>
                </a:solidFill>
                <a:latin typeface="Varela Round"/>
                <a:ea typeface="Varela Round"/>
                <a:cs typeface="Varela Round"/>
                <a:sym typeface="Varela Round"/>
              </a:rPr>
              <a:t>בדיקה קפדנית של  תאריכי תפוגה במוצרים</a:t>
            </a:r>
            <a:br>
              <a:rPr lang="iw-IL" sz="3600"/>
            </a:br>
            <a:endParaRPr sz="3600"/>
          </a:p>
        </p:txBody>
      </p:sp>
      <p:pic>
        <p:nvPicPr>
          <p:cNvPr id="212" name="Google Shape;212;p14" descr="פגישה"/>
          <p:cNvPicPr preferRelativeResize="0"/>
          <p:nvPr/>
        </p:nvPicPr>
        <p:blipFill rotWithShape="1">
          <a:blip r:embed="rId3">
            <a:alphaModFix/>
          </a:blip>
          <a:srcRect/>
          <a:stretch/>
        </p:blipFill>
        <p:spPr>
          <a:xfrm>
            <a:off x="10944075" y="536250"/>
            <a:ext cx="1006325" cy="1006325"/>
          </a:xfrm>
          <a:prstGeom prst="rect">
            <a:avLst/>
          </a:prstGeom>
          <a:noFill/>
          <a:ln>
            <a:noFill/>
          </a:ln>
        </p:spPr>
      </p:pic>
      <p:pic>
        <p:nvPicPr>
          <p:cNvPr id="213" name="Google Shape;213;p14"/>
          <p:cNvPicPr preferRelativeResize="0"/>
          <p:nvPr/>
        </p:nvPicPr>
        <p:blipFill rotWithShape="1">
          <a:blip r:embed="rId4">
            <a:alphaModFix/>
          </a:blip>
          <a:srcRect/>
          <a:stretch/>
        </p:blipFill>
        <p:spPr>
          <a:xfrm>
            <a:off x="152400" y="2226900"/>
            <a:ext cx="3833075" cy="2632050"/>
          </a:xfrm>
          <a:prstGeom prst="rect">
            <a:avLst/>
          </a:prstGeom>
          <a:noFill/>
          <a:ln>
            <a:noFill/>
          </a:ln>
        </p:spPr>
      </p:pic>
      <p:pic>
        <p:nvPicPr>
          <p:cNvPr id="214" name="Google Shape;214;p14"/>
          <p:cNvPicPr preferRelativeResize="0"/>
          <p:nvPr/>
        </p:nvPicPr>
        <p:blipFill rotWithShape="1">
          <a:blip r:embed="rId5">
            <a:alphaModFix/>
          </a:blip>
          <a:srcRect/>
          <a:stretch/>
        </p:blipFill>
        <p:spPr>
          <a:xfrm>
            <a:off x="4137875" y="2226900"/>
            <a:ext cx="3482396" cy="2632050"/>
          </a:xfrm>
          <a:prstGeom prst="rect">
            <a:avLst/>
          </a:prstGeom>
          <a:noFill/>
          <a:ln>
            <a:noFill/>
          </a:ln>
        </p:spPr>
      </p:pic>
      <p:pic>
        <p:nvPicPr>
          <p:cNvPr id="215" name="Google Shape;215;p14"/>
          <p:cNvPicPr preferRelativeResize="0"/>
          <p:nvPr/>
        </p:nvPicPr>
        <p:blipFill rotWithShape="1">
          <a:blip r:embed="rId6">
            <a:alphaModFix/>
          </a:blip>
          <a:srcRect/>
          <a:stretch/>
        </p:blipFill>
        <p:spPr>
          <a:xfrm>
            <a:off x="7772675" y="2369550"/>
            <a:ext cx="3833075" cy="23467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6"/>
          <p:cNvSpPr txBox="1">
            <a:spLocks noGrp="1"/>
          </p:cNvSpPr>
          <p:nvPr>
            <p:ph type="ctrTitle"/>
          </p:nvPr>
        </p:nvSpPr>
        <p:spPr>
          <a:xfrm>
            <a:off x="9" y="584733"/>
            <a:ext cx="10247700" cy="637500"/>
          </a:xfrm>
          <a:prstGeom prst="rect">
            <a:avLst/>
          </a:prstGeom>
          <a:noFill/>
          <a:ln>
            <a:noFill/>
          </a:ln>
        </p:spPr>
        <p:txBody>
          <a:bodyPr spcFirstLastPara="1" wrap="square" lIns="91425" tIns="45700" rIns="91425" bIns="45700" anchor="ctr" anchorCtr="0">
            <a:noAutofit/>
          </a:bodyPr>
          <a:lstStyle/>
          <a:p>
            <a:pPr marL="0" lvl="0" indent="0" algn="r" rtl="1">
              <a:lnSpc>
                <a:spcPct val="100000"/>
              </a:lnSpc>
              <a:spcBef>
                <a:spcPts val="0"/>
              </a:spcBef>
              <a:spcAft>
                <a:spcPts val="0"/>
              </a:spcAft>
              <a:buClr>
                <a:srgbClr val="192A72"/>
              </a:buClr>
              <a:buSzPts val="4400"/>
              <a:buFont typeface="Arial"/>
              <a:buNone/>
            </a:pPr>
            <a:r>
              <a:rPr lang="iw-IL" sz="3600">
                <a:latin typeface="Varela Round"/>
                <a:ea typeface="Varela Round"/>
                <a:cs typeface="Varela Round"/>
                <a:sym typeface="Varela Round"/>
              </a:rPr>
              <a:t>אחסון נכון של פירות וירקות</a:t>
            </a:r>
            <a:endParaRPr sz="3600">
              <a:latin typeface="Varela Round"/>
              <a:ea typeface="Varela Round"/>
              <a:cs typeface="Varela Round"/>
              <a:sym typeface="Varela Round"/>
            </a:endParaRPr>
          </a:p>
        </p:txBody>
      </p:sp>
      <p:pic>
        <p:nvPicPr>
          <p:cNvPr id="221" name="Google Shape;221;p16"/>
          <p:cNvPicPr preferRelativeResize="0"/>
          <p:nvPr/>
        </p:nvPicPr>
        <p:blipFill rotWithShape="1">
          <a:blip r:embed="rId3">
            <a:alphaModFix/>
          </a:blip>
          <a:srcRect l="22108" t="15992" r="21590" b="20694"/>
          <a:stretch/>
        </p:blipFill>
        <p:spPr>
          <a:xfrm>
            <a:off x="1071952" y="1591294"/>
            <a:ext cx="4078763" cy="3669475"/>
          </a:xfrm>
          <a:prstGeom prst="rect">
            <a:avLst/>
          </a:prstGeom>
          <a:noFill/>
          <a:ln>
            <a:noFill/>
          </a:ln>
        </p:spPr>
      </p:pic>
      <p:sp>
        <p:nvSpPr>
          <p:cNvPr id="222" name="Google Shape;222;p16"/>
          <p:cNvSpPr/>
          <p:nvPr/>
        </p:nvSpPr>
        <p:spPr>
          <a:xfrm>
            <a:off x="442139" y="6192384"/>
            <a:ext cx="3079689" cy="369332"/>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Clr>
                <a:srgbClr val="000000"/>
              </a:buClr>
              <a:buSzPts val="1800"/>
              <a:buFont typeface="Arial"/>
              <a:buNone/>
            </a:pPr>
            <a:r>
              <a:rPr lang="iw-IL" sz="1800" b="0" i="0" u="none" strike="noStrike" cap="none">
                <a:solidFill>
                  <a:schemeClr val="dk1"/>
                </a:solidFill>
                <a:latin typeface="Arial"/>
                <a:ea typeface="Arial"/>
                <a:cs typeface="Arial"/>
                <a:sym typeface="Arial"/>
              </a:rPr>
              <a:t>מתוך אתר משרד החקלאות</a:t>
            </a:r>
            <a:endParaRPr sz="1800" b="0" i="0" u="none" strike="noStrike" cap="none">
              <a:solidFill>
                <a:schemeClr val="dk1"/>
              </a:solidFill>
              <a:latin typeface="Arial"/>
              <a:ea typeface="Arial"/>
              <a:cs typeface="Arial"/>
              <a:sym typeface="Arial"/>
            </a:endParaRPr>
          </a:p>
        </p:txBody>
      </p:sp>
      <p:pic>
        <p:nvPicPr>
          <p:cNvPr id="223" name="Google Shape;223;p16" descr="פירות וירקות"/>
          <p:cNvPicPr preferRelativeResize="0"/>
          <p:nvPr/>
        </p:nvPicPr>
        <p:blipFill rotWithShape="1">
          <a:blip r:embed="rId4">
            <a:alphaModFix/>
          </a:blip>
          <a:srcRect/>
          <a:stretch/>
        </p:blipFill>
        <p:spPr>
          <a:xfrm>
            <a:off x="7192212" y="1591294"/>
            <a:ext cx="4073339" cy="3528760"/>
          </a:xfrm>
          <a:prstGeom prst="rect">
            <a:avLst/>
          </a:prstGeom>
          <a:noFill/>
          <a:ln>
            <a:noFill/>
          </a:ln>
        </p:spPr>
      </p:pic>
      <p:pic>
        <p:nvPicPr>
          <p:cNvPr id="224" name="Google Shape;224;p16" descr="מוח בתוך ראש"/>
          <p:cNvPicPr preferRelativeResize="0"/>
          <p:nvPr/>
        </p:nvPicPr>
        <p:blipFill rotWithShape="1">
          <a:blip r:embed="rId5">
            <a:alphaModFix/>
          </a:blip>
          <a:srcRect/>
          <a:stretch/>
        </p:blipFill>
        <p:spPr>
          <a:xfrm>
            <a:off x="10835299" y="7"/>
            <a:ext cx="1222225" cy="1222225"/>
          </a:xfrm>
          <a:prstGeom prst="rect">
            <a:avLst/>
          </a:prstGeom>
          <a:noFill/>
          <a:ln>
            <a:noFill/>
          </a:ln>
        </p:spPr>
      </p:pic>
      <p:sp>
        <p:nvSpPr>
          <p:cNvPr id="225" name="Google Shape;225;p16"/>
          <p:cNvSpPr txBox="1"/>
          <p:nvPr/>
        </p:nvSpPr>
        <p:spPr>
          <a:xfrm>
            <a:off x="4471600" y="6131500"/>
            <a:ext cx="3252000" cy="491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iw-IL" sz="1400" b="0" i="0" u="sng" strike="noStrike" cap="none">
                <a:solidFill>
                  <a:schemeClr val="hlink"/>
                </a:solidFill>
                <a:latin typeface="Arial"/>
                <a:ea typeface="Arial"/>
                <a:cs typeface="Arial"/>
                <a:sym typeface="Arial"/>
                <a:hlinkClick r:id="rId6"/>
              </a:rPr>
              <a:t>https://keepthemfresh.com/</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1"/>
          <p:cNvSpPr txBox="1">
            <a:spLocks noGrp="1"/>
          </p:cNvSpPr>
          <p:nvPr>
            <p:ph type="title"/>
          </p:nvPr>
        </p:nvSpPr>
        <p:spPr>
          <a:xfrm>
            <a:off x="1601" y="1459469"/>
            <a:ext cx="12192000" cy="720000"/>
          </a:xfrm>
          <a:prstGeom prst="rect">
            <a:avLst/>
          </a:prstGeom>
          <a:noFill/>
          <a:ln>
            <a:noFill/>
          </a:ln>
        </p:spPr>
        <p:txBody>
          <a:bodyPr spcFirstLastPara="1" wrap="square" lIns="91425" tIns="45700" rIns="91425" bIns="45700" anchor="ctr" anchorCtr="0">
            <a:noAutofit/>
          </a:bodyPr>
          <a:lstStyle/>
          <a:p>
            <a:pPr marL="0" lvl="0" indent="0" algn="ctr" rtl="1">
              <a:lnSpc>
                <a:spcPct val="100000"/>
              </a:lnSpc>
              <a:spcBef>
                <a:spcPts val="0"/>
              </a:spcBef>
              <a:spcAft>
                <a:spcPts val="0"/>
              </a:spcAft>
              <a:buClr>
                <a:srgbClr val="002060"/>
              </a:buClr>
              <a:buSzPts val="3600"/>
              <a:buFont typeface="Arial"/>
              <a:buNone/>
            </a:pPr>
            <a:r>
              <a:rPr lang="iw-IL" sz="3600">
                <a:latin typeface="Varela Round"/>
                <a:ea typeface="Varela Round"/>
                <a:cs typeface="Varela Round"/>
                <a:sym typeface="Varela Round"/>
              </a:rPr>
              <a:t>עידוד בני המשפחה לאכול יותר פירות וירקות</a:t>
            </a:r>
            <a:r>
              <a:rPr lang="iw-IL" sz="4800">
                <a:latin typeface="Varela Round"/>
                <a:ea typeface="Varela Round"/>
                <a:cs typeface="Varela Round"/>
                <a:sym typeface="Varela Round"/>
              </a:rPr>
              <a:t> </a:t>
            </a:r>
            <a:br>
              <a:rPr lang="iw-IL" sz="4800">
                <a:latin typeface="Varela Round"/>
                <a:ea typeface="Varela Round"/>
                <a:cs typeface="Varela Round"/>
                <a:sym typeface="Varela Round"/>
              </a:rPr>
            </a:br>
            <a:endParaRPr sz="4800">
              <a:latin typeface="Varela Round"/>
              <a:ea typeface="Varela Round"/>
              <a:cs typeface="Varela Round"/>
              <a:sym typeface="Varela Round"/>
            </a:endParaRPr>
          </a:p>
        </p:txBody>
      </p:sp>
      <p:pic>
        <p:nvPicPr>
          <p:cNvPr id="231" name="Google Shape;231;p11" descr="https://www.efsharibari.gov.il/media/1378/ol6a6802.jpg?anchor=center&amp;mode=crop&amp;width=880&amp;height=530&amp;rnd=132103494080000000"/>
          <p:cNvPicPr preferRelativeResize="0"/>
          <p:nvPr/>
        </p:nvPicPr>
        <p:blipFill rotWithShape="1">
          <a:blip r:embed="rId3">
            <a:alphaModFix/>
          </a:blip>
          <a:srcRect/>
          <a:stretch/>
        </p:blipFill>
        <p:spPr>
          <a:xfrm>
            <a:off x="5570428" y="2428973"/>
            <a:ext cx="5948343" cy="3963407"/>
          </a:xfrm>
          <a:prstGeom prst="rect">
            <a:avLst/>
          </a:prstGeom>
          <a:noFill/>
          <a:ln>
            <a:noFill/>
          </a:ln>
        </p:spPr>
      </p:pic>
      <p:sp>
        <p:nvSpPr>
          <p:cNvPr id="232" name="Google Shape;232;p11"/>
          <p:cNvSpPr/>
          <p:nvPr/>
        </p:nvSpPr>
        <p:spPr>
          <a:xfrm>
            <a:off x="810783" y="5880656"/>
            <a:ext cx="2803973" cy="369332"/>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Clr>
                <a:srgbClr val="000000"/>
              </a:buClr>
              <a:buSzPts val="1800"/>
              <a:buFont typeface="Arial"/>
              <a:buNone/>
            </a:pPr>
            <a:r>
              <a:rPr lang="iw-IL" sz="1800" b="0" i="0" u="none" strike="noStrike" cap="none">
                <a:solidFill>
                  <a:srgbClr val="002060"/>
                </a:solidFill>
                <a:latin typeface="Arial"/>
                <a:ea typeface="Arial"/>
                <a:cs typeface="Arial"/>
                <a:sym typeface="Arial"/>
              </a:rPr>
              <a:t>מתוך אתר אפשרי בריא</a:t>
            </a:r>
            <a:endParaRPr sz="1800" b="0" i="0" u="none" strike="noStrike" cap="none">
              <a:solidFill>
                <a:srgbClr val="002060"/>
              </a:solidFill>
              <a:latin typeface="Arial"/>
              <a:ea typeface="Arial"/>
              <a:cs typeface="Arial"/>
              <a:sym typeface="Arial"/>
            </a:endParaRPr>
          </a:p>
        </p:txBody>
      </p:sp>
      <p:pic>
        <p:nvPicPr>
          <p:cNvPr id="233" name="Google Shape;233;p11" descr="צעדי ריקוד"/>
          <p:cNvPicPr preferRelativeResize="0"/>
          <p:nvPr/>
        </p:nvPicPr>
        <p:blipFill rotWithShape="1">
          <a:blip r:embed="rId4">
            <a:alphaModFix/>
          </a:blip>
          <a:srcRect/>
          <a:stretch/>
        </p:blipFill>
        <p:spPr>
          <a:xfrm>
            <a:off x="10600575" y="424974"/>
            <a:ext cx="918200" cy="9182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3"/>
          <p:cNvSpPr txBox="1">
            <a:spLocks noGrp="1"/>
          </p:cNvSpPr>
          <p:nvPr>
            <p:ph type="title"/>
          </p:nvPr>
        </p:nvSpPr>
        <p:spPr>
          <a:xfrm>
            <a:off x="-2551412" y="705146"/>
            <a:ext cx="12738300" cy="720000"/>
          </a:xfrm>
          <a:prstGeom prst="rect">
            <a:avLst/>
          </a:prstGeom>
          <a:noFill/>
          <a:ln>
            <a:noFill/>
          </a:ln>
        </p:spPr>
        <p:txBody>
          <a:bodyPr spcFirstLastPara="1" wrap="square" lIns="91425" tIns="45700" rIns="91425" bIns="45700" anchor="ctr" anchorCtr="0">
            <a:noAutofit/>
          </a:bodyPr>
          <a:lstStyle/>
          <a:p>
            <a:pPr marL="0" lvl="0" indent="0" algn="r" rtl="1">
              <a:lnSpc>
                <a:spcPct val="100000"/>
              </a:lnSpc>
              <a:spcBef>
                <a:spcPts val="0"/>
              </a:spcBef>
              <a:spcAft>
                <a:spcPts val="0"/>
              </a:spcAft>
              <a:buClr>
                <a:srgbClr val="002060"/>
              </a:buClr>
              <a:buSzPts val="3600"/>
              <a:buFont typeface="Arial"/>
              <a:buNone/>
            </a:pPr>
            <a:r>
              <a:rPr lang="iw-IL" sz="3600">
                <a:latin typeface="Varela Round"/>
                <a:ea typeface="Varela Round"/>
                <a:cs typeface="Varela Round"/>
                <a:sym typeface="Varela Round"/>
              </a:rPr>
              <a:t>לאכול גם פירות וירקות מעוותים או פגומים </a:t>
            </a:r>
            <a:endParaRPr>
              <a:latin typeface="Varela Round"/>
              <a:ea typeface="Varela Round"/>
              <a:cs typeface="Varela Round"/>
              <a:sym typeface="Varela Round"/>
            </a:endParaRPr>
          </a:p>
        </p:txBody>
      </p:sp>
      <p:sp>
        <p:nvSpPr>
          <p:cNvPr id="239" name="Google Shape;239;p13"/>
          <p:cNvSpPr/>
          <p:nvPr/>
        </p:nvSpPr>
        <p:spPr>
          <a:xfrm>
            <a:off x="985652" y="1582341"/>
            <a:ext cx="8158348" cy="369332"/>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Clr>
                <a:srgbClr val="000000"/>
              </a:buClr>
              <a:buSzPts val="1800"/>
              <a:buFont typeface="Arial"/>
              <a:buNone/>
            </a:pPr>
            <a:r>
              <a:rPr lang="iw-IL" sz="1800" b="1" i="0" u="none" strike="noStrike" cap="none">
                <a:solidFill>
                  <a:schemeClr val="dk1"/>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p:txBody>
      </p:sp>
      <p:pic>
        <p:nvPicPr>
          <p:cNvPr id="240" name="Google Shape;240;p13"/>
          <p:cNvPicPr preferRelativeResize="0"/>
          <p:nvPr/>
        </p:nvPicPr>
        <p:blipFill rotWithShape="1">
          <a:blip r:embed="rId3">
            <a:alphaModFix/>
          </a:blip>
          <a:srcRect/>
          <a:stretch/>
        </p:blipFill>
        <p:spPr>
          <a:xfrm>
            <a:off x="2182850" y="1826383"/>
            <a:ext cx="7826298" cy="3960107"/>
          </a:xfrm>
          <a:prstGeom prst="rect">
            <a:avLst/>
          </a:prstGeom>
          <a:noFill/>
          <a:ln>
            <a:noFill/>
          </a:ln>
        </p:spPr>
      </p:pic>
      <p:pic>
        <p:nvPicPr>
          <p:cNvPr id="241" name="Google Shape;241;p13" descr="לחיים"/>
          <p:cNvPicPr preferRelativeResize="0"/>
          <p:nvPr/>
        </p:nvPicPr>
        <p:blipFill rotWithShape="1">
          <a:blip r:embed="rId4">
            <a:alphaModFix/>
          </a:blip>
          <a:srcRect/>
          <a:stretch/>
        </p:blipFill>
        <p:spPr>
          <a:xfrm>
            <a:off x="10763050" y="510832"/>
            <a:ext cx="1108625" cy="11086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5"/>
          <p:cNvSpPr txBox="1">
            <a:spLocks noGrp="1"/>
          </p:cNvSpPr>
          <p:nvPr>
            <p:ph type="ctrTitle"/>
          </p:nvPr>
        </p:nvSpPr>
        <p:spPr>
          <a:xfrm>
            <a:off x="136480" y="938560"/>
            <a:ext cx="11922300" cy="637500"/>
          </a:xfrm>
          <a:prstGeom prst="rect">
            <a:avLst/>
          </a:prstGeom>
          <a:noFill/>
          <a:ln>
            <a:noFill/>
          </a:ln>
        </p:spPr>
        <p:txBody>
          <a:bodyPr spcFirstLastPara="1" wrap="square" lIns="91425" tIns="45700" rIns="91425" bIns="45700" anchor="ctr" anchorCtr="0">
            <a:noAutofit/>
          </a:bodyPr>
          <a:lstStyle/>
          <a:p>
            <a:pPr marL="0" lvl="0" indent="0" algn="ctr" rtl="1">
              <a:lnSpc>
                <a:spcPct val="100000"/>
              </a:lnSpc>
              <a:spcBef>
                <a:spcPts val="0"/>
              </a:spcBef>
              <a:spcAft>
                <a:spcPts val="0"/>
              </a:spcAft>
              <a:buClr>
                <a:srgbClr val="192A72"/>
              </a:buClr>
              <a:buSzPts val="4400"/>
              <a:buFont typeface="Arial"/>
              <a:buNone/>
            </a:pPr>
            <a:r>
              <a:rPr lang="iw-IL" sz="6000">
                <a:solidFill>
                  <a:schemeClr val="dk1"/>
                </a:solidFill>
                <a:latin typeface="Varela Round"/>
                <a:ea typeface="Varela Round"/>
                <a:cs typeface="Varela Round"/>
                <a:sym typeface="Varela Round"/>
              </a:rPr>
              <a:t>בישול מבוקר והגשה נכונה</a:t>
            </a:r>
            <a:br>
              <a:rPr lang="iw-IL"/>
            </a:br>
            <a:endParaRPr sz="4400" b="1"/>
          </a:p>
        </p:txBody>
      </p:sp>
      <p:sp>
        <p:nvSpPr>
          <p:cNvPr id="247" name="Google Shape;247;p15"/>
          <p:cNvSpPr/>
          <p:nvPr/>
        </p:nvSpPr>
        <p:spPr>
          <a:xfrm>
            <a:off x="4869858" y="1629337"/>
            <a:ext cx="6096000" cy="1754326"/>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Arial"/>
              <a:ea typeface="Arial"/>
              <a:cs typeface="Arial"/>
              <a:sym typeface="Arial"/>
            </a:endParaRPr>
          </a:p>
          <a:p>
            <a:pPr marL="0" marR="0" lvl="0" indent="0" algn="r" rtl="1">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Arial"/>
              <a:ea typeface="Arial"/>
              <a:cs typeface="Arial"/>
              <a:sym typeface="Arial"/>
            </a:endParaRPr>
          </a:p>
          <a:p>
            <a:pPr marL="0" marR="0" lvl="0" indent="0" algn="r" rtl="1">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Arial"/>
              <a:ea typeface="Arial"/>
              <a:cs typeface="Arial"/>
              <a:sym typeface="Arial"/>
            </a:endParaRPr>
          </a:p>
          <a:p>
            <a:pPr marL="0" marR="0" lvl="0" indent="0" algn="r" rtl="1">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Arial"/>
              <a:ea typeface="Arial"/>
              <a:cs typeface="Arial"/>
              <a:sym typeface="Arial"/>
            </a:endParaRPr>
          </a:p>
          <a:p>
            <a:pPr marL="0" marR="0" lvl="0" indent="0" algn="r" rtl="1">
              <a:lnSpc>
                <a:spcPct val="100000"/>
              </a:lnSpc>
              <a:spcBef>
                <a:spcPts val="0"/>
              </a:spcBef>
              <a:spcAft>
                <a:spcPts val="0"/>
              </a:spcAft>
              <a:buClr>
                <a:srgbClr val="000000"/>
              </a:buClr>
              <a:buSzPts val="1800"/>
              <a:buFont typeface="Arial"/>
              <a:buNone/>
            </a:pPr>
            <a:r>
              <a:rPr lang="iw-IL" sz="1800" b="1" i="0" u="none" strike="noStrike" cap="none">
                <a:solidFill>
                  <a:schemeClr val="dk1"/>
                </a:solidFill>
                <a:latin typeface="Arial"/>
                <a:ea typeface="Arial"/>
                <a:cs typeface="Arial"/>
                <a:sym typeface="Arial"/>
              </a:rPr>
              <a:t> </a:t>
            </a:r>
            <a:endParaRPr sz="1800" b="1" i="0" u="none" strike="noStrike" cap="none">
              <a:solidFill>
                <a:schemeClr val="dk1"/>
              </a:solidFill>
              <a:latin typeface="Arial"/>
              <a:ea typeface="Arial"/>
              <a:cs typeface="Arial"/>
              <a:sym typeface="Arial"/>
            </a:endParaRPr>
          </a:p>
          <a:p>
            <a:pPr marL="0" marR="0" lvl="0" indent="0" algn="r" rtl="1">
              <a:lnSpc>
                <a:spcPct val="100000"/>
              </a:lnSpc>
              <a:spcBef>
                <a:spcPts val="0"/>
              </a:spcBef>
              <a:spcAft>
                <a:spcPts val="0"/>
              </a:spcAft>
              <a:buClr>
                <a:srgbClr val="000000"/>
              </a:buClr>
              <a:buSzPts val="1800"/>
              <a:buFont typeface="Arial"/>
              <a:buNone/>
            </a:pPr>
            <a:r>
              <a:rPr lang="iw-IL" sz="1800" b="1" i="0" u="none" strike="noStrike" cap="none">
                <a:solidFill>
                  <a:schemeClr val="dk1"/>
                </a:solidFill>
                <a:latin typeface="Arial"/>
                <a:ea typeface="Arial"/>
                <a:cs typeface="Arial"/>
                <a:sym typeface="Arial"/>
              </a:rPr>
              <a:t>  </a:t>
            </a:r>
            <a:endParaRPr sz="1800" b="1" i="0" u="none" strike="noStrike" cap="none">
              <a:solidFill>
                <a:schemeClr val="dk1"/>
              </a:solidFill>
              <a:latin typeface="Arial"/>
              <a:ea typeface="Arial"/>
              <a:cs typeface="Arial"/>
              <a:sym typeface="Arial"/>
            </a:endParaRPr>
          </a:p>
        </p:txBody>
      </p:sp>
      <p:pic>
        <p:nvPicPr>
          <p:cNvPr id="248" name="Google Shape;248;p15" descr="חיתוך ירקות לסלט"/>
          <p:cNvPicPr preferRelativeResize="0"/>
          <p:nvPr/>
        </p:nvPicPr>
        <p:blipFill rotWithShape="1">
          <a:blip r:embed="rId3">
            <a:alphaModFix/>
          </a:blip>
          <a:srcRect/>
          <a:stretch/>
        </p:blipFill>
        <p:spPr>
          <a:xfrm>
            <a:off x="533638" y="1559053"/>
            <a:ext cx="5728616" cy="3638291"/>
          </a:xfrm>
          <a:prstGeom prst="rect">
            <a:avLst/>
          </a:prstGeom>
          <a:noFill/>
          <a:ln>
            <a:noFill/>
          </a:ln>
        </p:spPr>
      </p:pic>
      <p:sp>
        <p:nvSpPr>
          <p:cNvPr id="249" name="Google Shape;249;p15" descr="https://www.efsharibari.gov.il/media/1896/logo_bari.sv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0" name="Google Shape;250;p15" descr="https://www.efsharibari.gov.il/media/1896/logo_bari.svg"/>
          <p:cNvSpPr/>
          <p:nvPr/>
        </p:nvSpPr>
        <p:spPr>
          <a:xfrm>
            <a:off x="307975" y="7937"/>
            <a:ext cx="304800" cy="304801"/>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1" name="Google Shape;251;p15" descr="https://www.efsharibari.gov.il/media/1896/logo_bari.svg"/>
          <p:cNvSpPr/>
          <p:nvPr/>
        </p:nvSpPr>
        <p:spPr>
          <a:xfrm>
            <a:off x="460375" y="160337"/>
            <a:ext cx="304800" cy="304801"/>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2" name="Google Shape;252;p15"/>
          <p:cNvSpPr txBox="1"/>
          <p:nvPr/>
        </p:nvSpPr>
        <p:spPr>
          <a:xfrm>
            <a:off x="155575" y="6217185"/>
            <a:ext cx="2838203" cy="369332"/>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Clr>
                <a:srgbClr val="000000"/>
              </a:buClr>
              <a:buSzPts val="1800"/>
              <a:buFont typeface="Arial"/>
              <a:buNone/>
            </a:pPr>
            <a:r>
              <a:rPr lang="iw-IL" sz="1800" b="0" i="0" u="none" strike="noStrike" cap="none">
                <a:solidFill>
                  <a:schemeClr val="dk1"/>
                </a:solidFill>
                <a:latin typeface="Arial"/>
                <a:ea typeface="Arial"/>
                <a:cs typeface="Arial"/>
                <a:sym typeface="Arial"/>
              </a:rPr>
              <a:t>מתוך אתר אפשרי בריא</a:t>
            </a:r>
            <a:endParaRPr sz="1800" b="0" i="0" u="none" strike="noStrike" cap="none">
              <a:solidFill>
                <a:schemeClr val="dk1"/>
              </a:solidFill>
              <a:latin typeface="Arial"/>
              <a:ea typeface="Arial"/>
              <a:cs typeface="Arial"/>
              <a:sym typeface="Arial"/>
            </a:endParaRPr>
          </a:p>
        </p:txBody>
      </p:sp>
      <p:pic>
        <p:nvPicPr>
          <p:cNvPr id="253" name="Google Shape;253;p15" descr="פרופסור"/>
          <p:cNvPicPr preferRelativeResize="0"/>
          <p:nvPr/>
        </p:nvPicPr>
        <p:blipFill rotWithShape="1">
          <a:blip r:embed="rId4">
            <a:alphaModFix/>
          </a:blip>
          <a:srcRect/>
          <a:stretch/>
        </p:blipFill>
        <p:spPr>
          <a:xfrm>
            <a:off x="10565375" y="465149"/>
            <a:ext cx="1008900" cy="1008900"/>
          </a:xfrm>
          <a:prstGeom prst="rect">
            <a:avLst/>
          </a:prstGeom>
          <a:noFill/>
          <a:ln>
            <a:noFill/>
          </a:ln>
        </p:spPr>
      </p:pic>
      <p:pic>
        <p:nvPicPr>
          <p:cNvPr id="254" name="Google Shape;254;p15"/>
          <p:cNvPicPr preferRelativeResize="0"/>
          <p:nvPr/>
        </p:nvPicPr>
        <p:blipFill rotWithShape="1">
          <a:blip r:embed="rId5">
            <a:alphaModFix/>
          </a:blip>
          <a:srcRect/>
          <a:stretch/>
        </p:blipFill>
        <p:spPr>
          <a:xfrm>
            <a:off x="9048300" y="4114935"/>
            <a:ext cx="2857500" cy="16002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0"/>
          <p:cNvSpPr txBox="1">
            <a:spLocks noGrp="1"/>
          </p:cNvSpPr>
          <p:nvPr>
            <p:ph type="title"/>
          </p:nvPr>
        </p:nvSpPr>
        <p:spPr>
          <a:xfrm>
            <a:off x="-603052" y="1102401"/>
            <a:ext cx="12192000" cy="720000"/>
          </a:xfrm>
          <a:prstGeom prst="rect">
            <a:avLst/>
          </a:prstGeom>
          <a:noFill/>
          <a:ln>
            <a:noFill/>
          </a:ln>
        </p:spPr>
        <p:txBody>
          <a:bodyPr spcFirstLastPara="1" wrap="square" lIns="91425" tIns="45700" rIns="91425" bIns="45700" anchor="ctr" anchorCtr="0">
            <a:noAutofit/>
          </a:bodyPr>
          <a:lstStyle/>
          <a:p>
            <a:pPr marL="0" lvl="0" indent="0" algn="ctr" rtl="1">
              <a:lnSpc>
                <a:spcPct val="100000"/>
              </a:lnSpc>
              <a:spcBef>
                <a:spcPts val="0"/>
              </a:spcBef>
              <a:spcAft>
                <a:spcPts val="0"/>
              </a:spcAft>
              <a:buClr>
                <a:srgbClr val="002060"/>
              </a:buClr>
              <a:buSzPts val="3600"/>
              <a:buFont typeface="Arial"/>
              <a:buNone/>
            </a:pPr>
            <a:r>
              <a:rPr lang="iw-IL" sz="6000">
                <a:solidFill>
                  <a:schemeClr val="dk1"/>
                </a:solidFill>
                <a:latin typeface="Varela Round"/>
                <a:ea typeface="Varela Round"/>
                <a:cs typeface="Varela Round"/>
                <a:sym typeface="Varela Round"/>
              </a:rPr>
              <a:t>למידת בישול של שאריות מזון</a:t>
            </a:r>
            <a:br>
              <a:rPr lang="iw-IL" sz="6000">
                <a:solidFill>
                  <a:schemeClr val="dk1"/>
                </a:solidFill>
                <a:latin typeface="Varela Round"/>
                <a:ea typeface="Varela Round"/>
                <a:cs typeface="Varela Round"/>
                <a:sym typeface="Varela Round"/>
              </a:rPr>
            </a:br>
            <a:endParaRPr sz="6000">
              <a:solidFill>
                <a:schemeClr val="dk1"/>
              </a:solidFill>
              <a:latin typeface="Varela Round"/>
              <a:ea typeface="Varela Round"/>
              <a:cs typeface="Varela Round"/>
              <a:sym typeface="Varela Round"/>
            </a:endParaRPr>
          </a:p>
        </p:txBody>
      </p:sp>
      <p:pic>
        <p:nvPicPr>
          <p:cNvPr id="260" name="Google Shape;260;p10"/>
          <p:cNvPicPr preferRelativeResize="0"/>
          <p:nvPr/>
        </p:nvPicPr>
        <p:blipFill rotWithShape="1">
          <a:blip r:embed="rId3">
            <a:alphaModFix/>
          </a:blip>
          <a:srcRect l="14774" t="22028" r="16167" b="11128"/>
          <a:stretch/>
        </p:blipFill>
        <p:spPr>
          <a:xfrm>
            <a:off x="4987636" y="1541831"/>
            <a:ext cx="5937664" cy="4597711"/>
          </a:xfrm>
          <a:prstGeom prst="rect">
            <a:avLst/>
          </a:prstGeom>
          <a:noFill/>
          <a:ln>
            <a:noFill/>
          </a:ln>
        </p:spPr>
      </p:pic>
      <p:sp>
        <p:nvSpPr>
          <p:cNvPr id="261" name="Google Shape;261;p10"/>
          <p:cNvSpPr/>
          <p:nvPr/>
        </p:nvSpPr>
        <p:spPr>
          <a:xfrm>
            <a:off x="252120" y="5796332"/>
            <a:ext cx="4182555" cy="369332"/>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Clr>
                <a:srgbClr val="000000"/>
              </a:buClr>
              <a:buSzPts val="1800"/>
              <a:buFont typeface="Arial"/>
              <a:buNone/>
            </a:pPr>
            <a:r>
              <a:rPr lang="iw-IL" sz="1800" b="0" i="0" u="sng" strike="noStrike" cap="none">
                <a:solidFill>
                  <a:schemeClr val="dk1"/>
                </a:solidFill>
                <a:latin typeface="Arial"/>
                <a:ea typeface="Arial"/>
                <a:cs typeface="Arial"/>
                <a:sym typeface="Arial"/>
                <a:hlinkClick r:id="rId4"/>
              </a:rPr>
              <a:t>מתוך אתר מתכונים משאריות אוכל</a:t>
            </a:r>
            <a:endParaRPr sz="1800" b="0" i="0" u="none" strike="noStrike" cap="none">
              <a:solidFill>
                <a:schemeClr val="dk1"/>
              </a:solidFill>
              <a:latin typeface="Arial"/>
              <a:ea typeface="Arial"/>
              <a:cs typeface="Arial"/>
              <a:sym typeface="Arial"/>
            </a:endParaRPr>
          </a:p>
        </p:txBody>
      </p:sp>
      <p:pic>
        <p:nvPicPr>
          <p:cNvPr id="262" name="Google Shape;262;p10" descr="גביע"/>
          <p:cNvPicPr preferRelativeResize="0"/>
          <p:nvPr/>
        </p:nvPicPr>
        <p:blipFill rotWithShape="1">
          <a:blip r:embed="rId5">
            <a:alphaModFix/>
          </a:blip>
          <a:srcRect/>
          <a:stretch/>
        </p:blipFill>
        <p:spPr>
          <a:xfrm>
            <a:off x="10981275" y="304898"/>
            <a:ext cx="986875" cy="9868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Google Shape;267;p17"/>
          <p:cNvPicPr preferRelativeResize="0">
            <a:picLocks noGrp="1"/>
          </p:cNvPicPr>
          <p:nvPr>
            <p:ph type="media" idx="2"/>
          </p:nvPr>
        </p:nvPicPr>
        <p:blipFill rotWithShape="1">
          <a:blip r:embed="rId3">
            <a:alphaModFix/>
          </a:blip>
          <a:srcRect t="20002" r="866" b="23754"/>
          <a:stretch/>
        </p:blipFill>
        <p:spPr>
          <a:xfrm>
            <a:off x="2541010" y="2005176"/>
            <a:ext cx="7587384" cy="3443844"/>
          </a:xfrm>
          <a:prstGeom prst="rect">
            <a:avLst/>
          </a:prstGeom>
          <a:noFill/>
          <a:ln>
            <a:noFill/>
          </a:ln>
        </p:spPr>
      </p:pic>
      <p:sp>
        <p:nvSpPr>
          <p:cNvPr id="268" name="Google Shape;268;p17"/>
          <p:cNvSpPr txBox="1">
            <a:spLocks noGrp="1"/>
          </p:cNvSpPr>
          <p:nvPr>
            <p:ph type="body" idx="1"/>
          </p:nvPr>
        </p:nvSpPr>
        <p:spPr>
          <a:xfrm>
            <a:off x="363416" y="95349"/>
            <a:ext cx="8074879" cy="400050"/>
          </a:xfrm>
          <a:prstGeom prst="rect">
            <a:avLst/>
          </a:prstGeom>
          <a:noFill/>
          <a:ln>
            <a:noFill/>
          </a:ln>
        </p:spPr>
        <p:txBody>
          <a:bodyPr spcFirstLastPara="1" wrap="square" lIns="91425" tIns="45700" rIns="91425" bIns="45700" anchor="ctr" anchorCtr="0">
            <a:noAutofit/>
          </a:bodyPr>
          <a:lstStyle/>
          <a:p>
            <a:pPr marL="0" lvl="0" indent="0" algn="r" rtl="1">
              <a:lnSpc>
                <a:spcPct val="100000"/>
              </a:lnSpc>
              <a:spcBef>
                <a:spcPts val="0"/>
              </a:spcBef>
              <a:spcAft>
                <a:spcPts val="0"/>
              </a:spcAft>
              <a:buClr>
                <a:srgbClr val="192A72"/>
              </a:buClr>
              <a:buSzPts val="2400"/>
              <a:buFont typeface="Arial"/>
              <a:buNone/>
            </a:pPr>
            <a:r>
              <a:rPr lang="iw-IL"/>
              <a:t> </a:t>
            </a:r>
            <a:endParaRPr/>
          </a:p>
        </p:txBody>
      </p:sp>
      <p:pic>
        <p:nvPicPr>
          <p:cNvPr id="270" name="Google Shape;270;p17" descr="Leket Israel"/>
          <p:cNvPicPr preferRelativeResize="0"/>
          <p:nvPr/>
        </p:nvPicPr>
        <p:blipFill rotWithShape="1">
          <a:blip r:embed="rId4">
            <a:alphaModFix/>
          </a:blip>
          <a:srcRect/>
          <a:stretch/>
        </p:blipFill>
        <p:spPr>
          <a:xfrm>
            <a:off x="8005165" y="588155"/>
            <a:ext cx="3705225" cy="102870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דיה מקוונת 1" title="ￗﾜￗﾧￗﾘ ￗﾙￗﾩￗﾨￗﾐￗﾜ   ￗﾔￗﾦￗﾜￗﾪ ￗﾞￗﾖￗﾕￗﾟ ￗﾜￗﾞￗﾢ WWW DOWNVIDS NET">
            <a:hlinkClick r:id="" action="ppaction://media"/>
            <a:extLst>
              <a:ext uri="{FF2B5EF4-FFF2-40B4-BE49-F238E27FC236}">
                <a16:creationId xmlns:a16="http://schemas.microsoft.com/office/drawing/2014/main" id="{B9592302-D2E2-444F-BEAB-FB00CA503A48}"/>
              </a:ext>
            </a:extLst>
          </p:cNvPr>
          <p:cNvPicPr>
            <a:picLocks noRot="1" noChangeAspect="1"/>
          </p:cNvPicPr>
          <p:nvPr>
            <a:videoFile r:link="rId1"/>
          </p:nvPr>
        </p:nvPicPr>
        <p:blipFill>
          <a:blip r:embed="rId3"/>
          <a:stretch>
            <a:fillRect/>
          </a:stretch>
        </p:blipFill>
        <p:spPr>
          <a:xfrm>
            <a:off x="1348509" y="615864"/>
            <a:ext cx="9200597" cy="5175336"/>
          </a:xfrm>
          <a:prstGeom prst="rect">
            <a:avLst/>
          </a:prstGeom>
        </p:spPr>
      </p:pic>
    </p:spTree>
    <p:extLst>
      <p:ext uri="{BB962C8B-B14F-4D97-AF65-F5344CB8AC3E}">
        <p14:creationId xmlns:p14="http://schemas.microsoft.com/office/powerpoint/2010/main" val="4166333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g7275c56d38_1_1"/>
          <p:cNvSpPr txBox="1">
            <a:spLocks noGrp="1"/>
          </p:cNvSpPr>
          <p:nvPr>
            <p:ph type="title"/>
          </p:nvPr>
        </p:nvSpPr>
        <p:spPr>
          <a:xfrm>
            <a:off x="-92923" y="1086375"/>
            <a:ext cx="12192000" cy="720000"/>
          </a:xfrm>
          <a:prstGeom prst="rect">
            <a:avLst/>
          </a:prstGeom>
          <a:noFill/>
          <a:ln>
            <a:noFill/>
          </a:ln>
        </p:spPr>
        <p:txBody>
          <a:bodyPr spcFirstLastPara="1" wrap="square" lIns="91425" tIns="45700" rIns="91425" bIns="45700" anchor="ctr" anchorCtr="0">
            <a:noAutofit/>
          </a:bodyPr>
          <a:lstStyle/>
          <a:p>
            <a:pPr marL="0" lvl="0" indent="0" algn="r" rtl="1">
              <a:lnSpc>
                <a:spcPct val="100000"/>
              </a:lnSpc>
              <a:spcBef>
                <a:spcPts val="0"/>
              </a:spcBef>
              <a:spcAft>
                <a:spcPts val="0"/>
              </a:spcAft>
              <a:buClr>
                <a:srgbClr val="192A72"/>
              </a:buClr>
              <a:buSzPts val="2400"/>
              <a:buFont typeface="Arial"/>
              <a:buNone/>
            </a:pPr>
            <a:r>
              <a:rPr lang="iw-IL" sz="3600" b="0">
                <a:solidFill>
                  <a:srgbClr val="192A72"/>
                </a:solidFill>
                <a:latin typeface="Varela Round"/>
                <a:ea typeface="Varela Round"/>
                <a:cs typeface="Varela Round"/>
                <a:sym typeface="Varela Round"/>
              </a:rPr>
              <a:t>המלצות להפחתת אובדן המזון במשקי הבית בישראל</a:t>
            </a:r>
            <a:endParaRPr sz="3600" b="0">
              <a:solidFill>
                <a:srgbClr val="192A72"/>
              </a:solidFill>
              <a:latin typeface="Varela Round"/>
              <a:ea typeface="Varela Round"/>
              <a:cs typeface="Varela Round"/>
              <a:sym typeface="Varela Round"/>
            </a:endParaRPr>
          </a:p>
          <a:p>
            <a:pPr marL="0" marR="0" lvl="0" indent="0" algn="ctr" rtl="1">
              <a:lnSpc>
                <a:spcPct val="100000"/>
              </a:lnSpc>
              <a:spcBef>
                <a:spcPts val="0"/>
              </a:spcBef>
              <a:spcAft>
                <a:spcPts val="0"/>
              </a:spcAft>
              <a:buClr>
                <a:srgbClr val="002060"/>
              </a:buClr>
              <a:buSzPts val="4400"/>
              <a:buFont typeface="Varela Round"/>
              <a:buNone/>
            </a:pPr>
            <a:endParaRPr/>
          </a:p>
        </p:txBody>
      </p:sp>
      <p:sp>
        <p:nvSpPr>
          <p:cNvPr id="276" name="Google Shape;276;g7275c56d38_1_1"/>
          <p:cNvSpPr txBox="1">
            <a:spLocks noGrp="1"/>
          </p:cNvSpPr>
          <p:nvPr>
            <p:ph type="body" idx="2"/>
          </p:nvPr>
        </p:nvSpPr>
        <p:spPr>
          <a:xfrm>
            <a:off x="594850" y="2407900"/>
            <a:ext cx="6734400" cy="597600"/>
          </a:xfrm>
          <a:prstGeom prst="rect">
            <a:avLst/>
          </a:prstGeom>
          <a:noFill/>
          <a:ln>
            <a:noFill/>
          </a:ln>
        </p:spPr>
        <p:txBody>
          <a:bodyPr spcFirstLastPara="1" wrap="square" lIns="91425" tIns="45700" rIns="91425" bIns="45700" anchor="t" anchorCtr="0">
            <a:noAutofit/>
          </a:bodyPr>
          <a:lstStyle/>
          <a:p>
            <a:pPr marL="96847" lvl="0" indent="0" algn="r" rtl="1">
              <a:lnSpc>
                <a:spcPct val="150000"/>
              </a:lnSpc>
              <a:spcBef>
                <a:spcPts val="0"/>
              </a:spcBef>
              <a:spcAft>
                <a:spcPts val="0"/>
              </a:spcAft>
              <a:buClr>
                <a:schemeClr val="dk1"/>
              </a:buClr>
              <a:buSzPts val="2400"/>
              <a:buFont typeface="Arial"/>
              <a:buNone/>
            </a:pPr>
            <a:r>
              <a:rPr lang="iw-IL">
                <a:solidFill>
                  <a:schemeClr val="dk1"/>
                </a:solidFill>
                <a:latin typeface="Varela Round"/>
                <a:ea typeface="Varela Round"/>
                <a:cs typeface="Varela Round"/>
                <a:sym typeface="Varela Round"/>
              </a:rPr>
              <a:t>בדיקת תאריכי התפוגה של המוצרים בזמן הקניה</a:t>
            </a:r>
            <a:endParaRPr/>
          </a:p>
        </p:txBody>
      </p:sp>
      <p:pic>
        <p:nvPicPr>
          <p:cNvPr id="277" name="Google Shape;277;g7275c56d38_1_1" descr="פגישה"/>
          <p:cNvPicPr preferRelativeResize="0"/>
          <p:nvPr/>
        </p:nvPicPr>
        <p:blipFill rotWithShape="1">
          <a:blip r:embed="rId3">
            <a:alphaModFix/>
          </a:blip>
          <a:srcRect/>
          <a:stretch/>
        </p:blipFill>
        <p:spPr>
          <a:xfrm>
            <a:off x="7657302" y="2396718"/>
            <a:ext cx="702000" cy="702000"/>
          </a:xfrm>
          <a:prstGeom prst="rect">
            <a:avLst/>
          </a:prstGeom>
          <a:noFill/>
          <a:ln>
            <a:noFill/>
          </a:ln>
        </p:spPr>
      </p:pic>
      <p:sp>
        <p:nvSpPr>
          <p:cNvPr id="278" name="Google Shape;278;g7275c56d38_1_1"/>
          <p:cNvSpPr txBox="1"/>
          <p:nvPr/>
        </p:nvSpPr>
        <p:spPr>
          <a:xfrm>
            <a:off x="1970050" y="1757775"/>
            <a:ext cx="5433600" cy="597600"/>
          </a:xfrm>
          <a:prstGeom prst="rect">
            <a:avLst/>
          </a:prstGeom>
          <a:noFill/>
          <a:ln>
            <a:noFill/>
          </a:ln>
        </p:spPr>
        <p:txBody>
          <a:bodyPr spcFirstLastPara="1" wrap="square" lIns="91425" tIns="45700" rIns="91425" bIns="45700" anchor="t" anchorCtr="0">
            <a:noAutofit/>
          </a:bodyPr>
          <a:lstStyle/>
          <a:p>
            <a:pPr marL="96847" marR="0" lvl="0" indent="0" algn="r" rtl="1">
              <a:lnSpc>
                <a:spcPct val="150000"/>
              </a:lnSpc>
              <a:spcBef>
                <a:spcPts val="0"/>
              </a:spcBef>
              <a:spcAft>
                <a:spcPts val="0"/>
              </a:spcAft>
              <a:buClr>
                <a:srgbClr val="002060"/>
              </a:buClr>
              <a:buSzPts val="2400"/>
              <a:buFont typeface="Arial"/>
              <a:buNone/>
            </a:pPr>
            <a:r>
              <a:rPr lang="iw-IL" sz="2400" b="0" i="0" u="none" strike="noStrike" cap="none">
                <a:solidFill>
                  <a:srgbClr val="002060"/>
                </a:solidFill>
                <a:latin typeface="Varela Round"/>
                <a:ea typeface="Varela Round"/>
                <a:cs typeface="Varela Round"/>
                <a:sym typeface="Varela Round"/>
              </a:rPr>
              <a:t>תיכנון קנייה מבוקרת מתאימה מראש</a:t>
            </a:r>
            <a:endParaRPr sz="1400" b="0" i="0" u="none" strike="noStrike" cap="none">
              <a:solidFill>
                <a:srgbClr val="000000"/>
              </a:solidFill>
              <a:latin typeface="Arial"/>
              <a:ea typeface="Arial"/>
              <a:cs typeface="Arial"/>
              <a:sym typeface="Arial"/>
            </a:endParaRPr>
          </a:p>
        </p:txBody>
      </p:sp>
      <p:sp>
        <p:nvSpPr>
          <p:cNvPr id="279" name="Google Shape;279;g7275c56d38_1_1"/>
          <p:cNvSpPr txBox="1"/>
          <p:nvPr/>
        </p:nvSpPr>
        <p:spPr>
          <a:xfrm>
            <a:off x="1189476" y="3058025"/>
            <a:ext cx="6214200" cy="597600"/>
          </a:xfrm>
          <a:prstGeom prst="rect">
            <a:avLst/>
          </a:prstGeom>
          <a:noFill/>
          <a:ln>
            <a:noFill/>
          </a:ln>
        </p:spPr>
        <p:txBody>
          <a:bodyPr spcFirstLastPara="1" wrap="square" lIns="91425" tIns="45700" rIns="91425" bIns="45700" anchor="t" anchorCtr="0">
            <a:noAutofit/>
          </a:bodyPr>
          <a:lstStyle/>
          <a:p>
            <a:pPr marL="96847" marR="0" lvl="0" indent="0" algn="r" rtl="1">
              <a:lnSpc>
                <a:spcPct val="150000"/>
              </a:lnSpc>
              <a:spcBef>
                <a:spcPts val="0"/>
              </a:spcBef>
              <a:spcAft>
                <a:spcPts val="0"/>
              </a:spcAft>
              <a:buClr>
                <a:srgbClr val="002060"/>
              </a:buClr>
              <a:buSzPts val="2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g7275c56d38_1_1"/>
          <p:cNvSpPr txBox="1"/>
          <p:nvPr/>
        </p:nvSpPr>
        <p:spPr>
          <a:xfrm>
            <a:off x="1598351" y="3828175"/>
            <a:ext cx="5730900" cy="597600"/>
          </a:xfrm>
          <a:prstGeom prst="rect">
            <a:avLst/>
          </a:prstGeom>
          <a:noFill/>
          <a:ln>
            <a:noFill/>
          </a:ln>
        </p:spPr>
        <p:txBody>
          <a:bodyPr spcFirstLastPara="1" wrap="square" lIns="91425" tIns="45700" rIns="91425" bIns="45700" anchor="t" anchorCtr="0">
            <a:noAutofit/>
          </a:bodyPr>
          <a:lstStyle/>
          <a:p>
            <a:pPr marL="96847" marR="0" lvl="0" indent="0" algn="r" rtl="1">
              <a:lnSpc>
                <a:spcPct val="150000"/>
              </a:lnSpc>
              <a:spcBef>
                <a:spcPts val="0"/>
              </a:spcBef>
              <a:spcAft>
                <a:spcPts val="0"/>
              </a:spcAft>
              <a:buClr>
                <a:srgbClr val="002060"/>
              </a:buClr>
              <a:buSzPts val="2400"/>
              <a:buFont typeface="Arial"/>
              <a:buNone/>
            </a:pPr>
            <a:r>
              <a:rPr lang="iw-IL" sz="2400" b="0" i="0" u="none" strike="noStrike" cap="none">
                <a:solidFill>
                  <a:srgbClr val="002060"/>
                </a:solidFill>
                <a:latin typeface="Varela Round"/>
                <a:ea typeface="Varela Round"/>
                <a:cs typeface="Varela Round"/>
                <a:sym typeface="Varela Round"/>
              </a:rPr>
              <a:t>עידוד המשפחה לאכול  פירות וירקות</a:t>
            </a:r>
            <a:endParaRPr sz="1400" b="0" i="0" u="none" strike="noStrike" cap="none">
              <a:solidFill>
                <a:srgbClr val="000000"/>
              </a:solidFill>
              <a:latin typeface="Arial"/>
              <a:ea typeface="Arial"/>
              <a:cs typeface="Arial"/>
              <a:sym typeface="Arial"/>
            </a:endParaRPr>
          </a:p>
        </p:txBody>
      </p:sp>
      <p:sp>
        <p:nvSpPr>
          <p:cNvPr id="281" name="Google Shape;281;g7275c56d38_1_1"/>
          <p:cNvSpPr txBox="1"/>
          <p:nvPr/>
        </p:nvSpPr>
        <p:spPr>
          <a:xfrm>
            <a:off x="743426" y="4478300"/>
            <a:ext cx="6660000" cy="597600"/>
          </a:xfrm>
          <a:prstGeom prst="rect">
            <a:avLst/>
          </a:prstGeom>
          <a:noFill/>
          <a:ln>
            <a:noFill/>
          </a:ln>
        </p:spPr>
        <p:txBody>
          <a:bodyPr spcFirstLastPara="1" wrap="square" lIns="91425" tIns="45700" rIns="91425" bIns="45700" anchor="t" anchorCtr="0">
            <a:noAutofit/>
          </a:bodyPr>
          <a:lstStyle/>
          <a:p>
            <a:pPr marL="96847" marR="0" lvl="0" indent="0" algn="r" rtl="1">
              <a:lnSpc>
                <a:spcPct val="150000"/>
              </a:lnSpc>
              <a:spcBef>
                <a:spcPts val="0"/>
              </a:spcBef>
              <a:spcAft>
                <a:spcPts val="0"/>
              </a:spcAft>
              <a:buClr>
                <a:srgbClr val="002060"/>
              </a:buClr>
              <a:buSzPts val="2400"/>
              <a:buFont typeface="Arial"/>
              <a:buNone/>
            </a:pPr>
            <a:r>
              <a:rPr lang="iw-IL" sz="2400" b="0" i="0" u="none" strike="noStrike" cap="none">
                <a:solidFill>
                  <a:srgbClr val="002060"/>
                </a:solidFill>
                <a:latin typeface="Varela Round"/>
                <a:ea typeface="Varela Round"/>
                <a:cs typeface="Varela Round"/>
                <a:sym typeface="Varela Round"/>
              </a:rPr>
              <a:t>אין לזרוק פירות וירקות "לא יפים"</a:t>
            </a:r>
            <a:endParaRPr sz="2400" b="0" i="0" u="none" strike="noStrike" cap="none">
              <a:solidFill>
                <a:srgbClr val="002060"/>
              </a:solidFill>
              <a:latin typeface="Varela Round"/>
              <a:ea typeface="Varela Round"/>
              <a:cs typeface="Varela Round"/>
              <a:sym typeface="Varela Round"/>
            </a:endParaRPr>
          </a:p>
        </p:txBody>
      </p:sp>
      <p:sp>
        <p:nvSpPr>
          <p:cNvPr id="282" name="Google Shape;282;g7275c56d38_1_1"/>
          <p:cNvSpPr txBox="1"/>
          <p:nvPr/>
        </p:nvSpPr>
        <p:spPr>
          <a:xfrm>
            <a:off x="2865448" y="5188426"/>
            <a:ext cx="4538100" cy="597600"/>
          </a:xfrm>
          <a:prstGeom prst="rect">
            <a:avLst/>
          </a:prstGeom>
          <a:noFill/>
          <a:ln>
            <a:noFill/>
          </a:ln>
        </p:spPr>
        <p:txBody>
          <a:bodyPr spcFirstLastPara="1" wrap="square" lIns="91425" tIns="45700" rIns="91425" bIns="45700" anchor="t" anchorCtr="0">
            <a:noAutofit/>
          </a:bodyPr>
          <a:lstStyle/>
          <a:p>
            <a:pPr marL="96847" marR="0" lvl="0" indent="0" algn="r" rtl="1">
              <a:lnSpc>
                <a:spcPct val="150000"/>
              </a:lnSpc>
              <a:spcBef>
                <a:spcPts val="0"/>
              </a:spcBef>
              <a:spcAft>
                <a:spcPts val="0"/>
              </a:spcAft>
              <a:buClr>
                <a:srgbClr val="002060"/>
              </a:buClr>
              <a:buSzPts val="2400"/>
              <a:buFont typeface="Arial"/>
              <a:buNone/>
            </a:pPr>
            <a:r>
              <a:rPr lang="iw-IL" sz="2400" b="0" i="0" u="none" strike="noStrike" cap="none">
                <a:solidFill>
                  <a:srgbClr val="002060"/>
                </a:solidFill>
                <a:latin typeface="Varela Round"/>
                <a:ea typeface="Varela Round"/>
                <a:cs typeface="Varela Round"/>
                <a:sym typeface="Varela Round"/>
              </a:rPr>
              <a:t>בישול מבוקר והגשה נכונה</a:t>
            </a:r>
            <a:endParaRPr sz="1400" b="0" i="0" u="none" strike="noStrike" cap="none">
              <a:solidFill>
                <a:srgbClr val="000000"/>
              </a:solidFill>
              <a:latin typeface="Arial"/>
              <a:ea typeface="Arial"/>
              <a:cs typeface="Arial"/>
              <a:sym typeface="Arial"/>
            </a:endParaRPr>
          </a:p>
        </p:txBody>
      </p:sp>
      <p:sp>
        <p:nvSpPr>
          <p:cNvPr id="283" name="Google Shape;283;g7275c56d38_1_1"/>
          <p:cNvSpPr txBox="1"/>
          <p:nvPr/>
        </p:nvSpPr>
        <p:spPr>
          <a:xfrm>
            <a:off x="2865448" y="5898561"/>
            <a:ext cx="4538100" cy="597600"/>
          </a:xfrm>
          <a:prstGeom prst="rect">
            <a:avLst/>
          </a:prstGeom>
          <a:noFill/>
          <a:ln>
            <a:noFill/>
          </a:ln>
        </p:spPr>
        <p:txBody>
          <a:bodyPr spcFirstLastPara="1" wrap="square" lIns="91425" tIns="45700" rIns="91425" bIns="45700" anchor="t" anchorCtr="0">
            <a:noAutofit/>
          </a:bodyPr>
          <a:lstStyle/>
          <a:p>
            <a:pPr marL="96847" marR="0" lvl="0" indent="0" algn="r" rtl="1">
              <a:lnSpc>
                <a:spcPct val="150000"/>
              </a:lnSpc>
              <a:spcBef>
                <a:spcPts val="0"/>
              </a:spcBef>
              <a:spcAft>
                <a:spcPts val="0"/>
              </a:spcAft>
              <a:buClr>
                <a:srgbClr val="002060"/>
              </a:buClr>
              <a:buSzPts val="2400"/>
              <a:buFont typeface="Arial"/>
              <a:buNone/>
            </a:pPr>
            <a:r>
              <a:rPr lang="iw-IL" sz="2400" b="0" i="0" u="none" strike="noStrike" cap="none">
                <a:solidFill>
                  <a:srgbClr val="002060"/>
                </a:solidFill>
                <a:latin typeface="Varela Round"/>
                <a:ea typeface="Varela Round"/>
                <a:cs typeface="Varela Round"/>
                <a:sym typeface="Varela Round"/>
              </a:rPr>
              <a:t>למידה ושימוש נכון בשאריות מזון</a:t>
            </a:r>
            <a:endParaRPr sz="1400" b="0" i="0" u="none" strike="noStrike" cap="none">
              <a:solidFill>
                <a:srgbClr val="000000"/>
              </a:solidFill>
              <a:latin typeface="Arial"/>
              <a:ea typeface="Arial"/>
              <a:cs typeface="Arial"/>
              <a:sym typeface="Arial"/>
            </a:endParaRPr>
          </a:p>
        </p:txBody>
      </p:sp>
      <p:pic>
        <p:nvPicPr>
          <p:cNvPr id="284" name="Google Shape;284;g7275c56d38_1_1" descr="צעדי ריקוד"/>
          <p:cNvPicPr preferRelativeResize="0"/>
          <p:nvPr/>
        </p:nvPicPr>
        <p:blipFill rotWithShape="1">
          <a:blip r:embed="rId4">
            <a:alphaModFix/>
          </a:blip>
          <a:srcRect/>
          <a:stretch/>
        </p:blipFill>
        <p:spPr>
          <a:xfrm>
            <a:off x="7657577" y="3779087"/>
            <a:ext cx="701725" cy="701725"/>
          </a:xfrm>
          <a:prstGeom prst="rect">
            <a:avLst/>
          </a:prstGeom>
          <a:noFill/>
          <a:ln>
            <a:noFill/>
          </a:ln>
        </p:spPr>
      </p:pic>
      <p:pic>
        <p:nvPicPr>
          <p:cNvPr id="285" name="Google Shape;285;g7275c56d38_1_1" descr="מוח בתוך ראש"/>
          <p:cNvPicPr preferRelativeResize="0"/>
          <p:nvPr/>
        </p:nvPicPr>
        <p:blipFill rotWithShape="1">
          <a:blip r:embed="rId5">
            <a:alphaModFix/>
          </a:blip>
          <a:srcRect/>
          <a:stretch/>
        </p:blipFill>
        <p:spPr>
          <a:xfrm>
            <a:off x="7657301" y="3088040"/>
            <a:ext cx="701725" cy="701725"/>
          </a:xfrm>
          <a:prstGeom prst="rect">
            <a:avLst/>
          </a:prstGeom>
          <a:noFill/>
          <a:ln>
            <a:noFill/>
          </a:ln>
        </p:spPr>
      </p:pic>
      <p:pic>
        <p:nvPicPr>
          <p:cNvPr id="286" name="Google Shape;286;g7275c56d38_1_1" descr="שיווק"/>
          <p:cNvPicPr preferRelativeResize="0"/>
          <p:nvPr/>
        </p:nvPicPr>
        <p:blipFill rotWithShape="1">
          <a:blip r:embed="rId6">
            <a:alphaModFix/>
          </a:blip>
          <a:srcRect/>
          <a:stretch/>
        </p:blipFill>
        <p:spPr>
          <a:xfrm>
            <a:off x="7657302" y="1705671"/>
            <a:ext cx="701725" cy="701725"/>
          </a:xfrm>
          <a:prstGeom prst="rect">
            <a:avLst/>
          </a:prstGeom>
          <a:noFill/>
          <a:ln>
            <a:noFill/>
          </a:ln>
        </p:spPr>
      </p:pic>
      <p:pic>
        <p:nvPicPr>
          <p:cNvPr id="287" name="Google Shape;287;g7275c56d38_1_1" descr="פרופסור"/>
          <p:cNvPicPr preferRelativeResize="0"/>
          <p:nvPr/>
        </p:nvPicPr>
        <p:blipFill rotWithShape="1">
          <a:blip r:embed="rId7">
            <a:alphaModFix/>
          </a:blip>
          <a:srcRect/>
          <a:stretch/>
        </p:blipFill>
        <p:spPr>
          <a:xfrm>
            <a:off x="7657300" y="5161457"/>
            <a:ext cx="701725" cy="701725"/>
          </a:xfrm>
          <a:prstGeom prst="rect">
            <a:avLst/>
          </a:prstGeom>
          <a:noFill/>
          <a:ln>
            <a:noFill/>
          </a:ln>
        </p:spPr>
      </p:pic>
      <p:pic>
        <p:nvPicPr>
          <p:cNvPr id="288" name="Google Shape;288;g7275c56d38_1_1" descr="גביע"/>
          <p:cNvPicPr preferRelativeResize="0"/>
          <p:nvPr/>
        </p:nvPicPr>
        <p:blipFill rotWithShape="1">
          <a:blip r:embed="rId8">
            <a:alphaModFix/>
          </a:blip>
          <a:srcRect/>
          <a:stretch/>
        </p:blipFill>
        <p:spPr>
          <a:xfrm>
            <a:off x="7657025" y="5852506"/>
            <a:ext cx="702000" cy="702000"/>
          </a:xfrm>
          <a:prstGeom prst="rect">
            <a:avLst/>
          </a:prstGeom>
          <a:noFill/>
          <a:ln>
            <a:noFill/>
          </a:ln>
        </p:spPr>
      </p:pic>
      <p:pic>
        <p:nvPicPr>
          <p:cNvPr id="289" name="Google Shape;289;g7275c56d38_1_1" descr="לחיים"/>
          <p:cNvPicPr preferRelativeResize="0"/>
          <p:nvPr/>
        </p:nvPicPr>
        <p:blipFill rotWithShape="1">
          <a:blip r:embed="rId9">
            <a:alphaModFix/>
          </a:blip>
          <a:srcRect/>
          <a:stretch/>
        </p:blipFill>
        <p:spPr>
          <a:xfrm>
            <a:off x="7657025" y="4470134"/>
            <a:ext cx="702000" cy="702000"/>
          </a:xfrm>
          <a:prstGeom prst="rect">
            <a:avLst/>
          </a:prstGeom>
          <a:noFill/>
          <a:ln>
            <a:noFill/>
          </a:ln>
        </p:spPr>
      </p:pic>
      <p:sp>
        <p:nvSpPr>
          <p:cNvPr id="290" name="Google Shape;290;g7275c56d38_1_1"/>
          <p:cNvSpPr txBox="1"/>
          <p:nvPr/>
        </p:nvSpPr>
        <p:spPr>
          <a:xfrm>
            <a:off x="2701948" y="3118034"/>
            <a:ext cx="4538100" cy="597600"/>
          </a:xfrm>
          <a:prstGeom prst="rect">
            <a:avLst/>
          </a:prstGeom>
          <a:noFill/>
          <a:ln>
            <a:noFill/>
          </a:ln>
        </p:spPr>
        <p:txBody>
          <a:bodyPr spcFirstLastPara="1" wrap="square" lIns="91425" tIns="45700" rIns="91425" bIns="45700" anchor="t" anchorCtr="0">
            <a:noAutofit/>
          </a:bodyPr>
          <a:lstStyle/>
          <a:p>
            <a:pPr marL="96847" marR="0" lvl="0" indent="0" algn="r" rtl="1">
              <a:lnSpc>
                <a:spcPct val="150000"/>
              </a:lnSpc>
              <a:spcBef>
                <a:spcPts val="0"/>
              </a:spcBef>
              <a:spcAft>
                <a:spcPts val="0"/>
              </a:spcAft>
              <a:buClr>
                <a:srgbClr val="002060"/>
              </a:buClr>
              <a:buSzPts val="2400"/>
              <a:buFont typeface="Arial"/>
              <a:buNone/>
            </a:pPr>
            <a:r>
              <a:rPr lang="iw-IL" sz="2400" b="0" i="0" u="none" strike="noStrike" cap="none">
                <a:solidFill>
                  <a:srgbClr val="002060"/>
                </a:solidFill>
                <a:latin typeface="Varela Round"/>
                <a:ea typeface="Varela Round"/>
                <a:cs typeface="Varela Round"/>
                <a:sym typeface="Varela Round"/>
              </a:rPr>
              <a:t>אחסון נכון של פירות וירקות</a:t>
            </a:r>
            <a:endParaRPr sz="1400" b="0" i="0" u="none" strike="noStrike" cap="none">
              <a:solidFill>
                <a:srgbClr val="000000"/>
              </a:solidFill>
              <a:latin typeface="Arial"/>
              <a:ea typeface="Arial"/>
              <a:cs typeface="Arial"/>
              <a:sym typeface="Arial"/>
            </a:endParaRPr>
          </a:p>
        </p:txBody>
      </p:sp>
      <p:sp>
        <p:nvSpPr>
          <p:cNvPr id="291" name="Google Shape;291;g7275c56d38_1_1"/>
          <p:cNvSpPr txBox="1"/>
          <p:nvPr/>
        </p:nvSpPr>
        <p:spPr>
          <a:xfrm>
            <a:off x="6593375" y="49625"/>
            <a:ext cx="4017300" cy="446400"/>
          </a:xfrm>
          <a:prstGeom prst="rect">
            <a:avLst/>
          </a:prstGeom>
          <a:noFill/>
          <a:ln>
            <a:noFill/>
          </a:ln>
        </p:spPr>
        <p:txBody>
          <a:bodyPr spcFirstLastPara="1" wrap="square" lIns="91425" tIns="91425" rIns="91425" bIns="91425" anchor="t" anchorCtr="0">
            <a:noAutofit/>
          </a:bodyPr>
          <a:lstStyle/>
          <a:p>
            <a:pPr marL="0" marR="0" lvl="0" indent="0" algn="r" rtl="1">
              <a:lnSpc>
                <a:spcPct val="100000"/>
              </a:lnSpc>
              <a:spcBef>
                <a:spcPts val="0"/>
              </a:spcBef>
              <a:spcAft>
                <a:spcPts val="0"/>
              </a:spcAft>
              <a:buClr>
                <a:srgbClr val="000000"/>
              </a:buClr>
              <a:buSzPts val="4800"/>
              <a:buFont typeface="Arial"/>
              <a:buNone/>
            </a:pPr>
            <a:r>
              <a:rPr lang="iw-IL" sz="4800" b="0" i="0" u="none" strike="noStrike" cap="none">
                <a:solidFill>
                  <a:srgbClr val="00FFFF"/>
                </a:solidFill>
                <a:latin typeface="Varela Round"/>
                <a:ea typeface="Varela Round"/>
                <a:cs typeface="Varela Round"/>
                <a:sym typeface="Varela Round"/>
              </a:rPr>
              <a:t>לסיכום:</a:t>
            </a:r>
            <a:endParaRPr sz="4800" b="0" i="0" u="none" strike="noStrike" cap="none">
              <a:solidFill>
                <a:srgbClr val="00FFFF"/>
              </a:solidFill>
              <a:latin typeface="Varela Round"/>
              <a:ea typeface="Varela Round"/>
              <a:cs typeface="Varela Round"/>
              <a:sym typeface="Varela Rou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6">
                                            <p:txEl>
                                              <p:pRg st="0" end="0"/>
                                            </p:txEl>
                                          </p:spTgt>
                                        </p:tgtEl>
                                        <p:attrNameLst>
                                          <p:attrName>style.visibility</p:attrName>
                                        </p:attrNameLst>
                                      </p:cBhvr>
                                      <p:to>
                                        <p:strVal val="visible"/>
                                      </p:to>
                                    </p:set>
                                    <p:animEffect transition="in" filter="fade">
                                      <p:cBhvr>
                                        <p:cTn id="7" dur="1"/>
                                        <p:tgtEl>
                                          <p:spTgt spid="27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86"/>
                                        </p:tgtEl>
                                        <p:attrNameLst>
                                          <p:attrName>style.visibility</p:attrName>
                                        </p:attrNameLst>
                                      </p:cBhvr>
                                      <p:to>
                                        <p:strVal val="visible"/>
                                      </p:to>
                                    </p:set>
                                    <p:animEffect transition="in" filter="fade">
                                      <p:cBhvr>
                                        <p:cTn id="10" dur="500"/>
                                        <p:tgtEl>
                                          <p:spTgt spid="286"/>
                                        </p:tgtEl>
                                      </p:cBhvr>
                                    </p:animEffect>
                                  </p:childTnLst>
                                </p:cTn>
                              </p:par>
                              <p:par>
                                <p:cTn id="11" presetID="10" presetClass="entr" presetSubtype="0" fill="hold" nodeType="withEffect">
                                  <p:stCondLst>
                                    <p:cond delay="0"/>
                                  </p:stCondLst>
                                  <p:childTnLst>
                                    <p:set>
                                      <p:cBhvr>
                                        <p:cTn id="12" dur="1" fill="hold">
                                          <p:stCondLst>
                                            <p:cond delay="0"/>
                                          </p:stCondLst>
                                        </p:cTn>
                                        <p:tgtEl>
                                          <p:spTgt spid="277"/>
                                        </p:tgtEl>
                                        <p:attrNameLst>
                                          <p:attrName>style.visibility</p:attrName>
                                        </p:attrNameLst>
                                      </p:cBhvr>
                                      <p:to>
                                        <p:strVal val="visible"/>
                                      </p:to>
                                    </p:set>
                                    <p:animEffect transition="in" filter="fade">
                                      <p:cBhvr>
                                        <p:cTn id="13" dur="1"/>
                                        <p:tgtEl>
                                          <p:spTgt spid="277"/>
                                        </p:tgtEl>
                                      </p:cBhvr>
                                    </p:animEffect>
                                  </p:childTnLst>
                                </p:cTn>
                              </p:par>
                              <p:par>
                                <p:cTn id="14" presetID="10" presetClass="entr" presetSubtype="0" fill="hold" nodeType="withEffect">
                                  <p:stCondLst>
                                    <p:cond delay="0"/>
                                  </p:stCondLst>
                                  <p:childTnLst>
                                    <p:set>
                                      <p:cBhvr>
                                        <p:cTn id="15" dur="1" fill="hold">
                                          <p:stCondLst>
                                            <p:cond delay="0"/>
                                          </p:stCondLst>
                                        </p:cTn>
                                        <p:tgtEl>
                                          <p:spTgt spid="278"/>
                                        </p:tgtEl>
                                        <p:attrNameLst>
                                          <p:attrName>style.visibility</p:attrName>
                                        </p:attrNameLst>
                                      </p:cBhvr>
                                      <p:to>
                                        <p:strVal val="visible"/>
                                      </p:to>
                                    </p:set>
                                    <p:animEffect transition="in" filter="fade">
                                      <p:cBhvr>
                                        <p:cTn id="16" dur="500"/>
                                        <p:tgtEl>
                                          <p:spTgt spid="278"/>
                                        </p:tgtEl>
                                      </p:cBhvr>
                                    </p:animEffect>
                                  </p:childTnLst>
                                </p:cTn>
                              </p:par>
                              <p:par>
                                <p:cTn id="17" presetID="10" presetClass="entr" presetSubtype="0" fill="hold" nodeType="withEffect">
                                  <p:stCondLst>
                                    <p:cond delay="0"/>
                                  </p:stCondLst>
                                  <p:childTnLst>
                                    <p:set>
                                      <p:cBhvr>
                                        <p:cTn id="18" dur="1" fill="hold">
                                          <p:stCondLst>
                                            <p:cond delay="0"/>
                                          </p:stCondLst>
                                        </p:cTn>
                                        <p:tgtEl>
                                          <p:spTgt spid="285"/>
                                        </p:tgtEl>
                                        <p:attrNameLst>
                                          <p:attrName>style.visibility</p:attrName>
                                        </p:attrNameLst>
                                      </p:cBhvr>
                                      <p:to>
                                        <p:strVal val="visible"/>
                                      </p:to>
                                    </p:set>
                                    <p:animEffect transition="in" filter="fade">
                                      <p:cBhvr>
                                        <p:cTn id="19" dur="1"/>
                                        <p:tgtEl>
                                          <p:spTgt spid="285"/>
                                        </p:tgtEl>
                                      </p:cBhvr>
                                    </p:animEffect>
                                  </p:childTnLst>
                                </p:cTn>
                              </p:par>
                              <p:par>
                                <p:cTn id="20" presetID="10" presetClass="entr" presetSubtype="0" fill="hold" nodeType="withEffect">
                                  <p:stCondLst>
                                    <p:cond delay="0"/>
                                  </p:stCondLst>
                                  <p:childTnLst>
                                    <p:set>
                                      <p:cBhvr>
                                        <p:cTn id="21" dur="1" fill="hold">
                                          <p:stCondLst>
                                            <p:cond delay="0"/>
                                          </p:stCondLst>
                                        </p:cTn>
                                        <p:tgtEl>
                                          <p:spTgt spid="284"/>
                                        </p:tgtEl>
                                        <p:attrNameLst>
                                          <p:attrName>style.visibility</p:attrName>
                                        </p:attrNameLst>
                                      </p:cBhvr>
                                      <p:to>
                                        <p:strVal val="visible"/>
                                      </p:to>
                                    </p:set>
                                    <p:animEffect transition="in" filter="fade">
                                      <p:cBhvr>
                                        <p:cTn id="22" dur="1"/>
                                        <p:tgtEl>
                                          <p:spTgt spid="284"/>
                                        </p:tgtEl>
                                      </p:cBhvr>
                                    </p:animEffect>
                                  </p:childTnLst>
                                </p:cTn>
                              </p:par>
                              <p:par>
                                <p:cTn id="23" presetID="10" presetClass="entr" presetSubtype="0" fill="hold" nodeType="withEffect">
                                  <p:stCondLst>
                                    <p:cond delay="0"/>
                                  </p:stCondLst>
                                  <p:childTnLst>
                                    <p:set>
                                      <p:cBhvr>
                                        <p:cTn id="24" dur="1" fill="hold">
                                          <p:stCondLst>
                                            <p:cond delay="0"/>
                                          </p:stCondLst>
                                        </p:cTn>
                                        <p:tgtEl>
                                          <p:spTgt spid="280"/>
                                        </p:tgtEl>
                                        <p:attrNameLst>
                                          <p:attrName>style.visibility</p:attrName>
                                        </p:attrNameLst>
                                      </p:cBhvr>
                                      <p:to>
                                        <p:strVal val="visible"/>
                                      </p:to>
                                    </p:set>
                                    <p:animEffect transition="in" filter="fade">
                                      <p:cBhvr>
                                        <p:cTn id="25" dur="100"/>
                                        <p:tgtEl>
                                          <p:spTgt spid="280"/>
                                        </p:tgtEl>
                                      </p:cBhvr>
                                    </p:animEffect>
                                  </p:childTnLst>
                                </p:cTn>
                              </p:par>
                              <p:par>
                                <p:cTn id="26" presetID="10" presetClass="entr" presetSubtype="0" fill="hold" nodeType="withEffect">
                                  <p:stCondLst>
                                    <p:cond delay="0"/>
                                  </p:stCondLst>
                                  <p:childTnLst>
                                    <p:set>
                                      <p:cBhvr>
                                        <p:cTn id="27" dur="1" fill="hold">
                                          <p:stCondLst>
                                            <p:cond delay="0"/>
                                          </p:stCondLst>
                                        </p:cTn>
                                        <p:tgtEl>
                                          <p:spTgt spid="289"/>
                                        </p:tgtEl>
                                        <p:attrNameLst>
                                          <p:attrName>style.visibility</p:attrName>
                                        </p:attrNameLst>
                                      </p:cBhvr>
                                      <p:to>
                                        <p:strVal val="visible"/>
                                      </p:to>
                                    </p:set>
                                    <p:animEffect transition="in" filter="fade">
                                      <p:cBhvr>
                                        <p:cTn id="28" dur="1"/>
                                        <p:tgtEl>
                                          <p:spTgt spid="289"/>
                                        </p:tgtEl>
                                      </p:cBhvr>
                                    </p:animEffect>
                                  </p:childTnLst>
                                </p:cTn>
                              </p:par>
                              <p:par>
                                <p:cTn id="29" presetID="10" presetClass="entr" presetSubtype="0" fill="hold" nodeType="withEffect">
                                  <p:stCondLst>
                                    <p:cond delay="0"/>
                                  </p:stCondLst>
                                  <p:childTnLst>
                                    <p:set>
                                      <p:cBhvr>
                                        <p:cTn id="30" dur="1" fill="hold">
                                          <p:stCondLst>
                                            <p:cond delay="0"/>
                                          </p:stCondLst>
                                        </p:cTn>
                                        <p:tgtEl>
                                          <p:spTgt spid="281"/>
                                        </p:tgtEl>
                                        <p:attrNameLst>
                                          <p:attrName>style.visibility</p:attrName>
                                        </p:attrNameLst>
                                      </p:cBhvr>
                                      <p:to>
                                        <p:strVal val="visible"/>
                                      </p:to>
                                    </p:set>
                                    <p:animEffect transition="in" filter="fade">
                                      <p:cBhvr>
                                        <p:cTn id="31" dur="500"/>
                                        <p:tgtEl>
                                          <p:spTgt spid="281"/>
                                        </p:tgtEl>
                                      </p:cBhvr>
                                    </p:animEffect>
                                  </p:childTnLst>
                                </p:cTn>
                              </p:par>
                              <p:par>
                                <p:cTn id="32" presetID="10" presetClass="entr" presetSubtype="0" fill="hold" nodeType="withEffect">
                                  <p:stCondLst>
                                    <p:cond delay="0"/>
                                  </p:stCondLst>
                                  <p:childTnLst>
                                    <p:set>
                                      <p:cBhvr>
                                        <p:cTn id="33" dur="1" fill="hold">
                                          <p:stCondLst>
                                            <p:cond delay="0"/>
                                          </p:stCondLst>
                                        </p:cTn>
                                        <p:tgtEl>
                                          <p:spTgt spid="287"/>
                                        </p:tgtEl>
                                        <p:attrNameLst>
                                          <p:attrName>style.visibility</p:attrName>
                                        </p:attrNameLst>
                                      </p:cBhvr>
                                      <p:to>
                                        <p:strVal val="visible"/>
                                      </p:to>
                                    </p:set>
                                    <p:animEffect transition="in" filter="fade">
                                      <p:cBhvr>
                                        <p:cTn id="34" dur="100"/>
                                        <p:tgtEl>
                                          <p:spTgt spid="287"/>
                                        </p:tgtEl>
                                      </p:cBhvr>
                                    </p:animEffect>
                                  </p:childTnLst>
                                </p:cTn>
                              </p:par>
                              <p:par>
                                <p:cTn id="35" presetID="10" presetClass="entr" presetSubtype="0" fill="hold" nodeType="withEffect">
                                  <p:stCondLst>
                                    <p:cond delay="0"/>
                                  </p:stCondLst>
                                  <p:childTnLst>
                                    <p:set>
                                      <p:cBhvr>
                                        <p:cTn id="36" dur="1" fill="hold">
                                          <p:stCondLst>
                                            <p:cond delay="0"/>
                                          </p:stCondLst>
                                        </p:cTn>
                                        <p:tgtEl>
                                          <p:spTgt spid="282"/>
                                        </p:tgtEl>
                                        <p:attrNameLst>
                                          <p:attrName>style.visibility</p:attrName>
                                        </p:attrNameLst>
                                      </p:cBhvr>
                                      <p:to>
                                        <p:strVal val="visible"/>
                                      </p:to>
                                    </p:set>
                                    <p:animEffect transition="in" filter="fade">
                                      <p:cBhvr>
                                        <p:cTn id="37" dur="1"/>
                                        <p:tgtEl>
                                          <p:spTgt spid="282"/>
                                        </p:tgtEl>
                                      </p:cBhvr>
                                    </p:animEffect>
                                  </p:childTnLst>
                                </p:cTn>
                              </p:par>
                              <p:par>
                                <p:cTn id="38" presetID="10" presetClass="entr" presetSubtype="0" fill="hold" nodeType="withEffect">
                                  <p:stCondLst>
                                    <p:cond delay="0"/>
                                  </p:stCondLst>
                                  <p:childTnLst>
                                    <p:set>
                                      <p:cBhvr>
                                        <p:cTn id="39" dur="1" fill="hold">
                                          <p:stCondLst>
                                            <p:cond delay="0"/>
                                          </p:stCondLst>
                                        </p:cTn>
                                        <p:tgtEl>
                                          <p:spTgt spid="288"/>
                                        </p:tgtEl>
                                        <p:attrNameLst>
                                          <p:attrName>style.visibility</p:attrName>
                                        </p:attrNameLst>
                                      </p:cBhvr>
                                      <p:to>
                                        <p:strVal val="visible"/>
                                      </p:to>
                                    </p:set>
                                    <p:animEffect transition="in" filter="fade">
                                      <p:cBhvr>
                                        <p:cTn id="40" dur="1"/>
                                        <p:tgtEl>
                                          <p:spTgt spid="288"/>
                                        </p:tgtEl>
                                      </p:cBhvr>
                                    </p:animEffect>
                                  </p:childTnLst>
                                </p:cTn>
                              </p:par>
                              <p:par>
                                <p:cTn id="41" presetID="10" presetClass="entr" presetSubtype="0" fill="hold" nodeType="withEffect">
                                  <p:stCondLst>
                                    <p:cond delay="0"/>
                                  </p:stCondLst>
                                  <p:childTnLst>
                                    <p:set>
                                      <p:cBhvr>
                                        <p:cTn id="42" dur="1" fill="hold">
                                          <p:stCondLst>
                                            <p:cond delay="0"/>
                                          </p:stCondLst>
                                        </p:cTn>
                                        <p:tgtEl>
                                          <p:spTgt spid="283"/>
                                        </p:tgtEl>
                                        <p:attrNameLst>
                                          <p:attrName>style.visibility</p:attrName>
                                        </p:attrNameLst>
                                      </p:cBhvr>
                                      <p:to>
                                        <p:strVal val="visible"/>
                                      </p:to>
                                    </p:set>
                                    <p:animEffect transition="in" filter="fade">
                                      <p:cBhvr>
                                        <p:cTn id="43" dur="500"/>
                                        <p:tgtEl>
                                          <p:spTgt spid="283"/>
                                        </p:tgtEl>
                                      </p:cBhvr>
                                    </p:animEffect>
                                  </p:childTnLst>
                                </p:cTn>
                              </p:par>
                              <p:par>
                                <p:cTn id="44" presetID="10" presetClass="entr" presetSubtype="0" fill="hold" nodeType="withEffect">
                                  <p:stCondLst>
                                    <p:cond delay="0"/>
                                  </p:stCondLst>
                                  <p:childTnLst>
                                    <p:set>
                                      <p:cBhvr>
                                        <p:cTn id="45" dur="1" fill="hold">
                                          <p:stCondLst>
                                            <p:cond delay="0"/>
                                          </p:stCondLst>
                                        </p:cTn>
                                        <p:tgtEl>
                                          <p:spTgt spid="286"/>
                                        </p:tgtEl>
                                        <p:attrNameLst>
                                          <p:attrName>style.visibility</p:attrName>
                                        </p:attrNameLst>
                                      </p:cBhvr>
                                      <p:to>
                                        <p:strVal val="visible"/>
                                      </p:to>
                                    </p:set>
                                    <p:animEffect transition="in" filter="fade">
                                      <p:cBhvr>
                                        <p:cTn id="46" dur="1"/>
                                        <p:tgtEl>
                                          <p:spTgt spid="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18"/>
          <p:cNvSpPr txBox="1">
            <a:spLocks noGrp="1"/>
          </p:cNvSpPr>
          <p:nvPr>
            <p:ph type="body" idx="1"/>
          </p:nvPr>
        </p:nvSpPr>
        <p:spPr>
          <a:xfrm>
            <a:off x="-3409438" y="5576955"/>
            <a:ext cx="8074800" cy="399900"/>
          </a:xfrm>
          <a:prstGeom prst="rect">
            <a:avLst/>
          </a:prstGeom>
          <a:noFill/>
          <a:ln>
            <a:noFill/>
          </a:ln>
        </p:spPr>
        <p:txBody>
          <a:bodyPr spcFirstLastPara="1" wrap="square" lIns="91425" tIns="45700" rIns="91425" bIns="45700" anchor="ctr" anchorCtr="0">
            <a:noAutofit/>
          </a:bodyPr>
          <a:lstStyle/>
          <a:p>
            <a:pPr marL="0" lvl="0" indent="0" algn="r" rtl="1">
              <a:lnSpc>
                <a:spcPct val="100000"/>
              </a:lnSpc>
              <a:spcBef>
                <a:spcPts val="0"/>
              </a:spcBef>
              <a:spcAft>
                <a:spcPts val="0"/>
              </a:spcAft>
              <a:buClr>
                <a:srgbClr val="192A72"/>
              </a:buClr>
              <a:buSzPts val="2400"/>
              <a:buFont typeface="Arial"/>
              <a:buNone/>
            </a:pPr>
            <a:endParaRPr dirty="0">
              <a:latin typeface="Varela Round"/>
              <a:ea typeface="Varela Round"/>
              <a:cs typeface="Varela Round"/>
              <a:sym typeface="Varela Round"/>
            </a:endParaRPr>
          </a:p>
        </p:txBody>
      </p:sp>
      <p:pic>
        <p:nvPicPr>
          <p:cNvPr id="297" name="Google Shape;297;p18" descr="פקעים בתפוחי אדמה"/>
          <p:cNvPicPr preferRelativeResize="0">
            <a:picLocks noGrp="1"/>
          </p:cNvPicPr>
          <p:nvPr>
            <p:ph type="media" idx="2"/>
          </p:nvPr>
        </p:nvPicPr>
        <p:blipFill rotWithShape="1">
          <a:blip r:embed="rId3">
            <a:alphaModFix/>
          </a:blip>
          <a:srcRect/>
          <a:stretch/>
        </p:blipFill>
        <p:spPr>
          <a:xfrm>
            <a:off x="227299" y="2423500"/>
            <a:ext cx="3021300" cy="2010900"/>
          </a:xfrm>
          <a:prstGeom prst="rect">
            <a:avLst/>
          </a:prstGeom>
          <a:noFill/>
          <a:ln>
            <a:noFill/>
          </a:ln>
        </p:spPr>
      </p:pic>
      <p:pic>
        <p:nvPicPr>
          <p:cNvPr id="298" name="Google Shape;298;p18" descr="פריחת תפוחי האדמה"/>
          <p:cNvPicPr preferRelativeResize="0"/>
          <p:nvPr/>
        </p:nvPicPr>
        <p:blipFill rotWithShape="1">
          <a:blip r:embed="rId4">
            <a:alphaModFix/>
          </a:blip>
          <a:srcRect/>
          <a:stretch/>
        </p:blipFill>
        <p:spPr>
          <a:xfrm>
            <a:off x="4406333" y="2442041"/>
            <a:ext cx="2965501" cy="1973911"/>
          </a:xfrm>
          <a:prstGeom prst="rect">
            <a:avLst/>
          </a:prstGeom>
          <a:noFill/>
          <a:ln>
            <a:noFill/>
          </a:ln>
        </p:spPr>
      </p:pic>
      <p:pic>
        <p:nvPicPr>
          <p:cNvPr id="299" name="Google Shape;299;p18" descr="פא טא טא - תפוחי אדמה מפטפטים | קבוצת משוב"/>
          <p:cNvPicPr preferRelativeResize="0"/>
          <p:nvPr/>
        </p:nvPicPr>
        <p:blipFill rotWithShape="1">
          <a:blip r:embed="rId5">
            <a:alphaModFix/>
          </a:blip>
          <a:srcRect/>
          <a:stretch/>
        </p:blipFill>
        <p:spPr>
          <a:xfrm>
            <a:off x="8023345" y="2434988"/>
            <a:ext cx="3714825" cy="1988013"/>
          </a:xfrm>
          <a:prstGeom prst="rect">
            <a:avLst/>
          </a:prstGeom>
          <a:noFill/>
          <a:ln>
            <a:noFill/>
          </a:ln>
        </p:spPr>
      </p:pic>
      <p:sp>
        <p:nvSpPr>
          <p:cNvPr id="300" name="Google Shape;300;p18"/>
          <p:cNvSpPr txBox="1"/>
          <p:nvPr/>
        </p:nvSpPr>
        <p:spPr>
          <a:xfrm>
            <a:off x="482350" y="979925"/>
            <a:ext cx="10599300" cy="369300"/>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Clr>
                <a:srgbClr val="000000"/>
              </a:buClr>
              <a:buSzPts val="3600"/>
              <a:buFont typeface="Arial"/>
              <a:buNone/>
            </a:pPr>
            <a:r>
              <a:rPr lang="iw-IL" sz="3600" b="0" i="0" u="none" strike="noStrike" cap="none">
                <a:solidFill>
                  <a:schemeClr val="dk1"/>
                </a:solidFill>
                <a:latin typeface="Varela Round"/>
                <a:ea typeface="Varela Round"/>
                <a:cs typeface="Varela Round"/>
                <a:sym typeface="Varela Round"/>
              </a:rPr>
              <a:t>ואם בכל זאת גדלו מס' ניצנים על התפוח האדמה</a:t>
            </a:r>
            <a:r>
              <a:rPr lang="iw-IL" sz="3600">
                <a:solidFill>
                  <a:schemeClr val="dk1"/>
                </a:solidFill>
                <a:latin typeface="Varela Round"/>
                <a:ea typeface="Varela Round"/>
                <a:cs typeface="Varela Round"/>
                <a:sym typeface="Varela Round"/>
              </a:rPr>
              <a:t>…</a:t>
            </a:r>
            <a:r>
              <a:rPr lang="iw-IL" sz="3600" b="0" i="0" u="none" strike="noStrike" cap="none">
                <a:solidFill>
                  <a:schemeClr val="dk1"/>
                </a:solidFill>
                <a:latin typeface="Varela Round"/>
                <a:ea typeface="Varela Round"/>
                <a:cs typeface="Varela Round"/>
                <a:sym typeface="Varela Round"/>
              </a:rPr>
              <a:t>.</a:t>
            </a:r>
            <a:endParaRPr sz="3600" b="0" i="0" u="none" strike="noStrike" cap="none">
              <a:solidFill>
                <a:schemeClr val="dk1"/>
              </a:solidFill>
              <a:latin typeface="Varela Round"/>
              <a:ea typeface="Varela Round"/>
              <a:cs typeface="Varela Round"/>
              <a:sym typeface="Varela Round"/>
            </a:endParaRPr>
          </a:p>
          <a:p>
            <a:pPr marL="0" marR="0" lvl="0" indent="0" algn="r" rtl="1">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Varela Round"/>
              <a:ea typeface="Varela Round"/>
              <a:cs typeface="Varela Round"/>
              <a:sym typeface="Varela Roun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7271f9d51e_3_9"/>
          <p:cNvSpPr txBox="1">
            <a:spLocks noGrp="1"/>
          </p:cNvSpPr>
          <p:nvPr>
            <p:ph type="title"/>
          </p:nvPr>
        </p:nvSpPr>
        <p:spPr>
          <a:xfrm>
            <a:off x="2549769" y="213094"/>
            <a:ext cx="9642300" cy="720000"/>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192A72"/>
              </a:buClr>
              <a:buSzPts val="4400"/>
              <a:buFont typeface="Varela Round"/>
              <a:buNone/>
            </a:pPr>
            <a:r>
              <a:rPr lang="iw-IL">
                <a:solidFill>
                  <a:srgbClr val="192A72"/>
                </a:solidFill>
                <a:latin typeface="Varela Round"/>
                <a:ea typeface="Varela Round"/>
                <a:cs typeface="Varela Round"/>
                <a:sym typeface="Varela Round"/>
              </a:rPr>
              <a:t>מה נלמד היום </a:t>
            </a:r>
            <a:endParaRPr>
              <a:latin typeface="Varela Round"/>
              <a:ea typeface="Varela Round"/>
              <a:cs typeface="Varela Round"/>
              <a:sym typeface="Varela Round"/>
            </a:endParaRPr>
          </a:p>
        </p:txBody>
      </p:sp>
      <p:sp>
        <p:nvSpPr>
          <p:cNvPr id="123" name="Google Shape;123;g7271f9d51e_3_9"/>
          <p:cNvSpPr txBox="1">
            <a:spLocks noGrp="1"/>
          </p:cNvSpPr>
          <p:nvPr>
            <p:ph type="body" idx="1"/>
          </p:nvPr>
        </p:nvSpPr>
        <p:spPr>
          <a:xfrm>
            <a:off x="2492439" y="1912339"/>
            <a:ext cx="8537400" cy="540000"/>
          </a:xfrm>
          <a:prstGeom prst="rect">
            <a:avLst/>
          </a:prstGeom>
          <a:noFill/>
          <a:ln>
            <a:noFill/>
          </a:ln>
        </p:spPr>
        <p:txBody>
          <a:bodyPr spcFirstLastPara="1" wrap="square" lIns="91425" tIns="45700" rIns="91425" bIns="45700" anchor="ctr" anchorCtr="0">
            <a:noAutofit/>
          </a:bodyPr>
          <a:lstStyle/>
          <a:p>
            <a:pPr marL="185756" lvl="0" indent="0" algn="r" rtl="1">
              <a:lnSpc>
                <a:spcPct val="100000"/>
              </a:lnSpc>
              <a:spcBef>
                <a:spcPts val="0"/>
              </a:spcBef>
              <a:spcAft>
                <a:spcPts val="0"/>
              </a:spcAft>
              <a:buClr>
                <a:srgbClr val="12B4BC"/>
              </a:buClr>
              <a:buSzPts val="2800"/>
              <a:buNone/>
            </a:pPr>
            <a:r>
              <a:rPr lang="iw-IL" sz="3600">
                <a:latin typeface="Varela Round"/>
                <a:ea typeface="Varela Round"/>
                <a:cs typeface="Varela Round"/>
                <a:sym typeface="Varela Round"/>
              </a:rPr>
              <a:t>מהו אובדן מזון?</a:t>
            </a:r>
            <a:endParaRPr sz="3600">
              <a:latin typeface="Varela Round"/>
              <a:ea typeface="Varela Round"/>
              <a:cs typeface="Varela Round"/>
              <a:sym typeface="Varela Round"/>
            </a:endParaRPr>
          </a:p>
          <a:p>
            <a:pPr marL="185756" lvl="0" indent="0" algn="r" rtl="1">
              <a:lnSpc>
                <a:spcPct val="100000"/>
              </a:lnSpc>
              <a:spcBef>
                <a:spcPts val="0"/>
              </a:spcBef>
              <a:spcAft>
                <a:spcPts val="0"/>
              </a:spcAft>
              <a:buClr>
                <a:srgbClr val="12B4BC"/>
              </a:buClr>
              <a:buSzPts val="2800"/>
              <a:buNone/>
            </a:pPr>
            <a:r>
              <a:rPr lang="iw-IL" sz="3600">
                <a:latin typeface="Varela Round"/>
                <a:ea typeface="Varela Round"/>
                <a:cs typeface="Varela Round"/>
                <a:sym typeface="Varela Round"/>
              </a:rPr>
              <a:t>כיצד ניתן להפחית אובדן מזון?</a:t>
            </a:r>
            <a:endParaRPr sz="3600">
              <a:solidFill>
                <a:srgbClr val="192A72"/>
              </a:solidFill>
              <a:latin typeface="Varela Round"/>
              <a:ea typeface="Varela Round"/>
              <a:cs typeface="Varela Round"/>
              <a:sym typeface="Varela Round"/>
            </a:endParaRPr>
          </a:p>
          <a:p>
            <a:pPr marL="185756" lvl="0" indent="0" algn="r" rtl="1">
              <a:lnSpc>
                <a:spcPct val="100000"/>
              </a:lnSpc>
              <a:spcBef>
                <a:spcPts val="0"/>
              </a:spcBef>
              <a:spcAft>
                <a:spcPts val="0"/>
              </a:spcAft>
              <a:buClr>
                <a:srgbClr val="12B4BC"/>
              </a:buClr>
              <a:buSzPts val="2800"/>
              <a:buNone/>
            </a:pPr>
            <a:endParaRPr sz="3600"/>
          </a:p>
        </p:txBody>
      </p:sp>
      <p:pic>
        <p:nvPicPr>
          <p:cNvPr id="124" name="Google Shape;124;g7271f9d51e_3_9"/>
          <p:cNvPicPr preferRelativeResize="0"/>
          <p:nvPr/>
        </p:nvPicPr>
        <p:blipFill rotWithShape="1">
          <a:blip r:embed="rId3">
            <a:alphaModFix/>
          </a:blip>
          <a:srcRect/>
          <a:stretch/>
        </p:blipFill>
        <p:spPr>
          <a:xfrm>
            <a:off x="649744" y="3080989"/>
            <a:ext cx="1900025" cy="2140025"/>
          </a:xfrm>
          <a:prstGeom prst="rect">
            <a:avLst/>
          </a:prstGeom>
          <a:noFill/>
          <a:ln>
            <a:noFill/>
          </a:ln>
        </p:spPr>
      </p:pic>
      <p:sp>
        <p:nvSpPr>
          <p:cNvPr id="125" name="Google Shape;125;g7271f9d51e_3_9"/>
          <p:cNvSpPr txBox="1"/>
          <p:nvPr/>
        </p:nvSpPr>
        <p:spPr>
          <a:xfrm>
            <a:off x="649744" y="5449614"/>
            <a:ext cx="4476300" cy="61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iw-IL" sz="2400" b="1" i="0" u="none" strike="noStrike" cap="none" dirty="0">
                <a:solidFill>
                  <a:srgbClr val="FF0000"/>
                </a:solidFill>
                <a:latin typeface="Varela Round"/>
                <a:ea typeface="Varela Round"/>
                <a:cs typeface="Varela Round"/>
                <a:sym typeface="Varela Round"/>
              </a:rPr>
              <a:t>ROOM NAME :FOOD20</a:t>
            </a:r>
            <a:endParaRPr sz="2400" b="1" i="0" u="none" strike="noStrike" cap="none" dirty="0">
              <a:solidFill>
                <a:srgbClr val="FF0000"/>
              </a:solidFill>
              <a:latin typeface="Varela Round"/>
              <a:ea typeface="Varela Round"/>
              <a:cs typeface="Varela Round"/>
              <a:sym typeface="Varela Round"/>
            </a:endParaRPr>
          </a:p>
        </p:txBody>
      </p:sp>
      <p:sp>
        <p:nvSpPr>
          <p:cNvPr id="2" name="מלבן 1"/>
          <p:cNvSpPr/>
          <p:nvPr/>
        </p:nvSpPr>
        <p:spPr>
          <a:xfrm>
            <a:off x="152400" y="2527050"/>
            <a:ext cx="4762499" cy="400110"/>
          </a:xfrm>
          <a:prstGeom prst="rect">
            <a:avLst/>
          </a:prstGeom>
        </p:spPr>
        <p:txBody>
          <a:bodyPr wrap="square">
            <a:spAutoFit/>
          </a:bodyPr>
          <a:lstStyle/>
          <a:p>
            <a:pPr marL="185756" lvl="0" algn="r" rtl="1">
              <a:buClr>
                <a:srgbClr val="12B4BC"/>
              </a:buClr>
              <a:buSzPts val="2800"/>
            </a:pPr>
            <a:r>
              <a:rPr lang="en-US" sz="2000" u="sng" dirty="0">
                <a:solidFill>
                  <a:schemeClr val="hlink"/>
                </a:solidFill>
                <a:latin typeface="Varela Round"/>
                <a:ea typeface="Varela Round"/>
                <a:cs typeface="Varela Round"/>
                <a:sym typeface="Varela Round"/>
                <a:hlinkClick r:id="rId4"/>
              </a:rPr>
              <a:t>socrative.com/login/student</a:t>
            </a:r>
            <a:endParaRPr lang="en-US" sz="2000" dirty="0">
              <a:latin typeface="Varela Round"/>
              <a:ea typeface="Varela Round"/>
              <a:cs typeface="Varela Round"/>
              <a:sym typeface="Varela Roun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דיה מקוונת 3" title="ￗﾒￗﾙￗﾓￗﾕￗﾜ ￗﾪￗﾤￗﾕￗﾗￗﾙ ￗﾐￗﾓￗﾞￗﾔ">
            <a:hlinkClick r:id="" action="ppaction://media"/>
            <a:extLst>
              <a:ext uri="{FF2B5EF4-FFF2-40B4-BE49-F238E27FC236}">
                <a16:creationId xmlns:a16="http://schemas.microsoft.com/office/drawing/2014/main" id="{D5FA6FD6-D732-4001-961E-F4C63763C92F}"/>
              </a:ext>
            </a:extLst>
          </p:cNvPr>
          <p:cNvPicPr>
            <a:picLocks noRot="1" noChangeAspect="1"/>
          </p:cNvPicPr>
          <p:nvPr>
            <a:videoFile r:link="rId1"/>
          </p:nvPr>
        </p:nvPicPr>
        <p:blipFill>
          <a:blip r:embed="rId3"/>
          <a:stretch>
            <a:fillRect/>
          </a:stretch>
        </p:blipFill>
        <p:spPr>
          <a:xfrm>
            <a:off x="2507095" y="498764"/>
            <a:ext cx="6910740" cy="5179291"/>
          </a:xfrm>
          <a:prstGeom prst="rect">
            <a:avLst/>
          </a:prstGeom>
        </p:spPr>
      </p:pic>
    </p:spTree>
    <p:extLst>
      <p:ext uri="{BB962C8B-B14F-4D97-AF65-F5344CB8AC3E}">
        <p14:creationId xmlns:p14="http://schemas.microsoft.com/office/powerpoint/2010/main" val="676715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g7275c56d38_1_20"/>
          <p:cNvSpPr>
            <a:spLocks noGrp="1"/>
          </p:cNvSpPr>
          <p:nvPr>
            <p:ph type="media" idx="2"/>
          </p:nvPr>
        </p:nvSpPr>
        <p:spPr>
          <a:xfrm>
            <a:off x="363416" y="639717"/>
            <a:ext cx="11465100" cy="6123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640"/>
              </a:spcBef>
              <a:spcAft>
                <a:spcPts val="0"/>
              </a:spcAft>
              <a:buClr>
                <a:srgbClr val="192A72"/>
              </a:buClr>
              <a:buSzPts val="3200"/>
              <a:buFont typeface="Arial"/>
              <a:buNone/>
            </a:pPr>
            <a:endParaRPr sz="3200" b="0" i="0" u="none" strike="noStrike" cap="none">
              <a:solidFill>
                <a:srgbClr val="192A72"/>
              </a:solidFill>
              <a:latin typeface="Arial"/>
              <a:ea typeface="Arial"/>
              <a:cs typeface="Arial"/>
              <a:sym typeface="Arial"/>
            </a:endParaRPr>
          </a:p>
        </p:txBody>
      </p:sp>
      <p:pic>
        <p:nvPicPr>
          <p:cNvPr id="307" name="Google Shape;307;g7275c56d38_1_20"/>
          <p:cNvPicPr preferRelativeResize="0"/>
          <p:nvPr/>
        </p:nvPicPr>
        <p:blipFill rotWithShape="1">
          <a:blip r:embed="rId3">
            <a:alphaModFix/>
          </a:blip>
          <a:srcRect t="7255" b="30360"/>
          <a:stretch/>
        </p:blipFill>
        <p:spPr>
          <a:xfrm>
            <a:off x="525300" y="648812"/>
            <a:ext cx="11141350" cy="5560374"/>
          </a:xfrm>
          <a:prstGeom prst="rect">
            <a:avLst/>
          </a:prstGeom>
          <a:noFill/>
          <a:ln>
            <a:noFill/>
          </a:ln>
        </p:spPr>
      </p:pic>
      <p:sp>
        <p:nvSpPr>
          <p:cNvPr id="308" name="Google Shape;308;g7275c56d38_1_20"/>
          <p:cNvSpPr txBox="1"/>
          <p:nvPr/>
        </p:nvSpPr>
        <p:spPr>
          <a:xfrm>
            <a:off x="688650" y="6363825"/>
            <a:ext cx="6261900" cy="156600"/>
          </a:xfrm>
          <a:prstGeom prst="rect">
            <a:avLst/>
          </a:prstGeom>
          <a:noFill/>
          <a:ln>
            <a:noFill/>
          </a:ln>
        </p:spPr>
        <p:txBody>
          <a:bodyPr spcFirstLastPara="1" wrap="square" lIns="91425" tIns="91425" rIns="91425" bIns="91425" anchor="t" anchorCtr="0">
            <a:noAutofit/>
          </a:bodyPr>
          <a:lstStyle/>
          <a:p>
            <a:pPr marL="0" lvl="0" indent="0" algn="r" rtl="1">
              <a:spcBef>
                <a:spcPts val="0"/>
              </a:spcBef>
              <a:spcAft>
                <a:spcPts val="0"/>
              </a:spcAft>
              <a:buNone/>
            </a:pPr>
            <a:r>
              <a:rPr lang="iw-IL" sz="3600">
                <a:solidFill>
                  <a:srgbClr val="00FFFF"/>
                </a:solidFill>
                <a:latin typeface="Varela Round"/>
                <a:ea typeface="Varela Round"/>
                <a:cs typeface="Varela Round"/>
                <a:sym typeface="Varela Round"/>
              </a:rPr>
              <a:t>כיתבו לנו</a:t>
            </a:r>
            <a:endParaRPr sz="3600">
              <a:solidFill>
                <a:srgbClr val="00FFFF"/>
              </a:solidFill>
              <a:latin typeface="Varela Round"/>
              <a:ea typeface="Varela Round"/>
              <a:cs typeface="Varela Round"/>
              <a:sym typeface="Varela Roun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g7271f9d51e_0_0"/>
          <p:cNvSpPr txBox="1">
            <a:spLocks noGrp="1"/>
          </p:cNvSpPr>
          <p:nvPr>
            <p:ph type="ctrTitle"/>
          </p:nvPr>
        </p:nvSpPr>
        <p:spPr>
          <a:xfrm>
            <a:off x="0" y="2536290"/>
            <a:ext cx="12192000" cy="1470000"/>
          </a:xfrm>
          <a:prstGeom prst="rect">
            <a:avLst/>
          </a:prstGeom>
          <a:noFill/>
          <a:ln>
            <a:noFill/>
          </a:ln>
        </p:spPr>
        <p:txBody>
          <a:bodyPr spcFirstLastPara="1" wrap="square" lIns="91425" tIns="45700" rIns="91425" bIns="45700" anchor="ctr" anchorCtr="0">
            <a:noAutofit/>
          </a:bodyPr>
          <a:lstStyle/>
          <a:p>
            <a:pPr marL="0" lvl="0" indent="0" algn="ctr" rtl="1">
              <a:lnSpc>
                <a:spcPct val="150000"/>
              </a:lnSpc>
              <a:spcBef>
                <a:spcPts val="0"/>
              </a:spcBef>
              <a:spcAft>
                <a:spcPts val="0"/>
              </a:spcAft>
              <a:buClr>
                <a:srgbClr val="192A72"/>
              </a:buClr>
              <a:buSzPts val="2400"/>
              <a:buFont typeface="Varela Round"/>
              <a:buNone/>
            </a:pPr>
            <a:r>
              <a:rPr lang="iw-IL" sz="2400"/>
              <a:t>השימוש ביצירות במהלך שידור זה נעשה לפי סעיף 27א לחוק זכות יוצרים, תשס"ח-2007.</a:t>
            </a:r>
            <a:br>
              <a:rPr lang="iw-IL" sz="2400"/>
            </a:br>
            <a:r>
              <a:rPr lang="iw-IL" sz="2400"/>
              <a:t>אם הינך בעל הזכויות באחת היצירות, באפשרותך לבקש מאיתנו לחדול מהשימוש ביצירה, </a:t>
            </a:r>
            <a:br>
              <a:rPr lang="iw-IL" sz="2400"/>
            </a:br>
            <a:r>
              <a:rPr lang="iw-IL" sz="2400"/>
              <a:t>זאת באמצעות פנייה לדוא"ל  rights@education.gov.il</a:t>
            </a: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4"/>
          <p:cNvSpPr txBox="1">
            <a:spLocks noGrp="1"/>
          </p:cNvSpPr>
          <p:nvPr>
            <p:ph type="title"/>
          </p:nvPr>
        </p:nvSpPr>
        <p:spPr>
          <a:xfrm>
            <a:off x="2549769" y="213094"/>
            <a:ext cx="9642231" cy="720000"/>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192A72"/>
              </a:buClr>
              <a:buSzPts val="4400"/>
              <a:buFont typeface="Arial"/>
              <a:buNone/>
            </a:pPr>
            <a:r>
              <a:rPr lang="iw-IL">
                <a:solidFill>
                  <a:srgbClr val="192A72"/>
                </a:solidFill>
                <a:latin typeface="Varela Round"/>
                <a:ea typeface="Varela Round"/>
                <a:cs typeface="Varela Round"/>
                <a:sym typeface="Varela Round"/>
              </a:rPr>
              <a:t>אובדן מזון</a:t>
            </a:r>
            <a:endParaRPr>
              <a:solidFill>
                <a:srgbClr val="192A72"/>
              </a:solidFill>
              <a:latin typeface="Varela Round"/>
              <a:ea typeface="Varela Round"/>
              <a:cs typeface="Varela Round"/>
              <a:sym typeface="Varela Round"/>
            </a:endParaRPr>
          </a:p>
        </p:txBody>
      </p:sp>
      <p:sp>
        <p:nvSpPr>
          <p:cNvPr id="131" name="Google Shape;131;p4"/>
          <p:cNvSpPr txBox="1">
            <a:spLocks noGrp="1"/>
          </p:cNvSpPr>
          <p:nvPr>
            <p:ph type="body" idx="1"/>
          </p:nvPr>
        </p:nvSpPr>
        <p:spPr>
          <a:xfrm>
            <a:off x="2549769" y="2161982"/>
            <a:ext cx="8537543" cy="540070"/>
          </a:xfrm>
          <a:prstGeom prst="rect">
            <a:avLst/>
          </a:prstGeom>
          <a:noFill/>
          <a:ln>
            <a:noFill/>
          </a:ln>
        </p:spPr>
        <p:txBody>
          <a:bodyPr spcFirstLastPara="1" wrap="square" lIns="91425" tIns="45700" rIns="91425" bIns="45700" anchor="ctr" anchorCtr="0">
            <a:noAutofit/>
          </a:bodyPr>
          <a:lstStyle/>
          <a:p>
            <a:pPr marL="185756" lvl="0" indent="0" algn="r" rtl="1">
              <a:lnSpc>
                <a:spcPct val="100000"/>
              </a:lnSpc>
              <a:spcBef>
                <a:spcPts val="0"/>
              </a:spcBef>
              <a:spcAft>
                <a:spcPts val="0"/>
              </a:spcAft>
              <a:buClr>
                <a:srgbClr val="12B4BC"/>
              </a:buClr>
              <a:buSzPts val="2800"/>
              <a:buNone/>
            </a:pPr>
            <a:r>
              <a:rPr lang="iw-IL" dirty="0">
                <a:latin typeface="Varela Round"/>
                <a:ea typeface="Varela Round"/>
                <a:cs typeface="Varela Round"/>
                <a:sym typeface="Varela Round"/>
              </a:rPr>
              <a:t>אובדן מזון מתייחס אל מזון אשר היה מיועד למאכל אדם ומסיבות שונות התקלקל או בוזבז ולא נאכל על ידי האדם. </a:t>
            </a:r>
            <a:endParaRPr dirty="0">
              <a:latin typeface="Varela Round"/>
              <a:ea typeface="Varela Round"/>
              <a:cs typeface="Varela Round"/>
              <a:sym typeface="Varela Round"/>
            </a:endParaRPr>
          </a:p>
          <a:p>
            <a:pPr marL="185756" lvl="0" indent="0" algn="r" rtl="1">
              <a:lnSpc>
                <a:spcPct val="100000"/>
              </a:lnSpc>
              <a:spcBef>
                <a:spcPts val="0"/>
              </a:spcBef>
              <a:spcAft>
                <a:spcPts val="0"/>
              </a:spcAft>
              <a:buClr>
                <a:srgbClr val="12B4BC"/>
              </a:buClr>
              <a:buSzPts val="2800"/>
              <a:buNone/>
            </a:pPr>
            <a:endParaRPr dirty="0">
              <a:latin typeface="Varela Round"/>
              <a:ea typeface="Varela Round"/>
              <a:cs typeface="Varela Round"/>
              <a:sym typeface="Varela Round"/>
            </a:endParaRPr>
          </a:p>
          <a:p>
            <a:pPr marL="185757" lvl="0" indent="0" algn="r" rtl="1">
              <a:lnSpc>
                <a:spcPct val="100000"/>
              </a:lnSpc>
              <a:spcBef>
                <a:spcPts val="0"/>
              </a:spcBef>
              <a:spcAft>
                <a:spcPts val="0"/>
              </a:spcAft>
              <a:buClr>
                <a:srgbClr val="12B4BC"/>
              </a:buClr>
              <a:buSzPts val="2800"/>
              <a:buNone/>
            </a:pPr>
            <a:endParaRPr dirty="0">
              <a:latin typeface="Varela Round"/>
              <a:ea typeface="Varela Round"/>
              <a:cs typeface="Varela Round"/>
              <a:sym typeface="Varela Round"/>
            </a:endParaRPr>
          </a:p>
          <a:p>
            <a:pPr marL="185757" lvl="0" indent="0" algn="r" rtl="1">
              <a:lnSpc>
                <a:spcPct val="100000"/>
              </a:lnSpc>
              <a:spcBef>
                <a:spcPts val="560"/>
              </a:spcBef>
              <a:spcAft>
                <a:spcPts val="0"/>
              </a:spcAft>
              <a:buClr>
                <a:srgbClr val="12B4BC"/>
              </a:buClr>
              <a:buSzPts val="2800"/>
              <a:buNone/>
            </a:pPr>
            <a:r>
              <a:rPr lang="iw-IL" dirty="0">
                <a:latin typeface="Varela Round"/>
                <a:ea typeface="Varela Round"/>
                <a:cs typeface="Varela Round"/>
                <a:sym typeface="Varela Round"/>
              </a:rPr>
              <a:t>.</a:t>
            </a:r>
            <a:endParaRPr dirty="0">
              <a:latin typeface="Varela Round"/>
              <a:ea typeface="Varela Round"/>
              <a:cs typeface="Varela Round"/>
              <a:sym typeface="Varela Round"/>
            </a:endParaRPr>
          </a:p>
        </p:txBody>
      </p:sp>
      <p:pic>
        <p:nvPicPr>
          <p:cNvPr id="132" name="Google Shape;132;p4"/>
          <p:cNvPicPr preferRelativeResize="0"/>
          <p:nvPr/>
        </p:nvPicPr>
        <p:blipFill rotWithShape="1">
          <a:blip r:embed="rId3">
            <a:alphaModFix/>
          </a:blip>
          <a:srcRect/>
          <a:stretch/>
        </p:blipFill>
        <p:spPr>
          <a:xfrm>
            <a:off x="2408194" y="2702052"/>
            <a:ext cx="7095901" cy="25452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g7271f9d51e_1_28"/>
          <p:cNvSpPr txBox="1">
            <a:spLocks noGrp="1"/>
          </p:cNvSpPr>
          <p:nvPr>
            <p:ph type="body" idx="1"/>
          </p:nvPr>
        </p:nvSpPr>
        <p:spPr>
          <a:xfrm>
            <a:off x="3333725" y="152681"/>
            <a:ext cx="8307000" cy="540000"/>
          </a:xfrm>
          <a:prstGeom prst="rect">
            <a:avLst/>
          </a:prstGeom>
          <a:noFill/>
          <a:ln>
            <a:noFill/>
          </a:ln>
        </p:spPr>
        <p:txBody>
          <a:bodyPr spcFirstLastPara="1" wrap="square" lIns="91425" tIns="45700" rIns="91425" bIns="45700" anchor="ctr" anchorCtr="0">
            <a:noAutofit/>
          </a:bodyPr>
          <a:lstStyle/>
          <a:p>
            <a:pPr marL="0" lvl="0" indent="0" algn="r" rtl="1">
              <a:lnSpc>
                <a:spcPct val="100000"/>
              </a:lnSpc>
              <a:spcBef>
                <a:spcPts val="560"/>
              </a:spcBef>
              <a:spcAft>
                <a:spcPts val="0"/>
              </a:spcAft>
              <a:buSzPts val="2800"/>
              <a:buNone/>
            </a:pPr>
            <a:r>
              <a:rPr lang="iw-IL"/>
              <a:t>שאלת סקר אצל תלמידים בחטיבת זלמן ארן ראשל"צ</a:t>
            </a:r>
            <a:endParaRPr/>
          </a:p>
        </p:txBody>
      </p:sp>
      <p:sp>
        <p:nvSpPr>
          <p:cNvPr id="139" name="Google Shape;139;g7271f9d51e_1_28"/>
          <p:cNvSpPr txBox="1"/>
          <p:nvPr/>
        </p:nvSpPr>
        <p:spPr>
          <a:xfrm>
            <a:off x="408100" y="6083250"/>
            <a:ext cx="4004400" cy="599400"/>
          </a:xfrm>
          <a:prstGeom prst="rect">
            <a:avLst/>
          </a:prstGeom>
          <a:noFill/>
          <a:ln>
            <a:noFill/>
          </a:ln>
        </p:spPr>
        <p:txBody>
          <a:bodyPr spcFirstLastPara="1" wrap="square" lIns="91425" tIns="91425" rIns="91425" bIns="91425" anchor="t" anchorCtr="0">
            <a:noAutofit/>
          </a:bodyPr>
          <a:lstStyle/>
          <a:p>
            <a:pPr marL="0" marR="0" lvl="0" indent="0" algn="r" rtl="1">
              <a:lnSpc>
                <a:spcPct val="100000"/>
              </a:lnSpc>
              <a:spcBef>
                <a:spcPts val="0"/>
              </a:spcBef>
              <a:spcAft>
                <a:spcPts val="0"/>
              </a:spcAft>
              <a:buClr>
                <a:srgbClr val="000000"/>
              </a:buClr>
              <a:buSzPts val="1400"/>
              <a:buFont typeface="Arial"/>
              <a:buNone/>
            </a:pPr>
            <a:r>
              <a:rPr lang="iw-IL" sz="1400" b="0" i="0" u="none" strike="noStrike" cap="none">
                <a:solidFill>
                  <a:srgbClr val="000000"/>
                </a:solidFill>
                <a:latin typeface="Arial"/>
                <a:ea typeface="Arial"/>
                <a:cs typeface="Arial"/>
                <a:sym typeface="Arial"/>
              </a:rPr>
              <a:t>מתוך אובדן מזון בעולם ובישראל מט"ח</a:t>
            </a:r>
            <a:endParaRPr sz="1400" b="0" i="0" u="none" strike="noStrike" cap="none">
              <a:solidFill>
                <a:srgbClr val="000000"/>
              </a:solidFill>
              <a:latin typeface="Arial"/>
              <a:ea typeface="Arial"/>
              <a:cs typeface="Arial"/>
              <a:sym typeface="Arial"/>
            </a:endParaRPr>
          </a:p>
        </p:txBody>
      </p:sp>
      <p:pic>
        <p:nvPicPr>
          <p:cNvPr id="140" name="Google Shape;140;g7271f9d51e_1_28"/>
          <p:cNvPicPr preferRelativeResize="0"/>
          <p:nvPr/>
        </p:nvPicPr>
        <p:blipFill rotWithShape="1">
          <a:blip r:embed="rId3">
            <a:alphaModFix/>
          </a:blip>
          <a:srcRect t="10504" r="2305" b="23048"/>
          <a:stretch/>
        </p:blipFill>
        <p:spPr>
          <a:xfrm>
            <a:off x="1869185" y="1020775"/>
            <a:ext cx="8307002" cy="451996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g7271f9d51e_1_47"/>
          <p:cNvSpPr txBox="1">
            <a:spLocks noGrp="1"/>
          </p:cNvSpPr>
          <p:nvPr>
            <p:ph type="title"/>
          </p:nvPr>
        </p:nvSpPr>
        <p:spPr>
          <a:xfrm>
            <a:off x="4478237" y="361974"/>
            <a:ext cx="9642300" cy="720000"/>
          </a:xfrm>
          <a:prstGeom prst="rect">
            <a:avLst/>
          </a:prstGeom>
          <a:noFill/>
          <a:ln>
            <a:noFill/>
          </a:ln>
        </p:spPr>
        <p:txBody>
          <a:bodyPr spcFirstLastPara="1" wrap="square" lIns="91425" tIns="45700" rIns="91425" bIns="45700" anchor="ctr" anchorCtr="0">
            <a:noAutofit/>
          </a:bodyPr>
          <a:lstStyle/>
          <a:p>
            <a:pPr marL="0" lvl="0" indent="0" algn="l">
              <a:lnSpc>
                <a:spcPct val="100000"/>
              </a:lnSpc>
              <a:spcBef>
                <a:spcPts val="0"/>
              </a:spcBef>
              <a:spcAft>
                <a:spcPts val="0"/>
              </a:spcAft>
              <a:buSzPts val="4400"/>
              <a:buNone/>
            </a:pPr>
            <a:r>
              <a:rPr lang="iw-IL" sz="3600" dirty="0">
                <a:solidFill>
                  <a:srgbClr val="006170"/>
                </a:solidFill>
                <a:highlight>
                  <a:srgbClr val="FFFFFF"/>
                </a:highlight>
                <a:latin typeface="Varela Round"/>
                <a:ea typeface="Varela Round"/>
                <a:cs typeface="Varela Round"/>
                <a:sym typeface="Varela Round"/>
              </a:rPr>
              <a:t>דו"ח אובדן מזון והצלת מזון בישראל</a:t>
            </a:r>
            <a:endParaRPr sz="3600" dirty="0">
              <a:solidFill>
                <a:srgbClr val="006170"/>
              </a:solidFill>
              <a:highlight>
                <a:srgbClr val="FFFFFF"/>
              </a:highlight>
              <a:latin typeface="Varela Round"/>
              <a:ea typeface="Varela Round"/>
              <a:cs typeface="Varela Round"/>
              <a:sym typeface="Varela Round"/>
            </a:endParaRPr>
          </a:p>
          <a:p>
            <a:pPr marL="0" lvl="0" indent="0" algn="ctr" rtl="1">
              <a:lnSpc>
                <a:spcPct val="100000"/>
              </a:lnSpc>
              <a:spcBef>
                <a:spcPts val="0"/>
              </a:spcBef>
              <a:spcAft>
                <a:spcPts val="0"/>
              </a:spcAft>
              <a:buSzPts val="4400"/>
              <a:buNone/>
            </a:pPr>
            <a:endParaRPr dirty="0">
              <a:latin typeface="Varela Round"/>
              <a:ea typeface="Varela Round"/>
              <a:cs typeface="Varela Round"/>
              <a:sym typeface="Varela Round"/>
            </a:endParaRPr>
          </a:p>
        </p:txBody>
      </p:sp>
      <p:sp>
        <p:nvSpPr>
          <p:cNvPr id="147" name="Google Shape;147;g7271f9d51e_1_47"/>
          <p:cNvSpPr txBox="1">
            <a:spLocks noGrp="1"/>
          </p:cNvSpPr>
          <p:nvPr>
            <p:ph type="body" idx="1"/>
          </p:nvPr>
        </p:nvSpPr>
        <p:spPr>
          <a:xfrm>
            <a:off x="515275" y="1185681"/>
            <a:ext cx="8307000" cy="540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560"/>
              </a:spcBef>
              <a:spcAft>
                <a:spcPts val="0"/>
              </a:spcAft>
              <a:buSzPts val="2800"/>
              <a:buNone/>
            </a:pPr>
            <a:endParaRPr/>
          </a:p>
        </p:txBody>
      </p:sp>
      <p:pic>
        <p:nvPicPr>
          <p:cNvPr id="148" name="Google Shape;148;g7271f9d51e_1_47"/>
          <p:cNvPicPr preferRelativeResize="0"/>
          <p:nvPr/>
        </p:nvPicPr>
        <p:blipFill rotWithShape="1">
          <a:blip r:embed="rId3">
            <a:alphaModFix/>
          </a:blip>
          <a:srcRect l="5389" t="13315" r="6255" b="12251"/>
          <a:stretch/>
        </p:blipFill>
        <p:spPr>
          <a:xfrm>
            <a:off x="624875" y="824581"/>
            <a:ext cx="8306998" cy="5598170"/>
          </a:xfrm>
          <a:prstGeom prst="rect">
            <a:avLst/>
          </a:prstGeom>
          <a:noFill/>
          <a:ln>
            <a:noFill/>
          </a:ln>
        </p:spPr>
      </p:pic>
      <p:sp>
        <p:nvSpPr>
          <p:cNvPr id="149" name="Google Shape;149;g7271f9d51e_1_47"/>
          <p:cNvSpPr txBox="1"/>
          <p:nvPr/>
        </p:nvSpPr>
        <p:spPr>
          <a:xfrm>
            <a:off x="9666900" y="5152275"/>
            <a:ext cx="2270100" cy="459000"/>
          </a:xfrm>
          <a:prstGeom prst="rect">
            <a:avLst/>
          </a:prstGeom>
          <a:noFill/>
          <a:ln>
            <a:noFill/>
          </a:ln>
        </p:spPr>
        <p:txBody>
          <a:bodyPr spcFirstLastPara="1" wrap="square" lIns="91425" tIns="91425" rIns="91425" bIns="91425" anchor="t" anchorCtr="0">
            <a:noAutofit/>
          </a:bodyPr>
          <a:lstStyle/>
          <a:p>
            <a:pPr marL="0" marR="0" lvl="0" indent="0" algn="r" rtl="1">
              <a:lnSpc>
                <a:spcPct val="100000"/>
              </a:lnSpc>
              <a:spcBef>
                <a:spcPts val="0"/>
              </a:spcBef>
              <a:spcAft>
                <a:spcPts val="0"/>
              </a:spcAft>
              <a:buClr>
                <a:srgbClr val="000000"/>
              </a:buClr>
              <a:buSzPts val="1400"/>
              <a:buFont typeface="Arial"/>
              <a:buNone/>
            </a:pPr>
            <a:r>
              <a:rPr lang="iw-IL" sz="1400" b="0" i="0" u="none" strike="noStrike" cap="none">
                <a:solidFill>
                  <a:srgbClr val="000000"/>
                </a:solidFill>
                <a:latin typeface="Arial"/>
                <a:ea typeface="Arial"/>
                <a:cs typeface="Arial"/>
                <a:sym typeface="Arial"/>
              </a:rPr>
              <a:t>מתוך דוח לקט ישראל 2018</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6"/>
          <p:cNvSpPr txBox="1">
            <a:spLocks noGrp="1"/>
          </p:cNvSpPr>
          <p:nvPr>
            <p:ph type="title"/>
          </p:nvPr>
        </p:nvSpPr>
        <p:spPr>
          <a:xfrm>
            <a:off x="1" y="213094"/>
            <a:ext cx="12191999" cy="720000"/>
          </a:xfrm>
          <a:prstGeom prst="rect">
            <a:avLst/>
          </a:prstGeom>
          <a:noFill/>
          <a:ln>
            <a:noFill/>
          </a:ln>
        </p:spPr>
        <p:txBody>
          <a:bodyPr spcFirstLastPara="1" wrap="square" lIns="91425" tIns="45700" rIns="91425" bIns="45700" anchor="ctr" anchorCtr="0">
            <a:noAutofit/>
          </a:bodyPr>
          <a:lstStyle/>
          <a:p>
            <a:pPr marL="0" lvl="0" indent="0" algn="ctr" rtl="1">
              <a:lnSpc>
                <a:spcPct val="100000"/>
              </a:lnSpc>
              <a:spcBef>
                <a:spcPts val="0"/>
              </a:spcBef>
              <a:spcAft>
                <a:spcPts val="0"/>
              </a:spcAft>
              <a:buClr>
                <a:srgbClr val="002060"/>
              </a:buClr>
              <a:buSzPts val="4400"/>
              <a:buFont typeface="Arial"/>
              <a:buNone/>
            </a:pPr>
            <a:r>
              <a:rPr lang="iw-IL">
                <a:latin typeface="Varela Round"/>
                <a:ea typeface="Varela Round"/>
                <a:cs typeface="Varela Round"/>
                <a:sym typeface="Varela Round"/>
              </a:rPr>
              <a:t>אומדן אובדן מזון בישראל</a:t>
            </a:r>
            <a:endParaRPr>
              <a:latin typeface="Varela Round"/>
              <a:ea typeface="Varela Round"/>
              <a:cs typeface="Varela Round"/>
              <a:sym typeface="Varela Round"/>
            </a:endParaRPr>
          </a:p>
        </p:txBody>
      </p:sp>
      <p:pic>
        <p:nvPicPr>
          <p:cNvPr id="155" name="Google Shape;155;p6"/>
          <p:cNvPicPr preferRelativeResize="0"/>
          <p:nvPr/>
        </p:nvPicPr>
        <p:blipFill rotWithShape="1">
          <a:blip r:embed="rId3">
            <a:alphaModFix/>
          </a:blip>
          <a:srcRect l="7203" t="12121" r="3638" b="29005"/>
          <a:stretch/>
        </p:blipFill>
        <p:spPr>
          <a:xfrm>
            <a:off x="1696824" y="772998"/>
            <a:ext cx="9012025" cy="497735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pic>
        <p:nvPicPr>
          <p:cNvPr id="3" name="תמונה 2"/>
          <p:cNvPicPr>
            <a:picLocks noChangeAspect="1"/>
          </p:cNvPicPr>
          <p:nvPr/>
        </p:nvPicPr>
        <p:blipFill rotWithShape="1">
          <a:blip r:embed="rId2"/>
          <a:srcRect l="1127" t="10843" r="-33" b="11264"/>
          <a:stretch/>
        </p:blipFill>
        <p:spPr>
          <a:xfrm>
            <a:off x="1066801" y="213094"/>
            <a:ext cx="9772649" cy="6157139"/>
          </a:xfrm>
          <a:prstGeom prst="rect">
            <a:avLst/>
          </a:prstGeom>
        </p:spPr>
      </p:pic>
    </p:spTree>
    <p:extLst>
      <p:ext uri="{BB962C8B-B14F-4D97-AF65-F5344CB8AC3E}">
        <p14:creationId xmlns:p14="http://schemas.microsoft.com/office/powerpoint/2010/main" val="686306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pic>
        <p:nvPicPr>
          <p:cNvPr id="3" name="תמונה 2"/>
          <p:cNvPicPr>
            <a:picLocks noChangeAspect="1"/>
          </p:cNvPicPr>
          <p:nvPr/>
        </p:nvPicPr>
        <p:blipFill rotWithShape="1">
          <a:blip r:embed="rId2"/>
          <a:srcRect t="11718" r="2656" b="14062"/>
          <a:stretch/>
        </p:blipFill>
        <p:spPr>
          <a:xfrm>
            <a:off x="676275" y="0"/>
            <a:ext cx="10839450" cy="6611543"/>
          </a:xfrm>
          <a:prstGeom prst="rect">
            <a:avLst/>
          </a:prstGeom>
        </p:spPr>
      </p:pic>
    </p:spTree>
    <p:extLst>
      <p:ext uri="{BB962C8B-B14F-4D97-AF65-F5344CB8AC3E}">
        <p14:creationId xmlns:p14="http://schemas.microsoft.com/office/powerpoint/2010/main" val="746316944"/>
      </p:ext>
    </p:extLst>
  </p:cSld>
  <p:clrMapOvr>
    <a:masterClrMapping/>
  </p:clrMapOvr>
</p:sld>
</file>

<file path=ppt/theme/theme1.xml><?xml version="1.0" encoding="utf-8"?>
<a:theme xmlns:a="http://schemas.openxmlformats.org/drawingml/2006/main" name="ערכת נושא Office">
  <a:themeElements>
    <a:clrScheme name="מערכת שידורים">
      <a:dk1>
        <a:srgbClr val="002060"/>
      </a:dk1>
      <a:lt1>
        <a:srgbClr val="FFFFFF"/>
      </a:lt1>
      <a:dk2>
        <a:srgbClr val="44546A"/>
      </a:dk2>
      <a:lt2>
        <a:srgbClr val="E7E6E6"/>
      </a:lt2>
      <a:accent1>
        <a:srgbClr val="92D050"/>
      </a:accent1>
      <a:accent2>
        <a:srgbClr val="ED7D31"/>
      </a:accent2>
      <a:accent3>
        <a:srgbClr val="A5A5A5"/>
      </a:accent3>
      <a:accent4>
        <a:srgbClr val="FFC000"/>
      </a:accent4>
      <a:accent5>
        <a:srgbClr val="4472C4"/>
      </a:accent5>
      <a:accent6>
        <a:srgbClr val="70AD47"/>
      </a:accent6>
      <a:hlink>
        <a:srgbClr val="0563C1"/>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TotalTime>
  <Words>763</Words>
  <Application>Microsoft Office PowerPoint</Application>
  <PresentationFormat>מסך רחב</PresentationFormat>
  <Paragraphs>88</Paragraphs>
  <Slides>32</Slides>
  <Notes>23</Notes>
  <HiddenSlides>0</HiddenSlides>
  <MMClips>3</MMClips>
  <ScaleCrop>false</ScaleCrop>
  <HeadingPairs>
    <vt:vector size="6" baseType="variant">
      <vt:variant>
        <vt:lpstr>גופנים בשימוש</vt:lpstr>
      </vt:variant>
      <vt:variant>
        <vt:i4>2</vt:i4>
      </vt:variant>
      <vt:variant>
        <vt:lpstr>ערכת נושא</vt:lpstr>
      </vt:variant>
      <vt:variant>
        <vt:i4>1</vt:i4>
      </vt:variant>
      <vt:variant>
        <vt:lpstr>כותרות שקופיות</vt:lpstr>
      </vt:variant>
      <vt:variant>
        <vt:i4>32</vt:i4>
      </vt:variant>
    </vt:vector>
  </HeadingPairs>
  <TitlesOfParts>
    <vt:vector size="35" baseType="lpstr">
      <vt:lpstr>Arial</vt:lpstr>
      <vt:lpstr>Varela Round</vt:lpstr>
      <vt:lpstr>ערכת נושא Office</vt:lpstr>
      <vt:lpstr>מערכת שידורים לאומית</vt:lpstr>
      <vt:lpstr>מניעת אובדן מזון</vt:lpstr>
      <vt:lpstr>מה נלמד היום </vt:lpstr>
      <vt:lpstr>אובדן מזון</vt:lpstr>
      <vt:lpstr>מצגת של PowerPoint‏</vt:lpstr>
      <vt:lpstr>דו"ח אובדן מזון והצלת מזון בישראל </vt:lpstr>
      <vt:lpstr>אומדן אובדן מזון בישראל</vt:lpstr>
      <vt:lpstr>מצגת של PowerPoint‏</vt:lpstr>
      <vt:lpstr>מצגת של PowerPoint‏</vt:lpstr>
      <vt:lpstr>מצגת של PowerPoint‏</vt:lpstr>
      <vt:lpstr>מצגת של PowerPoint‏</vt:lpstr>
      <vt:lpstr>מצגת של PowerPoint‏</vt:lpstr>
      <vt:lpstr>מצגת של PowerPoint‏</vt:lpstr>
      <vt:lpstr>מה אתם מציעים?</vt:lpstr>
      <vt:lpstr>סיבות לאובדן מזון לאורך כל התהליך</vt:lpstr>
      <vt:lpstr>מצגת של PowerPoint‏</vt:lpstr>
      <vt:lpstr>בזמן ההפסקה ניתן ללמוד על הנושא</vt:lpstr>
      <vt:lpstr>המלצות להפחתת אובדן המזון במשקי הבית בישראל </vt:lpstr>
      <vt:lpstr> </vt:lpstr>
      <vt:lpstr>בדיקה קפדנית של  תאריכי תפוגה במוצרים </vt:lpstr>
      <vt:lpstr>אחסון נכון של פירות וירקות</vt:lpstr>
      <vt:lpstr>עידוד בני המשפחה לאכול יותר פירות וירקות  </vt:lpstr>
      <vt:lpstr>לאכול גם פירות וירקות מעוותים או פגומים </vt:lpstr>
      <vt:lpstr>בישול מבוקר והגשה נכונה </vt:lpstr>
      <vt:lpstr>למידת בישול של שאריות מזון </vt:lpstr>
      <vt:lpstr>מצגת של PowerPoint‏</vt:lpstr>
      <vt:lpstr>מצגת של PowerPoint‏</vt:lpstr>
      <vt:lpstr>המלצות להפחתת אובדן המזון במשקי הבית בישראל </vt:lpstr>
      <vt:lpstr>מצגת של PowerPoint‏</vt:lpstr>
      <vt:lpstr>מצגת של PowerPoint‏</vt:lpstr>
      <vt:lpstr>מצגת של PowerPoint‏</vt:lpstr>
      <vt:lpstr>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rights@education.gov.il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מערכת שידורים לאומית</dc:title>
  <dc:creator>user</dc:creator>
  <cp:lastModifiedBy>Anat Kaldaron</cp:lastModifiedBy>
  <cp:revision>7</cp:revision>
  <dcterms:created xsi:type="dcterms:W3CDTF">2020-03-15T19:13:03Z</dcterms:created>
  <dcterms:modified xsi:type="dcterms:W3CDTF">2020-04-01T17:15:07Z</dcterms:modified>
</cp:coreProperties>
</file>