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4"/>
  </p:notesMasterIdLst>
  <p:sldIdLst>
    <p:sldId id="257" r:id="rId2"/>
    <p:sldId id="262" r:id="rId3"/>
    <p:sldId id="539" r:id="rId4"/>
    <p:sldId id="540" r:id="rId5"/>
    <p:sldId id="541" r:id="rId6"/>
    <p:sldId id="542" r:id="rId7"/>
    <p:sldId id="543" r:id="rId8"/>
    <p:sldId id="523" r:id="rId9"/>
    <p:sldId id="529" r:id="rId10"/>
    <p:sldId id="566" r:id="rId11"/>
    <p:sldId id="544" r:id="rId12"/>
    <p:sldId id="530" r:id="rId13"/>
    <p:sldId id="527" r:id="rId14"/>
    <p:sldId id="528" r:id="rId15"/>
    <p:sldId id="525" r:id="rId16"/>
    <p:sldId id="567" r:id="rId17"/>
    <p:sldId id="531" r:id="rId18"/>
    <p:sldId id="594" r:id="rId19"/>
    <p:sldId id="555" r:id="rId20"/>
    <p:sldId id="554" r:id="rId21"/>
    <p:sldId id="545" r:id="rId22"/>
    <p:sldId id="526" r:id="rId23"/>
    <p:sldId id="568" r:id="rId24"/>
    <p:sldId id="548" r:id="rId25"/>
    <p:sldId id="559" r:id="rId26"/>
    <p:sldId id="561" r:id="rId27"/>
    <p:sldId id="560" r:id="rId28"/>
    <p:sldId id="549" r:id="rId29"/>
    <p:sldId id="571" r:id="rId30"/>
    <p:sldId id="576" r:id="rId31"/>
    <p:sldId id="572" r:id="rId32"/>
    <p:sldId id="574" r:id="rId33"/>
    <p:sldId id="595" r:id="rId34"/>
    <p:sldId id="573" r:id="rId35"/>
    <p:sldId id="575" r:id="rId36"/>
    <p:sldId id="577" r:id="rId37"/>
    <p:sldId id="578" r:id="rId38"/>
    <p:sldId id="579" r:id="rId39"/>
    <p:sldId id="580" r:id="rId40"/>
    <p:sldId id="581" r:id="rId41"/>
    <p:sldId id="582" r:id="rId42"/>
    <p:sldId id="596" r:id="rId43"/>
    <p:sldId id="585" r:id="rId44"/>
    <p:sldId id="556" r:id="rId45"/>
    <p:sldId id="597" r:id="rId46"/>
    <p:sldId id="598" r:id="rId47"/>
    <p:sldId id="558" r:id="rId48"/>
    <p:sldId id="626" r:id="rId49"/>
    <p:sldId id="519" r:id="rId50"/>
    <p:sldId id="547" r:id="rId51"/>
    <p:sldId id="551" r:id="rId52"/>
    <p:sldId id="602" r:id="rId53"/>
    <p:sldId id="603" r:id="rId54"/>
    <p:sldId id="550" r:id="rId55"/>
    <p:sldId id="562" r:id="rId56"/>
    <p:sldId id="584" r:id="rId57"/>
    <p:sldId id="583" r:id="rId58"/>
    <p:sldId id="552" r:id="rId59"/>
    <p:sldId id="586" r:id="rId60"/>
    <p:sldId id="599" r:id="rId61"/>
    <p:sldId id="553" r:id="rId62"/>
    <p:sldId id="587" r:id="rId63"/>
    <p:sldId id="588" r:id="rId64"/>
    <p:sldId id="589" r:id="rId65"/>
    <p:sldId id="590" r:id="rId66"/>
    <p:sldId id="601" r:id="rId67"/>
    <p:sldId id="591" r:id="rId68"/>
    <p:sldId id="592" r:id="rId69"/>
    <p:sldId id="593" r:id="rId70"/>
    <p:sldId id="570" r:id="rId71"/>
    <p:sldId id="538" r:id="rId72"/>
    <p:sldId id="604" r:id="rId73"/>
    <p:sldId id="605" r:id="rId74"/>
    <p:sldId id="607" r:id="rId75"/>
    <p:sldId id="608" r:id="rId76"/>
    <p:sldId id="610" r:id="rId77"/>
    <p:sldId id="612" r:id="rId78"/>
    <p:sldId id="609" r:id="rId79"/>
    <p:sldId id="613" r:id="rId80"/>
    <p:sldId id="614" r:id="rId81"/>
    <p:sldId id="615" r:id="rId82"/>
    <p:sldId id="616" r:id="rId83"/>
    <p:sldId id="618" r:id="rId84"/>
    <p:sldId id="619" r:id="rId85"/>
    <p:sldId id="620" r:id="rId86"/>
    <p:sldId id="621" r:id="rId87"/>
    <p:sldId id="623" r:id="rId88"/>
    <p:sldId id="624" r:id="rId89"/>
    <p:sldId id="625" r:id="rId90"/>
    <p:sldId id="622" r:id="rId91"/>
    <p:sldId id="418" r:id="rId92"/>
    <p:sldId id="291" r:id="rId9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0000"/>
    <a:srgbClr val="192A72"/>
    <a:srgbClr val="11A4AB"/>
    <a:srgbClr val="6CF0FF"/>
    <a:srgbClr val="E0E0E0"/>
    <a:srgbClr val="E6E6E6"/>
    <a:srgbClr val="12B4BC"/>
    <a:srgbClr val="8DD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9" autoAdjust="0"/>
    <p:restoredTop sz="93834" autoAdjust="0"/>
  </p:normalViewPr>
  <p:slideViewPr>
    <p:cSldViewPr snapToGrid="0" snapToObjects="1">
      <p:cViewPr varScale="1">
        <p:scale>
          <a:sx n="93" d="100"/>
          <a:sy n="93" d="100"/>
        </p:scale>
        <p:origin x="432" y="216"/>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l Chamoula" userId="ac6f003072e8c24a" providerId="LiveId" clId="{25376983-EBE7-46B5-945E-413F4B5727CB}"/>
    <pc:docChg chg="undo redo custSel addSld delSld modSld sldOrd">
      <pc:chgData name="Shaul Chamoula" userId="ac6f003072e8c24a" providerId="LiveId" clId="{25376983-EBE7-46B5-945E-413F4B5727CB}" dt="2020-08-10T13:18:28.069" v="5696" actId="20577"/>
      <pc:docMkLst>
        <pc:docMk/>
      </pc:docMkLst>
      <pc:sldChg chg="delSp mod">
        <pc:chgData name="Shaul Chamoula" userId="ac6f003072e8c24a" providerId="LiveId" clId="{25376983-EBE7-46B5-945E-413F4B5727CB}" dt="2020-07-25T20:40:26.909" v="2" actId="478"/>
        <pc:sldMkLst>
          <pc:docMk/>
          <pc:sldMk cId="1709990996" sldId="257"/>
        </pc:sldMkLst>
        <pc:spChg chg="del">
          <ac:chgData name="Shaul Chamoula" userId="ac6f003072e8c24a" providerId="LiveId" clId="{25376983-EBE7-46B5-945E-413F4B5727CB}" dt="2020-07-25T20:40:23.546" v="0" actId="478"/>
          <ac:spMkLst>
            <pc:docMk/>
            <pc:sldMk cId="1709990996" sldId="257"/>
            <ac:spMk id="3" creationId="{6D096B80-AF29-435E-8795-1A387C87F6BD}"/>
          </ac:spMkLst>
        </pc:spChg>
        <pc:spChg chg="del">
          <ac:chgData name="Shaul Chamoula" userId="ac6f003072e8c24a" providerId="LiveId" clId="{25376983-EBE7-46B5-945E-413F4B5727CB}" dt="2020-07-25T20:40:24.921" v="1" actId="478"/>
          <ac:spMkLst>
            <pc:docMk/>
            <pc:sldMk cId="1709990996" sldId="257"/>
            <ac:spMk id="4" creationId="{4494B9A1-1541-45E7-9ACE-02721554E39F}"/>
          </ac:spMkLst>
        </pc:spChg>
        <pc:spChg chg="del">
          <ac:chgData name="Shaul Chamoula" userId="ac6f003072e8c24a" providerId="LiveId" clId="{25376983-EBE7-46B5-945E-413F4B5727CB}" dt="2020-07-25T20:40:26.909" v="2" actId="478"/>
          <ac:spMkLst>
            <pc:docMk/>
            <pc:sldMk cId="1709990996" sldId="257"/>
            <ac:spMk id="5" creationId="{07336567-3BEF-48E7-A00C-1582E175DD05}"/>
          </ac:spMkLst>
        </pc:spChg>
      </pc:sldChg>
      <pc:sldChg chg="addSp delSp modSp mod">
        <pc:chgData name="Shaul Chamoula" userId="ac6f003072e8c24a" providerId="LiveId" clId="{25376983-EBE7-46B5-945E-413F4B5727CB}" dt="2020-08-10T13:18:28.069" v="5696" actId="20577"/>
        <pc:sldMkLst>
          <pc:docMk/>
          <pc:sldMk cId="0" sldId="262"/>
        </pc:sldMkLst>
        <pc:spChg chg="mod">
          <ac:chgData name="Shaul Chamoula" userId="ac6f003072e8c24a" providerId="LiveId" clId="{25376983-EBE7-46B5-945E-413F4B5727CB}" dt="2020-08-10T13:18:28.069" v="5696" actId="20577"/>
          <ac:spMkLst>
            <pc:docMk/>
            <pc:sldMk cId="0" sldId="262"/>
            <ac:spMk id="4" creationId="{00000000-0000-0000-0000-000000000000}"/>
          </ac:spMkLst>
        </pc:spChg>
        <pc:spChg chg="mod">
          <ac:chgData name="Shaul Chamoula" userId="ac6f003072e8c24a" providerId="LiveId" clId="{25376983-EBE7-46B5-945E-413F4B5727CB}" dt="2020-07-25T20:41:01.310" v="20" actId="20577"/>
          <ac:spMkLst>
            <pc:docMk/>
            <pc:sldMk cId="0" sldId="262"/>
            <ac:spMk id="5" creationId="{00000000-0000-0000-0000-000000000000}"/>
          </ac:spMkLst>
        </pc:spChg>
        <pc:spChg chg="del">
          <ac:chgData name="Shaul Chamoula" userId="ac6f003072e8c24a" providerId="LiveId" clId="{25376983-EBE7-46B5-945E-413F4B5727CB}" dt="2020-07-25T20:40:46.618" v="3" actId="478"/>
          <ac:spMkLst>
            <pc:docMk/>
            <pc:sldMk cId="0" sldId="262"/>
            <ac:spMk id="6" creationId="{B2280C11-EEDB-487A-98F6-634F6A554FCC}"/>
          </ac:spMkLst>
        </pc:spChg>
        <pc:spChg chg="mod">
          <ac:chgData name="Shaul Chamoula" userId="ac6f003072e8c24a" providerId="LiveId" clId="{25376983-EBE7-46B5-945E-413F4B5727CB}" dt="2020-07-25T21:21:09.481" v="78" actId="20577"/>
          <ac:spMkLst>
            <pc:docMk/>
            <pc:sldMk cId="0" sldId="262"/>
            <ac:spMk id="7" creationId="{00000000-0000-0000-0000-000000000000}"/>
          </ac:spMkLst>
        </pc:spChg>
        <pc:spChg chg="add del">
          <ac:chgData name="Shaul Chamoula" userId="ac6f003072e8c24a" providerId="LiveId" clId="{25376983-EBE7-46B5-945E-413F4B5727CB}" dt="2020-07-30T20:30:42.450" v="3936" actId="478"/>
          <ac:spMkLst>
            <pc:docMk/>
            <pc:sldMk cId="0" sldId="262"/>
            <ac:spMk id="8" creationId="{2C6F7BCA-4B13-4E9D-B292-F022F48139C2}"/>
          </ac:spMkLst>
        </pc:spChg>
      </pc:sldChg>
      <pc:sldChg chg="addSp delSp modSp mod ord modClrScheme chgLayout">
        <pc:chgData name="Shaul Chamoula" userId="ac6f003072e8c24a" providerId="LiveId" clId="{25376983-EBE7-46B5-945E-413F4B5727CB}" dt="2020-08-03T11:24:55.796" v="5385" actId="20577"/>
        <pc:sldMkLst>
          <pc:docMk/>
          <pc:sldMk cId="0" sldId="263"/>
        </pc:sldMkLst>
        <pc:spChg chg="del">
          <ac:chgData name="Shaul Chamoula" userId="ac6f003072e8c24a" providerId="LiveId" clId="{25376983-EBE7-46B5-945E-413F4B5727CB}" dt="2020-07-26T10:17:35.577" v="121" actId="478"/>
          <ac:spMkLst>
            <pc:docMk/>
            <pc:sldMk cId="0" sldId="263"/>
            <ac:spMk id="3" creationId="{00000000-0000-0000-0000-000000000000}"/>
          </ac:spMkLst>
        </pc:spChg>
        <pc:spChg chg="del">
          <ac:chgData name="Shaul Chamoula" userId="ac6f003072e8c24a" providerId="LiveId" clId="{25376983-EBE7-46B5-945E-413F4B5727CB}" dt="2020-07-30T20:31:19.343" v="3941" actId="478"/>
          <ac:spMkLst>
            <pc:docMk/>
            <pc:sldMk cId="0" sldId="263"/>
            <ac:spMk id="6" creationId="{4558C303-E198-483E-A262-922AC5C18CB4}"/>
          </ac:spMkLst>
        </pc:spChg>
        <pc:spChg chg="mod ord">
          <ac:chgData name="Shaul Chamoula" userId="ac6f003072e8c24a" providerId="LiveId" clId="{25376983-EBE7-46B5-945E-413F4B5727CB}" dt="2020-07-28T12:41:59.381" v="3493" actId="700"/>
          <ac:spMkLst>
            <pc:docMk/>
            <pc:sldMk cId="0" sldId="263"/>
            <ac:spMk id="7" creationId="{00000000-0000-0000-0000-000000000000}"/>
          </ac:spMkLst>
        </pc:spChg>
        <pc:spChg chg="add del">
          <ac:chgData name="Shaul Chamoula" userId="ac6f003072e8c24a" providerId="LiveId" clId="{25376983-EBE7-46B5-945E-413F4B5727CB}" dt="2020-07-26T10:13:56.431" v="110" actId="22"/>
          <ac:spMkLst>
            <pc:docMk/>
            <pc:sldMk cId="0" sldId="263"/>
            <ac:spMk id="8" creationId="{7E248C7F-326C-498A-9E48-4969B1E18349}"/>
          </ac:spMkLst>
        </pc:spChg>
        <pc:spChg chg="add del mod ord">
          <ac:chgData name="Shaul Chamoula" userId="ac6f003072e8c24a" providerId="LiveId" clId="{25376983-EBE7-46B5-945E-413F4B5727CB}" dt="2020-08-03T11:24:55.796" v="5385" actId="20577"/>
          <ac:spMkLst>
            <pc:docMk/>
            <pc:sldMk cId="0" sldId="263"/>
            <ac:spMk id="12" creationId="{5E466935-65B4-4FCF-8C8B-DB8D695A65CC}"/>
          </ac:spMkLst>
        </pc:spChg>
        <pc:spChg chg="add del mod ord">
          <ac:chgData name="Shaul Chamoula" userId="ac6f003072e8c24a" providerId="LiveId" clId="{25376983-EBE7-46B5-945E-413F4B5727CB}" dt="2020-07-28T12:41:59.381" v="3493" actId="700"/>
          <ac:spMkLst>
            <pc:docMk/>
            <pc:sldMk cId="0" sldId="263"/>
            <ac:spMk id="17" creationId="{AE54CEF6-A44D-4A14-B62A-9FA82B08CD11}"/>
          </ac:spMkLst>
        </pc:spChg>
        <pc:graphicFrameChg chg="add del">
          <ac:chgData name="Shaul Chamoula" userId="ac6f003072e8c24a" providerId="LiveId" clId="{25376983-EBE7-46B5-945E-413F4B5727CB}" dt="2020-07-26T10:18:02.418" v="123" actId="21"/>
          <ac:graphicFrameMkLst>
            <pc:docMk/>
            <pc:sldMk cId="0" sldId="263"/>
            <ac:graphicFrameMk id="4" creationId="{14564568-B71F-459C-83D0-592D28868B6E}"/>
          </ac:graphicFrameMkLst>
        </pc:graphicFrameChg>
        <pc:graphicFrameChg chg="add del mod modGraphic">
          <ac:chgData name="Shaul Chamoula" userId="ac6f003072e8c24a" providerId="LiveId" clId="{25376983-EBE7-46B5-945E-413F4B5727CB}" dt="2020-07-26T10:17:24.114" v="119" actId="21"/>
          <ac:graphicFrameMkLst>
            <pc:docMk/>
            <pc:sldMk cId="0" sldId="263"/>
            <ac:graphicFrameMk id="9" creationId="{58EC8DB8-7F0B-4B77-AAEC-FC22F470EC43}"/>
          </ac:graphicFrameMkLst>
        </pc:graphicFrameChg>
        <pc:graphicFrameChg chg="add del mod modGraphic">
          <ac:chgData name="Shaul Chamoula" userId="ac6f003072e8c24a" providerId="LiveId" clId="{25376983-EBE7-46B5-945E-413F4B5727CB}" dt="2020-07-26T10:18:14.930" v="125" actId="22"/>
          <ac:graphicFrameMkLst>
            <pc:docMk/>
            <pc:sldMk cId="0" sldId="263"/>
            <ac:graphicFrameMk id="14" creationId="{F565BEF9-A423-4988-8F48-53F628F0B87D}"/>
          </ac:graphicFrameMkLst>
        </pc:graphicFrameChg>
        <pc:graphicFrameChg chg="add del">
          <ac:chgData name="Shaul Chamoula" userId="ac6f003072e8c24a" providerId="LiveId" clId="{25376983-EBE7-46B5-945E-413F4B5727CB}" dt="2020-07-26T10:19:08.693" v="145" actId="21"/>
          <ac:graphicFrameMkLst>
            <pc:docMk/>
            <pc:sldMk cId="0" sldId="263"/>
            <ac:graphicFrameMk id="16" creationId="{61CBA5ED-5ACF-4BE7-BC42-3876ADAD05E8}"/>
          </ac:graphicFrameMkLst>
        </pc:graphicFrameChg>
      </pc:sldChg>
      <pc:sldChg chg="delSp modSp mod ord">
        <pc:chgData name="Shaul Chamoula" userId="ac6f003072e8c24a" providerId="LiveId" clId="{25376983-EBE7-46B5-945E-413F4B5727CB}" dt="2020-07-30T20:31:27.956" v="3942" actId="478"/>
        <pc:sldMkLst>
          <pc:docMk/>
          <pc:sldMk cId="0" sldId="288"/>
        </pc:sldMkLst>
        <pc:spChg chg="mod">
          <ac:chgData name="Shaul Chamoula" userId="ac6f003072e8c24a" providerId="LiveId" clId="{25376983-EBE7-46B5-945E-413F4B5727CB}" dt="2020-07-28T20:49:33.724" v="3885" actId="113"/>
          <ac:spMkLst>
            <pc:docMk/>
            <pc:sldMk cId="0" sldId="288"/>
            <ac:spMk id="3" creationId="{137C9259-BD27-44CF-89D5-877243D9C831}"/>
          </ac:spMkLst>
        </pc:spChg>
        <pc:spChg chg="mod">
          <ac:chgData name="Shaul Chamoula" userId="ac6f003072e8c24a" providerId="LiveId" clId="{25376983-EBE7-46B5-945E-413F4B5727CB}" dt="2020-07-26T10:18:53.294" v="140" actId="20577"/>
          <ac:spMkLst>
            <pc:docMk/>
            <pc:sldMk cId="0" sldId="288"/>
            <ac:spMk id="5" creationId="{00000000-0000-0000-0000-000000000000}"/>
          </ac:spMkLst>
        </pc:spChg>
        <pc:spChg chg="del">
          <ac:chgData name="Shaul Chamoula" userId="ac6f003072e8c24a" providerId="LiveId" clId="{25376983-EBE7-46B5-945E-413F4B5727CB}" dt="2020-07-30T20:31:27.956" v="3942" actId="478"/>
          <ac:spMkLst>
            <pc:docMk/>
            <pc:sldMk cId="0" sldId="288"/>
            <ac:spMk id="6" creationId="{D40C8EF4-F222-4B31-8130-4875F8E3C95C}"/>
          </ac:spMkLst>
        </pc:spChg>
      </pc:sldChg>
      <pc:sldChg chg="mod modShow">
        <pc:chgData name="Shaul Chamoula" userId="ac6f003072e8c24a" providerId="LiveId" clId="{25376983-EBE7-46B5-945E-413F4B5727CB}" dt="2020-07-28T12:53:03.693" v="3667" actId="729"/>
        <pc:sldMkLst>
          <pc:docMk/>
          <pc:sldMk cId="0" sldId="291"/>
        </pc:sldMkLst>
      </pc:sldChg>
      <pc:sldChg chg="del mod ord modShow">
        <pc:chgData name="Shaul Chamoula" userId="ac6f003072e8c24a" providerId="LiveId" clId="{25376983-EBE7-46B5-945E-413F4B5727CB}" dt="2020-08-09T13:45:08.134" v="5613" actId="47"/>
        <pc:sldMkLst>
          <pc:docMk/>
          <pc:sldMk cId="2230144795" sldId="292"/>
        </pc:sldMkLst>
      </pc:sldChg>
      <pc:sldChg chg="del mod modShow">
        <pc:chgData name="Shaul Chamoula" userId="ac6f003072e8c24a" providerId="LiveId" clId="{25376983-EBE7-46B5-945E-413F4B5727CB}" dt="2020-08-09T13:45:02.845" v="5612" actId="47"/>
        <pc:sldMkLst>
          <pc:docMk/>
          <pc:sldMk cId="1718737886" sldId="298"/>
        </pc:sldMkLst>
      </pc:sldChg>
      <pc:sldChg chg="del mod modShow">
        <pc:chgData name="Shaul Chamoula" userId="ac6f003072e8c24a" providerId="LiveId" clId="{25376983-EBE7-46B5-945E-413F4B5727CB}" dt="2020-08-09T13:45:02.022" v="5611" actId="47"/>
        <pc:sldMkLst>
          <pc:docMk/>
          <pc:sldMk cId="1207789844" sldId="300"/>
        </pc:sldMkLst>
      </pc:sldChg>
      <pc:sldChg chg="addSp modSp mod modClrScheme modShow chgLayout modNotesTx">
        <pc:chgData name="Shaul Chamoula" userId="ac6f003072e8c24a" providerId="LiveId" clId="{25376983-EBE7-46B5-945E-413F4B5727CB}" dt="2020-08-02T22:19:36.025" v="5298" actId="729"/>
        <pc:sldMkLst>
          <pc:docMk/>
          <pc:sldMk cId="1162881620" sldId="301"/>
        </pc:sldMkLst>
        <pc:spChg chg="mod ord">
          <ac:chgData name="Shaul Chamoula" userId="ac6f003072e8c24a" providerId="LiveId" clId="{25376983-EBE7-46B5-945E-413F4B5727CB}" dt="2020-07-28T12:55:05.015" v="3717" actId="20577"/>
          <ac:spMkLst>
            <pc:docMk/>
            <pc:sldMk cId="1162881620" sldId="301"/>
            <ac:spMk id="2" creationId="{99228C1D-A17F-43C3-894B-39D305E9303E}"/>
          </ac:spMkLst>
        </pc:spChg>
        <pc:spChg chg="add mod ord">
          <ac:chgData name="Shaul Chamoula" userId="ac6f003072e8c24a" providerId="LiveId" clId="{25376983-EBE7-46B5-945E-413F4B5727CB}" dt="2020-07-28T12:54:37.084" v="3668" actId="700"/>
          <ac:spMkLst>
            <pc:docMk/>
            <pc:sldMk cId="1162881620" sldId="301"/>
            <ac:spMk id="3" creationId="{7112EE87-FC4E-48BC-B440-0FD9A8687769}"/>
          </ac:spMkLst>
        </pc:spChg>
        <pc:spChg chg="mod ord">
          <ac:chgData name="Shaul Chamoula" userId="ac6f003072e8c24a" providerId="LiveId" clId="{25376983-EBE7-46B5-945E-413F4B5727CB}" dt="2020-07-28T12:54:37.113" v="3670" actId="27636"/>
          <ac:spMkLst>
            <pc:docMk/>
            <pc:sldMk cId="1162881620" sldId="301"/>
            <ac:spMk id="8" creationId="{5F073F6F-B06E-4677-A445-F6E702C2E63D}"/>
          </ac:spMkLst>
        </pc:spChg>
        <pc:spChg chg="mod ord">
          <ac:chgData name="Shaul Chamoula" userId="ac6f003072e8c24a" providerId="LiveId" clId="{25376983-EBE7-46B5-945E-413F4B5727CB}" dt="2020-07-28T12:55:28.690" v="3726" actId="20577"/>
          <ac:spMkLst>
            <pc:docMk/>
            <pc:sldMk cId="1162881620" sldId="301"/>
            <ac:spMk id="9" creationId="{976EFD1C-2C83-406B-A4FA-8AEE22957B59}"/>
          </ac:spMkLst>
        </pc:spChg>
      </pc:sldChg>
      <pc:sldChg chg="del mod ord modShow">
        <pc:chgData name="Shaul Chamoula" userId="ac6f003072e8c24a" providerId="LiveId" clId="{25376983-EBE7-46B5-945E-413F4B5727CB}" dt="2020-08-09T13:45:10.813" v="5615" actId="47"/>
        <pc:sldMkLst>
          <pc:docMk/>
          <pc:sldMk cId="2007319970" sldId="302"/>
        </pc:sldMkLst>
      </pc:sldChg>
      <pc:sldChg chg="addSp delSp modSp mod ord modShow">
        <pc:chgData name="Shaul Chamoula" userId="ac6f003072e8c24a" providerId="LiveId" clId="{25376983-EBE7-46B5-945E-413F4B5727CB}" dt="2020-08-02T22:19:21.532" v="5296" actId="729"/>
        <pc:sldMkLst>
          <pc:docMk/>
          <pc:sldMk cId="3072097564" sldId="303"/>
        </pc:sldMkLst>
        <pc:spChg chg="mod">
          <ac:chgData name="Shaul Chamoula" userId="ac6f003072e8c24a" providerId="LiveId" clId="{25376983-EBE7-46B5-945E-413F4B5727CB}" dt="2020-07-31T08:32:59.818" v="3955" actId="20577"/>
          <ac:spMkLst>
            <pc:docMk/>
            <pc:sldMk cId="3072097564" sldId="303"/>
            <ac:spMk id="2" creationId="{2F6469D9-7AB5-4B51-A971-96A91FB99D24}"/>
          </ac:spMkLst>
        </pc:spChg>
        <pc:spChg chg="del">
          <ac:chgData name="Shaul Chamoula" userId="ac6f003072e8c24a" providerId="LiveId" clId="{25376983-EBE7-46B5-945E-413F4B5727CB}" dt="2020-08-02T21:57:38.856" v="5267" actId="478"/>
          <ac:spMkLst>
            <pc:docMk/>
            <pc:sldMk cId="3072097564" sldId="303"/>
            <ac:spMk id="3" creationId="{CC747F1D-4827-4A19-ADAC-B662AD81FEC3}"/>
          </ac:spMkLst>
        </pc:spChg>
        <pc:spChg chg="add del mod">
          <ac:chgData name="Shaul Chamoula" userId="ac6f003072e8c24a" providerId="LiveId" clId="{25376983-EBE7-46B5-945E-413F4B5727CB}" dt="2020-08-02T21:58:08.228" v="5273"/>
          <ac:spMkLst>
            <pc:docMk/>
            <pc:sldMk cId="3072097564" sldId="303"/>
            <ac:spMk id="5" creationId="{059369ED-DBF4-4374-8037-BFC59DC34E45}"/>
          </ac:spMkLst>
        </pc:spChg>
        <pc:spChg chg="add del mod">
          <ac:chgData name="Shaul Chamoula" userId="ac6f003072e8c24a" providerId="LiveId" clId="{25376983-EBE7-46B5-945E-413F4B5727CB}" dt="2020-08-02T22:01:08.466" v="5292" actId="478"/>
          <ac:spMkLst>
            <pc:docMk/>
            <pc:sldMk cId="3072097564" sldId="303"/>
            <ac:spMk id="10" creationId="{9E9F68AE-5B93-4C58-B5F8-61B60967435C}"/>
          </ac:spMkLst>
        </pc:spChg>
        <pc:spChg chg="mod">
          <ac:chgData name="Shaul Chamoula" userId="ac6f003072e8c24a" providerId="LiveId" clId="{25376983-EBE7-46B5-945E-413F4B5727CB}" dt="2020-08-02T22:02:21.928" v="5295" actId="27636"/>
          <ac:spMkLst>
            <pc:docMk/>
            <pc:sldMk cId="3072097564" sldId="303"/>
            <ac:spMk id="11" creationId="{AB8BD618-A489-477B-BCFF-DD00331D5EAB}"/>
          </ac:spMkLst>
        </pc:spChg>
        <pc:spChg chg="add">
          <ac:chgData name="Shaul Chamoula" userId="ac6f003072e8c24a" providerId="LiveId" clId="{25376983-EBE7-46B5-945E-413F4B5727CB}" dt="2020-08-02T22:01:15.589" v="5293" actId="22"/>
          <ac:spMkLst>
            <pc:docMk/>
            <pc:sldMk cId="3072097564" sldId="303"/>
            <ac:spMk id="19" creationId="{543EAC08-BBEF-472F-B8C5-199A5156D154}"/>
          </ac:spMkLst>
        </pc:spChg>
        <pc:picChg chg="del">
          <ac:chgData name="Shaul Chamoula" userId="ac6f003072e8c24a" providerId="LiveId" clId="{25376983-EBE7-46B5-945E-413F4B5727CB}" dt="2020-08-02T21:57:34.745" v="5266" actId="478"/>
          <ac:picMkLst>
            <pc:docMk/>
            <pc:sldMk cId="3072097564" sldId="303"/>
            <ac:picMk id="8" creationId="{E1336D4C-B954-4D7A-A012-BC33384799E1}"/>
          </ac:picMkLst>
        </pc:picChg>
        <pc:picChg chg="add del mod">
          <ac:chgData name="Shaul Chamoula" userId="ac6f003072e8c24a" providerId="LiveId" clId="{25376983-EBE7-46B5-945E-413F4B5727CB}" dt="2020-08-02T22:00:29.279" v="5287" actId="478"/>
          <ac:picMkLst>
            <pc:docMk/>
            <pc:sldMk cId="3072097564" sldId="303"/>
            <ac:picMk id="13" creationId="{53964D40-9F1D-41FC-98D2-5C974F8F1EDC}"/>
          </ac:picMkLst>
        </pc:picChg>
        <pc:picChg chg="add del">
          <ac:chgData name="Shaul Chamoula" userId="ac6f003072e8c24a" providerId="LiveId" clId="{25376983-EBE7-46B5-945E-413F4B5727CB}" dt="2020-08-02T22:00:28.754" v="5286" actId="22"/>
          <ac:picMkLst>
            <pc:docMk/>
            <pc:sldMk cId="3072097564" sldId="303"/>
            <ac:picMk id="15" creationId="{D7DFBB87-5ECF-45E0-A83F-68DAB8A9E3E6}"/>
          </ac:picMkLst>
        </pc:picChg>
        <pc:picChg chg="add">
          <ac:chgData name="Shaul Chamoula" userId="ac6f003072e8c24a" providerId="LiveId" clId="{25376983-EBE7-46B5-945E-413F4B5727CB}" dt="2020-08-02T22:00:30.206" v="5288" actId="22"/>
          <ac:picMkLst>
            <pc:docMk/>
            <pc:sldMk cId="3072097564" sldId="303"/>
            <ac:picMk id="17" creationId="{6BBB6F04-19C5-4546-B679-4F653743C87B}"/>
          </ac:picMkLst>
        </pc:picChg>
      </pc:sldChg>
      <pc:sldChg chg="del mod modShow">
        <pc:chgData name="Shaul Chamoula" userId="ac6f003072e8c24a" providerId="LiveId" clId="{25376983-EBE7-46B5-945E-413F4B5727CB}" dt="2020-08-09T13:45:00.632" v="5610" actId="47"/>
        <pc:sldMkLst>
          <pc:docMk/>
          <pc:sldMk cId="3526277996" sldId="304"/>
        </pc:sldMkLst>
      </pc:sldChg>
      <pc:sldChg chg="del mod modShow">
        <pc:chgData name="Shaul Chamoula" userId="ac6f003072e8c24a" providerId="LiveId" clId="{25376983-EBE7-46B5-945E-413F4B5727CB}" dt="2020-08-09T13:44:53.743" v="5609" actId="47"/>
        <pc:sldMkLst>
          <pc:docMk/>
          <pc:sldMk cId="3901153192" sldId="306"/>
        </pc:sldMkLst>
      </pc:sldChg>
      <pc:sldChg chg="del mod ord modShow">
        <pc:chgData name="Shaul Chamoula" userId="ac6f003072e8c24a" providerId="LiveId" clId="{25376983-EBE7-46B5-945E-413F4B5727CB}" dt="2020-08-09T13:45:11.947" v="5616" actId="47"/>
        <pc:sldMkLst>
          <pc:docMk/>
          <pc:sldMk cId="1095412416" sldId="307"/>
        </pc:sldMkLst>
      </pc:sldChg>
      <pc:sldChg chg="del mod ord modShow">
        <pc:chgData name="Shaul Chamoula" userId="ac6f003072e8c24a" providerId="LiveId" clId="{25376983-EBE7-46B5-945E-413F4B5727CB}" dt="2020-08-09T13:45:09.377" v="5614" actId="47"/>
        <pc:sldMkLst>
          <pc:docMk/>
          <pc:sldMk cId="2107791012" sldId="308"/>
        </pc:sldMkLst>
      </pc:sldChg>
      <pc:sldChg chg="addSp delSp modSp new del mod modClrScheme modShow chgLayout">
        <pc:chgData name="Shaul Chamoula" userId="ac6f003072e8c24a" providerId="LiveId" clId="{25376983-EBE7-46B5-945E-413F4B5727CB}" dt="2020-08-09T13:44:51.827" v="5608" actId="47"/>
        <pc:sldMkLst>
          <pc:docMk/>
          <pc:sldMk cId="3218399392" sldId="309"/>
        </pc:sldMkLst>
        <pc:spChg chg="del mod ord">
          <ac:chgData name="Shaul Chamoula" userId="ac6f003072e8c24a" providerId="LiveId" clId="{25376983-EBE7-46B5-945E-413F4B5727CB}" dt="2020-07-25T23:18:13.966" v="82" actId="700"/>
          <ac:spMkLst>
            <pc:docMk/>
            <pc:sldMk cId="3218399392" sldId="309"/>
            <ac:spMk id="2" creationId="{9F7A63A7-D402-4AC9-9773-E3F4E4E034D8}"/>
          </ac:spMkLst>
        </pc:spChg>
        <pc:spChg chg="del mod ord">
          <ac:chgData name="Shaul Chamoula" userId="ac6f003072e8c24a" providerId="LiveId" clId="{25376983-EBE7-46B5-945E-413F4B5727CB}" dt="2020-07-25T23:18:13.966" v="82" actId="700"/>
          <ac:spMkLst>
            <pc:docMk/>
            <pc:sldMk cId="3218399392" sldId="309"/>
            <ac:spMk id="3" creationId="{2C67A3BE-06C4-4FE8-B397-8C3B53F348E9}"/>
          </ac:spMkLst>
        </pc:spChg>
        <pc:spChg chg="del mod ord">
          <ac:chgData name="Shaul Chamoula" userId="ac6f003072e8c24a" providerId="LiveId" clId="{25376983-EBE7-46B5-945E-413F4B5727CB}" dt="2020-07-25T23:18:13.966" v="82" actId="700"/>
          <ac:spMkLst>
            <pc:docMk/>
            <pc:sldMk cId="3218399392" sldId="309"/>
            <ac:spMk id="4" creationId="{56002064-BB6E-4BD2-A1C6-1EBE1D95370D}"/>
          </ac:spMkLst>
        </pc:spChg>
        <pc:spChg chg="add mod ord">
          <ac:chgData name="Shaul Chamoula" userId="ac6f003072e8c24a" providerId="LiveId" clId="{25376983-EBE7-46B5-945E-413F4B5727CB}" dt="2020-07-25T23:18:13.966" v="82" actId="700"/>
          <ac:spMkLst>
            <pc:docMk/>
            <pc:sldMk cId="3218399392" sldId="309"/>
            <ac:spMk id="5" creationId="{B3CDDB91-9D31-4A54-9F7D-6AC281224EF0}"/>
          </ac:spMkLst>
        </pc:spChg>
        <pc:spChg chg="add mod ord">
          <ac:chgData name="Shaul Chamoula" userId="ac6f003072e8c24a" providerId="LiveId" clId="{25376983-EBE7-46B5-945E-413F4B5727CB}" dt="2020-07-25T23:18:36.076" v="108" actId="20577"/>
          <ac:spMkLst>
            <pc:docMk/>
            <pc:sldMk cId="3218399392" sldId="309"/>
            <ac:spMk id="6" creationId="{726D4C89-E165-45AD-BCD5-366C24CEBD08}"/>
          </ac:spMkLst>
        </pc:spChg>
        <pc:spChg chg="add mod ord">
          <ac:chgData name="Shaul Chamoula" userId="ac6f003072e8c24a" providerId="LiveId" clId="{25376983-EBE7-46B5-945E-413F4B5727CB}" dt="2020-07-25T23:18:25.434" v="83"/>
          <ac:spMkLst>
            <pc:docMk/>
            <pc:sldMk cId="3218399392" sldId="309"/>
            <ac:spMk id="7" creationId="{F8261A80-8ABD-4D5A-AE52-3FBFE4C50E5A}"/>
          </ac:spMkLst>
        </pc:spChg>
      </pc:sldChg>
      <pc:sldChg chg="addSp delSp modSp new mod ord modClrScheme chgLayout modNotesTx">
        <pc:chgData name="Shaul Chamoula" userId="ac6f003072e8c24a" providerId="LiveId" clId="{25376983-EBE7-46B5-945E-413F4B5727CB}" dt="2020-07-30T20:31:06.437" v="3940" actId="21"/>
        <pc:sldMkLst>
          <pc:docMk/>
          <pc:sldMk cId="3351287417" sldId="310"/>
        </pc:sldMkLst>
        <pc:spChg chg="add del mod ord">
          <ac:chgData name="Shaul Chamoula" userId="ac6f003072e8c24a" providerId="LiveId" clId="{25376983-EBE7-46B5-945E-413F4B5727CB}" dt="2020-07-26T20:59:18.418" v="315" actId="700"/>
          <ac:spMkLst>
            <pc:docMk/>
            <pc:sldMk cId="3351287417" sldId="310"/>
            <ac:spMk id="2" creationId="{3B567F7D-1E47-4912-81C9-557A1C052CD8}"/>
          </ac:spMkLst>
        </pc:spChg>
        <pc:spChg chg="add del mod ord">
          <ac:chgData name="Shaul Chamoula" userId="ac6f003072e8c24a" providerId="LiveId" clId="{25376983-EBE7-46B5-945E-413F4B5727CB}" dt="2020-07-30T20:31:05.809" v="3939" actId="22"/>
          <ac:spMkLst>
            <pc:docMk/>
            <pc:sldMk cId="3351287417" sldId="310"/>
            <ac:spMk id="3" creationId="{FDD975F7-E60D-4DA0-B2D3-BD7C8AAECF0D}"/>
          </ac:spMkLst>
        </pc:spChg>
        <pc:spChg chg="add del mod ord">
          <ac:chgData name="Shaul Chamoula" userId="ac6f003072e8c24a" providerId="LiveId" clId="{25376983-EBE7-46B5-945E-413F4B5727CB}" dt="2020-07-26T20:59:06.732" v="314" actId="700"/>
          <ac:spMkLst>
            <pc:docMk/>
            <pc:sldMk cId="3351287417" sldId="310"/>
            <ac:spMk id="4" creationId="{60BE99D3-ED7E-4416-A301-79BFDF7B44D6}"/>
          </ac:spMkLst>
        </pc:spChg>
        <pc:spChg chg="add del mod ord">
          <ac:chgData name="Shaul Chamoula" userId="ac6f003072e8c24a" providerId="LiveId" clId="{25376983-EBE7-46B5-945E-413F4B5727CB}" dt="2020-07-26T10:25:13.996" v="151" actId="700"/>
          <ac:spMkLst>
            <pc:docMk/>
            <pc:sldMk cId="3351287417" sldId="310"/>
            <ac:spMk id="7" creationId="{BD3EBBCA-4C27-4079-9C13-6C13F99DCEA5}"/>
          </ac:spMkLst>
        </pc:spChg>
        <pc:spChg chg="add del mod ord">
          <ac:chgData name="Shaul Chamoula" userId="ac6f003072e8c24a" providerId="LiveId" clId="{25376983-EBE7-46B5-945E-413F4B5727CB}" dt="2020-07-26T10:25:13.996" v="151" actId="700"/>
          <ac:spMkLst>
            <pc:docMk/>
            <pc:sldMk cId="3351287417" sldId="310"/>
            <ac:spMk id="8" creationId="{268D567D-A7EE-412A-98DB-74833AA2EFF9}"/>
          </ac:spMkLst>
        </pc:spChg>
        <pc:spChg chg="add">
          <ac:chgData name="Shaul Chamoula" userId="ac6f003072e8c24a" providerId="LiveId" clId="{25376983-EBE7-46B5-945E-413F4B5727CB}" dt="2020-07-26T20:57:31.358" v="309" actId="22"/>
          <ac:spMkLst>
            <pc:docMk/>
            <pc:sldMk cId="3351287417" sldId="310"/>
            <ac:spMk id="11" creationId="{954FBEF1-E130-4C35-8D8C-18EEA62BBCF6}"/>
          </ac:spMkLst>
        </pc:spChg>
        <pc:spChg chg="add mod ord">
          <ac:chgData name="Shaul Chamoula" userId="ac6f003072e8c24a" providerId="LiveId" clId="{25376983-EBE7-46B5-945E-413F4B5727CB}" dt="2020-07-28T15:36:59.856" v="3834" actId="122"/>
          <ac:spMkLst>
            <pc:docMk/>
            <pc:sldMk cId="3351287417" sldId="310"/>
            <ac:spMk id="12" creationId="{A1B5A734-1009-445D-8B09-29058D1E7961}"/>
          </ac:spMkLst>
        </pc:spChg>
        <pc:graphicFrameChg chg="add del mod modGraphic">
          <ac:chgData name="Shaul Chamoula" userId="ac6f003072e8c24a" providerId="LiveId" clId="{25376983-EBE7-46B5-945E-413F4B5727CB}" dt="2020-07-30T20:31:05.809" v="3939" actId="22"/>
          <ac:graphicFrameMkLst>
            <pc:docMk/>
            <pc:sldMk cId="3351287417" sldId="310"/>
            <ac:graphicFrameMk id="4" creationId="{44D2C531-48DB-4E18-BD15-3A6093923355}"/>
          </ac:graphicFrameMkLst>
        </pc:graphicFrameChg>
        <pc:graphicFrameChg chg="add del mod">
          <ac:chgData name="Shaul Chamoula" userId="ac6f003072e8c24a" providerId="LiveId" clId="{25376983-EBE7-46B5-945E-413F4B5727CB}" dt="2020-07-30T20:31:06.437" v="3940" actId="21"/>
          <ac:graphicFrameMkLst>
            <pc:docMk/>
            <pc:sldMk cId="3351287417" sldId="310"/>
            <ac:graphicFrameMk id="6" creationId="{8B512DFA-6D21-48B1-8B45-F87C78A024B2}"/>
          </ac:graphicFrameMkLst>
        </pc:graphicFrameChg>
        <pc:picChg chg="add del">
          <ac:chgData name="Shaul Chamoula" userId="ac6f003072e8c24a" providerId="LiveId" clId="{25376983-EBE7-46B5-945E-413F4B5727CB}" dt="2020-07-26T20:57:23.741" v="308"/>
          <ac:picMkLst>
            <pc:docMk/>
            <pc:sldMk cId="3351287417" sldId="310"/>
            <ac:picMk id="9" creationId="{FDFCD682-4591-46CE-9B41-2AABED381654}"/>
          </ac:picMkLst>
        </pc:picChg>
      </pc:sldChg>
      <pc:sldChg chg="addSp delSp modSp new mod modClrScheme chgLayout">
        <pc:chgData name="Shaul Chamoula" userId="ac6f003072e8c24a" providerId="LiveId" clId="{25376983-EBE7-46B5-945E-413F4B5727CB}" dt="2020-07-28T20:50:31.470" v="3888" actId="122"/>
        <pc:sldMkLst>
          <pc:docMk/>
          <pc:sldMk cId="3852721926" sldId="311"/>
        </pc:sldMkLst>
        <pc:spChg chg="mod ord">
          <ac:chgData name="Shaul Chamoula" userId="ac6f003072e8c24a" providerId="LiveId" clId="{25376983-EBE7-46B5-945E-413F4B5727CB}" dt="2020-07-26T20:58:11.308" v="312" actId="700"/>
          <ac:spMkLst>
            <pc:docMk/>
            <pc:sldMk cId="3852721926" sldId="311"/>
            <ac:spMk id="2" creationId="{7724FE75-9DB9-43CF-B24F-9FD1B58AAACA}"/>
          </ac:spMkLst>
        </pc:spChg>
        <pc:spChg chg="mod ord">
          <ac:chgData name="Shaul Chamoula" userId="ac6f003072e8c24a" providerId="LiveId" clId="{25376983-EBE7-46B5-945E-413F4B5727CB}" dt="2020-07-28T15:36:44.051" v="3832" actId="122"/>
          <ac:spMkLst>
            <pc:docMk/>
            <pc:sldMk cId="3852721926" sldId="311"/>
            <ac:spMk id="3" creationId="{1CA5731D-285D-4059-A1D6-64ED3AC705B2}"/>
          </ac:spMkLst>
        </pc:spChg>
        <pc:spChg chg="add del mod ord">
          <ac:chgData name="Shaul Chamoula" userId="ac6f003072e8c24a" providerId="LiveId" clId="{25376983-EBE7-46B5-945E-413F4B5727CB}" dt="2020-07-26T20:58:11.308" v="312" actId="700"/>
          <ac:spMkLst>
            <pc:docMk/>
            <pc:sldMk cId="3852721926" sldId="311"/>
            <ac:spMk id="4" creationId="{50C9FD61-A7C1-4D09-A55F-AF208A13A11E}"/>
          </ac:spMkLst>
        </pc:spChg>
        <pc:spChg chg="add mod">
          <ac:chgData name="Shaul Chamoula" userId="ac6f003072e8c24a" providerId="LiveId" clId="{25376983-EBE7-46B5-945E-413F4B5727CB}" dt="2020-07-26T20:58:47.333" v="313" actId="1076"/>
          <ac:spMkLst>
            <pc:docMk/>
            <pc:sldMk cId="3852721926" sldId="311"/>
            <ac:spMk id="9" creationId="{861D7E53-3A81-4DE2-A454-00607B5529CE}"/>
          </ac:spMkLst>
        </pc:spChg>
        <pc:spChg chg="add del mod">
          <ac:chgData name="Shaul Chamoula" userId="ac6f003072e8c24a" providerId="LiveId" clId="{25376983-EBE7-46B5-945E-413F4B5727CB}" dt="2020-07-26T20:42:13.973" v="296" actId="478"/>
          <ac:spMkLst>
            <pc:docMk/>
            <pc:sldMk cId="3852721926" sldId="311"/>
            <ac:spMk id="11" creationId="{4BBE80F8-3A17-41A0-8101-7DB98F125796}"/>
          </ac:spMkLst>
        </pc:spChg>
        <pc:spChg chg="add del mod">
          <ac:chgData name="Shaul Chamoula" userId="ac6f003072e8c24a" providerId="LiveId" clId="{25376983-EBE7-46B5-945E-413F4B5727CB}" dt="2020-07-26T20:42:11.583" v="295" actId="478"/>
          <ac:spMkLst>
            <pc:docMk/>
            <pc:sldMk cId="3852721926" sldId="311"/>
            <ac:spMk id="13" creationId="{C2943FD3-A833-4415-84E5-E04CD1B960A7}"/>
          </ac:spMkLst>
        </pc:spChg>
        <pc:spChg chg="add">
          <ac:chgData name="Shaul Chamoula" userId="ac6f003072e8c24a" providerId="LiveId" clId="{25376983-EBE7-46B5-945E-413F4B5727CB}" dt="2020-07-26T20:57:33.193" v="310" actId="22"/>
          <ac:spMkLst>
            <pc:docMk/>
            <pc:sldMk cId="3852721926" sldId="311"/>
            <ac:spMk id="19" creationId="{E5873062-DC1A-481E-851C-EF960C52CD95}"/>
          </ac:spMkLst>
        </pc:spChg>
        <pc:spChg chg="add del mod ord">
          <ac:chgData name="Shaul Chamoula" userId="ac6f003072e8c24a" providerId="LiveId" clId="{25376983-EBE7-46B5-945E-413F4B5727CB}" dt="2020-07-26T21:35:33.660" v="366" actId="1032"/>
          <ac:spMkLst>
            <pc:docMk/>
            <pc:sldMk cId="3852721926" sldId="311"/>
            <ac:spMk id="20" creationId="{C36E16E3-2407-4845-B46C-A9BD5333A05A}"/>
          </ac:spMkLst>
        </pc:spChg>
        <pc:spChg chg="add mod">
          <ac:chgData name="Shaul Chamoula" userId="ac6f003072e8c24a" providerId="LiveId" clId="{25376983-EBE7-46B5-945E-413F4B5727CB}" dt="2020-07-28T06:23:02.960" v="1065" actId="20577"/>
          <ac:spMkLst>
            <pc:docMk/>
            <pc:sldMk cId="3852721926" sldId="311"/>
            <ac:spMk id="24" creationId="{5D0AF59E-BBC9-4777-8BD3-0941585A51BC}"/>
          </ac:spMkLst>
        </pc:spChg>
        <pc:graphicFrameChg chg="add del mod modGraphic">
          <ac:chgData name="Shaul Chamoula" userId="ac6f003072e8c24a" providerId="LiveId" clId="{25376983-EBE7-46B5-945E-413F4B5727CB}" dt="2020-07-26T10:36:11.576" v="265" actId="1032"/>
          <ac:graphicFrameMkLst>
            <pc:docMk/>
            <pc:sldMk cId="3852721926" sldId="311"/>
            <ac:graphicFrameMk id="5" creationId="{0773D3FC-44D6-4E73-A4CD-4D6B43304A00}"/>
          </ac:graphicFrameMkLst>
        </pc:graphicFrameChg>
        <pc:graphicFrameChg chg="add del mod modGraphic">
          <ac:chgData name="Shaul Chamoula" userId="ac6f003072e8c24a" providerId="LiveId" clId="{25376983-EBE7-46B5-945E-413F4B5727CB}" dt="2020-07-26T10:40:13.757" v="276" actId="1032"/>
          <ac:graphicFrameMkLst>
            <pc:docMk/>
            <pc:sldMk cId="3852721926" sldId="311"/>
            <ac:graphicFrameMk id="6" creationId="{CCB35C83-DBBC-4856-91FE-0929C041C1E9}"/>
          </ac:graphicFrameMkLst>
        </pc:graphicFrameChg>
        <pc:graphicFrameChg chg="add del mod modGraphic">
          <ac:chgData name="Shaul Chamoula" userId="ac6f003072e8c24a" providerId="LiveId" clId="{25376983-EBE7-46B5-945E-413F4B5727CB}" dt="2020-07-26T21:35:04.585" v="365" actId="1032"/>
          <ac:graphicFrameMkLst>
            <pc:docMk/>
            <pc:sldMk cId="3852721926" sldId="311"/>
            <ac:graphicFrameMk id="21" creationId="{E8A4FFA7-CA2B-4701-9E1B-EEB20F709942}"/>
          </ac:graphicFrameMkLst>
        </pc:graphicFrameChg>
        <pc:graphicFrameChg chg="add mod modGraphic">
          <ac:chgData name="Shaul Chamoula" userId="ac6f003072e8c24a" providerId="LiveId" clId="{25376983-EBE7-46B5-945E-413F4B5727CB}" dt="2020-07-28T20:50:31.470" v="3888" actId="122"/>
          <ac:graphicFrameMkLst>
            <pc:docMk/>
            <pc:sldMk cId="3852721926" sldId="311"/>
            <ac:graphicFrameMk id="22" creationId="{FFF38472-C516-4729-AEB8-6394AC6EAEE4}"/>
          </ac:graphicFrameMkLst>
        </pc:graphicFrameChg>
        <pc:picChg chg="add mod">
          <ac:chgData name="Shaul Chamoula" userId="ac6f003072e8c24a" providerId="LiveId" clId="{25376983-EBE7-46B5-945E-413F4B5727CB}" dt="2020-07-26T21:01:15.350" v="322" actId="14100"/>
          <ac:picMkLst>
            <pc:docMk/>
            <pc:sldMk cId="3852721926" sldId="311"/>
            <ac:picMk id="7" creationId="{118778DD-F84B-4A4A-A551-F2CE297A6E87}"/>
          </ac:picMkLst>
        </pc:picChg>
        <pc:picChg chg="add mod">
          <ac:chgData name="Shaul Chamoula" userId="ac6f003072e8c24a" providerId="LiveId" clId="{25376983-EBE7-46B5-945E-413F4B5727CB}" dt="2020-07-26T20:58:47.333" v="313" actId="1076"/>
          <ac:picMkLst>
            <pc:docMk/>
            <pc:sldMk cId="3852721926" sldId="311"/>
            <ac:picMk id="14" creationId="{DC433F9E-4D47-4CFA-BDA2-60701CB8057E}"/>
          </ac:picMkLst>
        </pc:picChg>
        <pc:picChg chg="add mod">
          <ac:chgData name="Shaul Chamoula" userId="ac6f003072e8c24a" providerId="LiveId" clId="{25376983-EBE7-46B5-945E-413F4B5727CB}" dt="2020-07-26T20:41:34.412" v="288" actId="571"/>
          <ac:picMkLst>
            <pc:docMk/>
            <pc:sldMk cId="3852721926" sldId="311"/>
            <ac:picMk id="15" creationId="{ECB677B5-9FD8-4B7E-B036-2202094A80BF}"/>
          </ac:picMkLst>
        </pc:picChg>
        <pc:picChg chg="add mod">
          <ac:chgData name="Shaul Chamoula" userId="ac6f003072e8c24a" providerId="LiveId" clId="{25376983-EBE7-46B5-945E-413F4B5727CB}" dt="2020-07-26T20:41:47.126" v="292" actId="571"/>
          <ac:picMkLst>
            <pc:docMk/>
            <pc:sldMk cId="3852721926" sldId="311"/>
            <ac:picMk id="16" creationId="{456A6641-B7E9-425A-A27E-82C3D3DF5639}"/>
          </ac:picMkLst>
        </pc:picChg>
        <pc:picChg chg="add mod">
          <ac:chgData name="Shaul Chamoula" userId="ac6f003072e8c24a" providerId="LiveId" clId="{25376983-EBE7-46B5-945E-413F4B5727CB}" dt="2020-07-26T20:41:47.126" v="292" actId="571"/>
          <ac:picMkLst>
            <pc:docMk/>
            <pc:sldMk cId="3852721926" sldId="311"/>
            <ac:picMk id="17" creationId="{62D4CD20-A64D-454D-A713-D172CF01A262}"/>
          </ac:picMkLst>
        </pc:picChg>
      </pc:sldChg>
      <pc:sldChg chg="addSp delSp modSp add mod">
        <pc:chgData name="Shaul Chamoula" userId="ac6f003072e8c24a" providerId="LiveId" clId="{25376983-EBE7-46B5-945E-413F4B5727CB}" dt="2020-07-28T15:40:57.336" v="3867"/>
        <pc:sldMkLst>
          <pc:docMk/>
          <pc:sldMk cId="779410294" sldId="312"/>
        </pc:sldMkLst>
        <pc:spChg chg="del">
          <ac:chgData name="Shaul Chamoula" userId="ac6f003072e8c24a" providerId="LiveId" clId="{25376983-EBE7-46B5-945E-413F4B5727CB}" dt="2020-07-27T22:16:27.490" v="492" actId="1032"/>
          <ac:spMkLst>
            <pc:docMk/>
            <pc:sldMk cId="779410294" sldId="312"/>
            <ac:spMk id="3" creationId="{FDD975F7-E60D-4DA0-B2D3-BD7C8AAECF0D}"/>
          </ac:spMkLst>
        </pc:spChg>
        <pc:spChg chg="add del mod">
          <ac:chgData name="Shaul Chamoula" userId="ac6f003072e8c24a" providerId="LiveId" clId="{25376983-EBE7-46B5-945E-413F4B5727CB}" dt="2020-07-28T15:40:57.336" v="3867"/>
          <ac:spMkLst>
            <pc:docMk/>
            <pc:sldMk cId="779410294" sldId="312"/>
            <ac:spMk id="6" creationId="{CD5DAA3B-5A89-449C-A54F-B60F2A71FDA6}"/>
          </ac:spMkLst>
        </pc:spChg>
        <pc:spChg chg="mod">
          <ac:chgData name="Shaul Chamoula" userId="ac6f003072e8c24a" providerId="LiveId" clId="{25376983-EBE7-46B5-945E-413F4B5727CB}" dt="2020-07-28T15:36:50.290" v="3833" actId="122"/>
          <ac:spMkLst>
            <pc:docMk/>
            <pc:sldMk cId="779410294" sldId="312"/>
            <ac:spMk id="12" creationId="{A1B5A734-1009-445D-8B09-29058D1E7961}"/>
          </ac:spMkLst>
        </pc:spChg>
        <pc:graphicFrameChg chg="add mod modGraphic">
          <ac:chgData name="Shaul Chamoula" userId="ac6f003072e8c24a" providerId="LiveId" clId="{25376983-EBE7-46B5-945E-413F4B5727CB}" dt="2020-07-27T22:17:25.391" v="502" actId="20577"/>
          <ac:graphicFrameMkLst>
            <pc:docMk/>
            <pc:sldMk cId="779410294" sldId="312"/>
            <ac:graphicFrameMk id="4" creationId="{3D418B19-19BA-4345-9BB7-EDEA383F19CB}"/>
          </ac:graphicFrameMkLst>
        </pc:graphicFrameChg>
        <pc:graphicFrameChg chg="del">
          <ac:chgData name="Shaul Chamoula" userId="ac6f003072e8c24a" providerId="LiveId" clId="{25376983-EBE7-46B5-945E-413F4B5727CB}" dt="2020-07-27T22:15:48.810" v="491" actId="478"/>
          <ac:graphicFrameMkLst>
            <pc:docMk/>
            <pc:sldMk cId="779410294" sldId="312"/>
            <ac:graphicFrameMk id="6" creationId="{8B512DFA-6D21-48B1-8B45-F87C78A024B2}"/>
          </ac:graphicFrameMkLst>
        </pc:graphicFrameChg>
      </pc:sldChg>
      <pc:sldChg chg="addSp delSp modSp new mod modNotesTx">
        <pc:chgData name="Shaul Chamoula" userId="ac6f003072e8c24a" providerId="LiveId" clId="{25376983-EBE7-46B5-945E-413F4B5727CB}" dt="2020-07-28T15:40:46.192" v="3865"/>
        <pc:sldMkLst>
          <pc:docMk/>
          <pc:sldMk cId="37572344" sldId="313"/>
        </pc:sldMkLst>
        <pc:spChg chg="mod">
          <ac:chgData name="Shaul Chamoula" userId="ac6f003072e8c24a" providerId="LiveId" clId="{25376983-EBE7-46B5-945E-413F4B5727CB}" dt="2020-07-27T22:21:04.143" v="539" actId="20577"/>
          <ac:spMkLst>
            <pc:docMk/>
            <pc:sldMk cId="37572344" sldId="313"/>
            <ac:spMk id="3" creationId="{37A4EE29-B1A0-414B-8CE5-67299EDEC0A6}"/>
          </ac:spMkLst>
        </pc:spChg>
        <pc:spChg chg="add del mod">
          <ac:chgData name="Shaul Chamoula" userId="ac6f003072e8c24a" providerId="LiveId" clId="{25376983-EBE7-46B5-945E-413F4B5727CB}" dt="2020-07-28T15:40:40.386" v="3863"/>
          <ac:spMkLst>
            <pc:docMk/>
            <pc:sldMk cId="37572344" sldId="313"/>
            <ac:spMk id="4" creationId="{3F447B6C-C7A1-42A9-A9F2-624FD7D6D146}"/>
          </ac:spMkLst>
        </pc:spChg>
        <pc:spChg chg="add del mod">
          <ac:chgData name="Shaul Chamoula" userId="ac6f003072e8c24a" providerId="LiveId" clId="{25376983-EBE7-46B5-945E-413F4B5727CB}" dt="2020-07-28T15:40:46.192" v="3865"/>
          <ac:spMkLst>
            <pc:docMk/>
            <pc:sldMk cId="37572344" sldId="313"/>
            <ac:spMk id="5" creationId="{F00D3C5B-B5C9-49D5-BB85-825CA99FFC74}"/>
          </ac:spMkLst>
        </pc:spChg>
      </pc:sldChg>
      <pc:sldChg chg="addSp delSp modSp add del mod modClrScheme chgLayout">
        <pc:chgData name="Shaul Chamoula" userId="ac6f003072e8c24a" providerId="LiveId" clId="{25376983-EBE7-46B5-945E-413F4B5727CB}" dt="2020-07-27T22:20:38.247" v="523"/>
        <pc:sldMkLst>
          <pc:docMk/>
          <pc:sldMk cId="676433948" sldId="313"/>
        </pc:sldMkLst>
        <pc:spChg chg="add del mod ord">
          <ac:chgData name="Shaul Chamoula" userId="ac6f003072e8c24a" providerId="LiveId" clId="{25376983-EBE7-46B5-945E-413F4B5727CB}" dt="2020-07-27T22:20:34.194" v="522" actId="700"/>
          <ac:spMkLst>
            <pc:docMk/>
            <pc:sldMk cId="676433948" sldId="313"/>
            <ac:spMk id="2" creationId="{E319E16E-43F5-4F3A-8EC8-5E15F5EF7C02}"/>
          </ac:spMkLst>
        </pc:spChg>
        <pc:spChg chg="add del mod ord">
          <ac:chgData name="Shaul Chamoula" userId="ac6f003072e8c24a" providerId="LiveId" clId="{25376983-EBE7-46B5-945E-413F4B5727CB}" dt="2020-07-27T22:20:34.194" v="522" actId="700"/>
          <ac:spMkLst>
            <pc:docMk/>
            <pc:sldMk cId="676433948" sldId="313"/>
            <ac:spMk id="3" creationId="{4C3D9320-EACD-4AAB-B6BD-CCC544CFE24A}"/>
          </ac:spMkLst>
        </pc:spChg>
        <pc:spChg chg="mod ord">
          <ac:chgData name="Shaul Chamoula" userId="ac6f003072e8c24a" providerId="LiveId" clId="{25376983-EBE7-46B5-945E-413F4B5727CB}" dt="2020-07-27T22:20:34.194" v="522" actId="700"/>
          <ac:spMkLst>
            <pc:docMk/>
            <pc:sldMk cId="676433948" sldId="313"/>
            <ac:spMk id="7" creationId="{00000000-0000-0000-0000-000000000000}"/>
          </ac:spMkLst>
        </pc:spChg>
        <pc:spChg chg="add del mod ord">
          <ac:chgData name="Shaul Chamoula" userId="ac6f003072e8c24a" providerId="LiveId" clId="{25376983-EBE7-46B5-945E-413F4B5727CB}" dt="2020-07-27T22:20:34.194" v="522" actId="700"/>
          <ac:spMkLst>
            <pc:docMk/>
            <pc:sldMk cId="676433948" sldId="313"/>
            <ac:spMk id="12" creationId="{5E466935-65B4-4FCF-8C8B-DB8D695A65CC}"/>
          </ac:spMkLst>
        </pc:spChg>
      </pc:sldChg>
      <pc:sldChg chg="addSp delSp modSp add mod setBg modClrScheme chgLayout">
        <pc:chgData name="Shaul Chamoula" userId="ac6f003072e8c24a" providerId="LiveId" clId="{25376983-EBE7-46B5-945E-413F4B5727CB}" dt="2020-07-28T06:24:45.804" v="1067" actId="732"/>
        <pc:sldMkLst>
          <pc:docMk/>
          <pc:sldMk cId="1442376129" sldId="314"/>
        </pc:sldMkLst>
        <pc:spChg chg="mod ord">
          <ac:chgData name="Shaul Chamoula" userId="ac6f003072e8c24a" providerId="LiveId" clId="{25376983-EBE7-46B5-945E-413F4B5727CB}" dt="2020-07-28T05:57:29.630" v="925" actId="700"/>
          <ac:spMkLst>
            <pc:docMk/>
            <pc:sldMk cId="1442376129" sldId="314"/>
            <ac:spMk id="2" creationId="{3B567F7D-1E47-4912-81C9-557A1C052CD8}"/>
          </ac:spMkLst>
        </pc:spChg>
        <pc:spChg chg="add del mod ord">
          <ac:chgData name="Shaul Chamoula" userId="ac6f003072e8c24a" providerId="LiveId" clId="{25376983-EBE7-46B5-945E-413F4B5727CB}" dt="2020-07-28T05:57:29.630" v="925" actId="700"/>
          <ac:spMkLst>
            <pc:docMk/>
            <pc:sldMk cId="1442376129" sldId="314"/>
            <ac:spMk id="5" creationId="{E5FB42A4-BEF5-480E-8879-5C221C0A6689}"/>
          </ac:spMkLst>
        </pc:spChg>
        <pc:spChg chg="add del mod ord">
          <ac:chgData name="Shaul Chamoula" userId="ac6f003072e8c24a" providerId="LiveId" clId="{25376983-EBE7-46B5-945E-413F4B5727CB}" dt="2020-07-28T06:16:18.881" v="1039" actId="14100"/>
          <ac:spMkLst>
            <pc:docMk/>
            <pc:sldMk cId="1442376129" sldId="314"/>
            <ac:spMk id="6" creationId="{245D4D01-A381-4489-AD75-84A05B42431A}"/>
          </ac:spMkLst>
        </pc:spChg>
        <pc:spChg chg="add del mod ord">
          <ac:chgData name="Shaul Chamoula" userId="ac6f003072e8c24a" providerId="LiveId" clId="{25376983-EBE7-46B5-945E-413F4B5727CB}" dt="2020-07-28T05:59:23.357" v="943"/>
          <ac:spMkLst>
            <pc:docMk/>
            <pc:sldMk cId="1442376129" sldId="314"/>
            <ac:spMk id="7" creationId="{E0DA55DC-4259-4F40-B478-EE7B0DCCD887}"/>
          </ac:spMkLst>
        </pc:spChg>
        <pc:spChg chg="mod ord">
          <ac:chgData name="Shaul Chamoula" userId="ac6f003072e8c24a" providerId="LiveId" clId="{25376983-EBE7-46B5-945E-413F4B5727CB}" dt="2020-07-28T05:57:44.693" v="940" actId="20577"/>
          <ac:spMkLst>
            <pc:docMk/>
            <pc:sldMk cId="1442376129" sldId="314"/>
            <ac:spMk id="12" creationId="{A1B5A734-1009-445D-8B09-29058D1E7961}"/>
          </ac:spMkLst>
        </pc:spChg>
        <pc:spChg chg="add del mod">
          <ac:chgData name="Shaul Chamoula" userId="ac6f003072e8c24a" providerId="LiveId" clId="{25376983-EBE7-46B5-945E-413F4B5727CB}" dt="2020-07-28T06:16:25.424" v="1040"/>
          <ac:spMkLst>
            <pc:docMk/>
            <pc:sldMk cId="1442376129" sldId="314"/>
            <ac:spMk id="15" creationId="{884F25FF-F57D-4AA2-9992-7B093E9FA81D}"/>
          </ac:spMkLst>
        </pc:spChg>
        <pc:spChg chg="add mod">
          <ac:chgData name="Shaul Chamoula" userId="ac6f003072e8c24a" providerId="LiveId" clId="{25376983-EBE7-46B5-945E-413F4B5727CB}" dt="2020-07-28T06:21:03.585" v="1060" actId="1076"/>
          <ac:spMkLst>
            <pc:docMk/>
            <pc:sldMk cId="1442376129" sldId="314"/>
            <ac:spMk id="16" creationId="{2DE606CC-547A-482D-A96B-A66F56B40330}"/>
          </ac:spMkLst>
        </pc:spChg>
        <pc:spChg chg="add mod">
          <ac:chgData name="Shaul Chamoula" userId="ac6f003072e8c24a" providerId="LiveId" clId="{25376983-EBE7-46B5-945E-413F4B5727CB}" dt="2020-07-28T06:23:07.362" v="1066" actId="20577"/>
          <ac:spMkLst>
            <pc:docMk/>
            <pc:sldMk cId="1442376129" sldId="314"/>
            <ac:spMk id="18" creationId="{8733D032-D326-4609-95F2-3184C5455615}"/>
          </ac:spMkLst>
        </pc:spChg>
        <pc:spChg chg="add del mod">
          <ac:chgData name="Shaul Chamoula" userId="ac6f003072e8c24a" providerId="LiveId" clId="{25376983-EBE7-46B5-945E-413F4B5727CB}" dt="2020-07-28T06:18:05.276" v="1051"/>
          <ac:spMkLst>
            <pc:docMk/>
            <pc:sldMk cId="1442376129" sldId="314"/>
            <ac:spMk id="22" creationId="{82C40A09-FC5C-421F-94E3-E41E02E2BEB4}"/>
          </ac:spMkLst>
        </pc:spChg>
        <pc:graphicFrameChg chg="del">
          <ac:chgData name="Shaul Chamoula" userId="ac6f003072e8c24a" providerId="LiveId" clId="{25376983-EBE7-46B5-945E-413F4B5727CB}" dt="2020-07-28T05:44:47.336" v="917" actId="478"/>
          <ac:graphicFrameMkLst>
            <pc:docMk/>
            <pc:sldMk cId="1442376129" sldId="314"/>
            <ac:graphicFrameMk id="4" creationId="{3D418B19-19BA-4345-9BB7-EDEA383F19CB}"/>
          </ac:graphicFrameMkLst>
        </pc:graphicFrameChg>
        <pc:picChg chg="add del mod">
          <ac:chgData name="Shaul Chamoula" userId="ac6f003072e8c24a" providerId="LiveId" clId="{25376983-EBE7-46B5-945E-413F4B5727CB}" dt="2020-07-28T05:59:04.210" v="942"/>
          <ac:picMkLst>
            <pc:docMk/>
            <pc:sldMk cId="1442376129" sldId="314"/>
            <ac:picMk id="8" creationId="{A00B320E-85A8-40D4-A7E2-CA34F3AFA8C7}"/>
          </ac:picMkLst>
        </pc:picChg>
        <pc:picChg chg="add del mod">
          <ac:chgData name="Shaul Chamoula" userId="ac6f003072e8c24a" providerId="LiveId" clId="{25376983-EBE7-46B5-945E-413F4B5727CB}" dt="2020-07-28T06:15:08.172" v="1034" actId="21"/>
          <ac:picMkLst>
            <pc:docMk/>
            <pc:sldMk cId="1442376129" sldId="314"/>
            <ac:picMk id="9" creationId="{EEAD7621-C283-4937-8F9A-473B9B1A5415}"/>
          </ac:picMkLst>
        </pc:picChg>
        <pc:picChg chg="add del">
          <ac:chgData name="Shaul Chamoula" userId="ac6f003072e8c24a" providerId="LiveId" clId="{25376983-EBE7-46B5-945E-413F4B5727CB}" dt="2020-07-28T06:15:51.420" v="1038"/>
          <ac:picMkLst>
            <pc:docMk/>
            <pc:sldMk cId="1442376129" sldId="314"/>
            <ac:picMk id="17" creationId="{78F6FF3C-BFDD-410B-9583-299579F917D2}"/>
          </ac:picMkLst>
        </pc:picChg>
        <pc:picChg chg="add del mod ord">
          <ac:chgData name="Shaul Chamoula" userId="ac6f003072e8c24a" providerId="LiveId" clId="{25376983-EBE7-46B5-945E-413F4B5727CB}" dt="2020-07-28T06:18:01.697" v="1050" actId="478"/>
          <ac:picMkLst>
            <pc:docMk/>
            <pc:sldMk cId="1442376129" sldId="314"/>
            <ac:picMk id="19" creationId="{2942EBB0-9AA1-4ADA-9DA1-54D8F28D0F35}"/>
          </ac:picMkLst>
        </pc:picChg>
        <pc:picChg chg="add del mod">
          <ac:chgData name="Shaul Chamoula" userId="ac6f003072e8c24a" providerId="LiveId" clId="{25376983-EBE7-46B5-945E-413F4B5727CB}" dt="2020-07-28T06:15:33.780" v="1036"/>
          <ac:picMkLst>
            <pc:docMk/>
            <pc:sldMk cId="1442376129" sldId="314"/>
            <ac:picMk id="21" creationId="{E7ACDB75-B46C-4ED8-8015-542C71D5AF7C}"/>
          </ac:picMkLst>
        </pc:picChg>
        <pc:picChg chg="add mod ord modCrop">
          <ac:chgData name="Shaul Chamoula" userId="ac6f003072e8c24a" providerId="LiveId" clId="{25376983-EBE7-46B5-945E-413F4B5727CB}" dt="2020-07-28T06:24:45.804" v="1067" actId="732"/>
          <ac:picMkLst>
            <pc:docMk/>
            <pc:sldMk cId="1442376129" sldId="314"/>
            <ac:picMk id="23" creationId="{1AF3383C-197A-47B9-B15A-0DAF8B072A68}"/>
          </ac:picMkLst>
        </pc:picChg>
        <pc:picChg chg="add del mod">
          <ac:chgData name="Shaul Chamoula" userId="ac6f003072e8c24a" providerId="LiveId" clId="{25376983-EBE7-46B5-945E-413F4B5727CB}" dt="2020-07-28T06:04:44.944" v="945"/>
          <ac:picMkLst>
            <pc:docMk/>
            <pc:sldMk cId="1442376129" sldId="314"/>
            <ac:picMk id="1026" creationId="{7326AA76-7FA7-4639-A722-373E520E8686}"/>
          </ac:picMkLst>
        </pc:picChg>
        <pc:picChg chg="add del mod">
          <ac:chgData name="Shaul Chamoula" userId="ac6f003072e8c24a" providerId="LiveId" clId="{25376983-EBE7-46B5-945E-413F4B5727CB}" dt="2020-07-28T06:05:34.127" v="994"/>
          <ac:picMkLst>
            <pc:docMk/>
            <pc:sldMk cId="1442376129" sldId="314"/>
            <ac:picMk id="1028" creationId="{CF523466-0331-4C70-A21D-C8433B8947A2}"/>
          </ac:picMkLst>
        </pc:picChg>
        <pc:picChg chg="add mod">
          <ac:chgData name="Shaul Chamoula" userId="ac6f003072e8c24a" providerId="LiveId" clId="{25376983-EBE7-46B5-945E-413F4B5727CB}" dt="2020-07-28T06:19:53.765" v="1058" actId="732"/>
          <ac:picMkLst>
            <pc:docMk/>
            <pc:sldMk cId="1442376129" sldId="314"/>
            <ac:picMk id="1030" creationId="{3721A353-5C0B-4E1C-8A98-C3A6DF646D7F}"/>
          </ac:picMkLst>
        </pc:picChg>
      </pc:sldChg>
      <pc:sldChg chg="addSp delSp modSp add mod modNotesTx">
        <pc:chgData name="Shaul Chamoula" userId="ac6f003072e8c24a" providerId="LiveId" clId="{25376983-EBE7-46B5-945E-413F4B5727CB}" dt="2020-07-28T21:28:49.130" v="3918" actId="313"/>
        <pc:sldMkLst>
          <pc:docMk/>
          <pc:sldMk cId="4287392933" sldId="315"/>
        </pc:sldMkLst>
        <pc:spChg chg="add mod">
          <ac:chgData name="Shaul Chamoula" userId="ac6f003072e8c24a" providerId="LiveId" clId="{25376983-EBE7-46B5-945E-413F4B5727CB}" dt="2020-07-28T21:28:49.130" v="3918" actId="313"/>
          <ac:spMkLst>
            <pc:docMk/>
            <pc:sldMk cId="4287392933" sldId="315"/>
            <ac:spMk id="5" creationId="{4D3D6692-F9A2-4428-A7E7-0758AED3B91C}"/>
          </ac:spMkLst>
        </pc:spChg>
        <pc:spChg chg="add mod">
          <ac:chgData name="Shaul Chamoula" userId="ac6f003072e8c24a" providerId="LiveId" clId="{25376983-EBE7-46B5-945E-413F4B5727CB}" dt="2020-07-28T07:09:56.563" v="1914" actId="20577"/>
          <ac:spMkLst>
            <pc:docMk/>
            <pc:sldMk cId="4287392933" sldId="315"/>
            <ac:spMk id="8" creationId="{ECE82CB4-0C9A-467B-BFDE-18015FD96D64}"/>
          </ac:spMkLst>
        </pc:spChg>
        <pc:spChg chg="mod">
          <ac:chgData name="Shaul Chamoula" userId="ac6f003072e8c24a" providerId="LiveId" clId="{25376983-EBE7-46B5-945E-413F4B5727CB}" dt="2020-07-28T06:39:10.669" v="1244" actId="20577"/>
          <ac:spMkLst>
            <pc:docMk/>
            <pc:sldMk cId="4287392933" sldId="315"/>
            <ac:spMk id="12" creationId="{A1B5A734-1009-445D-8B09-29058D1E7961}"/>
          </ac:spMkLst>
        </pc:spChg>
        <pc:graphicFrameChg chg="del">
          <ac:chgData name="Shaul Chamoula" userId="ac6f003072e8c24a" providerId="LiveId" clId="{25376983-EBE7-46B5-945E-413F4B5727CB}" dt="2020-07-28T06:27:18.242" v="1084" actId="478"/>
          <ac:graphicFrameMkLst>
            <pc:docMk/>
            <pc:sldMk cId="4287392933" sldId="315"/>
            <ac:graphicFrameMk id="4" creationId="{3D418B19-19BA-4345-9BB7-EDEA383F19CB}"/>
          </ac:graphicFrameMkLst>
        </pc:graphicFrameChg>
        <pc:picChg chg="add del">
          <ac:chgData name="Shaul Chamoula" userId="ac6f003072e8c24a" providerId="LiveId" clId="{25376983-EBE7-46B5-945E-413F4B5727CB}" dt="2020-07-28T06:31:14.740" v="1122"/>
          <ac:picMkLst>
            <pc:docMk/>
            <pc:sldMk cId="4287392933" sldId="315"/>
            <ac:picMk id="6" creationId="{AEF8A4AB-E54A-4939-922D-D8F501B62C45}"/>
          </ac:picMkLst>
        </pc:picChg>
        <pc:picChg chg="add mod ord">
          <ac:chgData name="Shaul Chamoula" userId="ac6f003072e8c24a" providerId="LiveId" clId="{25376983-EBE7-46B5-945E-413F4B5727CB}" dt="2020-07-28T06:43:36.331" v="1281" actId="14100"/>
          <ac:picMkLst>
            <pc:docMk/>
            <pc:sldMk cId="4287392933" sldId="315"/>
            <ac:picMk id="7" creationId="{79F7A5EF-54ED-4015-AE80-F8857B6344EB}"/>
          </ac:picMkLst>
        </pc:picChg>
      </pc:sldChg>
      <pc:sldChg chg="delSp modSp add mod ord">
        <pc:chgData name="Shaul Chamoula" userId="ac6f003072e8c24a" providerId="LiveId" clId="{25376983-EBE7-46B5-945E-413F4B5727CB}" dt="2020-07-30T20:31:38.733" v="3943" actId="478"/>
        <pc:sldMkLst>
          <pc:docMk/>
          <pc:sldMk cId="4096622874" sldId="316"/>
        </pc:sldMkLst>
        <pc:spChg chg="mod">
          <ac:chgData name="Shaul Chamoula" userId="ac6f003072e8c24a" providerId="LiveId" clId="{25376983-EBE7-46B5-945E-413F4B5727CB}" dt="2020-07-28T20:50:56.832" v="3889" actId="782"/>
          <ac:spMkLst>
            <pc:docMk/>
            <pc:sldMk cId="4096622874" sldId="316"/>
            <ac:spMk id="3" creationId="{137C9259-BD27-44CF-89D5-877243D9C831}"/>
          </ac:spMkLst>
        </pc:spChg>
        <pc:spChg chg="del">
          <ac:chgData name="Shaul Chamoula" userId="ac6f003072e8c24a" providerId="LiveId" clId="{25376983-EBE7-46B5-945E-413F4B5727CB}" dt="2020-07-30T20:31:38.733" v="3943" actId="478"/>
          <ac:spMkLst>
            <pc:docMk/>
            <pc:sldMk cId="4096622874" sldId="316"/>
            <ac:spMk id="6" creationId="{D40C8EF4-F222-4B31-8130-4875F8E3C95C}"/>
          </ac:spMkLst>
        </pc:spChg>
      </pc:sldChg>
      <pc:sldChg chg="new del">
        <pc:chgData name="Shaul Chamoula" userId="ac6f003072e8c24a" providerId="LiveId" clId="{25376983-EBE7-46B5-945E-413F4B5727CB}" dt="2020-07-28T06:32:24.062" v="1128" actId="680"/>
        <pc:sldMkLst>
          <pc:docMk/>
          <pc:sldMk cId="1734536576" sldId="317"/>
        </pc:sldMkLst>
      </pc:sldChg>
      <pc:sldChg chg="addSp delSp modSp add mod modClrScheme chgLayout">
        <pc:chgData name="Shaul Chamoula" userId="ac6f003072e8c24a" providerId="LiveId" clId="{25376983-EBE7-46B5-945E-413F4B5727CB}" dt="2020-08-03T11:21:41.082" v="5381" actId="14100"/>
        <pc:sldMkLst>
          <pc:docMk/>
          <pc:sldMk cId="3217423486" sldId="317"/>
        </pc:sldMkLst>
        <pc:spChg chg="mod ord">
          <ac:chgData name="Shaul Chamoula" userId="ac6f003072e8c24a" providerId="LiveId" clId="{25376983-EBE7-46B5-945E-413F4B5727CB}" dt="2020-07-28T06:35:57.011" v="1197" actId="700"/>
          <ac:spMkLst>
            <pc:docMk/>
            <pc:sldMk cId="3217423486" sldId="317"/>
            <ac:spMk id="2" creationId="{3B567F7D-1E47-4912-81C9-557A1C052CD8}"/>
          </ac:spMkLst>
        </pc:spChg>
        <pc:spChg chg="add del mod ord">
          <ac:chgData name="Shaul Chamoula" userId="ac6f003072e8c24a" providerId="LiveId" clId="{25376983-EBE7-46B5-945E-413F4B5727CB}" dt="2020-07-28T06:35:57.011" v="1197" actId="700"/>
          <ac:spMkLst>
            <pc:docMk/>
            <pc:sldMk cId="3217423486" sldId="317"/>
            <ac:spMk id="3" creationId="{297064BC-72E2-4500-8CDF-DFF37A430A51}"/>
          </ac:spMkLst>
        </pc:spChg>
        <pc:spChg chg="add del mod ord">
          <ac:chgData name="Shaul Chamoula" userId="ac6f003072e8c24a" providerId="LiveId" clId="{25376983-EBE7-46B5-945E-413F4B5727CB}" dt="2020-07-28T06:35:57.011" v="1197" actId="700"/>
          <ac:spMkLst>
            <pc:docMk/>
            <pc:sldMk cId="3217423486" sldId="317"/>
            <ac:spMk id="4" creationId="{0B9710E4-8F2B-4FCE-9D38-D12C178E2BDB}"/>
          </ac:spMkLst>
        </pc:spChg>
        <pc:spChg chg="add del mod ord">
          <ac:chgData name="Shaul Chamoula" userId="ac6f003072e8c24a" providerId="LiveId" clId="{25376983-EBE7-46B5-945E-413F4B5727CB}" dt="2020-07-28T21:28:50.627" v="3919" actId="313"/>
          <ac:spMkLst>
            <pc:docMk/>
            <pc:sldMk cId="3217423486" sldId="317"/>
            <ac:spMk id="5" creationId="{4D3D6692-F9A2-4428-A7E7-0758AED3B91C}"/>
          </ac:spMkLst>
        </pc:spChg>
        <pc:spChg chg="add mod">
          <ac:chgData name="Shaul Chamoula" userId="ac6f003072e8c24a" providerId="LiveId" clId="{25376983-EBE7-46B5-945E-413F4B5727CB}" dt="2020-08-03T11:21:41.082" v="5381" actId="14100"/>
          <ac:spMkLst>
            <pc:docMk/>
            <pc:sldMk cId="3217423486" sldId="317"/>
            <ac:spMk id="10" creationId="{C894031F-F0A7-47D8-BE51-4D6969D53D16}"/>
          </ac:spMkLst>
        </pc:spChg>
        <pc:spChg chg="mod ord">
          <ac:chgData name="Shaul Chamoula" userId="ac6f003072e8c24a" providerId="LiveId" clId="{25376983-EBE7-46B5-945E-413F4B5727CB}" dt="2020-07-28T06:39:18.509" v="1252" actId="20577"/>
          <ac:spMkLst>
            <pc:docMk/>
            <pc:sldMk cId="3217423486" sldId="317"/>
            <ac:spMk id="12" creationId="{A1B5A734-1009-445D-8B09-29058D1E7961}"/>
          </ac:spMkLst>
        </pc:spChg>
        <pc:picChg chg="mod ord">
          <ac:chgData name="Shaul Chamoula" userId="ac6f003072e8c24a" providerId="LiveId" clId="{25376983-EBE7-46B5-945E-413F4B5727CB}" dt="2020-07-28T06:43:22.931" v="1279" actId="14100"/>
          <ac:picMkLst>
            <pc:docMk/>
            <pc:sldMk cId="3217423486" sldId="317"/>
            <ac:picMk id="7" creationId="{79F7A5EF-54ED-4015-AE80-F8857B6344EB}"/>
          </ac:picMkLst>
        </pc:picChg>
      </pc:sldChg>
      <pc:sldChg chg="addSp modSp add mod modNotesTx">
        <pc:chgData name="Shaul Chamoula" userId="ac6f003072e8c24a" providerId="LiveId" clId="{25376983-EBE7-46B5-945E-413F4B5727CB}" dt="2020-07-28T21:28:51.531" v="3920" actId="313"/>
        <pc:sldMkLst>
          <pc:docMk/>
          <pc:sldMk cId="3411523618" sldId="318"/>
        </pc:sldMkLst>
        <pc:spChg chg="add mod">
          <ac:chgData name="Shaul Chamoula" userId="ac6f003072e8c24a" providerId="LiveId" clId="{25376983-EBE7-46B5-945E-413F4B5727CB}" dt="2020-07-28T15:15:38.450" v="3745" actId="20577"/>
          <ac:spMkLst>
            <pc:docMk/>
            <pc:sldMk cId="3411523618" sldId="318"/>
            <ac:spMk id="3" creationId="{30C432DD-159A-4858-AC8F-8A7673FADB2C}"/>
          </ac:spMkLst>
        </pc:spChg>
        <pc:spChg chg="add mod">
          <ac:chgData name="Shaul Chamoula" userId="ac6f003072e8c24a" providerId="LiveId" clId="{25376983-EBE7-46B5-945E-413F4B5727CB}" dt="2020-07-28T06:46:27.340" v="1369" actId="122"/>
          <ac:spMkLst>
            <pc:docMk/>
            <pc:sldMk cId="3411523618" sldId="318"/>
            <ac:spMk id="4" creationId="{C0A34A88-4A19-40E8-B77D-CD2C135DDDDE}"/>
          </ac:spMkLst>
        </pc:spChg>
        <pc:spChg chg="mod">
          <ac:chgData name="Shaul Chamoula" userId="ac6f003072e8c24a" providerId="LiveId" clId="{25376983-EBE7-46B5-945E-413F4B5727CB}" dt="2020-07-28T21:28:51.531" v="3920" actId="313"/>
          <ac:spMkLst>
            <pc:docMk/>
            <pc:sldMk cId="3411523618" sldId="318"/>
            <ac:spMk id="5" creationId="{4D3D6692-F9A2-4428-A7E7-0758AED3B91C}"/>
          </ac:spMkLst>
        </pc:spChg>
        <pc:picChg chg="mod">
          <ac:chgData name="Shaul Chamoula" userId="ac6f003072e8c24a" providerId="LiveId" clId="{25376983-EBE7-46B5-945E-413F4B5727CB}" dt="2020-07-28T06:43:30.021" v="1280" actId="14100"/>
          <ac:picMkLst>
            <pc:docMk/>
            <pc:sldMk cId="3411523618" sldId="318"/>
            <ac:picMk id="7" creationId="{79F7A5EF-54ED-4015-AE80-F8857B6344EB}"/>
          </ac:picMkLst>
        </pc:picChg>
      </pc:sldChg>
      <pc:sldChg chg="modSp add mod modNotesTx">
        <pc:chgData name="Shaul Chamoula" userId="ac6f003072e8c24a" providerId="LiveId" clId="{25376983-EBE7-46B5-945E-413F4B5727CB}" dt="2020-07-28T21:28:52.660" v="3921" actId="313"/>
        <pc:sldMkLst>
          <pc:docMk/>
          <pc:sldMk cId="4059551653" sldId="319"/>
        </pc:sldMkLst>
        <pc:spChg chg="mod">
          <ac:chgData name="Shaul Chamoula" userId="ac6f003072e8c24a" providerId="LiveId" clId="{25376983-EBE7-46B5-945E-413F4B5727CB}" dt="2020-07-28T06:48:21.887" v="1418" actId="122"/>
          <ac:spMkLst>
            <pc:docMk/>
            <pc:sldMk cId="4059551653" sldId="319"/>
            <ac:spMk id="3" creationId="{30C432DD-159A-4858-AC8F-8A7673FADB2C}"/>
          </ac:spMkLst>
        </pc:spChg>
        <pc:spChg chg="mod">
          <ac:chgData name="Shaul Chamoula" userId="ac6f003072e8c24a" providerId="LiveId" clId="{25376983-EBE7-46B5-945E-413F4B5727CB}" dt="2020-07-28T06:48:36.847" v="1433" actId="20577"/>
          <ac:spMkLst>
            <pc:docMk/>
            <pc:sldMk cId="4059551653" sldId="319"/>
            <ac:spMk id="4" creationId="{C0A34A88-4A19-40E8-B77D-CD2C135DDDDE}"/>
          </ac:spMkLst>
        </pc:spChg>
        <pc:spChg chg="mod">
          <ac:chgData name="Shaul Chamoula" userId="ac6f003072e8c24a" providerId="LiveId" clId="{25376983-EBE7-46B5-945E-413F4B5727CB}" dt="2020-07-28T21:28:52.660" v="3921" actId="313"/>
          <ac:spMkLst>
            <pc:docMk/>
            <pc:sldMk cId="4059551653" sldId="319"/>
            <ac:spMk id="5" creationId="{4D3D6692-F9A2-4428-A7E7-0758AED3B91C}"/>
          </ac:spMkLst>
        </pc:spChg>
      </pc:sldChg>
      <pc:sldChg chg="modSp add mod modNotesTx">
        <pc:chgData name="Shaul Chamoula" userId="ac6f003072e8c24a" providerId="LiveId" clId="{25376983-EBE7-46B5-945E-413F4B5727CB}" dt="2020-07-28T21:28:53.889" v="3922" actId="313"/>
        <pc:sldMkLst>
          <pc:docMk/>
          <pc:sldMk cId="764232777" sldId="320"/>
        </pc:sldMkLst>
        <pc:spChg chg="mod">
          <ac:chgData name="Shaul Chamoula" userId="ac6f003072e8c24a" providerId="LiveId" clId="{25376983-EBE7-46B5-945E-413F4B5727CB}" dt="2020-07-28T06:57:46.462" v="1601" actId="313"/>
          <ac:spMkLst>
            <pc:docMk/>
            <pc:sldMk cId="764232777" sldId="320"/>
            <ac:spMk id="3" creationId="{30C432DD-159A-4858-AC8F-8A7673FADB2C}"/>
          </ac:spMkLst>
        </pc:spChg>
        <pc:spChg chg="mod">
          <ac:chgData name="Shaul Chamoula" userId="ac6f003072e8c24a" providerId="LiveId" clId="{25376983-EBE7-46B5-945E-413F4B5727CB}" dt="2020-07-28T06:51:00.016" v="1500" actId="20577"/>
          <ac:spMkLst>
            <pc:docMk/>
            <pc:sldMk cId="764232777" sldId="320"/>
            <ac:spMk id="4" creationId="{C0A34A88-4A19-40E8-B77D-CD2C135DDDDE}"/>
          </ac:spMkLst>
        </pc:spChg>
        <pc:spChg chg="mod">
          <ac:chgData name="Shaul Chamoula" userId="ac6f003072e8c24a" providerId="LiveId" clId="{25376983-EBE7-46B5-945E-413F4B5727CB}" dt="2020-07-28T21:28:53.889" v="3922" actId="313"/>
          <ac:spMkLst>
            <pc:docMk/>
            <pc:sldMk cId="764232777" sldId="320"/>
            <ac:spMk id="5" creationId="{4D3D6692-F9A2-4428-A7E7-0758AED3B91C}"/>
          </ac:spMkLst>
        </pc:spChg>
      </pc:sldChg>
      <pc:sldChg chg="modSp add mod modNotesTx">
        <pc:chgData name="Shaul Chamoula" userId="ac6f003072e8c24a" providerId="LiveId" clId="{25376983-EBE7-46B5-945E-413F4B5727CB}" dt="2020-07-28T21:28:55.187" v="3923" actId="313"/>
        <pc:sldMkLst>
          <pc:docMk/>
          <pc:sldMk cId="2034270432" sldId="321"/>
        </pc:sldMkLst>
        <pc:spChg chg="mod">
          <ac:chgData name="Shaul Chamoula" userId="ac6f003072e8c24a" providerId="LiveId" clId="{25376983-EBE7-46B5-945E-413F4B5727CB}" dt="2020-07-28T06:57:50.293" v="1603" actId="313"/>
          <ac:spMkLst>
            <pc:docMk/>
            <pc:sldMk cId="2034270432" sldId="321"/>
            <ac:spMk id="3" creationId="{30C432DD-159A-4858-AC8F-8A7673FADB2C}"/>
          </ac:spMkLst>
        </pc:spChg>
        <pc:spChg chg="mod">
          <ac:chgData name="Shaul Chamoula" userId="ac6f003072e8c24a" providerId="LiveId" clId="{25376983-EBE7-46B5-945E-413F4B5727CB}" dt="2020-07-28T06:52:21.349" v="1540" actId="20577"/>
          <ac:spMkLst>
            <pc:docMk/>
            <pc:sldMk cId="2034270432" sldId="321"/>
            <ac:spMk id="4" creationId="{C0A34A88-4A19-40E8-B77D-CD2C135DDDDE}"/>
          </ac:spMkLst>
        </pc:spChg>
        <pc:spChg chg="mod">
          <ac:chgData name="Shaul Chamoula" userId="ac6f003072e8c24a" providerId="LiveId" clId="{25376983-EBE7-46B5-945E-413F4B5727CB}" dt="2020-07-28T21:28:55.187" v="3923" actId="313"/>
          <ac:spMkLst>
            <pc:docMk/>
            <pc:sldMk cId="2034270432" sldId="321"/>
            <ac:spMk id="5" creationId="{4D3D6692-F9A2-4428-A7E7-0758AED3B91C}"/>
          </ac:spMkLst>
        </pc:spChg>
      </pc:sldChg>
      <pc:sldChg chg="modSp add mod ord modNotesTx">
        <pc:chgData name="Shaul Chamoula" userId="ac6f003072e8c24a" providerId="LiveId" clId="{25376983-EBE7-46B5-945E-413F4B5727CB}" dt="2020-07-28T21:28:57.065" v="3925" actId="313"/>
        <pc:sldMkLst>
          <pc:docMk/>
          <pc:sldMk cId="3714416294" sldId="322"/>
        </pc:sldMkLst>
        <pc:spChg chg="mod">
          <ac:chgData name="Shaul Chamoula" userId="ac6f003072e8c24a" providerId="LiveId" clId="{25376983-EBE7-46B5-945E-413F4B5727CB}" dt="2020-07-28T07:04:43.513" v="1798" actId="20577"/>
          <ac:spMkLst>
            <pc:docMk/>
            <pc:sldMk cId="3714416294" sldId="322"/>
            <ac:spMk id="3" creationId="{30C432DD-159A-4858-AC8F-8A7673FADB2C}"/>
          </ac:spMkLst>
        </pc:spChg>
        <pc:spChg chg="mod">
          <ac:chgData name="Shaul Chamoula" userId="ac6f003072e8c24a" providerId="LiveId" clId="{25376983-EBE7-46B5-945E-413F4B5727CB}" dt="2020-07-28T07:05:02.944" v="1828" actId="1076"/>
          <ac:spMkLst>
            <pc:docMk/>
            <pc:sldMk cId="3714416294" sldId="322"/>
            <ac:spMk id="4" creationId="{C0A34A88-4A19-40E8-B77D-CD2C135DDDDE}"/>
          </ac:spMkLst>
        </pc:spChg>
        <pc:spChg chg="mod">
          <ac:chgData name="Shaul Chamoula" userId="ac6f003072e8c24a" providerId="LiveId" clId="{25376983-EBE7-46B5-945E-413F4B5727CB}" dt="2020-07-28T21:28:57.065" v="3925" actId="313"/>
          <ac:spMkLst>
            <pc:docMk/>
            <pc:sldMk cId="3714416294" sldId="322"/>
            <ac:spMk id="5" creationId="{4D3D6692-F9A2-4428-A7E7-0758AED3B91C}"/>
          </ac:spMkLst>
        </pc:spChg>
      </pc:sldChg>
      <pc:sldChg chg="addSp delSp modSp add mod modNotesTx">
        <pc:chgData name="Shaul Chamoula" userId="ac6f003072e8c24a" providerId="LiveId" clId="{25376983-EBE7-46B5-945E-413F4B5727CB}" dt="2020-07-28T21:28:56.138" v="3924" actId="313"/>
        <pc:sldMkLst>
          <pc:docMk/>
          <pc:sldMk cId="1247076984" sldId="323"/>
        </pc:sldMkLst>
        <pc:spChg chg="del mod">
          <ac:chgData name="Shaul Chamoula" userId="ac6f003072e8c24a" providerId="LiveId" clId="{25376983-EBE7-46B5-945E-413F4B5727CB}" dt="2020-07-28T07:08:06.270" v="1877" actId="478"/>
          <ac:spMkLst>
            <pc:docMk/>
            <pc:sldMk cId="1247076984" sldId="323"/>
            <ac:spMk id="3" creationId="{30C432DD-159A-4858-AC8F-8A7673FADB2C}"/>
          </ac:spMkLst>
        </pc:spChg>
        <pc:spChg chg="del mod">
          <ac:chgData name="Shaul Chamoula" userId="ac6f003072e8c24a" providerId="LiveId" clId="{25376983-EBE7-46B5-945E-413F4B5727CB}" dt="2020-07-28T07:08:06.270" v="1877" actId="478"/>
          <ac:spMkLst>
            <pc:docMk/>
            <pc:sldMk cId="1247076984" sldId="323"/>
            <ac:spMk id="4" creationId="{C0A34A88-4A19-40E8-B77D-CD2C135DDDDE}"/>
          </ac:spMkLst>
        </pc:spChg>
        <pc:spChg chg="mod">
          <ac:chgData name="Shaul Chamoula" userId="ac6f003072e8c24a" providerId="LiveId" clId="{25376983-EBE7-46B5-945E-413F4B5727CB}" dt="2020-07-28T21:28:56.138" v="3924" actId="313"/>
          <ac:spMkLst>
            <pc:docMk/>
            <pc:sldMk cId="1247076984" sldId="323"/>
            <ac:spMk id="5" creationId="{4D3D6692-F9A2-4428-A7E7-0758AED3B91C}"/>
          </ac:spMkLst>
        </pc:spChg>
        <pc:spChg chg="add mod">
          <ac:chgData name="Shaul Chamoula" userId="ac6f003072e8c24a" providerId="LiveId" clId="{25376983-EBE7-46B5-945E-413F4B5727CB}" dt="2020-07-28T07:08:30.277" v="1910" actId="20577"/>
          <ac:spMkLst>
            <pc:docMk/>
            <pc:sldMk cId="1247076984" sldId="323"/>
            <ac:spMk id="6" creationId="{4530C14B-A453-4582-AF42-EAF6C2CA6A6E}"/>
          </ac:spMkLst>
        </pc:spChg>
        <pc:spChg chg="add">
          <ac:chgData name="Shaul Chamoula" userId="ac6f003072e8c24a" providerId="LiveId" clId="{25376983-EBE7-46B5-945E-413F4B5727CB}" dt="2020-07-28T07:08:07.944" v="1878" actId="22"/>
          <ac:spMkLst>
            <pc:docMk/>
            <pc:sldMk cId="1247076984" sldId="323"/>
            <ac:spMk id="8" creationId="{1EC66AC0-86BB-44F0-959A-A75DA5C3CDA9}"/>
          </ac:spMkLst>
        </pc:spChg>
      </pc:sldChg>
      <pc:sldChg chg="delSp modSp add mod">
        <pc:chgData name="Shaul Chamoula" userId="ac6f003072e8c24a" providerId="LiveId" clId="{25376983-EBE7-46B5-945E-413F4B5727CB}" dt="2020-07-30T20:31:50.221" v="3944" actId="478"/>
        <pc:sldMkLst>
          <pc:docMk/>
          <pc:sldMk cId="669699981" sldId="324"/>
        </pc:sldMkLst>
        <pc:spChg chg="mod">
          <ac:chgData name="Shaul Chamoula" userId="ac6f003072e8c24a" providerId="LiveId" clId="{25376983-EBE7-46B5-945E-413F4B5727CB}" dt="2020-07-28T20:51:16.244" v="3890" actId="782"/>
          <ac:spMkLst>
            <pc:docMk/>
            <pc:sldMk cId="669699981" sldId="324"/>
            <ac:spMk id="3" creationId="{137C9259-BD27-44CF-89D5-877243D9C831}"/>
          </ac:spMkLst>
        </pc:spChg>
        <pc:spChg chg="del">
          <ac:chgData name="Shaul Chamoula" userId="ac6f003072e8c24a" providerId="LiveId" clId="{25376983-EBE7-46B5-945E-413F4B5727CB}" dt="2020-07-30T20:31:50.221" v="3944" actId="478"/>
          <ac:spMkLst>
            <pc:docMk/>
            <pc:sldMk cId="669699981" sldId="324"/>
            <ac:spMk id="6" creationId="{D40C8EF4-F222-4B31-8130-4875F8E3C95C}"/>
          </ac:spMkLst>
        </pc:spChg>
      </pc:sldChg>
      <pc:sldChg chg="delSp modSp add del mod">
        <pc:chgData name="Shaul Chamoula" userId="ac6f003072e8c24a" providerId="LiveId" clId="{25376983-EBE7-46B5-945E-413F4B5727CB}" dt="2020-07-28T07:47:09.184" v="2081" actId="47"/>
        <pc:sldMkLst>
          <pc:docMk/>
          <pc:sldMk cId="1088579204" sldId="325"/>
        </pc:sldMkLst>
        <pc:spChg chg="del">
          <ac:chgData name="Shaul Chamoula" userId="ac6f003072e8c24a" providerId="LiveId" clId="{25376983-EBE7-46B5-945E-413F4B5727CB}" dt="2020-07-28T07:33:31.679" v="1961" actId="478"/>
          <ac:spMkLst>
            <pc:docMk/>
            <pc:sldMk cId="1088579204" sldId="325"/>
            <ac:spMk id="6" creationId="{4558C303-E198-483E-A262-922AC5C18CB4}"/>
          </ac:spMkLst>
        </pc:spChg>
        <pc:spChg chg="mod">
          <ac:chgData name="Shaul Chamoula" userId="ac6f003072e8c24a" providerId="LiveId" clId="{25376983-EBE7-46B5-945E-413F4B5727CB}" dt="2020-07-28T07:33:25.836" v="1960"/>
          <ac:spMkLst>
            <pc:docMk/>
            <pc:sldMk cId="1088579204" sldId="325"/>
            <ac:spMk id="7" creationId="{00000000-0000-0000-0000-000000000000}"/>
          </ac:spMkLst>
        </pc:spChg>
        <pc:spChg chg="mod ord">
          <ac:chgData name="Shaul Chamoula" userId="ac6f003072e8c24a" providerId="LiveId" clId="{25376983-EBE7-46B5-945E-413F4B5727CB}" dt="2020-07-28T07:38:47.070" v="1997" actId="166"/>
          <ac:spMkLst>
            <pc:docMk/>
            <pc:sldMk cId="1088579204" sldId="325"/>
            <ac:spMk id="12" creationId="{5E466935-65B4-4FCF-8C8B-DB8D695A65CC}"/>
          </ac:spMkLst>
        </pc:spChg>
      </pc:sldChg>
      <pc:sldChg chg="addSp delSp modSp add mod modNotesTx">
        <pc:chgData name="Shaul Chamoula" userId="ac6f003072e8c24a" providerId="LiveId" clId="{25376983-EBE7-46B5-945E-413F4B5727CB}" dt="2020-07-28T20:53:34.964" v="3902" actId="6549"/>
        <pc:sldMkLst>
          <pc:docMk/>
          <pc:sldMk cId="1470621794" sldId="326"/>
        </pc:sldMkLst>
        <pc:spChg chg="mod">
          <ac:chgData name="Shaul Chamoula" userId="ac6f003072e8c24a" providerId="LiveId" clId="{25376983-EBE7-46B5-945E-413F4B5727CB}" dt="2020-07-28T07:39:42.046" v="2000"/>
          <ac:spMkLst>
            <pc:docMk/>
            <pc:sldMk cId="1470621794" sldId="326"/>
            <ac:spMk id="2" creationId="{3B567F7D-1E47-4912-81C9-557A1C052CD8}"/>
          </ac:spMkLst>
        </pc:spChg>
        <pc:spChg chg="del">
          <ac:chgData name="Shaul Chamoula" userId="ac6f003072e8c24a" providerId="LiveId" clId="{25376983-EBE7-46B5-945E-413F4B5727CB}" dt="2020-07-28T07:41:05.983" v="2011" actId="478"/>
          <ac:spMkLst>
            <pc:docMk/>
            <pc:sldMk cId="1470621794" sldId="326"/>
            <ac:spMk id="3" creationId="{30C432DD-159A-4858-AC8F-8A7673FADB2C}"/>
          </ac:spMkLst>
        </pc:spChg>
        <pc:spChg chg="del">
          <ac:chgData name="Shaul Chamoula" userId="ac6f003072e8c24a" providerId="LiveId" clId="{25376983-EBE7-46B5-945E-413F4B5727CB}" dt="2020-07-28T07:41:08.592" v="2012" actId="478"/>
          <ac:spMkLst>
            <pc:docMk/>
            <pc:sldMk cId="1470621794" sldId="326"/>
            <ac:spMk id="4" creationId="{C0A34A88-4A19-40E8-B77D-CD2C135DDDDE}"/>
          </ac:spMkLst>
        </pc:spChg>
        <pc:spChg chg="mod">
          <ac:chgData name="Shaul Chamoula" userId="ac6f003072e8c24a" providerId="LiveId" clId="{25376983-EBE7-46B5-945E-413F4B5727CB}" dt="2020-07-28T07:46:45.223" v="2080" actId="20577"/>
          <ac:spMkLst>
            <pc:docMk/>
            <pc:sldMk cId="1470621794" sldId="326"/>
            <ac:spMk id="5" creationId="{4D3D6692-F9A2-4428-A7E7-0758AED3B91C}"/>
          </ac:spMkLst>
        </pc:spChg>
        <pc:spChg chg="add mod">
          <ac:chgData name="Shaul Chamoula" userId="ac6f003072e8c24a" providerId="LiveId" clId="{25376983-EBE7-46B5-945E-413F4B5727CB}" dt="2020-07-28T07:41:45.841" v="2019" actId="5793"/>
          <ac:spMkLst>
            <pc:docMk/>
            <pc:sldMk cId="1470621794" sldId="326"/>
            <ac:spMk id="9" creationId="{161FB61F-34A4-4E4F-9496-8FB223D7EDC7}"/>
          </ac:spMkLst>
        </pc:spChg>
        <pc:spChg chg="mod">
          <ac:chgData name="Shaul Chamoula" userId="ac6f003072e8c24a" providerId="LiveId" clId="{25376983-EBE7-46B5-945E-413F4B5727CB}" dt="2020-07-28T15:36:25.917" v="3831" actId="122"/>
          <ac:spMkLst>
            <pc:docMk/>
            <pc:sldMk cId="1470621794" sldId="326"/>
            <ac:spMk id="12" creationId="{A1B5A734-1009-445D-8B09-29058D1E7961}"/>
          </ac:spMkLst>
        </pc:spChg>
        <pc:spChg chg="add del">
          <ac:chgData name="Shaul Chamoula" userId="ac6f003072e8c24a" providerId="LiveId" clId="{25376983-EBE7-46B5-945E-413F4B5727CB}" dt="2020-07-28T07:42:21.312" v="2026" actId="22"/>
          <ac:spMkLst>
            <pc:docMk/>
            <pc:sldMk cId="1470621794" sldId="326"/>
            <ac:spMk id="13" creationId="{809A7ABF-A108-4848-918D-630E73F1019D}"/>
          </ac:spMkLst>
        </pc:spChg>
        <pc:picChg chg="add mod">
          <ac:chgData name="Shaul Chamoula" userId="ac6f003072e8c24a" providerId="LiveId" clId="{25376983-EBE7-46B5-945E-413F4B5727CB}" dt="2020-07-28T07:42:51.544" v="2030" actId="14100"/>
          <ac:picMkLst>
            <pc:docMk/>
            <pc:sldMk cId="1470621794" sldId="326"/>
            <ac:picMk id="6" creationId="{22C46141-C585-4D21-B715-C079EDD15CCD}"/>
          </ac:picMkLst>
        </pc:picChg>
        <pc:picChg chg="add del mod">
          <ac:chgData name="Shaul Chamoula" userId="ac6f003072e8c24a" providerId="LiveId" clId="{25376983-EBE7-46B5-945E-413F4B5727CB}" dt="2020-07-28T07:41:11.031" v="2013" actId="478"/>
          <ac:picMkLst>
            <pc:docMk/>
            <pc:sldMk cId="1470621794" sldId="326"/>
            <ac:picMk id="7" creationId="{79F7A5EF-54ED-4015-AE80-F8857B6344EB}"/>
          </ac:picMkLst>
        </pc:picChg>
      </pc:sldChg>
      <pc:sldChg chg="delSp modSp add mod">
        <pc:chgData name="Shaul Chamoula" userId="ac6f003072e8c24a" providerId="LiveId" clId="{25376983-EBE7-46B5-945E-413F4B5727CB}" dt="2020-07-28T20:51:30.568" v="3891" actId="782"/>
        <pc:sldMkLst>
          <pc:docMk/>
          <pc:sldMk cId="4284567324" sldId="327"/>
        </pc:sldMkLst>
        <pc:spChg chg="mod">
          <ac:chgData name="Shaul Chamoula" userId="ac6f003072e8c24a" providerId="LiveId" clId="{25376983-EBE7-46B5-945E-413F4B5727CB}" dt="2020-07-28T20:51:30.568" v="3891" actId="782"/>
          <ac:spMkLst>
            <pc:docMk/>
            <pc:sldMk cId="4284567324" sldId="327"/>
            <ac:spMk id="3" creationId="{137C9259-BD27-44CF-89D5-877243D9C831}"/>
          </ac:spMkLst>
        </pc:spChg>
        <pc:spChg chg="del">
          <ac:chgData name="Shaul Chamoula" userId="ac6f003072e8c24a" providerId="LiveId" clId="{25376983-EBE7-46B5-945E-413F4B5727CB}" dt="2020-07-28T08:16:26.972" v="2304" actId="478"/>
          <ac:spMkLst>
            <pc:docMk/>
            <pc:sldMk cId="4284567324" sldId="327"/>
            <ac:spMk id="6" creationId="{D40C8EF4-F222-4B31-8130-4875F8E3C95C}"/>
          </ac:spMkLst>
        </pc:spChg>
      </pc:sldChg>
      <pc:sldChg chg="addSp delSp modSp add mod modNotesTx">
        <pc:chgData name="Shaul Chamoula" userId="ac6f003072e8c24a" providerId="LiveId" clId="{25376983-EBE7-46B5-945E-413F4B5727CB}" dt="2020-07-28T21:30:04.204" v="3935" actId="20577"/>
        <pc:sldMkLst>
          <pc:docMk/>
          <pc:sldMk cId="430946106" sldId="328"/>
        </pc:sldMkLst>
        <pc:spChg chg="mod">
          <ac:chgData name="Shaul Chamoula" userId="ac6f003072e8c24a" providerId="LiveId" clId="{25376983-EBE7-46B5-945E-413F4B5727CB}" dt="2020-07-28T21:30:04.204" v="3935" actId="20577"/>
          <ac:spMkLst>
            <pc:docMk/>
            <pc:sldMk cId="430946106" sldId="328"/>
            <ac:spMk id="5" creationId="{4D3D6692-F9A2-4428-A7E7-0758AED3B91C}"/>
          </ac:spMkLst>
        </pc:spChg>
        <pc:spChg chg="add del">
          <ac:chgData name="Shaul Chamoula" userId="ac6f003072e8c24a" providerId="LiveId" clId="{25376983-EBE7-46B5-945E-413F4B5727CB}" dt="2020-07-28T08:13:49.669" v="2282" actId="22"/>
          <ac:spMkLst>
            <pc:docMk/>
            <pc:sldMk cId="430946106" sldId="328"/>
            <ac:spMk id="10" creationId="{0B2C8E1F-071F-4D12-97C8-A783A0345A64}"/>
          </ac:spMkLst>
        </pc:spChg>
        <pc:spChg chg="mod">
          <ac:chgData name="Shaul Chamoula" userId="ac6f003072e8c24a" providerId="LiveId" clId="{25376983-EBE7-46B5-945E-413F4B5727CB}" dt="2020-07-28T15:36:03.538" v="3830" actId="122"/>
          <ac:spMkLst>
            <pc:docMk/>
            <pc:sldMk cId="430946106" sldId="328"/>
            <ac:spMk id="12" creationId="{A1B5A734-1009-445D-8B09-29058D1E7961}"/>
          </ac:spMkLst>
        </pc:spChg>
        <pc:spChg chg="add del mod">
          <ac:chgData name="Shaul Chamoula" userId="ac6f003072e8c24a" providerId="LiveId" clId="{25376983-EBE7-46B5-945E-413F4B5727CB}" dt="2020-07-28T08:14:13.776" v="2286" actId="478"/>
          <ac:spMkLst>
            <pc:docMk/>
            <pc:sldMk cId="430946106" sldId="328"/>
            <ac:spMk id="13" creationId="{72556FFE-DA5A-4052-B387-FDE0EC77A4DB}"/>
          </ac:spMkLst>
        </pc:spChg>
        <pc:spChg chg="add mod">
          <ac:chgData name="Shaul Chamoula" userId="ac6f003072e8c24a" providerId="LiveId" clId="{25376983-EBE7-46B5-945E-413F4B5727CB}" dt="2020-07-28T08:16:07.477" v="2303" actId="242"/>
          <ac:spMkLst>
            <pc:docMk/>
            <pc:sldMk cId="430946106" sldId="328"/>
            <ac:spMk id="14" creationId="{5DCA1129-846E-4EFF-B1EB-5CBC8EF1A462}"/>
          </ac:spMkLst>
        </pc:spChg>
        <pc:picChg chg="del">
          <ac:chgData name="Shaul Chamoula" userId="ac6f003072e8c24a" providerId="LiveId" clId="{25376983-EBE7-46B5-945E-413F4B5727CB}" dt="2020-07-28T07:47:46.708" v="2085" actId="478"/>
          <ac:picMkLst>
            <pc:docMk/>
            <pc:sldMk cId="430946106" sldId="328"/>
            <ac:picMk id="6" creationId="{22C46141-C585-4D21-B715-C079EDD15CCD}"/>
          </ac:picMkLst>
        </pc:picChg>
      </pc:sldChg>
      <pc:sldChg chg="addSp delSp modSp add mod modNotesTx">
        <pc:chgData name="Shaul Chamoula" userId="ac6f003072e8c24a" providerId="LiveId" clId="{25376983-EBE7-46B5-945E-413F4B5727CB}" dt="2020-07-28T20:53:25.131" v="3900" actId="6549"/>
        <pc:sldMkLst>
          <pc:docMk/>
          <pc:sldMk cId="1452775027" sldId="329"/>
        </pc:sldMkLst>
        <pc:spChg chg="del">
          <ac:chgData name="Shaul Chamoula" userId="ac6f003072e8c24a" providerId="LiveId" clId="{25376983-EBE7-46B5-945E-413F4B5727CB}" dt="2020-07-28T08:17:45.231" v="2309" actId="478"/>
          <ac:spMkLst>
            <pc:docMk/>
            <pc:sldMk cId="1452775027" sldId="329"/>
            <ac:spMk id="5" creationId="{4D3D6692-F9A2-4428-A7E7-0758AED3B91C}"/>
          </ac:spMkLst>
        </pc:spChg>
        <pc:spChg chg="add del mod">
          <ac:chgData name="Shaul Chamoula" userId="ac6f003072e8c24a" providerId="LiveId" clId="{25376983-EBE7-46B5-945E-413F4B5727CB}" dt="2020-07-28T08:17:53.891" v="2311" actId="22"/>
          <ac:spMkLst>
            <pc:docMk/>
            <pc:sldMk cId="1452775027" sldId="329"/>
            <ac:spMk id="6" creationId="{8C485544-75C8-47D4-9D70-4D4C0D36EA88}"/>
          </ac:spMkLst>
        </pc:spChg>
        <pc:spChg chg="add mod">
          <ac:chgData name="Shaul Chamoula" userId="ac6f003072e8c24a" providerId="LiveId" clId="{25376983-EBE7-46B5-945E-413F4B5727CB}" dt="2020-07-28T08:21:11.965" v="2446" actId="20577"/>
          <ac:spMkLst>
            <pc:docMk/>
            <pc:sldMk cId="1452775027" sldId="329"/>
            <ac:spMk id="8" creationId="{A81FFCA5-378B-4AA5-83B3-5703552E02E6}"/>
          </ac:spMkLst>
        </pc:spChg>
        <pc:spChg chg="mod">
          <ac:chgData name="Shaul Chamoula" userId="ac6f003072e8c24a" providerId="LiveId" clId="{25376983-EBE7-46B5-945E-413F4B5727CB}" dt="2020-07-28T15:35:47.622" v="3828" actId="122"/>
          <ac:spMkLst>
            <pc:docMk/>
            <pc:sldMk cId="1452775027" sldId="329"/>
            <ac:spMk id="12" creationId="{A1B5A734-1009-445D-8B09-29058D1E7961}"/>
          </ac:spMkLst>
        </pc:spChg>
        <pc:spChg chg="mod">
          <ac:chgData name="Shaul Chamoula" userId="ac6f003072e8c24a" providerId="LiveId" clId="{25376983-EBE7-46B5-945E-413F4B5727CB}" dt="2020-07-28T15:35:12.496" v="3826" actId="20577"/>
          <ac:spMkLst>
            <pc:docMk/>
            <pc:sldMk cId="1452775027" sldId="329"/>
            <ac:spMk id="14" creationId="{5DCA1129-846E-4EFF-B1EB-5CBC8EF1A462}"/>
          </ac:spMkLst>
        </pc:spChg>
        <pc:spChg chg="add del mod">
          <ac:chgData name="Shaul Chamoula" userId="ac6f003072e8c24a" providerId="LiveId" clId="{25376983-EBE7-46B5-945E-413F4B5727CB}" dt="2020-07-28T08:22:25.308" v="2505"/>
          <ac:spMkLst>
            <pc:docMk/>
            <pc:sldMk cId="1452775027" sldId="329"/>
            <ac:spMk id="16" creationId="{F675173A-7B33-4977-ABB4-FAC1ECFAD6FC}"/>
          </ac:spMkLst>
        </pc:spChg>
        <pc:picChg chg="add del mod">
          <ac:chgData name="Shaul Chamoula" userId="ac6f003072e8c24a" providerId="LiveId" clId="{25376983-EBE7-46B5-945E-413F4B5727CB}" dt="2020-07-28T08:17:50.923" v="2310" actId="21"/>
          <ac:picMkLst>
            <pc:docMk/>
            <pc:sldMk cId="1452775027" sldId="329"/>
            <ac:picMk id="3" creationId="{917A33A4-7A58-4D85-B5A6-F0CFD2548490}"/>
          </ac:picMkLst>
        </pc:picChg>
        <pc:picChg chg="add del mod">
          <ac:chgData name="Shaul Chamoula" userId="ac6f003072e8c24a" providerId="LiveId" clId="{25376983-EBE7-46B5-945E-413F4B5727CB}" dt="2020-07-28T08:21:56.170" v="2504" actId="478"/>
          <ac:picMkLst>
            <pc:docMk/>
            <pc:sldMk cId="1452775027" sldId="329"/>
            <ac:picMk id="7" creationId="{9D1FA445-FE01-4D7A-BC5E-AEB17777AD8F}"/>
          </ac:picMkLst>
        </pc:picChg>
        <pc:picChg chg="add mod">
          <ac:chgData name="Shaul Chamoula" userId="ac6f003072e8c24a" providerId="LiveId" clId="{25376983-EBE7-46B5-945E-413F4B5727CB}" dt="2020-07-28T08:22:32.700" v="2506" actId="14100"/>
          <ac:picMkLst>
            <pc:docMk/>
            <pc:sldMk cId="1452775027" sldId="329"/>
            <ac:picMk id="17" creationId="{E57215A9-7092-4DF8-9E6A-73B105C2C6DB}"/>
          </ac:picMkLst>
        </pc:picChg>
        <pc:cxnChg chg="add mod">
          <ac:chgData name="Shaul Chamoula" userId="ac6f003072e8c24a" providerId="LiveId" clId="{25376983-EBE7-46B5-945E-413F4B5727CB}" dt="2020-07-28T08:24:00.412" v="2572" actId="1582"/>
          <ac:cxnSpMkLst>
            <pc:docMk/>
            <pc:sldMk cId="1452775027" sldId="329"/>
            <ac:cxnSpMk id="19" creationId="{18E165A9-9ABD-4486-A1F9-1B016FE02FE8}"/>
          </ac:cxnSpMkLst>
        </pc:cxnChg>
      </pc:sldChg>
      <pc:sldChg chg="modSp add mod modNotesTx">
        <pc:chgData name="Shaul Chamoula" userId="ac6f003072e8c24a" providerId="LiveId" clId="{25376983-EBE7-46B5-945E-413F4B5727CB}" dt="2020-07-28T21:29:03.538" v="3927" actId="313"/>
        <pc:sldMkLst>
          <pc:docMk/>
          <pc:sldMk cId="953075857" sldId="330"/>
        </pc:sldMkLst>
        <pc:spChg chg="mod">
          <ac:chgData name="Shaul Chamoula" userId="ac6f003072e8c24a" providerId="LiveId" clId="{25376983-EBE7-46B5-945E-413F4B5727CB}" dt="2020-07-28T15:35:51.704" v="3829" actId="122"/>
          <ac:spMkLst>
            <pc:docMk/>
            <pc:sldMk cId="953075857" sldId="330"/>
            <ac:spMk id="12" creationId="{A1B5A734-1009-445D-8B09-29058D1E7961}"/>
          </ac:spMkLst>
        </pc:spChg>
        <pc:spChg chg="mod">
          <ac:chgData name="Shaul Chamoula" userId="ac6f003072e8c24a" providerId="LiveId" clId="{25376983-EBE7-46B5-945E-413F4B5727CB}" dt="2020-07-28T21:29:03.538" v="3927" actId="313"/>
          <ac:spMkLst>
            <pc:docMk/>
            <pc:sldMk cId="953075857" sldId="330"/>
            <ac:spMk id="14" creationId="{5DCA1129-846E-4EFF-B1EB-5CBC8EF1A462}"/>
          </ac:spMkLst>
        </pc:spChg>
      </pc:sldChg>
      <pc:sldChg chg="modSp add mod">
        <pc:chgData name="Shaul Chamoula" userId="ac6f003072e8c24a" providerId="LiveId" clId="{25376983-EBE7-46B5-945E-413F4B5727CB}" dt="2020-07-28T20:51:56.318" v="3892" actId="782"/>
        <pc:sldMkLst>
          <pc:docMk/>
          <pc:sldMk cId="974681334" sldId="331"/>
        </pc:sldMkLst>
        <pc:spChg chg="mod">
          <ac:chgData name="Shaul Chamoula" userId="ac6f003072e8c24a" providerId="LiveId" clId="{25376983-EBE7-46B5-945E-413F4B5727CB}" dt="2020-07-28T20:51:56.318" v="3892" actId="782"/>
          <ac:spMkLst>
            <pc:docMk/>
            <pc:sldMk cId="974681334" sldId="331"/>
            <ac:spMk id="3" creationId="{137C9259-BD27-44CF-89D5-877243D9C831}"/>
          </ac:spMkLst>
        </pc:spChg>
      </pc:sldChg>
      <pc:sldChg chg="addSp delSp modSp add mod modNotesTx">
        <pc:chgData name="Shaul Chamoula" userId="ac6f003072e8c24a" providerId="LiveId" clId="{25376983-EBE7-46B5-945E-413F4B5727CB}" dt="2020-08-02T22:21:52.068" v="5346" actId="20577"/>
        <pc:sldMkLst>
          <pc:docMk/>
          <pc:sldMk cId="2318011688" sldId="332"/>
        </pc:sldMkLst>
        <pc:spChg chg="mod">
          <ac:chgData name="Shaul Chamoula" userId="ac6f003072e8c24a" providerId="LiveId" clId="{25376983-EBE7-46B5-945E-413F4B5727CB}" dt="2020-08-02T22:21:52.068" v="5346" actId="20577"/>
          <ac:spMkLst>
            <pc:docMk/>
            <pc:sldMk cId="2318011688" sldId="332"/>
            <ac:spMk id="5" creationId="{4D3D6692-F9A2-4428-A7E7-0758AED3B91C}"/>
          </ac:spMkLst>
        </pc:spChg>
        <pc:spChg chg="mod">
          <ac:chgData name="Shaul Chamoula" userId="ac6f003072e8c24a" providerId="LiveId" clId="{25376983-EBE7-46B5-945E-413F4B5727CB}" dt="2020-07-28T15:39:54.319" v="3861" actId="122"/>
          <ac:spMkLst>
            <pc:docMk/>
            <pc:sldMk cId="2318011688" sldId="332"/>
            <ac:spMk id="12" creationId="{A1B5A734-1009-445D-8B09-29058D1E7961}"/>
          </ac:spMkLst>
        </pc:spChg>
        <pc:spChg chg="del">
          <ac:chgData name="Shaul Chamoula" userId="ac6f003072e8c24a" providerId="LiveId" clId="{25376983-EBE7-46B5-945E-413F4B5727CB}" dt="2020-07-28T08:29:21.611" v="2580" actId="478"/>
          <ac:spMkLst>
            <pc:docMk/>
            <pc:sldMk cId="2318011688" sldId="332"/>
            <ac:spMk id="14" creationId="{5DCA1129-846E-4EFF-B1EB-5CBC8EF1A462}"/>
          </ac:spMkLst>
        </pc:spChg>
        <pc:picChg chg="add del">
          <ac:chgData name="Shaul Chamoula" userId="ac6f003072e8c24a" providerId="LiveId" clId="{25376983-EBE7-46B5-945E-413F4B5727CB}" dt="2020-07-28T08:29:11.749" v="2578"/>
          <ac:picMkLst>
            <pc:docMk/>
            <pc:sldMk cId="2318011688" sldId="332"/>
            <ac:picMk id="3" creationId="{9F4D9C98-AEE3-42D9-98EA-C0019C2EB6D3}"/>
          </ac:picMkLst>
        </pc:picChg>
        <pc:picChg chg="add del mod modCrop">
          <ac:chgData name="Shaul Chamoula" userId="ac6f003072e8c24a" providerId="LiveId" clId="{25376983-EBE7-46B5-945E-413F4B5727CB}" dt="2020-07-28T08:37:59.893" v="2585" actId="478"/>
          <ac:picMkLst>
            <pc:docMk/>
            <pc:sldMk cId="2318011688" sldId="332"/>
            <ac:picMk id="4" creationId="{AB8ACC7D-7D82-4378-B214-B75C42A99927}"/>
          </ac:picMkLst>
        </pc:picChg>
        <pc:picChg chg="add mod">
          <ac:chgData name="Shaul Chamoula" userId="ac6f003072e8c24a" providerId="LiveId" clId="{25376983-EBE7-46B5-945E-413F4B5727CB}" dt="2020-07-28T08:38:24.679" v="2589" actId="1076"/>
          <ac:picMkLst>
            <pc:docMk/>
            <pc:sldMk cId="2318011688" sldId="332"/>
            <ac:picMk id="7" creationId="{4645F8DD-760D-481A-9491-21CBC14ADC6E}"/>
          </ac:picMkLst>
        </pc:picChg>
      </pc:sldChg>
      <pc:sldChg chg="modSp add mod ord modNotesTx">
        <pc:chgData name="Shaul Chamoula" userId="ac6f003072e8c24a" providerId="LiveId" clId="{25376983-EBE7-46B5-945E-413F4B5727CB}" dt="2020-08-02T21:11:00.276" v="4240" actId="20577"/>
        <pc:sldMkLst>
          <pc:docMk/>
          <pc:sldMk cId="2377668925" sldId="333"/>
        </pc:sldMkLst>
        <pc:spChg chg="mod">
          <ac:chgData name="Shaul Chamoula" userId="ac6f003072e8c24a" providerId="LiveId" clId="{25376983-EBE7-46B5-945E-413F4B5727CB}" dt="2020-08-02T21:11:00.276" v="4240" actId="20577"/>
          <ac:spMkLst>
            <pc:docMk/>
            <pc:sldMk cId="2377668925" sldId="333"/>
            <ac:spMk id="5" creationId="{4D3D6692-F9A2-4428-A7E7-0758AED3B91C}"/>
          </ac:spMkLst>
        </pc:spChg>
        <pc:spChg chg="mod">
          <ac:chgData name="Shaul Chamoula" userId="ac6f003072e8c24a" providerId="LiveId" clId="{25376983-EBE7-46B5-945E-413F4B5727CB}" dt="2020-07-28T15:39:46.840" v="3860" actId="122"/>
          <ac:spMkLst>
            <pc:docMk/>
            <pc:sldMk cId="2377668925" sldId="333"/>
            <ac:spMk id="12" creationId="{A1B5A734-1009-445D-8B09-29058D1E7961}"/>
          </ac:spMkLst>
        </pc:spChg>
      </pc:sldChg>
      <pc:sldChg chg="addSp delSp modSp add del mod modClrScheme chgLayout modNotesTx">
        <pc:chgData name="Shaul Chamoula" userId="ac6f003072e8c24a" providerId="LiveId" clId="{25376983-EBE7-46B5-945E-413F4B5727CB}" dt="2020-07-28T20:53:14.442" v="3898" actId="6549"/>
        <pc:sldMkLst>
          <pc:docMk/>
          <pc:sldMk cId="276221720" sldId="334"/>
        </pc:sldMkLst>
        <pc:spChg chg="mod ord">
          <ac:chgData name="Shaul Chamoula" userId="ac6f003072e8c24a" providerId="LiveId" clId="{25376983-EBE7-46B5-945E-413F4B5727CB}" dt="2020-07-28T08:58:24.693" v="2595" actId="700"/>
          <ac:spMkLst>
            <pc:docMk/>
            <pc:sldMk cId="276221720" sldId="334"/>
            <ac:spMk id="2" creationId="{3B567F7D-1E47-4912-81C9-557A1C052CD8}"/>
          </ac:spMkLst>
        </pc:spChg>
        <pc:spChg chg="add del mod ord">
          <ac:chgData name="Shaul Chamoula" userId="ac6f003072e8c24a" providerId="LiveId" clId="{25376983-EBE7-46B5-945E-413F4B5727CB}" dt="2020-07-28T08:58:24.693" v="2595" actId="700"/>
          <ac:spMkLst>
            <pc:docMk/>
            <pc:sldMk cId="276221720" sldId="334"/>
            <ac:spMk id="3" creationId="{452FAA4D-C126-47B7-9315-0E00992DA883}"/>
          </ac:spMkLst>
        </pc:spChg>
        <pc:spChg chg="add del mod ord">
          <ac:chgData name="Shaul Chamoula" userId="ac6f003072e8c24a" providerId="LiveId" clId="{25376983-EBE7-46B5-945E-413F4B5727CB}" dt="2020-07-28T08:58:24.693" v="2595" actId="700"/>
          <ac:spMkLst>
            <pc:docMk/>
            <pc:sldMk cId="276221720" sldId="334"/>
            <ac:spMk id="4" creationId="{745EABD1-6173-4EAC-A12C-1F6014EC9037}"/>
          </ac:spMkLst>
        </pc:spChg>
        <pc:spChg chg="add del mod ord">
          <ac:chgData name="Shaul Chamoula" userId="ac6f003072e8c24a" providerId="LiveId" clId="{25376983-EBE7-46B5-945E-413F4B5727CB}" dt="2020-07-28T09:10:54.241" v="2678" actId="478"/>
          <ac:spMkLst>
            <pc:docMk/>
            <pc:sldMk cId="276221720" sldId="334"/>
            <ac:spMk id="5" creationId="{4D3D6692-F9A2-4428-A7E7-0758AED3B91C}"/>
          </ac:spMkLst>
        </pc:spChg>
        <pc:spChg chg="add del mod">
          <ac:chgData name="Shaul Chamoula" userId="ac6f003072e8c24a" providerId="LiveId" clId="{25376983-EBE7-46B5-945E-413F4B5727CB}" dt="2020-07-28T09:12:15.818" v="2682" actId="22"/>
          <ac:spMkLst>
            <pc:docMk/>
            <pc:sldMk cId="276221720" sldId="334"/>
            <ac:spMk id="8" creationId="{45285B73-A4B0-49D9-ADB9-31B7919209AA}"/>
          </ac:spMkLst>
        </pc:spChg>
        <pc:spChg chg="mod ord">
          <ac:chgData name="Shaul Chamoula" userId="ac6f003072e8c24a" providerId="LiveId" clId="{25376983-EBE7-46B5-945E-413F4B5727CB}" dt="2020-07-28T15:35:41.384" v="3827" actId="122"/>
          <ac:spMkLst>
            <pc:docMk/>
            <pc:sldMk cId="276221720" sldId="334"/>
            <ac:spMk id="12" creationId="{A1B5A734-1009-445D-8B09-29058D1E7961}"/>
          </ac:spMkLst>
        </pc:spChg>
        <pc:spChg chg="add del mod">
          <ac:chgData name="Shaul Chamoula" userId="ac6f003072e8c24a" providerId="LiveId" clId="{25376983-EBE7-46B5-945E-413F4B5727CB}" dt="2020-07-28T09:14:34.115" v="2697" actId="22"/>
          <ac:spMkLst>
            <pc:docMk/>
            <pc:sldMk cId="276221720" sldId="334"/>
            <ac:spMk id="18" creationId="{37388861-FC0B-43C1-8188-A781F533CDBE}"/>
          </ac:spMkLst>
        </pc:spChg>
        <pc:picChg chg="add del mod">
          <ac:chgData name="Shaul Chamoula" userId="ac6f003072e8c24a" providerId="LiveId" clId="{25376983-EBE7-46B5-945E-413F4B5727CB}" dt="2020-07-28T09:12:13.072" v="2681" actId="21"/>
          <ac:picMkLst>
            <pc:docMk/>
            <pc:sldMk cId="276221720" sldId="334"/>
            <ac:picMk id="10" creationId="{EEB53D09-7E72-4053-B411-9AAD9D758509}"/>
          </ac:picMkLst>
        </pc:picChg>
        <pc:picChg chg="add del mod">
          <ac:chgData name="Shaul Chamoula" userId="ac6f003072e8c24a" providerId="LiveId" clId="{25376983-EBE7-46B5-945E-413F4B5727CB}" dt="2020-07-28T09:14:25.163" v="2694" actId="478"/>
          <ac:picMkLst>
            <pc:docMk/>
            <pc:sldMk cId="276221720" sldId="334"/>
            <ac:picMk id="14" creationId="{73970661-A9E4-46C1-8F70-4BA0C73F6CF9}"/>
          </ac:picMkLst>
        </pc:picChg>
        <pc:picChg chg="add del mod">
          <ac:chgData name="Shaul Chamoula" userId="ac6f003072e8c24a" providerId="LiveId" clId="{25376983-EBE7-46B5-945E-413F4B5727CB}" dt="2020-07-28T09:14:28.138" v="2695" actId="478"/>
          <ac:picMkLst>
            <pc:docMk/>
            <pc:sldMk cId="276221720" sldId="334"/>
            <ac:picMk id="15" creationId="{70AEA43D-8BA6-427B-9D3B-B566CEEC9A08}"/>
          </ac:picMkLst>
        </pc:picChg>
        <pc:picChg chg="add del mod">
          <ac:chgData name="Shaul Chamoula" userId="ac6f003072e8c24a" providerId="LiveId" clId="{25376983-EBE7-46B5-945E-413F4B5727CB}" dt="2020-07-28T09:14:32.079" v="2696" actId="21"/>
          <ac:picMkLst>
            <pc:docMk/>
            <pc:sldMk cId="276221720" sldId="334"/>
            <ac:picMk id="16" creationId="{50B76AB7-B0AB-4BAD-87C7-58D291700C7D}"/>
          </ac:picMkLst>
        </pc:picChg>
        <pc:picChg chg="add mod">
          <ac:chgData name="Shaul Chamoula" userId="ac6f003072e8c24a" providerId="LiveId" clId="{25376983-EBE7-46B5-945E-413F4B5727CB}" dt="2020-07-28T09:14:43.165" v="2698" actId="14100"/>
          <ac:picMkLst>
            <pc:docMk/>
            <pc:sldMk cId="276221720" sldId="334"/>
            <ac:picMk id="20" creationId="{6988170E-7F24-410D-94A7-55CBC994F3F5}"/>
          </ac:picMkLst>
        </pc:picChg>
      </pc:sldChg>
      <pc:sldChg chg="modSp add mod ord modNotesTx">
        <pc:chgData name="Shaul Chamoula" userId="ac6f003072e8c24a" providerId="LiveId" clId="{25376983-EBE7-46B5-945E-413F4B5727CB}" dt="2020-07-28T20:53:17.861" v="3899" actId="6549"/>
        <pc:sldMkLst>
          <pc:docMk/>
          <pc:sldMk cId="1711632162" sldId="335"/>
        </pc:sldMkLst>
        <pc:spChg chg="mod">
          <ac:chgData name="Shaul Chamoula" userId="ac6f003072e8c24a" providerId="LiveId" clId="{25376983-EBE7-46B5-945E-413F4B5727CB}" dt="2020-07-28T09:25:17.041" v="2798" actId="20577"/>
          <ac:spMkLst>
            <pc:docMk/>
            <pc:sldMk cId="1711632162" sldId="335"/>
            <ac:spMk id="5" creationId="{4D3D6692-F9A2-4428-A7E7-0758AED3B91C}"/>
          </ac:spMkLst>
        </pc:spChg>
        <pc:spChg chg="mod">
          <ac:chgData name="Shaul Chamoula" userId="ac6f003072e8c24a" providerId="LiveId" clId="{25376983-EBE7-46B5-945E-413F4B5727CB}" dt="2020-07-28T20:39:21.196" v="3872" actId="20577"/>
          <ac:spMkLst>
            <pc:docMk/>
            <pc:sldMk cId="1711632162" sldId="335"/>
            <ac:spMk id="12" creationId="{A1B5A734-1009-445D-8B09-29058D1E7961}"/>
          </ac:spMkLst>
        </pc:spChg>
      </pc:sldChg>
      <pc:sldChg chg="addSp delSp modSp add mod modNotesTx">
        <pc:chgData name="Shaul Chamoula" userId="ac6f003072e8c24a" providerId="LiveId" clId="{25376983-EBE7-46B5-945E-413F4B5727CB}" dt="2020-07-28T15:37:38.208" v="3836" actId="122"/>
        <pc:sldMkLst>
          <pc:docMk/>
          <pc:sldMk cId="190345190" sldId="336"/>
        </pc:sldMkLst>
        <pc:spChg chg="add del mod">
          <ac:chgData name="Shaul Chamoula" userId="ac6f003072e8c24a" providerId="LiveId" clId="{25376983-EBE7-46B5-945E-413F4B5727CB}" dt="2020-07-28T10:07:07.450" v="2988" actId="20577"/>
          <ac:spMkLst>
            <pc:docMk/>
            <pc:sldMk cId="190345190" sldId="336"/>
            <ac:spMk id="4" creationId="{2EC971D2-39A6-4CEB-8EE0-50C37298606F}"/>
          </ac:spMkLst>
        </pc:spChg>
        <pc:spChg chg="del mod">
          <ac:chgData name="Shaul Chamoula" userId="ac6f003072e8c24a" providerId="LiveId" clId="{25376983-EBE7-46B5-945E-413F4B5727CB}" dt="2020-07-28T09:20:58.106" v="2742" actId="21"/>
          <ac:spMkLst>
            <pc:docMk/>
            <pc:sldMk cId="190345190" sldId="336"/>
            <ac:spMk id="5" creationId="{4D3D6692-F9A2-4428-A7E7-0758AED3B91C}"/>
          </ac:spMkLst>
        </pc:spChg>
        <pc:spChg chg="add mod">
          <ac:chgData name="Shaul Chamoula" userId="ac6f003072e8c24a" providerId="LiveId" clId="{25376983-EBE7-46B5-945E-413F4B5727CB}" dt="2020-07-28T09:24:38.259" v="2794" actId="13822"/>
          <ac:spMkLst>
            <pc:docMk/>
            <pc:sldMk cId="190345190" sldId="336"/>
            <ac:spMk id="10" creationId="{86F814AB-4EB9-41C1-8BFC-E737784F747D}"/>
          </ac:spMkLst>
        </pc:spChg>
        <pc:spChg chg="mod">
          <ac:chgData name="Shaul Chamoula" userId="ac6f003072e8c24a" providerId="LiveId" clId="{25376983-EBE7-46B5-945E-413F4B5727CB}" dt="2020-07-28T15:37:38.208" v="3836" actId="122"/>
          <ac:spMkLst>
            <pc:docMk/>
            <pc:sldMk cId="190345190" sldId="336"/>
            <ac:spMk id="12" creationId="{A1B5A734-1009-445D-8B09-29058D1E7961}"/>
          </ac:spMkLst>
        </pc:spChg>
        <pc:spChg chg="add del mod">
          <ac:chgData name="Shaul Chamoula" userId="ac6f003072e8c24a" providerId="LiveId" clId="{25376983-EBE7-46B5-945E-413F4B5727CB}" dt="2020-07-28T09:22:27.430" v="2760"/>
          <ac:spMkLst>
            <pc:docMk/>
            <pc:sldMk cId="190345190" sldId="336"/>
            <ac:spMk id="13" creationId="{DCE51707-BE8F-4D91-A64F-5FD34BA7E0C7}"/>
          </ac:spMkLst>
        </pc:spChg>
        <pc:picChg chg="del">
          <ac:chgData name="Shaul Chamoula" userId="ac6f003072e8c24a" providerId="LiveId" clId="{25376983-EBE7-46B5-945E-413F4B5727CB}" dt="2020-07-28T09:20:48.583" v="2740" actId="478"/>
          <ac:picMkLst>
            <pc:docMk/>
            <pc:sldMk cId="190345190" sldId="336"/>
            <ac:picMk id="7" creationId="{4645F8DD-760D-481A-9491-21CBC14ADC6E}"/>
          </ac:picMkLst>
        </pc:picChg>
      </pc:sldChg>
      <pc:sldChg chg="modSp add mod modNotesTx">
        <pc:chgData name="Shaul Chamoula" userId="ac6f003072e8c24a" providerId="LiveId" clId="{25376983-EBE7-46B5-945E-413F4B5727CB}" dt="2020-07-28T20:53:08.389" v="3897" actId="6549"/>
        <pc:sldMkLst>
          <pc:docMk/>
          <pc:sldMk cId="1139268485" sldId="337"/>
        </pc:sldMkLst>
        <pc:spChg chg="mod">
          <ac:chgData name="Shaul Chamoula" userId="ac6f003072e8c24a" providerId="LiveId" clId="{25376983-EBE7-46B5-945E-413F4B5727CB}" dt="2020-07-28T09:28:14.989" v="2807" actId="20577"/>
          <ac:spMkLst>
            <pc:docMk/>
            <pc:sldMk cId="1139268485" sldId="337"/>
            <ac:spMk id="4" creationId="{2EC971D2-39A6-4CEB-8EE0-50C37298606F}"/>
          </ac:spMkLst>
        </pc:spChg>
        <pc:spChg chg="mod">
          <ac:chgData name="Shaul Chamoula" userId="ac6f003072e8c24a" providerId="LiveId" clId="{25376983-EBE7-46B5-945E-413F4B5727CB}" dt="2020-07-28T20:43:10.741" v="3876" actId="20577"/>
          <ac:spMkLst>
            <pc:docMk/>
            <pc:sldMk cId="1139268485" sldId="337"/>
            <ac:spMk id="12" creationId="{A1B5A734-1009-445D-8B09-29058D1E7961}"/>
          </ac:spMkLst>
        </pc:spChg>
      </pc:sldChg>
      <pc:sldChg chg="addSp modSp add mod modNotesTx">
        <pc:chgData name="Shaul Chamoula" userId="ac6f003072e8c24a" providerId="LiveId" clId="{25376983-EBE7-46B5-945E-413F4B5727CB}" dt="2020-07-28T20:53:05.344" v="3896" actId="6549"/>
        <pc:sldMkLst>
          <pc:docMk/>
          <pc:sldMk cId="3881182241" sldId="338"/>
        </pc:sldMkLst>
        <pc:spChg chg="mod">
          <ac:chgData name="Shaul Chamoula" userId="ac6f003072e8c24a" providerId="LiveId" clId="{25376983-EBE7-46B5-945E-413F4B5727CB}" dt="2020-07-28T10:03:12.256" v="2880" actId="20577"/>
          <ac:spMkLst>
            <pc:docMk/>
            <pc:sldMk cId="3881182241" sldId="338"/>
            <ac:spMk id="4" creationId="{2EC971D2-39A6-4CEB-8EE0-50C37298606F}"/>
          </ac:spMkLst>
        </pc:spChg>
        <pc:spChg chg="add mod">
          <ac:chgData name="Shaul Chamoula" userId="ac6f003072e8c24a" providerId="LiveId" clId="{25376983-EBE7-46B5-945E-413F4B5727CB}" dt="2020-07-28T10:00:59.814" v="2857" actId="571"/>
          <ac:spMkLst>
            <pc:docMk/>
            <pc:sldMk cId="3881182241" sldId="338"/>
            <ac:spMk id="8" creationId="{A47DF89A-91A4-42D7-8463-ADCDC181D8A2}"/>
          </ac:spMkLst>
        </pc:spChg>
        <pc:spChg chg="mod">
          <ac:chgData name="Shaul Chamoula" userId="ac6f003072e8c24a" providerId="LiveId" clId="{25376983-EBE7-46B5-945E-413F4B5727CB}" dt="2020-07-28T20:43:52.751" v="3878" actId="1076"/>
          <ac:spMkLst>
            <pc:docMk/>
            <pc:sldMk cId="3881182241" sldId="338"/>
            <ac:spMk id="12" creationId="{A1B5A734-1009-445D-8B09-29058D1E7961}"/>
          </ac:spMkLst>
        </pc:spChg>
      </pc:sldChg>
      <pc:sldChg chg="modSp add mod modNotesTx">
        <pc:chgData name="Shaul Chamoula" userId="ac6f003072e8c24a" providerId="LiveId" clId="{25376983-EBE7-46B5-945E-413F4B5727CB}" dt="2020-08-09T13:13:21.060" v="5395" actId="20577"/>
        <pc:sldMkLst>
          <pc:docMk/>
          <pc:sldMk cId="2230119377" sldId="339"/>
        </pc:sldMkLst>
        <pc:spChg chg="mod">
          <ac:chgData name="Shaul Chamoula" userId="ac6f003072e8c24a" providerId="LiveId" clId="{25376983-EBE7-46B5-945E-413F4B5727CB}" dt="2020-08-09T13:13:21.060" v="5395" actId="20577"/>
          <ac:spMkLst>
            <pc:docMk/>
            <pc:sldMk cId="2230119377" sldId="339"/>
            <ac:spMk id="4" creationId="{2EC971D2-39A6-4CEB-8EE0-50C37298606F}"/>
          </ac:spMkLst>
        </pc:spChg>
        <pc:spChg chg="mod">
          <ac:chgData name="Shaul Chamoula" userId="ac6f003072e8c24a" providerId="LiveId" clId="{25376983-EBE7-46B5-945E-413F4B5727CB}" dt="2020-07-28T20:44:20.305" v="3880" actId="1076"/>
          <ac:spMkLst>
            <pc:docMk/>
            <pc:sldMk cId="2230119377" sldId="339"/>
            <ac:spMk id="12" creationId="{A1B5A734-1009-445D-8B09-29058D1E7961}"/>
          </ac:spMkLst>
        </pc:spChg>
      </pc:sldChg>
      <pc:sldChg chg="addSp modSp new del mod">
        <pc:chgData name="Shaul Chamoula" userId="ac6f003072e8c24a" providerId="LiveId" clId="{25376983-EBE7-46B5-945E-413F4B5727CB}" dt="2020-07-28T12:38:31.004" v="3390" actId="47"/>
        <pc:sldMkLst>
          <pc:docMk/>
          <pc:sldMk cId="335836989" sldId="340"/>
        </pc:sldMkLst>
        <pc:spChg chg="mod">
          <ac:chgData name="Shaul Chamoula" userId="ac6f003072e8c24a" providerId="LiveId" clId="{25376983-EBE7-46B5-945E-413F4B5727CB}" dt="2020-07-28T12:37:57.604" v="3388" actId="20577"/>
          <ac:spMkLst>
            <pc:docMk/>
            <pc:sldMk cId="335836989" sldId="340"/>
            <ac:spMk id="3" creationId="{2F0A037C-7BCB-406B-817D-0EBF0DE82F38}"/>
          </ac:spMkLst>
        </pc:spChg>
        <pc:spChg chg="add">
          <ac:chgData name="Shaul Chamoula" userId="ac6f003072e8c24a" providerId="LiveId" clId="{25376983-EBE7-46B5-945E-413F4B5727CB}" dt="2020-07-28T12:38:15.488" v="3389" actId="22"/>
          <ac:spMkLst>
            <pc:docMk/>
            <pc:sldMk cId="335836989" sldId="340"/>
            <ac:spMk id="6" creationId="{DF92F790-7B63-4D8E-B943-CE646CD89969}"/>
          </ac:spMkLst>
        </pc:spChg>
      </pc:sldChg>
      <pc:sldChg chg="addSp delSp modSp add mod modShow">
        <pc:chgData name="Shaul Chamoula" userId="ac6f003072e8c24a" providerId="LiveId" clId="{25376983-EBE7-46B5-945E-413F4B5727CB}" dt="2020-08-02T22:19:25.804" v="5297" actId="729"/>
        <pc:sldMkLst>
          <pc:docMk/>
          <pc:sldMk cId="3636004555" sldId="340"/>
        </pc:sldMkLst>
        <pc:spChg chg="del">
          <ac:chgData name="Shaul Chamoula" userId="ac6f003072e8c24a" providerId="LiveId" clId="{25376983-EBE7-46B5-945E-413F4B5727CB}" dt="2020-08-02T21:59:58.116" v="5280" actId="478"/>
          <ac:spMkLst>
            <pc:docMk/>
            <pc:sldMk cId="3636004555" sldId="340"/>
            <ac:spMk id="3" creationId="{CC747F1D-4827-4A19-ADAC-B662AD81FEC3}"/>
          </ac:spMkLst>
        </pc:spChg>
        <pc:spChg chg="mod">
          <ac:chgData name="Shaul Chamoula" userId="ac6f003072e8c24a" providerId="LiveId" clId="{25376983-EBE7-46B5-945E-413F4B5727CB}" dt="2020-08-02T22:00:57.969" v="5291" actId="122"/>
          <ac:spMkLst>
            <pc:docMk/>
            <pc:sldMk cId="3636004555" sldId="340"/>
            <ac:spMk id="10" creationId="{9E9F68AE-5B93-4C58-B5F8-61B60967435C}"/>
          </ac:spMkLst>
        </pc:spChg>
        <pc:spChg chg="mod">
          <ac:chgData name="Shaul Chamoula" userId="ac6f003072e8c24a" providerId="LiveId" clId="{25376983-EBE7-46B5-945E-413F4B5727CB}" dt="2020-08-02T21:53:03.541" v="5189" actId="20577"/>
          <ac:spMkLst>
            <pc:docMk/>
            <pc:sldMk cId="3636004555" sldId="340"/>
            <ac:spMk id="11" creationId="{AB8BD618-A489-477B-BCFF-DD00331D5EAB}"/>
          </ac:spMkLst>
        </pc:spChg>
        <pc:picChg chg="add del">
          <ac:chgData name="Shaul Chamoula" userId="ac6f003072e8c24a" providerId="LiveId" clId="{25376983-EBE7-46B5-945E-413F4B5727CB}" dt="2020-08-02T21:59:53.928" v="5279" actId="22"/>
          <ac:picMkLst>
            <pc:docMk/>
            <pc:sldMk cId="3636004555" sldId="340"/>
            <ac:picMk id="4" creationId="{8CFD8E51-66BF-4BE7-920B-22C818EF5011}"/>
          </ac:picMkLst>
        </pc:picChg>
        <pc:picChg chg="add mod">
          <ac:chgData name="Shaul Chamoula" userId="ac6f003072e8c24a" providerId="LiveId" clId="{25376983-EBE7-46B5-945E-413F4B5727CB}" dt="2020-08-02T22:00:19.162" v="5284" actId="1076"/>
          <ac:picMkLst>
            <pc:docMk/>
            <pc:sldMk cId="3636004555" sldId="340"/>
            <ac:picMk id="5" creationId="{113C7B1B-AEFE-4A99-8598-3719004190F0}"/>
          </ac:picMkLst>
        </pc:picChg>
        <pc:picChg chg="del">
          <ac:chgData name="Shaul Chamoula" userId="ac6f003072e8c24a" providerId="LiveId" clId="{25376983-EBE7-46B5-945E-413F4B5727CB}" dt="2020-08-02T22:00:12.376" v="5283" actId="478"/>
          <ac:picMkLst>
            <pc:docMk/>
            <pc:sldMk cId="3636004555" sldId="340"/>
            <ac:picMk id="8" creationId="{E1336D4C-B954-4D7A-A012-BC33384799E1}"/>
          </ac:picMkLst>
        </pc:picChg>
      </pc:sldChg>
      <pc:sldChg chg="modSp add mod">
        <pc:chgData name="Shaul Chamoula" userId="ac6f003072e8c24a" providerId="LiveId" clId="{25376983-EBE7-46B5-945E-413F4B5727CB}" dt="2020-08-02T22:24:47.231" v="5360" actId="14100"/>
        <pc:sldMkLst>
          <pc:docMk/>
          <pc:sldMk cId="1703846976" sldId="341"/>
        </pc:sldMkLst>
        <pc:spChg chg="mod">
          <ac:chgData name="Shaul Chamoula" userId="ac6f003072e8c24a" providerId="LiveId" clId="{25376983-EBE7-46B5-945E-413F4B5727CB}" dt="2020-08-02T22:24:47.231" v="5360" actId="14100"/>
          <ac:spMkLst>
            <pc:docMk/>
            <pc:sldMk cId="1703846976" sldId="341"/>
            <ac:spMk id="3" creationId="{137C9259-BD27-44CF-89D5-877243D9C831}"/>
          </ac:spMkLst>
        </pc:spChg>
      </pc:sldChg>
      <pc:sldChg chg="modSp add mod ord">
        <pc:chgData name="Shaul Chamoula" userId="ac6f003072e8c24a" providerId="LiveId" clId="{25376983-EBE7-46B5-945E-413F4B5727CB}" dt="2020-08-09T13:45:38.251" v="5618"/>
        <pc:sldMkLst>
          <pc:docMk/>
          <pc:sldMk cId="1901237394" sldId="372"/>
        </pc:sldMkLst>
        <pc:spChg chg="mod">
          <ac:chgData name="Shaul Chamoula" userId="ac6f003072e8c24a" providerId="LiveId" clId="{25376983-EBE7-46B5-945E-413F4B5727CB}" dt="2020-08-03T08:35:58.454" v="5364" actId="313"/>
          <ac:spMkLst>
            <pc:docMk/>
            <pc:sldMk cId="1901237394" sldId="372"/>
            <ac:spMk id="6" creationId="{A643F960-956B-4DE4-B13D-3FAADA36437B}"/>
          </ac:spMkLst>
        </pc:spChg>
      </pc:sldChg>
      <pc:sldChg chg="addSp delSp modSp add mod">
        <pc:chgData name="Shaul Chamoula" userId="ac6f003072e8c24a" providerId="LiveId" clId="{25376983-EBE7-46B5-945E-413F4B5727CB}" dt="2020-08-09T13:43:31.230" v="5607" actId="14100"/>
        <pc:sldMkLst>
          <pc:docMk/>
          <pc:sldMk cId="1751568493" sldId="373"/>
        </pc:sldMkLst>
        <pc:spChg chg="mod">
          <ac:chgData name="Shaul Chamoula" userId="ac6f003072e8c24a" providerId="LiveId" clId="{25376983-EBE7-46B5-945E-413F4B5727CB}" dt="2020-08-09T13:16:12.494" v="5429" actId="20577"/>
          <ac:spMkLst>
            <pc:docMk/>
            <pc:sldMk cId="1751568493" sldId="373"/>
            <ac:spMk id="2" creationId="{2F6469D9-7AB5-4B51-A971-96A91FB99D24}"/>
          </ac:spMkLst>
        </pc:spChg>
        <pc:spChg chg="mod">
          <ac:chgData name="Shaul Chamoula" userId="ac6f003072e8c24a" providerId="LiveId" clId="{25376983-EBE7-46B5-945E-413F4B5727CB}" dt="2020-08-09T13:18:26.676" v="5600" actId="15"/>
          <ac:spMkLst>
            <pc:docMk/>
            <pc:sldMk cId="1751568493" sldId="373"/>
            <ac:spMk id="11" creationId="{AB8BD618-A489-477B-BCFF-DD00331D5EAB}"/>
          </ac:spMkLst>
        </pc:spChg>
        <pc:spChg chg="mod">
          <ac:chgData name="Shaul Chamoula" userId="ac6f003072e8c24a" providerId="LiveId" clId="{25376983-EBE7-46B5-945E-413F4B5727CB}" dt="2020-08-09T13:41:15.212" v="5601"/>
          <ac:spMkLst>
            <pc:docMk/>
            <pc:sldMk cId="1751568493" sldId="373"/>
            <ac:spMk id="19" creationId="{543EAC08-BBEF-472F-B8C5-199A5156D154}"/>
          </ac:spMkLst>
        </pc:spChg>
        <pc:picChg chg="add mod">
          <ac:chgData name="Shaul Chamoula" userId="ac6f003072e8c24a" providerId="LiveId" clId="{25376983-EBE7-46B5-945E-413F4B5727CB}" dt="2020-08-09T13:43:31.230" v="5607" actId="14100"/>
          <ac:picMkLst>
            <pc:docMk/>
            <pc:sldMk cId="1751568493" sldId="373"/>
            <ac:picMk id="4" creationId="{04C31747-6B55-4D9D-9D27-EAA97E44AE36}"/>
          </ac:picMkLst>
        </pc:picChg>
        <pc:picChg chg="del">
          <ac:chgData name="Shaul Chamoula" userId="ac6f003072e8c24a" providerId="LiveId" clId="{25376983-EBE7-46B5-945E-413F4B5727CB}" dt="2020-08-09T13:42:58.024" v="5602" actId="478"/>
          <ac:picMkLst>
            <pc:docMk/>
            <pc:sldMk cId="1751568493" sldId="373"/>
            <ac:picMk id="17" creationId="{6BBB6F04-19C5-4546-B679-4F653743C87B}"/>
          </ac:picMkLst>
        </pc:picChg>
      </pc:sldChg>
      <pc:sldChg chg="new del">
        <pc:chgData name="Shaul Chamoula" userId="ac6f003072e8c24a" providerId="LiveId" clId="{25376983-EBE7-46B5-945E-413F4B5727CB}" dt="2020-08-09T13:15:29.389" v="5397" actId="680"/>
        <pc:sldMkLst>
          <pc:docMk/>
          <pc:sldMk cId="3812965865" sldId="373"/>
        </pc:sldMkLst>
      </pc:sldChg>
      <pc:sldChg chg="addSp delSp modSp add mod">
        <pc:chgData name="Shaul Chamoula" userId="ac6f003072e8c24a" providerId="LiveId" clId="{25376983-EBE7-46B5-945E-413F4B5727CB}" dt="2020-08-09T13:50:08.870" v="5668" actId="1076"/>
        <pc:sldMkLst>
          <pc:docMk/>
          <pc:sldMk cId="3940255694" sldId="374"/>
        </pc:sldMkLst>
        <pc:spChg chg="mod">
          <ac:chgData name="Shaul Chamoula" userId="ac6f003072e8c24a" providerId="LiveId" clId="{25376983-EBE7-46B5-945E-413F4B5727CB}" dt="2020-08-09T13:48:15.487" v="5663" actId="20577"/>
          <ac:spMkLst>
            <pc:docMk/>
            <pc:sldMk cId="3940255694" sldId="374"/>
            <ac:spMk id="2" creationId="{3B567F7D-1E47-4912-81C9-557A1C052CD8}"/>
          </ac:spMkLst>
        </pc:spChg>
        <pc:spChg chg="add del mod">
          <ac:chgData name="Shaul Chamoula" userId="ac6f003072e8c24a" providerId="LiveId" clId="{25376983-EBE7-46B5-945E-413F4B5727CB}" dt="2020-08-09T13:49:51.896" v="5665"/>
          <ac:spMkLst>
            <pc:docMk/>
            <pc:sldMk cId="3940255694" sldId="374"/>
            <ac:spMk id="4" creationId="{B1203038-5CA8-4DF7-94FD-7BE7CCA7BC87}"/>
          </ac:spMkLst>
        </pc:spChg>
        <pc:spChg chg="del mod">
          <ac:chgData name="Shaul Chamoula" userId="ac6f003072e8c24a" providerId="LiveId" clId="{25376983-EBE7-46B5-945E-413F4B5727CB}" dt="2020-08-09T13:48:09.022" v="5649" actId="478"/>
          <ac:spMkLst>
            <pc:docMk/>
            <pc:sldMk cId="3940255694" sldId="374"/>
            <ac:spMk id="5" creationId="{4D3D6692-F9A2-4428-A7E7-0758AED3B91C}"/>
          </ac:spMkLst>
        </pc:spChg>
        <pc:spChg chg="mod">
          <ac:chgData name="Shaul Chamoula" userId="ac6f003072e8c24a" providerId="LiveId" clId="{25376983-EBE7-46B5-945E-413F4B5727CB}" dt="2020-08-09T13:48:18.588" v="5664"/>
          <ac:spMkLst>
            <pc:docMk/>
            <pc:sldMk cId="3940255694" sldId="374"/>
            <ac:spMk id="12" creationId="{A1B5A734-1009-445D-8B09-29058D1E7961}"/>
          </ac:spMkLst>
        </pc:spChg>
        <pc:picChg chg="add mod">
          <ac:chgData name="Shaul Chamoula" userId="ac6f003072e8c24a" providerId="LiveId" clId="{25376983-EBE7-46B5-945E-413F4B5727CB}" dt="2020-08-09T13:50:08.870" v="5668" actId="1076"/>
          <ac:picMkLst>
            <pc:docMk/>
            <pc:sldMk cId="3940255694" sldId="374"/>
            <ac:picMk id="7" creationId="{A268F712-9C1C-49F7-9CD3-6B48EB6377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ד'.אלול.תש"ף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a:t> </a:t>
            </a:r>
            <a:r>
              <a:rPr lang="he-IL" altLang="he-IL" b="1"/>
              <a:t>שפה פורמלית</a:t>
            </a:r>
            <a:r>
              <a:rPr lang="he-IL" altLang="he-IL"/>
              <a:t> היא קבוצה כלשהי של רצפים המורכבים מקבוצה סופית של סימנים (או אותיות) המכונה "האלפבית של השפה". </a:t>
            </a:r>
          </a:p>
          <a:p>
            <a:r>
              <a:rPr lang="he-IL" altLang="he-IL"/>
              <a:t>את הרצפים של השפה נהוג לכנות "מילים".</a:t>
            </a:r>
          </a:p>
        </p:txBody>
      </p:sp>
      <p:sp>
        <p:nvSpPr>
          <p:cNvPr id="2355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1E6138-4DAD-4A85-9887-5AA187C47589}" type="slidenum">
              <a:rPr lang="he-IL" altLang="he-IL" smtClean="0"/>
              <a:pPr/>
              <a:t>4</a:t>
            </a:fld>
            <a:endParaRPr lang="he-IL" altLang="he-IL"/>
          </a:p>
        </p:txBody>
      </p:sp>
    </p:spTree>
    <p:extLst>
      <p:ext uri="{BB962C8B-B14F-4D97-AF65-F5344CB8AC3E}">
        <p14:creationId xmlns:p14="http://schemas.microsoft.com/office/powerpoint/2010/main" val="29307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a:t> </a:t>
            </a:r>
            <a:r>
              <a:rPr lang="he-IL" altLang="he-IL" b="1"/>
              <a:t>שפה פורמלית</a:t>
            </a:r>
            <a:r>
              <a:rPr lang="he-IL" altLang="he-IL"/>
              <a:t> היא קבוצה כלשהי של רצפים המורכבים מקבוצה סופית של סימנים (או אותיות) המכונה "האלפבית של השפה". </a:t>
            </a:r>
          </a:p>
          <a:p>
            <a:r>
              <a:rPr lang="he-IL" altLang="he-IL"/>
              <a:t>את הרצפים של השפה נהוג לכנות "מילים".</a:t>
            </a:r>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B17F4B-FEFE-47DA-8F0B-9CB38ACDE636}" type="slidenum">
              <a:rPr lang="he-IL" altLang="he-IL" smtClean="0"/>
              <a:pPr/>
              <a:t>5</a:t>
            </a:fld>
            <a:endParaRPr lang="he-IL" altLang="he-IL"/>
          </a:p>
        </p:txBody>
      </p:sp>
    </p:spTree>
    <p:extLst>
      <p:ext uri="{BB962C8B-B14F-4D97-AF65-F5344CB8AC3E}">
        <p14:creationId xmlns:p14="http://schemas.microsoft.com/office/powerpoint/2010/main" val="11465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933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44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925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43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14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355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02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9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165104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6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687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44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ד'.אלול.תש"ף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74" r:id="rId3"/>
    <p:sldLayoutId id="2147483675" r:id="rId4"/>
    <p:sldLayoutId id="2147483650" r:id="rId5"/>
    <p:sldLayoutId id="2147483676" r:id="rId6"/>
    <p:sldLayoutId id="2147483653" r:id="rId7"/>
    <p:sldLayoutId id="2147483666" r:id="rId8"/>
    <p:sldLayoutId id="2147483677" r:id="rId9"/>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Rectangle 3"/>
          <p:cNvSpPr txBox="1">
            <a:spLocks noChangeArrowheads="1"/>
          </p:cNvSpPr>
          <p:nvPr/>
        </p:nvSpPr>
        <p:spPr bwMode="auto">
          <a:xfrm>
            <a:off x="2733675" y="1463040"/>
            <a:ext cx="81375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r" defTabSz="457200"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defTabSz="457200"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defTabSz="457200"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buFont typeface="Wingdings" panose="05000000000000000000" pitchFamily="2" charset="2"/>
              <a:buChar char="ü"/>
            </a:pPr>
            <a:r>
              <a:rPr lang="he-IL" altLang="he-IL" sz="3200" dirty="0">
                <a:solidFill>
                  <a:srgbClr val="192A72"/>
                </a:solidFill>
                <a:latin typeface="Varela Round" pitchFamily="2" charset="-79"/>
                <a:cs typeface="Varela Round" pitchFamily="2" charset="-79"/>
              </a:rPr>
              <a:t>מהי מכונת </a:t>
            </a:r>
            <a:r>
              <a:rPr lang="he-IL" altLang="he-IL" sz="3200" dirty="0" err="1">
                <a:solidFill>
                  <a:srgbClr val="192A72"/>
                </a:solidFill>
                <a:latin typeface="Varela Round" pitchFamily="2" charset="-79"/>
                <a:cs typeface="Varela Round" pitchFamily="2" charset="-79"/>
              </a:rPr>
              <a:t>טיורינג</a:t>
            </a:r>
            <a:r>
              <a:rPr lang="he-IL" altLang="he-IL" sz="3200" dirty="0">
                <a:solidFill>
                  <a:srgbClr val="192A72"/>
                </a:solidFill>
                <a:latin typeface="Varela Round" pitchFamily="2" charset="-79"/>
                <a:cs typeface="Varela Round" pitchFamily="2" charset="-79"/>
              </a:rPr>
              <a:t> - הגדרה</a:t>
            </a:r>
          </a:p>
          <a:p>
            <a:pPr eaLnBrk="1" hangingPunct="1">
              <a:buFont typeface="Wingdings" panose="05000000000000000000" pitchFamily="2" charset="2"/>
              <a:buChar char="Ø"/>
            </a:pPr>
            <a:r>
              <a:rPr lang="he-IL" altLang="he-IL" sz="2400" dirty="0">
                <a:solidFill>
                  <a:srgbClr val="192A72"/>
                </a:solidFill>
                <a:latin typeface="Varela Round" pitchFamily="2" charset="-79"/>
                <a:cs typeface="Varela Round" pitchFamily="2" charset="-79"/>
              </a:rPr>
              <a:t>מרכיבי 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a:t>
            </a:r>
          </a:p>
          <a:p>
            <a:pPr eaLnBrk="1" hangingPunct="1">
              <a:buFont typeface="Wingdings" panose="05000000000000000000" pitchFamily="2" charset="2"/>
              <a:buChar char="Ø"/>
            </a:pPr>
            <a:r>
              <a:rPr lang="he-IL" altLang="he-IL" sz="2400" dirty="0">
                <a:solidFill>
                  <a:srgbClr val="192A72"/>
                </a:solidFill>
                <a:latin typeface="Varela Round" pitchFamily="2" charset="-79"/>
                <a:cs typeface="Varela Round" pitchFamily="2" charset="-79"/>
              </a:rPr>
              <a:t>אופן פעולת המכונה</a:t>
            </a:r>
          </a:p>
          <a:p>
            <a:pPr eaLnBrk="1" hangingPunct="1">
              <a:buFont typeface="Wingdings" panose="05000000000000000000" pitchFamily="2" charset="2"/>
              <a:buChar char="Ø"/>
            </a:pPr>
            <a:r>
              <a:rPr lang="he-IL" altLang="he-IL" sz="2400" dirty="0">
                <a:solidFill>
                  <a:srgbClr val="192A72"/>
                </a:solidFill>
                <a:latin typeface="Varela Round" pitchFamily="2" charset="-79"/>
                <a:cs typeface="Varela Round" pitchFamily="2" charset="-79"/>
              </a:rPr>
              <a:t>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לזיהוי מילים השייכות לשפה פורמלית, </a:t>
            </a:r>
          </a:p>
          <a:p>
            <a:pPr eaLnBrk="1" hangingPunct="1">
              <a:buFont typeface="Wingdings" panose="05000000000000000000" pitchFamily="2" charset="2"/>
              <a:buChar char="Ø"/>
            </a:pPr>
            <a:r>
              <a:rPr lang="he-IL" altLang="he-IL" sz="2400" dirty="0">
                <a:solidFill>
                  <a:srgbClr val="192A72"/>
                </a:solidFill>
                <a:latin typeface="Varela Round" pitchFamily="2" charset="-79"/>
                <a:cs typeface="Varela Round" pitchFamily="2" charset="-79"/>
              </a:rPr>
              <a:t>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לחישוב פונקציות</a:t>
            </a:r>
          </a:p>
          <a:p>
            <a:pPr eaLnBrk="1" hangingPunct="1">
              <a:buFont typeface="Wingdings" panose="05000000000000000000" pitchFamily="2" charset="2"/>
              <a:buChar char="Ø"/>
            </a:pPr>
            <a:r>
              <a:rPr lang="he-IL" altLang="he-IL" sz="2400" dirty="0">
                <a:solidFill>
                  <a:srgbClr val="192A72"/>
                </a:solidFill>
                <a:latin typeface="Varela Round" pitchFamily="2" charset="-79"/>
                <a:cs typeface="Varela Round" pitchFamily="2" charset="-79"/>
              </a:rPr>
              <a:t>תרגול בחינות בגרות</a:t>
            </a:r>
          </a:p>
        </p:txBody>
      </p:sp>
    </p:spTree>
    <p:extLst>
      <p:ext uri="{BB962C8B-B14F-4D97-AF65-F5344CB8AC3E}">
        <p14:creationId xmlns:p14="http://schemas.microsoft.com/office/powerpoint/2010/main" val="22011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הגדרה</a:t>
            </a:r>
          </a:p>
        </p:txBody>
      </p:sp>
      <p:pic>
        <p:nvPicPr>
          <p:cNvPr id="7" name="תמונה 6">
            <a:extLst>
              <a:ext uri="{FF2B5EF4-FFF2-40B4-BE49-F238E27FC236}">
                <a16:creationId xmlns:a16="http://schemas.microsoft.com/office/drawing/2014/main" id="{EA5D0171-9EF9-4111-9689-3D243C41A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59" y="35751"/>
            <a:ext cx="1974972" cy="1378003"/>
          </a:xfrm>
          <a:prstGeom prst="rect">
            <a:avLst/>
          </a:prstGeom>
        </p:spPr>
      </p:pic>
      <p:sp>
        <p:nvSpPr>
          <p:cNvPr id="9" name="Content Placeholder 2">
            <a:extLst>
              <a:ext uri="{FF2B5EF4-FFF2-40B4-BE49-F238E27FC236}">
                <a16:creationId xmlns:a16="http://schemas.microsoft.com/office/drawing/2014/main" id="{BBBE1739-C6BF-4731-AE95-919D0B673337}"/>
              </a:ext>
            </a:extLst>
          </p:cNvPr>
          <p:cNvSpPr>
            <a:spLocks noGrp="1"/>
          </p:cNvSpPr>
          <p:nvPr>
            <p:ph idx="4294967295"/>
          </p:nvPr>
        </p:nvSpPr>
        <p:spPr>
          <a:xfrm>
            <a:off x="485775" y="1413754"/>
            <a:ext cx="10731956" cy="4800600"/>
          </a:xfrm>
          <a:prstGeom prst="rect">
            <a:avLst/>
          </a:prstGeom>
        </p:spPr>
        <p:txBody>
          <a:bodyPr rtlCol="0">
            <a:normAutofit/>
          </a:bodyPr>
          <a:lstStyle/>
          <a:p>
            <a:pPr fontAlgn="auto">
              <a:spcAft>
                <a:spcPts val="0"/>
              </a:spcAft>
              <a:defRPr/>
            </a:pPr>
            <a:r>
              <a:rPr lang="he-IL" sz="2400" dirty="0">
                <a:latin typeface="Varela Round" pitchFamily="2" charset="-79"/>
                <a:cs typeface="Varela Round" pitchFamily="2" charset="-79"/>
              </a:rPr>
              <a:t>מכונת טיורינג הינה מודל מופשט המסוגל לבצע כל חישוב או אלגוריתם הניתן לביצוע במחשב.</a:t>
            </a:r>
          </a:p>
          <a:p>
            <a:pPr>
              <a:defRPr/>
            </a:pPr>
            <a:r>
              <a:rPr lang="he-IL" altLang="he-IL" sz="2400" dirty="0">
                <a:latin typeface="Varela Round" pitchFamily="2" charset="-79"/>
                <a:cs typeface="Varela Round" pitchFamily="2" charset="-79"/>
              </a:rPr>
              <a:t>גדולתה של המכונה בפשטותה והיא מסוגלת לבצע כל חישוב או אלגוריתם הניתנים לביצוע ע"י מחשב. ונחשבת מודל מופשט לאופן פעולתו של מחשב. </a:t>
            </a:r>
          </a:p>
          <a:p>
            <a:pPr fontAlgn="auto">
              <a:spcAft>
                <a:spcPts val="0"/>
              </a:spcAft>
              <a:defRPr/>
            </a:pPr>
            <a:r>
              <a:rPr lang="he-IL" altLang="he-IL" sz="2400" dirty="0">
                <a:latin typeface="Varela Round" pitchFamily="2" charset="-79"/>
                <a:cs typeface="Varela Round" pitchFamily="2" charset="-79"/>
              </a:rPr>
              <a:t>בעזרת מכונת טיורינג ניתן לזהות את כל המשפחות של השפות הפורמאליות, </a:t>
            </a:r>
            <a:r>
              <a:rPr lang="he-IL" sz="2400" dirty="0">
                <a:latin typeface="Varela Round" pitchFamily="2" charset="-79"/>
                <a:cs typeface="Varela Round" pitchFamily="2" charset="-79"/>
              </a:rPr>
              <a:t>ביצוע חישובים על קלט, פעולות חיפוש ומיון בקלט ועוד.  היא למעשה האוטומט החזק ביותר לביצוע חישובים</a:t>
            </a:r>
            <a:r>
              <a:rPr lang="he-IL" altLang="he-IL" sz="2400" dirty="0">
                <a:latin typeface="Varela Round" pitchFamily="2" charset="-79"/>
                <a:cs typeface="Varela Round" pitchFamily="2" charset="-79"/>
              </a:rPr>
              <a:t>.</a:t>
            </a:r>
          </a:p>
          <a:p>
            <a:pPr marL="0" indent="0" fontAlgn="auto">
              <a:spcAft>
                <a:spcPts val="0"/>
              </a:spcAft>
              <a:buNone/>
              <a:defRPr/>
            </a:pPr>
            <a:endParaRPr lang="he-IL" altLang="he-IL" sz="1800" dirty="0">
              <a:solidFill>
                <a:schemeClr val="tx1">
                  <a:lumMod val="75000"/>
                  <a:lumOff val="25000"/>
                </a:schemeClr>
              </a:solidFill>
              <a:cs typeface="+mj-cs"/>
            </a:endParaRPr>
          </a:p>
        </p:txBody>
      </p:sp>
    </p:spTree>
    <p:extLst>
      <p:ext uri="{BB962C8B-B14F-4D97-AF65-F5344CB8AC3E}">
        <p14:creationId xmlns:p14="http://schemas.microsoft.com/office/powerpoint/2010/main" val="248181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הגדרה</a:t>
            </a:r>
          </a:p>
        </p:txBody>
      </p:sp>
      <p:pic>
        <p:nvPicPr>
          <p:cNvPr id="7" name="תמונה 6">
            <a:extLst>
              <a:ext uri="{FF2B5EF4-FFF2-40B4-BE49-F238E27FC236}">
                <a16:creationId xmlns:a16="http://schemas.microsoft.com/office/drawing/2014/main" id="{EA5D0171-9EF9-4111-9689-3D243C41A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59" y="35751"/>
            <a:ext cx="1974972" cy="1378003"/>
          </a:xfrm>
          <a:prstGeom prst="rect">
            <a:avLst/>
          </a:prstGeom>
        </p:spPr>
      </p:pic>
      <p:sp>
        <p:nvSpPr>
          <p:cNvPr id="8" name="TextBox 7">
            <a:extLst>
              <a:ext uri="{FF2B5EF4-FFF2-40B4-BE49-F238E27FC236}">
                <a16:creationId xmlns:a16="http://schemas.microsoft.com/office/drawing/2014/main" id="{F886CD4A-AC97-4BB1-A557-B78B6489EC74}"/>
              </a:ext>
            </a:extLst>
          </p:cNvPr>
          <p:cNvSpPr txBox="1"/>
          <p:nvPr/>
        </p:nvSpPr>
        <p:spPr>
          <a:xfrm>
            <a:off x="1141745" y="1413754"/>
            <a:ext cx="10471827" cy="2785378"/>
          </a:xfrm>
          <a:prstGeom prst="rect">
            <a:avLst/>
          </a:prstGeom>
          <a:noFill/>
        </p:spPr>
        <p:txBody>
          <a:bodyPr wrap="square" rtlCol="1">
            <a:spAutoFit/>
          </a:bodyPr>
          <a:lstStyle/>
          <a:p>
            <a:r>
              <a:rPr lang="he-IL" sz="2400" u="sng" dirty="0">
                <a:latin typeface="Varela Round" pitchFamily="2" charset="-79"/>
                <a:cs typeface="Varela Round" pitchFamily="2" charset="-79"/>
              </a:rPr>
              <a:t>המכונה מוגדרת על ידי</a:t>
            </a:r>
            <a:r>
              <a:rPr lang="he-IL" sz="2400" dirty="0">
                <a:latin typeface="Varela Round" pitchFamily="2" charset="-79"/>
                <a:cs typeface="Varela Round" pitchFamily="2" charset="-79"/>
              </a:rPr>
              <a:t>:</a:t>
            </a:r>
          </a:p>
          <a:p>
            <a:endParaRPr lang="he-IL" sz="900" dirty="0">
              <a:latin typeface="Varela Round" pitchFamily="2" charset="-79"/>
              <a:cs typeface="Varela Round" pitchFamily="2" charset="-79"/>
            </a:endParaRPr>
          </a:p>
          <a:p>
            <a:pPr marL="342900" indent="-342900">
              <a:buAutoNum type="arabicPeriod"/>
            </a:pPr>
            <a:r>
              <a:rPr lang="he-IL" sz="2400" dirty="0">
                <a:solidFill>
                  <a:schemeClr val="accent1">
                    <a:lumMod val="75000"/>
                  </a:schemeClr>
                </a:solidFill>
                <a:latin typeface="Varela Round" pitchFamily="2" charset="-79"/>
                <a:cs typeface="Varela Round" pitchFamily="2" charset="-79"/>
              </a:rPr>
              <a:t>הא"ב הקלט </a:t>
            </a:r>
            <a:r>
              <a:rPr lang="he-IL" sz="2400" dirty="0">
                <a:latin typeface="Varela Round" pitchFamily="2" charset="-79"/>
                <a:cs typeface="Varela Round" pitchFamily="2" charset="-79"/>
              </a:rPr>
              <a:t>– אוסף סופי של אותיות הקלט של השפה אותה מזהה המכונה.</a:t>
            </a:r>
          </a:p>
          <a:p>
            <a:endParaRPr lang="he-IL" sz="1000" dirty="0">
              <a:latin typeface="Varela Round" pitchFamily="2" charset="-79"/>
              <a:cs typeface="Varela Round" pitchFamily="2" charset="-79"/>
            </a:endParaRPr>
          </a:p>
          <a:p>
            <a:r>
              <a:rPr lang="he-IL" sz="2400" dirty="0">
                <a:solidFill>
                  <a:schemeClr val="accent1">
                    <a:lumMod val="75000"/>
                  </a:schemeClr>
                </a:solidFill>
                <a:latin typeface="Varela Round" pitchFamily="2" charset="-79"/>
                <a:cs typeface="Varela Round" pitchFamily="2" charset="-79"/>
              </a:rPr>
              <a:t>2.  הא"ב המכונה </a:t>
            </a:r>
            <a:r>
              <a:rPr lang="he-IL" sz="2400" dirty="0">
                <a:latin typeface="Varela Round" pitchFamily="2" charset="-79"/>
                <a:cs typeface="Varela Round" pitchFamily="2" charset="-79"/>
              </a:rPr>
              <a:t>– אוסף סופי של אותיות שניתן לרשום על הסרט.</a:t>
            </a:r>
          </a:p>
          <a:p>
            <a:pPr>
              <a:lnSpc>
                <a:spcPct val="150000"/>
              </a:lnSpc>
            </a:pPr>
            <a:r>
              <a:rPr lang="he-IL" sz="2400" dirty="0">
                <a:latin typeface="Varela Round" pitchFamily="2" charset="-79"/>
                <a:cs typeface="Varela Round" pitchFamily="2" charset="-79"/>
              </a:rPr>
              <a:t>      </a:t>
            </a:r>
            <a:r>
              <a:rPr lang="he-IL" sz="2400" dirty="0">
                <a:latin typeface="Varela Round" pitchFamily="2" charset="-79"/>
                <a:ea typeface="Yu Gothic UI Semibold" panose="020B0700000000000000" pitchFamily="34" charset="-128"/>
                <a:cs typeface="Varela Round" pitchFamily="2" charset="-79"/>
              </a:rPr>
              <a:t>◦</a:t>
            </a:r>
            <a:r>
              <a:rPr lang="he-IL" sz="2400" dirty="0">
                <a:latin typeface="Varela Round" pitchFamily="2" charset="-79"/>
                <a:cs typeface="Varela Round" pitchFamily="2" charset="-79"/>
              </a:rPr>
              <a:t>נקבע על ידי הבונה של המכונה.</a:t>
            </a:r>
          </a:p>
          <a:p>
            <a:r>
              <a:rPr lang="he-IL" sz="2400" dirty="0">
                <a:latin typeface="Varela Round" pitchFamily="2" charset="-79"/>
                <a:cs typeface="Varela Round" pitchFamily="2" charset="-79"/>
              </a:rPr>
              <a:t>      </a:t>
            </a:r>
            <a:r>
              <a:rPr lang="he-IL" sz="2400" dirty="0">
                <a:latin typeface="Varela Round" pitchFamily="2" charset="-79"/>
                <a:ea typeface="Yu Gothic UI Semibold" panose="020B0700000000000000" pitchFamily="34" charset="-128"/>
                <a:cs typeface="Varela Round" pitchFamily="2" charset="-79"/>
              </a:rPr>
              <a:t>◦</a:t>
            </a:r>
            <a:r>
              <a:rPr lang="he-IL" sz="2400" dirty="0">
                <a:latin typeface="Varela Round" pitchFamily="2" charset="-79"/>
                <a:cs typeface="Varela Round" pitchFamily="2" charset="-79"/>
              </a:rPr>
              <a:t>מקובל להשתמש באותיות הא"ב הגדולות כדי להבחין בין תווים שרושמים </a:t>
            </a:r>
          </a:p>
          <a:p>
            <a:r>
              <a:rPr lang="he-IL" sz="2400" dirty="0">
                <a:latin typeface="Varela Round" pitchFamily="2" charset="-79"/>
                <a:cs typeface="Varela Round" pitchFamily="2" charset="-79"/>
              </a:rPr>
              <a:t>          על הסרט לבין הא"ב של השפה. אבל לא חובה.</a:t>
            </a:r>
            <a:endParaRPr lang="he-IL" sz="2400" dirty="0">
              <a:latin typeface="Varela Round" pitchFamily="2" charset="-79"/>
              <a:ea typeface="Cambria Math" panose="02040503050406030204" pitchFamily="18" charset="0"/>
              <a:cs typeface="Varela Round" pitchFamily="2" charset="-79"/>
            </a:endParaRPr>
          </a:p>
        </p:txBody>
      </p:sp>
    </p:spTree>
    <p:extLst>
      <p:ext uri="{BB962C8B-B14F-4D97-AF65-F5344CB8AC3E}">
        <p14:creationId xmlns:p14="http://schemas.microsoft.com/office/powerpoint/2010/main" val="398975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הגדרה</a:t>
            </a:r>
          </a:p>
        </p:txBody>
      </p:sp>
      <p:pic>
        <p:nvPicPr>
          <p:cNvPr id="7" name="תמונה 6">
            <a:extLst>
              <a:ext uri="{FF2B5EF4-FFF2-40B4-BE49-F238E27FC236}">
                <a16:creationId xmlns:a16="http://schemas.microsoft.com/office/drawing/2014/main" id="{EA5D0171-9EF9-4111-9689-3D243C41A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59" y="35751"/>
            <a:ext cx="1974972" cy="1378003"/>
          </a:xfrm>
          <a:prstGeom prst="rect">
            <a:avLst/>
          </a:prstGeom>
        </p:spPr>
      </p:pic>
      <p:sp>
        <p:nvSpPr>
          <p:cNvPr id="8" name="TextBox 7">
            <a:extLst>
              <a:ext uri="{FF2B5EF4-FFF2-40B4-BE49-F238E27FC236}">
                <a16:creationId xmlns:a16="http://schemas.microsoft.com/office/drawing/2014/main" id="{F886CD4A-AC97-4BB1-A557-B78B6489EC74}"/>
              </a:ext>
            </a:extLst>
          </p:cNvPr>
          <p:cNvSpPr txBox="1"/>
          <p:nvPr/>
        </p:nvSpPr>
        <p:spPr>
          <a:xfrm>
            <a:off x="214436" y="1253765"/>
            <a:ext cx="11270550" cy="3693319"/>
          </a:xfrm>
          <a:prstGeom prst="rect">
            <a:avLst/>
          </a:prstGeom>
          <a:noFill/>
        </p:spPr>
        <p:txBody>
          <a:bodyPr wrap="square" rtlCol="1">
            <a:spAutoFit/>
          </a:bodyPr>
          <a:lstStyle/>
          <a:p>
            <a:endParaRPr lang="he-IL" sz="900" dirty="0">
              <a:latin typeface="Varela Round" pitchFamily="2" charset="-79"/>
              <a:cs typeface="Varela Round" pitchFamily="2" charset="-79"/>
            </a:endParaRPr>
          </a:p>
          <a:p>
            <a:pPr marL="342900" indent="-342900">
              <a:buAutoNum type="arabicPeriod"/>
            </a:pPr>
            <a:r>
              <a:rPr lang="he-IL" sz="1600" dirty="0">
                <a:solidFill>
                  <a:schemeClr val="accent1">
                    <a:lumMod val="75000"/>
                  </a:schemeClr>
                </a:solidFill>
                <a:latin typeface="Varela Round" pitchFamily="2" charset="-79"/>
                <a:cs typeface="Varela Round" pitchFamily="2" charset="-79"/>
              </a:rPr>
              <a:t>הא"ב הקלט </a:t>
            </a:r>
            <a:r>
              <a:rPr lang="he-IL" sz="1600" dirty="0">
                <a:latin typeface="Varela Round" pitchFamily="2" charset="-79"/>
                <a:cs typeface="Varela Round" pitchFamily="2" charset="-79"/>
              </a:rPr>
              <a:t>– אוסף סופי של אותיות הקלט של השפה אותה מזהה המכונה.</a:t>
            </a:r>
          </a:p>
          <a:p>
            <a:endParaRPr lang="he-IL" sz="700" dirty="0">
              <a:latin typeface="Varela Round" pitchFamily="2" charset="-79"/>
              <a:cs typeface="Varela Round" pitchFamily="2" charset="-79"/>
            </a:endParaRPr>
          </a:p>
          <a:p>
            <a:r>
              <a:rPr lang="he-IL" sz="1600" dirty="0">
                <a:solidFill>
                  <a:schemeClr val="accent1">
                    <a:lumMod val="75000"/>
                  </a:schemeClr>
                </a:solidFill>
                <a:latin typeface="Varela Round" pitchFamily="2" charset="-79"/>
                <a:cs typeface="Varela Round" pitchFamily="2" charset="-79"/>
              </a:rPr>
              <a:t>2.  הא"ב המכונה </a:t>
            </a:r>
            <a:r>
              <a:rPr lang="he-IL" sz="1600" dirty="0">
                <a:latin typeface="Varela Round" pitchFamily="2" charset="-79"/>
                <a:cs typeface="Varela Round" pitchFamily="2" charset="-79"/>
              </a:rPr>
              <a:t>– אוסף סופי של אותיות שניתן לרשום על הסרט.</a:t>
            </a:r>
          </a:p>
          <a:p>
            <a:pPr>
              <a:lnSpc>
                <a:spcPct val="150000"/>
              </a:lnSpc>
            </a:pPr>
            <a:r>
              <a:rPr lang="he-IL" sz="1600" dirty="0">
                <a:latin typeface="Varela Round" pitchFamily="2" charset="-79"/>
                <a:cs typeface="Varela Round" pitchFamily="2" charset="-79"/>
              </a:rPr>
              <a:t>      </a:t>
            </a:r>
            <a:r>
              <a:rPr lang="he-IL" sz="1600" dirty="0">
                <a:latin typeface="Varela Round" pitchFamily="2" charset="-79"/>
                <a:ea typeface="Yu Gothic UI Semibold" panose="020B0700000000000000" pitchFamily="34" charset="-128"/>
                <a:cs typeface="Varela Round" pitchFamily="2" charset="-79"/>
              </a:rPr>
              <a:t>◦</a:t>
            </a:r>
            <a:r>
              <a:rPr lang="he-IL" sz="1600" dirty="0">
                <a:latin typeface="Varela Round" pitchFamily="2" charset="-79"/>
                <a:cs typeface="Varela Round" pitchFamily="2" charset="-79"/>
              </a:rPr>
              <a:t>נקבע על ידי הבונה של המכונה.</a:t>
            </a:r>
          </a:p>
          <a:p>
            <a:r>
              <a:rPr lang="he-IL" sz="1600" dirty="0">
                <a:latin typeface="Varela Round" pitchFamily="2" charset="-79"/>
                <a:cs typeface="Varela Round" pitchFamily="2" charset="-79"/>
              </a:rPr>
              <a:t>      </a:t>
            </a:r>
            <a:r>
              <a:rPr lang="he-IL" sz="1600" dirty="0">
                <a:latin typeface="Varela Round" pitchFamily="2" charset="-79"/>
                <a:ea typeface="Yu Gothic UI Semibold" panose="020B0700000000000000" pitchFamily="34" charset="-128"/>
                <a:cs typeface="Varela Round" pitchFamily="2" charset="-79"/>
              </a:rPr>
              <a:t>◦</a:t>
            </a:r>
            <a:r>
              <a:rPr lang="he-IL" sz="1600" dirty="0">
                <a:latin typeface="Varela Round" pitchFamily="2" charset="-79"/>
                <a:cs typeface="Varela Round" pitchFamily="2" charset="-79"/>
              </a:rPr>
              <a:t>מקובל להשתמש באותיות הא"ב הגדולות כדי להבחין בין תווים שרושמים </a:t>
            </a:r>
          </a:p>
          <a:p>
            <a:r>
              <a:rPr lang="he-IL" sz="1600" dirty="0">
                <a:latin typeface="Varela Round" pitchFamily="2" charset="-79"/>
                <a:cs typeface="Varela Round" pitchFamily="2" charset="-79"/>
              </a:rPr>
              <a:t>          על הסרט לבין הא"ב של השפה. אבל לא חובה.</a:t>
            </a:r>
          </a:p>
          <a:p>
            <a:endParaRPr lang="he-IL" sz="400" dirty="0">
              <a:latin typeface="Varela Round" pitchFamily="2" charset="-79"/>
              <a:cs typeface="Varela Round" pitchFamily="2" charset="-79"/>
            </a:endParaRPr>
          </a:p>
          <a:p>
            <a:endParaRPr lang="he-IL" sz="1000" dirty="0">
              <a:latin typeface="Varela Round" pitchFamily="2" charset="-79"/>
              <a:cs typeface="Varela Round" pitchFamily="2" charset="-79"/>
            </a:endParaRPr>
          </a:p>
          <a:p>
            <a:r>
              <a:rPr lang="he-IL" sz="2400" dirty="0">
                <a:solidFill>
                  <a:schemeClr val="accent1">
                    <a:lumMod val="75000"/>
                  </a:schemeClr>
                </a:solidFill>
                <a:latin typeface="Varela Round" pitchFamily="2" charset="-79"/>
                <a:cs typeface="Varela Round" pitchFamily="2" charset="-79"/>
              </a:rPr>
              <a:t>3. </a:t>
            </a:r>
            <a:r>
              <a:rPr lang="he-IL" sz="2400" dirty="0">
                <a:latin typeface="Varela Round" pitchFamily="2" charset="-79"/>
                <a:cs typeface="Varela Round" pitchFamily="2" charset="-79"/>
              </a:rPr>
              <a:t> </a:t>
            </a:r>
            <a:r>
              <a:rPr lang="he-IL" sz="2400" dirty="0">
                <a:solidFill>
                  <a:schemeClr val="accent1">
                    <a:lumMod val="75000"/>
                  </a:schemeClr>
                </a:solidFill>
                <a:latin typeface="Varela Round" pitchFamily="2" charset="-79"/>
                <a:cs typeface="Varela Round" pitchFamily="2" charset="-79"/>
              </a:rPr>
              <a:t>קבוצת המצבים (</a:t>
            </a:r>
            <a:r>
              <a:rPr lang="en-US" sz="2400" dirty="0">
                <a:solidFill>
                  <a:schemeClr val="accent1">
                    <a:lumMod val="75000"/>
                  </a:schemeClr>
                </a:solidFill>
                <a:latin typeface="Varela Round" pitchFamily="2" charset="-79"/>
                <a:cs typeface="Varela Round" pitchFamily="2" charset="-79"/>
              </a:rPr>
              <a:t> (Q</a:t>
            </a:r>
            <a:r>
              <a:rPr lang="he-IL" sz="2400" dirty="0">
                <a:solidFill>
                  <a:schemeClr val="accent1">
                    <a:lumMod val="75000"/>
                  </a:schemeClr>
                </a:solidFill>
                <a:latin typeface="Varela Round" pitchFamily="2" charset="-79"/>
                <a:cs typeface="Varela Round" pitchFamily="2" charset="-79"/>
              </a:rPr>
              <a:t> </a:t>
            </a:r>
            <a:r>
              <a:rPr lang="he-IL" sz="2400" dirty="0">
                <a:latin typeface="Varela Round" pitchFamily="2" charset="-79"/>
                <a:cs typeface="Varela Round" pitchFamily="2" charset="-79"/>
              </a:rPr>
              <a:t>– אוסף סופי של מצבי המכונה.</a:t>
            </a:r>
          </a:p>
          <a:p>
            <a:endParaRPr lang="he-IL" sz="1000" dirty="0">
              <a:latin typeface="Varela Round" pitchFamily="2" charset="-79"/>
              <a:cs typeface="Varela Round" pitchFamily="2" charset="-79"/>
            </a:endParaRPr>
          </a:p>
          <a:p>
            <a:r>
              <a:rPr lang="he-IL" sz="2400" dirty="0">
                <a:solidFill>
                  <a:schemeClr val="accent1">
                    <a:lumMod val="75000"/>
                  </a:schemeClr>
                </a:solidFill>
                <a:latin typeface="Varela Round" pitchFamily="2" charset="-79"/>
                <a:cs typeface="Varela Round" pitchFamily="2" charset="-79"/>
              </a:rPr>
              <a:t>4.  מצב התחלתי</a:t>
            </a:r>
            <a:r>
              <a:rPr lang="en-US" sz="2400" dirty="0">
                <a:solidFill>
                  <a:schemeClr val="accent1">
                    <a:lumMod val="75000"/>
                  </a:schemeClr>
                </a:solidFill>
                <a:latin typeface="Varela Round" pitchFamily="2" charset="-79"/>
                <a:cs typeface="Varela Round" pitchFamily="2" charset="-79"/>
              </a:rPr>
              <a:t> (q</a:t>
            </a:r>
            <a:r>
              <a:rPr lang="en-US" sz="2400" baseline="-25000" dirty="0">
                <a:solidFill>
                  <a:schemeClr val="accent1">
                    <a:lumMod val="75000"/>
                  </a:schemeClr>
                </a:solidFill>
                <a:latin typeface="Varela Round" pitchFamily="2" charset="-79"/>
                <a:cs typeface="Varela Round" pitchFamily="2" charset="-79"/>
              </a:rPr>
              <a:t>0</a:t>
            </a:r>
            <a:r>
              <a:rPr lang="en-US" sz="2400" dirty="0">
                <a:solidFill>
                  <a:schemeClr val="accent1">
                    <a:lumMod val="75000"/>
                  </a:schemeClr>
                </a:solidFill>
                <a:latin typeface="Varela Round" pitchFamily="2" charset="-79"/>
                <a:ea typeface="Cambria Math" panose="02040503050406030204" pitchFamily="18" charset="0"/>
                <a:cs typeface="Varela Round" pitchFamily="2" charset="-79"/>
              </a:rPr>
              <a:t>∊Q) </a:t>
            </a:r>
            <a:r>
              <a:rPr lang="he-IL" sz="2400" dirty="0">
                <a:solidFill>
                  <a:schemeClr val="accent1">
                    <a:lumMod val="75000"/>
                  </a:schemeClr>
                </a:solidFill>
                <a:latin typeface="Varela Round" pitchFamily="2" charset="-79"/>
                <a:cs typeface="Varela Round" pitchFamily="2" charset="-79"/>
              </a:rPr>
              <a:t> </a:t>
            </a:r>
            <a:r>
              <a:rPr lang="he-IL" sz="2400" dirty="0">
                <a:latin typeface="Varela Round" pitchFamily="2" charset="-79"/>
                <a:cs typeface="Varela Round" pitchFamily="2" charset="-79"/>
              </a:rPr>
              <a:t>– מצב ממנו מתחיל האוטומט את תהליך החישוב.</a:t>
            </a:r>
          </a:p>
          <a:p>
            <a:endParaRPr lang="he-IL" sz="1000" dirty="0">
              <a:latin typeface="Varela Round" pitchFamily="2" charset="-79"/>
              <a:cs typeface="Varela Round" pitchFamily="2" charset="-79"/>
            </a:endParaRPr>
          </a:p>
          <a:p>
            <a:pPr marL="342900" indent="-342900">
              <a:buAutoNum type="arabicPeriod" startAt="5"/>
            </a:pPr>
            <a:r>
              <a:rPr lang="he-IL" sz="2400" dirty="0">
                <a:solidFill>
                  <a:schemeClr val="accent1">
                    <a:lumMod val="75000"/>
                  </a:schemeClr>
                </a:solidFill>
                <a:latin typeface="Varela Round" pitchFamily="2" charset="-79"/>
                <a:cs typeface="Varela Round" pitchFamily="2" charset="-79"/>
              </a:rPr>
              <a:t>קבוצת מצבים מקבלים (</a:t>
            </a:r>
            <a:r>
              <a:rPr lang="en-US" sz="2400" dirty="0">
                <a:solidFill>
                  <a:schemeClr val="accent1">
                    <a:lumMod val="75000"/>
                  </a:schemeClr>
                </a:solidFill>
                <a:latin typeface="Varela Round" pitchFamily="2" charset="-79"/>
                <a:cs typeface="Varela Round" pitchFamily="2" charset="-79"/>
              </a:rPr>
              <a:t>(F</a:t>
            </a:r>
            <a:r>
              <a:rPr lang="en-US" sz="2400" dirty="0">
                <a:solidFill>
                  <a:schemeClr val="accent1">
                    <a:lumMod val="75000"/>
                  </a:schemeClr>
                </a:solidFill>
                <a:latin typeface="Varela Round" pitchFamily="2" charset="-79"/>
                <a:ea typeface="Cambria Math" panose="02040503050406030204" pitchFamily="18" charset="0"/>
                <a:cs typeface="Varela Round" pitchFamily="2" charset="-79"/>
              </a:rPr>
              <a:t>⊆Q</a:t>
            </a:r>
            <a:r>
              <a:rPr lang="he-IL" sz="2400" dirty="0">
                <a:latin typeface="Varela Round" pitchFamily="2" charset="-79"/>
                <a:ea typeface="Cambria Math" panose="02040503050406030204" pitchFamily="18" charset="0"/>
                <a:cs typeface="Varela Round" pitchFamily="2" charset="-79"/>
              </a:rPr>
              <a:t>-קבוצת מצבים אליהם מגיעים בסוף קריאה של מילים חוקיות בשפה. חייב להיות לפחות מצב מקבל אחד.</a:t>
            </a:r>
          </a:p>
        </p:txBody>
      </p:sp>
    </p:spTree>
    <p:extLst>
      <p:ext uri="{BB962C8B-B14F-4D97-AF65-F5344CB8AC3E}">
        <p14:creationId xmlns:p14="http://schemas.microsoft.com/office/powerpoint/2010/main" val="16497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1" end="11"/>
                                            </p:txEl>
                                          </p:spTgt>
                                        </p:tgtEl>
                                        <p:attrNameLst>
                                          <p:attrName>style.visibility</p:attrName>
                                        </p:attrNameLst>
                                      </p:cBhvr>
                                      <p:to>
                                        <p:strVal val="visible"/>
                                      </p:to>
                                    </p:set>
                                    <p:animEffect transition="in" filter="fade">
                                      <p:cBhvr>
                                        <p:cTn id="7" dur="500"/>
                                        <p:tgtEl>
                                          <p:spTgt spid="8">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3" end="13"/>
                                            </p:txEl>
                                          </p:spTgt>
                                        </p:tgtEl>
                                        <p:attrNameLst>
                                          <p:attrName>style.visibility</p:attrName>
                                        </p:attrNameLst>
                                      </p:cBhvr>
                                      <p:to>
                                        <p:strVal val="visible"/>
                                      </p:to>
                                    </p:set>
                                    <p:animEffect transition="in" filter="fade">
                                      <p:cBhvr>
                                        <p:cTn id="12"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הגדרה</a:t>
            </a:r>
          </a:p>
        </p:txBody>
      </p:sp>
      <p:pic>
        <p:nvPicPr>
          <p:cNvPr id="7" name="תמונה 6">
            <a:extLst>
              <a:ext uri="{FF2B5EF4-FFF2-40B4-BE49-F238E27FC236}">
                <a16:creationId xmlns:a16="http://schemas.microsoft.com/office/drawing/2014/main" id="{EA5D0171-9EF9-4111-9689-3D243C41A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59" y="35751"/>
            <a:ext cx="1974972" cy="1378003"/>
          </a:xfrm>
          <a:prstGeom prst="rect">
            <a:avLst/>
          </a:prstGeom>
        </p:spPr>
      </p:pic>
      <p:sp>
        <p:nvSpPr>
          <p:cNvPr id="8" name="TextBox 7">
            <a:extLst>
              <a:ext uri="{FF2B5EF4-FFF2-40B4-BE49-F238E27FC236}">
                <a16:creationId xmlns:a16="http://schemas.microsoft.com/office/drawing/2014/main" id="{F886CD4A-AC97-4BB1-A557-B78B6489EC74}"/>
              </a:ext>
            </a:extLst>
          </p:cNvPr>
          <p:cNvSpPr txBox="1"/>
          <p:nvPr/>
        </p:nvSpPr>
        <p:spPr>
          <a:xfrm>
            <a:off x="214436" y="1253765"/>
            <a:ext cx="11270550" cy="4016484"/>
          </a:xfrm>
          <a:prstGeom prst="rect">
            <a:avLst/>
          </a:prstGeom>
          <a:noFill/>
        </p:spPr>
        <p:txBody>
          <a:bodyPr wrap="square" rtlCol="1">
            <a:spAutoFit/>
          </a:bodyPr>
          <a:lstStyle/>
          <a:p>
            <a:pPr marL="342900" indent="-342900">
              <a:buAutoNum type="arabicPeriod"/>
            </a:pPr>
            <a:r>
              <a:rPr lang="he-IL" sz="1400" dirty="0">
                <a:solidFill>
                  <a:schemeClr val="accent1">
                    <a:lumMod val="75000"/>
                  </a:schemeClr>
                </a:solidFill>
                <a:latin typeface="Varela Round" pitchFamily="2" charset="-79"/>
                <a:cs typeface="Varela Round" pitchFamily="2" charset="-79"/>
              </a:rPr>
              <a:t>הא"ב הקלט </a:t>
            </a:r>
            <a:r>
              <a:rPr lang="he-IL" sz="1400" dirty="0">
                <a:latin typeface="Varela Round" pitchFamily="2" charset="-79"/>
                <a:cs typeface="Varela Round" pitchFamily="2" charset="-79"/>
              </a:rPr>
              <a:t>– אוסף סופי של אותיות הקלט של השפה אותה מזהה המכונה.</a:t>
            </a:r>
          </a:p>
          <a:p>
            <a:endParaRPr lang="he-IL" sz="600" dirty="0">
              <a:latin typeface="Varela Round" pitchFamily="2" charset="-79"/>
              <a:cs typeface="Varela Round" pitchFamily="2" charset="-79"/>
            </a:endParaRPr>
          </a:p>
          <a:p>
            <a:r>
              <a:rPr lang="he-IL" sz="1400" dirty="0">
                <a:solidFill>
                  <a:schemeClr val="accent1">
                    <a:lumMod val="75000"/>
                  </a:schemeClr>
                </a:solidFill>
                <a:latin typeface="Varela Round" pitchFamily="2" charset="-79"/>
                <a:cs typeface="Varela Round" pitchFamily="2" charset="-79"/>
              </a:rPr>
              <a:t>2.  הא"ב המכונה </a:t>
            </a:r>
            <a:r>
              <a:rPr lang="he-IL" sz="1400" dirty="0">
                <a:latin typeface="Varela Round" pitchFamily="2" charset="-79"/>
                <a:cs typeface="Varela Round" pitchFamily="2" charset="-79"/>
              </a:rPr>
              <a:t>– אוסף סופי של אותיות שניתן לרשום על הסרט.</a:t>
            </a:r>
          </a:p>
          <a:p>
            <a:pPr>
              <a:lnSpc>
                <a:spcPct val="150000"/>
              </a:lnSpc>
            </a:pPr>
            <a:r>
              <a:rPr lang="he-IL" sz="1400" dirty="0">
                <a:latin typeface="Varela Round" pitchFamily="2" charset="-79"/>
                <a:cs typeface="Varela Round" pitchFamily="2" charset="-79"/>
              </a:rPr>
              <a:t>      </a:t>
            </a:r>
            <a:r>
              <a:rPr lang="he-IL" sz="1400" dirty="0">
                <a:latin typeface="Varela Round" pitchFamily="2" charset="-79"/>
                <a:ea typeface="Yu Gothic UI Semibold" panose="020B0700000000000000" pitchFamily="34" charset="-128"/>
                <a:cs typeface="Varela Round" pitchFamily="2" charset="-79"/>
              </a:rPr>
              <a:t>◦</a:t>
            </a:r>
            <a:r>
              <a:rPr lang="he-IL" sz="1400" dirty="0">
                <a:latin typeface="Varela Round" pitchFamily="2" charset="-79"/>
                <a:cs typeface="Varela Round" pitchFamily="2" charset="-79"/>
              </a:rPr>
              <a:t>נקבע על ידי הבונה של המכונה.</a:t>
            </a:r>
          </a:p>
          <a:p>
            <a:r>
              <a:rPr lang="he-IL" sz="1400" dirty="0">
                <a:latin typeface="Varela Round" pitchFamily="2" charset="-79"/>
                <a:cs typeface="Varela Round" pitchFamily="2" charset="-79"/>
              </a:rPr>
              <a:t>      </a:t>
            </a:r>
            <a:r>
              <a:rPr lang="he-IL" sz="1400" dirty="0">
                <a:latin typeface="Varela Round" pitchFamily="2" charset="-79"/>
                <a:ea typeface="Yu Gothic UI Semibold" panose="020B0700000000000000" pitchFamily="34" charset="-128"/>
                <a:cs typeface="Varela Round" pitchFamily="2" charset="-79"/>
              </a:rPr>
              <a:t>◦</a:t>
            </a:r>
            <a:r>
              <a:rPr lang="he-IL" sz="1400" dirty="0">
                <a:latin typeface="Varela Round" pitchFamily="2" charset="-79"/>
                <a:cs typeface="Varela Round" pitchFamily="2" charset="-79"/>
              </a:rPr>
              <a:t>מקובל להשתמש באותיות הא"ב הגדולות כדי להבחין בין תווים שרושמים </a:t>
            </a:r>
          </a:p>
          <a:p>
            <a:r>
              <a:rPr lang="he-IL" sz="1400" dirty="0">
                <a:latin typeface="Varela Round" pitchFamily="2" charset="-79"/>
                <a:cs typeface="Varela Round" pitchFamily="2" charset="-79"/>
              </a:rPr>
              <a:t>          על הסרט לבין הא"ב של השפה. אבל לא חובה.</a:t>
            </a:r>
          </a:p>
          <a:p>
            <a:endParaRPr lang="he-IL" sz="300" dirty="0">
              <a:latin typeface="Varela Round" pitchFamily="2" charset="-79"/>
              <a:cs typeface="Varela Round" pitchFamily="2" charset="-79"/>
            </a:endParaRPr>
          </a:p>
          <a:p>
            <a:endParaRPr lang="he-IL" sz="900" dirty="0">
              <a:latin typeface="Varela Round" pitchFamily="2" charset="-79"/>
              <a:cs typeface="Varela Round" pitchFamily="2" charset="-79"/>
            </a:endParaRPr>
          </a:p>
          <a:p>
            <a:r>
              <a:rPr lang="he-IL" sz="1400" dirty="0">
                <a:solidFill>
                  <a:schemeClr val="accent1">
                    <a:lumMod val="75000"/>
                  </a:schemeClr>
                </a:solidFill>
                <a:latin typeface="Varela Round" pitchFamily="2" charset="-79"/>
                <a:cs typeface="Varela Round" pitchFamily="2" charset="-79"/>
              </a:rPr>
              <a:t>3. </a:t>
            </a:r>
            <a:r>
              <a:rPr lang="he-IL" sz="1400" dirty="0">
                <a:latin typeface="Varela Round" pitchFamily="2" charset="-79"/>
                <a:cs typeface="Varela Round" pitchFamily="2" charset="-79"/>
              </a:rPr>
              <a:t> </a:t>
            </a:r>
            <a:r>
              <a:rPr lang="he-IL" sz="1400" dirty="0">
                <a:solidFill>
                  <a:schemeClr val="accent1">
                    <a:lumMod val="75000"/>
                  </a:schemeClr>
                </a:solidFill>
                <a:latin typeface="Varela Round" pitchFamily="2" charset="-79"/>
                <a:cs typeface="Varela Round" pitchFamily="2" charset="-79"/>
              </a:rPr>
              <a:t>קבוצת המצבים (</a:t>
            </a:r>
            <a:r>
              <a:rPr lang="en-US" sz="1400" dirty="0">
                <a:solidFill>
                  <a:schemeClr val="accent1">
                    <a:lumMod val="75000"/>
                  </a:schemeClr>
                </a:solidFill>
                <a:latin typeface="Varela Round" pitchFamily="2" charset="-79"/>
                <a:cs typeface="Varela Round" pitchFamily="2" charset="-79"/>
              </a:rPr>
              <a:t> (Q</a:t>
            </a:r>
            <a:r>
              <a:rPr lang="he-IL" sz="1400" dirty="0">
                <a:solidFill>
                  <a:schemeClr val="accent1">
                    <a:lumMod val="75000"/>
                  </a:schemeClr>
                </a:solidFill>
                <a:latin typeface="Varela Round" pitchFamily="2" charset="-79"/>
                <a:cs typeface="Varela Round" pitchFamily="2" charset="-79"/>
              </a:rPr>
              <a:t> </a:t>
            </a:r>
            <a:r>
              <a:rPr lang="he-IL" sz="1400" dirty="0">
                <a:latin typeface="Varela Round" pitchFamily="2" charset="-79"/>
                <a:cs typeface="Varela Round" pitchFamily="2" charset="-79"/>
              </a:rPr>
              <a:t>– אוסף סופי של מצבי המכונה.</a:t>
            </a:r>
          </a:p>
          <a:p>
            <a:endParaRPr lang="he-IL" sz="600" dirty="0">
              <a:latin typeface="Varela Round" pitchFamily="2" charset="-79"/>
              <a:cs typeface="Varela Round" pitchFamily="2" charset="-79"/>
            </a:endParaRPr>
          </a:p>
          <a:p>
            <a:r>
              <a:rPr lang="he-IL" sz="1400" dirty="0">
                <a:solidFill>
                  <a:schemeClr val="accent1">
                    <a:lumMod val="75000"/>
                  </a:schemeClr>
                </a:solidFill>
                <a:latin typeface="Varela Round" pitchFamily="2" charset="-79"/>
                <a:cs typeface="Varela Round" pitchFamily="2" charset="-79"/>
              </a:rPr>
              <a:t>4.  מצב התחלתי</a:t>
            </a:r>
            <a:r>
              <a:rPr lang="en-US" sz="1400" dirty="0">
                <a:solidFill>
                  <a:schemeClr val="accent1">
                    <a:lumMod val="75000"/>
                  </a:schemeClr>
                </a:solidFill>
                <a:latin typeface="Varela Round" pitchFamily="2" charset="-79"/>
                <a:cs typeface="Varela Round" pitchFamily="2" charset="-79"/>
              </a:rPr>
              <a:t> (q</a:t>
            </a:r>
            <a:r>
              <a:rPr lang="en-US" sz="1400" baseline="-25000" dirty="0">
                <a:solidFill>
                  <a:schemeClr val="accent1">
                    <a:lumMod val="75000"/>
                  </a:schemeClr>
                </a:solidFill>
                <a:latin typeface="Varela Round" pitchFamily="2" charset="-79"/>
                <a:cs typeface="Varela Round" pitchFamily="2" charset="-79"/>
              </a:rPr>
              <a:t>0</a:t>
            </a:r>
            <a:r>
              <a:rPr lang="en-US" sz="1400" dirty="0">
                <a:solidFill>
                  <a:schemeClr val="accent1">
                    <a:lumMod val="75000"/>
                  </a:schemeClr>
                </a:solidFill>
                <a:latin typeface="Varela Round" pitchFamily="2" charset="-79"/>
                <a:ea typeface="Cambria Math" panose="02040503050406030204" pitchFamily="18" charset="0"/>
                <a:cs typeface="Varela Round" pitchFamily="2" charset="-79"/>
              </a:rPr>
              <a:t>∊Q) </a:t>
            </a:r>
            <a:r>
              <a:rPr lang="he-IL" sz="1400" dirty="0">
                <a:solidFill>
                  <a:schemeClr val="accent1">
                    <a:lumMod val="75000"/>
                  </a:schemeClr>
                </a:solidFill>
                <a:latin typeface="Varela Round" pitchFamily="2" charset="-79"/>
                <a:cs typeface="Varela Round" pitchFamily="2" charset="-79"/>
              </a:rPr>
              <a:t> </a:t>
            </a:r>
            <a:r>
              <a:rPr lang="he-IL" sz="1400" dirty="0">
                <a:latin typeface="Varela Round" pitchFamily="2" charset="-79"/>
                <a:cs typeface="Varela Round" pitchFamily="2" charset="-79"/>
              </a:rPr>
              <a:t>– מצב ממנו מתחיל האוטומט את תהליך החישוב.</a:t>
            </a:r>
          </a:p>
          <a:p>
            <a:endParaRPr lang="he-IL" sz="600" dirty="0">
              <a:latin typeface="Varela Round" pitchFamily="2" charset="-79"/>
              <a:cs typeface="Varela Round" pitchFamily="2" charset="-79"/>
            </a:endParaRPr>
          </a:p>
          <a:p>
            <a:pPr marL="342900" indent="-342900">
              <a:buAutoNum type="arabicPeriod" startAt="5"/>
            </a:pPr>
            <a:r>
              <a:rPr lang="he-IL" sz="1400" dirty="0">
                <a:solidFill>
                  <a:schemeClr val="accent1">
                    <a:lumMod val="75000"/>
                  </a:schemeClr>
                </a:solidFill>
                <a:latin typeface="Varela Round" pitchFamily="2" charset="-79"/>
                <a:cs typeface="Varela Round" pitchFamily="2" charset="-79"/>
              </a:rPr>
              <a:t>קבוצת מצבים מקבלים (</a:t>
            </a:r>
            <a:r>
              <a:rPr lang="en-US" sz="1400" dirty="0">
                <a:solidFill>
                  <a:schemeClr val="accent1">
                    <a:lumMod val="75000"/>
                  </a:schemeClr>
                </a:solidFill>
                <a:latin typeface="Varela Round" pitchFamily="2" charset="-79"/>
                <a:cs typeface="Varela Round" pitchFamily="2" charset="-79"/>
              </a:rPr>
              <a:t>(F</a:t>
            </a:r>
            <a:r>
              <a:rPr lang="en-US" sz="1400" dirty="0">
                <a:solidFill>
                  <a:schemeClr val="accent1">
                    <a:lumMod val="75000"/>
                  </a:schemeClr>
                </a:solidFill>
                <a:latin typeface="Varela Round" pitchFamily="2" charset="-79"/>
                <a:ea typeface="Cambria Math" panose="02040503050406030204" pitchFamily="18" charset="0"/>
                <a:cs typeface="Varela Round" pitchFamily="2" charset="-79"/>
              </a:rPr>
              <a:t>⊆Q</a:t>
            </a:r>
            <a:r>
              <a:rPr lang="he-IL" sz="1400" dirty="0">
                <a:latin typeface="Varela Round" pitchFamily="2" charset="-79"/>
                <a:ea typeface="Cambria Math" panose="02040503050406030204" pitchFamily="18" charset="0"/>
                <a:cs typeface="Varela Round" pitchFamily="2" charset="-79"/>
              </a:rPr>
              <a:t>-קבוצת מצבים אליהם מגיעים בסוף קריאה של מילים חוקיות בשפה. חייב להיות לפחות מצב מקבל אחד.</a:t>
            </a:r>
          </a:p>
          <a:p>
            <a:endParaRPr lang="he-IL" sz="800" dirty="0">
              <a:solidFill>
                <a:schemeClr val="accent1">
                  <a:lumMod val="75000"/>
                </a:schemeClr>
              </a:solidFill>
              <a:latin typeface="Varela Round" pitchFamily="2" charset="-79"/>
              <a:ea typeface="Cambria Math" panose="02040503050406030204" pitchFamily="18" charset="0"/>
              <a:cs typeface="Varela Round" pitchFamily="2" charset="-79"/>
            </a:endParaRPr>
          </a:p>
          <a:p>
            <a:pPr marL="342900" indent="-342900">
              <a:buFontTx/>
              <a:buAutoNum type="arabicPeriod" startAt="6"/>
            </a:pPr>
            <a:r>
              <a:rPr lang="he-IL" dirty="0">
                <a:solidFill>
                  <a:schemeClr val="accent1">
                    <a:lumMod val="75000"/>
                  </a:schemeClr>
                </a:solidFill>
                <a:latin typeface="Varela Round" pitchFamily="2" charset="-79"/>
                <a:cs typeface="Varela Round" pitchFamily="2" charset="-79"/>
              </a:rPr>
              <a:t>ראש קורא/כותב </a:t>
            </a:r>
            <a:r>
              <a:rPr lang="he-IL" dirty="0">
                <a:latin typeface="Varela Round" pitchFamily="2" charset="-79"/>
                <a:cs typeface="Varela Round" pitchFamily="2" charset="-79"/>
              </a:rPr>
              <a:t>שזז ימינה ושמאלה לפי הדרישה.</a:t>
            </a:r>
          </a:p>
          <a:p>
            <a:endParaRPr lang="he-IL" sz="800" dirty="0">
              <a:latin typeface="Varela Round" pitchFamily="2" charset="-79"/>
              <a:cs typeface="Varela Round" pitchFamily="2" charset="-79"/>
            </a:endParaRPr>
          </a:p>
          <a:p>
            <a:r>
              <a:rPr lang="he-IL" dirty="0">
                <a:solidFill>
                  <a:schemeClr val="accent1">
                    <a:lumMod val="75000"/>
                  </a:schemeClr>
                </a:solidFill>
                <a:latin typeface="Varela Round" pitchFamily="2" charset="-79"/>
                <a:ea typeface="Cambria Math" panose="02040503050406030204" pitchFamily="18" charset="0"/>
                <a:cs typeface="Varela Round" pitchFamily="2" charset="-79"/>
              </a:rPr>
              <a:t>7. פונקציית מעברים </a:t>
            </a:r>
            <a:r>
              <a:rPr lang="he-IL" dirty="0">
                <a:latin typeface="Varela Round" pitchFamily="2" charset="-79"/>
                <a:ea typeface="Cambria Math" panose="02040503050406030204" pitchFamily="18" charset="0"/>
                <a:cs typeface="Varela Round" pitchFamily="2" charset="-79"/>
              </a:rPr>
              <a:t>– פונקציה המתארת למצב נתון ותו הרשום על הסרט עליו </a:t>
            </a:r>
          </a:p>
          <a:p>
            <a:pPr marL="800100" lvl="1" indent="-342900">
              <a:buFont typeface="Arial" panose="020B0604020202020204" pitchFamily="34" charset="0"/>
              <a:buChar char="•"/>
            </a:pPr>
            <a:r>
              <a:rPr lang="he-IL" dirty="0">
                <a:latin typeface="Varela Round" pitchFamily="2" charset="-79"/>
                <a:ea typeface="Cambria Math" panose="02040503050406030204" pitchFamily="18" charset="0"/>
                <a:cs typeface="Varela Round" pitchFamily="2" charset="-79"/>
              </a:rPr>
              <a:t>מצביע ראש קורא/כותב לאיזה מצב עוברת המכונה, </a:t>
            </a:r>
          </a:p>
          <a:p>
            <a:pPr marL="800100" lvl="1" indent="-342900">
              <a:buFont typeface="Arial" panose="020B0604020202020204" pitchFamily="34" charset="0"/>
              <a:buChar char="•"/>
            </a:pPr>
            <a:r>
              <a:rPr lang="he-IL" dirty="0">
                <a:latin typeface="Varela Round" pitchFamily="2" charset="-79"/>
                <a:ea typeface="Cambria Math" panose="02040503050406030204" pitchFamily="18" charset="0"/>
                <a:cs typeface="Varela Round" pitchFamily="2" charset="-79"/>
              </a:rPr>
              <a:t>איזה תו ירשם במקום התו הנוכחי </a:t>
            </a:r>
          </a:p>
          <a:p>
            <a:pPr marL="800100" lvl="1" indent="-342900">
              <a:buFont typeface="Arial" panose="020B0604020202020204" pitchFamily="34" charset="0"/>
              <a:buChar char="•"/>
            </a:pPr>
            <a:r>
              <a:rPr lang="he-IL" dirty="0">
                <a:latin typeface="Varela Round" pitchFamily="2" charset="-79"/>
                <a:ea typeface="Cambria Math" panose="02040503050406030204" pitchFamily="18" charset="0"/>
                <a:cs typeface="Varela Round" pitchFamily="2" charset="-79"/>
              </a:rPr>
              <a:t>ולאן זז ראשה קורא/כותב (</a:t>
            </a:r>
            <a:r>
              <a:rPr lang="en-US" dirty="0">
                <a:latin typeface="Varela Round" pitchFamily="2" charset="-79"/>
                <a:ea typeface="Cambria Math" panose="02040503050406030204" pitchFamily="18" charset="0"/>
                <a:cs typeface="Varela Round" pitchFamily="2" charset="-79"/>
              </a:rPr>
              <a:t>LEFT</a:t>
            </a:r>
            <a:r>
              <a:rPr lang="he-IL" dirty="0">
                <a:latin typeface="Varela Round" pitchFamily="2" charset="-79"/>
                <a:ea typeface="Cambria Math" panose="02040503050406030204" pitchFamily="18" charset="0"/>
                <a:cs typeface="Varela Round" pitchFamily="2" charset="-79"/>
              </a:rPr>
              <a:t>/</a:t>
            </a:r>
            <a:r>
              <a:rPr lang="en-US" dirty="0">
                <a:latin typeface="Varela Round" pitchFamily="2" charset="-79"/>
                <a:ea typeface="Cambria Math" panose="02040503050406030204" pitchFamily="18" charset="0"/>
                <a:cs typeface="Varela Round" pitchFamily="2" charset="-79"/>
              </a:rPr>
              <a:t>RIGHT</a:t>
            </a:r>
            <a:r>
              <a:rPr lang="he-IL" dirty="0">
                <a:latin typeface="Varela Round" pitchFamily="2" charset="-79"/>
                <a:ea typeface="Cambria Math" panose="02040503050406030204" pitchFamily="18" charset="0"/>
                <a:cs typeface="Varela Round" pitchFamily="2" charset="-79"/>
              </a:rPr>
              <a:t>).</a:t>
            </a:r>
          </a:p>
        </p:txBody>
      </p:sp>
    </p:spTree>
    <p:extLst>
      <p:ext uri="{BB962C8B-B14F-4D97-AF65-F5344CB8AC3E}">
        <p14:creationId xmlns:p14="http://schemas.microsoft.com/office/powerpoint/2010/main" val="42413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6" end="16"/>
                                            </p:txEl>
                                          </p:spTgt>
                                        </p:tgtEl>
                                        <p:attrNameLst>
                                          <p:attrName>style.visibility</p:attrName>
                                        </p:attrNameLst>
                                      </p:cBhvr>
                                      <p:to>
                                        <p:strVal val="visible"/>
                                      </p:to>
                                    </p:set>
                                    <p:animEffect transition="in" filter="fade">
                                      <p:cBhvr>
                                        <p:cTn id="7" dur="500"/>
                                        <p:tgtEl>
                                          <p:spTgt spid="8">
                                            <p:txEl>
                                              <p:pRg st="16" end="1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7" end="17"/>
                                            </p:txEl>
                                          </p:spTgt>
                                        </p:tgtEl>
                                        <p:attrNameLst>
                                          <p:attrName>style.visibility</p:attrName>
                                        </p:attrNameLst>
                                      </p:cBhvr>
                                      <p:to>
                                        <p:strVal val="visible"/>
                                      </p:to>
                                    </p:set>
                                    <p:animEffect transition="in" filter="fade">
                                      <p:cBhvr>
                                        <p:cTn id="10" dur="500"/>
                                        <p:tgtEl>
                                          <p:spTgt spid="8">
                                            <p:txEl>
                                              <p:pRg st="17" end="1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18" end="18"/>
                                            </p:txEl>
                                          </p:spTgt>
                                        </p:tgtEl>
                                        <p:attrNameLst>
                                          <p:attrName>style.visibility</p:attrName>
                                        </p:attrNameLst>
                                      </p:cBhvr>
                                      <p:to>
                                        <p:strVal val="visible"/>
                                      </p:to>
                                    </p:set>
                                    <p:animEffect transition="in" filter="fade">
                                      <p:cBhvr>
                                        <p:cTn id="13" dur="500"/>
                                        <p:tgtEl>
                                          <p:spTgt spid="8">
                                            <p:txEl>
                                              <p:pRg st="18" end="1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19" end="19"/>
                                            </p:txEl>
                                          </p:spTgt>
                                        </p:tgtEl>
                                        <p:attrNameLst>
                                          <p:attrName>style.visibility</p:attrName>
                                        </p:attrNameLst>
                                      </p:cBhvr>
                                      <p:to>
                                        <p:strVal val="visible"/>
                                      </p:to>
                                    </p:set>
                                    <p:animEffect transition="in" filter="fade">
                                      <p:cBhvr>
                                        <p:cTn id="16" dur="500"/>
                                        <p:tgtEl>
                                          <p:spTgt spid="8">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הגדרה</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F04B4AF-C664-44B3-A347-864B17A375C5}"/>
                  </a:ext>
                </a:extLst>
              </p:cNvPr>
              <p:cNvSpPr txBox="1"/>
              <p:nvPr/>
            </p:nvSpPr>
            <p:spPr>
              <a:xfrm>
                <a:off x="1963619" y="1282477"/>
                <a:ext cx="7229600" cy="1092607"/>
              </a:xfrm>
              <a:prstGeom prst="rect">
                <a:avLst/>
              </a:prstGeom>
              <a:solidFill>
                <a:schemeClr val="accent1">
                  <a:lumMod val="60000"/>
                  <a:lumOff val="40000"/>
                </a:schemeClr>
              </a:solidFill>
            </p:spPr>
            <p:txBody>
              <a:bodyPr wrap="square" rtlCol="1">
                <a:spAutoFit/>
              </a:bodyPr>
              <a:lstStyle/>
              <a:p>
                <a:endParaRPr lang="he-IL" sz="900" dirty="0">
                  <a:latin typeface="Varela Round" pitchFamily="2" charset="-79"/>
                  <a:cs typeface="Varela Round" pitchFamily="2" charset="-79"/>
                </a:endParaRPr>
              </a:p>
              <a:p>
                <a:pPr algn="ctr"/>
                <a:r>
                  <a:rPr lang="he-IL" sz="2800" u="sng" dirty="0">
                    <a:latin typeface="Varela Round" pitchFamily="2" charset="-79"/>
                    <a:cs typeface="Varela Round" pitchFamily="2" charset="-79"/>
                  </a:rPr>
                  <a:t>פונקציית מעברים, רישום פורמלי</a:t>
                </a:r>
                <a:r>
                  <a:rPr lang="he-IL" sz="2800" dirty="0">
                    <a:latin typeface="Varela Round" pitchFamily="2" charset="-79"/>
                    <a:cs typeface="Varela Round" pitchFamily="2" charset="-79"/>
                  </a:rPr>
                  <a:t>:</a:t>
                </a:r>
              </a:p>
              <a:p>
                <a:pPr algn="ctr"/>
                <a14:m>
                  <m:oMathPara xmlns:m="http://schemas.openxmlformats.org/officeDocument/2006/math">
                    <m:oMathParaPr>
                      <m:jc m:val="centerGroup"/>
                    </m:oMathParaPr>
                    <m:oMath xmlns:m="http://schemas.openxmlformats.org/officeDocument/2006/math">
                      <m:r>
                        <a:rPr lang="he-IL" sz="2800" b="1" i="1" smtClean="0">
                          <a:latin typeface="Cambria Math" panose="02040503050406030204" pitchFamily="18" charset="0"/>
                          <a:ea typeface="Cambria Math" panose="02040503050406030204" pitchFamily="18" charset="0"/>
                          <a:cs typeface="Arial" panose="020B0604020202020204" pitchFamily="34" charset="0"/>
                        </a:rPr>
                        <m:t>𝜹</m:t>
                      </m:r>
                      <m:d>
                        <m:dPr>
                          <m:ctrlPr>
                            <a:rPr lang="en-US" sz="2800" b="1" i="1" smtClean="0">
                              <a:latin typeface="Cambria Math" panose="02040503050406030204" pitchFamily="18" charset="0"/>
                              <a:ea typeface="Cambria Math" panose="02040503050406030204" pitchFamily="18" charset="0"/>
                              <a:cs typeface="Arial" panose="020B0604020202020204" pitchFamily="34" charset="0"/>
                            </a:rPr>
                          </m:ctrlPr>
                        </m:dPr>
                        <m:e>
                          <m:sSub>
                            <m:sSubPr>
                              <m:ctrlPr>
                                <a:rPr lang="en-US" sz="2800" b="1"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1" i="1" smtClean="0">
                                  <a:latin typeface="Cambria Math" panose="02040503050406030204" pitchFamily="18" charset="0"/>
                                  <a:ea typeface="Cambria Math" panose="02040503050406030204" pitchFamily="18" charset="0"/>
                                  <a:cs typeface="Arial" panose="020B0604020202020204" pitchFamily="34" charset="0"/>
                                </a:rPr>
                                <m:t>𝒒</m:t>
                              </m:r>
                            </m:e>
                            <m:sub>
                              <m:r>
                                <a:rPr lang="en-US" sz="2800" b="1" i="1" smtClean="0">
                                  <a:latin typeface="Cambria Math" panose="02040503050406030204" pitchFamily="18" charset="0"/>
                                  <a:ea typeface="Cambria Math" panose="02040503050406030204" pitchFamily="18" charset="0"/>
                                  <a:cs typeface="Arial" panose="020B0604020202020204" pitchFamily="34" charset="0"/>
                                </a:rPr>
                                <m:t>𝒊</m:t>
                              </m:r>
                            </m:sub>
                          </m:sSub>
                          <m:r>
                            <a:rPr lang="en-US" sz="2800" b="1" i="1" smtClean="0">
                              <a:latin typeface="Cambria Math" panose="02040503050406030204" pitchFamily="18" charset="0"/>
                              <a:ea typeface="Cambria Math" panose="02040503050406030204" pitchFamily="18" charset="0"/>
                              <a:cs typeface="Arial" panose="020B0604020202020204" pitchFamily="34" charset="0"/>
                            </a:rPr>
                            <m:t>,</m:t>
                          </m:r>
                          <m:r>
                            <a:rPr lang="en-US" sz="2800" b="1" i="1" smtClean="0">
                              <a:latin typeface="Cambria Math" panose="02040503050406030204" pitchFamily="18" charset="0"/>
                              <a:ea typeface="Cambria Math" panose="02040503050406030204" pitchFamily="18" charset="0"/>
                              <a:cs typeface="Arial" panose="020B0604020202020204" pitchFamily="34" charset="0"/>
                            </a:rPr>
                            <m:t>𝝈</m:t>
                          </m:r>
                        </m:e>
                      </m:d>
                      <m:r>
                        <a:rPr lang="en-US" sz="2800" b="1"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US" sz="2800" b="1" i="1" smtClean="0">
                              <a:latin typeface="Cambria Math" panose="02040503050406030204" pitchFamily="18" charset="0"/>
                              <a:ea typeface="Cambria Math" panose="02040503050406030204" pitchFamily="18" charset="0"/>
                              <a:cs typeface="Arial" panose="020B0604020202020204" pitchFamily="34" charset="0"/>
                            </a:rPr>
                          </m:ctrlPr>
                        </m:sSubPr>
                        <m:e>
                          <m:r>
                            <a:rPr lang="en-US" sz="2800" b="1" i="1" smtClean="0">
                              <a:latin typeface="Cambria Math" panose="02040503050406030204" pitchFamily="18" charset="0"/>
                              <a:ea typeface="Cambria Math" panose="02040503050406030204" pitchFamily="18" charset="0"/>
                              <a:cs typeface="Arial" panose="020B0604020202020204" pitchFamily="34" charset="0"/>
                            </a:rPr>
                            <m:t>𝒒</m:t>
                          </m:r>
                        </m:e>
                        <m:sub>
                          <m:r>
                            <a:rPr lang="en-US" sz="2800" b="1" i="1" smtClean="0">
                              <a:latin typeface="Cambria Math" panose="02040503050406030204" pitchFamily="18" charset="0"/>
                              <a:ea typeface="Cambria Math" panose="02040503050406030204" pitchFamily="18" charset="0"/>
                              <a:cs typeface="Arial" panose="020B0604020202020204" pitchFamily="34" charset="0"/>
                            </a:rPr>
                            <m:t>𝒌</m:t>
                          </m:r>
                        </m:sub>
                      </m:sSub>
                      <m:r>
                        <a:rPr lang="en-US" sz="2800" b="1" i="1" smtClean="0">
                          <a:latin typeface="Cambria Math" panose="02040503050406030204" pitchFamily="18" charset="0"/>
                          <a:ea typeface="Cambria Math" panose="02040503050406030204" pitchFamily="18" charset="0"/>
                          <a:cs typeface="Arial" panose="020B0604020202020204" pitchFamily="34" charset="0"/>
                        </a:rPr>
                        <m:t>,</m:t>
                      </m:r>
                      <m:r>
                        <a:rPr lang="en-US" sz="2800" b="1" i="1" smtClean="0">
                          <a:latin typeface="Cambria Math" panose="02040503050406030204" pitchFamily="18" charset="0"/>
                          <a:ea typeface="Cambria Math" panose="02040503050406030204" pitchFamily="18" charset="0"/>
                          <a:cs typeface="Arial" panose="020B0604020202020204" pitchFamily="34" charset="0"/>
                        </a:rPr>
                        <m:t>𝜶</m:t>
                      </m:r>
                      <m:r>
                        <a:rPr lang="en-US" sz="2800" b="1" i="1" smtClean="0">
                          <a:latin typeface="Cambria Math" panose="02040503050406030204" pitchFamily="18" charset="0"/>
                          <a:ea typeface="Cambria Math" panose="02040503050406030204" pitchFamily="18" charset="0"/>
                          <a:cs typeface="Arial" panose="020B0604020202020204" pitchFamily="34" charset="0"/>
                        </a:rPr>
                        <m:t>,</m:t>
                      </m:r>
                      <m:r>
                        <a:rPr lang="en-US" sz="2800" b="1" i="1" smtClean="0">
                          <a:latin typeface="Cambria Math" panose="02040503050406030204" pitchFamily="18" charset="0"/>
                          <a:ea typeface="Cambria Math" panose="02040503050406030204" pitchFamily="18" charset="0"/>
                          <a:cs typeface="Arial" panose="020B0604020202020204" pitchFamily="34" charset="0"/>
                        </a:rPr>
                        <m:t>𝑹</m:t>
                      </m:r>
                      <m:r>
                        <a:rPr lang="en-US" sz="2800" b="1" i="1" smtClean="0">
                          <a:latin typeface="Cambria Math" panose="02040503050406030204" pitchFamily="18" charset="0"/>
                          <a:ea typeface="Cambria Math" panose="02040503050406030204" pitchFamily="18" charset="0"/>
                          <a:cs typeface="Arial" panose="020B0604020202020204" pitchFamily="34" charset="0"/>
                        </a:rPr>
                        <m:t>/</m:t>
                      </m:r>
                      <m:r>
                        <a:rPr lang="en-US" sz="2800" b="1" i="1" smtClean="0">
                          <a:latin typeface="Cambria Math" panose="02040503050406030204" pitchFamily="18" charset="0"/>
                          <a:ea typeface="Cambria Math" panose="02040503050406030204" pitchFamily="18" charset="0"/>
                          <a:cs typeface="Arial" panose="020B0604020202020204" pitchFamily="34" charset="0"/>
                        </a:rPr>
                        <m:t>𝑳</m:t>
                      </m:r>
                      <m:r>
                        <a:rPr lang="en-US" sz="2800" b="1"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he-IL" sz="2800" dirty="0">
                  <a:latin typeface="Varela Round" pitchFamily="2" charset="-79"/>
                  <a:cs typeface="Varela Round" pitchFamily="2" charset="-79"/>
                </a:endParaRPr>
              </a:p>
            </p:txBody>
          </p:sp>
        </mc:Choice>
        <mc:Fallback>
          <p:sp>
            <p:nvSpPr>
              <p:cNvPr id="6" name="TextBox 5">
                <a:extLst>
                  <a:ext uri="{FF2B5EF4-FFF2-40B4-BE49-F238E27FC236}">
                    <a16:creationId xmlns:a16="http://schemas.microsoft.com/office/drawing/2014/main" id="{0F04B4AF-C664-44B3-A347-864B17A375C5}"/>
                  </a:ext>
                </a:extLst>
              </p:cNvPr>
              <p:cNvSpPr txBox="1">
                <a:spLocks noRot="1" noChangeAspect="1" noMove="1" noResize="1" noEditPoints="1" noAdjustHandles="1" noChangeArrowheads="1" noChangeShapeType="1" noTextEdit="1"/>
              </p:cNvSpPr>
              <p:nvPr/>
            </p:nvSpPr>
            <p:spPr>
              <a:xfrm>
                <a:off x="1963619" y="1282477"/>
                <a:ext cx="7229600" cy="1092607"/>
              </a:xfrm>
              <a:prstGeom prst="rect">
                <a:avLst/>
              </a:prstGeom>
              <a:blipFill>
                <a:blip r:embed="rId2"/>
                <a:stretch>
                  <a:fillRect b="-13793"/>
                </a:stretch>
              </a:blipFill>
            </p:spPr>
            <p:txBody>
              <a:bodyPr/>
              <a:lstStyle/>
              <a:p>
                <a:r>
                  <a:rPr lang="en-IL">
                    <a:noFill/>
                  </a:rPr>
                  <a:t> </a:t>
                </a:r>
              </a:p>
            </p:txBody>
          </p:sp>
        </mc:Fallback>
      </mc:AlternateContent>
      <p:cxnSp>
        <p:nvCxnSpPr>
          <p:cNvPr id="7" name="מחבר חץ ישר 6">
            <a:extLst>
              <a:ext uri="{FF2B5EF4-FFF2-40B4-BE49-F238E27FC236}">
                <a16:creationId xmlns:a16="http://schemas.microsoft.com/office/drawing/2014/main" id="{BF56FAF8-D19D-4DB6-AD51-DA8669CB4FD7}"/>
              </a:ext>
            </a:extLst>
          </p:cNvPr>
          <p:cNvCxnSpPr>
            <a:cxnSpLocks/>
          </p:cNvCxnSpPr>
          <p:nvPr/>
        </p:nvCxnSpPr>
        <p:spPr>
          <a:xfrm flipV="1">
            <a:off x="3188212" y="2403602"/>
            <a:ext cx="1152128" cy="973855"/>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F18FCE-4A12-4235-B490-33E35062215E}"/>
              </a:ext>
            </a:extLst>
          </p:cNvPr>
          <p:cNvSpPr txBox="1"/>
          <p:nvPr/>
        </p:nvSpPr>
        <p:spPr>
          <a:xfrm>
            <a:off x="2210904" y="3364120"/>
            <a:ext cx="1248260" cy="369332"/>
          </a:xfrm>
          <a:prstGeom prst="rect">
            <a:avLst/>
          </a:prstGeom>
          <a:noFill/>
        </p:spPr>
        <p:txBody>
          <a:bodyPr wrap="square" rtlCol="1">
            <a:spAutoFit/>
          </a:bodyPr>
          <a:lstStyle/>
          <a:p>
            <a:pPr algn="ctr"/>
            <a:r>
              <a:rPr lang="he-IL" dirty="0">
                <a:latin typeface="Varela Round" pitchFamily="2" charset="-79"/>
                <a:cs typeface="Varela Round" pitchFamily="2" charset="-79"/>
              </a:rPr>
              <a:t>מצב נוכחי</a:t>
            </a:r>
          </a:p>
        </p:txBody>
      </p:sp>
      <p:cxnSp>
        <p:nvCxnSpPr>
          <p:cNvPr id="9" name="מחבר חץ ישר 8">
            <a:extLst>
              <a:ext uri="{FF2B5EF4-FFF2-40B4-BE49-F238E27FC236}">
                <a16:creationId xmlns:a16="http://schemas.microsoft.com/office/drawing/2014/main" id="{3D0F647F-DC64-4E33-851D-03ABB6B3E250}"/>
              </a:ext>
            </a:extLst>
          </p:cNvPr>
          <p:cNvCxnSpPr>
            <a:cxnSpLocks/>
          </p:cNvCxnSpPr>
          <p:nvPr/>
        </p:nvCxnSpPr>
        <p:spPr>
          <a:xfrm flipV="1">
            <a:off x="4340340" y="2405900"/>
            <a:ext cx="403015" cy="1571219"/>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מחבר חץ ישר 9">
            <a:extLst>
              <a:ext uri="{FF2B5EF4-FFF2-40B4-BE49-F238E27FC236}">
                <a16:creationId xmlns:a16="http://schemas.microsoft.com/office/drawing/2014/main" id="{17D8A871-89ED-407F-9304-D8E06EEBF626}"/>
              </a:ext>
            </a:extLst>
          </p:cNvPr>
          <p:cNvCxnSpPr>
            <a:cxnSpLocks/>
          </p:cNvCxnSpPr>
          <p:nvPr/>
        </p:nvCxnSpPr>
        <p:spPr>
          <a:xfrm flipV="1">
            <a:off x="5720663" y="2403602"/>
            <a:ext cx="0" cy="1025474"/>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מחבר חץ ישר 10">
            <a:extLst>
              <a:ext uri="{FF2B5EF4-FFF2-40B4-BE49-F238E27FC236}">
                <a16:creationId xmlns:a16="http://schemas.microsoft.com/office/drawing/2014/main" id="{22CF08D8-FF67-43BD-A0C5-221B129F6EEC}"/>
              </a:ext>
            </a:extLst>
          </p:cNvPr>
          <p:cNvCxnSpPr>
            <a:cxnSpLocks/>
          </p:cNvCxnSpPr>
          <p:nvPr/>
        </p:nvCxnSpPr>
        <p:spPr>
          <a:xfrm flipH="1" flipV="1">
            <a:off x="6193916" y="2397290"/>
            <a:ext cx="475869" cy="1512402"/>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a:extLst>
              <a:ext uri="{FF2B5EF4-FFF2-40B4-BE49-F238E27FC236}">
                <a16:creationId xmlns:a16="http://schemas.microsoft.com/office/drawing/2014/main" id="{DD9F9713-B265-4047-9326-31D5CDD7E72D}"/>
              </a:ext>
            </a:extLst>
          </p:cNvPr>
          <p:cNvCxnSpPr>
            <a:cxnSpLocks/>
          </p:cNvCxnSpPr>
          <p:nvPr/>
        </p:nvCxnSpPr>
        <p:spPr>
          <a:xfrm flipH="1" flipV="1">
            <a:off x="6757195" y="2420810"/>
            <a:ext cx="1262636" cy="732681"/>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2107F6E-6D56-4CBF-9662-97E3786D9B11}"/>
              </a:ext>
            </a:extLst>
          </p:cNvPr>
          <p:cNvSpPr txBox="1"/>
          <p:nvPr/>
        </p:nvSpPr>
        <p:spPr>
          <a:xfrm>
            <a:off x="3196924" y="3977119"/>
            <a:ext cx="1833727" cy="1200329"/>
          </a:xfrm>
          <a:prstGeom prst="rect">
            <a:avLst/>
          </a:prstGeom>
          <a:noFill/>
        </p:spPr>
        <p:txBody>
          <a:bodyPr wrap="square" rtlCol="1">
            <a:spAutoFit/>
          </a:bodyPr>
          <a:lstStyle/>
          <a:p>
            <a:pPr algn="ctr"/>
            <a:r>
              <a:rPr lang="he-IL" dirty="0">
                <a:latin typeface="Varela Round" pitchFamily="2" charset="-79"/>
                <a:cs typeface="Varela Round" pitchFamily="2" charset="-79"/>
              </a:rPr>
              <a:t>תו הרשום על הסרט עלי מצביע כעת ראש קורא/כותב</a:t>
            </a:r>
          </a:p>
        </p:txBody>
      </p:sp>
      <p:sp>
        <p:nvSpPr>
          <p:cNvPr id="14" name="TextBox 13">
            <a:extLst>
              <a:ext uri="{FF2B5EF4-FFF2-40B4-BE49-F238E27FC236}">
                <a16:creationId xmlns:a16="http://schemas.microsoft.com/office/drawing/2014/main" id="{4C69471C-8087-46B5-A04B-E44BD07C372D}"/>
              </a:ext>
            </a:extLst>
          </p:cNvPr>
          <p:cNvSpPr txBox="1"/>
          <p:nvPr/>
        </p:nvSpPr>
        <p:spPr>
          <a:xfrm>
            <a:off x="5012808" y="3423854"/>
            <a:ext cx="1271134" cy="1200329"/>
          </a:xfrm>
          <a:prstGeom prst="rect">
            <a:avLst/>
          </a:prstGeom>
          <a:noFill/>
        </p:spPr>
        <p:txBody>
          <a:bodyPr wrap="square" rtlCol="1">
            <a:spAutoFit/>
          </a:bodyPr>
          <a:lstStyle/>
          <a:p>
            <a:pPr algn="ctr"/>
            <a:r>
              <a:rPr lang="he-IL" dirty="0">
                <a:latin typeface="Varela Round" pitchFamily="2" charset="-79"/>
                <a:cs typeface="Varela Round" pitchFamily="2" charset="-79"/>
              </a:rPr>
              <a:t>מצב אליו מגעים בסיום המעבר</a:t>
            </a:r>
          </a:p>
        </p:txBody>
      </p:sp>
      <p:sp>
        <p:nvSpPr>
          <p:cNvPr id="15" name="TextBox 14">
            <a:extLst>
              <a:ext uri="{FF2B5EF4-FFF2-40B4-BE49-F238E27FC236}">
                <a16:creationId xmlns:a16="http://schemas.microsoft.com/office/drawing/2014/main" id="{2C7D7476-B33F-4C6C-912A-BCA9D00CBB20}"/>
              </a:ext>
            </a:extLst>
          </p:cNvPr>
          <p:cNvSpPr txBox="1"/>
          <p:nvPr/>
        </p:nvSpPr>
        <p:spPr>
          <a:xfrm>
            <a:off x="6277377" y="3909692"/>
            <a:ext cx="1833727" cy="1477328"/>
          </a:xfrm>
          <a:prstGeom prst="rect">
            <a:avLst/>
          </a:prstGeom>
          <a:noFill/>
        </p:spPr>
        <p:txBody>
          <a:bodyPr wrap="square" rtlCol="1">
            <a:spAutoFit/>
          </a:bodyPr>
          <a:lstStyle/>
          <a:p>
            <a:pPr algn="ctr"/>
            <a:r>
              <a:rPr lang="he-IL" dirty="0">
                <a:latin typeface="Varela Round" pitchFamily="2" charset="-79"/>
                <a:cs typeface="Varela Round" pitchFamily="2" charset="-79"/>
              </a:rPr>
              <a:t>תו שירשם על הסרט במקום התו הנוכחי.</a:t>
            </a:r>
          </a:p>
          <a:p>
            <a:pPr algn="ctr"/>
            <a:r>
              <a:rPr lang="he-IL" dirty="0">
                <a:latin typeface="Varela Round" pitchFamily="2" charset="-79"/>
                <a:cs typeface="Varela Round" pitchFamily="2" charset="-79"/>
              </a:rPr>
              <a:t>יתכן ל יתבצע שינוי.</a:t>
            </a:r>
          </a:p>
        </p:txBody>
      </p:sp>
      <p:sp>
        <p:nvSpPr>
          <p:cNvPr id="16" name="TextBox 15">
            <a:extLst>
              <a:ext uri="{FF2B5EF4-FFF2-40B4-BE49-F238E27FC236}">
                <a16:creationId xmlns:a16="http://schemas.microsoft.com/office/drawing/2014/main" id="{B4F87EF8-E6A5-4AF5-AEB5-6043D549EDA8}"/>
              </a:ext>
            </a:extLst>
          </p:cNvPr>
          <p:cNvSpPr txBox="1"/>
          <p:nvPr/>
        </p:nvSpPr>
        <p:spPr>
          <a:xfrm>
            <a:off x="7934354" y="3115201"/>
            <a:ext cx="1258045" cy="1200329"/>
          </a:xfrm>
          <a:prstGeom prst="rect">
            <a:avLst/>
          </a:prstGeom>
          <a:noFill/>
        </p:spPr>
        <p:txBody>
          <a:bodyPr wrap="square" rtlCol="1">
            <a:spAutoFit/>
          </a:bodyPr>
          <a:lstStyle/>
          <a:p>
            <a:pPr algn="ctr"/>
            <a:r>
              <a:rPr lang="he-IL" dirty="0">
                <a:latin typeface="Varela Round" pitchFamily="2" charset="-79"/>
                <a:cs typeface="Varela Round" pitchFamily="2" charset="-79"/>
              </a:rPr>
              <a:t>כיון  לשם זז ראש קורא/כותב</a:t>
            </a:r>
          </a:p>
        </p:txBody>
      </p:sp>
      <p:sp>
        <p:nvSpPr>
          <p:cNvPr id="2" name="מלבן 1"/>
          <p:cNvSpPr/>
          <p:nvPr/>
        </p:nvSpPr>
        <p:spPr>
          <a:xfrm>
            <a:off x="2440777" y="5545989"/>
            <a:ext cx="5723450" cy="1323439"/>
          </a:xfrm>
          <a:prstGeom prst="rect">
            <a:avLst/>
          </a:prstGeom>
        </p:spPr>
        <p:txBody>
          <a:bodyPr wrap="square">
            <a:spAutoFit/>
          </a:bodyPr>
          <a:lstStyle/>
          <a:p>
            <a:pPr>
              <a:defRPr/>
            </a:pPr>
            <a:r>
              <a:rPr lang="he-IL" sz="2000" dirty="0">
                <a:latin typeface="Varela Round" pitchFamily="2" charset="-79"/>
                <a:cs typeface="Varela Round" pitchFamily="2" charset="-79"/>
              </a:rPr>
              <a:t>ניתן לראות את מכונת </a:t>
            </a:r>
            <a:r>
              <a:rPr lang="he-IL" sz="2000" dirty="0" err="1">
                <a:latin typeface="Varela Round" pitchFamily="2" charset="-79"/>
                <a:cs typeface="Varela Round" pitchFamily="2" charset="-79"/>
              </a:rPr>
              <a:t>טיורינג</a:t>
            </a:r>
            <a:r>
              <a:rPr lang="he-IL" sz="2000" dirty="0">
                <a:latin typeface="Varela Round" pitchFamily="2" charset="-79"/>
                <a:cs typeface="Varela Round" pitchFamily="2" charset="-79"/>
              </a:rPr>
              <a:t> כפונקציה שהופכת קלט לפלט. המכונה לא בהכרח מסיימת את ריצתה עבור כל קלט, ולכן יכולים להיות ערכים שעבורם הפונקציה לא מוגדרת.</a:t>
            </a:r>
            <a:endParaRPr lang="he-IL" altLang="he-IL" sz="2000" dirty="0">
              <a:latin typeface="Varela Round" pitchFamily="2" charset="-79"/>
              <a:cs typeface="Varela Round" pitchFamily="2" charset="-79"/>
            </a:endParaRPr>
          </a:p>
        </p:txBody>
      </p:sp>
    </p:spTree>
    <p:extLst>
      <p:ext uri="{BB962C8B-B14F-4D97-AF65-F5344CB8AC3E}">
        <p14:creationId xmlns:p14="http://schemas.microsoft.com/office/powerpoint/2010/main" val="83592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Rectangle 3"/>
          <p:cNvSpPr txBox="1">
            <a:spLocks noChangeArrowheads="1"/>
          </p:cNvSpPr>
          <p:nvPr/>
        </p:nvSpPr>
        <p:spPr bwMode="auto">
          <a:xfrm>
            <a:off x="2733675" y="1463040"/>
            <a:ext cx="81375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r" defTabSz="457200"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defTabSz="457200"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defTabSz="457200"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מהי 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 הגדרה</a:t>
            </a:r>
          </a:p>
          <a:p>
            <a:pPr eaLnBrk="1" hangingPunct="1">
              <a:buFont typeface="Wingdings" panose="05000000000000000000" pitchFamily="2" charset="2"/>
              <a:buChar char="ü"/>
            </a:pPr>
            <a:r>
              <a:rPr lang="he-IL" altLang="he-IL" sz="2800" dirty="0">
                <a:solidFill>
                  <a:srgbClr val="192A72"/>
                </a:solidFill>
                <a:latin typeface="Varela Round" pitchFamily="2" charset="-79"/>
                <a:cs typeface="Varela Round" pitchFamily="2" charset="-79"/>
              </a:rPr>
              <a:t>מרכיבי מכונת </a:t>
            </a:r>
            <a:r>
              <a:rPr lang="he-IL" altLang="he-IL" sz="2800" dirty="0" err="1">
                <a:solidFill>
                  <a:srgbClr val="192A72"/>
                </a:solidFill>
                <a:latin typeface="Varela Round" pitchFamily="2" charset="-79"/>
                <a:cs typeface="Varela Round" pitchFamily="2" charset="-79"/>
              </a:rPr>
              <a:t>טיורינג</a:t>
            </a:r>
            <a:r>
              <a:rPr lang="he-IL" altLang="he-IL" sz="2800" dirty="0">
                <a:solidFill>
                  <a:srgbClr val="192A72"/>
                </a:solidFill>
                <a:latin typeface="Varela Round" pitchFamily="2" charset="-79"/>
                <a:cs typeface="Varela Round" pitchFamily="2" charset="-79"/>
              </a:rPr>
              <a:t> </a:t>
            </a:r>
          </a:p>
          <a:p>
            <a:pPr eaLnBrk="1" hangingPunct="1">
              <a:buFont typeface="Wingdings" panose="05000000000000000000" pitchFamily="2" charset="2"/>
              <a:buChar char="Ø"/>
            </a:pPr>
            <a:r>
              <a:rPr lang="he-IL" altLang="he-IL" sz="2400" dirty="0">
                <a:solidFill>
                  <a:srgbClr val="192A72"/>
                </a:solidFill>
                <a:latin typeface="Varela Round" pitchFamily="2" charset="-79"/>
                <a:cs typeface="Varela Round" pitchFamily="2" charset="-79"/>
              </a:rPr>
              <a:t>אופן פעולת המכונה</a:t>
            </a:r>
          </a:p>
          <a:p>
            <a:pPr eaLnBrk="1" hangingPunct="1">
              <a:buFont typeface="Wingdings" panose="05000000000000000000" pitchFamily="2" charset="2"/>
              <a:buChar char="Ø"/>
            </a:pPr>
            <a:r>
              <a:rPr lang="he-IL" altLang="he-IL" sz="2400" dirty="0">
                <a:solidFill>
                  <a:srgbClr val="192A72"/>
                </a:solidFill>
                <a:latin typeface="Varela Round" pitchFamily="2" charset="-79"/>
                <a:cs typeface="Varela Round" pitchFamily="2" charset="-79"/>
              </a:rPr>
              <a:t>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לזיהוי מילים השייכות לשפה פורמלית, </a:t>
            </a:r>
          </a:p>
          <a:p>
            <a:pPr eaLnBrk="1" hangingPunct="1">
              <a:buFont typeface="Wingdings" panose="05000000000000000000" pitchFamily="2" charset="2"/>
              <a:buChar char="Ø"/>
            </a:pPr>
            <a:r>
              <a:rPr lang="he-IL" altLang="he-IL" sz="2400" dirty="0">
                <a:solidFill>
                  <a:srgbClr val="192A72"/>
                </a:solidFill>
                <a:latin typeface="Varela Round" pitchFamily="2" charset="-79"/>
                <a:cs typeface="Varela Round" pitchFamily="2" charset="-79"/>
              </a:rPr>
              <a:t>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לחישוב פונקציות</a:t>
            </a:r>
          </a:p>
          <a:p>
            <a:pPr eaLnBrk="1" hangingPunct="1">
              <a:buFont typeface="Wingdings" panose="05000000000000000000" pitchFamily="2" charset="2"/>
              <a:buChar char="Ø"/>
            </a:pPr>
            <a:r>
              <a:rPr lang="he-IL" altLang="he-IL" sz="2400" dirty="0">
                <a:solidFill>
                  <a:srgbClr val="192A72"/>
                </a:solidFill>
                <a:latin typeface="Varela Round" pitchFamily="2" charset="-79"/>
                <a:cs typeface="Varela Round" pitchFamily="2" charset="-79"/>
              </a:rPr>
              <a:t>תרגול בחינות בגרות</a:t>
            </a:r>
          </a:p>
        </p:txBody>
      </p:sp>
    </p:spTree>
    <p:extLst>
      <p:ext uri="{BB962C8B-B14F-4D97-AF65-F5344CB8AC3E}">
        <p14:creationId xmlns:p14="http://schemas.microsoft.com/office/powerpoint/2010/main" val="94998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 name="מלבן 1"/>
          <p:cNvSpPr/>
          <p:nvPr/>
        </p:nvSpPr>
        <p:spPr>
          <a:xfrm>
            <a:off x="268223" y="1353908"/>
            <a:ext cx="11216640" cy="2446824"/>
          </a:xfrm>
          <a:prstGeom prst="rect">
            <a:avLst/>
          </a:prstGeom>
        </p:spPr>
        <p:txBody>
          <a:bodyPr wrap="square">
            <a:spAutoFit/>
          </a:bodyPr>
          <a:lstStyle/>
          <a:p>
            <a:pPr>
              <a:spcAft>
                <a:spcPts val="600"/>
              </a:spcAft>
            </a:pPr>
            <a:r>
              <a:rPr lang="he-IL" sz="2800" dirty="0">
                <a:solidFill>
                  <a:srgbClr val="000000"/>
                </a:solidFill>
                <a:latin typeface="Varela Round" pitchFamily="2" charset="-79"/>
                <a:cs typeface="Varela Round" pitchFamily="2" charset="-79"/>
              </a:rPr>
              <a:t>אז איך עובדת מכונת </a:t>
            </a:r>
            <a:r>
              <a:rPr lang="he-IL" sz="2800" dirty="0" err="1">
                <a:solidFill>
                  <a:srgbClr val="000000"/>
                </a:solidFill>
                <a:latin typeface="Varela Round" pitchFamily="2" charset="-79"/>
                <a:cs typeface="Varela Round" pitchFamily="2" charset="-79"/>
              </a:rPr>
              <a:t>טיורינג</a:t>
            </a:r>
            <a:r>
              <a:rPr lang="he-IL" sz="2800" dirty="0">
                <a:solidFill>
                  <a:srgbClr val="000000"/>
                </a:solidFill>
                <a:latin typeface="Varela Round" pitchFamily="2" charset="-79"/>
                <a:cs typeface="Varela Round" pitchFamily="2" charset="-79"/>
              </a:rPr>
              <a:t>? </a:t>
            </a:r>
          </a:p>
          <a:p>
            <a:pPr>
              <a:spcAft>
                <a:spcPts val="600"/>
              </a:spcAft>
            </a:pPr>
            <a:r>
              <a:rPr lang="he-IL" sz="2400" dirty="0">
                <a:solidFill>
                  <a:srgbClr val="000000"/>
                </a:solidFill>
                <a:latin typeface="Varela Round" pitchFamily="2" charset="-79"/>
                <a:cs typeface="Varela Round" pitchFamily="2" charset="-79"/>
              </a:rPr>
              <a:t>דמיינו סרט אינסופי שמחולק למשבצות, כשעל כל משבצת ניתן לכתוב אות אחת. דמיינו, בנוסף, ראש נע, ושבכל רגע נתון נמצא מעל משבצת מסוימת בסרט ושיכול לנוע על פני הסרט, לקרוא את האותיות עליו, ולכתוב אותיות חדשות על פני הישנות, או על פני משבצת פנויה. בנוסף, המכונה נמצאת בכל רגע נתון ב"מצב" מסוים, מתוך מספר סופי של מצבים. זוהי התשתית, כלומר מה שמשותף לכל מכונות </a:t>
            </a:r>
            <a:r>
              <a:rPr lang="he-IL" sz="2400" dirty="0" err="1">
                <a:solidFill>
                  <a:srgbClr val="000000"/>
                </a:solidFill>
                <a:latin typeface="Varela Round" pitchFamily="2" charset="-79"/>
                <a:cs typeface="Varela Round" pitchFamily="2" charset="-79"/>
              </a:rPr>
              <a:t>טיורינג</a:t>
            </a:r>
            <a:r>
              <a:rPr lang="he-IL" sz="2400" dirty="0">
                <a:solidFill>
                  <a:srgbClr val="000000"/>
                </a:solidFill>
                <a:latin typeface="Varela Round" pitchFamily="2" charset="-79"/>
                <a:cs typeface="Varela Round" pitchFamily="2" charset="-79"/>
              </a:rPr>
              <a:t>. </a:t>
            </a:r>
          </a:p>
        </p:txBody>
      </p:sp>
      <p:pic>
        <p:nvPicPr>
          <p:cNvPr id="10" name="תמונה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6982" y="4242198"/>
            <a:ext cx="3560618" cy="193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76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 name="מלבן 1"/>
          <p:cNvSpPr/>
          <p:nvPr/>
        </p:nvSpPr>
        <p:spPr>
          <a:xfrm>
            <a:off x="268223" y="1353908"/>
            <a:ext cx="11216640" cy="2077492"/>
          </a:xfrm>
          <a:prstGeom prst="rect">
            <a:avLst/>
          </a:prstGeom>
        </p:spPr>
        <p:txBody>
          <a:bodyPr wrap="square">
            <a:spAutoFit/>
          </a:bodyPr>
          <a:lstStyle/>
          <a:p>
            <a:pPr>
              <a:spcAft>
                <a:spcPts val="600"/>
              </a:spcAft>
            </a:pPr>
            <a:r>
              <a:rPr lang="he-IL" sz="2800" dirty="0">
                <a:solidFill>
                  <a:srgbClr val="000000"/>
                </a:solidFill>
                <a:latin typeface="Varela Round" pitchFamily="2" charset="-79"/>
                <a:cs typeface="Varela Round" pitchFamily="2" charset="-79"/>
              </a:rPr>
              <a:t>איך נבדלת מכונה אחת מאחרת? </a:t>
            </a:r>
          </a:p>
          <a:p>
            <a:pPr>
              <a:spcAft>
                <a:spcPts val="600"/>
              </a:spcAft>
            </a:pPr>
            <a:r>
              <a:rPr lang="he-IL" sz="2400" dirty="0">
                <a:solidFill>
                  <a:srgbClr val="000000"/>
                </a:solidFill>
                <a:latin typeface="Varela Round" pitchFamily="2" charset="-79"/>
                <a:cs typeface="Varela Round" pitchFamily="2" charset="-79"/>
              </a:rPr>
              <a:t>לכל מכונה יש מעין "טבלת מצבים", שאומרת לה, בכל מצב, ועבור כל אות אותה קורא הראש, מה לעשות (כלומר איזו אות לכתוב במקום האות הקיימת, האם להזיז את הראש משבצת אחת שמאלה או להזיז אותו משבצת אחת ימינה, ולאיזה מצב לעבור). כמו כן, שני מצבים מיוחדים מסומנים האחד כמצב ההתחלה, והשני כמצב הסיום. </a:t>
            </a:r>
            <a:endParaRPr lang="he-IL" sz="2400" dirty="0">
              <a:latin typeface="Varela Round" pitchFamily="2" charset="-79"/>
              <a:cs typeface="Varela Round" pitchFamily="2" charset="-79"/>
            </a:endParaRPr>
          </a:p>
        </p:txBody>
      </p:sp>
    </p:spTree>
    <p:extLst>
      <p:ext uri="{BB962C8B-B14F-4D97-AF65-F5344CB8AC3E}">
        <p14:creationId xmlns:p14="http://schemas.microsoft.com/office/powerpoint/2010/main" val="143591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אופן פעולה</a:t>
            </a:r>
          </a:p>
        </p:txBody>
      </p:sp>
      <p:sp>
        <p:nvSpPr>
          <p:cNvPr id="8" name="Content Placeholder 2">
            <a:extLst>
              <a:ext uri="{FF2B5EF4-FFF2-40B4-BE49-F238E27FC236}">
                <a16:creationId xmlns:a16="http://schemas.microsoft.com/office/drawing/2014/main" id="{E0E8E67B-01F0-4349-9BE1-559461AE26F3}"/>
              </a:ext>
            </a:extLst>
          </p:cNvPr>
          <p:cNvSpPr>
            <a:spLocks noGrp="1"/>
          </p:cNvSpPr>
          <p:nvPr>
            <p:ph idx="4294967295"/>
          </p:nvPr>
        </p:nvSpPr>
        <p:spPr>
          <a:xfrm>
            <a:off x="716280" y="1306692"/>
            <a:ext cx="10768583" cy="4519613"/>
          </a:xfrm>
          <a:prstGeom prst="rect">
            <a:avLst/>
          </a:prstGeom>
        </p:spPr>
        <p:txBody>
          <a:bodyPr>
            <a:normAutofit/>
          </a:bodyPr>
          <a:lstStyle/>
          <a:p>
            <a:pPr>
              <a:buFont typeface="Wingdings" panose="05000000000000000000" pitchFamily="2" charset="2"/>
              <a:buChar char="Ø"/>
              <a:defRPr/>
            </a:pPr>
            <a:r>
              <a:rPr lang="he-IL" sz="2000" dirty="0">
                <a:solidFill>
                  <a:srgbClr val="000000"/>
                </a:solidFill>
                <a:latin typeface="Varela Round" pitchFamily="2" charset="-79"/>
                <a:cs typeface="Varela Round" pitchFamily="2" charset="-79"/>
              </a:rPr>
              <a:t>סרט זיכרון של המכונה הינו בגודל אינסופי המחולק לתאים וחסום בצד שמאל ע"י הסימן Ⱶ (סימון זה מופיע בתא הראשון ואין לשנות אותו), בכל תא יכולה להימצא אות אחת מה- א"ב של השפה או סימן של מקום ריק – </a:t>
            </a:r>
            <a:r>
              <a:rPr lang="el-GR" sz="2000" dirty="0">
                <a:solidFill>
                  <a:srgbClr val="000000"/>
                </a:solidFill>
                <a:cs typeface="Varela Round" pitchFamily="2" charset="-79"/>
              </a:rPr>
              <a:t>Δ</a:t>
            </a:r>
            <a:r>
              <a:rPr lang="he-IL" sz="2000" dirty="0">
                <a:solidFill>
                  <a:srgbClr val="000000"/>
                </a:solidFill>
                <a:latin typeface="Varela Round" pitchFamily="2" charset="-79"/>
                <a:cs typeface="Varela Round" pitchFamily="2" charset="-79"/>
              </a:rPr>
              <a:t> </a:t>
            </a:r>
          </a:p>
          <a:p>
            <a:pPr>
              <a:buFont typeface="Wingdings" panose="05000000000000000000" pitchFamily="2" charset="2"/>
              <a:buChar char="Ø"/>
              <a:defRPr/>
            </a:pPr>
            <a:endParaRPr lang="he-IL" sz="2000" dirty="0">
              <a:solidFill>
                <a:srgbClr val="000000"/>
              </a:solidFill>
              <a:latin typeface="Varela Round" pitchFamily="2" charset="-79"/>
              <a:cs typeface="Varela Round" pitchFamily="2" charset="-79"/>
            </a:endParaRPr>
          </a:p>
          <a:p>
            <a:pPr>
              <a:buFont typeface="Wingdings" panose="05000000000000000000" pitchFamily="2" charset="2"/>
              <a:buChar char="Ø"/>
              <a:defRPr/>
            </a:pPr>
            <a:endParaRPr lang="he-IL" sz="2000" dirty="0">
              <a:solidFill>
                <a:srgbClr val="000000"/>
              </a:solidFill>
              <a:latin typeface="Varela Round" pitchFamily="2" charset="-79"/>
              <a:cs typeface="Varela Round" pitchFamily="2" charset="-79"/>
            </a:endParaRPr>
          </a:p>
          <a:p>
            <a:pPr>
              <a:buFont typeface="Wingdings" panose="05000000000000000000" pitchFamily="2" charset="2"/>
              <a:buChar char="Ø"/>
              <a:defRPr/>
            </a:pPr>
            <a:r>
              <a:rPr lang="he-IL" sz="2000" dirty="0">
                <a:solidFill>
                  <a:srgbClr val="000000"/>
                </a:solidFill>
                <a:latin typeface="Varela Round" pitchFamily="2" charset="-79"/>
                <a:cs typeface="Varela Round" pitchFamily="2" charset="-79"/>
              </a:rPr>
              <a:t>הראש הקורא/כותב נמצא מעל תא בסרט הוא יכול לקרוא את האות הכתובה בו או לכתוב אות באותו תא. ויכול לנוע בכל שלב תא אחד ימינה או תא אחד שמאלה על פני הסרט.</a:t>
            </a:r>
          </a:p>
          <a:p>
            <a:pPr eaLnBrk="1" hangingPunct="1">
              <a:buFont typeface="Wingdings" panose="05000000000000000000" pitchFamily="2" charset="2"/>
              <a:buChar char="Ø"/>
              <a:defRPr/>
            </a:pPr>
            <a:r>
              <a:rPr lang="he-IL" sz="2000" dirty="0">
                <a:solidFill>
                  <a:srgbClr val="000000"/>
                </a:solidFill>
                <a:latin typeface="Varela Round" pitchFamily="2" charset="-79"/>
                <a:cs typeface="Varela Round" pitchFamily="2" charset="-79"/>
              </a:rPr>
              <a:t>במכונה לא מתבצע קלט במהלך החישוב אלא מילת הקלט נמצאת על סרט הזיכרון לפני תחילת החישוב.</a:t>
            </a:r>
          </a:p>
          <a:p>
            <a:pPr>
              <a:buFont typeface="Wingdings" panose="05000000000000000000" pitchFamily="2" charset="2"/>
              <a:buChar char="Ø"/>
              <a:defRPr/>
            </a:pPr>
            <a:r>
              <a:rPr lang="he-IL" sz="2000" dirty="0">
                <a:solidFill>
                  <a:srgbClr val="000000"/>
                </a:solidFill>
                <a:latin typeface="Varela Round" pitchFamily="2" charset="-79"/>
                <a:cs typeface="Varela Round" pitchFamily="2" charset="-79"/>
              </a:rPr>
              <a:t>ניתן לקרוא את תוכנו של כל תא ללא מגבלה ( המכונה יכולה לנוע על פני הסרט הלוך ושוב).</a:t>
            </a:r>
          </a:p>
          <a:p>
            <a:pPr>
              <a:buFont typeface="Wingdings" panose="05000000000000000000" pitchFamily="2" charset="2"/>
              <a:buChar char="Ø"/>
              <a:defRPr/>
            </a:pPr>
            <a:r>
              <a:rPr lang="he-IL" sz="2000" dirty="0">
                <a:solidFill>
                  <a:srgbClr val="000000"/>
                </a:solidFill>
                <a:latin typeface="Varela Round" pitchFamily="2" charset="-79"/>
                <a:cs typeface="Varela Round" pitchFamily="2" charset="-79"/>
              </a:rPr>
              <a:t>המכונה יכולה לשנות את תוכן התאים תוך כדי החישוב ככל הנדרש.</a:t>
            </a:r>
          </a:p>
          <a:p>
            <a:pPr eaLnBrk="1" hangingPunct="1">
              <a:buFont typeface="Wingdings" panose="05000000000000000000" pitchFamily="2" charset="2"/>
              <a:buChar char="Ø"/>
              <a:defRPr/>
            </a:pPr>
            <a:endParaRPr lang="he-IL" sz="2000" dirty="0">
              <a:latin typeface="Varela Round" pitchFamily="2" charset="-79"/>
              <a:cs typeface="Varela Round" pitchFamily="2" charset="-79"/>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5" t="38383" r="65024" b="56335"/>
          <a:stretch/>
        </p:blipFill>
        <p:spPr bwMode="auto">
          <a:xfrm>
            <a:off x="2827582" y="2098790"/>
            <a:ext cx="4949840" cy="58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66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 calcmode="lin" valueType="num">
                                      <p:cBhvr additive="base">
                                        <p:cTn id="1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 calcmode="lin" valueType="num">
                                      <p:cBhvr additive="base">
                                        <p:cTn id="20"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 calcmode="lin" valueType="num">
                                      <p:cBhvr additive="base">
                                        <p:cTn id="26"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581700" y="2203686"/>
            <a:ext cx="11505524" cy="1260000"/>
          </a:xfrm>
        </p:spPr>
        <p:txBody>
          <a:bodyPr/>
          <a:lstStyle/>
          <a:p>
            <a:r>
              <a:rPr lang="he-IL" sz="4800" b="0" dirty="0"/>
              <a:t>פרק 3 : </a:t>
            </a:r>
            <a:r>
              <a:rPr lang="he-IL" sz="4400" b="0" dirty="0"/>
              <a:t>מכונת </a:t>
            </a:r>
            <a:r>
              <a:rPr lang="he-IL" sz="4400" b="0" dirty="0" err="1"/>
              <a:t>טיורינג</a:t>
            </a:r>
            <a:r>
              <a:rPr lang="he-IL" sz="4400" b="0" dirty="0"/>
              <a:t> ושפות חסרות הקשר</a:t>
            </a:r>
          </a:p>
        </p:txBody>
      </p:sp>
      <p:sp>
        <p:nvSpPr>
          <p:cNvPr id="7" name="כותרת משנה 6"/>
          <p:cNvSpPr>
            <a:spLocks noGrp="1"/>
          </p:cNvSpPr>
          <p:nvPr>
            <p:ph type="subTitle" idx="1"/>
          </p:nvPr>
        </p:nvSpPr>
        <p:spPr>
          <a:xfrm>
            <a:off x="836830" y="1433125"/>
            <a:ext cx="11355169" cy="888311"/>
          </a:xfrm>
        </p:spPr>
        <p:txBody>
          <a:bodyPr/>
          <a:lstStyle/>
          <a:p>
            <a:r>
              <a:rPr lang="he-IL" sz="4800" b="0" dirty="0">
                <a:sym typeface="Varela Round"/>
              </a:rPr>
              <a:t>מודלים חישוביים</a:t>
            </a:r>
          </a:p>
        </p:txBody>
      </p:sp>
      <p:sp>
        <p:nvSpPr>
          <p:cNvPr id="4" name="מציין מיקום תוכן 3"/>
          <p:cNvSpPr>
            <a:spLocks noGrp="1"/>
          </p:cNvSpPr>
          <p:nvPr>
            <p:ph idx="10"/>
          </p:nvPr>
        </p:nvSpPr>
        <p:spPr>
          <a:xfrm>
            <a:off x="581700" y="3199701"/>
            <a:ext cx="11505525" cy="1157988"/>
          </a:xfrm>
        </p:spPr>
        <p:txBody>
          <a:bodyPr/>
          <a:lstStyle/>
          <a:p>
            <a:r>
              <a:rPr lang="he-IL" b="0" dirty="0">
                <a:sym typeface="Varela Round"/>
              </a:rPr>
              <a:t>שם המורה: ריקי יפה</a:t>
            </a:r>
          </a:p>
          <a:p>
            <a:r>
              <a:rPr lang="he-IL" sz="2400" b="0" dirty="0">
                <a:sym typeface="Varela Round"/>
              </a:rPr>
              <a:t>שם מורה בודק:  ויקטוריה צורי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אופן פעולה</a:t>
            </a:r>
          </a:p>
        </p:txBody>
      </p:sp>
      <p:sp>
        <p:nvSpPr>
          <p:cNvPr id="7" name="Content Placeholder 2">
            <a:extLst>
              <a:ext uri="{FF2B5EF4-FFF2-40B4-BE49-F238E27FC236}">
                <a16:creationId xmlns:a16="http://schemas.microsoft.com/office/drawing/2014/main" id="{BBBE1739-C6BF-4731-AE95-919D0B673337}"/>
              </a:ext>
            </a:extLst>
          </p:cNvPr>
          <p:cNvSpPr>
            <a:spLocks noGrp="1"/>
          </p:cNvSpPr>
          <p:nvPr>
            <p:ph idx="4294967295"/>
          </p:nvPr>
        </p:nvSpPr>
        <p:spPr>
          <a:xfrm>
            <a:off x="548639" y="1402714"/>
            <a:ext cx="10936223" cy="5440363"/>
          </a:xfrm>
          <a:prstGeom prst="rect">
            <a:avLst/>
          </a:prstGeom>
        </p:spPr>
        <p:txBody>
          <a:bodyPr rtlCol="0">
            <a:normAutofit/>
          </a:bodyPr>
          <a:lstStyle/>
          <a:p>
            <a:pPr marL="0" indent="0" fontAlgn="auto">
              <a:spcAft>
                <a:spcPts val="0"/>
              </a:spcAft>
              <a:buFont typeface="Arial" panose="020B0604020202020204" pitchFamily="34" charset="0"/>
              <a:buNone/>
              <a:defRPr/>
            </a:pPr>
            <a:r>
              <a:rPr lang="he-IL" sz="2400" dirty="0">
                <a:solidFill>
                  <a:srgbClr val="000000"/>
                </a:solidFill>
                <a:latin typeface="Varela Round" pitchFamily="2" charset="-79"/>
                <a:cs typeface="Varela Round" pitchFamily="2" charset="-79"/>
              </a:rPr>
              <a:t>תוצאת המכונה הרצויה יכולה להיות :</a:t>
            </a:r>
          </a:p>
          <a:p>
            <a:pPr lvl="1">
              <a:buFont typeface="Arial" panose="020B0604020202020204" pitchFamily="34" charset="0"/>
              <a:buChar char="•"/>
              <a:defRPr/>
            </a:pPr>
            <a:r>
              <a:rPr lang="he-IL" sz="2000" dirty="0">
                <a:solidFill>
                  <a:srgbClr val="000000"/>
                </a:solidFill>
                <a:latin typeface="Varela Round" pitchFamily="2" charset="-79"/>
                <a:cs typeface="Varela Round" pitchFamily="2" charset="-79"/>
              </a:rPr>
              <a:t>החלטה אם מילה מתקבלת בשפה או שלא </a:t>
            </a:r>
          </a:p>
          <a:p>
            <a:pPr lvl="1">
              <a:buFont typeface="Arial" panose="020B0604020202020204" pitchFamily="34" charset="0"/>
              <a:buChar char="•"/>
              <a:defRPr/>
            </a:pPr>
            <a:r>
              <a:rPr lang="he-IL" sz="2000" dirty="0">
                <a:solidFill>
                  <a:srgbClr val="000000"/>
                </a:solidFill>
                <a:latin typeface="Varela Round" pitchFamily="2" charset="-79"/>
                <a:cs typeface="Varela Round" pitchFamily="2" charset="-79"/>
              </a:rPr>
              <a:t>תוצאה של פונקציה מסוימת,  לדוגמה</a:t>
            </a:r>
          </a:p>
          <a:p>
            <a:pPr marL="1314581" lvl="3" indent="0">
              <a:buNone/>
              <a:defRPr/>
            </a:pPr>
            <a:r>
              <a:rPr lang="he-IL" sz="1800" dirty="0">
                <a:solidFill>
                  <a:srgbClr val="000000"/>
                </a:solidFill>
                <a:latin typeface="Varela Round" pitchFamily="2" charset="-79"/>
                <a:cs typeface="Varela Round" pitchFamily="2" charset="-79"/>
              </a:rPr>
              <a:t>אורך מילה שארית חלוקה בשלוש, </a:t>
            </a:r>
          </a:p>
          <a:p>
            <a:pPr marL="1314581" lvl="3" indent="0">
              <a:buNone/>
              <a:defRPr/>
            </a:pPr>
            <a:r>
              <a:rPr lang="he-IL" sz="1800" dirty="0">
                <a:solidFill>
                  <a:srgbClr val="000000"/>
                </a:solidFill>
                <a:latin typeface="Varela Round" pitchFamily="2" charset="-79"/>
                <a:cs typeface="Varela Round" pitchFamily="2" charset="-79"/>
              </a:rPr>
              <a:t>השלמת המספר למספר המתחלק בשלוש ללא שארית.</a:t>
            </a:r>
          </a:p>
          <a:p>
            <a:pPr marL="0" indent="0" fontAlgn="auto">
              <a:spcAft>
                <a:spcPts val="0"/>
              </a:spcAft>
              <a:buFont typeface="Arial" panose="020B0604020202020204" pitchFamily="34" charset="0"/>
              <a:buNone/>
              <a:defRPr/>
            </a:pPr>
            <a:r>
              <a:rPr lang="he-IL" sz="2400" dirty="0">
                <a:solidFill>
                  <a:srgbClr val="000000"/>
                </a:solidFill>
                <a:latin typeface="Varela Round" pitchFamily="2" charset="-79"/>
                <a:cs typeface="Varela Round" pitchFamily="2" charset="-79"/>
              </a:rPr>
              <a:t>מצב מקבל: </a:t>
            </a:r>
            <a:r>
              <a:rPr lang="he-IL" sz="2000" dirty="0">
                <a:solidFill>
                  <a:srgbClr val="000000"/>
                </a:solidFill>
                <a:latin typeface="Varela Round" pitchFamily="2" charset="-79"/>
                <a:cs typeface="Varela Round" pitchFamily="2" charset="-79"/>
              </a:rPr>
              <a:t>בכל מכונת טיורינג יש מצב מקבל (לפי </a:t>
            </a:r>
            <a:r>
              <a:rPr lang="he-IL" sz="2000" dirty="0" err="1">
                <a:solidFill>
                  <a:srgbClr val="000000"/>
                </a:solidFill>
                <a:latin typeface="Varela Round" pitchFamily="2" charset="-79"/>
                <a:cs typeface="Varela Round" pitchFamily="2" charset="-79"/>
              </a:rPr>
              <a:t>תוכנית</a:t>
            </a:r>
            <a:r>
              <a:rPr lang="he-IL" sz="2000" dirty="0">
                <a:solidFill>
                  <a:srgbClr val="000000"/>
                </a:solidFill>
                <a:latin typeface="Varela Round" pitchFamily="2" charset="-79"/>
                <a:cs typeface="Varela Round" pitchFamily="2" charset="-79"/>
              </a:rPr>
              <a:t> הלימודים)</a:t>
            </a:r>
            <a:endParaRPr lang="he-IL" sz="2400" dirty="0">
              <a:solidFill>
                <a:srgbClr val="000000"/>
              </a:solidFill>
              <a:latin typeface="Varela Round" pitchFamily="2" charset="-79"/>
              <a:cs typeface="Varela Round" pitchFamily="2" charset="-79"/>
            </a:endParaRPr>
          </a:p>
          <a:p>
            <a:pPr lvl="1">
              <a:buFont typeface="Arial" panose="020B0604020202020204" pitchFamily="34" charset="0"/>
              <a:buChar char="•"/>
              <a:defRPr/>
            </a:pPr>
            <a:r>
              <a:rPr lang="he-IL" sz="2000" dirty="0">
                <a:solidFill>
                  <a:srgbClr val="000000"/>
                </a:solidFill>
                <a:latin typeface="Varela Round" pitchFamily="2" charset="-79"/>
                <a:cs typeface="Varela Round" pitchFamily="2" charset="-79"/>
              </a:rPr>
              <a:t>אם המכונה בודקת האם מילה שייכת לשפה הרי מצב מקבל משמעותו אכן המילה משתייכת לשפה.</a:t>
            </a:r>
          </a:p>
          <a:p>
            <a:pPr lvl="1">
              <a:buFont typeface="Arial" panose="020B0604020202020204" pitchFamily="34" charset="0"/>
              <a:buChar char="•"/>
              <a:defRPr/>
            </a:pPr>
            <a:r>
              <a:rPr lang="he-IL" sz="2000" dirty="0">
                <a:solidFill>
                  <a:srgbClr val="000000"/>
                </a:solidFill>
                <a:latin typeface="Varela Round" pitchFamily="2" charset="-79"/>
                <a:cs typeface="Varela Round" pitchFamily="2" charset="-79"/>
              </a:rPr>
              <a:t>אם המכונה מבצעת פעולה/פונקציה מסוימת  (למשל אם אורך המילה אי זוגי מוסיפה </a:t>
            </a:r>
            <a:r>
              <a:rPr lang="en-US" sz="2000" dirty="0">
                <a:solidFill>
                  <a:srgbClr val="000000"/>
                </a:solidFill>
                <a:latin typeface="Varela Round" pitchFamily="2" charset="-79"/>
                <a:cs typeface="Varela Round" pitchFamily="2" charset="-79"/>
              </a:rPr>
              <a:t>a </a:t>
            </a:r>
            <a:r>
              <a:rPr lang="he-IL" sz="2000" dirty="0">
                <a:solidFill>
                  <a:srgbClr val="000000"/>
                </a:solidFill>
                <a:latin typeface="Varela Round" pitchFamily="2" charset="-79"/>
                <a:cs typeface="Varela Round" pitchFamily="2" charset="-79"/>
              </a:rPr>
              <a:t> בסוף המילה אחרת משאירה ללא שינוי) אזי מצב מקבל משמעותו סיימנו את המשימה ובצענו אותה בהצלחה.</a:t>
            </a:r>
            <a:endParaRPr lang="he-IL" altLang="he-IL" sz="2000" dirty="0">
              <a:solidFill>
                <a:srgbClr val="000000"/>
              </a:solidFill>
              <a:latin typeface="Varela Round" pitchFamily="2" charset="-79"/>
              <a:cs typeface="Varela Round" pitchFamily="2" charset="-79"/>
            </a:endParaRPr>
          </a:p>
        </p:txBody>
      </p:sp>
    </p:spTree>
    <p:extLst>
      <p:ext uri="{BB962C8B-B14F-4D97-AF65-F5344CB8AC3E}">
        <p14:creationId xmlns:p14="http://schemas.microsoft.com/office/powerpoint/2010/main" val="403721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הגדרה</a:t>
            </a:r>
          </a:p>
        </p:txBody>
      </p:sp>
      <p:pic>
        <p:nvPicPr>
          <p:cNvPr id="7" name="תמונה 6">
            <a:extLst>
              <a:ext uri="{FF2B5EF4-FFF2-40B4-BE49-F238E27FC236}">
                <a16:creationId xmlns:a16="http://schemas.microsoft.com/office/drawing/2014/main" id="{EA5D0171-9EF9-4111-9689-3D243C41A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59" y="35751"/>
            <a:ext cx="1974972" cy="1378003"/>
          </a:xfrm>
          <a:prstGeom prst="rect">
            <a:avLst/>
          </a:prstGeom>
        </p:spPr>
      </p:pic>
      <p:sp>
        <p:nvSpPr>
          <p:cNvPr id="8" name="Content Placeholder 2">
            <a:extLst>
              <a:ext uri="{FF2B5EF4-FFF2-40B4-BE49-F238E27FC236}">
                <a16:creationId xmlns:a16="http://schemas.microsoft.com/office/drawing/2014/main" id="{BBBE1739-C6BF-4731-AE95-919D0B673337}"/>
              </a:ext>
            </a:extLst>
          </p:cNvPr>
          <p:cNvSpPr>
            <a:spLocks noGrp="1"/>
          </p:cNvSpPr>
          <p:nvPr>
            <p:ph idx="4294967295"/>
          </p:nvPr>
        </p:nvSpPr>
        <p:spPr>
          <a:xfrm>
            <a:off x="771525" y="1363663"/>
            <a:ext cx="10410825" cy="6103937"/>
          </a:xfrm>
          <a:prstGeom prst="rect">
            <a:avLst/>
          </a:prstGeom>
        </p:spPr>
        <p:txBody>
          <a:bodyPr rtlCol="0">
            <a:normAutofit/>
          </a:bodyPr>
          <a:lstStyle/>
          <a:p>
            <a:pPr marL="0" indent="0" fontAlgn="auto">
              <a:spcAft>
                <a:spcPts val="0"/>
              </a:spcAft>
              <a:buFont typeface="Arial" panose="020B0604020202020204" pitchFamily="34" charset="0"/>
              <a:buNone/>
              <a:defRPr/>
            </a:pPr>
            <a:r>
              <a:rPr lang="he-IL" sz="2400" dirty="0">
                <a:latin typeface="Varela Round" pitchFamily="2" charset="-79"/>
                <a:cs typeface="Varela Round" pitchFamily="2" charset="-79"/>
              </a:rPr>
              <a:t>מכונת טיורינג מורכבת מחמישה רכיבים :</a:t>
            </a:r>
          </a:p>
          <a:p>
            <a:pPr fontAlgn="auto">
              <a:spcAft>
                <a:spcPts val="0"/>
              </a:spcAft>
              <a:buFont typeface="Wingdings" panose="05000000000000000000" pitchFamily="2" charset="2"/>
              <a:buChar char="Ø"/>
              <a:defRPr/>
            </a:pPr>
            <a:r>
              <a:rPr lang="he-IL" sz="2000" dirty="0">
                <a:latin typeface="Varela Round" pitchFamily="2" charset="-79"/>
                <a:cs typeface="Varela Round" pitchFamily="2" charset="-79"/>
              </a:rPr>
              <a:t>סרט עבודה אינסופי המחולק לתאים ומשמש עבור קלט ופלט המכונה. </a:t>
            </a:r>
          </a:p>
          <a:p>
            <a:pPr marL="400090" lvl="1" indent="0">
              <a:buNone/>
              <a:defRPr/>
            </a:pPr>
            <a:r>
              <a:rPr lang="he-IL" sz="1800" dirty="0">
                <a:latin typeface="Varela Round" pitchFamily="2" charset="-79"/>
                <a:cs typeface="Varela Round" pitchFamily="2" charset="-79"/>
              </a:rPr>
              <a:t>תאים שטרם נכתב בהם דבר נחשבים לכאלה שמכילים את הסמל </a:t>
            </a:r>
            <a:r>
              <a:rPr lang="el-GR" sz="1800" dirty="0">
                <a:cs typeface="Varela Round" pitchFamily="2" charset="-79"/>
              </a:rPr>
              <a:t>Δ</a:t>
            </a:r>
            <a:r>
              <a:rPr lang="he-IL" sz="1800" dirty="0">
                <a:latin typeface="Varela Round" pitchFamily="2" charset="-79"/>
                <a:cs typeface="Varela Round" pitchFamily="2" charset="-79"/>
              </a:rPr>
              <a:t>  "ריק".</a:t>
            </a:r>
          </a:p>
          <a:p>
            <a:pPr fontAlgn="auto">
              <a:spcAft>
                <a:spcPts val="0"/>
              </a:spcAft>
              <a:buFont typeface="Wingdings" panose="05000000000000000000" pitchFamily="2" charset="2"/>
              <a:buChar char="Ø"/>
              <a:defRPr/>
            </a:pPr>
            <a:r>
              <a:rPr lang="he-IL" sz="2000" dirty="0">
                <a:latin typeface="Varela Round" pitchFamily="2" charset="-79"/>
                <a:cs typeface="Varela Round" pitchFamily="2" charset="-79"/>
              </a:rPr>
              <a:t>אלפבית המחולק לאלפבית הקלט ולאלפבית של עבודת המכונה. </a:t>
            </a:r>
          </a:p>
          <a:p>
            <a:pPr fontAlgn="auto">
              <a:spcAft>
                <a:spcPts val="0"/>
              </a:spcAft>
              <a:buFont typeface="Wingdings" panose="05000000000000000000" pitchFamily="2" charset="2"/>
              <a:buChar char="Ø"/>
              <a:defRPr/>
            </a:pPr>
            <a:r>
              <a:rPr lang="he-IL" sz="2000" dirty="0">
                <a:latin typeface="Varela Round" pitchFamily="2" charset="-79"/>
                <a:cs typeface="Varela Round" pitchFamily="2" charset="-79"/>
              </a:rPr>
              <a:t>ראש קורא כותב שמסוגל לקרוא ולכתוב את תוכנו של תא, ולזוז ימינה או שמאלה לאורך הסרט, צעד אחד בכל פעם.</a:t>
            </a:r>
          </a:p>
          <a:p>
            <a:pPr fontAlgn="auto">
              <a:spcAft>
                <a:spcPts val="0"/>
              </a:spcAft>
              <a:buFont typeface="Wingdings" panose="05000000000000000000" pitchFamily="2" charset="2"/>
              <a:buChar char="Ø"/>
              <a:defRPr/>
            </a:pPr>
            <a:r>
              <a:rPr lang="he-IL" sz="2000" dirty="0">
                <a:latin typeface="Varela Round" pitchFamily="2" charset="-79"/>
                <a:cs typeface="Varela Round" pitchFamily="2" charset="-79"/>
              </a:rPr>
              <a:t>רשימת מצבים סופית. אחד מהמצבים מסומן כמצב ההתחלתי.</a:t>
            </a:r>
          </a:p>
          <a:p>
            <a:pPr fontAlgn="auto">
              <a:spcAft>
                <a:spcPts val="0"/>
              </a:spcAft>
              <a:buFont typeface="Wingdings" panose="05000000000000000000" pitchFamily="2" charset="2"/>
              <a:buChar char="Ø"/>
              <a:defRPr/>
            </a:pPr>
            <a:r>
              <a:rPr lang="he-IL" sz="2000" dirty="0">
                <a:latin typeface="Varela Round" pitchFamily="2" charset="-79"/>
                <a:cs typeface="Varela Round" pitchFamily="2" charset="-79"/>
              </a:rPr>
              <a:t>טבלת פעולה המגדירה לראש מה לכתוב בתא, לאן לזוז (</a:t>
            </a:r>
            <a:r>
              <a:rPr lang="he-IL" sz="1800" dirty="0">
                <a:latin typeface="Varela Round" pitchFamily="2" charset="-79"/>
                <a:cs typeface="Varela Round" pitchFamily="2" charset="-79"/>
              </a:rPr>
              <a:t>תא אחד ימינה או תא אחד שמאלה</a:t>
            </a:r>
            <a:r>
              <a:rPr lang="he-IL" sz="2000" dirty="0">
                <a:latin typeface="Varela Round" pitchFamily="2" charset="-79"/>
                <a:cs typeface="Varela Round" pitchFamily="2" charset="-79"/>
              </a:rPr>
              <a:t>), ולאיזה מצב חדש לעבור בהתאם למצב הנוכחי ולתו שנקרא מהתא הנוכחי. אם אין בטבלה התייחסות לצירוף של המצב והסמל הנוכחיים, המכונה עוצרת.</a:t>
            </a:r>
          </a:p>
          <a:p>
            <a:pPr marL="0" indent="0" algn="ctr" fontAlgn="auto">
              <a:spcAft>
                <a:spcPts val="0"/>
              </a:spcAft>
              <a:buNone/>
              <a:defRPr/>
            </a:pPr>
            <a:r>
              <a:rPr lang="he-IL" sz="2000" dirty="0">
                <a:latin typeface="Varela Round" pitchFamily="2" charset="-79"/>
                <a:cs typeface="Varela Round" pitchFamily="2" charset="-79"/>
              </a:rPr>
              <a:t>כל מרכיביה של מכונת </a:t>
            </a:r>
            <a:r>
              <a:rPr lang="he-IL" sz="2000" dirty="0" err="1">
                <a:latin typeface="Varela Round" pitchFamily="2" charset="-79"/>
                <a:cs typeface="Varela Round" pitchFamily="2" charset="-79"/>
              </a:rPr>
              <a:t>טיורינג</a:t>
            </a:r>
            <a:r>
              <a:rPr lang="he-IL" sz="2000" dirty="0">
                <a:latin typeface="Varela Round" pitchFamily="2" charset="-79"/>
                <a:cs typeface="Varela Round" pitchFamily="2" charset="-79"/>
              </a:rPr>
              <a:t> הם סופיים, מלבד הסרט שאינו מוגבל באורכו.</a:t>
            </a:r>
          </a:p>
          <a:p>
            <a:pPr fontAlgn="auto">
              <a:spcAft>
                <a:spcPts val="0"/>
              </a:spcAft>
              <a:buFont typeface="Wingdings 3" charset="2"/>
              <a:buChar char=""/>
              <a:defRPr/>
            </a:pPr>
            <a:endParaRPr lang="he-IL" sz="2000" dirty="0">
              <a:latin typeface="Varela Round" pitchFamily="2" charset="-79"/>
              <a:cs typeface="Varela Round" pitchFamily="2" charset="-79"/>
            </a:endParaRPr>
          </a:p>
        </p:txBody>
      </p:sp>
    </p:spTree>
    <p:extLst>
      <p:ext uri="{BB962C8B-B14F-4D97-AF65-F5344CB8AC3E}">
        <p14:creationId xmlns:p14="http://schemas.microsoft.com/office/powerpoint/2010/main" val="349544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סימונים מקובלים</a:t>
            </a:r>
          </a:p>
        </p:txBody>
      </p:sp>
      <p:sp>
        <p:nvSpPr>
          <p:cNvPr id="6" name="TextBox 5">
            <a:extLst>
              <a:ext uri="{FF2B5EF4-FFF2-40B4-BE49-F238E27FC236}">
                <a16:creationId xmlns:a16="http://schemas.microsoft.com/office/drawing/2014/main" id="{AFD9199D-D2DD-4976-A782-075FEAF8DCC6}"/>
              </a:ext>
            </a:extLst>
          </p:cNvPr>
          <p:cNvSpPr txBox="1"/>
          <p:nvPr/>
        </p:nvSpPr>
        <p:spPr>
          <a:xfrm>
            <a:off x="5985832" y="2996649"/>
            <a:ext cx="5256584" cy="1118383"/>
          </a:xfrm>
          <a:prstGeom prst="rect">
            <a:avLst/>
          </a:prstGeom>
          <a:solidFill>
            <a:schemeClr val="accent1">
              <a:lumMod val="60000"/>
              <a:lumOff val="40000"/>
            </a:schemeClr>
          </a:solidFill>
        </p:spPr>
        <p:txBody>
          <a:bodyPr wrap="square" rtlCol="1">
            <a:spAutoFit/>
          </a:bodyPr>
          <a:lstStyle/>
          <a:p>
            <a:endParaRPr lang="he-IL" sz="1000" dirty="0">
              <a:latin typeface="Varela Round" pitchFamily="2" charset="-79"/>
              <a:cs typeface="Varela Round" pitchFamily="2" charset="-79"/>
            </a:endParaRPr>
          </a:p>
          <a:p>
            <a:r>
              <a:rPr lang="he-IL" sz="2500" dirty="0">
                <a:latin typeface="Varela Round" pitchFamily="2" charset="-79"/>
                <a:ea typeface="Yu Gothic UI Semibold" panose="020B0700000000000000" pitchFamily="34" charset="-128"/>
                <a:cs typeface="Varela Round" pitchFamily="2" charset="-79"/>
              </a:rPr>
              <a:t>┣   גבול השמאלי של הסרט.</a:t>
            </a:r>
          </a:p>
          <a:p>
            <a:endParaRPr lang="he-IL" sz="500" dirty="0">
              <a:latin typeface="Varela Round" pitchFamily="2" charset="-79"/>
              <a:ea typeface="Yu Gothic UI Semibold" panose="020B0700000000000000" pitchFamily="34" charset="-128"/>
              <a:cs typeface="Varela Round" pitchFamily="2" charset="-79"/>
            </a:endParaRPr>
          </a:p>
          <a:p>
            <a:pPr lvl="1">
              <a:lnSpc>
                <a:spcPct val="150000"/>
              </a:lnSpc>
            </a:pPr>
            <a:r>
              <a:rPr lang="he-IL" sz="2000" dirty="0">
                <a:latin typeface="Varela Round" pitchFamily="2" charset="-79"/>
                <a:ea typeface="Yu Gothic UI Semibold" panose="020B0700000000000000" pitchFamily="34" charset="-128"/>
                <a:cs typeface="Varela Round" pitchFamily="2" charset="-79"/>
              </a:rPr>
              <a:t>אין לשנות את סימון/לרשום במקומו.</a:t>
            </a:r>
          </a:p>
        </p:txBody>
      </p:sp>
      <p:sp>
        <p:nvSpPr>
          <p:cNvPr id="8" name="Content Placeholder 2">
            <a:extLst>
              <a:ext uri="{FF2B5EF4-FFF2-40B4-BE49-F238E27FC236}">
                <a16:creationId xmlns:a16="http://schemas.microsoft.com/office/drawing/2014/main" id="{BBBE1739-C6BF-4731-AE95-919D0B673337}"/>
              </a:ext>
            </a:extLst>
          </p:cNvPr>
          <p:cNvSpPr>
            <a:spLocks noGrp="1"/>
          </p:cNvSpPr>
          <p:nvPr>
            <p:ph idx="4294967295"/>
          </p:nvPr>
        </p:nvSpPr>
        <p:spPr>
          <a:xfrm>
            <a:off x="942975" y="1650947"/>
            <a:ext cx="10299441" cy="885709"/>
          </a:xfrm>
          <a:prstGeom prst="rect">
            <a:avLst/>
          </a:prstGeom>
          <a:solidFill>
            <a:schemeClr val="accent1">
              <a:lumMod val="60000"/>
              <a:lumOff val="40000"/>
            </a:schemeClr>
          </a:solidFill>
        </p:spPr>
        <p:txBody>
          <a:bodyPr rtlCol="0">
            <a:normAutofit/>
          </a:bodyPr>
          <a:lstStyle/>
          <a:p>
            <a:pPr marL="0" indent="0" fontAlgn="auto">
              <a:spcAft>
                <a:spcPts val="0"/>
              </a:spcAft>
              <a:buFont typeface="Wingdings 3" charset="2"/>
              <a:buNone/>
              <a:defRPr/>
            </a:pPr>
            <a:r>
              <a:rPr lang="he-IL" sz="2400" dirty="0">
                <a:latin typeface="Varela Round" pitchFamily="2" charset="-79"/>
                <a:cs typeface="Varela Round" pitchFamily="2" charset="-79"/>
              </a:rPr>
              <a:t>הסמל  </a:t>
            </a:r>
            <a:r>
              <a:rPr lang="el-GR" sz="2400" dirty="0">
                <a:latin typeface="Arial" pitchFamily="34" charset="0"/>
                <a:cs typeface="Varela Round" pitchFamily="2" charset="-79"/>
              </a:rPr>
              <a:t>Δ</a:t>
            </a:r>
            <a:r>
              <a:rPr lang="he-IL" sz="2400" dirty="0">
                <a:latin typeface="Varela Round" pitchFamily="2" charset="-79"/>
                <a:cs typeface="Varela Round" pitchFamily="2" charset="-79"/>
              </a:rPr>
              <a:t> (תא ריק על הסרט) לא נחשב לחלק מאלפבית הקלט, כדי שיהיה ברור היכן הקלט נגמר.</a:t>
            </a:r>
          </a:p>
        </p:txBody>
      </p:sp>
      <p:pic>
        <p:nvPicPr>
          <p:cNvPr id="9"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05" t="38383" r="65024" b="50000"/>
          <a:stretch>
            <a:fillRect/>
          </a:stretch>
        </p:blipFill>
        <p:spPr bwMode="auto">
          <a:xfrm>
            <a:off x="2379662" y="4727575"/>
            <a:ext cx="396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הסבר אליפטי 9"/>
          <p:cNvSpPr/>
          <p:nvPr/>
        </p:nvSpPr>
        <p:spPr>
          <a:xfrm>
            <a:off x="3995737" y="5727700"/>
            <a:ext cx="1524000" cy="441325"/>
          </a:xfrm>
          <a:prstGeom prst="wedgeEllipseCallout">
            <a:avLst>
              <a:gd name="adj1" fmla="val -52604"/>
              <a:gd name="adj2" fmla="val -12430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1" name="מלבן 3"/>
          <p:cNvSpPr>
            <a:spLocks noChangeArrowheads="1"/>
          </p:cNvSpPr>
          <p:nvPr/>
        </p:nvSpPr>
        <p:spPr bwMode="auto">
          <a:xfrm>
            <a:off x="4360862" y="5643563"/>
            <a:ext cx="793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a:spcBef>
                <a:spcPct val="0"/>
              </a:spcBef>
              <a:buClrTx/>
              <a:buFontTx/>
              <a:buNone/>
            </a:pPr>
            <a:r>
              <a:rPr lang="he-IL" altLang="he-IL" sz="2800" b="1">
                <a:solidFill>
                  <a:schemeClr val="tx1"/>
                </a:solidFill>
                <a:latin typeface="Arial" panose="020B0604020202020204" pitchFamily="34" charset="0"/>
                <a:cs typeface="Arial" panose="020B0604020202020204" pitchFamily="34" charset="0"/>
              </a:rPr>
              <a:t>קלט</a:t>
            </a:r>
          </a:p>
        </p:txBody>
      </p:sp>
    </p:spTree>
    <p:extLst>
      <p:ext uri="{BB962C8B-B14F-4D97-AF65-F5344CB8AC3E}">
        <p14:creationId xmlns:p14="http://schemas.microsoft.com/office/powerpoint/2010/main" val="163913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8" name="תמונה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781802"/>
            <a:ext cx="281093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731521" y="1463040"/>
            <a:ext cx="1013968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r" defTabSz="457200"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defTabSz="457200"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defTabSz="457200"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buFont typeface="Wingdings" panose="05000000000000000000" pitchFamily="2" charset="2"/>
              <a:buChar char="ü"/>
            </a:pPr>
            <a:r>
              <a:rPr lang="he-IL" altLang="he-IL" dirty="0">
                <a:solidFill>
                  <a:srgbClr val="192A72"/>
                </a:solidFill>
                <a:latin typeface="Varela Round" pitchFamily="2" charset="-79"/>
                <a:cs typeface="Varela Round" pitchFamily="2" charset="-79"/>
              </a:rPr>
              <a:t>מהי מכונת </a:t>
            </a:r>
            <a:r>
              <a:rPr lang="he-IL" altLang="he-IL" dirty="0" err="1">
                <a:solidFill>
                  <a:srgbClr val="192A72"/>
                </a:solidFill>
                <a:latin typeface="Varela Round" pitchFamily="2" charset="-79"/>
                <a:cs typeface="Varela Round" pitchFamily="2" charset="-79"/>
              </a:rPr>
              <a:t>טיורינג</a:t>
            </a:r>
            <a:r>
              <a:rPr lang="he-IL" altLang="he-IL" dirty="0">
                <a:solidFill>
                  <a:srgbClr val="192A72"/>
                </a:solidFill>
                <a:latin typeface="Varela Round" pitchFamily="2" charset="-79"/>
                <a:cs typeface="Varela Round" pitchFamily="2" charset="-79"/>
              </a:rPr>
              <a:t> - הגדרה</a:t>
            </a:r>
          </a:p>
          <a:p>
            <a:pPr eaLnBrk="1" hangingPunct="1">
              <a:buFont typeface="Wingdings" panose="05000000000000000000" pitchFamily="2" charset="2"/>
              <a:buChar char="ü"/>
            </a:pPr>
            <a:r>
              <a:rPr lang="he-IL" altLang="he-IL" dirty="0">
                <a:solidFill>
                  <a:srgbClr val="192A72"/>
                </a:solidFill>
                <a:latin typeface="Varela Round" pitchFamily="2" charset="-79"/>
                <a:cs typeface="Varela Round" pitchFamily="2" charset="-79"/>
              </a:rPr>
              <a:t>מרכיבי מכונת </a:t>
            </a:r>
            <a:r>
              <a:rPr lang="he-IL" altLang="he-IL" dirty="0" err="1">
                <a:solidFill>
                  <a:srgbClr val="192A72"/>
                </a:solidFill>
                <a:latin typeface="Varela Round" pitchFamily="2" charset="-79"/>
                <a:cs typeface="Varela Round" pitchFamily="2" charset="-79"/>
              </a:rPr>
              <a:t>טיורינג</a:t>
            </a:r>
            <a:r>
              <a:rPr lang="he-IL" altLang="he-IL" dirty="0">
                <a:solidFill>
                  <a:srgbClr val="192A72"/>
                </a:solidFill>
                <a:latin typeface="Varela Round" pitchFamily="2" charset="-79"/>
                <a:cs typeface="Varela Round" pitchFamily="2" charset="-79"/>
              </a:rPr>
              <a:t> </a:t>
            </a:r>
          </a:p>
          <a:p>
            <a:pPr eaLnBrk="1" hangingPunct="1">
              <a:buFont typeface="Wingdings" panose="05000000000000000000" pitchFamily="2" charset="2"/>
              <a:buChar char="ü"/>
            </a:pPr>
            <a:r>
              <a:rPr lang="he-IL" altLang="he-IL" dirty="0">
                <a:solidFill>
                  <a:srgbClr val="192A72"/>
                </a:solidFill>
                <a:latin typeface="Varela Round" pitchFamily="2" charset="-79"/>
                <a:cs typeface="Varela Round" pitchFamily="2" charset="-79"/>
              </a:rPr>
              <a:t>אופן פעולת המכונה</a:t>
            </a:r>
          </a:p>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a:t>
            </a:r>
          </a:p>
          <a:p>
            <a:pPr lvl="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לזיהוי מילים השייכות לשפה</a:t>
            </a:r>
          </a:p>
          <a:p>
            <a:pPr lvl="1">
              <a:buFont typeface="Wingdings" panose="05000000000000000000" pitchFamily="2" charset="2"/>
              <a:buChar char="Ø"/>
            </a:pPr>
            <a:r>
              <a:rPr lang="he-IL" altLang="he-IL" sz="1800" dirty="0">
                <a:solidFill>
                  <a:srgbClr val="192A72"/>
                </a:solidFill>
                <a:latin typeface="Varela Round" pitchFamily="2" charset="-79"/>
                <a:cs typeface="Varela Round" pitchFamily="2" charset="-79"/>
              </a:rPr>
              <a:t>לחישוב פונקציות</a:t>
            </a:r>
          </a:p>
          <a:p>
            <a:pPr eaLnBrk="1" hangingPunct="1">
              <a:buFont typeface="Wingdings" panose="05000000000000000000" pitchFamily="2" charset="2"/>
              <a:buChar char="Ø"/>
            </a:pPr>
            <a:r>
              <a:rPr lang="he-IL" altLang="he-IL" dirty="0">
                <a:solidFill>
                  <a:srgbClr val="192A72"/>
                </a:solidFill>
                <a:latin typeface="Varela Round" pitchFamily="2" charset="-79"/>
                <a:cs typeface="Varela Round" pitchFamily="2" charset="-79"/>
              </a:rPr>
              <a:t>תרגול בחינות בגרות</a:t>
            </a:r>
          </a:p>
        </p:txBody>
      </p:sp>
    </p:spTree>
    <p:extLst>
      <p:ext uri="{BB962C8B-B14F-4D97-AF65-F5344CB8AC3E}">
        <p14:creationId xmlns:p14="http://schemas.microsoft.com/office/powerpoint/2010/main" val="2626465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1</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מילה מעל {</a:t>
            </a:r>
            <a:r>
              <a:rPr lang="en-GB" sz="2400" dirty="0" err="1">
                <a:latin typeface="Varela Round" pitchFamily="2" charset="-79"/>
                <a:cs typeface="Varela Round" pitchFamily="2" charset="-79"/>
              </a:rPr>
              <a:t>a,b</a:t>
            </a:r>
            <a:r>
              <a:rPr lang="he-IL" sz="2400" dirty="0">
                <a:latin typeface="Varela Round" pitchFamily="2" charset="-79"/>
                <a:cs typeface="Varela Round" pitchFamily="2" charset="-79"/>
              </a:rPr>
              <a:t>}</a:t>
            </a:r>
            <a:r>
              <a:rPr lang="en-US" sz="2400" dirty="0">
                <a:latin typeface="Varela Round" pitchFamily="2" charset="-79"/>
                <a:cs typeface="Varela Round" pitchFamily="2" charset="-79"/>
              </a:rPr>
              <a:t> </a:t>
            </a:r>
            <a:r>
              <a:rPr lang="he-IL" sz="2400" dirty="0">
                <a:latin typeface="Varela Round" pitchFamily="2" charset="-79"/>
                <a:cs typeface="Varela Round" pitchFamily="2" charset="-79"/>
              </a:rPr>
              <a:t>הבודקת שהאות האחרונה במילה היא </a:t>
            </a:r>
            <a:r>
              <a:rPr lang="en-GB" sz="2400" dirty="0">
                <a:latin typeface="Varela Round" pitchFamily="2" charset="-79"/>
                <a:cs typeface="Varela Round" pitchFamily="2" charset="-79"/>
              </a:rPr>
              <a:t>a</a:t>
            </a:r>
            <a:endParaRPr lang="he-IL" sz="2400" dirty="0">
              <a:latin typeface="Varela Round" pitchFamily="2" charset="-79"/>
              <a:cs typeface="Varela Round" pitchFamily="2" charset="-79"/>
            </a:endParaRPr>
          </a:p>
        </p:txBody>
      </p:sp>
      <p:sp>
        <p:nvSpPr>
          <p:cNvPr id="8" name="הסבר ענן 7"/>
          <p:cNvSpPr/>
          <p:nvPr/>
        </p:nvSpPr>
        <p:spPr>
          <a:xfrm>
            <a:off x="3391736" y="1047729"/>
            <a:ext cx="2658544" cy="1121795"/>
          </a:xfrm>
          <a:prstGeom prst="cloudCallout">
            <a:avLst>
              <a:gd name="adj1" fmla="val 90266"/>
              <a:gd name="adj2" fmla="val 4741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3480778" y="1088401"/>
            <a:ext cx="1969192" cy="892552"/>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רעיון לאלגוריתם </a:t>
            </a:r>
            <a:r>
              <a:rPr lang="he-IL" sz="2800" dirty="0">
                <a:solidFill>
                  <a:srgbClr val="000000"/>
                </a:solidFill>
                <a:latin typeface="Varela Round" pitchFamily="2" charset="-79"/>
                <a:cs typeface="Varela Round" pitchFamily="2" charset="-79"/>
              </a:rPr>
              <a:t>?</a:t>
            </a:r>
            <a:r>
              <a:rPr lang="he-IL" sz="2400" dirty="0">
                <a:solidFill>
                  <a:srgbClr val="000000"/>
                </a:solidFill>
                <a:latin typeface="Varela Round" pitchFamily="2" charset="-79"/>
                <a:cs typeface="Varela Round" pitchFamily="2" charset="-79"/>
              </a:rPr>
              <a:t> </a:t>
            </a:r>
          </a:p>
        </p:txBody>
      </p:sp>
      <p:pic>
        <p:nvPicPr>
          <p:cNvPr id="3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05" t="38383" r="65024" b="50000"/>
          <a:stretch>
            <a:fillRect/>
          </a:stretch>
        </p:blipFill>
        <p:spPr bwMode="auto">
          <a:xfrm>
            <a:off x="117475" y="2880360"/>
            <a:ext cx="2971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מלבן 32"/>
          <p:cNvSpPr/>
          <p:nvPr/>
        </p:nvSpPr>
        <p:spPr>
          <a:xfrm>
            <a:off x="422605" y="2389823"/>
            <a:ext cx="1574470" cy="400110"/>
          </a:xfrm>
          <a:prstGeom prst="rect">
            <a:avLst/>
          </a:prstGeom>
        </p:spPr>
        <p:txBody>
          <a:bodyPr wrap="none">
            <a:spAutoFit/>
          </a:bodyPr>
          <a:lstStyle/>
          <a:p>
            <a:pPr>
              <a:defRPr/>
            </a:pPr>
            <a:r>
              <a:rPr lang="he-IL" sz="2000" dirty="0">
                <a:latin typeface="Varela Round" pitchFamily="2" charset="-79"/>
                <a:cs typeface="Varela Round" pitchFamily="2" charset="-79"/>
              </a:rPr>
              <a:t>קלט לא חוקי</a:t>
            </a:r>
            <a:endParaRPr lang="he-IL" sz="1600" dirty="0">
              <a:latin typeface="Varela Round" pitchFamily="2" charset="-79"/>
              <a:cs typeface="Varela Round" pitchFamily="2" charset="-79"/>
            </a:endParaRPr>
          </a:p>
        </p:txBody>
      </p:sp>
      <p:grpSp>
        <p:nvGrpSpPr>
          <p:cNvPr id="34" name="קבוצה 4"/>
          <p:cNvGrpSpPr>
            <a:grpSpLocks/>
          </p:cNvGrpSpPr>
          <p:nvPr/>
        </p:nvGrpSpPr>
        <p:grpSpPr bwMode="auto">
          <a:xfrm>
            <a:off x="3733800" y="2423160"/>
            <a:ext cx="3175000" cy="899160"/>
            <a:chOff x="4876800" y="2133600"/>
            <a:chExt cx="3174795" cy="899160"/>
          </a:xfrm>
        </p:grpSpPr>
        <p:pic>
          <p:nvPicPr>
            <p:cNvPr id="35"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05" t="38383" r="65024" b="56141"/>
            <a:stretch/>
          </p:blipFill>
          <p:spPr bwMode="auto">
            <a:xfrm>
              <a:off x="4876800" y="2543486"/>
              <a:ext cx="3174795" cy="4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קבוצה 3"/>
            <p:cNvGrpSpPr>
              <a:grpSpLocks/>
            </p:cNvGrpSpPr>
            <p:nvPr/>
          </p:nvGrpSpPr>
          <p:grpSpPr bwMode="auto">
            <a:xfrm>
              <a:off x="5015671" y="2133600"/>
              <a:ext cx="1613729" cy="845872"/>
              <a:chOff x="5015671" y="2133600"/>
              <a:chExt cx="1613729" cy="845872"/>
            </a:xfrm>
          </p:grpSpPr>
          <p:sp>
            <p:nvSpPr>
              <p:cNvPr id="37" name="מלבן 12"/>
              <p:cNvSpPr>
                <a:spLocks noChangeArrowheads="1"/>
              </p:cNvSpPr>
              <p:nvPr/>
            </p:nvSpPr>
            <p:spPr bwMode="auto">
              <a:xfrm>
                <a:off x="5330814" y="2602468"/>
                <a:ext cx="31449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a</a:t>
                </a:r>
                <a:endParaRPr lang="he-IL" altLang="he-IL" dirty="0">
                  <a:latin typeface="Varela Round" pitchFamily="2" charset="-79"/>
                  <a:cs typeface="Varela Round" pitchFamily="2" charset="-79"/>
                </a:endParaRPr>
              </a:p>
            </p:txBody>
          </p:sp>
          <p:sp>
            <p:nvSpPr>
              <p:cNvPr id="38" name="מלבן 13"/>
              <p:cNvSpPr>
                <a:spLocks noChangeArrowheads="1"/>
              </p:cNvSpPr>
              <p:nvPr/>
            </p:nvSpPr>
            <p:spPr bwMode="auto">
              <a:xfrm>
                <a:off x="5715000" y="2602468"/>
                <a:ext cx="152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b</a:t>
                </a:r>
                <a:endParaRPr lang="he-IL" altLang="he-IL" dirty="0">
                  <a:latin typeface="Varela Round" pitchFamily="2" charset="-79"/>
                  <a:cs typeface="Varela Round" pitchFamily="2" charset="-79"/>
                </a:endParaRPr>
              </a:p>
            </p:txBody>
          </p:sp>
          <p:sp>
            <p:nvSpPr>
              <p:cNvPr id="39" name="מלבן 14"/>
              <p:cNvSpPr>
                <a:spLocks noChangeArrowheads="1"/>
              </p:cNvSpPr>
              <p:nvPr/>
            </p:nvSpPr>
            <p:spPr bwMode="auto">
              <a:xfrm>
                <a:off x="5933910" y="2610140"/>
                <a:ext cx="31449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a</a:t>
                </a:r>
                <a:endParaRPr lang="he-IL" altLang="he-IL" dirty="0">
                  <a:latin typeface="Varela Round" pitchFamily="2" charset="-79"/>
                  <a:cs typeface="Varela Round" pitchFamily="2" charset="-79"/>
                </a:endParaRPr>
              </a:p>
            </p:txBody>
          </p:sp>
          <p:sp>
            <p:nvSpPr>
              <p:cNvPr id="40" name="מלבן 39"/>
              <p:cNvSpPr/>
              <p:nvPr/>
            </p:nvSpPr>
            <p:spPr>
              <a:xfrm>
                <a:off x="5015671" y="2133600"/>
                <a:ext cx="1200892" cy="400110"/>
              </a:xfrm>
              <a:prstGeom prst="rect">
                <a:avLst/>
              </a:prstGeom>
            </p:spPr>
            <p:txBody>
              <a:bodyPr wrap="none">
                <a:spAutoFit/>
              </a:bodyPr>
              <a:lstStyle/>
              <a:p>
                <a:pPr>
                  <a:defRPr/>
                </a:pPr>
                <a:r>
                  <a:rPr lang="he-IL" sz="2000" dirty="0">
                    <a:latin typeface="Varela Round" pitchFamily="2" charset="-79"/>
                    <a:cs typeface="Varela Round" pitchFamily="2" charset="-79"/>
                  </a:rPr>
                  <a:t>קלט חוקי</a:t>
                </a:r>
                <a:endParaRPr lang="he-IL" sz="1600" dirty="0">
                  <a:latin typeface="Varela Round" pitchFamily="2" charset="-79"/>
                  <a:cs typeface="Varela Round" pitchFamily="2" charset="-79"/>
                </a:endParaRPr>
              </a:p>
            </p:txBody>
          </p:sp>
          <p:sp>
            <p:nvSpPr>
              <p:cNvPr id="41" name="מלבן 16"/>
              <p:cNvSpPr>
                <a:spLocks noChangeArrowheads="1"/>
              </p:cNvSpPr>
              <p:nvPr/>
            </p:nvSpPr>
            <p:spPr bwMode="auto">
              <a:xfrm>
                <a:off x="6019800" y="2590800"/>
                <a:ext cx="152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b</a:t>
                </a:r>
                <a:endParaRPr lang="he-IL" altLang="he-IL" dirty="0">
                  <a:latin typeface="Varela Round" pitchFamily="2" charset="-79"/>
                  <a:cs typeface="Varela Round" pitchFamily="2" charset="-79"/>
                </a:endParaRPr>
              </a:p>
            </p:txBody>
          </p:sp>
          <p:sp>
            <p:nvSpPr>
              <p:cNvPr id="42" name="מלבן 17"/>
              <p:cNvSpPr>
                <a:spLocks noChangeArrowheads="1"/>
              </p:cNvSpPr>
              <p:nvPr/>
            </p:nvSpPr>
            <p:spPr bwMode="auto">
              <a:xfrm>
                <a:off x="6314910" y="2590800"/>
                <a:ext cx="31449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a</a:t>
                </a:r>
                <a:endParaRPr lang="he-IL" altLang="he-IL" dirty="0">
                  <a:latin typeface="Varela Round" pitchFamily="2" charset="-79"/>
                  <a:cs typeface="Varela Round" pitchFamily="2" charset="-79"/>
                </a:endParaRPr>
              </a:p>
            </p:txBody>
          </p:sp>
        </p:grpSp>
      </p:grpSp>
      <p:grpSp>
        <p:nvGrpSpPr>
          <p:cNvPr id="10" name="קבוצה 9"/>
          <p:cNvGrpSpPr/>
          <p:nvPr/>
        </p:nvGrpSpPr>
        <p:grpSpPr>
          <a:xfrm>
            <a:off x="569338" y="3942337"/>
            <a:ext cx="4723514" cy="1955336"/>
            <a:chOff x="607337" y="3970771"/>
            <a:chExt cx="4723514" cy="1955336"/>
          </a:xfrm>
        </p:grpSpPr>
        <p:sp>
          <p:nvSpPr>
            <p:cNvPr id="50" name="אליפסה 49">
              <a:extLst>
                <a:ext uri="{FF2B5EF4-FFF2-40B4-BE49-F238E27FC236}">
                  <a16:creationId xmlns:a16="http://schemas.microsoft.com/office/drawing/2014/main" id="{D029B90C-2B30-40C0-80E8-0B55304F6165}"/>
                </a:ext>
              </a:extLst>
            </p:cNvPr>
            <p:cNvSpPr/>
            <p:nvPr/>
          </p:nvSpPr>
          <p:spPr>
            <a:xfrm>
              <a:off x="4527337" y="5012203"/>
              <a:ext cx="803514" cy="913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latin typeface="Varela Round" pitchFamily="2" charset="-79"/>
                <a:cs typeface="Varela Round" pitchFamily="2" charset="-79"/>
              </a:endParaRPr>
            </a:p>
          </p:txBody>
        </p:sp>
        <p:cxnSp>
          <p:nvCxnSpPr>
            <p:cNvPr id="51" name="מחבר חץ ישר 50">
              <a:extLst>
                <a:ext uri="{FF2B5EF4-FFF2-40B4-BE49-F238E27FC236}">
                  <a16:creationId xmlns:a16="http://schemas.microsoft.com/office/drawing/2014/main" id="{B338E22E-BD5B-4C48-8D4B-6640C7228E91}"/>
                </a:ext>
              </a:extLst>
            </p:cNvPr>
            <p:cNvCxnSpPr>
              <a:cxnSpLocks/>
            </p:cNvCxnSpPr>
            <p:nvPr/>
          </p:nvCxnSpPr>
          <p:spPr>
            <a:xfrm>
              <a:off x="607337" y="4957681"/>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אליפסה 51">
              <a:extLst>
                <a:ext uri="{FF2B5EF4-FFF2-40B4-BE49-F238E27FC236}">
                  <a16:creationId xmlns:a16="http://schemas.microsoft.com/office/drawing/2014/main" id="{B23D17BB-C3FE-4348-818A-782B8BC149DA}"/>
                </a:ext>
              </a:extLst>
            </p:cNvPr>
            <p:cNvSpPr/>
            <p:nvPr/>
          </p:nvSpPr>
          <p:spPr>
            <a:xfrm>
              <a:off x="852259" y="4922853"/>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0</a:t>
              </a:r>
              <a:endParaRPr lang="he-IL" sz="1600" baseline="-25000" dirty="0">
                <a:latin typeface="Varela Round" pitchFamily="2" charset="-79"/>
                <a:cs typeface="Varela Round" pitchFamily="2" charset="-79"/>
              </a:endParaRPr>
            </a:p>
          </p:txBody>
        </p:sp>
        <p:cxnSp>
          <p:nvCxnSpPr>
            <p:cNvPr id="53" name="מחבר חץ ישר 52">
              <a:extLst>
                <a:ext uri="{FF2B5EF4-FFF2-40B4-BE49-F238E27FC236}">
                  <a16:creationId xmlns:a16="http://schemas.microsoft.com/office/drawing/2014/main" id="{F510B91C-7D24-4450-A59D-C6ED5D3515EA}"/>
                </a:ext>
              </a:extLst>
            </p:cNvPr>
            <p:cNvCxnSpPr>
              <a:cxnSpLocks/>
              <a:endCxn id="56" idx="2"/>
            </p:cNvCxnSpPr>
            <p:nvPr/>
          </p:nvCxnSpPr>
          <p:spPr>
            <a:xfrm flipV="1">
              <a:off x="1644568" y="5454582"/>
              <a:ext cx="997988" cy="1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אליפסה 55">
              <a:extLst>
                <a:ext uri="{FF2B5EF4-FFF2-40B4-BE49-F238E27FC236}">
                  <a16:creationId xmlns:a16="http://schemas.microsoft.com/office/drawing/2014/main" id="{41AAD911-CB11-4E61-A714-81D5860A7C95}"/>
                </a:ext>
              </a:extLst>
            </p:cNvPr>
            <p:cNvSpPr/>
            <p:nvPr/>
          </p:nvSpPr>
          <p:spPr>
            <a:xfrm>
              <a:off x="2642557" y="4997630"/>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1</a:t>
              </a:r>
              <a:endParaRPr lang="he-IL" sz="1600" baseline="-25000" dirty="0">
                <a:latin typeface="Varela Round" pitchFamily="2" charset="-79"/>
                <a:cs typeface="Varela Round" pitchFamily="2" charset="-79"/>
              </a:endParaRPr>
            </a:p>
          </p:txBody>
        </p:sp>
        <p:cxnSp>
          <p:nvCxnSpPr>
            <p:cNvPr id="57" name="מחבר חץ ישר 56">
              <a:extLst>
                <a:ext uri="{FF2B5EF4-FFF2-40B4-BE49-F238E27FC236}">
                  <a16:creationId xmlns:a16="http://schemas.microsoft.com/office/drawing/2014/main" id="{87D20683-36C6-4C08-8574-02DD6EF4A018}"/>
                </a:ext>
              </a:extLst>
            </p:cNvPr>
            <p:cNvCxnSpPr>
              <a:cxnSpLocks/>
            </p:cNvCxnSpPr>
            <p:nvPr/>
          </p:nvCxnSpPr>
          <p:spPr>
            <a:xfrm flipV="1">
              <a:off x="3527558" y="5469155"/>
              <a:ext cx="997988" cy="1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אליפסה 57">
              <a:extLst>
                <a:ext uri="{FF2B5EF4-FFF2-40B4-BE49-F238E27FC236}">
                  <a16:creationId xmlns:a16="http://schemas.microsoft.com/office/drawing/2014/main" id="{5FDFC371-6244-4F4E-8A05-047E3B57223E}"/>
                </a:ext>
              </a:extLst>
            </p:cNvPr>
            <p:cNvSpPr/>
            <p:nvPr/>
          </p:nvSpPr>
          <p:spPr>
            <a:xfrm>
              <a:off x="4610803" y="5133414"/>
              <a:ext cx="639203" cy="70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a:latin typeface="Varela Round" pitchFamily="2" charset="-79"/>
                  <a:cs typeface="Varela Round" pitchFamily="2" charset="-79"/>
                </a:rPr>
                <a:t>q</a:t>
              </a:r>
              <a:r>
                <a:rPr lang="en-US" sz="1200" baseline="-25000" dirty="0">
                  <a:latin typeface="Varela Round" pitchFamily="2" charset="-79"/>
                  <a:cs typeface="Varela Round" pitchFamily="2" charset="-79"/>
                </a:rPr>
                <a:t>2</a:t>
              </a:r>
              <a:endParaRPr lang="he-IL" sz="1200" baseline="-25000" dirty="0">
                <a:latin typeface="Varela Round" pitchFamily="2" charset="-79"/>
                <a:cs typeface="Varela Round" pitchFamily="2" charset="-79"/>
              </a:endParaRPr>
            </a:p>
          </p:txBody>
        </p:sp>
        <p:cxnSp>
          <p:nvCxnSpPr>
            <p:cNvPr id="59" name="מחבר חץ ישר 58">
              <a:extLst>
                <a:ext uri="{FF2B5EF4-FFF2-40B4-BE49-F238E27FC236}">
                  <a16:creationId xmlns:a16="http://schemas.microsoft.com/office/drawing/2014/main" id="{B338E22E-BD5B-4C48-8D4B-6640C7228E91}"/>
                </a:ext>
              </a:extLst>
            </p:cNvPr>
            <p:cNvCxnSpPr>
              <a:cxnSpLocks/>
            </p:cNvCxnSpPr>
            <p:nvPr/>
          </p:nvCxnSpPr>
          <p:spPr>
            <a:xfrm>
              <a:off x="607337" y="4957681"/>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Freeform 17"/>
            <p:cNvSpPr>
              <a:spLocks/>
            </p:cNvSpPr>
            <p:nvPr/>
          </p:nvSpPr>
          <p:spPr bwMode="auto">
            <a:xfrm>
              <a:off x="1054141" y="4509970"/>
              <a:ext cx="381929" cy="409062"/>
            </a:xfrm>
            <a:custGeom>
              <a:avLst/>
              <a:gdLst/>
              <a:ahLst/>
              <a:cxnLst>
                <a:cxn ang="0">
                  <a:pos x="0" y="540"/>
                </a:cxn>
                <a:cxn ang="0">
                  <a:pos x="360" y="0"/>
                </a:cxn>
                <a:cxn ang="0">
                  <a:pos x="480" y="540"/>
                </a:cxn>
              </a:cxnLst>
              <a:rect l="0" t="0" r="r" b="b"/>
              <a:pathLst>
                <a:path w="480" h="540">
                  <a:moveTo>
                    <a:pt x="0" y="540"/>
                  </a:moveTo>
                  <a:cubicBezTo>
                    <a:pt x="140" y="270"/>
                    <a:pt x="280" y="0"/>
                    <a:pt x="360" y="0"/>
                  </a:cubicBezTo>
                  <a:cubicBezTo>
                    <a:pt x="440" y="0"/>
                    <a:pt x="460" y="270"/>
                    <a:pt x="480" y="540"/>
                  </a:cubicBezTo>
                </a:path>
              </a:pathLst>
            </a:custGeom>
            <a:noFill/>
            <a:ln w="9525">
              <a:solidFill>
                <a:srgbClr val="000000"/>
              </a:solidFill>
              <a:round/>
              <a:headEnd/>
              <a:tailEnd type="stealth" w="med" len="med"/>
            </a:ln>
          </p:spPr>
          <p:txBody>
            <a:bodyPr/>
            <a:lstStyle/>
            <a:p>
              <a:endParaRPr lang="he-IL"/>
            </a:p>
          </p:txBody>
        </p:sp>
        <p:sp>
          <p:nvSpPr>
            <p:cNvPr id="63" name="TextBox 62">
              <a:extLst>
                <a:ext uri="{FF2B5EF4-FFF2-40B4-BE49-F238E27FC236}">
                  <a16:creationId xmlns:a16="http://schemas.microsoft.com/office/drawing/2014/main" id="{EBEF68A0-893B-44FF-8541-4C6C0FE36AD2}"/>
                </a:ext>
              </a:extLst>
            </p:cNvPr>
            <p:cNvSpPr txBox="1"/>
            <p:nvPr/>
          </p:nvSpPr>
          <p:spPr>
            <a:xfrm>
              <a:off x="764552" y="3970771"/>
              <a:ext cx="880016" cy="646331"/>
            </a:xfrm>
            <a:prstGeom prst="rect">
              <a:avLst/>
            </a:prstGeom>
            <a:noFill/>
          </p:spPr>
          <p:txBody>
            <a:bodyPr wrap="square" rtlCol="1">
              <a:spAutoFit/>
            </a:bodyPr>
            <a:lstStyle/>
            <a:p>
              <a:r>
                <a:rPr lang="en-US" dirty="0">
                  <a:latin typeface="Varela Round" pitchFamily="2" charset="-79"/>
                  <a:cs typeface="Varela Round" pitchFamily="2" charset="-79"/>
                </a:rPr>
                <a:t>a/a  R</a:t>
              </a:r>
            </a:p>
            <a:p>
              <a:r>
                <a:rPr lang="en-US" dirty="0">
                  <a:latin typeface="Varela Round" pitchFamily="2" charset="-79"/>
                  <a:cs typeface="Varela Round" pitchFamily="2" charset="-79"/>
                </a:rPr>
                <a:t>b/b  R</a:t>
              </a:r>
              <a:endParaRPr lang="he-IL" dirty="0">
                <a:latin typeface="Varela Round" pitchFamily="2" charset="-79"/>
                <a:cs typeface="Varela Round" pitchFamily="2" charset="-79"/>
              </a:endParaRPr>
            </a:p>
          </p:txBody>
        </p:sp>
        <p:sp>
          <p:nvSpPr>
            <p:cNvPr id="64" name="TextBox 63">
              <a:extLst>
                <a:ext uri="{FF2B5EF4-FFF2-40B4-BE49-F238E27FC236}">
                  <a16:creationId xmlns:a16="http://schemas.microsoft.com/office/drawing/2014/main" id="{EBEF68A0-893B-44FF-8541-4C6C0FE36AD2}"/>
                </a:ext>
              </a:extLst>
            </p:cNvPr>
            <p:cNvSpPr txBox="1"/>
            <p:nvPr/>
          </p:nvSpPr>
          <p:spPr>
            <a:xfrm>
              <a:off x="1541599" y="5076331"/>
              <a:ext cx="1002497" cy="400110"/>
            </a:xfrm>
            <a:prstGeom prst="rect">
              <a:avLst/>
            </a:prstGeom>
            <a:noFill/>
          </p:spPr>
          <p:txBody>
            <a:bodyPr wrap="square" rtlCol="1">
              <a:spAutoFit/>
            </a:bodyPr>
            <a:lstStyle/>
            <a:p>
              <a:r>
                <a:rPr lang="en-US" sz="2000" dirty="0">
                  <a:latin typeface="Varela Round" pitchFamily="2" charset="-79"/>
                  <a:cs typeface="Varela Round" pitchFamily="2" charset="-79"/>
                </a:rPr>
                <a:t>∆/∆ L</a:t>
              </a:r>
              <a:endParaRPr lang="he-IL" sz="2000" dirty="0">
                <a:latin typeface="Varela Round" pitchFamily="2" charset="-79"/>
                <a:cs typeface="Varela Round" pitchFamily="2" charset="-79"/>
              </a:endParaRPr>
            </a:p>
          </p:txBody>
        </p:sp>
        <p:sp>
          <p:nvSpPr>
            <p:cNvPr id="65" name="TextBox 64">
              <a:extLst>
                <a:ext uri="{FF2B5EF4-FFF2-40B4-BE49-F238E27FC236}">
                  <a16:creationId xmlns:a16="http://schemas.microsoft.com/office/drawing/2014/main" id="{EBEF68A0-893B-44FF-8541-4C6C0FE36AD2}"/>
                </a:ext>
              </a:extLst>
            </p:cNvPr>
            <p:cNvSpPr txBox="1"/>
            <p:nvPr/>
          </p:nvSpPr>
          <p:spPr>
            <a:xfrm>
              <a:off x="3391736" y="5048757"/>
              <a:ext cx="1002497" cy="400110"/>
            </a:xfrm>
            <a:prstGeom prst="rect">
              <a:avLst/>
            </a:prstGeom>
            <a:noFill/>
          </p:spPr>
          <p:txBody>
            <a:bodyPr wrap="square" rtlCol="1">
              <a:spAutoFit/>
            </a:bodyPr>
            <a:lstStyle/>
            <a:p>
              <a:r>
                <a:rPr lang="en-US" sz="2000" dirty="0">
                  <a:latin typeface="Varela Round" pitchFamily="2" charset="-79"/>
                  <a:cs typeface="Varela Round" pitchFamily="2" charset="-79"/>
                </a:rPr>
                <a:t>a/a R</a:t>
              </a:r>
              <a:endParaRPr lang="he-IL" sz="2000" dirty="0">
                <a:latin typeface="Varela Round" pitchFamily="2" charset="-79"/>
                <a:cs typeface="Varela Round" pitchFamily="2" charset="-79"/>
              </a:endParaRPr>
            </a:p>
          </p:txBody>
        </p:sp>
      </p:grpSp>
      <p:cxnSp>
        <p:nvCxnSpPr>
          <p:cNvPr id="67" name="מחבר ישר 66">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69" name="מלבן 68"/>
          <p:cNvSpPr/>
          <p:nvPr/>
        </p:nvSpPr>
        <p:spPr>
          <a:xfrm>
            <a:off x="5818909" y="3354725"/>
            <a:ext cx="5614982" cy="2585323"/>
          </a:xfrm>
          <a:prstGeom prst="rect">
            <a:avLst/>
          </a:prstGeom>
        </p:spPr>
        <p:txBody>
          <a:bodyPr wrap="square">
            <a:spAutoFit/>
          </a:bodyPr>
          <a:lstStyle/>
          <a:p>
            <a:r>
              <a:rPr lang="he-IL" dirty="0">
                <a:solidFill>
                  <a:srgbClr val="000000"/>
                </a:solidFill>
                <a:latin typeface="Varela Round" pitchFamily="2" charset="-79"/>
                <a:cs typeface="Varela Round" pitchFamily="2" charset="-79"/>
              </a:rPr>
              <a:t>איך עובד כאן האלגוריתם? </a:t>
            </a:r>
          </a:p>
          <a:p>
            <a:r>
              <a:rPr lang="he-IL" dirty="0">
                <a:solidFill>
                  <a:srgbClr val="000000"/>
                </a:solidFill>
                <a:latin typeface="Varela Round" pitchFamily="2" charset="-79"/>
                <a:cs typeface="Varela Round" pitchFamily="2" charset="-79"/>
              </a:rPr>
              <a:t>ננוע על הסרט ימינה (נחליף </a:t>
            </a:r>
            <a:r>
              <a:rPr lang="en-US" dirty="0">
                <a:solidFill>
                  <a:srgbClr val="000000"/>
                </a:solidFill>
                <a:latin typeface="Varela Round" pitchFamily="2" charset="-79"/>
                <a:cs typeface="Varela Round" pitchFamily="2" charset="-79"/>
              </a:rPr>
              <a:t>a</a:t>
            </a:r>
            <a:r>
              <a:rPr lang="he-IL" dirty="0">
                <a:solidFill>
                  <a:srgbClr val="000000"/>
                </a:solidFill>
                <a:latin typeface="Varela Round" pitchFamily="2" charset="-79"/>
                <a:cs typeface="Varela Round" pitchFamily="2" charset="-79"/>
              </a:rPr>
              <a:t> ל- </a:t>
            </a:r>
            <a:r>
              <a:rPr lang="en-US" dirty="0">
                <a:solidFill>
                  <a:srgbClr val="000000"/>
                </a:solidFill>
                <a:latin typeface="Varela Round" pitchFamily="2" charset="-79"/>
                <a:cs typeface="Varela Round" pitchFamily="2" charset="-79"/>
              </a:rPr>
              <a:t>a</a:t>
            </a:r>
            <a:r>
              <a:rPr lang="he-IL" dirty="0">
                <a:solidFill>
                  <a:srgbClr val="000000"/>
                </a:solidFill>
                <a:latin typeface="Varela Round" pitchFamily="2" charset="-79"/>
                <a:cs typeface="Varela Round" pitchFamily="2" charset="-79"/>
              </a:rPr>
              <a:t> ו </a:t>
            </a:r>
            <a:r>
              <a:rPr lang="en-US" dirty="0">
                <a:solidFill>
                  <a:srgbClr val="000000"/>
                </a:solidFill>
                <a:latin typeface="Varela Round" pitchFamily="2" charset="-79"/>
                <a:cs typeface="Varela Round" pitchFamily="2" charset="-79"/>
              </a:rPr>
              <a:t>b</a:t>
            </a:r>
            <a:r>
              <a:rPr lang="he-IL" dirty="0">
                <a:solidFill>
                  <a:srgbClr val="000000"/>
                </a:solidFill>
                <a:latin typeface="Varela Round" pitchFamily="2" charset="-79"/>
                <a:cs typeface="Varela Round" pitchFamily="2" charset="-79"/>
              </a:rPr>
              <a:t> ל- </a:t>
            </a:r>
            <a:r>
              <a:rPr lang="en-US" dirty="0">
                <a:solidFill>
                  <a:srgbClr val="000000"/>
                </a:solidFill>
                <a:latin typeface="Varela Round" pitchFamily="2" charset="-79"/>
                <a:cs typeface="Varela Round" pitchFamily="2" charset="-79"/>
              </a:rPr>
              <a:t>b</a:t>
            </a:r>
            <a:r>
              <a:rPr lang="he-IL" dirty="0">
                <a:solidFill>
                  <a:srgbClr val="000000"/>
                </a:solidFill>
                <a:latin typeface="Varela Round" pitchFamily="2" charset="-79"/>
                <a:cs typeface="Varela Round" pitchFamily="2" charset="-79"/>
              </a:rPr>
              <a:t>) כאשר נגיע לסוף המילה נבדוק האם התו האחרון הינו </a:t>
            </a:r>
            <a:r>
              <a:rPr lang="en-US" dirty="0">
                <a:solidFill>
                  <a:srgbClr val="000000"/>
                </a:solidFill>
                <a:latin typeface="Varela Round" pitchFamily="2" charset="-79"/>
                <a:cs typeface="Varela Round" pitchFamily="2" charset="-79"/>
              </a:rPr>
              <a:t>a</a:t>
            </a:r>
            <a:r>
              <a:rPr lang="he-IL" dirty="0">
                <a:solidFill>
                  <a:srgbClr val="000000"/>
                </a:solidFill>
                <a:latin typeface="Varela Round" pitchFamily="2" charset="-79"/>
                <a:cs typeface="Varela Round" pitchFamily="2" charset="-79"/>
              </a:rPr>
              <a:t>.</a:t>
            </a:r>
            <a:endParaRPr lang="he-IL" dirty="0">
              <a:latin typeface="Varela Round" pitchFamily="2" charset="-79"/>
              <a:cs typeface="Varela Round" pitchFamily="2" charset="-79"/>
            </a:endParaRPr>
          </a:p>
          <a:p>
            <a:endParaRPr lang="he-IL" dirty="0">
              <a:solidFill>
                <a:srgbClr val="000000"/>
              </a:solidFill>
              <a:latin typeface="Varela Round" pitchFamily="2" charset="-79"/>
              <a:cs typeface="Varela Round" pitchFamily="2" charset="-79"/>
            </a:endParaRPr>
          </a:p>
          <a:p>
            <a:r>
              <a:rPr lang="he-IL" dirty="0">
                <a:solidFill>
                  <a:srgbClr val="000000"/>
                </a:solidFill>
                <a:latin typeface="Varela Round" pitchFamily="2" charset="-79"/>
                <a:cs typeface="Varela Round" pitchFamily="2" charset="-79"/>
              </a:rPr>
              <a:t>איך נדע כי הגענו לסוף המילה?</a:t>
            </a:r>
          </a:p>
          <a:p>
            <a:r>
              <a:rPr lang="he-IL" dirty="0">
                <a:solidFill>
                  <a:srgbClr val="000000"/>
                </a:solidFill>
                <a:latin typeface="Varela Round" pitchFamily="2" charset="-79"/>
                <a:cs typeface="Varela Round" pitchFamily="2" charset="-79"/>
              </a:rPr>
              <a:t>ננוע עם הראש קורא/כותב לאורך הסרט עד שנגיע לתא ריק (∆), כעת, אנו יודעים שאנו נמצאים משבצת אחת מימין לאות האחרונה. לכן נזוז שמאלה ונעמוד על האות האחרונה. אם קראנו </a:t>
            </a:r>
            <a:r>
              <a:rPr lang="en-US" dirty="0">
                <a:solidFill>
                  <a:srgbClr val="000000"/>
                </a:solidFill>
                <a:latin typeface="Varela Round" pitchFamily="2" charset="-79"/>
                <a:cs typeface="Varela Round" pitchFamily="2" charset="-79"/>
              </a:rPr>
              <a:t>a</a:t>
            </a:r>
            <a:r>
              <a:rPr lang="he-IL" dirty="0">
                <a:solidFill>
                  <a:srgbClr val="000000"/>
                </a:solidFill>
                <a:latin typeface="Varela Round" pitchFamily="2" charset="-79"/>
                <a:cs typeface="Varela Round" pitchFamily="2" charset="-79"/>
              </a:rPr>
              <a:t> נעבור למצב מקבל</a:t>
            </a:r>
          </a:p>
        </p:txBody>
      </p:sp>
    </p:spTree>
    <p:extLst>
      <p:ext uri="{BB962C8B-B14F-4D97-AF65-F5344CB8AC3E}">
        <p14:creationId xmlns:p14="http://schemas.microsoft.com/office/powerpoint/2010/main" val="188468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1000"/>
                                        <p:tgtEl>
                                          <p:spTgt spid="69">
                                            <p:txEl>
                                              <p:pRg st="0" end="0"/>
                                            </p:txEl>
                                          </p:spTgt>
                                        </p:tgtEl>
                                      </p:cBhvr>
                                    </p:animEffect>
                                    <p:anim calcmode="lin" valueType="num">
                                      <p:cBhvr>
                                        <p:cTn id="8" dur="10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9">
                                            <p:txEl>
                                              <p:pRg st="1" end="1"/>
                                            </p:txEl>
                                          </p:spTgt>
                                        </p:tgtEl>
                                        <p:attrNameLst>
                                          <p:attrName>style.visibility</p:attrName>
                                        </p:attrNameLst>
                                      </p:cBhvr>
                                      <p:to>
                                        <p:strVal val="visible"/>
                                      </p:to>
                                    </p:set>
                                    <p:animEffect transition="in" filter="fade">
                                      <p:cBhvr>
                                        <p:cTn id="14" dur="1000"/>
                                        <p:tgtEl>
                                          <p:spTgt spid="69">
                                            <p:txEl>
                                              <p:pRg st="1" end="1"/>
                                            </p:txEl>
                                          </p:spTgt>
                                        </p:tgtEl>
                                      </p:cBhvr>
                                    </p:animEffect>
                                    <p:anim calcmode="lin" valueType="num">
                                      <p:cBhvr>
                                        <p:cTn id="15" dur="1000" fill="hold"/>
                                        <p:tgtEl>
                                          <p:spTgt spid="6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9">
                                            <p:txEl>
                                              <p:pRg st="3" end="3"/>
                                            </p:txEl>
                                          </p:spTgt>
                                        </p:tgtEl>
                                        <p:attrNameLst>
                                          <p:attrName>style.visibility</p:attrName>
                                        </p:attrNameLst>
                                      </p:cBhvr>
                                      <p:to>
                                        <p:strVal val="visible"/>
                                      </p:to>
                                    </p:set>
                                    <p:animEffect transition="in" filter="fade">
                                      <p:cBhvr>
                                        <p:cTn id="21" dur="1000"/>
                                        <p:tgtEl>
                                          <p:spTgt spid="69">
                                            <p:txEl>
                                              <p:pRg st="3" end="3"/>
                                            </p:txEl>
                                          </p:spTgt>
                                        </p:tgtEl>
                                      </p:cBhvr>
                                    </p:animEffect>
                                    <p:anim calcmode="lin" valueType="num">
                                      <p:cBhvr>
                                        <p:cTn id="22" dur="1000" fill="hold"/>
                                        <p:tgtEl>
                                          <p:spTgt spid="6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9">
                                            <p:txEl>
                                              <p:pRg st="4" end="4"/>
                                            </p:txEl>
                                          </p:spTgt>
                                        </p:tgtEl>
                                        <p:attrNameLst>
                                          <p:attrName>style.visibility</p:attrName>
                                        </p:attrNameLst>
                                      </p:cBhvr>
                                      <p:to>
                                        <p:strVal val="visible"/>
                                      </p:to>
                                    </p:set>
                                    <p:animEffect transition="in" filter="fade">
                                      <p:cBhvr>
                                        <p:cTn id="28" dur="1000"/>
                                        <p:tgtEl>
                                          <p:spTgt spid="69">
                                            <p:txEl>
                                              <p:pRg st="4" end="4"/>
                                            </p:txEl>
                                          </p:spTgt>
                                        </p:tgtEl>
                                      </p:cBhvr>
                                    </p:animEffect>
                                    <p:anim calcmode="lin" valueType="num">
                                      <p:cBhvr>
                                        <p:cTn id="29" dur="1000" fill="hold"/>
                                        <p:tgtEl>
                                          <p:spTgt spid="6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2</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349836" y="1879944"/>
            <a:ext cx="4489099" cy="1200329"/>
          </a:xfrm>
          <a:prstGeom prst="rect">
            <a:avLst/>
          </a:prstGeom>
          <a:solidFill>
            <a:schemeClr val="bg1"/>
          </a:solidFill>
        </p:spPr>
        <p:txBody>
          <a:bodyPr wrap="square" rtlCol="1">
            <a:spAutoFit/>
          </a:bodyPr>
          <a:lstStyle/>
          <a:p>
            <a:pPr>
              <a:buFontTx/>
              <a:buNone/>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עבור השפה </a:t>
            </a:r>
            <a:r>
              <a:rPr lang="en-US" sz="2400" dirty="0">
                <a:latin typeface="Varela Round" pitchFamily="2" charset="-79"/>
                <a:cs typeface="Varela Round" pitchFamily="2" charset="-79"/>
              </a:rPr>
              <a:t>L</a:t>
            </a:r>
            <a:r>
              <a:rPr lang="he-IL" sz="2400" dirty="0">
                <a:latin typeface="Varela Round" pitchFamily="2" charset="-79"/>
                <a:cs typeface="Varela Round" pitchFamily="2" charset="-79"/>
              </a:rPr>
              <a:t> </a:t>
            </a:r>
            <a:r>
              <a:rPr lang="he-IL" altLang="he-IL" sz="2400" dirty="0">
                <a:latin typeface="Varela Round" pitchFamily="2" charset="-79"/>
                <a:cs typeface="Varela Round" pitchFamily="2" charset="-79"/>
              </a:rPr>
              <a:t>מעל הא"ב </a:t>
            </a:r>
            <a:r>
              <a:rPr lang="en-US" altLang="he-IL" sz="2400" dirty="0">
                <a:latin typeface="Varela Round" pitchFamily="2" charset="-79"/>
                <a:cs typeface="Varela Round" pitchFamily="2" charset="-79"/>
              </a:rPr>
              <a:t>{a, b}</a:t>
            </a:r>
            <a:r>
              <a:rPr lang="he-IL" altLang="he-IL" sz="2400" dirty="0">
                <a:latin typeface="Varela Round" pitchFamily="2" charset="-79"/>
                <a:cs typeface="Varela Round" pitchFamily="2" charset="-79"/>
              </a:rPr>
              <a:t> </a:t>
            </a:r>
            <a:endParaRPr lang="en-US" sz="2400" dirty="0">
              <a:latin typeface="Varela Round" pitchFamily="2" charset="-79"/>
              <a:cs typeface="Varela Round" pitchFamily="2" charset="-79"/>
            </a:endParaRPr>
          </a:p>
          <a:p>
            <a:pPr>
              <a:buFontTx/>
              <a:buNone/>
            </a:pPr>
            <a:r>
              <a:rPr lang="he-IL" altLang="he-IL" sz="1600" dirty="0">
                <a:latin typeface="Varela Round" pitchFamily="2" charset="-79"/>
                <a:cs typeface="Varela Round" pitchFamily="2" charset="-79"/>
              </a:rPr>
              <a:t>{כל המלים המתחילות ב-</a:t>
            </a:r>
            <a:r>
              <a:rPr lang="en-US" altLang="he-IL" sz="1600" dirty="0">
                <a:latin typeface="Varela Round" pitchFamily="2" charset="-79"/>
                <a:cs typeface="Varela Round" pitchFamily="2" charset="-79"/>
              </a:rPr>
              <a:t>a</a:t>
            </a:r>
            <a:r>
              <a:rPr lang="he-IL" altLang="he-IL" sz="1600" dirty="0">
                <a:latin typeface="Varela Round" pitchFamily="2" charset="-79"/>
                <a:cs typeface="Varela Round" pitchFamily="2" charset="-79"/>
              </a:rPr>
              <a:t> ומסתיימות ב-</a:t>
            </a:r>
            <a:r>
              <a:rPr lang="en-US" altLang="he-IL" sz="1600" dirty="0">
                <a:latin typeface="Varela Round" pitchFamily="2" charset="-79"/>
                <a:cs typeface="Varela Round" pitchFamily="2" charset="-79"/>
              </a:rPr>
              <a:t>b</a:t>
            </a:r>
            <a:r>
              <a:rPr lang="he-IL" altLang="he-IL" dirty="0">
                <a:latin typeface="Varela Round" pitchFamily="2" charset="-79"/>
                <a:cs typeface="Varela Round" pitchFamily="2" charset="-79"/>
              </a:rPr>
              <a:t> </a:t>
            </a:r>
            <a:r>
              <a:rPr lang="en-US" altLang="he-IL" sz="2400" dirty="0">
                <a:latin typeface="Varela Round" pitchFamily="2" charset="-79"/>
                <a:cs typeface="Varela Round" pitchFamily="2" charset="-79"/>
              </a:rPr>
              <a:t>L</a:t>
            </a:r>
            <a:r>
              <a:rPr lang="en-US" altLang="he-IL" dirty="0">
                <a:latin typeface="Varela Round" pitchFamily="2" charset="-79"/>
                <a:cs typeface="Varela Round" pitchFamily="2" charset="-79"/>
              </a:rPr>
              <a:t> = {</a:t>
            </a:r>
            <a:endParaRPr lang="he-IL" altLang="he-IL" dirty="0">
              <a:latin typeface="Varela Round" pitchFamily="2" charset="-79"/>
              <a:cs typeface="Varela Round" pitchFamily="2" charset="-79"/>
            </a:endParaRP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pic>
        <p:nvPicPr>
          <p:cNvPr id="2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05" t="38383" r="65024" b="50000"/>
          <a:stretch>
            <a:fillRect/>
          </a:stretch>
        </p:blipFill>
        <p:spPr bwMode="auto">
          <a:xfrm>
            <a:off x="803275" y="2812495"/>
            <a:ext cx="396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299" t="43750" r="44949" b="40625"/>
          <a:stretch>
            <a:fillRect/>
          </a:stretch>
        </p:blipFill>
        <p:spPr bwMode="auto">
          <a:xfrm>
            <a:off x="242633" y="4563428"/>
            <a:ext cx="8458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מלבן 24"/>
          <p:cNvSpPr/>
          <p:nvPr/>
        </p:nvSpPr>
        <p:spPr>
          <a:xfrm>
            <a:off x="1155872" y="2443163"/>
            <a:ext cx="1098378" cy="369332"/>
          </a:xfrm>
          <a:prstGeom prst="rect">
            <a:avLst/>
          </a:prstGeom>
        </p:spPr>
        <p:txBody>
          <a:bodyPr wrap="none">
            <a:spAutoFit/>
          </a:bodyPr>
          <a:lstStyle/>
          <a:p>
            <a:pPr>
              <a:defRPr/>
            </a:pPr>
            <a:r>
              <a:rPr lang="he-IL" dirty="0">
                <a:latin typeface="Varela Round" pitchFamily="2" charset="-79"/>
                <a:cs typeface="Varela Round" pitchFamily="2" charset="-79"/>
              </a:rPr>
              <a:t>קלט חוקי</a:t>
            </a:r>
            <a:endParaRPr lang="he-IL" sz="1400" dirty="0">
              <a:latin typeface="Varela Round" pitchFamily="2" charset="-79"/>
              <a:cs typeface="Varela Round" pitchFamily="2" charset="-79"/>
            </a:endParaRPr>
          </a:p>
        </p:txBody>
      </p:sp>
      <p:sp>
        <p:nvSpPr>
          <p:cNvPr id="26" name="הסבר ענן 25"/>
          <p:cNvSpPr/>
          <p:nvPr/>
        </p:nvSpPr>
        <p:spPr>
          <a:xfrm>
            <a:off x="3391736" y="1047729"/>
            <a:ext cx="2658544" cy="1121795"/>
          </a:xfrm>
          <a:prstGeom prst="cloudCallout">
            <a:avLst>
              <a:gd name="adj1" fmla="val 90266"/>
              <a:gd name="adj2" fmla="val 4741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3480778" y="1088401"/>
            <a:ext cx="1969192" cy="892552"/>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רעיון לאלגוריתם </a:t>
            </a:r>
            <a:r>
              <a:rPr lang="he-IL" sz="2800" dirty="0">
                <a:solidFill>
                  <a:srgbClr val="000000"/>
                </a:solidFill>
                <a:latin typeface="Varela Round" pitchFamily="2" charset="-79"/>
                <a:cs typeface="Varela Round" pitchFamily="2" charset="-79"/>
              </a:rPr>
              <a:t>?</a:t>
            </a:r>
            <a:r>
              <a:rPr lang="he-IL" sz="2400" dirty="0">
                <a:solidFill>
                  <a:srgbClr val="000000"/>
                </a:solidFill>
                <a:latin typeface="Varela Round" pitchFamily="2" charset="-79"/>
                <a:cs typeface="Varela Round" pitchFamily="2" charset="-79"/>
              </a:rPr>
              <a:t> </a:t>
            </a:r>
          </a:p>
        </p:txBody>
      </p:sp>
      <p:sp>
        <p:nvSpPr>
          <p:cNvPr id="28" name="מלבן 27"/>
          <p:cNvSpPr/>
          <p:nvPr/>
        </p:nvSpPr>
        <p:spPr>
          <a:xfrm>
            <a:off x="3587596" y="3366166"/>
            <a:ext cx="5632713" cy="1938992"/>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נבדוק את התו הראשון במילה, </a:t>
            </a:r>
          </a:p>
          <a:p>
            <a:r>
              <a:rPr lang="he-IL" sz="2400" dirty="0">
                <a:solidFill>
                  <a:srgbClr val="000000"/>
                </a:solidFill>
                <a:latin typeface="Varela Round" pitchFamily="2" charset="-79"/>
                <a:cs typeface="Varela Round" pitchFamily="2" charset="-79"/>
              </a:rPr>
              <a:t>אם התו הראשון במילה הינו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 ננוע על הסרט ימינה (נחליף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 ל-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 ו </a:t>
            </a:r>
            <a:r>
              <a:rPr lang="en-US" sz="2400" dirty="0">
                <a:solidFill>
                  <a:srgbClr val="000000"/>
                </a:solidFill>
                <a:latin typeface="Varela Round" pitchFamily="2" charset="-79"/>
                <a:cs typeface="Varela Round" pitchFamily="2" charset="-79"/>
              </a:rPr>
              <a:t>b</a:t>
            </a:r>
            <a:r>
              <a:rPr lang="he-IL" sz="2400" dirty="0">
                <a:solidFill>
                  <a:srgbClr val="000000"/>
                </a:solidFill>
                <a:latin typeface="Varela Round" pitchFamily="2" charset="-79"/>
                <a:cs typeface="Varela Round" pitchFamily="2" charset="-79"/>
              </a:rPr>
              <a:t> ל- </a:t>
            </a:r>
            <a:r>
              <a:rPr lang="en-US" sz="2400" dirty="0">
                <a:solidFill>
                  <a:srgbClr val="000000"/>
                </a:solidFill>
                <a:latin typeface="Varela Round" pitchFamily="2" charset="-79"/>
                <a:cs typeface="Varela Round" pitchFamily="2" charset="-79"/>
              </a:rPr>
              <a:t>b</a:t>
            </a:r>
            <a:r>
              <a:rPr lang="he-IL" sz="2400" dirty="0">
                <a:solidFill>
                  <a:srgbClr val="000000"/>
                </a:solidFill>
                <a:latin typeface="Varela Round" pitchFamily="2" charset="-79"/>
                <a:cs typeface="Varela Round" pitchFamily="2" charset="-79"/>
              </a:rPr>
              <a:t>) כאשר נגיע לתא ריק (∆) נחזור שמאלה ונבדוק האם התו האחרון במילה הינו </a:t>
            </a:r>
            <a:r>
              <a:rPr lang="en-US" sz="2400" dirty="0">
                <a:solidFill>
                  <a:srgbClr val="000000"/>
                </a:solidFill>
                <a:latin typeface="Varela Round" pitchFamily="2" charset="-79"/>
                <a:cs typeface="Varela Round" pitchFamily="2" charset="-79"/>
              </a:rPr>
              <a:t>b</a:t>
            </a:r>
            <a:r>
              <a:rPr lang="he-IL" sz="2400" dirty="0">
                <a:solidFill>
                  <a:srgbClr val="000000"/>
                </a:solidFill>
                <a:latin typeface="Varela Round" pitchFamily="2" charset="-79"/>
                <a:cs typeface="Varela Round" pitchFamily="2" charset="-79"/>
              </a:rPr>
              <a:t>.</a:t>
            </a:r>
            <a:endParaRPr lang="he-IL" sz="2400" dirty="0">
              <a:latin typeface="Varela Round" pitchFamily="2" charset="-79"/>
              <a:cs typeface="Varela Round" pitchFamily="2" charset="-79"/>
            </a:endParaRPr>
          </a:p>
        </p:txBody>
      </p:sp>
    </p:spTree>
    <p:extLst>
      <p:ext uri="{BB962C8B-B14F-4D97-AF65-F5344CB8AC3E}">
        <p14:creationId xmlns:p14="http://schemas.microsoft.com/office/powerpoint/2010/main" val="264965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ox(in)">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pic>
        <p:nvPicPr>
          <p:cNvPr id="24"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299" t="43750" r="44949" b="40625"/>
          <a:stretch>
            <a:fillRect/>
          </a:stretch>
        </p:blipFill>
        <p:spPr bwMode="auto">
          <a:xfrm>
            <a:off x="4410894" y="3625078"/>
            <a:ext cx="7545404" cy="155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Group 141">
            <a:extLst>
              <a:ext uri="{FF2B5EF4-FFF2-40B4-BE49-F238E27FC236}">
                <a16:creationId xmlns:a16="http://schemas.microsoft.com/office/drawing/2014/main" id="{C3BF4BC5-FE1B-4AE5-980E-9E8AFD5BF296}"/>
              </a:ext>
            </a:extLst>
          </p:cNvPr>
          <p:cNvGraphicFramePr>
            <a:graphicFrameLocks noGrp="1"/>
          </p:cNvGraphicFramePr>
          <p:nvPr>
            <p:ph sz="quarter" idx="4294967295"/>
          </p:nvPr>
        </p:nvGraphicFramePr>
        <p:xfrm>
          <a:off x="640397" y="942975"/>
          <a:ext cx="3065463" cy="427038"/>
        </p:xfrm>
        <a:graphic>
          <a:graphicData uri="http://schemas.openxmlformats.org/drawingml/2006/table">
            <a:tbl>
              <a:tblPr rtl="1"/>
              <a:tblGrid>
                <a:gridCol w="613758">
                  <a:extLst>
                    <a:ext uri="{9D8B030D-6E8A-4147-A177-3AD203B41FA5}">
                      <a16:colId xmlns:a16="http://schemas.microsoft.com/office/drawing/2014/main" val="20000"/>
                    </a:ext>
                  </a:extLst>
                </a:gridCol>
                <a:gridCol w="612094">
                  <a:extLst>
                    <a:ext uri="{9D8B030D-6E8A-4147-A177-3AD203B41FA5}">
                      <a16:colId xmlns:a16="http://schemas.microsoft.com/office/drawing/2014/main" val="20001"/>
                    </a:ext>
                  </a:extLst>
                </a:gridCol>
                <a:gridCol w="613759">
                  <a:extLst>
                    <a:ext uri="{9D8B030D-6E8A-4147-A177-3AD203B41FA5}">
                      <a16:colId xmlns:a16="http://schemas.microsoft.com/office/drawing/2014/main" val="20002"/>
                    </a:ext>
                  </a:extLst>
                </a:gridCol>
                <a:gridCol w="612094">
                  <a:extLst>
                    <a:ext uri="{9D8B030D-6E8A-4147-A177-3AD203B41FA5}">
                      <a16:colId xmlns:a16="http://schemas.microsoft.com/office/drawing/2014/main" val="20003"/>
                    </a:ext>
                  </a:extLst>
                </a:gridCol>
                <a:gridCol w="613758">
                  <a:extLst>
                    <a:ext uri="{9D8B030D-6E8A-4147-A177-3AD203B41FA5}">
                      <a16:colId xmlns:a16="http://schemas.microsoft.com/office/drawing/2014/main" val="20004"/>
                    </a:ext>
                  </a:extLst>
                </a:gridCol>
              </a:tblGrid>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Arial" pitchFamily="34" charset="0"/>
                        </a:rPr>
                        <a:t>Δ</a:t>
                      </a:r>
                    </a:p>
                  </a:txBody>
                  <a:tcPr marT="45825" marB="458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b</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a</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45825" marB="458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 name="Group 132">
            <a:extLst>
              <a:ext uri="{FF2B5EF4-FFF2-40B4-BE49-F238E27FC236}">
                <a16:creationId xmlns:a16="http://schemas.microsoft.com/office/drawing/2014/main" id="{996EC155-8C58-4A5A-9715-FBF1D03F9AA8}"/>
              </a:ext>
            </a:extLst>
          </p:cNvPr>
          <p:cNvGraphicFramePr>
            <a:graphicFrameLocks noGrp="1"/>
          </p:cNvGraphicFramePr>
          <p:nvPr>
            <p:ph sz="quarter" idx="4294967295"/>
          </p:nvPr>
        </p:nvGraphicFramePr>
        <p:xfrm>
          <a:off x="651193" y="1874838"/>
          <a:ext cx="3024187" cy="431800"/>
        </p:xfrm>
        <a:graphic>
          <a:graphicData uri="http://schemas.openxmlformats.org/drawingml/2006/table">
            <a:tbl>
              <a:tblPr rtl="1"/>
              <a:tblGrid>
                <a:gridCol w="604837">
                  <a:extLst>
                    <a:ext uri="{9D8B030D-6E8A-4147-A177-3AD203B41FA5}">
                      <a16:colId xmlns:a16="http://schemas.microsoft.com/office/drawing/2014/main" val="20000"/>
                    </a:ext>
                  </a:extLst>
                </a:gridCol>
                <a:gridCol w="604838">
                  <a:extLst>
                    <a:ext uri="{9D8B030D-6E8A-4147-A177-3AD203B41FA5}">
                      <a16:colId xmlns:a16="http://schemas.microsoft.com/office/drawing/2014/main" val="20001"/>
                    </a:ext>
                  </a:extLst>
                </a:gridCol>
                <a:gridCol w="604837">
                  <a:extLst>
                    <a:ext uri="{9D8B030D-6E8A-4147-A177-3AD203B41FA5}">
                      <a16:colId xmlns:a16="http://schemas.microsoft.com/office/drawing/2014/main" val="20002"/>
                    </a:ext>
                  </a:extLst>
                </a:gridCol>
                <a:gridCol w="604838">
                  <a:extLst>
                    <a:ext uri="{9D8B030D-6E8A-4147-A177-3AD203B41FA5}">
                      <a16:colId xmlns:a16="http://schemas.microsoft.com/office/drawing/2014/main" val="20003"/>
                    </a:ext>
                  </a:extLst>
                </a:gridCol>
                <a:gridCol w="604837">
                  <a:extLst>
                    <a:ext uri="{9D8B030D-6E8A-4147-A177-3AD203B41FA5}">
                      <a16:colId xmlns:a16="http://schemas.microsoft.com/office/drawing/2014/main" val="20004"/>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a:ln>
                            <a:noFill/>
                          </a:ln>
                          <a:solidFill>
                            <a:schemeClr val="tx1"/>
                          </a:solidFill>
                          <a:effectLst/>
                          <a:latin typeface="Arial" pitchFamily="34" charset="0"/>
                          <a:cs typeface="Arial" pitchFamily="34" charset="0"/>
                        </a:rPr>
                        <a:t>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 name="Group 142">
            <a:extLst>
              <a:ext uri="{FF2B5EF4-FFF2-40B4-BE49-F238E27FC236}">
                <a16:creationId xmlns:a16="http://schemas.microsoft.com/office/drawing/2014/main" id="{9F3AE90C-4AA1-444E-8D17-3354D59B0F08}"/>
              </a:ext>
            </a:extLst>
          </p:cNvPr>
          <p:cNvGraphicFramePr>
            <a:graphicFrameLocks noGrp="1"/>
          </p:cNvGraphicFramePr>
          <p:nvPr>
            <p:ph sz="quarter" idx="3"/>
          </p:nvPr>
        </p:nvGraphicFramePr>
        <p:xfrm>
          <a:off x="635953" y="2862898"/>
          <a:ext cx="3024187" cy="396875"/>
        </p:xfrm>
        <a:graphic>
          <a:graphicData uri="http://schemas.openxmlformats.org/drawingml/2006/table">
            <a:tbl>
              <a:tblPr rtl="1"/>
              <a:tblGrid>
                <a:gridCol w="604837">
                  <a:extLst>
                    <a:ext uri="{9D8B030D-6E8A-4147-A177-3AD203B41FA5}">
                      <a16:colId xmlns:a16="http://schemas.microsoft.com/office/drawing/2014/main" val="20000"/>
                    </a:ext>
                  </a:extLst>
                </a:gridCol>
                <a:gridCol w="604838">
                  <a:extLst>
                    <a:ext uri="{9D8B030D-6E8A-4147-A177-3AD203B41FA5}">
                      <a16:colId xmlns:a16="http://schemas.microsoft.com/office/drawing/2014/main" val="20001"/>
                    </a:ext>
                  </a:extLst>
                </a:gridCol>
                <a:gridCol w="604837">
                  <a:extLst>
                    <a:ext uri="{9D8B030D-6E8A-4147-A177-3AD203B41FA5}">
                      <a16:colId xmlns:a16="http://schemas.microsoft.com/office/drawing/2014/main" val="20002"/>
                    </a:ext>
                  </a:extLst>
                </a:gridCol>
                <a:gridCol w="604838">
                  <a:extLst>
                    <a:ext uri="{9D8B030D-6E8A-4147-A177-3AD203B41FA5}">
                      <a16:colId xmlns:a16="http://schemas.microsoft.com/office/drawing/2014/main" val="20003"/>
                    </a:ext>
                  </a:extLst>
                </a:gridCol>
                <a:gridCol w="604837">
                  <a:extLst>
                    <a:ext uri="{9D8B030D-6E8A-4147-A177-3AD203B41FA5}">
                      <a16:colId xmlns:a16="http://schemas.microsoft.com/office/drawing/2014/main" val="20004"/>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a:ln>
                            <a:noFill/>
                          </a:ln>
                          <a:solidFill>
                            <a:schemeClr val="tx1"/>
                          </a:solidFill>
                          <a:effectLst/>
                          <a:latin typeface="Arial" pitchFamily="34" charset="0"/>
                          <a:cs typeface="Arial" pitchFamily="34" charset="0"/>
                        </a:rPr>
                        <a:t>Δ</a:t>
                      </a:r>
                    </a:p>
                  </a:txBody>
                  <a:tcPr marT="45793" marB="45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b</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a</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45793" marB="45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 name="Group 162">
            <a:extLst>
              <a:ext uri="{FF2B5EF4-FFF2-40B4-BE49-F238E27FC236}">
                <a16:creationId xmlns:a16="http://schemas.microsoft.com/office/drawing/2014/main" id="{56332FF1-6F95-41F8-92E7-CA631B69F3D5}"/>
              </a:ext>
            </a:extLst>
          </p:cNvPr>
          <p:cNvGraphicFramePr>
            <a:graphicFrameLocks noGrp="1"/>
          </p:cNvGraphicFramePr>
          <p:nvPr>
            <p:ph sz="quarter" idx="4"/>
          </p:nvPr>
        </p:nvGraphicFramePr>
        <p:xfrm>
          <a:off x="624840" y="4799648"/>
          <a:ext cx="3095625" cy="396875"/>
        </p:xfrm>
        <a:graphic>
          <a:graphicData uri="http://schemas.openxmlformats.org/drawingml/2006/table">
            <a:tbl>
              <a:tblPr rtl="1"/>
              <a:tblGrid>
                <a:gridCol w="619125">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619125">
                  <a:extLst>
                    <a:ext uri="{9D8B030D-6E8A-4147-A177-3AD203B41FA5}">
                      <a16:colId xmlns:a16="http://schemas.microsoft.com/office/drawing/2014/main" val="20002"/>
                    </a:ext>
                  </a:extLst>
                </a:gridCol>
                <a:gridCol w="619125">
                  <a:extLst>
                    <a:ext uri="{9D8B030D-6E8A-4147-A177-3AD203B41FA5}">
                      <a16:colId xmlns:a16="http://schemas.microsoft.com/office/drawing/2014/main" val="20003"/>
                    </a:ext>
                  </a:extLst>
                </a:gridCol>
                <a:gridCol w="619125">
                  <a:extLst>
                    <a:ext uri="{9D8B030D-6E8A-4147-A177-3AD203B41FA5}">
                      <a16:colId xmlns:a16="http://schemas.microsoft.com/office/drawing/2014/main" val="20004"/>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a:ln>
                            <a:noFill/>
                          </a:ln>
                          <a:solidFill>
                            <a:schemeClr val="tx1"/>
                          </a:solidFill>
                          <a:effectLst/>
                          <a:latin typeface="Arial" pitchFamily="34" charset="0"/>
                          <a:cs typeface="Arial" pitchFamily="34" charset="0"/>
                        </a:rPr>
                        <a:t>Δ</a:t>
                      </a:r>
                    </a:p>
                  </a:txBody>
                  <a:tcPr marT="45793" marB="45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b</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b</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45793" marB="45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6" name="מציין מיקום של מספר שקופית 8">
            <a:extLst>
              <a:ext uri="{FF2B5EF4-FFF2-40B4-BE49-F238E27FC236}">
                <a16:creationId xmlns:a16="http://schemas.microsoft.com/office/drawing/2014/main" id="{19DCE827-EBCB-4317-A63D-3E3A8E3E7684}"/>
              </a:ext>
            </a:extLst>
          </p:cNvPr>
          <p:cNvSpPr txBox="1">
            <a:spLocks/>
          </p:cNvSpPr>
          <p:nvPr/>
        </p:nvSpPr>
        <p:spPr bwMode="auto">
          <a:xfrm>
            <a:off x="511175" y="528320"/>
            <a:ext cx="58578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marL="0" algn="r" defTabSz="914400" rtl="1"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r" defTabSz="914400" rtl="1"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r" defTabSz="914400" rtl="1"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r" defTabSz="914400" rtl="1"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r" defTabSz="914400" rtl="1"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defRPr/>
            </a:pPr>
            <a:fld id="{F00E312A-3547-42FE-A503-5EED2A55AB95}" type="slidenum">
              <a:rPr lang="he-IL" altLang="he-IL" sz="1200" smtClean="0">
                <a:solidFill>
                  <a:srgbClr val="898989"/>
                </a:solidFill>
                <a:latin typeface="Varela Round" pitchFamily="2" charset="-79"/>
                <a:cs typeface="Varela Round" pitchFamily="2" charset="-79"/>
              </a:rPr>
              <a:pPr algn="l">
                <a:spcBef>
                  <a:spcPct val="0"/>
                </a:spcBef>
                <a:buFontTx/>
                <a:buNone/>
                <a:defRPr/>
              </a:pPr>
              <a:t>26</a:t>
            </a:fld>
            <a:endParaRPr lang="en-US" altLang="he-IL" sz="1200" dirty="0">
              <a:solidFill>
                <a:srgbClr val="898989"/>
              </a:solidFill>
              <a:latin typeface="Varela Round" pitchFamily="2" charset="-79"/>
              <a:cs typeface="Varela Round" pitchFamily="2" charset="-79"/>
            </a:endParaRPr>
          </a:p>
        </p:txBody>
      </p:sp>
      <p:graphicFrame>
        <p:nvGraphicFramePr>
          <p:cNvPr id="17" name="Group 146">
            <a:extLst>
              <a:ext uri="{FF2B5EF4-FFF2-40B4-BE49-F238E27FC236}">
                <a16:creationId xmlns:a16="http://schemas.microsoft.com/office/drawing/2014/main" id="{7CD1DCA0-D3AB-429C-8923-B2555394DE48}"/>
              </a:ext>
            </a:extLst>
          </p:cNvPr>
          <p:cNvGraphicFramePr>
            <a:graphicFrameLocks noGrp="1"/>
          </p:cNvGraphicFramePr>
          <p:nvPr/>
        </p:nvGraphicFramePr>
        <p:xfrm>
          <a:off x="635952" y="3822065"/>
          <a:ext cx="3024188" cy="396875"/>
        </p:xfrm>
        <a:graphic>
          <a:graphicData uri="http://schemas.openxmlformats.org/drawingml/2006/table">
            <a:tbl>
              <a:tblPr rtl="1"/>
              <a:tblGrid>
                <a:gridCol w="604535">
                  <a:extLst>
                    <a:ext uri="{9D8B030D-6E8A-4147-A177-3AD203B41FA5}">
                      <a16:colId xmlns:a16="http://schemas.microsoft.com/office/drawing/2014/main" val="20000"/>
                    </a:ext>
                  </a:extLst>
                </a:gridCol>
                <a:gridCol w="604534">
                  <a:extLst>
                    <a:ext uri="{9D8B030D-6E8A-4147-A177-3AD203B41FA5}">
                      <a16:colId xmlns:a16="http://schemas.microsoft.com/office/drawing/2014/main" val="20001"/>
                    </a:ext>
                  </a:extLst>
                </a:gridCol>
                <a:gridCol w="606050">
                  <a:extLst>
                    <a:ext uri="{9D8B030D-6E8A-4147-A177-3AD203B41FA5}">
                      <a16:colId xmlns:a16="http://schemas.microsoft.com/office/drawing/2014/main" val="20002"/>
                    </a:ext>
                  </a:extLst>
                </a:gridCol>
                <a:gridCol w="604535">
                  <a:extLst>
                    <a:ext uri="{9D8B030D-6E8A-4147-A177-3AD203B41FA5}">
                      <a16:colId xmlns:a16="http://schemas.microsoft.com/office/drawing/2014/main" val="20003"/>
                    </a:ext>
                  </a:extLst>
                </a:gridCol>
                <a:gridCol w="604534">
                  <a:extLst>
                    <a:ext uri="{9D8B030D-6E8A-4147-A177-3AD203B41FA5}">
                      <a16:colId xmlns:a16="http://schemas.microsoft.com/office/drawing/2014/main" val="20004"/>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Arial" pitchFamily="34" charset="0"/>
                        </a:rPr>
                        <a:t>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 name="Text Box 130">
            <a:extLst>
              <a:ext uri="{FF2B5EF4-FFF2-40B4-BE49-F238E27FC236}">
                <a16:creationId xmlns:a16="http://schemas.microsoft.com/office/drawing/2014/main" id="{67BD48C7-FEE9-4C47-9A1B-F7419BBF4D48}"/>
              </a:ext>
            </a:extLst>
          </p:cNvPr>
          <p:cNvSpPr txBox="1">
            <a:spLocks noChangeArrowheads="1"/>
          </p:cNvSpPr>
          <p:nvPr/>
        </p:nvSpPr>
        <p:spPr bwMode="auto">
          <a:xfrm>
            <a:off x="1256348" y="1519238"/>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1800" dirty="0">
                <a:latin typeface="Varela Round" pitchFamily="2" charset="-79"/>
                <a:cs typeface="Varela Round" pitchFamily="2" charset="-79"/>
              </a:rPr>
              <a:t>q0</a:t>
            </a:r>
          </a:p>
        </p:txBody>
      </p:sp>
      <p:sp>
        <p:nvSpPr>
          <p:cNvPr id="19" name="Line 137">
            <a:extLst>
              <a:ext uri="{FF2B5EF4-FFF2-40B4-BE49-F238E27FC236}">
                <a16:creationId xmlns:a16="http://schemas.microsoft.com/office/drawing/2014/main" id="{6CD1FE39-7C44-49AD-BA02-DD9FD0D2849E}"/>
              </a:ext>
            </a:extLst>
          </p:cNvPr>
          <p:cNvSpPr>
            <a:spLocks noChangeShapeType="1"/>
          </p:cNvSpPr>
          <p:nvPr/>
        </p:nvSpPr>
        <p:spPr bwMode="auto">
          <a:xfrm flipV="1">
            <a:off x="1545273" y="137477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20" name="Text Box 138">
            <a:extLst>
              <a:ext uri="{FF2B5EF4-FFF2-40B4-BE49-F238E27FC236}">
                <a16:creationId xmlns:a16="http://schemas.microsoft.com/office/drawing/2014/main" id="{162CED4D-8AF7-40C7-8AAD-F7392D38CAAF}"/>
              </a:ext>
            </a:extLst>
          </p:cNvPr>
          <p:cNvSpPr txBox="1">
            <a:spLocks noChangeArrowheads="1"/>
          </p:cNvSpPr>
          <p:nvPr/>
        </p:nvSpPr>
        <p:spPr bwMode="auto">
          <a:xfrm>
            <a:off x="1875155" y="252253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1800" dirty="0">
                <a:latin typeface="Varela Round" pitchFamily="2" charset="-79"/>
                <a:cs typeface="Varela Round" pitchFamily="2" charset="-79"/>
              </a:rPr>
              <a:t>q1</a:t>
            </a:r>
          </a:p>
        </p:txBody>
      </p:sp>
      <p:sp>
        <p:nvSpPr>
          <p:cNvPr id="29" name="Line 139">
            <a:extLst>
              <a:ext uri="{FF2B5EF4-FFF2-40B4-BE49-F238E27FC236}">
                <a16:creationId xmlns:a16="http://schemas.microsoft.com/office/drawing/2014/main" id="{73B15D74-9CAE-4AC4-8BC1-2D962E9F69B3}"/>
              </a:ext>
            </a:extLst>
          </p:cNvPr>
          <p:cNvSpPr>
            <a:spLocks noChangeShapeType="1"/>
          </p:cNvSpPr>
          <p:nvPr/>
        </p:nvSpPr>
        <p:spPr bwMode="auto">
          <a:xfrm flipV="1">
            <a:off x="2091055" y="2306638"/>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30" name="Text Box 140">
            <a:extLst>
              <a:ext uri="{FF2B5EF4-FFF2-40B4-BE49-F238E27FC236}">
                <a16:creationId xmlns:a16="http://schemas.microsoft.com/office/drawing/2014/main" id="{0076547B-17CD-4AB9-AE6B-5E8172C64F79}"/>
              </a:ext>
            </a:extLst>
          </p:cNvPr>
          <p:cNvSpPr txBox="1">
            <a:spLocks noChangeArrowheads="1"/>
          </p:cNvSpPr>
          <p:nvPr/>
        </p:nvSpPr>
        <p:spPr bwMode="auto">
          <a:xfrm>
            <a:off x="2436178" y="3439160"/>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1800" dirty="0">
                <a:latin typeface="Varela Round" pitchFamily="2" charset="-79"/>
                <a:cs typeface="Varela Round" pitchFamily="2" charset="-79"/>
              </a:rPr>
              <a:t>q1</a:t>
            </a:r>
          </a:p>
        </p:txBody>
      </p:sp>
      <p:sp>
        <p:nvSpPr>
          <p:cNvPr id="31" name="Line 143">
            <a:extLst>
              <a:ext uri="{FF2B5EF4-FFF2-40B4-BE49-F238E27FC236}">
                <a16:creationId xmlns:a16="http://schemas.microsoft.com/office/drawing/2014/main" id="{151F1D8F-FBCD-4CD0-BF9C-185D209CC199}"/>
              </a:ext>
            </a:extLst>
          </p:cNvPr>
          <p:cNvSpPr>
            <a:spLocks noChangeShapeType="1"/>
          </p:cNvSpPr>
          <p:nvPr/>
        </p:nvSpPr>
        <p:spPr bwMode="auto">
          <a:xfrm flipV="1">
            <a:off x="2723515" y="322326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32" name="Text Box 144">
            <a:extLst>
              <a:ext uri="{FF2B5EF4-FFF2-40B4-BE49-F238E27FC236}">
                <a16:creationId xmlns:a16="http://schemas.microsoft.com/office/drawing/2014/main" id="{F5091BB2-64A2-4577-99C9-4DC920651124}"/>
              </a:ext>
            </a:extLst>
          </p:cNvPr>
          <p:cNvSpPr txBox="1">
            <a:spLocks noChangeArrowheads="1"/>
          </p:cNvSpPr>
          <p:nvPr/>
        </p:nvSpPr>
        <p:spPr bwMode="auto">
          <a:xfrm>
            <a:off x="3139440" y="4500245"/>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1800" dirty="0">
                <a:latin typeface="Varela Round" pitchFamily="2" charset="-79"/>
                <a:cs typeface="Varela Round" pitchFamily="2" charset="-79"/>
              </a:rPr>
              <a:t>q1</a:t>
            </a:r>
          </a:p>
        </p:txBody>
      </p:sp>
      <p:sp>
        <p:nvSpPr>
          <p:cNvPr id="33" name="Line 145">
            <a:extLst>
              <a:ext uri="{FF2B5EF4-FFF2-40B4-BE49-F238E27FC236}">
                <a16:creationId xmlns:a16="http://schemas.microsoft.com/office/drawing/2014/main" id="{176B9638-08D4-4EAE-8743-34D6B5750988}"/>
              </a:ext>
            </a:extLst>
          </p:cNvPr>
          <p:cNvSpPr>
            <a:spLocks noChangeShapeType="1"/>
          </p:cNvSpPr>
          <p:nvPr/>
        </p:nvSpPr>
        <p:spPr bwMode="auto">
          <a:xfrm flipV="1">
            <a:off x="3428365" y="425386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34" name="Text Box 163">
            <a:extLst>
              <a:ext uri="{FF2B5EF4-FFF2-40B4-BE49-F238E27FC236}">
                <a16:creationId xmlns:a16="http://schemas.microsoft.com/office/drawing/2014/main" id="{73B4C168-76DF-495F-9928-A6F9C2B4701D}"/>
              </a:ext>
            </a:extLst>
          </p:cNvPr>
          <p:cNvSpPr txBox="1">
            <a:spLocks noChangeArrowheads="1"/>
          </p:cNvSpPr>
          <p:nvPr/>
        </p:nvSpPr>
        <p:spPr bwMode="auto">
          <a:xfrm>
            <a:off x="2436178" y="5431790"/>
            <a:ext cx="576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defRPr/>
            </a:pPr>
            <a:r>
              <a:rPr lang="en-US" altLang="he-IL" sz="1800" dirty="0">
                <a:latin typeface="Varela Round" pitchFamily="2" charset="-79"/>
                <a:cs typeface="Varela Round" pitchFamily="2" charset="-79"/>
              </a:rPr>
              <a:t> </a:t>
            </a:r>
            <a:r>
              <a:rPr lang="he-IL" altLang="he-IL" sz="1800" dirty="0">
                <a:latin typeface="Varela Round" pitchFamily="2" charset="-79"/>
                <a:cs typeface="Varela Round" pitchFamily="2" charset="-79"/>
              </a:rPr>
              <a:t> </a:t>
            </a:r>
            <a:r>
              <a:rPr lang="en-US" altLang="he-IL" sz="1800" dirty="0">
                <a:latin typeface="Varela Round" pitchFamily="2" charset="-79"/>
                <a:cs typeface="Varela Round" pitchFamily="2" charset="-79"/>
              </a:rPr>
              <a:t>q2</a:t>
            </a:r>
            <a:endParaRPr lang="en-US" altLang="he-IL" sz="1800" dirty="0">
              <a:solidFill>
                <a:srgbClr val="002060"/>
              </a:solidFill>
              <a:latin typeface="Varela Round" pitchFamily="2" charset="-79"/>
              <a:cs typeface="Varela Round" pitchFamily="2" charset="-79"/>
            </a:endParaRPr>
          </a:p>
        </p:txBody>
      </p:sp>
      <p:sp>
        <p:nvSpPr>
          <p:cNvPr id="35" name="Line 164">
            <a:extLst>
              <a:ext uri="{FF2B5EF4-FFF2-40B4-BE49-F238E27FC236}">
                <a16:creationId xmlns:a16="http://schemas.microsoft.com/office/drawing/2014/main" id="{3F5497A5-D53A-4045-AA64-2F39CD2FCFEC}"/>
              </a:ext>
            </a:extLst>
          </p:cNvPr>
          <p:cNvSpPr>
            <a:spLocks noChangeShapeType="1"/>
          </p:cNvSpPr>
          <p:nvPr/>
        </p:nvSpPr>
        <p:spPr bwMode="auto">
          <a:xfrm flipV="1">
            <a:off x="2758440" y="5231448"/>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36" name="Text Box 165">
            <a:extLst>
              <a:ext uri="{FF2B5EF4-FFF2-40B4-BE49-F238E27FC236}">
                <a16:creationId xmlns:a16="http://schemas.microsoft.com/office/drawing/2014/main" id="{4AE5C405-2476-4C3D-8E99-6C074E741D36}"/>
              </a:ext>
            </a:extLst>
          </p:cNvPr>
          <p:cNvSpPr txBox="1">
            <a:spLocks noChangeArrowheads="1"/>
          </p:cNvSpPr>
          <p:nvPr/>
        </p:nvSpPr>
        <p:spPr bwMode="auto">
          <a:xfrm>
            <a:off x="3774470" y="1174244"/>
            <a:ext cx="3305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defRPr/>
            </a:pPr>
            <a:r>
              <a:rPr lang="he-IL" altLang="he-IL" sz="2400" dirty="0">
                <a:solidFill>
                  <a:srgbClr val="002060"/>
                </a:solidFill>
                <a:latin typeface="Varela Round" pitchFamily="2" charset="-79"/>
                <a:cs typeface="Varela Round" pitchFamily="2" charset="-79"/>
              </a:rPr>
              <a:t>מעקב אחר המילה </a:t>
            </a:r>
            <a:r>
              <a:rPr lang="en-US" altLang="he-IL" sz="2400" dirty="0" err="1">
                <a:solidFill>
                  <a:srgbClr val="002060"/>
                </a:solidFill>
                <a:latin typeface="Varela Round" pitchFamily="2" charset="-79"/>
                <a:cs typeface="Varela Round" pitchFamily="2" charset="-79"/>
              </a:rPr>
              <a:t>abb</a:t>
            </a:r>
            <a:endParaRPr lang="en-US" altLang="he-IL" sz="2400" dirty="0">
              <a:solidFill>
                <a:srgbClr val="002060"/>
              </a:solidFill>
              <a:latin typeface="Varela Round" pitchFamily="2" charset="-79"/>
              <a:cs typeface="Varela Round" pitchFamily="2" charset="-79"/>
            </a:endParaRPr>
          </a:p>
        </p:txBody>
      </p:sp>
      <p:graphicFrame>
        <p:nvGraphicFramePr>
          <p:cNvPr id="37" name="Group 162">
            <a:extLst>
              <a:ext uri="{FF2B5EF4-FFF2-40B4-BE49-F238E27FC236}">
                <a16:creationId xmlns:a16="http://schemas.microsoft.com/office/drawing/2014/main" id="{56332FF1-6F95-41F8-92E7-CA631B69F3D5}"/>
              </a:ext>
            </a:extLst>
          </p:cNvPr>
          <p:cNvGraphicFramePr>
            <a:graphicFrameLocks/>
          </p:cNvGraphicFramePr>
          <p:nvPr/>
        </p:nvGraphicFramePr>
        <p:xfrm>
          <a:off x="594360" y="5775008"/>
          <a:ext cx="3095625" cy="396875"/>
        </p:xfrm>
        <a:graphic>
          <a:graphicData uri="http://schemas.openxmlformats.org/drawingml/2006/table">
            <a:tbl>
              <a:tblPr rtl="1"/>
              <a:tblGrid>
                <a:gridCol w="619125">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619125">
                  <a:extLst>
                    <a:ext uri="{9D8B030D-6E8A-4147-A177-3AD203B41FA5}">
                      <a16:colId xmlns:a16="http://schemas.microsoft.com/office/drawing/2014/main" val="20002"/>
                    </a:ext>
                  </a:extLst>
                </a:gridCol>
                <a:gridCol w="619125">
                  <a:extLst>
                    <a:ext uri="{9D8B030D-6E8A-4147-A177-3AD203B41FA5}">
                      <a16:colId xmlns:a16="http://schemas.microsoft.com/office/drawing/2014/main" val="20003"/>
                    </a:ext>
                  </a:extLst>
                </a:gridCol>
                <a:gridCol w="619125">
                  <a:extLst>
                    <a:ext uri="{9D8B030D-6E8A-4147-A177-3AD203B41FA5}">
                      <a16:colId xmlns:a16="http://schemas.microsoft.com/office/drawing/2014/main" val="20004"/>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a:ln>
                            <a:noFill/>
                          </a:ln>
                          <a:solidFill>
                            <a:schemeClr val="tx1"/>
                          </a:solidFill>
                          <a:effectLst/>
                          <a:latin typeface="Arial" pitchFamily="34" charset="0"/>
                          <a:cs typeface="Arial" pitchFamily="34" charset="0"/>
                        </a:rPr>
                        <a:t>Δ</a:t>
                      </a:r>
                    </a:p>
                  </a:txBody>
                  <a:tcPr marT="45793" marB="45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45793" marB="45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8" name="Text Box 163">
            <a:extLst>
              <a:ext uri="{FF2B5EF4-FFF2-40B4-BE49-F238E27FC236}">
                <a16:creationId xmlns:a16="http://schemas.microsoft.com/office/drawing/2014/main" id="{73B4C168-76DF-495F-9928-A6F9C2B4701D}"/>
              </a:ext>
            </a:extLst>
          </p:cNvPr>
          <p:cNvSpPr txBox="1">
            <a:spLocks noChangeArrowheads="1"/>
          </p:cNvSpPr>
          <p:nvPr/>
        </p:nvSpPr>
        <p:spPr bwMode="auto">
          <a:xfrm>
            <a:off x="213360" y="6452870"/>
            <a:ext cx="33477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defRPr/>
            </a:pPr>
            <a:r>
              <a:rPr lang="en-US" altLang="he-IL" sz="1800" dirty="0">
                <a:latin typeface="Varela Round" pitchFamily="2" charset="-79"/>
                <a:cs typeface="Varela Round" pitchFamily="2" charset="-79"/>
              </a:rPr>
              <a:t> </a:t>
            </a:r>
            <a:r>
              <a:rPr lang="he-IL" altLang="he-IL" sz="1800" dirty="0">
                <a:latin typeface="Varela Round" pitchFamily="2" charset="-79"/>
                <a:cs typeface="Varela Round" pitchFamily="2" charset="-79"/>
              </a:rPr>
              <a:t> </a:t>
            </a:r>
            <a:r>
              <a:rPr lang="en-US" altLang="he-IL" sz="1800" dirty="0">
                <a:latin typeface="Varela Round" pitchFamily="2" charset="-79"/>
                <a:cs typeface="Varela Round" pitchFamily="2" charset="-79"/>
              </a:rPr>
              <a:t>q3</a:t>
            </a:r>
            <a:r>
              <a:rPr lang="he-IL" altLang="he-IL" sz="1800" dirty="0">
                <a:latin typeface="Varela Round" pitchFamily="2" charset="-79"/>
                <a:cs typeface="Varela Round" pitchFamily="2" charset="-79"/>
              </a:rPr>
              <a:t> </a:t>
            </a:r>
            <a:r>
              <a:rPr lang="he-IL" altLang="he-IL" sz="1800" dirty="0">
                <a:solidFill>
                  <a:srgbClr val="002060"/>
                </a:solidFill>
                <a:latin typeface="Varela Round" pitchFamily="2" charset="-79"/>
                <a:cs typeface="Varela Round" pitchFamily="2" charset="-79"/>
              </a:rPr>
              <a:t>המכונה עצרה במצב מקבל</a:t>
            </a:r>
            <a:endParaRPr lang="en-US" altLang="he-IL" sz="1800" dirty="0">
              <a:solidFill>
                <a:srgbClr val="002060"/>
              </a:solidFill>
              <a:latin typeface="Varela Round" pitchFamily="2" charset="-79"/>
              <a:cs typeface="Varela Round" pitchFamily="2" charset="-79"/>
            </a:endParaRPr>
          </a:p>
        </p:txBody>
      </p:sp>
      <p:sp>
        <p:nvSpPr>
          <p:cNvPr id="39" name="Line 164">
            <a:extLst>
              <a:ext uri="{FF2B5EF4-FFF2-40B4-BE49-F238E27FC236}">
                <a16:creationId xmlns:a16="http://schemas.microsoft.com/office/drawing/2014/main" id="{3F5497A5-D53A-4045-AA64-2F39CD2FCFEC}"/>
              </a:ext>
            </a:extLst>
          </p:cNvPr>
          <p:cNvSpPr>
            <a:spLocks noChangeShapeType="1"/>
          </p:cNvSpPr>
          <p:nvPr/>
        </p:nvSpPr>
        <p:spPr bwMode="auto">
          <a:xfrm flipV="1">
            <a:off x="3307080" y="6206808"/>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27" name="מלבן 26">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2</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28" name="TextBox 27"/>
          <p:cNvSpPr txBox="1"/>
          <p:nvPr/>
        </p:nvSpPr>
        <p:spPr>
          <a:xfrm>
            <a:off x="7349836" y="1879944"/>
            <a:ext cx="4489099" cy="1200329"/>
          </a:xfrm>
          <a:prstGeom prst="rect">
            <a:avLst/>
          </a:prstGeom>
          <a:solidFill>
            <a:schemeClr val="bg1"/>
          </a:solidFill>
        </p:spPr>
        <p:txBody>
          <a:bodyPr wrap="square" rtlCol="1">
            <a:spAutoFit/>
          </a:bodyPr>
          <a:lstStyle/>
          <a:p>
            <a:pPr>
              <a:buFontTx/>
              <a:buNone/>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עבור השפה </a:t>
            </a:r>
            <a:r>
              <a:rPr lang="en-US" sz="2400" dirty="0">
                <a:latin typeface="Varela Round" pitchFamily="2" charset="-79"/>
                <a:cs typeface="Varela Round" pitchFamily="2" charset="-79"/>
              </a:rPr>
              <a:t>L</a:t>
            </a:r>
            <a:r>
              <a:rPr lang="he-IL" sz="2400" dirty="0">
                <a:latin typeface="Varela Round" pitchFamily="2" charset="-79"/>
                <a:cs typeface="Varela Round" pitchFamily="2" charset="-79"/>
              </a:rPr>
              <a:t> </a:t>
            </a:r>
            <a:r>
              <a:rPr lang="he-IL" altLang="he-IL" sz="2400" dirty="0">
                <a:latin typeface="Varela Round" pitchFamily="2" charset="-79"/>
                <a:cs typeface="Varela Round" pitchFamily="2" charset="-79"/>
              </a:rPr>
              <a:t>מעל הא"ב </a:t>
            </a:r>
            <a:r>
              <a:rPr lang="en-US" altLang="he-IL" sz="2400" dirty="0">
                <a:latin typeface="Varela Round" pitchFamily="2" charset="-79"/>
                <a:cs typeface="Varela Round" pitchFamily="2" charset="-79"/>
              </a:rPr>
              <a:t>{a, b}</a:t>
            </a:r>
            <a:r>
              <a:rPr lang="he-IL" altLang="he-IL" sz="2400" dirty="0">
                <a:latin typeface="Varela Round" pitchFamily="2" charset="-79"/>
                <a:cs typeface="Varela Round" pitchFamily="2" charset="-79"/>
              </a:rPr>
              <a:t> </a:t>
            </a:r>
            <a:endParaRPr lang="en-US" sz="2400" dirty="0">
              <a:latin typeface="Varela Round" pitchFamily="2" charset="-79"/>
              <a:cs typeface="Varela Round" pitchFamily="2" charset="-79"/>
            </a:endParaRPr>
          </a:p>
          <a:p>
            <a:pPr>
              <a:buFontTx/>
              <a:buNone/>
            </a:pPr>
            <a:r>
              <a:rPr lang="he-IL" altLang="he-IL" sz="1600" dirty="0">
                <a:latin typeface="Varela Round" pitchFamily="2" charset="-79"/>
                <a:cs typeface="Varela Round" pitchFamily="2" charset="-79"/>
              </a:rPr>
              <a:t>{כל המלים המתחילות ב-</a:t>
            </a:r>
            <a:r>
              <a:rPr lang="en-US" altLang="he-IL" sz="1600" dirty="0">
                <a:latin typeface="Varela Round" pitchFamily="2" charset="-79"/>
                <a:cs typeface="Varela Round" pitchFamily="2" charset="-79"/>
              </a:rPr>
              <a:t>a</a:t>
            </a:r>
            <a:r>
              <a:rPr lang="he-IL" altLang="he-IL" sz="1600" dirty="0">
                <a:latin typeface="Varela Round" pitchFamily="2" charset="-79"/>
                <a:cs typeface="Varela Round" pitchFamily="2" charset="-79"/>
              </a:rPr>
              <a:t> ומסתיימות ב-</a:t>
            </a:r>
            <a:r>
              <a:rPr lang="en-US" altLang="he-IL" sz="1600" dirty="0">
                <a:latin typeface="Varela Round" pitchFamily="2" charset="-79"/>
                <a:cs typeface="Varela Round" pitchFamily="2" charset="-79"/>
              </a:rPr>
              <a:t>b</a:t>
            </a:r>
            <a:r>
              <a:rPr lang="he-IL" altLang="he-IL" dirty="0">
                <a:latin typeface="Varela Round" pitchFamily="2" charset="-79"/>
                <a:cs typeface="Varela Round" pitchFamily="2" charset="-79"/>
              </a:rPr>
              <a:t> </a:t>
            </a:r>
            <a:r>
              <a:rPr lang="en-US" altLang="he-IL" sz="2400" dirty="0">
                <a:latin typeface="Varela Round" pitchFamily="2" charset="-79"/>
                <a:cs typeface="Varela Round" pitchFamily="2" charset="-79"/>
              </a:rPr>
              <a:t>L</a:t>
            </a:r>
            <a:r>
              <a:rPr lang="en-US" altLang="he-IL" dirty="0">
                <a:latin typeface="Varela Round" pitchFamily="2" charset="-79"/>
                <a:cs typeface="Varela Round" pitchFamily="2" charset="-79"/>
              </a:rPr>
              <a:t> = {</a:t>
            </a:r>
            <a:endParaRPr lang="he-IL" altLang="he-IL" dirty="0">
              <a:latin typeface="Varela Round" pitchFamily="2" charset="-79"/>
              <a:cs typeface="Varela Round" pitchFamily="2" charset="-79"/>
            </a:endParaRPr>
          </a:p>
        </p:txBody>
      </p:sp>
    </p:spTree>
    <p:extLst>
      <p:ext uri="{BB962C8B-B14F-4D97-AF65-F5344CB8AC3E}">
        <p14:creationId xmlns:p14="http://schemas.microsoft.com/office/powerpoint/2010/main" val="148816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2" grpId="0"/>
      <p:bldP spid="34"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pic>
        <p:nvPicPr>
          <p:cNvPr id="24"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299" t="43750" r="44949" b="40625"/>
          <a:stretch>
            <a:fillRect/>
          </a:stretch>
        </p:blipFill>
        <p:spPr bwMode="auto">
          <a:xfrm>
            <a:off x="4410894" y="3625078"/>
            <a:ext cx="7545404" cy="155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165">
            <a:extLst>
              <a:ext uri="{FF2B5EF4-FFF2-40B4-BE49-F238E27FC236}">
                <a16:creationId xmlns:a16="http://schemas.microsoft.com/office/drawing/2014/main" id="{4AE5C405-2476-4C3D-8E99-6C074E741D36}"/>
              </a:ext>
            </a:extLst>
          </p:cNvPr>
          <p:cNvSpPr txBox="1">
            <a:spLocks noChangeArrowheads="1"/>
          </p:cNvSpPr>
          <p:nvPr/>
        </p:nvSpPr>
        <p:spPr bwMode="auto">
          <a:xfrm>
            <a:off x="3774470" y="1174244"/>
            <a:ext cx="3305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defRPr/>
            </a:pPr>
            <a:r>
              <a:rPr lang="he-IL" altLang="he-IL" sz="2400" dirty="0">
                <a:solidFill>
                  <a:srgbClr val="002060"/>
                </a:solidFill>
                <a:latin typeface="Varela Round" pitchFamily="2" charset="-79"/>
                <a:cs typeface="Varela Round" pitchFamily="2" charset="-79"/>
              </a:rPr>
              <a:t>מעקב אחר המילה </a:t>
            </a:r>
            <a:r>
              <a:rPr lang="en-US" altLang="he-IL" sz="2400" dirty="0">
                <a:solidFill>
                  <a:srgbClr val="002060"/>
                </a:solidFill>
                <a:latin typeface="Varela Round" pitchFamily="2" charset="-79"/>
                <a:cs typeface="Varela Round" pitchFamily="2" charset="-79"/>
              </a:rPr>
              <a:t>aba</a:t>
            </a:r>
          </a:p>
        </p:txBody>
      </p:sp>
      <p:graphicFrame>
        <p:nvGraphicFramePr>
          <p:cNvPr id="57" name="Group 3">
            <a:extLst>
              <a:ext uri="{FF2B5EF4-FFF2-40B4-BE49-F238E27FC236}">
                <a16:creationId xmlns:a16="http://schemas.microsoft.com/office/drawing/2014/main" id="{2209279D-9639-4650-85E1-5B744FF3B076}"/>
              </a:ext>
            </a:extLst>
          </p:cNvPr>
          <p:cNvGraphicFramePr>
            <a:graphicFrameLocks/>
          </p:cNvGraphicFramePr>
          <p:nvPr>
            <p:extLst>
              <p:ext uri="{D42A27DB-BD31-4B8C-83A1-F6EECF244321}">
                <p14:modId xmlns:p14="http://schemas.microsoft.com/office/powerpoint/2010/main" val="2885259269"/>
              </p:ext>
            </p:extLst>
          </p:nvPr>
        </p:nvGraphicFramePr>
        <p:xfrm>
          <a:off x="608648" y="1415415"/>
          <a:ext cx="2925762" cy="396875"/>
        </p:xfrm>
        <a:graphic>
          <a:graphicData uri="http://schemas.openxmlformats.org/drawingml/2006/table">
            <a:tbl>
              <a:tblPr rtl="1"/>
              <a:tblGrid>
                <a:gridCol w="585787">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5788">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5787">
                  <a:extLst>
                    <a:ext uri="{9D8B030D-6E8A-4147-A177-3AD203B41FA5}">
                      <a16:colId xmlns:a16="http://schemas.microsoft.com/office/drawing/2014/main" val="20004"/>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a:ln>
                            <a:noFill/>
                          </a:ln>
                          <a:solidFill>
                            <a:schemeClr val="tx1"/>
                          </a:solidFill>
                          <a:effectLst/>
                          <a:latin typeface="Arial" pitchFamily="34" charset="0"/>
                          <a:cs typeface="Arial" pitchFamily="34" charset="0"/>
                        </a:rPr>
                        <a:t>Δ</a:t>
                      </a:r>
                    </a:p>
                  </a:txBody>
                  <a:tcPr marT="45793" marB="45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a</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45793" marB="45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8" name="Group 17">
            <a:extLst>
              <a:ext uri="{FF2B5EF4-FFF2-40B4-BE49-F238E27FC236}">
                <a16:creationId xmlns:a16="http://schemas.microsoft.com/office/drawing/2014/main" id="{9DAAFD46-5120-4C1C-BFA1-E173182A5688}"/>
              </a:ext>
            </a:extLst>
          </p:cNvPr>
          <p:cNvGraphicFramePr>
            <a:graphicFrameLocks/>
          </p:cNvGraphicFramePr>
          <p:nvPr>
            <p:extLst>
              <p:ext uri="{D42A27DB-BD31-4B8C-83A1-F6EECF244321}">
                <p14:modId xmlns:p14="http://schemas.microsoft.com/office/powerpoint/2010/main" val="3169642367"/>
              </p:ext>
            </p:extLst>
          </p:nvPr>
        </p:nvGraphicFramePr>
        <p:xfrm>
          <a:off x="605473" y="2316798"/>
          <a:ext cx="3024187" cy="431800"/>
        </p:xfrm>
        <a:graphic>
          <a:graphicData uri="http://schemas.openxmlformats.org/drawingml/2006/table">
            <a:tbl>
              <a:tblPr rtl="1"/>
              <a:tblGrid>
                <a:gridCol w="604837">
                  <a:extLst>
                    <a:ext uri="{9D8B030D-6E8A-4147-A177-3AD203B41FA5}">
                      <a16:colId xmlns:a16="http://schemas.microsoft.com/office/drawing/2014/main" val="20000"/>
                    </a:ext>
                  </a:extLst>
                </a:gridCol>
                <a:gridCol w="604838">
                  <a:extLst>
                    <a:ext uri="{9D8B030D-6E8A-4147-A177-3AD203B41FA5}">
                      <a16:colId xmlns:a16="http://schemas.microsoft.com/office/drawing/2014/main" val="20001"/>
                    </a:ext>
                  </a:extLst>
                </a:gridCol>
                <a:gridCol w="604837">
                  <a:extLst>
                    <a:ext uri="{9D8B030D-6E8A-4147-A177-3AD203B41FA5}">
                      <a16:colId xmlns:a16="http://schemas.microsoft.com/office/drawing/2014/main" val="20002"/>
                    </a:ext>
                  </a:extLst>
                </a:gridCol>
                <a:gridCol w="604838">
                  <a:extLst>
                    <a:ext uri="{9D8B030D-6E8A-4147-A177-3AD203B41FA5}">
                      <a16:colId xmlns:a16="http://schemas.microsoft.com/office/drawing/2014/main" val="20003"/>
                    </a:ext>
                  </a:extLst>
                </a:gridCol>
                <a:gridCol w="604837">
                  <a:extLst>
                    <a:ext uri="{9D8B030D-6E8A-4147-A177-3AD203B41FA5}">
                      <a16:colId xmlns:a16="http://schemas.microsoft.com/office/drawing/2014/main" val="20004"/>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Arial" pitchFamily="34" charset="0"/>
                        </a:rPr>
                        <a:t>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 name="Group 31">
            <a:extLst>
              <a:ext uri="{FF2B5EF4-FFF2-40B4-BE49-F238E27FC236}">
                <a16:creationId xmlns:a16="http://schemas.microsoft.com/office/drawing/2014/main" id="{4FD90192-4E43-427E-B4DA-57BE3C2F8EAF}"/>
              </a:ext>
            </a:extLst>
          </p:cNvPr>
          <p:cNvGraphicFramePr>
            <a:graphicFrameLocks/>
          </p:cNvGraphicFramePr>
          <p:nvPr>
            <p:extLst>
              <p:ext uri="{D42A27DB-BD31-4B8C-83A1-F6EECF244321}">
                <p14:modId xmlns:p14="http://schemas.microsoft.com/office/powerpoint/2010/main" val="1556801867"/>
              </p:ext>
            </p:extLst>
          </p:nvPr>
        </p:nvGraphicFramePr>
        <p:xfrm>
          <a:off x="605473" y="3320098"/>
          <a:ext cx="3024187" cy="396875"/>
        </p:xfrm>
        <a:graphic>
          <a:graphicData uri="http://schemas.openxmlformats.org/drawingml/2006/table">
            <a:tbl>
              <a:tblPr rtl="1"/>
              <a:tblGrid>
                <a:gridCol w="604837">
                  <a:extLst>
                    <a:ext uri="{9D8B030D-6E8A-4147-A177-3AD203B41FA5}">
                      <a16:colId xmlns:a16="http://schemas.microsoft.com/office/drawing/2014/main" val="20000"/>
                    </a:ext>
                  </a:extLst>
                </a:gridCol>
                <a:gridCol w="604838">
                  <a:extLst>
                    <a:ext uri="{9D8B030D-6E8A-4147-A177-3AD203B41FA5}">
                      <a16:colId xmlns:a16="http://schemas.microsoft.com/office/drawing/2014/main" val="20001"/>
                    </a:ext>
                  </a:extLst>
                </a:gridCol>
                <a:gridCol w="604837">
                  <a:extLst>
                    <a:ext uri="{9D8B030D-6E8A-4147-A177-3AD203B41FA5}">
                      <a16:colId xmlns:a16="http://schemas.microsoft.com/office/drawing/2014/main" val="20002"/>
                    </a:ext>
                  </a:extLst>
                </a:gridCol>
                <a:gridCol w="604838">
                  <a:extLst>
                    <a:ext uri="{9D8B030D-6E8A-4147-A177-3AD203B41FA5}">
                      <a16:colId xmlns:a16="http://schemas.microsoft.com/office/drawing/2014/main" val="20003"/>
                    </a:ext>
                  </a:extLst>
                </a:gridCol>
                <a:gridCol w="604837">
                  <a:extLst>
                    <a:ext uri="{9D8B030D-6E8A-4147-A177-3AD203B41FA5}">
                      <a16:colId xmlns:a16="http://schemas.microsoft.com/office/drawing/2014/main" val="20004"/>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a:ln>
                            <a:noFill/>
                          </a:ln>
                          <a:solidFill>
                            <a:schemeClr val="tx1"/>
                          </a:solidFill>
                          <a:effectLst/>
                          <a:latin typeface="Arial" pitchFamily="34" charset="0"/>
                          <a:cs typeface="Arial" pitchFamily="34" charset="0"/>
                        </a:rPr>
                        <a:t>Δ</a:t>
                      </a:r>
                    </a:p>
                  </a:txBody>
                  <a:tcPr marT="45793" marB="45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a</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b</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a</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a:t>
                      </a:r>
                    </a:p>
                  </a:txBody>
                  <a:tcPr marT="45793" marB="45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 name="Group 89">
            <a:extLst>
              <a:ext uri="{FF2B5EF4-FFF2-40B4-BE49-F238E27FC236}">
                <a16:creationId xmlns:a16="http://schemas.microsoft.com/office/drawing/2014/main" id="{329EE614-89CC-4FFC-B6B6-1C8152C44DC5}"/>
              </a:ext>
            </a:extLst>
          </p:cNvPr>
          <p:cNvGraphicFramePr>
            <a:graphicFrameLocks/>
          </p:cNvGraphicFramePr>
          <p:nvPr>
            <p:extLst>
              <p:ext uri="{D42A27DB-BD31-4B8C-83A1-F6EECF244321}">
                <p14:modId xmlns:p14="http://schemas.microsoft.com/office/powerpoint/2010/main" val="1889616821"/>
              </p:ext>
            </p:extLst>
          </p:nvPr>
        </p:nvGraphicFramePr>
        <p:xfrm>
          <a:off x="585470" y="5302568"/>
          <a:ext cx="3095625" cy="396875"/>
        </p:xfrm>
        <a:graphic>
          <a:graphicData uri="http://schemas.openxmlformats.org/drawingml/2006/table">
            <a:tbl>
              <a:tblPr rtl="1"/>
              <a:tblGrid>
                <a:gridCol w="619125">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619125">
                  <a:extLst>
                    <a:ext uri="{9D8B030D-6E8A-4147-A177-3AD203B41FA5}">
                      <a16:colId xmlns:a16="http://schemas.microsoft.com/office/drawing/2014/main" val="20002"/>
                    </a:ext>
                  </a:extLst>
                </a:gridCol>
                <a:gridCol w="619125">
                  <a:extLst>
                    <a:ext uri="{9D8B030D-6E8A-4147-A177-3AD203B41FA5}">
                      <a16:colId xmlns:a16="http://schemas.microsoft.com/office/drawing/2014/main" val="20003"/>
                    </a:ext>
                  </a:extLst>
                </a:gridCol>
                <a:gridCol w="619125">
                  <a:extLst>
                    <a:ext uri="{9D8B030D-6E8A-4147-A177-3AD203B41FA5}">
                      <a16:colId xmlns:a16="http://schemas.microsoft.com/office/drawing/2014/main" val="20004"/>
                    </a:ext>
                  </a:extLst>
                </a:gridCol>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a:ln>
                            <a:noFill/>
                          </a:ln>
                          <a:solidFill>
                            <a:schemeClr val="tx1"/>
                          </a:solidFill>
                          <a:effectLst/>
                          <a:latin typeface="Arial" charset="0"/>
                          <a:cs typeface="Arial" charset="0"/>
                        </a:rPr>
                        <a:t>Δ</a:t>
                      </a:r>
                    </a:p>
                  </a:txBody>
                  <a:tcPr marT="45793" marB="45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a</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b</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a</a:t>
                      </a:r>
                    </a:p>
                  </a:txBody>
                  <a:tcPr marT="45793" marB="45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a:t>
                      </a:r>
                    </a:p>
                  </a:txBody>
                  <a:tcPr marT="45793" marB="45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1" name="מציין מיקום של מספר שקופית 8">
            <a:extLst>
              <a:ext uri="{FF2B5EF4-FFF2-40B4-BE49-F238E27FC236}">
                <a16:creationId xmlns:a16="http://schemas.microsoft.com/office/drawing/2014/main" id="{0F104A39-4266-41BB-AF71-F4B07193F1AB}"/>
              </a:ext>
            </a:extLst>
          </p:cNvPr>
          <p:cNvSpPr txBox="1">
            <a:spLocks/>
          </p:cNvSpPr>
          <p:nvPr/>
        </p:nvSpPr>
        <p:spPr bwMode="auto">
          <a:xfrm>
            <a:off x="511175" y="787400"/>
            <a:ext cx="58578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he-IL"/>
            </a:defPPr>
            <a:lvl1pPr marL="0" algn="r" defTabSz="914400" rtl="1"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r" defTabSz="914400" rtl="1"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r" defTabSz="914400" rtl="1"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r" defTabSz="914400" rtl="1"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r" defTabSz="914400" rtl="1"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defRPr/>
            </a:pPr>
            <a:fld id="{5CBB4DB6-F4DD-4C3A-A697-01F03EAE6EC0}" type="slidenum">
              <a:rPr lang="he-IL" altLang="he-IL" sz="1200" smtClean="0">
                <a:solidFill>
                  <a:srgbClr val="898989"/>
                </a:solidFill>
                <a:latin typeface="Varela Round" pitchFamily="2" charset="-79"/>
                <a:cs typeface="Varela Round" pitchFamily="2" charset="-79"/>
              </a:rPr>
              <a:pPr algn="l">
                <a:spcBef>
                  <a:spcPct val="0"/>
                </a:spcBef>
                <a:buFontTx/>
                <a:buNone/>
                <a:defRPr/>
              </a:pPr>
              <a:t>27</a:t>
            </a:fld>
            <a:endParaRPr lang="en-US" altLang="he-IL" sz="1200" dirty="0">
              <a:solidFill>
                <a:srgbClr val="898989"/>
              </a:solidFill>
              <a:latin typeface="Varela Round" pitchFamily="2" charset="-79"/>
              <a:cs typeface="Varela Round" pitchFamily="2" charset="-79"/>
            </a:endParaRPr>
          </a:p>
        </p:txBody>
      </p:sp>
      <p:graphicFrame>
        <p:nvGraphicFramePr>
          <p:cNvPr id="62" name="Group 47">
            <a:extLst>
              <a:ext uri="{FF2B5EF4-FFF2-40B4-BE49-F238E27FC236}">
                <a16:creationId xmlns:a16="http://schemas.microsoft.com/office/drawing/2014/main" id="{E0F897AF-44BA-43FF-9848-CA554652E266}"/>
              </a:ext>
            </a:extLst>
          </p:cNvPr>
          <p:cNvGraphicFramePr>
            <a:graphicFrameLocks noGrp="1"/>
          </p:cNvGraphicFramePr>
          <p:nvPr>
            <p:extLst>
              <p:ext uri="{D42A27DB-BD31-4B8C-83A1-F6EECF244321}">
                <p14:modId xmlns:p14="http://schemas.microsoft.com/office/powerpoint/2010/main" val="769315184"/>
              </p:ext>
            </p:extLst>
          </p:nvPr>
        </p:nvGraphicFramePr>
        <p:xfrm>
          <a:off x="597536" y="4248785"/>
          <a:ext cx="3024187" cy="431800"/>
        </p:xfrm>
        <a:graphic>
          <a:graphicData uri="http://schemas.openxmlformats.org/drawingml/2006/table">
            <a:tbl>
              <a:tblPr rtl="1"/>
              <a:tblGrid>
                <a:gridCol w="693018">
                  <a:extLst>
                    <a:ext uri="{9D8B030D-6E8A-4147-A177-3AD203B41FA5}">
                      <a16:colId xmlns:a16="http://schemas.microsoft.com/office/drawing/2014/main" val="20000"/>
                    </a:ext>
                  </a:extLst>
                </a:gridCol>
                <a:gridCol w="516051">
                  <a:extLst>
                    <a:ext uri="{9D8B030D-6E8A-4147-A177-3AD203B41FA5}">
                      <a16:colId xmlns:a16="http://schemas.microsoft.com/office/drawing/2014/main" val="20001"/>
                    </a:ext>
                  </a:extLst>
                </a:gridCol>
                <a:gridCol w="606049">
                  <a:extLst>
                    <a:ext uri="{9D8B030D-6E8A-4147-A177-3AD203B41FA5}">
                      <a16:colId xmlns:a16="http://schemas.microsoft.com/office/drawing/2014/main" val="20002"/>
                    </a:ext>
                  </a:extLst>
                </a:gridCol>
                <a:gridCol w="604535">
                  <a:extLst>
                    <a:ext uri="{9D8B030D-6E8A-4147-A177-3AD203B41FA5}">
                      <a16:colId xmlns:a16="http://schemas.microsoft.com/office/drawing/2014/main" val="20003"/>
                    </a:ext>
                  </a:extLst>
                </a:gridCol>
                <a:gridCol w="604534">
                  <a:extLst>
                    <a:ext uri="{9D8B030D-6E8A-4147-A177-3AD203B41FA5}">
                      <a16:colId xmlns:a16="http://schemas.microsoft.com/office/drawing/2014/main" val="20004"/>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Arial" pitchFamily="34" charset="0"/>
                        </a:rPr>
                        <a:t>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 name="Text Box 61">
            <a:extLst>
              <a:ext uri="{FF2B5EF4-FFF2-40B4-BE49-F238E27FC236}">
                <a16:creationId xmlns:a16="http://schemas.microsoft.com/office/drawing/2014/main" id="{1914F1CE-BD2E-4FA6-BE95-DC87E1FDD248}"/>
              </a:ext>
            </a:extLst>
          </p:cNvPr>
          <p:cNvSpPr txBox="1">
            <a:spLocks noChangeArrowheads="1"/>
          </p:cNvSpPr>
          <p:nvPr/>
        </p:nvSpPr>
        <p:spPr bwMode="auto">
          <a:xfrm>
            <a:off x="1256348" y="1991678"/>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1800" dirty="0">
                <a:latin typeface="Varela Round" pitchFamily="2" charset="-79"/>
                <a:cs typeface="Varela Round" pitchFamily="2" charset="-79"/>
              </a:rPr>
              <a:t>q0</a:t>
            </a:r>
          </a:p>
        </p:txBody>
      </p:sp>
      <p:sp>
        <p:nvSpPr>
          <p:cNvPr id="64" name="Line 62">
            <a:extLst>
              <a:ext uri="{FF2B5EF4-FFF2-40B4-BE49-F238E27FC236}">
                <a16:creationId xmlns:a16="http://schemas.microsoft.com/office/drawing/2014/main" id="{3F6D6D81-3E0E-4871-AEFB-8AEA73A4C9A4}"/>
              </a:ext>
            </a:extLst>
          </p:cNvPr>
          <p:cNvSpPr>
            <a:spLocks noChangeShapeType="1"/>
          </p:cNvSpPr>
          <p:nvPr/>
        </p:nvSpPr>
        <p:spPr bwMode="auto">
          <a:xfrm flipV="1">
            <a:off x="1545273" y="184721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65" name="Text Box 63">
            <a:extLst>
              <a:ext uri="{FF2B5EF4-FFF2-40B4-BE49-F238E27FC236}">
                <a16:creationId xmlns:a16="http://schemas.microsoft.com/office/drawing/2014/main" id="{C254F7C5-236B-4473-86D0-CE1276A292C9}"/>
              </a:ext>
            </a:extLst>
          </p:cNvPr>
          <p:cNvSpPr txBox="1">
            <a:spLocks noChangeArrowheads="1"/>
          </p:cNvSpPr>
          <p:nvPr/>
        </p:nvSpPr>
        <p:spPr bwMode="auto">
          <a:xfrm>
            <a:off x="1829435" y="296449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1800" dirty="0">
                <a:latin typeface="Varela Round" pitchFamily="2" charset="-79"/>
                <a:cs typeface="Varela Round" pitchFamily="2" charset="-79"/>
              </a:rPr>
              <a:t>q1</a:t>
            </a:r>
          </a:p>
        </p:txBody>
      </p:sp>
      <p:sp>
        <p:nvSpPr>
          <p:cNvPr id="66" name="Line 64">
            <a:extLst>
              <a:ext uri="{FF2B5EF4-FFF2-40B4-BE49-F238E27FC236}">
                <a16:creationId xmlns:a16="http://schemas.microsoft.com/office/drawing/2014/main" id="{4B23EE73-86F9-4AE4-BA09-5DCF696ED965}"/>
              </a:ext>
            </a:extLst>
          </p:cNvPr>
          <p:cNvSpPr>
            <a:spLocks noChangeShapeType="1"/>
          </p:cNvSpPr>
          <p:nvPr/>
        </p:nvSpPr>
        <p:spPr bwMode="auto">
          <a:xfrm flipV="1">
            <a:off x="2045335" y="2748598"/>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67" name="Text Box 65">
            <a:extLst>
              <a:ext uri="{FF2B5EF4-FFF2-40B4-BE49-F238E27FC236}">
                <a16:creationId xmlns:a16="http://schemas.microsoft.com/office/drawing/2014/main" id="{35214CD2-F228-4243-B57C-C85A4533FAA2}"/>
              </a:ext>
            </a:extLst>
          </p:cNvPr>
          <p:cNvSpPr txBox="1">
            <a:spLocks noChangeArrowheads="1"/>
          </p:cNvSpPr>
          <p:nvPr/>
        </p:nvSpPr>
        <p:spPr bwMode="auto">
          <a:xfrm>
            <a:off x="2405698" y="3896360"/>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1800" dirty="0">
                <a:latin typeface="Varela Round" pitchFamily="2" charset="-79"/>
                <a:cs typeface="Varela Round" pitchFamily="2" charset="-79"/>
              </a:rPr>
              <a:t>q1</a:t>
            </a:r>
          </a:p>
        </p:txBody>
      </p:sp>
      <p:sp>
        <p:nvSpPr>
          <p:cNvPr id="68" name="Line 66">
            <a:extLst>
              <a:ext uri="{FF2B5EF4-FFF2-40B4-BE49-F238E27FC236}">
                <a16:creationId xmlns:a16="http://schemas.microsoft.com/office/drawing/2014/main" id="{FC060CA8-1F86-4CC2-B463-209FC3F99FB7}"/>
              </a:ext>
            </a:extLst>
          </p:cNvPr>
          <p:cNvSpPr>
            <a:spLocks noChangeShapeType="1"/>
          </p:cNvSpPr>
          <p:nvPr/>
        </p:nvSpPr>
        <p:spPr bwMode="auto">
          <a:xfrm flipV="1">
            <a:off x="2693035" y="368046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69" name="Text Box 67">
            <a:extLst>
              <a:ext uri="{FF2B5EF4-FFF2-40B4-BE49-F238E27FC236}">
                <a16:creationId xmlns:a16="http://schemas.microsoft.com/office/drawing/2014/main" id="{3E2B0F9D-2C0D-4ED3-84CA-93648C3EC052}"/>
              </a:ext>
            </a:extLst>
          </p:cNvPr>
          <p:cNvSpPr txBox="1">
            <a:spLocks noChangeArrowheads="1"/>
          </p:cNvSpPr>
          <p:nvPr/>
        </p:nvSpPr>
        <p:spPr bwMode="auto">
          <a:xfrm>
            <a:off x="3035935" y="4896485"/>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1800" dirty="0">
                <a:latin typeface="Varela Round" pitchFamily="2" charset="-79"/>
                <a:cs typeface="Varela Round" pitchFamily="2" charset="-79"/>
              </a:rPr>
              <a:t>q1</a:t>
            </a:r>
          </a:p>
        </p:txBody>
      </p:sp>
      <p:sp>
        <p:nvSpPr>
          <p:cNvPr id="70" name="Line 68">
            <a:extLst>
              <a:ext uri="{FF2B5EF4-FFF2-40B4-BE49-F238E27FC236}">
                <a16:creationId xmlns:a16="http://schemas.microsoft.com/office/drawing/2014/main" id="{107ED43E-5E33-4FCA-895D-68AB2BD5AFA1}"/>
              </a:ext>
            </a:extLst>
          </p:cNvPr>
          <p:cNvSpPr>
            <a:spLocks noChangeShapeType="1"/>
          </p:cNvSpPr>
          <p:nvPr/>
        </p:nvSpPr>
        <p:spPr bwMode="auto">
          <a:xfrm flipV="1">
            <a:off x="3324860" y="468058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71" name="Text Box 83">
            <a:extLst>
              <a:ext uri="{FF2B5EF4-FFF2-40B4-BE49-F238E27FC236}">
                <a16:creationId xmlns:a16="http://schemas.microsoft.com/office/drawing/2014/main" id="{7ADCAC68-5F9D-4DCC-A26F-E43E9B254BA6}"/>
              </a:ext>
            </a:extLst>
          </p:cNvPr>
          <p:cNvSpPr txBox="1">
            <a:spLocks noChangeArrowheads="1"/>
          </p:cNvSpPr>
          <p:nvPr/>
        </p:nvSpPr>
        <p:spPr bwMode="auto">
          <a:xfrm>
            <a:off x="26511" y="5927090"/>
            <a:ext cx="36545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ts val="0"/>
              </a:spcBef>
              <a:buFontTx/>
              <a:buNone/>
              <a:defRPr/>
            </a:pPr>
            <a:r>
              <a:rPr lang="en-US" altLang="he-IL" sz="1800" dirty="0">
                <a:latin typeface="Varela Round" pitchFamily="2" charset="-79"/>
                <a:cs typeface="Varela Round" pitchFamily="2" charset="-79"/>
              </a:rPr>
              <a:t>q2         </a:t>
            </a:r>
            <a:r>
              <a:rPr lang="he-IL" altLang="he-IL" sz="1800" dirty="0">
                <a:latin typeface="Varela Round" pitchFamily="2" charset="-79"/>
                <a:cs typeface="Varela Round" pitchFamily="2" charset="-79"/>
              </a:rPr>
              <a:t> </a:t>
            </a:r>
          </a:p>
          <a:p>
            <a:pPr>
              <a:spcBef>
                <a:spcPts val="0"/>
              </a:spcBef>
              <a:buNone/>
              <a:defRPr/>
            </a:pPr>
            <a:r>
              <a:rPr lang="he-IL" sz="1800" dirty="0">
                <a:solidFill>
                  <a:srgbClr val="92D050"/>
                </a:solidFill>
                <a:latin typeface="Varela Round" pitchFamily="2" charset="-79"/>
                <a:cs typeface="Varela Round" pitchFamily="2" charset="-79"/>
              </a:rPr>
              <a:t>המכונה נתקעה, לא מוגדר מצב עבור אות </a:t>
            </a:r>
            <a:r>
              <a:rPr lang="en-US" sz="1800" dirty="0">
                <a:solidFill>
                  <a:srgbClr val="92D050"/>
                </a:solidFill>
                <a:latin typeface="Varela Round" pitchFamily="2" charset="-79"/>
                <a:cs typeface="Varela Round" pitchFamily="2" charset="-79"/>
              </a:rPr>
              <a:t>a </a:t>
            </a:r>
            <a:r>
              <a:rPr lang="he-IL" sz="1800" dirty="0">
                <a:solidFill>
                  <a:srgbClr val="92D050"/>
                </a:solidFill>
                <a:latin typeface="Varela Round" pitchFamily="2" charset="-79"/>
                <a:cs typeface="Varela Round" pitchFamily="2" charset="-79"/>
              </a:rPr>
              <a:t> שעל הסרט במצב </a:t>
            </a:r>
            <a:r>
              <a:rPr lang="en-US" sz="1800" dirty="0">
                <a:solidFill>
                  <a:srgbClr val="92D050"/>
                </a:solidFill>
                <a:latin typeface="Varela Round" pitchFamily="2" charset="-79"/>
                <a:cs typeface="Varela Round" pitchFamily="2" charset="-79"/>
              </a:rPr>
              <a:t>q2</a:t>
            </a:r>
            <a:endParaRPr lang="en-US" altLang="he-IL" sz="1800" dirty="0">
              <a:solidFill>
                <a:srgbClr val="92D050"/>
              </a:solidFill>
              <a:latin typeface="Varela Round" pitchFamily="2" charset="-79"/>
              <a:cs typeface="Varela Round" pitchFamily="2" charset="-79"/>
            </a:endParaRPr>
          </a:p>
        </p:txBody>
      </p:sp>
      <p:sp>
        <p:nvSpPr>
          <p:cNvPr id="72" name="Line 84">
            <a:extLst>
              <a:ext uri="{FF2B5EF4-FFF2-40B4-BE49-F238E27FC236}">
                <a16:creationId xmlns:a16="http://schemas.microsoft.com/office/drawing/2014/main" id="{AB6E8D25-C2A2-47C2-9E3B-08E87D9FC5D7}"/>
              </a:ext>
            </a:extLst>
          </p:cNvPr>
          <p:cNvSpPr>
            <a:spLocks noChangeShapeType="1"/>
          </p:cNvSpPr>
          <p:nvPr/>
        </p:nvSpPr>
        <p:spPr bwMode="auto">
          <a:xfrm flipV="1">
            <a:off x="2817495" y="5734368"/>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74" name="מלבן 73">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2</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5" name="TextBox 74"/>
          <p:cNvSpPr txBox="1"/>
          <p:nvPr/>
        </p:nvSpPr>
        <p:spPr>
          <a:xfrm>
            <a:off x="7349836" y="1879944"/>
            <a:ext cx="4489099" cy="1200329"/>
          </a:xfrm>
          <a:prstGeom prst="rect">
            <a:avLst/>
          </a:prstGeom>
          <a:solidFill>
            <a:schemeClr val="bg1"/>
          </a:solidFill>
        </p:spPr>
        <p:txBody>
          <a:bodyPr wrap="square" rtlCol="1">
            <a:spAutoFit/>
          </a:bodyPr>
          <a:lstStyle/>
          <a:p>
            <a:pPr>
              <a:buFontTx/>
              <a:buNone/>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עבור השפה </a:t>
            </a:r>
            <a:r>
              <a:rPr lang="en-US" sz="2400" dirty="0">
                <a:latin typeface="Varela Round" pitchFamily="2" charset="-79"/>
                <a:cs typeface="Varela Round" pitchFamily="2" charset="-79"/>
              </a:rPr>
              <a:t>L</a:t>
            </a:r>
            <a:r>
              <a:rPr lang="he-IL" sz="2400" dirty="0">
                <a:latin typeface="Varela Round" pitchFamily="2" charset="-79"/>
                <a:cs typeface="Varela Round" pitchFamily="2" charset="-79"/>
              </a:rPr>
              <a:t> </a:t>
            </a:r>
            <a:r>
              <a:rPr lang="he-IL" altLang="he-IL" sz="2400" dirty="0">
                <a:latin typeface="Varela Round" pitchFamily="2" charset="-79"/>
                <a:cs typeface="Varela Round" pitchFamily="2" charset="-79"/>
              </a:rPr>
              <a:t>מעל הא"ב </a:t>
            </a:r>
            <a:r>
              <a:rPr lang="en-US" altLang="he-IL" sz="2400" dirty="0">
                <a:latin typeface="Varela Round" pitchFamily="2" charset="-79"/>
                <a:cs typeface="Varela Round" pitchFamily="2" charset="-79"/>
              </a:rPr>
              <a:t>{a, b}</a:t>
            </a:r>
            <a:r>
              <a:rPr lang="he-IL" altLang="he-IL" sz="2400" dirty="0">
                <a:latin typeface="Varela Round" pitchFamily="2" charset="-79"/>
                <a:cs typeface="Varela Round" pitchFamily="2" charset="-79"/>
              </a:rPr>
              <a:t> </a:t>
            </a:r>
            <a:endParaRPr lang="en-US" sz="2400" dirty="0">
              <a:latin typeface="Varela Round" pitchFamily="2" charset="-79"/>
              <a:cs typeface="Varela Round" pitchFamily="2" charset="-79"/>
            </a:endParaRPr>
          </a:p>
          <a:p>
            <a:pPr>
              <a:buFontTx/>
              <a:buNone/>
            </a:pPr>
            <a:r>
              <a:rPr lang="he-IL" altLang="he-IL" sz="1600" dirty="0">
                <a:latin typeface="Varela Round" pitchFamily="2" charset="-79"/>
                <a:cs typeface="Varela Round" pitchFamily="2" charset="-79"/>
              </a:rPr>
              <a:t>{כל המלים המתחילות ב-</a:t>
            </a:r>
            <a:r>
              <a:rPr lang="en-US" altLang="he-IL" sz="1600" dirty="0">
                <a:latin typeface="Varela Round" pitchFamily="2" charset="-79"/>
                <a:cs typeface="Varela Round" pitchFamily="2" charset="-79"/>
              </a:rPr>
              <a:t>a</a:t>
            </a:r>
            <a:r>
              <a:rPr lang="he-IL" altLang="he-IL" sz="1600" dirty="0">
                <a:latin typeface="Varela Round" pitchFamily="2" charset="-79"/>
                <a:cs typeface="Varela Round" pitchFamily="2" charset="-79"/>
              </a:rPr>
              <a:t> ומסתיימות ב-</a:t>
            </a:r>
            <a:r>
              <a:rPr lang="en-US" altLang="he-IL" sz="1600" dirty="0">
                <a:latin typeface="Varela Round" pitchFamily="2" charset="-79"/>
                <a:cs typeface="Varela Round" pitchFamily="2" charset="-79"/>
              </a:rPr>
              <a:t>b</a:t>
            </a:r>
            <a:r>
              <a:rPr lang="he-IL" altLang="he-IL" dirty="0">
                <a:latin typeface="Varela Round" pitchFamily="2" charset="-79"/>
                <a:cs typeface="Varela Round" pitchFamily="2" charset="-79"/>
              </a:rPr>
              <a:t> </a:t>
            </a:r>
            <a:r>
              <a:rPr lang="en-US" altLang="he-IL" sz="2400" dirty="0">
                <a:latin typeface="Varela Round" pitchFamily="2" charset="-79"/>
                <a:cs typeface="Varela Round" pitchFamily="2" charset="-79"/>
              </a:rPr>
              <a:t>L</a:t>
            </a:r>
            <a:r>
              <a:rPr lang="en-US" altLang="he-IL" dirty="0">
                <a:latin typeface="Varela Round" pitchFamily="2" charset="-79"/>
                <a:cs typeface="Varela Round" pitchFamily="2" charset="-79"/>
              </a:rPr>
              <a:t> = {</a:t>
            </a:r>
            <a:endParaRPr lang="he-IL" altLang="he-IL" dirty="0">
              <a:latin typeface="Varela Round" pitchFamily="2" charset="-79"/>
              <a:cs typeface="Varela Round" pitchFamily="2" charset="-79"/>
            </a:endParaRPr>
          </a:p>
        </p:txBody>
      </p:sp>
    </p:spTree>
    <p:extLst>
      <p:ext uri="{BB962C8B-B14F-4D97-AF65-F5344CB8AC3E}">
        <p14:creationId xmlns:p14="http://schemas.microsoft.com/office/powerpoint/2010/main" val="228989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69" grpId="0"/>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מלבן 3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3</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grpSp>
        <p:nvGrpSpPr>
          <p:cNvPr id="12" name="קבוצה 15"/>
          <p:cNvGrpSpPr>
            <a:grpSpLocks/>
          </p:cNvGrpSpPr>
          <p:nvPr/>
        </p:nvGrpSpPr>
        <p:grpSpPr bwMode="auto">
          <a:xfrm>
            <a:off x="679538" y="2169524"/>
            <a:ext cx="3175000" cy="1447800"/>
            <a:chOff x="4876800" y="2133600"/>
            <a:chExt cx="3174795" cy="1447800"/>
          </a:xfrm>
        </p:grpSpPr>
        <p:pic>
          <p:nvPicPr>
            <p:cNvPr id="1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05" t="38383" r="65024" b="50000"/>
            <a:stretch>
              <a:fillRect/>
            </a:stretch>
          </p:blipFill>
          <p:spPr bwMode="auto">
            <a:xfrm>
              <a:off x="4876800" y="2543486"/>
              <a:ext cx="3174795" cy="103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קבוצה 17"/>
            <p:cNvGrpSpPr>
              <a:grpSpLocks/>
            </p:cNvGrpSpPr>
            <p:nvPr/>
          </p:nvGrpSpPr>
          <p:grpSpPr bwMode="auto">
            <a:xfrm>
              <a:off x="5015671" y="2133600"/>
              <a:ext cx="1613729" cy="845872"/>
              <a:chOff x="5015671" y="2133600"/>
              <a:chExt cx="1613729" cy="845872"/>
            </a:xfrm>
          </p:grpSpPr>
          <p:sp>
            <p:nvSpPr>
              <p:cNvPr id="15" name="מלבן 18"/>
              <p:cNvSpPr>
                <a:spLocks noChangeArrowheads="1"/>
              </p:cNvSpPr>
              <p:nvPr/>
            </p:nvSpPr>
            <p:spPr bwMode="auto">
              <a:xfrm>
                <a:off x="5330814" y="2602468"/>
                <a:ext cx="31449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a</a:t>
                </a:r>
                <a:endParaRPr lang="he-IL" altLang="he-IL" dirty="0">
                  <a:latin typeface="Varela Round" pitchFamily="2" charset="-79"/>
                  <a:cs typeface="Varela Round" pitchFamily="2" charset="-79"/>
                </a:endParaRPr>
              </a:p>
            </p:txBody>
          </p:sp>
          <p:sp>
            <p:nvSpPr>
              <p:cNvPr id="16" name="מלבן 19"/>
              <p:cNvSpPr>
                <a:spLocks noChangeArrowheads="1"/>
              </p:cNvSpPr>
              <p:nvPr/>
            </p:nvSpPr>
            <p:spPr bwMode="auto">
              <a:xfrm>
                <a:off x="5742708" y="2602468"/>
                <a:ext cx="152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b</a:t>
                </a:r>
                <a:endParaRPr lang="he-IL" altLang="he-IL" dirty="0">
                  <a:latin typeface="Varela Round" pitchFamily="2" charset="-79"/>
                  <a:cs typeface="Varela Round" pitchFamily="2" charset="-79"/>
                </a:endParaRPr>
              </a:p>
            </p:txBody>
          </p:sp>
          <p:sp>
            <p:nvSpPr>
              <p:cNvPr id="17" name="מלבן 20"/>
              <p:cNvSpPr>
                <a:spLocks noChangeArrowheads="1"/>
              </p:cNvSpPr>
              <p:nvPr/>
            </p:nvSpPr>
            <p:spPr bwMode="auto">
              <a:xfrm>
                <a:off x="5933910" y="2610140"/>
                <a:ext cx="31449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a</a:t>
                </a:r>
                <a:endParaRPr lang="he-IL" altLang="he-IL" dirty="0">
                  <a:latin typeface="Varela Round" pitchFamily="2" charset="-79"/>
                  <a:cs typeface="Varela Round" pitchFamily="2" charset="-79"/>
                </a:endParaRPr>
              </a:p>
            </p:txBody>
          </p:sp>
          <p:sp>
            <p:nvSpPr>
              <p:cNvPr id="18" name="מלבן 17"/>
              <p:cNvSpPr/>
              <p:nvPr/>
            </p:nvSpPr>
            <p:spPr>
              <a:xfrm>
                <a:off x="5015671" y="2133600"/>
                <a:ext cx="1200892" cy="400110"/>
              </a:xfrm>
              <a:prstGeom prst="rect">
                <a:avLst/>
              </a:prstGeom>
            </p:spPr>
            <p:txBody>
              <a:bodyPr wrap="none">
                <a:spAutoFit/>
              </a:bodyPr>
              <a:lstStyle/>
              <a:p>
                <a:pPr>
                  <a:defRPr/>
                </a:pPr>
                <a:r>
                  <a:rPr lang="he-IL" sz="2000" dirty="0">
                    <a:latin typeface="Varela Round" pitchFamily="2" charset="-79"/>
                    <a:cs typeface="Varela Round" pitchFamily="2" charset="-79"/>
                  </a:rPr>
                  <a:t>קלט חוקי</a:t>
                </a:r>
                <a:endParaRPr lang="he-IL" sz="1600" dirty="0">
                  <a:latin typeface="Varela Round" pitchFamily="2" charset="-79"/>
                  <a:cs typeface="Varela Round" pitchFamily="2" charset="-79"/>
                </a:endParaRPr>
              </a:p>
            </p:txBody>
          </p:sp>
          <p:sp>
            <p:nvSpPr>
              <p:cNvPr id="19" name="מלבן 22"/>
              <p:cNvSpPr>
                <a:spLocks noChangeArrowheads="1"/>
              </p:cNvSpPr>
              <p:nvPr/>
            </p:nvSpPr>
            <p:spPr bwMode="auto">
              <a:xfrm>
                <a:off x="6047509" y="2595265"/>
                <a:ext cx="15890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b</a:t>
                </a:r>
                <a:endParaRPr lang="he-IL" altLang="he-IL" dirty="0">
                  <a:latin typeface="Varela Round" pitchFamily="2" charset="-79"/>
                  <a:cs typeface="Varela Round" pitchFamily="2" charset="-79"/>
                </a:endParaRPr>
              </a:p>
            </p:txBody>
          </p:sp>
          <p:sp>
            <p:nvSpPr>
              <p:cNvPr id="20" name="מלבן 23"/>
              <p:cNvSpPr>
                <a:spLocks noChangeArrowheads="1"/>
              </p:cNvSpPr>
              <p:nvPr/>
            </p:nvSpPr>
            <p:spPr bwMode="auto">
              <a:xfrm>
                <a:off x="6400800" y="2590800"/>
                <a:ext cx="228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a</a:t>
                </a:r>
                <a:endParaRPr lang="he-IL" altLang="he-IL" dirty="0">
                  <a:latin typeface="Varela Round" pitchFamily="2" charset="-79"/>
                  <a:cs typeface="Varela Round" pitchFamily="2" charset="-79"/>
                </a:endParaRPr>
              </a:p>
            </p:txBody>
          </p:sp>
        </p:grpSp>
      </p:gr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מילה מעל {</a:t>
            </a:r>
            <a:r>
              <a:rPr lang="en-GB" sz="2400" dirty="0" err="1">
                <a:latin typeface="Varela Round" pitchFamily="2" charset="-79"/>
                <a:cs typeface="Varela Round" pitchFamily="2" charset="-79"/>
              </a:rPr>
              <a:t>a,b</a:t>
            </a:r>
            <a:r>
              <a:rPr lang="he-IL" sz="2400" dirty="0">
                <a:latin typeface="Varela Round" pitchFamily="2" charset="-79"/>
                <a:cs typeface="Varela Round" pitchFamily="2" charset="-79"/>
              </a:rPr>
              <a:t>}</a:t>
            </a:r>
            <a:r>
              <a:rPr lang="en-US" sz="2400" dirty="0">
                <a:latin typeface="Varela Round" pitchFamily="2" charset="-79"/>
                <a:cs typeface="Varela Round" pitchFamily="2" charset="-79"/>
              </a:rPr>
              <a:t> </a:t>
            </a:r>
            <a:r>
              <a:rPr lang="he-IL" sz="2400" dirty="0">
                <a:latin typeface="Varela Round" pitchFamily="2" charset="-79"/>
                <a:cs typeface="Varela Round" pitchFamily="2" charset="-79"/>
              </a:rPr>
              <a:t>ובודקת שהאות הראשונה במילה זהה לאחרונה</a:t>
            </a: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3" name="הסבר ענן 22"/>
          <p:cNvSpPr/>
          <p:nvPr/>
        </p:nvSpPr>
        <p:spPr>
          <a:xfrm>
            <a:off x="3391736" y="1047729"/>
            <a:ext cx="2658544" cy="1121795"/>
          </a:xfrm>
          <a:prstGeom prst="cloudCallout">
            <a:avLst>
              <a:gd name="adj1" fmla="val 90266"/>
              <a:gd name="adj2" fmla="val 4741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480778" y="1088401"/>
            <a:ext cx="1969192" cy="892552"/>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רעיון לאלגוריתם </a:t>
            </a:r>
            <a:r>
              <a:rPr lang="he-IL" sz="2800" dirty="0">
                <a:solidFill>
                  <a:srgbClr val="000000"/>
                </a:solidFill>
                <a:latin typeface="Varela Round" pitchFamily="2" charset="-79"/>
                <a:cs typeface="Varela Round" pitchFamily="2" charset="-79"/>
              </a:rPr>
              <a:t>?</a:t>
            </a:r>
            <a:r>
              <a:rPr lang="he-IL" sz="2400" dirty="0">
                <a:solidFill>
                  <a:srgbClr val="000000"/>
                </a:solidFill>
                <a:latin typeface="Varela Round" pitchFamily="2" charset="-79"/>
                <a:cs typeface="Varela Round" pitchFamily="2" charset="-79"/>
              </a:rPr>
              <a:t> </a:t>
            </a:r>
          </a:p>
        </p:txBody>
      </p:sp>
      <p:grpSp>
        <p:nvGrpSpPr>
          <p:cNvPr id="28" name="קבוצה 27"/>
          <p:cNvGrpSpPr/>
          <p:nvPr/>
        </p:nvGrpSpPr>
        <p:grpSpPr>
          <a:xfrm>
            <a:off x="3725535" y="2911890"/>
            <a:ext cx="1664340" cy="637898"/>
            <a:chOff x="4185711" y="3291616"/>
            <a:chExt cx="1664340" cy="637898"/>
          </a:xfrm>
        </p:grpSpPr>
        <p:sp>
          <p:nvSpPr>
            <p:cNvPr id="26" name="הסבר מלבני מעוגל 25"/>
            <p:cNvSpPr/>
            <p:nvPr/>
          </p:nvSpPr>
          <p:spPr>
            <a:xfrm>
              <a:off x="4257563" y="3346774"/>
              <a:ext cx="1592488" cy="582740"/>
            </a:xfrm>
            <a:prstGeom prst="wedgeRoundRectCallout">
              <a:avLst>
                <a:gd name="adj1" fmla="val -48930"/>
                <a:gd name="adj2" fmla="val 17879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185711" y="3291616"/>
              <a:ext cx="1623801" cy="584775"/>
            </a:xfrm>
            <a:prstGeom prst="rect">
              <a:avLst/>
            </a:prstGeom>
          </p:spPr>
          <p:txBody>
            <a:bodyPr wrap="square">
              <a:spAutoFit/>
            </a:bodyPr>
            <a:lstStyle/>
            <a:p>
              <a:r>
                <a:rPr lang="he-IL" sz="1600" dirty="0">
                  <a:solidFill>
                    <a:srgbClr val="000000"/>
                  </a:solidFill>
                  <a:latin typeface="Varela Round" pitchFamily="2" charset="-79"/>
                  <a:cs typeface="Varela Round" pitchFamily="2" charset="-79"/>
                </a:rPr>
                <a:t>חזור לאות האחרונה במילה</a:t>
              </a:r>
            </a:p>
          </p:txBody>
        </p:sp>
      </p:grpSp>
      <p:sp>
        <p:nvSpPr>
          <p:cNvPr id="39" name="מלבן 38"/>
          <p:cNvSpPr/>
          <p:nvPr/>
        </p:nvSpPr>
        <p:spPr>
          <a:xfrm>
            <a:off x="6438146" y="3347646"/>
            <a:ext cx="5124568" cy="1631216"/>
          </a:xfrm>
          <a:prstGeom prst="rect">
            <a:avLst/>
          </a:prstGeom>
        </p:spPr>
        <p:txBody>
          <a:bodyPr wrap="square">
            <a:spAutoFit/>
          </a:bodyPr>
          <a:lstStyle/>
          <a:p>
            <a:r>
              <a:rPr lang="he-IL" sz="2000" dirty="0">
                <a:solidFill>
                  <a:srgbClr val="000000"/>
                </a:solidFill>
                <a:latin typeface="Varela Round" pitchFamily="2" charset="-79"/>
                <a:cs typeface="Varela Round" pitchFamily="2" charset="-79"/>
              </a:rPr>
              <a:t>נבדוק את התו הראשון במילה, </a:t>
            </a:r>
          </a:p>
          <a:p>
            <a:r>
              <a:rPr lang="he-IL" sz="2000" dirty="0">
                <a:solidFill>
                  <a:srgbClr val="000000"/>
                </a:solidFill>
                <a:latin typeface="Varela Round" pitchFamily="2" charset="-79"/>
                <a:cs typeface="Varela Round" pitchFamily="2" charset="-79"/>
              </a:rPr>
              <a:t>אם התו </a:t>
            </a:r>
            <a:r>
              <a:rPr lang="en-US" sz="2000" dirty="0">
                <a:solidFill>
                  <a:srgbClr val="000000"/>
                </a:solidFill>
                <a:latin typeface="Varela Round" pitchFamily="2" charset="-79"/>
                <a:cs typeface="Varela Round" pitchFamily="2" charset="-79"/>
              </a:rPr>
              <a:t>a</a:t>
            </a:r>
            <a:r>
              <a:rPr lang="he-IL" sz="2000" dirty="0">
                <a:solidFill>
                  <a:srgbClr val="000000"/>
                </a:solidFill>
                <a:latin typeface="Varela Round" pitchFamily="2" charset="-79"/>
                <a:cs typeface="Varela Round" pitchFamily="2" charset="-79"/>
              </a:rPr>
              <a:t>,  ננוע על הסרט עד סוף המילה ונבדוק אם האות האחרונה הינה </a:t>
            </a:r>
            <a:r>
              <a:rPr lang="en-US" sz="2000" dirty="0">
                <a:solidFill>
                  <a:srgbClr val="000000"/>
                </a:solidFill>
                <a:latin typeface="Varela Round" pitchFamily="2" charset="-79"/>
                <a:cs typeface="Varela Round" pitchFamily="2" charset="-79"/>
              </a:rPr>
              <a:t>a</a:t>
            </a:r>
            <a:r>
              <a:rPr lang="he-IL" sz="2000" dirty="0">
                <a:solidFill>
                  <a:srgbClr val="000000"/>
                </a:solidFill>
                <a:latin typeface="Varela Round" pitchFamily="2" charset="-79"/>
                <a:cs typeface="Varela Round" pitchFamily="2" charset="-79"/>
              </a:rPr>
              <a:t>.</a:t>
            </a:r>
          </a:p>
          <a:p>
            <a:r>
              <a:rPr lang="he-IL" sz="2000" dirty="0">
                <a:solidFill>
                  <a:srgbClr val="000000"/>
                </a:solidFill>
                <a:latin typeface="Varela Round" pitchFamily="2" charset="-79"/>
                <a:cs typeface="Varela Round" pitchFamily="2" charset="-79"/>
              </a:rPr>
              <a:t>אם התו </a:t>
            </a:r>
            <a:r>
              <a:rPr lang="en-US" sz="2000" dirty="0">
                <a:solidFill>
                  <a:srgbClr val="000000"/>
                </a:solidFill>
                <a:latin typeface="Varela Round" pitchFamily="2" charset="-79"/>
                <a:cs typeface="Varela Round" pitchFamily="2" charset="-79"/>
              </a:rPr>
              <a:t>b</a:t>
            </a:r>
            <a:r>
              <a:rPr lang="he-IL" sz="2000" dirty="0">
                <a:solidFill>
                  <a:srgbClr val="000000"/>
                </a:solidFill>
                <a:latin typeface="Varela Round" pitchFamily="2" charset="-79"/>
                <a:cs typeface="Varela Round" pitchFamily="2" charset="-79"/>
              </a:rPr>
              <a:t> , ננוע על הסרט עד סוף המילה ונבדוק אם האות האחרונה הינה </a:t>
            </a:r>
            <a:r>
              <a:rPr lang="en-US" sz="2000" dirty="0">
                <a:solidFill>
                  <a:srgbClr val="000000"/>
                </a:solidFill>
                <a:latin typeface="Varela Round" pitchFamily="2" charset="-79"/>
                <a:cs typeface="Varela Round" pitchFamily="2" charset="-79"/>
              </a:rPr>
              <a:t>b</a:t>
            </a:r>
            <a:r>
              <a:rPr lang="he-IL" sz="2000" dirty="0">
                <a:solidFill>
                  <a:srgbClr val="000000"/>
                </a:solidFill>
                <a:latin typeface="Varela Round" pitchFamily="2" charset="-79"/>
                <a:cs typeface="Varela Round" pitchFamily="2" charset="-79"/>
              </a:rPr>
              <a:t>.</a:t>
            </a:r>
            <a:endParaRPr lang="en-US" sz="2000" dirty="0">
              <a:solidFill>
                <a:srgbClr val="000000"/>
              </a:solidFill>
              <a:latin typeface="Varela Round" pitchFamily="2" charset="-79"/>
              <a:cs typeface="Varela Round" pitchFamily="2" charset="-79"/>
            </a:endParaRPr>
          </a:p>
        </p:txBody>
      </p:sp>
      <p:sp>
        <p:nvSpPr>
          <p:cNvPr id="40" name="מלבן 39"/>
          <p:cNvSpPr/>
          <p:nvPr/>
        </p:nvSpPr>
        <p:spPr>
          <a:xfrm>
            <a:off x="6459365" y="4978862"/>
            <a:ext cx="5124568" cy="1015663"/>
          </a:xfrm>
          <a:prstGeom prst="rect">
            <a:avLst/>
          </a:prstGeom>
        </p:spPr>
        <p:txBody>
          <a:bodyPr wrap="square">
            <a:spAutoFit/>
          </a:bodyPr>
          <a:lstStyle/>
          <a:p>
            <a:r>
              <a:rPr lang="he-IL" sz="2000" dirty="0">
                <a:solidFill>
                  <a:srgbClr val="000000"/>
                </a:solidFill>
                <a:latin typeface="Varela Round" pitchFamily="2" charset="-79"/>
                <a:cs typeface="Varela Round" pitchFamily="2" charset="-79"/>
              </a:rPr>
              <a:t>לשם כך מצטרך להגדיר שני מסלולים:</a:t>
            </a:r>
          </a:p>
          <a:p>
            <a:r>
              <a:rPr lang="he-IL" sz="2000" dirty="0">
                <a:solidFill>
                  <a:srgbClr val="000000"/>
                </a:solidFill>
                <a:latin typeface="Varela Round" pitchFamily="2" charset="-79"/>
                <a:cs typeface="Varela Round" pitchFamily="2" charset="-79"/>
              </a:rPr>
              <a:t>מסלול עבור מילים המתחילות ב </a:t>
            </a:r>
            <a:r>
              <a:rPr lang="en-US" sz="2000" dirty="0">
                <a:solidFill>
                  <a:srgbClr val="000000"/>
                </a:solidFill>
                <a:latin typeface="Varela Round" pitchFamily="2" charset="-79"/>
                <a:cs typeface="Varela Round" pitchFamily="2" charset="-79"/>
              </a:rPr>
              <a:t>a</a:t>
            </a:r>
            <a:endParaRPr lang="he-IL" sz="2000" dirty="0">
              <a:solidFill>
                <a:srgbClr val="000000"/>
              </a:solidFill>
              <a:latin typeface="Varela Round" pitchFamily="2" charset="-79"/>
              <a:cs typeface="Varela Round" pitchFamily="2" charset="-79"/>
            </a:endParaRPr>
          </a:p>
          <a:p>
            <a:r>
              <a:rPr lang="he-IL" sz="2000" dirty="0">
                <a:solidFill>
                  <a:srgbClr val="000000"/>
                </a:solidFill>
                <a:latin typeface="Varela Round" pitchFamily="2" charset="-79"/>
                <a:cs typeface="Varela Round" pitchFamily="2" charset="-79"/>
              </a:rPr>
              <a:t>מסלול עבור מילים המתחילות ב </a:t>
            </a:r>
            <a:r>
              <a:rPr lang="en-US" sz="2000" dirty="0">
                <a:solidFill>
                  <a:srgbClr val="000000"/>
                </a:solidFill>
                <a:latin typeface="Varela Round" pitchFamily="2" charset="-79"/>
                <a:cs typeface="Varela Round" pitchFamily="2" charset="-79"/>
              </a:rPr>
              <a:t>b</a:t>
            </a:r>
          </a:p>
        </p:txBody>
      </p:sp>
      <p:grpSp>
        <p:nvGrpSpPr>
          <p:cNvPr id="2" name="קבוצה 1"/>
          <p:cNvGrpSpPr/>
          <p:nvPr/>
        </p:nvGrpSpPr>
        <p:grpSpPr>
          <a:xfrm>
            <a:off x="-174938" y="3309013"/>
            <a:ext cx="7058025" cy="3606854"/>
            <a:chOff x="-174938" y="3309013"/>
            <a:chExt cx="7058025" cy="3606854"/>
          </a:xfrm>
        </p:grpSpPr>
        <p:grpSp>
          <p:nvGrpSpPr>
            <p:cNvPr id="36" name="קבוצה 35"/>
            <p:cNvGrpSpPr/>
            <p:nvPr/>
          </p:nvGrpSpPr>
          <p:grpSpPr>
            <a:xfrm>
              <a:off x="-174938" y="3309013"/>
              <a:ext cx="7058025" cy="3514725"/>
              <a:chOff x="-365877" y="3346774"/>
              <a:chExt cx="7058025" cy="3514725"/>
            </a:xfrm>
          </p:grpSpPr>
          <p:pic>
            <p:nvPicPr>
              <p:cNvPr id="10"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833" t="34743" r="14999"/>
              <a:stretch>
                <a:fillRect/>
              </a:stretch>
            </p:blipFill>
            <p:spPr bwMode="auto">
              <a:xfrm>
                <a:off x="-365877" y="3346774"/>
                <a:ext cx="70580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מלבן 29"/>
              <p:cNvSpPr/>
              <p:nvPr/>
            </p:nvSpPr>
            <p:spPr>
              <a:xfrm>
                <a:off x="263067" y="4963833"/>
                <a:ext cx="532051" cy="372990"/>
              </a:xfrm>
              <a:prstGeom prst="rect">
                <a:avLst/>
              </a:prstGeom>
            </p:spPr>
            <p:txBody>
              <a:bodyPr wrap="squar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0</a:t>
                </a:r>
                <a:endParaRPr lang="he-IL" dirty="0"/>
              </a:p>
            </p:txBody>
          </p:sp>
          <p:sp>
            <p:nvSpPr>
              <p:cNvPr id="31" name="מלבן 30"/>
              <p:cNvSpPr/>
              <p:nvPr/>
            </p:nvSpPr>
            <p:spPr>
              <a:xfrm>
                <a:off x="3933323" y="5618300"/>
                <a:ext cx="532051" cy="372990"/>
              </a:xfrm>
              <a:prstGeom prst="rect">
                <a:avLst/>
              </a:prstGeom>
            </p:spPr>
            <p:txBody>
              <a:bodyPr wrap="squar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4</a:t>
                </a:r>
                <a:endParaRPr lang="he-IL" dirty="0"/>
              </a:p>
            </p:txBody>
          </p:sp>
          <p:sp>
            <p:nvSpPr>
              <p:cNvPr id="32" name="מלבן 31"/>
              <p:cNvSpPr/>
              <p:nvPr/>
            </p:nvSpPr>
            <p:spPr>
              <a:xfrm>
                <a:off x="1957359" y="5603852"/>
                <a:ext cx="532051" cy="372990"/>
              </a:xfrm>
              <a:prstGeom prst="rect">
                <a:avLst/>
              </a:prstGeom>
            </p:spPr>
            <p:txBody>
              <a:bodyPr wrap="squar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3</a:t>
                </a:r>
                <a:endParaRPr lang="he-IL" dirty="0"/>
              </a:p>
            </p:txBody>
          </p:sp>
          <p:sp>
            <p:nvSpPr>
              <p:cNvPr id="33" name="מלבן 32"/>
              <p:cNvSpPr/>
              <p:nvPr/>
            </p:nvSpPr>
            <p:spPr>
              <a:xfrm>
                <a:off x="4025998" y="4513865"/>
                <a:ext cx="532051" cy="372990"/>
              </a:xfrm>
              <a:prstGeom prst="rect">
                <a:avLst/>
              </a:prstGeom>
            </p:spPr>
            <p:txBody>
              <a:bodyPr wrap="squar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2</a:t>
                </a:r>
                <a:endParaRPr lang="he-IL" dirty="0"/>
              </a:p>
            </p:txBody>
          </p:sp>
          <p:sp>
            <p:nvSpPr>
              <p:cNvPr id="34" name="מלבן 33"/>
              <p:cNvSpPr/>
              <p:nvPr/>
            </p:nvSpPr>
            <p:spPr>
              <a:xfrm>
                <a:off x="2001012" y="4556162"/>
                <a:ext cx="532051" cy="372990"/>
              </a:xfrm>
              <a:prstGeom prst="rect">
                <a:avLst/>
              </a:prstGeom>
            </p:spPr>
            <p:txBody>
              <a:bodyPr wrap="squar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1</a:t>
                </a:r>
                <a:endParaRPr lang="he-IL" dirty="0"/>
              </a:p>
            </p:txBody>
          </p:sp>
          <p:sp>
            <p:nvSpPr>
              <p:cNvPr id="35" name="מלבן 34"/>
              <p:cNvSpPr/>
              <p:nvPr/>
            </p:nvSpPr>
            <p:spPr>
              <a:xfrm>
                <a:off x="5677959" y="5200443"/>
                <a:ext cx="532051" cy="372990"/>
              </a:xfrm>
              <a:prstGeom prst="rect">
                <a:avLst/>
              </a:prstGeom>
            </p:spPr>
            <p:txBody>
              <a:bodyPr wrap="squar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5</a:t>
                </a:r>
                <a:endParaRPr lang="he-IL" dirty="0"/>
              </a:p>
            </p:txBody>
          </p:sp>
        </p:grpSp>
        <p:sp>
          <p:nvSpPr>
            <p:cNvPr id="37" name="TextBox 36">
              <a:extLst>
                <a:ext uri="{FF2B5EF4-FFF2-40B4-BE49-F238E27FC236}">
                  <a16:creationId xmlns:a16="http://schemas.microsoft.com/office/drawing/2014/main" id="{4258F31A-387B-4470-97C1-F68F486A7F28}"/>
                </a:ext>
              </a:extLst>
            </p:cNvPr>
            <p:cNvSpPr txBox="1"/>
            <p:nvPr/>
          </p:nvSpPr>
          <p:spPr>
            <a:xfrm>
              <a:off x="1421054" y="6269536"/>
              <a:ext cx="1224136" cy="646331"/>
            </a:xfrm>
            <a:prstGeom prst="rect">
              <a:avLst/>
            </a:prstGeom>
            <a:noFill/>
          </p:spPr>
          <p:txBody>
            <a:bodyPr wrap="square" rtlCol="1">
              <a:spAutoFit/>
            </a:bodyPr>
            <a:lstStyle/>
            <a:p>
              <a:r>
                <a:rPr lang="he-IL" dirty="0">
                  <a:latin typeface="Varela Round" pitchFamily="2" charset="-79"/>
                  <a:ea typeface="Yu Gothic UI Semibold" panose="020B0700000000000000" pitchFamily="34" charset="-128"/>
                  <a:cs typeface="Varela Round" pitchFamily="2" charset="-79"/>
                </a:rPr>
                <a:t>ימין, </a:t>
              </a:r>
              <a:r>
                <a:rPr lang="en-US" dirty="0">
                  <a:latin typeface="Varela Round" pitchFamily="2" charset="-79"/>
                  <a:ea typeface="Yu Gothic UI Semibold" panose="020B0700000000000000" pitchFamily="34" charset="-128"/>
                  <a:cs typeface="Varela Round" pitchFamily="2" charset="-79"/>
                </a:rPr>
                <a:t>b/b</a:t>
              </a:r>
            </a:p>
            <a:p>
              <a:r>
                <a:rPr lang="he-IL" dirty="0">
                  <a:latin typeface="Varela Round" pitchFamily="2" charset="-79"/>
                  <a:ea typeface="Yu Gothic UI Semibold" panose="020B0700000000000000" pitchFamily="34" charset="-128"/>
                  <a:cs typeface="Varela Round" pitchFamily="2" charset="-79"/>
                </a:rPr>
                <a:t>ימין </a:t>
              </a:r>
              <a:r>
                <a:rPr lang="en-US" dirty="0">
                  <a:latin typeface="Varela Round" pitchFamily="2" charset="-79"/>
                  <a:ea typeface="Yu Gothic UI Semibold" panose="020B0700000000000000" pitchFamily="34" charset="-128"/>
                  <a:cs typeface="Varela Round" pitchFamily="2" charset="-79"/>
                </a:rPr>
                <a:t>a/a</a:t>
              </a:r>
              <a:r>
                <a:rPr lang="he-IL" dirty="0">
                  <a:latin typeface="Varela Round" pitchFamily="2" charset="-79"/>
                  <a:ea typeface="Yu Gothic UI Semibold" panose="020B0700000000000000" pitchFamily="34" charset="-128"/>
                  <a:cs typeface="Varela Round" pitchFamily="2" charset="-79"/>
                </a:rPr>
                <a:t> </a:t>
              </a:r>
              <a:endParaRPr lang="he-IL" dirty="0">
                <a:latin typeface="Varela Round" pitchFamily="2" charset="-79"/>
                <a:cs typeface="Varela Round" pitchFamily="2" charset="-79"/>
              </a:endParaRPr>
            </a:p>
          </p:txBody>
        </p:sp>
      </p:grpSp>
      <p:grpSp>
        <p:nvGrpSpPr>
          <p:cNvPr id="41" name="קבוצה 40"/>
          <p:cNvGrpSpPr/>
          <p:nvPr/>
        </p:nvGrpSpPr>
        <p:grpSpPr>
          <a:xfrm>
            <a:off x="5647465" y="2675477"/>
            <a:ext cx="1664340" cy="738664"/>
            <a:chOff x="4185711" y="3291616"/>
            <a:chExt cx="1664340" cy="738664"/>
          </a:xfrm>
        </p:grpSpPr>
        <p:sp>
          <p:nvSpPr>
            <p:cNvPr id="42" name="הסבר מלבני מעוגל 41"/>
            <p:cNvSpPr/>
            <p:nvPr/>
          </p:nvSpPr>
          <p:spPr>
            <a:xfrm>
              <a:off x="4257563" y="3346774"/>
              <a:ext cx="1592488" cy="658788"/>
            </a:xfrm>
            <a:prstGeom prst="wedgeRoundRectCallout">
              <a:avLst>
                <a:gd name="adj1" fmla="val -59266"/>
                <a:gd name="adj2" fmla="val 2345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מלבן 42"/>
            <p:cNvSpPr/>
            <p:nvPr/>
          </p:nvSpPr>
          <p:spPr>
            <a:xfrm>
              <a:off x="4185711" y="3291616"/>
              <a:ext cx="1623801" cy="738664"/>
            </a:xfrm>
            <a:prstGeom prst="rect">
              <a:avLst/>
            </a:prstGeom>
          </p:spPr>
          <p:txBody>
            <a:bodyPr wrap="square">
              <a:spAutoFit/>
            </a:bodyPr>
            <a:lstStyle/>
            <a:p>
              <a:r>
                <a:rPr lang="he-IL" sz="1400" dirty="0">
                  <a:solidFill>
                    <a:srgbClr val="000000"/>
                  </a:solidFill>
                  <a:latin typeface="Varela Round" pitchFamily="2" charset="-79"/>
                  <a:cs typeface="Varela Round" pitchFamily="2" charset="-79"/>
                </a:rPr>
                <a:t>אם האות האחרונה במילה </a:t>
              </a:r>
              <a:r>
                <a:rPr lang="en-US" sz="1400" dirty="0">
                  <a:solidFill>
                    <a:srgbClr val="000000"/>
                  </a:solidFill>
                  <a:latin typeface="Varela Round" pitchFamily="2" charset="-79"/>
                  <a:cs typeface="Varela Round" pitchFamily="2" charset="-79"/>
                </a:rPr>
                <a:t>a</a:t>
              </a:r>
              <a:r>
                <a:rPr lang="he-IL" sz="1400" dirty="0">
                  <a:solidFill>
                    <a:srgbClr val="000000"/>
                  </a:solidFill>
                  <a:latin typeface="Varela Round" pitchFamily="2" charset="-79"/>
                  <a:cs typeface="Varela Round" pitchFamily="2" charset="-79"/>
                </a:rPr>
                <a:t> עבור למצב מקבל</a:t>
              </a:r>
            </a:p>
          </p:txBody>
        </p:sp>
      </p:grpSp>
    </p:spTree>
    <p:extLst>
      <p:ext uri="{BB962C8B-B14F-4D97-AF65-F5344CB8AC3E}">
        <p14:creationId xmlns:p14="http://schemas.microsoft.com/office/powerpoint/2010/main" val="317496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1" end="1"/>
                                            </p:txEl>
                                          </p:spTgt>
                                        </p:tgtEl>
                                        <p:attrNameLst>
                                          <p:attrName>style.visibility</p:attrName>
                                        </p:attrNameLst>
                                      </p:cBhvr>
                                      <p:to>
                                        <p:strVal val="visible"/>
                                      </p:to>
                                    </p:set>
                                    <p:animEffect transition="in" filter="fade">
                                      <p:cBhvr>
                                        <p:cTn id="14" dur="1000"/>
                                        <p:tgtEl>
                                          <p:spTgt spid="39">
                                            <p:txEl>
                                              <p:pRg st="1" end="1"/>
                                            </p:txEl>
                                          </p:spTgt>
                                        </p:tgtEl>
                                      </p:cBhvr>
                                    </p:animEffect>
                                    <p:anim calcmode="lin" valueType="num">
                                      <p:cBhvr>
                                        <p:cTn id="15"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2" end="2"/>
                                            </p:txEl>
                                          </p:spTgt>
                                        </p:tgtEl>
                                        <p:attrNameLst>
                                          <p:attrName>style.visibility</p:attrName>
                                        </p:attrNameLst>
                                      </p:cBhvr>
                                      <p:to>
                                        <p:strVal val="visible"/>
                                      </p:to>
                                    </p:set>
                                    <p:animEffect transition="in" filter="fade">
                                      <p:cBhvr>
                                        <p:cTn id="21" dur="1000"/>
                                        <p:tgtEl>
                                          <p:spTgt spid="39">
                                            <p:txEl>
                                              <p:pRg st="2" end="2"/>
                                            </p:txEl>
                                          </p:spTgt>
                                        </p:tgtEl>
                                      </p:cBhvr>
                                    </p:animEffect>
                                    <p:anim calcmode="lin" valueType="num">
                                      <p:cBhvr>
                                        <p:cTn id="22"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Effect transition="in" filter="fade">
                                      <p:cBhvr>
                                        <p:cTn id="28" dur="1000"/>
                                        <p:tgtEl>
                                          <p:spTgt spid="40">
                                            <p:txEl>
                                              <p:pRg st="0" end="0"/>
                                            </p:txEl>
                                          </p:spTgt>
                                        </p:tgtEl>
                                      </p:cBhvr>
                                    </p:animEffect>
                                    <p:anim calcmode="lin" valueType="num">
                                      <p:cBhvr>
                                        <p:cTn id="29"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0">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0">
                                            <p:txEl>
                                              <p:pRg st="1" end="1"/>
                                            </p:txEl>
                                          </p:spTgt>
                                        </p:tgtEl>
                                        <p:attrNameLst>
                                          <p:attrName>style.visibility</p:attrName>
                                        </p:attrNameLst>
                                      </p:cBhvr>
                                      <p:to>
                                        <p:strVal val="visible"/>
                                      </p:to>
                                    </p:set>
                                    <p:animEffect transition="in" filter="fade">
                                      <p:cBhvr>
                                        <p:cTn id="33" dur="1000"/>
                                        <p:tgtEl>
                                          <p:spTgt spid="40">
                                            <p:txEl>
                                              <p:pRg st="1" end="1"/>
                                            </p:txEl>
                                          </p:spTgt>
                                        </p:tgtEl>
                                      </p:cBhvr>
                                    </p:animEffect>
                                    <p:anim calcmode="lin" valueType="num">
                                      <p:cBhvr>
                                        <p:cTn id="34"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0">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0">
                                            <p:txEl>
                                              <p:pRg st="2" end="2"/>
                                            </p:txEl>
                                          </p:spTgt>
                                        </p:tgtEl>
                                        <p:attrNameLst>
                                          <p:attrName>style.visibility</p:attrName>
                                        </p:attrNameLst>
                                      </p:cBhvr>
                                      <p:to>
                                        <p:strVal val="visible"/>
                                      </p:to>
                                    </p:set>
                                    <p:animEffect transition="in" filter="fade">
                                      <p:cBhvr>
                                        <p:cTn id="38" dur="1000"/>
                                        <p:tgtEl>
                                          <p:spTgt spid="40">
                                            <p:txEl>
                                              <p:pRg st="2" end="2"/>
                                            </p:txEl>
                                          </p:spTgt>
                                        </p:tgtEl>
                                      </p:cBhvr>
                                    </p:animEffect>
                                    <p:anim calcmode="lin" valueType="num">
                                      <p:cBhvr>
                                        <p:cTn id="39"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מלבן 3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4</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מילה מעל {</a:t>
            </a:r>
            <a:r>
              <a:rPr lang="en-GB" sz="2400" dirty="0" err="1">
                <a:latin typeface="Varela Round" pitchFamily="2" charset="-79"/>
                <a:cs typeface="Varela Round" pitchFamily="2" charset="-79"/>
              </a:rPr>
              <a:t>a,b,c</a:t>
            </a:r>
            <a:r>
              <a:rPr lang="he-IL" sz="2400" dirty="0">
                <a:latin typeface="Varela Round" pitchFamily="2" charset="-79"/>
                <a:cs typeface="Varela Round" pitchFamily="2" charset="-79"/>
              </a:rPr>
              <a:t>} כך ש </a:t>
            </a:r>
          </a:p>
          <a:p>
            <a:pPr fontAlgn="auto">
              <a:spcAft>
                <a:spcPts val="0"/>
              </a:spcAft>
              <a:buFontTx/>
              <a:buNone/>
              <a:defRPr/>
            </a:pPr>
            <a:endParaRPr lang="he-IL" sz="2400" dirty="0">
              <a:solidFill>
                <a:schemeClr val="tx1">
                  <a:lumMod val="75000"/>
                  <a:lumOff val="25000"/>
                </a:schemeClr>
              </a:solidFill>
            </a:endParaRP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3" name="הסבר ענן 22"/>
          <p:cNvSpPr/>
          <p:nvPr/>
        </p:nvSpPr>
        <p:spPr>
          <a:xfrm rot="591145">
            <a:off x="3033981" y="1047729"/>
            <a:ext cx="3016299" cy="1793196"/>
          </a:xfrm>
          <a:prstGeom prst="cloudCallout">
            <a:avLst>
              <a:gd name="adj1" fmla="val 81106"/>
              <a:gd name="adj2" fmla="val -14215"/>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737267" y="1209906"/>
            <a:ext cx="3066243" cy="1323439"/>
          </a:xfrm>
          <a:prstGeom prst="rect">
            <a:avLst/>
          </a:prstGeom>
        </p:spPr>
        <p:txBody>
          <a:bodyPr wrap="square">
            <a:spAutoFit/>
          </a:bodyPr>
          <a:lstStyle/>
          <a:p>
            <a:r>
              <a:rPr lang="he-IL" sz="2000" dirty="0">
                <a:solidFill>
                  <a:srgbClr val="000000"/>
                </a:solidFill>
                <a:latin typeface="Varela Round" pitchFamily="2" charset="-79"/>
                <a:cs typeface="Varela Round" pitchFamily="2" charset="-79"/>
              </a:rPr>
              <a:t>רעיון לאלגוריתם ?</a:t>
            </a:r>
          </a:p>
          <a:p>
            <a:pPr>
              <a:defRPr/>
            </a:pPr>
            <a:r>
              <a:rPr lang="he-IL" sz="2000" dirty="0">
                <a:solidFill>
                  <a:srgbClr val="000000"/>
                </a:solidFill>
                <a:latin typeface="Varela Round" pitchFamily="2" charset="-79"/>
                <a:cs typeface="Varela Round" pitchFamily="2" charset="-79"/>
              </a:rPr>
              <a:t>מקרים שרצוי לבדוק:</a:t>
            </a:r>
          </a:p>
          <a:p>
            <a:pPr marL="342900" indent="-342900">
              <a:buFont typeface="Arial" panose="020B0604020202020204" pitchFamily="34" charset="0"/>
              <a:buChar char="•"/>
              <a:defRPr/>
            </a:pPr>
            <a:r>
              <a:rPr lang="he-IL" sz="2000" dirty="0">
                <a:solidFill>
                  <a:srgbClr val="000000"/>
                </a:solidFill>
                <a:latin typeface="Varela Round" pitchFamily="2" charset="-79"/>
                <a:cs typeface="Varela Round" pitchFamily="2" charset="-79"/>
              </a:rPr>
              <a:t>מילים מתקבלות?</a:t>
            </a:r>
          </a:p>
          <a:p>
            <a:pPr marL="342900" indent="-342900">
              <a:buFont typeface="Arial" panose="020B0604020202020204" pitchFamily="34" charset="0"/>
              <a:buChar char="•"/>
              <a:defRPr/>
            </a:pPr>
            <a:r>
              <a:rPr lang="he-IL" sz="2000" dirty="0">
                <a:solidFill>
                  <a:srgbClr val="000000"/>
                </a:solidFill>
                <a:latin typeface="Varela Round" pitchFamily="2" charset="-79"/>
                <a:cs typeface="Varela Round" pitchFamily="2" charset="-79"/>
              </a:rPr>
              <a:t>מילים שאינן מתקבלות?</a:t>
            </a:r>
          </a:p>
        </p:txBody>
      </p:sp>
      <p:sp>
        <p:nvSpPr>
          <p:cNvPr id="39" name="מלבן 38"/>
          <p:cNvSpPr/>
          <p:nvPr/>
        </p:nvSpPr>
        <p:spPr>
          <a:xfrm>
            <a:off x="4538503" y="4075116"/>
            <a:ext cx="3296827" cy="1569660"/>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נגדיר שלושה מצבים:</a:t>
            </a:r>
          </a:p>
          <a:p>
            <a:r>
              <a:rPr lang="en-US" sz="2400" dirty="0">
                <a:solidFill>
                  <a:srgbClr val="000000"/>
                </a:solidFill>
                <a:latin typeface="Varela Round" pitchFamily="2" charset="-79"/>
                <a:cs typeface="Varela Round" pitchFamily="2" charset="-79"/>
              </a:rPr>
              <a:t>q0</a:t>
            </a:r>
            <a:r>
              <a:rPr lang="he-IL" sz="2400" dirty="0">
                <a:solidFill>
                  <a:srgbClr val="000000"/>
                </a:solidFill>
                <a:latin typeface="Varela Round" pitchFamily="2" charset="-79"/>
                <a:cs typeface="Varela Round" pitchFamily="2" charset="-79"/>
              </a:rPr>
              <a:t> - </a:t>
            </a:r>
            <a:r>
              <a:rPr lang="en-US" sz="2400" baseline="-25000" dirty="0">
                <a:latin typeface="Varela Round" pitchFamily="2" charset="-79"/>
                <a:cs typeface="Varela Round" pitchFamily="2" charset="-79"/>
              </a:rPr>
              <a:t> </a:t>
            </a:r>
            <a:r>
              <a:rPr lang="he-IL" sz="2400" baseline="-25000" dirty="0">
                <a:latin typeface="Varela Round" pitchFamily="2" charset="-79"/>
                <a:cs typeface="Varela Round" pitchFamily="2" charset="-79"/>
              </a:rPr>
              <a:t>     </a:t>
            </a:r>
            <a:r>
              <a:rPr lang="en-US" sz="2400" dirty="0">
                <a:solidFill>
                  <a:srgbClr val="000000"/>
                </a:solidFill>
                <a:latin typeface="Varela Round" pitchFamily="2" charset="-79"/>
                <a:cs typeface="Varela Round" pitchFamily="2" charset="-79"/>
              </a:rPr>
              <a:t>\w\%3 = 0</a:t>
            </a:r>
            <a:endParaRPr lang="he-IL" sz="2400" dirty="0">
              <a:solidFill>
                <a:srgbClr val="000000"/>
              </a:solidFill>
              <a:latin typeface="Varela Round" pitchFamily="2" charset="-79"/>
              <a:cs typeface="Varela Round" pitchFamily="2" charset="-79"/>
            </a:endParaRPr>
          </a:p>
          <a:p>
            <a:r>
              <a:rPr lang="en-US" sz="2400" dirty="0">
                <a:solidFill>
                  <a:srgbClr val="000000"/>
                </a:solidFill>
                <a:latin typeface="Varela Round" pitchFamily="2" charset="-79"/>
                <a:cs typeface="Varela Round" pitchFamily="2" charset="-79"/>
              </a:rPr>
              <a:t>q1</a:t>
            </a:r>
            <a:r>
              <a:rPr lang="he-IL" sz="2400" dirty="0">
                <a:solidFill>
                  <a:srgbClr val="000000"/>
                </a:solidFill>
                <a:latin typeface="Varela Round" pitchFamily="2" charset="-79"/>
                <a:cs typeface="Varela Round" pitchFamily="2" charset="-79"/>
              </a:rPr>
              <a:t> - </a:t>
            </a:r>
            <a:r>
              <a:rPr lang="en-US" sz="2400" baseline="-25000" dirty="0">
                <a:latin typeface="Varela Round" pitchFamily="2" charset="-79"/>
                <a:cs typeface="Varela Round" pitchFamily="2" charset="-79"/>
              </a:rPr>
              <a:t> </a:t>
            </a:r>
            <a:r>
              <a:rPr lang="he-IL" sz="2400" baseline="-25000" dirty="0">
                <a:latin typeface="Varela Round" pitchFamily="2" charset="-79"/>
                <a:cs typeface="Varela Round" pitchFamily="2" charset="-79"/>
              </a:rPr>
              <a:t>     </a:t>
            </a:r>
            <a:r>
              <a:rPr lang="en-US" sz="2400" dirty="0">
                <a:solidFill>
                  <a:srgbClr val="000000"/>
                </a:solidFill>
                <a:latin typeface="Varela Round" pitchFamily="2" charset="-79"/>
                <a:cs typeface="Varela Round" pitchFamily="2" charset="-79"/>
              </a:rPr>
              <a:t>\w\%3 = 1</a:t>
            </a:r>
            <a:endParaRPr lang="he-IL" sz="2400" dirty="0">
              <a:solidFill>
                <a:srgbClr val="000000"/>
              </a:solidFill>
              <a:latin typeface="Varela Round" pitchFamily="2" charset="-79"/>
              <a:cs typeface="Varela Round" pitchFamily="2" charset="-79"/>
            </a:endParaRPr>
          </a:p>
          <a:p>
            <a:r>
              <a:rPr lang="en-US" sz="2400" dirty="0">
                <a:solidFill>
                  <a:srgbClr val="000000"/>
                </a:solidFill>
                <a:latin typeface="Varela Round" pitchFamily="2" charset="-79"/>
                <a:cs typeface="Varela Round" pitchFamily="2" charset="-79"/>
              </a:rPr>
              <a:t>q2</a:t>
            </a:r>
            <a:r>
              <a:rPr lang="he-IL" sz="2400" dirty="0">
                <a:solidFill>
                  <a:srgbClr val="000000"/>
                </a:solidFill>
                <a:latin typeface="Varela Round" pitchFamily="2" charset="-79"/>
                <a:cs typeface="Varela Round" pitchFamily="2" charset="-79"/>
              </a:rPr>
              <a:t> - </a:t>
            </a:r>
            <a:r>
              <a:rPr lang="en-US" sz="2400" baseline="-25000" dirty="0">
                <a:latin typeface="Varela Round" pitchFamily="2" charset="-79"/>
                <a:cs typeface="Varela Round" pitchFamily="2" charset="-79"/>
              </a:rPr>
              <a:t> </a:t>
            </a:r>
            <a:r>
              <a:rPr lang="he-IL" sz="2400" baseline="-25000" dirty="0">
                <a:latin typeface="Varela Round" pitchFamily="2" charset="-79"/>
                <a:cs typeface="Varela Round" pitchFamily="2" charset="-79"/>
              </a:rPr>
              <a:t>     </a:t>
            </a:r>
            <a:r>
              <a:rPr lang="en-US" sz="2400" dirty="0">
                <a:solidFill>
                  <a:srgbClr val="000000"/>
                </a:solidFill>
                <a:latin typeface="Varela Round" pitchFamily="2" charset="-79"/>
                <a:cs typeface="Varela Round" pitchFamily="2" charset="-79"/>
              </a:rPr>
              <a:t>\w\%3 = 2</a:t>
            </a:r>
            <a:endParaRPr lang="he-IL" sz="2400" dirty="0">
              <a:solidFill>
                <a:srgbClr val="000000"/>
              </a:solidFill>
              <a:latin typeface="Varela Round" pitchFamily="2" charset="-79"/>
              <a:cs typeface="Varela Round" pitchFamily="2" charset="-79"/>
            </a:endParaRPr>
          </a:p>
        </p:txBody>
      </p:sp>
      <p:grpSp>
        <p:nvGrpSpPr>
          <p:cNvPr id="8" name="קבוצה 7"/>
          <p:cNvGrpSpPr/>
          <p:nvPr/>
        </p:nvGrpSpPr>
        <p:grpSpPr>
          <a:xfrm>
            <a:off x="121505" y="2801024"/>
            <a:ext cx="5562600" cy="4232792"/>
            <a:chOff x="121505" y="2801024"/>
            <a:chExt cx="5562600" cy="4232792"/>
          </a:xfrm>
        </p:grpSpPr>
        <p:sp>
          <p:nvSpPr>
            <p:cNvPr id="27" name="מלבן 26"/>
            <p:cNvSpPr/>
            <p:nvPr/>
          </p:nvSpPr>
          <p:spPr>
            <a:xfrm>
              <a:off x="4052205" y="6328273"/>
              <a:ext cx="1310926" cy="646331"/>
            </a:xfrm>
            <a:prstGeom prst="rect">
              <a:avLst/>
            </a:prstGeom>
          </p:spPr>
          <p:txBody>
            <a:bodyPr wrap="square">
              <a:spAutoFit/>
            </a:bodyPr>
            <a:lstStyle/>
            <a:p>
              <a:r>
                <a:rPr lang="en-US" dirty="0">
                  <a:solidFill>
                    <a:schemeClr val="tx1">
                      <a:lumMod val="90000"/>
                      <a:lumOff val="10000"/>
                    </a:schemeClr>
                  </a:solidFill>
                  <a:latin typeface="Varela Round" pitchFamily="2" charset="-79"/>
                  <a:cs typeface="Varela Round" pitchFamily="2" charset="-79"/>
                </a:rPr>
                <a:t>\w\%3 = 2</a:t>
              </a:r>
              <a:endParaRPr lang="he-IL" dirty="0">
                <a:solidFill>
                  <a:schemeClr val="tx1">
                    <a:lumMod val="90000"/>
                    <a:lumOff val="10000"/>
                  </a:schemeClr>
                </a:solidFill>
                <a:latin typeface="Varela Round" pitchFamily="2" charset="-79"/>
                <a:cs typeface="Varela Round" pitchFamily="2" charset="-79"/>
              </a:endParaRPr>
            </a:p>
          </p:txBody>
        </p:sp>
        <p:pic>
          <p:nvPicPr>
            <p:cNvPr id="37"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832" t="40919" r="33334" b="401"/>
            <a:stretch>
              <a:fillRect/>
            </a:stretch>
          </p:blipFill>
          <p:spPr bwMode="auto">
            <a:xfrm>
              <a:off x="121505" y="3062957"/>
              <a:ext cx="55626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מלבן 39"/>
            <p:cNvSpPr/>
            <p:nvPr/>
          </p:nvSpPr>
          <p:spPr>
            <a:xfrm>
              <a:off x="399521" y="6387485"/>
              <a:ext cx="1310926" cy="646331"/>
            </a:xfrm>
            <a:prstGeom prst="rect">
              <a:avLst/>
            </a:prstGeom>
          </p:spPr>
          <p:txBody>
            <a:bodyPr wrap="square">
              <a:spAutoFit/>
            </a:bodyPr>
            <a:lstStyle/>
            <a:p>
              <a:r>
                <a:rPr lang="en-US" dirty="0">
                  <a:solidFill>
                    <a:schemeClr val="tx1">
                      <a:lumMod val="90000"/>
                      <a:lumOff val="10000"/>
                    </a:schemeClr>
                  </a:solidFill>
                  <a:latin typeface="Varela Round" pitchFamily="2" charset="-79"/>
                  <a:cs typeface="Varela Round" pitchFamily="2" charset="-79"/>
                </a:rPr>
                <a:t>\w\%3 = 0</a:t>
              </a:r>
              <a:endParaRPr lang="he-IL" dirty="0">
                <a:solidFill>
                  <a:schemeClr val="tx1">
                    <a:lumMod val="90000"/>
                    <a:lumOff val="10000"/>
                  </a:schemeClr>
                </a:solidFill>
                <a:latin typeface="Varela Round" pitchFamily="2" charset="-79"/>
                <a:cs typeface="Varela Round" pitchFamily="2" charset="-79"/>
              </a:endParaRPr>
            </a:p>
          </p:txBody>
        </p:sp>
        <p:sp>
          <p:nvSpPr>
            <p:cNvPr id="41" name="מלבן 40"/>
            <p:cNvSpPr/>
            <p:nvPr/>
          </p:nvSpPr>
          <p:spPr>
            <a:xfrm>
              <a:off x="2133693" y="2801024"/>
              <a:ext cx="1310926" cy="646331"/>
            </a:xfrm>
            <a:prstGeom prst="rect">
              <a:avLst/>
            </a:prstGeom>
          </p:spPr>
          <p:txBody>
            <a:bodyPr wrap="square">
              <a:spAutoFit/>
            </a:bodyPr>
            <a:lstStyle/>
            <a:p>
              <a:r>
                <a:rPr lang="en-US" dirty="0">
                  <a:solidFill>
                    <a:schemeClr val="tx1">
                      <a:lumMod val="90000"/>
                      <a:lumOff val="10000"/>
                    </a:schemeClr>
                  </a:solidFill>
                  <a:latin typeface="Varela Round" pitchFamily="2" charset="-79"/>
                  <a:cs typeface="Varela Round" pitchFamily="2" charset="-79"/>
                </a:rPr>
                <a:t>\w\%3 = 1</a:t>
              </a:r>
              <a:endParaRPr lang="he-IL" dirty="0">
                <a:solidFill>
                  <a:schemeClr val="tx1">
                    <a:lumMod val="90000"/>
                    <a:lumOff val="10000"/>
                  </a:schemeClr>
                </a:solidFill>
                <a:latin typeface="Varela Round" pitchFamily="2" charset="-79"/>
                <a:cs typeface="Varela Round" pitchFamily="2" charset="-79"/>
              </a:endParaRPr>
            </a:p>
          </p:txBody>
        </p:sp>
        <p:sp>
          <p:nvSpPr>
            <p:cNvPr id="2" name="מלבן 1"/>
            <p:cNvSpPr/>
            <p:nvPr/>
          </p:nvSpPr>
          <p:spPr>
            <a:xfrm>
              <a:off x="719562" y="5929885"/>
              <a:ext cx="426720" cy="369332"/>
            </a:xfrm>
            <a:prstGeom prst="rect">
              <a:avLst/>
            </a:prstGeom>
          </p:spPr>
          <p:txBody>
            <a:bodyPr wrap="non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0</a:t>
              </a:r>
              <a:endParaRPr lang="he-IL" dirty="0"/>
            </a:p>
          </p:txBody>
        </p:sp>
        <p:sp>
          <p:nvSpPr>
            <p:cNvPr id="3" name="מלבן 2"/>
            <p:cNvSpPr/>
            <p:nvPr/>
          </p:nvSpPr>
          <p:spPr>
            <a:xfrm>
              <a:off x="2476085" y="3385030"/>
              <a:ext cx="426720" cy="369332"/>
            </a:xfrm>
            <a:prstGeom prst="rect">
              <a:avLst/>
            </a:prstGeom>
          </p:spPr>
          <p:txBody>
            <a:bodyPr wrap="non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1</a:t>
              </a:r>
              <a:endParaRPr lang="he-IL" dirty="0"/>
            </a:p>
          </p:txBody>
        </p:sp>
        <p:sp>
          <p:nvSpPr>
            <p:cNvPr id="4" name="מלבן 3"/>
            <p:cNvSpPr/>
            <p:nvPr/>
          </p:nvSpPr>
          <p:spPr>
            <a:xfrm>
              <a:off x="4538503" y="5864328"/>
              <a:ext cx="426720" cy="369332"/>
            </a:xfrm>
            <a:prstGeom prst="rect">
              <a:avLst/>
            </a:prstGeom>
          </p:spPr>
          <p:txBody>
            <a:bodyPr wrap="non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2</a:t>
              </a:r>
              <a:endParaRPr lang="he-IL" dirty="0"/>
            </a:p>
          </p:txBody>
        </p:sp>
        <p:sp>
          <p:nvSpPr>
            <p:cNvPr id="5" name="מלבן 4"/>
            <p:cNvSpPr/>
            <p:nvPr/>
          </p:nvSpPr>
          <p:spPr>
            <a:xfrm>
              <a:off x="4775661" y="3368051"/>
              <a:ext cx="426720" cy="369332"/>
            </a:xfrm>
            <a:prstGeom prst="rect">
              <a:avLst/>
            </a:prstGeom>
          </p:spPr>
          <p:txBody>
            <a:bodyPr wrap="non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4</a:t>
              </a:r>
              <a:endParaRPr lang="he-IL" dirty="0"/>
            </a:p>
          </p:txBody>
        </p:sp>
      </p:grpSp>
      <p:sp>
        <p:nvSpPr>
          <p:cNvPr id="42" name="מלבן 41"/>
          <p:cNvSpPr/>
          <p:nvPr/>
        </p:nvSpPr>
        <p:spPr>
          <a:xfrm>
            <a:off x="7754111" y="2285000"/>
            <a:ext cx="1808261" cy="461665"/>
          </a:xfrm>
          <a:prstGeom prst="rect">
            <a:avLst/>
          </a:prstGeom>
        </p:spPr>
        <p:txBody>
          <a:bodyPr wrap="square">
            <a:spAutoFit/>
          </a:bodyPr>
          <a:lstStyle/>
          <a:p>
            <a:r>
              <a:rPr lang="en-US" sz="2400" dirty="0">
                <a:solidFill>
                  <a:srgbClr val="000000"/>
                </a:solidFill>
                <a:latin typeface="Varela Round" pitchFamily="2" charset="-79"/>
                <a:cs typeface="Varela Round" pitchFamily="2" charset="-79"/>
              </a:rPr>
              <a:t>\w\%3 = 1</a:t>
            </a:r>
            <a:endParaRPr lang="he-IL" sz="2400" dirty="0">
              <a:solidFill>
                <a:srgbClr val="000000"/>
              </a:solidFill>
              <a:latin typeface="Varela Round" pitchFamily="2" charset="-79"/>
              <a:cs typeface="Varela Round" pitchFamily="2" charset="-79"/>
            </a:endParaRPr>
          </a:p>
        </p:txBody>
      </p:sp>
    </p:spTree>
    <p:extLst>
      <p:ext uri="{BB962C8B-B14F-4D97-AF65-F5344CB8AC3E}">
        <p14:creationId xmlns:p14="http://schemas.microsoft.com/office/powerpoint/2010/main" val="4333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1" end="1"/>
                                            </p:txEl>
                                          </p:spTgt>
                                        </p:tgtEl>
                                        <p:attrNameLst>
                                          <p:attrName>style.visibility</p:attrName>
                                        </p:attrNameLst>
                                      </p:cBhvr>
                                      <p:to>
                                        <p:strVal val="visible"/>
                                      </p:to>
                                    </p:set>
                                    <p:animEffect transition="in" filter="fade">
                                      <p:cBhvr>
                                        <p:cTn id="14" dur="1000"/>
                                        <p:tgtEl>
                                          <p:spTgt spid="39">
                                            <p:txEl>
                                              <p:pRg st="1" end="1"/>
                                            </p:txEl>
                                          </p:spTgt>
                                        </p:tgtEl>
                                      </p:cBhvr>
                                    </p:animEffect>
                                    <p:anim calcmode="lin" valueType="num">
                                      <p:cBhvr>
                                        <p:cTn id="15"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xEl>
                                              <p:pRg st="2" end="2"/>
                                            </p:txEl>
                                          </p:spTgt>
                                        </p:tgtEl>
                                        <p:attrNameLst>
                                          <p:attrName>style.visibility</p:attrName>
                                        </p:attrNameLst>
                                      </p:cBhvr>
                                      <p:to>
                                        <p:strVal val="visible"/>
                                      </p:to>
                                    </p:set>
                                    <p:animEffect transition="in" filter="fade">
                                      <p:cBhvr>
                                        <p:cTn id="21" dur="1000"/>
                                        <p:tgtEl>
                                          <p:spTgt spid="39">
                                            <p:txEl>
                                              <p:pRg st="2" end="2"/>
                                            </p:txEl>
                                          </p:spTgt>
                                        </p:tgtEl>
                                      </p:cBhvr>
                                    </p:animEffect>
                                    <p:anim calcmode="lin" valueType="num">
                                      <p:cBhvr>
                                        <p:cTn id="22"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xEl>
                                              <p:pRg st="3" end="3"/>
                                            </p:txEl>
                                          </p:spTgt>
                                        </p:tgtEl>
                                        <p:attrNameLst>
                                          <p:attrName>style.visibility</p:attrName>
                                        </p:attrNameLst>
                                      </p:cBhvr>
                                      <p:to>
                                        <p:strVal val="visible"/>
                                      </p:to>
                                    </p:set>
                                    <p:animEffect transition="in" filter="fade">
                                      <p:cBhvr>
                                        <p:cTn id="28" dur="1000"/>
                                        <p:tgtEl>
                                          <p:spTgt spid="39">
                                            <p:txEl>
                                              <p:pRg st="3" end="3"/>
                                            </p:txEl>
                                          </p:spTgt>
                                        </p:tgtEl>
                                      </p:cBhvr>
                                    </p:animEffect>
                                    <p:anim calcmode="lin" valueType="num">
                                      <p:cBhvr>
                                        <p:cTn id="29"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ושפות חסרות הקשר</a:t>
            </a:r>
          </a:p>
        </p:txBody>
      </p:sp>
      <p:sp>
        <p:nvSpPr>
          <p:cNvPr id="8" name="Rectangle 3"/>
          <p:cNvSpPr txBox="1">
            <a:spLocks noChangeArrowheads="1"/>
          </p:cNvSpPr>
          <p:nvPr/>
        </p:nvSpPr>
        <p:spPr bwMode="auto">
          <a:xfrm>
            <a:off x="-258907" y="1257300"/>
            <a:ext cx="81375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r" defTabSz="457200"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defTabSz="457200"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defTabSz="457200"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marL="0" indent="0">
              <a:buNone/>
            </a:pPr>
            <a:r>
              <a:rPr lang="he-IL" altLang="he-IL" sz="4000" dirty="0">
                <a:solidFill>
                  <a:srgbClr val="000000"/>
                </a:solidFill>
                <a:latin typeface="Varela Round" pitchFamily="2" charset="-79"/>
                <a:cs typeface="Varela Round" pitchFamily="2" charset="-79"/>
              </a:rPr>
              <a:t>מה בשיעור</a:t>
            </a:r>
            <a:r>
              <a:rPr lang="he-IL" altLang="he-IL" sz="5400" dirty="0">
                <a:solidFill>
                  <a:srgbClr val="000000"/>
                </a:solidFill>
                <a:latin typeface="Varela Round" pitchFamily="2" charset="-79"/>
                <a:cs typeface="Varela Round" pitchFamily="2" charset="-79"/>
              </a:rPr>
              <a:t> </a:t>
            </a:r>
            <a:r>
              <a:rPr lang="he-IL" altLang="he-IL" sz="3200" dirty="0">
                <a:solidFill>
                  <a:srgbClr val="000000"/>
                </a:solidFill>
                <a:latin typeface="Varela Round" pitchFamily="2" charset="-79"/>
                <a:cs typeface="Varela Round" pitchFamily="2" charset="-79"/>
              </a:rPr>
              <a:t>(ובשעורים הבאים)</a:t>
            </a:r>
            <a:endParaRPr lang="he-IL" sz="3200" dirty="0">
              <a:solidFill>
                <a:srgbClr val="000000"/>
              </a:solidFill>
              <a:latin typeface="Varela Round" pitchFamily="2" charset="-79"/>
              <a:cs typeface="Varela Round" pitchFamily="2" charset="-79"/>
            </a:endParaRPr>
          </a:p>
          <a:p>
            <a:pPr eaLnBrk="1" hangingPunct="1">
              <a:buFont typeface="Wingdings" panose="05000000000000000000" pitchFamily="2" charset="2"/>
              <a:buChar char="Ø"/>
            </a:pPr>
            <a:r>
              <a:rPr lang="he-IL" altLang="he-IL" sz="2800" dirty="0">
                <a:latin typeface="Varela Round" pitchFamily="2" charset="-79"/>
                <a:cs typeface="Varela Round" pitchFamily="2" charset="-79"/>
              </a:rPr>
              <a:t>מהי מכונת </a:t>
            </a:r>
            <a:r>
              <a:rPr lang="he-IL" altLang="he-IL" sz="2800" dirty="0" err="1">
                <a:latin typeface="Varela Round" pitchFamily="2" charset="-79"/>
                <a:cs typeface="Varela Round" pitchFamily="2" charset="-79"/>
              </a:rPr>
              <a:t>טיורינג</a:t>
            </a:r>
            <a:r>
              <a:rPr lang="he-IL" altLang="he-IL" sz="2800" dirty="0">
                <a:latin typeface="Varela Round" pitchFamily="2" charset="-79"/>
                <a:cs typeface="Varela Round" pitchFamily="2" charset="-79"/>
              </a:rPr>
              <a:t> - הגדרה</a:t>
            </a:r>
          </a:p>
          <a:p>
            <a:pPr eaLnBrk="1" hangingPunct="1">
              <a:buFont typeface="Wingdings" panose="05000000000000000000" pitchFamily="2" charset="2"/>
              <a:buChar char="Ø"/>
            </a:pPr>
            <a:r>
              <a:rPr lang="he-IL" altLang="he-IL" sz="2800" dirty="0">
                <a:latin typeface="Varela Round" pitchFamily="2" charset="-79"/>
                <a:cs typeface="Varela Round" pitchFamily="2" charset="-79"/>
              </a:rPr>
              <a:t>מרכיבי מכונת </a:t>
            </a:r>
            <a:r>
              <a:rPr lang="he-IL" altLang="he-IL" sz="2800" dirty="0" err="1">
                <a:latin typeface="Varela Round" pitchFamily="2" charset="-79"/>
                <a:cs typeface="Varela Round" pitchFamily="2" charset="-79"/>
              </a:rPr>
              <a:t>טיורינג</a:t>
            </a:r>
            <a:r>
              <a:rPr lang="he-IL" altLang="he-IL" sz="2800" dirty="0">
                <a:latin typeface="Varela Round" pitchFamily="2" charset="-79"/>
                <a:cs typeface="Varela Round" pitchFamily="2" charset="-79"/>
              </a:rPr>
              <a:t> </a:t>
            </a:r>
          </a:p>
          <a:p>
            <a:pPr eaLnBrk="1" hangingPunct="1">
              <a:buFont typeface="Wingdings" panose="05000000000000000000" pitchFamily="2" charset="2"/>
              <a:buChar char="Ø"/>
            </a:pPr>
            <a:r>
              <a:rPr lang="he-IL" altLang="he-IL" sz="2800" dirty="0">
                <a:latin typeface="Varela Round" pitchFamily="2" charset="-79"/>
                <a:cs typeface="Varela Round" pitchFamily="2" charset="-79"/>
              </a:rPr>
              <a:t>אופן פעולת המכונה</a:t>
            </a:r>
          </a:p>
          <a:p>
            <a:pPr eaLnBrk="1" hangingPunct="1">
              <a:buFont typeface="Wingdings" panose="05000000000000000000" pitchFamily="2" charset="2"/>
              <a:buChar char="Ø"/>
            </a:pPr>
            <a:r>
              <a:rPr lang="he-IL" altLang="he-IL" sz="2800" dirty="0">
                <a:latin typeface="Varela Round" pitchFamily="2" charset="-79"/>
                <a:cs typeface="Varela Round" pitchFamily="2" charset="-79"/>
              </a:rPr>
              <a:t>מכונת </a:t>
            </a:r>
            <a:r>
              <a:rPr lang="he-IL" altLang="he-IL" sz="2800" dirty="0" err="1">
                <a:latin typeface="Varela Round" pitchFamily="2" charset="-79"/>
                <a:cs typeface="Varela Round" pitchFamily="2" charset="-79"/>
              </a:rPr>
              <a:t>טיורינג</a:t>
            </a:r>
            <a:r>
              <a:rPr lang="he-IL" altLang="he-IL" sz="2800" dirty="0">
                <a:latin typeface="Varela Round" pitchFamily="2" charset="-79"/>
                <a:cs typeface="Varela Round" pitchFamily="2" charset="-79"/>
              </a:rPr>
              <a:t> לזיהוי מילים השייכות לשפה פורמלית, </a:t>
            </a:r>
          </a:p>
          <a:p>
            <a:pPr eaLnBrk="1" hangingPunct="1">
              <a:buFont typeface="Wingdings" panose="05000000000000000000" pitchFamily="2" charset="2"/>
              <a:buChar char="Ø"/>
            </a:pPr>
            <a:r>
              <a:rPr lang="he-IL" altLang="he-IL" sz="2800" dirty="0">
                <a:latin typeface="Varela Round" pitchFamily="2" charset="-79"/>
                <a:cs typeface="Varela Round" pitchFamily="2" charset="-79"/>
              </a:rPr>
              <a:t>מכונת </a:t>
            </a:r>
            <a:r>
              <a:rPr lang="he-IL" altLang="he-IL" sz="2800" dirty="0" err="1">
                <a:latin typeface="Varela Round" pitchFamily="2" charset="-79"/>
                <a:cs typeface="Varela Round" pitchFamily="2" charset="-79"/>
              </a:rPr>
              <a:t>טיורינג</a:t>
            </a:r>
            <a:r>
              <a:rPr lang="he-IL" altLang="he-IL" sz="2800" dirty="0">
                <a:latin typeface="Varela Round" pitchFamily="2" charset="-79"/>
                <a:cs typeface="Varela Round" pitchFamily="2" charset="-79"/>
              </a:rPr>
              <a:t> לחישוב פונקציות</a:t>
            </a:r>
          </a:p>
          <a:p>
            <a:pPr eaLnBrk="1" hangingPunct="1">
              <a:buFont typeface="Wingdings" panose="05000000000000000000" pitchFamily="2" charset="2"/>
              <a:buChar char="Ø"/>
            </a:pPr>
            <a:r>
              <a:rPr lang="he-IL" altLang="he-IL" sz="2800" dirty="0">
                <a:latin typeface="Varela Round" pitchFamily="2" charset="-79"/>
                <a:cs typeface="Varela Round" pitchFamily="2" charset="-79"/>
              </a:rPr>
              <a:t>תרגול בחינות בגרות</a:t>
            </a:r>
          </a:p>
        </p:txBody>
      </p:sp>
    </p:spTree>
    <p:extLst>
      <p:ext uri="{BB962C8B-B14F-4D97-AF65-F5344CB8AC3E}">
        <p14:creationId xmlns:p14="http://schemas.microsoft.com/office/powerpoint/2010/main" val="2543933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מלבן 3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5</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מילה מעל {</a:t>
            </a:r>
            <a:r>
              <a:rPr lang="en-GB" sz="2400" dirty="0" err="1">
                <a:latin typeface="Varela Round" pitchFamily="2" charset="-79"/>
                <a:cs typeface="Varela Round" pitchFamily="2" charset="-79"/>
              </a:rPr>
              <a:t>a,b</a:t>
            </a:r>
            <a:r>
              <a:rPr lang="he-IL" sz="2400" dirty="0">
                <a:latin typeface="Varela Round" pitchFamily="2" charset="-79"/>
                <a:cs typeface="Varela Round" pitchFamily="2" charset="-79"/>
              </a:rPr>
              <a:t>} כך ש </a:t>
            </a:r>
          </a:p>
          <a:p>
            <a:pPr>
              <a:defRPr/>
            </a:pPr>
            <a:r>
              <a:rPr lang="en-US" sz="2400" dirty="0">
                <a:latin typeface="Varela Round" pitchFamily="2" charset="-79"/>
                <a:cs typeface="Varela Round" pitchFamily="2" charset="-79"/>
              </a:rPr>
              <a:t>L = {(a</a:t>
            </a:r>
            <a:r>
              <a:rPr lang="en-US" sz="2400" dirty="0">
                <a:latin typeface="Times New Roman" panose="02020603050405020304" pitchFamily="18" charset="0"/>
                <a:cs typeface="Times New Roman" panose="02020603050405020304" pitchFamily="18" charset="0"/>
              </a:rPr>
              <a:t>b)ⁿ | n≥0 }                </a:t>
            </a:r>
            <a:endParaRPr lang="he-IL" sz="2400" dirty="0">
              <a:latin typeface="Varela Round" pitchFamily="2" charset="-79"/>
              <a:cs typeface="Varela Round" pitchFamily="2" charset="-79"/>
            </a:endParaRP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3" name="הסבר ענן 22"/>
          <p:cNvSpPr/>
          <p:nvPr/>
        </p:nvSpPr>
        <p:spPr>
          <a:xfrm rot="591145">
            <a:off x="3033981" y="1047729"/>
            <a:ext cx="3016299" cy="1793196"/>
          </a:xfrm>
          <a:prstGeom prst="cloudCallout">
            <a:avLst>
              <a:gd name="adj1" fmla="val 81106"/>
              <a:gd name="adj2" fmla="val -14215"/>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737267" y="1209906"/>
            <a:ext cx="3066243" cy="1077218"/>
          </a:xfrm>
          <a:prstGeom prst="rect">
            <a:avLst/>
          </a:prstGeom>
        </p:spPr>
        <p:txBody>
          <a:bodyPr wrap="square">
            <a:spAutoFit/>
          </a:bodyPr>
          <a:lstStyle/>
          <a:p>
            <a:r>
              <a:rPr lang="he-IL" sz="1600" dirty="0">
                <a:solidFill>
                  <a:srgbClr val="000000"/>
                </a:solidFill>
                <a:latin typeface="Varela Round" pitchFamily="2" charset="-79"/>
                <a:cs typeface="Varela Round" pitchFamily="2" charset="-79"/>
              </a:rPr>
              <a:t>רעיון לאלגוריתם ?</a:t>
            </a:r>
          </a:p>
          <a:p>
            <a:pPr>
              <a:defRPr/>
            </a:pPr>
            <a:r>
              <a:rPr lang="he-IL" sz="1600" dirty="0">
                <a:solidFill>
                  <a:srgbClr val="000000"/>
                </a:solidFill>
                <a:latin typeface="Varela Round" pitchFamily="2" charset="-79"/>
                <a:cs typeface="Varela Round" pitchFamily="2" charset="-79"/>
              </a:rPr>
              <a:t>מקרים שרצוי לבדוק:</a:t>
            </a:r>
          </a:p>
          <a:p>
            <a:pPr marL="342900" indent="-342900">
              <a:buFont typeface="Arial" panose="020B0604020202020204" pitchFamily="34" charset="0"/>
              <a:buChar char="•"/>
              <a:defRPr/>
            </a:pPr>
            <a:r>
              <a:rPr lang="he-IL" sz="1600" dirty="0">
                <a:solidFill>
                  <a:srgbClr val="000000"/>
                </a:solidFill>
                <a:latin typeface="Varela Round" pitchFamily="2" charset="-79"/>
                <a:cs typeface="Varela Round" pitchFamily="2" charset="-79"/>
              </a:rPr>
              <a:t>מילים מתקבלות?</a:t>
            </a:r>
          </a:p>
          <a:p>
            <a:pPr marL="342900" indent="-342900">
              <a:buFont typeface="Arial" panose="020B0604020202020204" pitchFamily="34" charset="0"/>
              <a:buChar char="•"/>
              <a:defRPr/>
            </a:pPr>
            <a:r>
              <a:rPr lang="he-IL" sz="1600" dirty="0">
                <a:solidFill>
                  <a:srgbClr val="000000"/>
                </a:solidFill>
                <a:latin typeface="Varela Round" pitchFamily="2" charset="-79"/>
                <a:cs typeface="Varela Round" pitchFamily="2" charset="-79"/>
              </a:rPr>
              <a:t>מילים שאינן מתקבלות?</a:t>
            </a:r>
          </a:p>
        </p:txBody>
      </p:sp>
      <p:sp>
        <p:nvSpPr>
          <p:cNvPr id="50" name="מלבן 49"/>
          <p:cNvSpPr/>
          <p:nvPr/>
        </p:nvSpPr>
        <p:spPr>
          <a:xfrm>
            <a:off x="8455700" y="4017269"/>
            <a:ext cx="3220753" cy="1015663"/>
          </a:xfrm>
          <a:prstGeom prst="rect">
            <a:avLst/>
          </a:prstGeom>
        </p:spPr>
        <p:txBody>
          <a:bodyPr wrap="none">
            <a:spAutoFit/>
          </a:bodyPr>
          <a:lstStyle/>
          <a:p>
            <a:r>
              <a:rPr lang="he-IL" sz="2000" dirty="0">
                <a:solidFill>
                  <a:srgbClr val="000000"/>
                </a:solidFill>
                <a:latin typeface="Varela Round" pitchFamily="2" charset="-79"/>
                <a:cs typeface="Varela Round" pitchFamily="2" charset="-79"/>
              </a:rPr>
              <a:t>האם המילה הריקה בשפה? </a:t>
            </a:r>
          </a:p>
          <a:p>
            <a:r>
              <a:rPr lang="he-IL" sz="2000" dirty="0">
                <a:solidFill>
                  <a:srgbClr val="000000"/>
                </a:solidFill>
                <a:latin typeface="Varela Round" pitchFamily="2" charset="-79"/>
                <a:cs typeface="Varela Round" pitchFamily="2" charset="-79"/>
              </a:rPr>
              <a:t>כן, לכן נוסיף מעבר ממצב </a:t>
            </a:r>
          </a:p>
          <a:p>
            <a:r>
              <a:rPr lang="he-IL" sz="2000" dirty="0">
                <a:solidFill>
                  <a:srgbClr val="000000"/>
                </a:solidFill>
                <a:latin typeface="Varela Round" pitchFamily="2" charset="-79"/>
                <a:cs typeface="Varela Round" pitchFamily="2" charset="-79"/>
              </a:rPr>
              <a:t>התחלתי למצב מקבל.</a:t>
            </a:r>
          </a:p>
        </p:txBody>
      </p:sp>
      <p:grpSp>
        <p:nvGrpSpPr>
          <p:cNvPr id="9" name="קבוצה 8"/>
          <p:cNvGrpSpPr/>
          <p:nvPr/>
        </p:nvGrpSpPr>
        <p:grpSpPr>
          <a:xfrm>
            <a:off x="379356" y="3889601"/>
            <a:ext cx="6718587" cy="1268667"/>
            <a:chOff x="7069480" y="4486605"/>
            <a:chExt cx="6718587" cy="1268667"/>
          </a:xfrm>
        </p:grpSpPr>
        <p:sp>
          <p:nvSpPr>
            <p:cNvPr id="25" name="אליפסה 24">
              <a:extLst>
                <a:ext uri="{FF2B5EF4-FFF2-40B4-BE49-F238E27FC236}">
                  <a16:creationId xmlns:a16="http://schemas.microsoft.com/office/drawing/2014/main" id="{D029B90C-2B30-40C0-80E8-0B55304F6165}"/>
                </a:ext>
              </a:extLst>
            </p:cNvPr>
            <p:cNvSpPr/>
            <p:nvPr/>
          </p:nvSpPr>
          <p:spPr>
            <a:xfrm>
              <a:off x="12984553" y="4575955"/>
              <a:ext cx="803514" cy="913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latin typeface="Varela Round" pitchFamily="2" charset="-79"/>
                <a:cs typeface="Varela Round" pitchFamily="2" charset="-79"/>
              </a:endParaRPr>
            </a:p>
          </p:txBody>
        </p:sp>
        <p:cxnSp>
          <p:nvCxnSpPr>
            <p:cNvPr id="26" name="מחבר חץ ישר 25">
              <a:extLst>
                <a:ext uri="{FF2B5EF4-FFF2-40B4-BE49-F238E27FC236}">
                  <a16:creationId xmlns:a16="http://schemas.microsoft.com/office/drawing/2014/main" id="{B338E22E-BD5B-4C48-8D4B-6640C7228E91}"/>
                </a:ext>
              </a:extLst>
            </p:cNvPr>
            <p:cNvCxnSpPr>
              <a:cxnSpLocks/>
            </p:cNvCxnSpPr>
            <p:nvPr/>
          </p:nvCxnSpPr>
          <p:spPr>
            <a:xfrm>
              <a:off x="7069480" y="4521433"/>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אליפסה 27">
              <a:extLst>
                <a:ext uri="{FF2B5EF4-FFF2-40B4-BE49-F238E27FC236}">
                  <a16:creationId xmlns:a16="http://schemas.microsoft.com/office/drawing/2014/main" id="{B23D17BB-C3FE-4348-818A-782B8BC149DA}"/>
                </a:ext>
              </a:extLst>
            </p:cNvPr>
            <p:cNvSpPr/>
            <p:nvPr/>
          </p:nvSpPr>
          <p:spPr>
            <a:xfrm>
              <a:off x="7314402" y="4486605"/>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0</a:t>
              </a:r>
              <a:endParaRPr lang="he-IL" sz="1600" baseline="-25000" dirty="0">
                <a:latin typeface="Varela Round" pitchFamily="2" charset="-79"/>
                <a:cs typeface="Varela Round" pitchFamily="2" charset="-79"/>
              </a:endParaRPr>
            </a:p>
          </p:txBody>
        </p:sp>
        <p:cxnSp>
          <p:nvCxnSpPr>
            <p:cNvPr id="29" name="מחבר חץ ישר 28">
              <a:extLst>
                <a:ext uri="{FF2B5EF4-FFF2-40B4-BE49-F238E27FC236}">
                  <a16:creationId xmlns:a16="http://schemas.microsoft.com/office/drawing/2014/main" id="{F510B91C-7D24-4450-A59D-C6ED5D3515EA}"/>
                </a:ext>
              </a:extLst>
            </p:cNvPr>
            <p:cNvCxnSpPr>
              <a:cxnSpLocks/>
              <a:endCxn id="30" idx="2"/>
            </p:cNvCxnSpPr>
            <p:nvPr/>
          </p:nvCxnSpPr>
          <p:spPr>
            <a:xfrm flipV="1">
              <a:off x="8106711" y="5018334"/>
              <a:ext cx="997988" cy="1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אליפסה 29">
              <a:extLst>
                <a:ext uri="{FF2B5EF4-FFF2-40B4-BE49-F238E27FC236}">
                  <a16:creationId xmlns:a16="http://schemas.microsoft.com/office/drawing/2014/main" id="{41AAD911-CB11-4E61-A714-81D5860A7C95}"/>
                </a:ext>
              </a:extLst>
            </p:cNvPr>
            <p:cNvSpPr/>
            <p:nvPr/>
          </p:nvSpPr>
          <p:spPr>
            <a:xfrm>
              <a:off x="9104700" y="4561382"/>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1</a:t>
              </a:r>
              <a:endParaRPr lang="he-IL" sz="1600" baseline="-25000" dirty="0">
                <a:latin typeface="Varela Round" pitchFamily="2" charset="-79"/>
                <a:cs typeface="Varela Round" pitchFamily="2" charset="-79"/>
              </a:endParaRPr>
            </a:p>
          </p:txBody>
        </p:sp>
        <p:cxnSp>
          <p:nvCxnSpPr>
            <p:cNvPr id="31" name="מחבר חץ ישר 30">
              <a:extLst>
                <a:ext uri="{FF2B5EF4-FFF2-40B4-BE49-F238E27FC236}">
                  <a16:creationId xmlns:a16="http://schemas.microsoft.com/office/drawing/2014/main" id="{87D20683-36C6-4C08-8574-02DD6EF4A018}"/>
                </a:ext>
              </a:extLst>
            </p:cNvPr>
            <p:cNvCxnSpPr>
              <a:cxnSpLocks/>
            </p:cNvCxnSpPr>
            <p:nvPr/>
          </p:nvCxnSpPr>
          <p:spPr>
            <a:xfrm flipV="1">
              <a:off x="9989701" y="5032907"/>
              <a:ext cx="997988" cy="1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אליפסה 31">
              <a:extLst>
                <a:ext uri="{FF2B5EF4-FFF2-40B4-BE49-F238E27FC236}">
                  <a16:creationId xmlns:a16="http://schemas.microsoft.com/office/drawing/2014/main" id="{5FDFC371-6244-4F4E-8A05-047E3B57223E}"/>
                </a:ext>
              </a:extLst>
            </p:cNvPr>
            <p:cNvSpPr/>
            <p:nvPr/>
          </p:nvSpPr>
          <p:spPr>
            <a:xfrm>
              <a:off x="13068019" y="4697166"/>
              <a:ext cx="639203" cy="70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latin typeface="Varela Round" pitchFamily="2" charset="-79"/>
                  <a:cs typeface="Varela Round" pitchFamily="2" charset="-79"/>
                </a:rPr>
                <a:t>q</a:t>
              </a:r>
              <a:r>
                <a:rPr lang="en-US" sz="2000" baseline="-25000" dirty="0">
                  <a:latin typeface="Varela Round" pitchFamily="2" charset="-79"/>
                  <a:cs typeface="Varela Round" pitchFamily="2" charset="-79"/>
                </a:rPr>
                <a:t>3</a:t>
              </a:r>
              <a:endParaRPr lang="he-IL" sz="1200" baseline="-25000" dirty="0">
                <a:latin typeface="Varela Round" pitchFamily="2" charset="-79"/>
                <a:cs typeface="Varela Round" pitchFamily="2" charset="-79"/>
              </a:endParaRPr>
            </a:p>
          </p:txBody>
        </p:sp>
        <p:cxnSp>
          <p:nvCxnSpPr>
            <p:cNvPr id="33" name="מחבר חץ ישר 32">
              <a:extLst>
                <a:ext uri="{FF2B5EF4-FFF2-40B4-BE49-F238E27FC236}">
                  <a16:creationId xmlns:a16="http://schemas.microsoft.com/office/drawing/2014/main" id="{B338E22E-BD5B-4C48-8D4B-6640C7228E91}"/>
                </a:ext>
              </a:extLst>
            </p:cNvPr>
            <p:cNvCxnSpPr>
              <a:cxnSpLocks/>
            </p:cNvCxnSpPr>
            <p:nvPr/>
          </p:nvCxnSpPr>
          <p:spPr>
            <a:xfrm>
              <a:off x="7069480" y="4521433"/>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reeform 17"/>
            <p:cNvSpPr>
              <a:spLocks/>
            </p:cNvSpPr>
            <p:nvPr/>
          </p:nvSpPr>
          <p:spPr bwMode="auto">
            <a:xfrm rot="10800000">
              <a:off x="9884410" y="5313543"/>
              <a:ext cx="1148914" cy="148394"/>
            </a:xfrm>
            <a:custGeom>
              <a:avLst/>
              <a:gdLst/>
              <a:ahLst/>
              <a:cxnLst>
                <a:cxn ang="0">
                  <a:pos x="0" y="540"/>
                </a:cxn>
                <a:cxn ang="0">
                  <a:pos x="360" y="0"/>
                </a:cxn>
                <a:cxn ang="0">
                  <a:pos x="480" y="540"/>
                </a:cxn>
              </a:cxnLst>
              <a:rect l="0" t="0" r="r" b="b"/>
              <a:pathLst>
                <a:path w="480" h="540">
                  <a:moveTo>
                    <a:pt x="0" y="540"/>
                  </a:moveTo>
                  <a:cubicBezTo>
                    <a:pt x="140" y="270"/>
                    <a:pt x="280" y="0"/>
                    <a:pt x="360" y="0"/>
                  </a:cubicBezTo>
                  <a:cubicBezTo>
                    <a:pt x="440" y="0"/>
                    <a:pt x="460" y="270"/>
                    <a:pt x="480" y="540"/>
                  </a:cubicBezTo>
                </a:path>
              </a:pathLst>
            </a:custGeom>
            <a:noFill/>
            <a:ln w="9525">
              <a:solidFill>
                <a:srgbClr val="92D050"/>
              </a:solidFill>
              <a:round/>
              <a:headEnd/>
              <a:tailEnd type="stealth" w="med" len="med"/>
            </a:ln>
          </p:spPr>
          <p:txBody>
            <a:bodyPr/>
            <a:lstStyle/>
            <a:p>
              <a:endParaRPr lang="he-IL"/>
            </a:p>
          </p:txBody>
        </p:sp>
        <p:sp>
          <p:nvSpPr>
            <p:cNvPr id="36" name="TextBox 35">
              <a:extLst>
                <a:ext uri="{FF2B5EF4-FFF2-40B4-BE49-F238E27FC236}">
                  <a16:creationId xmlns:a16="http://schemas.microsoft.com/office/drawing/2014/main" id="{EBEF68A0-893B-44FF-8541-4C6C0FE36AD2}"/>
                </a:ext>
              </a:extLst>
            </p:cNvPr>
            <p:cNvSpPr txBox="1"/>
            <p:nvPr/>
          </p:nvSpPr>
          <p:spPr>
            <a:xfrm>
              <a:off x="11833907" y="4647369"/>
              <a:ext cx="1002497" cy="400110"/>
            </a:xfrm>
            <a:prstGeom prst="rect">
              <a:avLst/>
            </a:prstGeom>
            <a:noFill/>
          </p:spPr>
          <p:txBody>
            <a:bodyPr wrap="square" rtlCol="1">
              <a:spAutoFit/>
            </a:bodyPr>
            <a:lstStyle/>
            <a:p>
              <a:r>
                <a:rPr lang="en-US" sz="2000" dirty="0">
                  <a:latin typeface="Varela Round" pitchFamily="2" charset="-79"/>
                  <a:cs typeface="Varela Round" pitchFamily="2" charset="-79"/>
                </a:rPr>
                <a:t>∆/∆ L</a:t>
              </a:r>
              <a:endParaRPr lang="he-IL" sz="2000" dirty="0">
                <a:latin typeface="Varela Round" pitchFamily="2" charset="-79"/>
                <a:cs typeface="Varela Round" pitchFamily="2" charset="-79"/>
              </a:endParaRPr>
            </a:p>
          </p:txBody>
        </p:sp>
        <p:sp>
          <p:nvSpPr>
            <p:cNvPr id="43" name="TextBox 42">
              <a:extLst>
                <a:ext uri="{FF2B5EF4-FFF2-40B4-BE49-F238E27FC236}">
                  <a16:creationId xmlns:a16="http://schemas.microsoft.com/office/drawing/2014/main" id="{EBEF68A0-893B-44FF-8541-4C6C0FE36AD2}"/>
                </a:ext>
              </a:extLst>
            </p:cNvPr>
            <p:cNvSpPr txBox="1"/>
            <p:nvPr/>
          </p:nvSpPr>
          <p:spPr>
            <a:xfrm>
              <a:off x="9853879" y="4612509"/>
              <a:ext cx="1002497" cy="400110"/>
            </a:xfrm>
            <a:prstGeom prst="rect">
              <a:avLst/>
            </a:prstGeom>
            <a:noFill/>
          </p:spPr>
          <p:txBody>
            <a:bodyPr wrap="square" rtlCol="1">
              <a:spAutoFit/>
            </a:bodyPr>
            <a:lstStyle/>
            <a:p>
              <a:r>
                <a:rPr lang="en-US" sz="2000" dirty="0">
                  <a:latin typeface="Varela Round" pitchFamily="2" charset="-79"/>
                  <a:cs typeface="Varela Round" pitchFamily="2" charset="-79"/>
                </a:rPr>
                <a:t>b/b R</a:t>
              </a:r>
              <a:endParaRPr lang="he-IL" sz="2000" dirty="0">
                <a:latin typeface="Varela Round" pitchFamily="2" charset="-79"/>
                <a:cs typeface="Varela Round" pitchFamily="2" charset="-79"/>
              </a:endParaRPr>
            </a:p>
          </p:txBody>
        </p:sp>
        <p:sp>
          <p:nvSpPr>
            <p:cNvPr id="44" name="TextBox 43">
              <a:extLst>
                <a:ext uri="{FF2B5EF4-FFF2-40B4-BE49-F238E27FC236}">
                  <a16:creationId xmlns:a16="http://schemas.microsoft.com/office/drawing/2014/main" id="{EBEF68A0-893B-44FF-8541-4C6C0FE36AD2}"/>
                </a:ext>
              </a:extLst>
            </p:cNvPr>
            <p:cNvSpPr txBox="1"/>
            <p:nvPr/>
          </p:nvSpPr>
          <p:spPr>
            <a:xfrm>
              <a:off x="8035651" y="4617726"/>
              <a:ext cx="1002497" cy="400110"/>
            </a:xfrm>
            <a:prstGeom prst="rect">
              <a:avLst/>
            </a:prstGeom>
            <a:noFill/>
          </p:spPr>
          <p:txBody>
            <a:bodyPr wrap="square" rtlCol="1">
              <a:spAutoFit/>
            </a:bodyPr>
            <a:lstStyle/>
            <a:p>
              <a:r>
                <a:rPr lang="en-US" sz="2000" dirty="0">
                  <a:latin typeface="Varela Round" pitchFamily="2" charset="-79"/>
                  <a:cs typeface="Varela Round" pitchFamily="2" charset="-79"/>
                </a:rPr>
                <a:t>a/a R</a:t>
              </a:r>
              <a:endParaRPr lang="he-IL" sz="2000" dirty="0">
                <a:latin typeface="Varela Round" pitchFamily="2" charset="-79"/>
                <a:cs typeface="Varela Round" pitchFamily="2" charset="-79"/>
              </a:endParaRPr>
            </a:p>
          </p:txBody>
        </p:sp>
        <p:sp>
          <p:nvSpPr>
            <p:cNvPr id="45" name="אליפסה 44">
              <a:extLst>
                <a:ext uri="{FF2B5EF4-FFF2-40B4-BE49-F238E27FC236}">
                  <a16:creationId xmlns:a16="http://schemas.microsoft.com/office/drawing/2014/main" id="{41AAD911-CB11-4E61-A714-81D5860A7C95}"/>
                </a:ext>
              </a:extLst>
            </p:cNvPr>
            <p:cNvSpPr/>
            <p:nvPr/>
          </p:nvSpPr>
          <p:spPr>
            <a:xfrm>
              <a:off x="11044344" y="4533667"/>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2</a:t>
              </a:r>
              <a:endParaRPr lang="he-IL" sz="1600" baseline="-25000" dirty="0">
                <a:latin typeface="Varela Round" pitchFamily="2" charset="-79"/>
                <a:cs typeface="Varela Round" pitchFamily="2" charset="-79"/>
              </a:endParaRPr>
            </a:p>
          </p:txBody>
        </p:sp>
        <p:cxnSp>
          <p:nvCxnSpPr>
            <p:cNvPr id="46" name="מחבר חץ ישר 45">
              <a:extLst>
                <a:ext uri="{FF2B5EF4-FFF2-40B4-BE49-F238E27FC236}">
                  <a16:creationId xmlns:a16="http://schemas.microsoft.com/office/drawing/2014/main" id="{87D20683-36C6-4C08-8574-02DD6EF4A018}"/>
                </a:ext>
              </a:extLst>
            </p:cNvPr>
            <p:cNvCxnSpPr>
              <a:cxnSpLocks/>
            </p:cNvCxnSpPr>
            <p:nvPr/>
          </p:nvCxnSpPr>
          <p:spPr>
            <a:xfrm flipV="1">
              <a:off x="11929345" y="5005192"/>
              <a:ext cx="997988" cy="1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BEF68A0-893B-44FF-8541-4C6C0FE36AD2}"/>
                </a:ext>
              </a:extLst>
            </p:cNvPr>
            <p:cNvSpPr txBox="1"/>
            <p:nvPr/>
          </p:nvSpPr>
          <p:spPr>
            <a:xfrm>
              <a:off x="9819491" y="5355162"/>
              <a:ext cx="1002497" cy="400110"/>
            </a:xfrm>
            <a:prstGeom prst="rect">
              <a:avLst/>
            </a:prstGeom>
            <a:noFill/>
          </p:spPr>
          <p:txBody>
            <a:bodyPr wrap="square" rtlCol="1">
              <a:spAutoFit/>
            </a:bodyPr>
            <a:lstStyle/>
            <a:p>
              <a:r>
                <a:rPr lang="en-US" sz="2000" dirty="0">
                  <a:latin typeface="Varela Round" pitchFamily="2" charset="-79"/>
                  <a:cs typeface="Varela Round" pitchFamily="2" charset="-79"/>
                </a:rPr>
                <a:t>a/a R</a:t>
              </a:r>
              <a:endParaRPr lang="he-IL" sz="2000" dirty="0">
                <a:latin typeface="Varela Round" pitchFamily="2" charset="-79"/>
                <a:cs typeface="Varela Round" pitchFamily="2" charset="-79"/>
              </a:endParaRPr>
            </a:p>
          </p:txBody>
        </p:sp>
      </p:grpSp>
      <p:grpSp>
        <p:nvGrpSpPr>
          <p:cNvPr id="3" name="קבוצה 2"/>
          <p:cNvGrpSpPr/>
          <p:nvPr/>
        </p:nvGrpSpPr>
        <p:grpSpPr>
          <a:xfrm>
            <a:off x="1280446" y="2956253"/>
            <a:ext cx="5355146" cy="1143909"/>
            <a:chOff x="1470678" y="3041650"/>
            <a:chExt cx="4927918" cy="940558"/>
          </a:xfrm>
        </p:grpSpPr>
        <p:sp>
          <p:nvSpPr>
            <p:cNvPr id="57" name="TextBox 56">
              <a:extLst>
                <a:ext uri="{FF2B5EF4-FFF2-40B4-BE49-F238E27FC236}">
                  <a16:creationId xmlns:a16="http://schemas.microsoft.com/office/drawing/2014/main" id="{4258F31A-387B-4470-97C1-F68F486A7F28}"/>
                </a:ext>
              </a:extLst>
            </p:cNvPr>
            <p:cNvSpPr txBox="1"/>
            <p:nvPr/>
          </p:nvSpPr>
          <p:spPr>
            <a:xfrm>
              <a:off x="2445605" y="3041650"/>
              <a:ext cx="1224136" cy="369332"/>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a:t>
              </a:r>
              <a:r>
                <a:rPr lang="en-US" dirty="0"/>
                <a:t>,L</a:t>
              </a:r>
              <a:endParaRPr lang="he-IL" dirty="0"/>
            </a:p>
          </p:txBody>
        </p:sp>
        <p:sp>
          <p:nvSpPr>
            <p:cNvPr id="41" name="צורה חופשית 19">
              <a:extLst>
                <a:ext uri="{FF2B5EF4-FFF2-40B4-BE49-F238E27FC236}">
                  <a16:creationId xmlns:a16="http://schemas.microsoft.com/office/drawing/2014/main" id="{72F7E78E-0473-49A2-B319-F26F3BE76ACC}"/>
                </a:ext>
              </a:extLst>
            </p:cNvPr>
            <p:cNvSpPr>
              <a:spLocks/>
            </p:cNvSpPr>
            <p:nvPr/>
          </p:nvSpPr>
          <p:spPr bwMode="auto">
            <a:xfrm rot="10636038" flipH="1">
              <a:off x="1470678" y="3375566"/>
              <a:ext cx="4927918" cy="606642"/>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grpSp>
      <p:sp>
        <p:nvSpPr>
          <p:cNvPr id="42" name="מלבן 41"/>
          <p:cNvSpPr/>
          <p:nvPr/>
        </p:nvSpPr>
        <p:spPr>
          <a:xfrm>
            <a:off x="8563102" y="3343895"/>
            <a:ext cx="3005951" cy="707886"/>
          </a:xfrm>
          <a:prstGeom prst="rect">
            <a:avLst/>
          </a:prstGeom>
        </p:spPr>
        <p:txBody>
          <a:bodyPr wrap="none">
            <a:spAutoFit/>
          </a:bodyPr>
          <a:lstStyle/>
          <a:p>
            <a:r>
              <a:rPr lang="he-IL" sz="2000" dirty="0">
                <a:solidFill>
                  <a:srgbClr val="000000"/>
                </a:solidFill>
                <a:latin typeface="Varela Round" pitchFamily="2" charset="-79"/>
                <a:cs typeface="Varela Round" pitchFamily="2" charset="-79"/>
              </a:rPr>
              <a:t>נבנה מכונה עבור השפה </a:t>
            </a:r>
            <a:r>
              <a:rPr lang="en-US" sz="2000" dirty="0">
                <a:solidFill>
                  <a:srgbClr val="000000"/>
                </a:solidFill>
                <a:latin typeface="Varela Round" pitchFamily="2" charset="-79"/>
                <a:cs typeface="Varela Round" pitchFamily="2" charset="-79"/>
              </a:rPr>
              <a:t>L</a:t>
            </a:r>
            <a:endParaRPr lang="he-IL" sz="2000" dirty="0">
              <a:solidFill>
                <a:srgbClr val="000000"/>
              </a:solidFill>
              <a:latin typeface="Varela Round" pitchFamily="2" charset="-79"/>
              <a:cs typeface="Varela Round" pitchFamily="2" charset="-79"/>
            </a:endParaRPr>
          </a:p>
          <a:p>
            <a:r>
              <a:rPr lang="he-IL" sz="2000" dirty="0">
                <a:solidFill>
                  <a:srgbClr val="000000"/>
                </a:solidFill>
                <a:latin typeface="Varela Round" pitchFamily="2" charset="-79"/>
                <a:cs typeface="Varela Round" pitchFamily="2" charset="-79"/>
              </a:rPr>
              <a:t>המילים בנויות מרצפים </a:t>
            </a:r>
            <a:r>
              <a:rPr lang="en-US" sz="2000" dirty="0">
                <a:solidFill>
                  <a:srgbClr val="000000"/>
                </a:solidFill>
                <a:latin typeface="Varela Round" pitchFamily="2" charset="-79"/>
                <a:cs typeface="Varela Round" pitchFamily="2" charset="-79"/>
              </a:rPr>
              <a:t>ab</a:t>
            </a:r>
            <a:endParaRPr lang="he-IL" sz="2000" dirty="0">
              <a:solidFill>
                <a:srgbClr val="000000"/>
              </a:solidFill>
              <a:latin typeface="Varela Round" pitchFamily="2" charset="-79"/>
              <a:cs typeface="Varela Round" pitchFamily="2" charset="-79"/>
            </a:endParaRPr>
          </a:p>
        </p:txBody>
      </p:sp>
    </p:spTree>
    <p:extLst>
      <p:ext uri="{BB962C8B-B14F-4D97-AF65-F5344CB8AC3E}">
        <p14:creationId xmlns:p14="http://schemas.microsoft.com/office/powerpoint/2010/main" val="335088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0">
                                            <p:txEl>
                                              <p:pRg st="0" end="0"/>
                                            </p:txEl>
                                          </p:spTgt>
                                        </p:tgtEl>
                                        <p:attrNameLst>
                                          <p:attrName>style.visibility</p:attrName>
                                        </p:attrNameLst>
                                      </p:cBhvr>
                                      <p:to>
                                        <p:strVal val="visible"/>
                                      </p:to>
                                    </p:set>
                                    <p:animEffect transition="in" filter="fade">
                                      <p:cBhvr>
                                        <p:cTn id="21" dur="1000"/>
                                        <p:tgtEl>
                                          <p:spTgt spid="50">
                                            <p:txEl>
                                              <p:pRg st="0" end="0"/>
                                            </p:txEl>
                                          </p:spTgt>
                                        </p:tgtEl>
                                      </p:cBhvr>
                                    </p:animEffect>
                                    <p:anim calcmode="lin" valueType="num">
                                      <p:cBhvr>
                                        <p:cTn id="22"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0">
                                            <p:txEl>
                                              <p:pRg st="1" end="1"/>
                                            </p:txEl>
                                          </p:spTgt>
                                        </p:tgtEl>
                                        <p:attrNameLst>
                                          <p:attrName>style.visibility</p:attrName>
                                        </p:attrNameLst>
                                      </p:cBhvr>
                                      <p:to>
                                        <p:strVal val="visible"/>
                                      </p:to>
                                    </p:set>
                                    <p:animEffect transition="in" filter="fade">
                                      <p:cBhvr>
                                        <p:cTn id="28" dur="1000"/>
                                        <p:tgtEl>
                                          <p:spTgt spid="50">
                                            <p:txEl>
                                              <p:pRg st="1" end="1"/>
                                            </p:txEl>
                                          </p:spTgt>
                                        </p:tgtEl>
                                      </p:cBhvr>
                                    </p:animEffect>
                                    <p:anim calcmode="lin" valueType="num">
                                      <p:cBhvr>
                                        <p:cTn id="29" dur="1000" fill="hold"/>
                                        <p:tgtEl>
                                          <p:spTgt spid="5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0">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0">
                                            <p:txEl>
                                              <p:pRg st="2" end="2"/>
                                            </p:txEl>
                                          </p:spTgt>
                                        </p:tgtEl>
                                        <p:attrNameLst>
                                          <p:attrName>style.visibility</p:attrName>
                                        </p:attrNameLst>
                                      </p:cBhvr>
                                      <p:to>
                                        <p:strVal val="visible"/>
                                      </p:to>
                                    </p:set>
                                    <p:animEffect transition="in" filter="fade">
                                      <p:cBhvr>
                                        <p:cTn id="33" dur="1000"/>
                                        <p:tgtEl>
                                          <p:spTgt spid="50">
                                            <p:txEl>
                                              <p:pRg st="2" end="2"/>
                                            </p:txEl>
                                          </p:spTgt>
                                        </p:tgtEl>
                                      </p:cBhvr>
                                    </p:animEffect>
                                    <p:anim calcmode="lin" valueType="num">
                                      <p:cBhvr>
                                        <p:cTn id="34" dur="10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מלבן 3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6</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מילים מעל {</a:t>
            </a:r>
            <a:r>
              <a:rPr lang="en-GB" sz="2400" dirty="0" err="1">
                <a:latin typeface="Varela Round" pitchFamily="2" charset="-79"/>
                <a:cs typeface="Varela Round" pitchFamily="2" charset="-79"/>
              </a:rPr>
              <a:t>a,b</a:t>
            </a:r>
            <a:r>
              <a:rPr lang="he-IL" sz="2400" dirty="0">
                <a:latin typeface="Varela Round" pitchFamily="2" charset="-79"/>
                <a:cs typeface="Varela Round" pitchFamily="2" charset="-79"/>
              </a:rPr>
              <a:t>} בשפה </a:t>
            </a:r>
          </a:p>
          <a:p>
            <a:pPr fontAlgn="auto">
              <a:spcAft>
                <a:spcPts val="0"/>
              </a:spcAft>
              <a:buFontTx/>
              <a:buNone/>
              <a:defRPr/>
            </a:pPr>
            <a:r>
              <a:rPr lang="en-US" sz="2400" dirty="0">
                <a:latin typeface="Varela Round" pitchFamily="2" charset="-79"/>
                <a:cs typeface="Varela Round" pitchFamily="2" charset="-79"/>
              </a:rPr>
              <a:t>L = {a</a:t>
            </a:r>
            <a:r>
              <a:rPr lang="en-US" sz="2400" dirty="0">
                <a:latin typeface="Times New Roman" panose="02020603050405020304" pitchFamily="18" charset="0"/>
                <a:cs typeface="Times New Roman" panose="02020603050405020304" pitchFamily="18" charset="0"/>
              </a:rPr>
              <a:t>ⁿbⁿ | n≥0 }                </a:t>
            </a:r>
            <a:endParaRPr lang="he-IL" sz="2400" dirty="0">
              <a:latin typeface="Varela Round" pitchFamily="2" charset="-79"/>
              <a:cs typeface="Varela Round" pitchFamily="2" charset="-79"/>
            </a:endParaRP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3" name="הסבר ענן 22"/>
          <p:cNvSpPr/>
          <p:nvPr/>
        </p:nvSpPr>
        <p:spPr>
          <a:xfrm rot="591145">
            <a:off x="3033981" y="1047729"/>
            <a:ext cx="3016299" cy="1793196"/>
          </a:xfrm>
          <a:prstGeom prst="cloudCallout">
            <a:avLst>
              <a:gd name="adj1" fmla="val 81106"/>
              <a:gd name="adj2" fmla="val -14215"/>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737267" y="1209906"/>
            <a:ext cx="3066243" cy="1077218"/>
          </a:xfrm>
          <a:prstGeom prst="rect">
            <a:avLst/>
          </a:prstGeom>
        </p:spPr>
        <p:txBody>
          <a:bodyPr wrap="square">
            <a:spAutoFit/>
          </a:bodyPr>
          <a:lstStyle/>
          <a:p>
            <a:r>
              <a:rPr lang="he-IL" sz="1600" dirty="0">
                <a:solidFill>
                  <a:srgbClr val="000000"/>
                </a:solidFill>
                <a:latin typeface="Varela Round" pitchFamily="2" charset="-79"/>
                <a:cs typeface="Varela Round" pitchFamily="2" charset="-79"/>
              </a:rPr>
              <a:t>רעיון לאלגוריתם ?</a:t>
            </a:r>
          </a:p>
          <a:p>
            <a:pPr>
              <a:defRPr/>
            </a:pPr>
            <a:r>
              <a:rPr lang="he-IL" sz="1600" dirty="0">
                <a:solidFill>
                  <a:srgbClr val="000000"/>
                </a:solidFill>
                <a:latin typeface="Varela Round" pitchFamily="2" charset="-79"/>
                <a:cs typeface="Varela Round" pitchFamily="2" charset="-79"/>
              </a:rPr>
              <a:t>מקרים שרצוי לבדוק:</a:t>
            </a:r>
          </a:p>
          <a:p>
            <a:pPr marL="342900" indent="-342900">
              <a:buFont typeface="Arial" panose="020B0604020202020204" pitchFamily="34" charset="0"/>
              <a:buChar char="•"/>
              <a:defRPr/>
            </a:pPr>
            <a:r>
              <a:rPr lang="he-IL" sz="1600" dirty="0">
                <a:solidFill>
                  <a:srgbClr val="000000"/>
                </a:solidFill>
                <a:latin typeface="Varela Round" pitchFamily="2" charset="-79"/>
                <a:cs typeface="Varela Round" pitchFamily="2" charset="-79"/>
              </a:rPr>
              <a:t>מילים מתקבלות?</a:t>
            </a:r>
          </a:p>
          <a:p>
            <a:pPr marL="342900" indent="-342900">
              <a:buFont typeface="Arial" panose="020B0604020202020204" pitchFamily="34" charset="0"/>
              <a:buChar char="•"/>
              <a:defRPr/>
            </a:pPr>
            <a:r>
              <a:rPr lang="he-IL" sz="1600" dirty="0">
                <a:solidFill>
                  <a:srgbClr val="000000"/>
                </a:solidFill>
                <a:latin typeface="Varela Round" pitchFamily="2" charset="-79"/>
                <a:cs typeface="Varela Round" pitchFamily="2" charset="-79"/>
              </a:rPr>
              <a:t>מילים שאינן מתקבלות?</a:t>
            </a:r>
          </a:p>
        </p:txBody>
      </p:sp>
      <p:sp>
        <p:nvSpPr>
          <p:cNvPr id="25" name="Rectangle 3">
            <a:extLst>
              <a:ext uri="{FF2B5EF4-FFF2-40B4-BE49-F238E27FC236}">
                <a16:creationId xmlns:a16="http://schemas.microsoft.com/office/drawing/2014/main" id="{6E6B0DD5-9C44-48B1-BE5D-D3BF9DB7CF69}"/>
              </a:ext>
            </a:extLst>
          </p:cNvPr>
          <p:cNvSpPr txBox="1">
            <a:spLocks noChangeArrowheads="1"/>
          </p:cNvSpPr>
          <p:nvPr/>
        </p:nvSpPr>
        <p:spPr bwMode="auto">
          <a:xfrm>
            <a:off x="1048992" y="3830879"/>
            <a:ext cx="5619672" cy="240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Tx/>
              <a:buNone/>
              <a:defRPr/>
            </a:pPr>
            <a:r>
              <a:rPr lang="he-IL" sz="2400" dirty="0">
                <a:solidFill>
                  <a:srgbClr val="000000"/>
                </a:solidFill>
                <a:latin typeface="Varela Round" pitchFamily="2" charset="-79"/>
                <a:cs typeface="Varela Round" pitchFamily="2" charset="-79"/>
              </a:rPr>
              <a:t>הרעיון :</a:t>
            </a:r>
          </a:p>
          <a:p>
            <a:pPr marL="0" eaLnBrk="1" hangingPunct="1">
              <a:spcBef>
                <a:spcPts val="0"/>
              </a:spcBef>
              <a:buFontTx/>
              <a:buNone/>
              <a:defRPr/>
            </a:pPr>
            <a:r>
              <a:rPr lang="he-IL" sz="2400" dirty="0">
                <a:solidFill>
                  <a:srgbClr val="000000"/>
                </a:solidFill>
                <a:latin typeface="Varela Round" pitchFamily="2" charset="-79"/>
                <a:cs typeface="Varela Round" pitchFamily="2" charset="-79"/>
              </a:rPr>
              <a:t>להפוך את </a:t>
            </a:r>
            <a:r>
              <a:rPr lang="en-US" sz="2400" dirty="0">
                <a:solidFill>
                  <a:srgbClr val="000000"/>
                </a:solidFill>
                <a:latin typeface="Varela Round" pitchFamily="2" charset="-79"/>
                <a:cs typeface="Varela Round" pitchFamily="2" charset="-79"/>
              </a:rPr>
              <a:t>a </a:t>
            </a:r>
            <a:r>
              <a:rPr lang="he-IL" sz="2400" dirty="0">
                <a:solidFill>
                  <a:srgbClr val="000000"/>
                </a:solidFill>
                <a:latin typeface="Varela Round" pitchFamily="2" charset="-79"/>
                <a:cs typeface="Varela Round" pitchFamily="2" charset="-79"/>
              </a:rPr>
              <a:t> ל </a:t>
            </a:r>
            <a:r>
              <a:rPr lang="en-US" sz="2400" dirty="0">
                <a:solidFill>
                  <a:srgbClr val="000000"/>
                </a:solidFill>
                <a:latin typeface="Varela Round" pitchFamily="2" charset="-79"/>
                <a:cs typeface="Varela Round" pitchFamily="2" charset="-79"/>
              </a:rPr>
              <a:t>X </a:t>
            </a:r>
            <a:r>
              <a:rPr lang="he-IL" sz="2400" dirty="0">
                <a:solidFill>
                  <a:srgbClr val="000000"/>
                </a:solidFill>
                <a:latin typeface="Varela Round" pitchFamily="2" charset="-79"/>
                <a:cs typeface="Varela Round" pitchFamily="2" charset="-79"/>
              </a:rPr>
              <a:t> לחפש </a:t>
            </a:r>
            <a:r>
              <a:rPr lang="en-US" sz="2400" dirty="0">
                <a:solidFill>
                  <a:srgbClr val="000000"/>
                </a:solidFill>
                <a:latin typeface="Varela Round" pitchFamily="2" charset="-79"/>
                <a:cs typeface="Varela Round" pitchFamily="2" charset="-79"/>
              </a:rPr>
              <a:t>b </a:t>
            </a:r>
            <a:r>
              <a:rPr lang="he-IL" sz="2400" dirty="0">
                <a:solidFill>
                  <a:srgbClr val="000000"/>
                </a:solidFill>
                <a:latin typeface="Varela Round" pitchFamily="2" charset="-79"/>
                <a:cs typeface="Varela Round" pitchFamily="2" charset="-79"/>
              </a:rPr>
              <a:t>  ולהפוך ל </a:t>
            </a:r>
            <a:r>
              <a:rPr lang="en-US" sz="2400" dirty="0">
                <a:solidFill>
                  <a:srgbClr val="000000"/>
                </a:solidFill>
                <a:latin typeface="Varela Round" pitchFamily="2" charset="-79"/>
                <a:cs typeface="Varela Round" pitchFamily="2" charset="-79"/>
              </a:rPr>
              <a:t>Y </a:t>
            </a:r>
            <a:r>
              <a:rPr lang="he-IL" sz="2400" dirty="0">
                <a:solidFill>
                  <a:srgbClr val="000000"/>
                </a:solidFill>
                <a:latin typeface="Varela Round" pitchFamily="2" charset="-79"/>
                <a:cs typeface="Varela Round" pitchFamily="2" charset="-79"/>
              </a:rPr>
              <a:t> . בסוף התהליך, כאשר אין יותר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  לוודא שאין יותר </a:t>
            </a:r>
            <a:r>
              <a:rPr lang="en-US" sz="2400" dirty="0">
                <a:solidFill>
                  <a:srgbClr val="000000"/>
                </a:solidFill>
                <a:latin typeface="Varela Round" pitchFamily="2" charset="-79"/>
                <a:cs typeface="Varela Round" pitchFamily="2" charset="-79"/>
              </a:rPr>
              <a:t>b</a:t>
            </a:r>
            <a:r>
              <a:rPr lang="he-IL" sz="2400" dirty="0">
                <a:solidFill>
                  <a:srgbClr val="000000"/>
                </a:solidFill>
                <a:latin typeface="Varela Round" pitchFamily="2" charset="-79"/>
                <a:cs typeface="Varela Round" pitchFamily="2" charset="-79"/>
              </a:rPr>
              <a:t>, (לסרוק שיש רק </a:t>
            </a:r>
            <a:r>
              <a:rPr lang="en-US" sz="2400" dirty="0">
                <a:solidFill>
                  <a:srgbClr val="000000"/>
                </a:solidFill>
                <a:latin typeface="Varela Round" pitchFamily="2" charset="-79"/>
                <a:cs typeface="Varela Round" pitchFamily="2" charset="-79"/>
              </a:rPr>
              <a:t>Y </a:t>
            </a:r>
            <a:r>
              <a:rPr lang="he-IL" sz="2400" dirty="0">
                <a:solidFill>
                  <a:srgbClr val="000000"/>
                </a:solidFill>
                <a:latin typeface="Varela Round" pitchFamily="2" charset="-79"/>
                <a:cs typeface="Varela Round" pitchFamily="2" charset="-79"/>
              </a:rPr>
              <a:t> שפירושו שאין יותר </a:t>
            </a:r>
            <a:r>
              <a:rPr lang="en-US" sz="2400" dirty="0">
                <a:solidFill>
                  <a:srgbClr val="000000"/>
                </a:solidFill>
                <a:latin typeface="Varela Round" pitchFamily="2" charset="-79"/>
                <a:cs typeface="Varela Round" pitchFamily="2" charset="-79"/>
              </a:rPr>
              <a:t>b </a:t>
            </a:r>
            <a:r>
              <a:rPr lang="he-IL" sz="2400" dirty="0">
                <a:solidFill>
                  <a:srgbClr val="000000"/>
                </a:solidFill>
                <a:latin typeface="Varela Round" pitchFamily="2" charset="-79"/>
                <a:cs typeface="Varela Round" pitchFamily="2" charset="-79"/>
              </a:rPr>
              <a:t> מ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a:t>
            </a:r>
          </a:p>
          <a:p>
            <a:pPr marL="0" eaLnBrk="1" hangingPunct="1">
              <a:spcBef>
                <a:spcPts val="0"/>
              </a:spcBef>
              <a:buFontTx/>
              <a:buNone/>
              <a:defRPr/>
            </a:pPr>
            <a:r>
              <a:rPr lang="he-IL" sz="2400" dirty="0">
                <a:solidFill>
                  <a:srgbClr val="000000"/>
                </a:solidFill>
                <a:latin typeface="Varela Round" pitchFamily="2" charset="-79"/>
                <a:cs typeface="Varela Round" pitchFamily="2" charset="-79"/>
              </a:rPr>
              <a:t>מקרים שרצוי לבדוק : </a:t>
            </a:r>
          </a:p>
          <a:p>
            <a:pPr marL="0" eaLnBrk="1" hangingPunct="1">
              <a:spcBef>
                <a:spcPts val="0"/>
              </a:spcBef>
              <a:buFontTx/>
              <a:buNone/>
              <a:defRPr/>
            </a:pPr>
            <a:r>
              <a:rPr lang="en-US" sz="2400" dirty="0">
                <a:solidFill>
                  <a:srgbClr val="000000"/>
                </a:solidFill>
                <a:latin typeface="Varela Round" pitchFamily="2" charset="-79"/>
                <a:cs typeface="Varela Round" pitchFamily="2" charset="-79"/>
              </a:rPr>
              <a:t>ab, </a:t>
            </a:r>
            <a:r>
              <a:rPr lang="en-US" sz="2400" dirty="0" err="1">
                <a:solidFill>
                  <a:srgbClr val="000000"/>
                </a:solidFill>
                <a:latin typeface="Varela Round" pitchFamily="2" charset="-79"/>
                <a:cs typeface="Varela Round" pitchFamily="2" charset="-79"/>
              </a:rPr>
              <a:t>abb</a:t>
            </a:r>
            <a:r>
              <a:rPr lang="en-US" sz="2400" dirty="0">
                <a:solidFill>
                  <a:srgbClr val="000000"/>
                </a:solidFill>
                <a:latin typeface="Varela Round" pitchFamily="2" charset="-79"/>
                <a:cs typeface="Varela Round" pitchFamily="2" charset="-79"/>
              </a:rPr>
              <a:t>, </a:t>
            </a:r>
            <a:r>
              <a:rPr lang="en-US" sz="2400" dirty="0" err="1">
                <a:solidFill>
                  <a:srgbClr val="000000"/>
                </a:solidFill>
                <a:latin typeface="Varela Round" pitchFamily="2" charset="-79"/>
                <a:cs typeface="Varela Round" pitchFamily="2" charset="-79"/>
              </a:rPr>
              <a:t>aab</a:t>
            </a:r>
            <a:r>
              <a:rPr lang="en-US" sz="2400" dirty="0">
                <a:solidFill>
                  <a:srgbClr val="000000"/>
                </a:solidFill>
                <a:latin typeface="Varela Round" pitchFamily="2" charset="-79"/>
                <a:cs typeface="Varela Round" pitchFamily="2" charset="-79"/>
              </a:rPr>
              <a:t>, </a:t>
            </a:r>
            <a:r>
              <a:rPr lang="en-US" sz="2400" dirty="0" err="1">
                <a:solidFill>
                  <a:srgbClr val="000000"/>
                </a:solidFill>
                <a:latin typeface="Varela Round" pitchFamily="2" charset="-79"/>
                <a:cs typeface="Varela Round" pitchFamily="2" charset="-79"/>
              </a:rPr>
              <a:t>abab</a:t>
            </a:r>
            <a:r>
              <a:rPr lang="en-US" sz="2400" dirty="0">
                <a:solidFill>
                  <a:srgbClr val="000000"/>
                </a:solidFill>
                <a:latin typeface="Varela Round" pitchFamily="2" charset="-79"/>
                <a:cs typeface="Varela Round" pitchFamily="2" charset="-79"/>
              </a:rPr>
              <a:t>, </a:t>
            </a:r>
            <a:r>
              <a:rPr lang="en-US" sz="2400" dirty="0" err="1">
                <a:solidFill>
                  <a:srgbClr val="000000"/>
                </a:solidFill>
                <a:latin typeface="Varela Round" pitchFamily="2" charset="-79"/>
                <a:cs typeface="Varela Round" pitchFamily="2" charset="-79"/>
              </a:rPr>
              <a:t>bab</a:t>
            </a:r>
            <a:r>
              <a:rPr lang="en-US" sz="2400" dirty="0">
                <a:solidFill>
                  <a:srgbClr val="000000"/>
                </a:solidFill>
                <a:latin typeface="Varela Round" pitchFamily="2" charset="-79"/>
                <a:cs typeface="Varela Round" pitchFamily="2" charset="-79"/>
              </a:rPr>
              <a:t>            </a:t>
            </a:r>
            <a:endParaRPr lang="he-IL" sz="2400" dirty="0">
              <a:solidFill>
                <a:srgbClr val="000000"/>
              </a:solidFill>
              <a:latin typeface="Varela Round" pitchFamily="2" charset="-79"/>
              <a:cs typeface="Varela Round" pitchFamily="2" charset="-79"/>
            </a:endParaRPr>
          </a:p>
        </p:txBody>
      </p:sp>
      <p:grpSp>
        <p:nvGrpSpPr>
          <p:cNvPr id="6" name="קבוצה 5"/>
          <p:cNvGrpSpPr/>
          <p:nvPr/>
        </p:nvGrpSpPr>
        <p:grpSpPr>
          <a:xfrm>
            <a:off x="1109756" y="3015233"/>
            <a:ext cx="4051671" cy="741476"/>
            <a:chOff x="457194" y="2980161"/>
            <a:chExt cx="4051671" cy="741476"/>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3" t="16667" r="53426" b="76585"/>
            <a:stretch/>
          </p:blipFill>
          <p:spPr bwMode="auto">
            <a:xfrm>
              <a:off x="457194" y="2997168"/>
              <a:ext cx="2867897" cy="67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29" t="16539" r="40849" b="76041"/>
            <a:stretch/>
          </p:blipFill>
          <p:spPr bwMode="auto">
            <a:xfrm>
              <a:off x="3206266" y="2980161"/>
              <a:ext cx="1302599" cy="7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56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מלבן 3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6</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מילים מעל {</a:t>
            </a:r>
            <a:r>
              <a:rPr lang="en-GB" sz="2400" dirty="0" err="1">
                <a:latin typeface="Varela Round" pitchFamily="2" charset="-79"/>
                <a:cs typeface="Varela Round" pitchFamily="2" charset="-79"/>
              </a:rPr>
              <a:t>a,b,c</a:t>
            </a:r>
            <a:r>
              <a:rPr lang="he-IL" sz="2400" dirty="0">
                <a:latin typeface="Varela Round" pitchFamily="2" charset="-79"/>
                <a:cs typeface="Varela Round" pitchFamily="2" charset="-79"/>
              </a:rPr>
              <a:t>} בשפה </a:t>
            </a:r>
          </a:p>
          <a:p>
            <a:pPr fontAlgn="auto">
              <a:spcAft>
                <a:spcPts val="0"/>
              </a:spcAft>
              <a:buFontTx/>
              <a:buNone/>
              <a:defRPr/>
            </a:pPr>
            <a:r>
              <a:rPr lang="en-US" sz="2400" dirty="0">
                <a:latin typeface="Varela Round" pitchFamily="2" charset="-79"/>
                <a:cs typeface="Varela Round" pitchFamily="2" charset="-79"/>
              </a:rPr>
              <a:t>L = {a</a:t>
            </a:r>
            <a:r>
              <a:rPr lang="en-US" sz="2400" dirty="0">
                <a:latin typeface="Times New Roman" panose="02020603050405020304" pitchFamily="18" charset="0"/>
                <a:cs typeface="Times New Roman" panose="02020603050405020304" pitchFamily="18" charset="0"/>
              </a:rPr>
              <a:t>ⁿbⁿ | n≥0 }                </a:t>
            </a:r>
            <a:endParaRPr lang="he-IL" sz="2400" dirty="0">
              <a:latin typeface="Varela Round" pitchFamily="2" charset="-79"/>
              <a:cs typeface="Varela Round" pitchFamily="2" charset="-79"/>
            </a:endParaRP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0" name="TextBox 19">
            <a:extLst>
              <a:ext uri="{FF2B5EF4-FFF2-40B4-BE49-F238E27FC236}">
                <a16:creationId xmlns:a16="http://schemas.microsoft.com/office/drawing/2014/main" id="{5545A5A4-5591-4284-9A05-480DD15F0CE5}"/>
              </a:ext>
            </a:extLst>
          </p:cNvPr>
          <p:cNvSpPr txBox="1"/>
          <p:nvPr/>
        </p:nvSpPr>
        <p:spPr>
          <a:xfrm>
            <a:off x="407681" y="1436504"/>
            <a:ext cx="6545704" cy="1569660"/>
          </a:xfrm>
          <a:prstGeom prst="rect">
            <a:avLst/>
          </a:prstGeom>
          <a:noFill/>
        </p:spPr>
        <p:txBody>
          <a:bodyPr wrap="square" rtlCol="1">
            <a:spAutoFit/>
          </a:bodyPr>
          <a:lstStyle/>
          <a:p>
            <a:r>
              <a:rPr lang="he-IL" sz="2400" dirty="0">
                <a:latin typeface="Varela Round" pitchFamily="2" charset="-79"/>
                <a:cs typeface="Varela Round" pitchFamily="2" charset="-79"/>
              </a:rPr>
              <a:t>שלב 1: </a:t>
            </a:r>
          </a:p>
          <a:p>
            <a:r>
              <a:rPr lang="he-IL" sz="2400" dirty="0">
                <a:latin typeface="Varela Round" pitchFamily="2" charset="-79"/>
                <a:cs typeface="Varela Round" pitchFamily="2" charset="-79"/>
              </a:rPr>
              <a:t>להחליף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 ב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 ללכת ימינה ולסמן במקום </a:t>
            </a:r>
            <a:r>
              <a:rPr lang="en-US" sz="2400" dirty="0">
                <a:latin typeface="Varela Round" pitchFamily="2" charset="-79"/>
                <a:cs typeface="Varela Round" pitchFamily="2" charset="-79"/>
              </a:rPr>
              <a:t>b</a:t>
            </a:r>
            <a:r>
              <a:rPr lang="he-IL" sz="2400" dirty="0">
                <a:latin typeface="Varela Round" pitchFamily="2" charset="-79"/>
                <a:cs typeface="Varela Round" pitchFamily="2" charset="-79"/>
              </a:rPr>
              <a:t> ראשון שמצאנו </a:t>
            </a:r>
            <a:r>
              <a:rPr lang="en-US" sz="2400" dirty="0">
                <a:latin typeface="Varela Round" pitchFamily="2" charset="-79"/>
                <a:cs typeface="Varela Round" pitchFamily="2" charset="-79"/>
              </a:rPr>
              <a:t>B</a:t>
            </a:r>
            <a:r>
              <a:rPr lang="he-IL" sz="2400" dirty="0">
                <a:latin typeface="Varela Round" pitchFamily="2" charset="-79"/>
                <a:cs typeface="Varela Round" pitchFamily="2" charset="-79"/>
              </a:rPr>
              <a:t>.</a:t>
            </a:r>
          </a:p>
          <a:p>
            <a:r>
              <a:rPr lang="he-IL" sz="2400" dirty="0">
                <a:latin typeface="Varela Round" pitchFamily="2" charset="-79"/>
                <a:cs typeface="Varela Round" pitchFamily="2" charset="-79"/>
              </a:rPr>
              <a:t>לחזור על התהליך כל עוד יש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 לא מסומן.</a:t>
            </a:r>
          </a:p>
        </p:txBody>
      </p:sp>
      <p:grpSp>
        <p:nvGrpSpPr>
          <p:cNvPr id="2" name="קבוצה 1"/>
          <p:cNvGrpSpPr/>
          <p:nvPr/>
        </p:nvGrpSpPr>
        <p:grpSpPr>
          <a:xfrm>
            <a:off x="1002162" y="3571920"/>
            <a:ext cx="5483825" cy="2354654"/>
            <a:chOff x="1002162" y="3571920"/>
            <a:chExt cx="5483825" cy="2354654"/>
          </a:xfrm>
        </p:grpSpPr>
        <p:sp>
          <p:nvSpPr>
            <p:cNvPr id="31" name="TextBox 30">
              <a:extLst>
                <a:ext uri="{FF2B5EF4-FFF2-40B4-BE49-F238E27FC236}">
                  <a16:creationId xmlns:a16="http://schemas.microsoft.com/office/drawing/2014/main" id="{C4DCC108-881F-4E20-A165-6906C02D2B39}"/>
                </a:ext>
              </a:extLst>
            </p:cNvPr>
            <p:cNvSpPr txBox="1"/>
            <p:nvPr/>
          </p:nvSpPr>
          <p:spPr>
            <a:xfrm>
              <a:off x="1496177" y="4618122"/>
              <a:ext cx="1952555" cy="427525"/>
            </a:xfrm>
            <a:prstGeom prst="rect">
              <a:avLst/>
            </a:prstGeom>
            <a:noFill/>
          </p:spPr>
          <p:txBody>
            <a:bodyPr wrap="square" rtlCol="1">
              <a:spAutoFit/>
            </a:bodyPr>
            <a:lstStyle/>
            <a:p>
              <a:r>
                <a:rPr lang="en-US" sz="1700" dirty="0"/>
                <a:t>a/A,R</a:t>
              </a:r>
              <a:endParaRPr lang="he-IL" sz="1700" dirty="0"/>
            </a:p>
          </p:txBody>
        </p:sp>
        <p:sp>
          <p:nvSpPr>
            <p:cNvPr id="27" name="אליפסה 26">
              <a:extLst>
                <a:ext uri="{FF2B5EF4-FFF2-40B4-BE49-F238E27FC236}">
                  <a16:creationId xmlns:a16="http://schemas.microsoft.com/office/drawing/2014/main" id="{522A2399-4E07-4C3C-B228-FB3CB7783A30}"/>
                </a:ext>
              </a:extLst>
            </p:cNvPr>
            <p:cNvSpPr/>
            <p:nvPr/>
          </p:nvSpPr>
          <p:spPr>
            <a:xfrm>
              <a:off x="3735295" y="4743293"/>
              <a:ext cx="573782" cy="552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1</a:t>
              </a:r>
              <a:endParaRPr lang="he-IL" sz="1100" baseline="-25000" dirty="0"/>
            </a:p>
          </p:txBody>
        </p:sp>
        <p:cxnSp>
          <p:nvCxnSpPr>
            <p:cNvPr id="28" name="מחבר חץ ישר 27">
              <a:extLst>
                <a:ext uri="{FF2B5EF4-FFF2-40B4-BE49-F238E27FC236}">
                  <a16:creationId xmlns:a16="http://schemas.microsoft.com/office/drawing/2014/main" id="{332F78CE-3BE1-4BEE-A7DE-B5009DBA7A51}"/>
                </a:ext>
              </a:extLst>
            </p:cNvPr>
            <p:cNvCxnSpPr>
              <a:cxnSpLocks/>
            </p:cNvCxnSpPr>
            <p:nvPr/>
          </p:nvCxnSpPr>
          <p:spPr>
            <a:xfrm>
              <a:off x="2173572" y="5019417"/>
              <a:ext cx="1521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מחבר חץ ישר 28">
              <a:extLst>
                <a:ext uri="{FF2B5EF4-FFF2-40B4-BE49-F238E27FC236}">
                  <a16:creationId xmlns:a16="http://schemas.microsoft.com/office/drawing/2014/main" id="{844FBB6C-CB2C-4E97-99EB-87990FE7EAA9}"/>
                </a:ext>
              </a:extLst>
            </p:cNvPr>
            <p:cNvCxnSpPr>
              <a:cxnSpLocks/>
            </p:cNvCxnSpPr>
            <p:nvPr/>
          </p:nvCxnSpPr>
          <p:spPr>
            <a:xfrm flipV="1">
              <a:off x="4342974" y="5019417"/>
              <a:ext cx="1474402" cy="9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צורה חופשית 19">
              <a:extLst>
                <a:ext uri="{FF2B5EF4-FFF2-40B4-BE49-F238E27FC236}">
                  <a16:creationId xmlns:a16="http://schemas.microsoft.com/office/drawing/2014/main" id="{00A9B00B-BCD7-4F08-8EAD-BC6DD9291A1F}"/>
                </a:ext>
              </a:extLst>
            </p:cNvPr>
            <p:cNvSpPr>
              <a:spLocks/>
            </p:cNvSpPr>
            <p:nvPr/>
          </p:nvSpPr>
          <p:spPr bwMode="auto">
            <a:xfrm rot="10583319">
              <a:off x="3878103" y="4272281"/>
              <a:ext cx="309689" cy="518690"/>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34" name="אליפסה 33">
              <a:extLst>
                <a:ext uri="{FF2B5EF4-FFF2-40B4-BE49-F238E27FC236}">
                  <a16:creationId xmlns:a16="http://schemas.microsoft.com/office/drawing/2014/main" id="{CBD88C26-D7B6-4A93-BAAB-9BCD212C84C8}"/>
                </a:ext>
              </a:extLst>
            </p:cNvPr>
            <p:cNvSpPr/>
            <p:nvPr/>
          </p:nvSpPr>
          <p:spPr>
            <a:xfrm>
              <a:off x="5851274" y="4689256"/>
              <a:ext cx="573782" cy="552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3</a:t>
              </a:r>
              <a:endParaRPr lang="he-IL" sz="1100" baseline="-25000" dirty="0"/>
            </a:p>
          </p:txBody>
        </p:sp>
        <p:sp>
          <p:nvSpPr>
            <p:cNvPr id="35" name="TextBox 34">
              <a:extLst>
                <a:ext uri="{FF2B5EF4-FFF2-40B4-BE49-F238E27FC236}">
                  <a16:creationId xmlns:a16="http://schemas.microsoft.com/office/drawing/2014/main" id="{F72A15CD-3406-4F7C-A167-E0DF0CD9BCCD}"/>
                </a:ext>
              </a:extLst>
            </p:cNvPr>
            <p:cNvSpPr txBox="1"/>
            <p:nvPr/>
          </p:nvSpPr>
          <p:spPr>
            <a:xfrm>
              <a:off x="3439945" y="3601010"/>
              <a:ext cx="970235" cy="1059519"/>
            </a:xfrm>
            <a:prstGeom prst="rect">
              <a:avLst/>
            </a:prstGeom>
            <a:noFill/>
          </p:spPr>
          <p:txBody>
            <a:bodyPr wrap="square" rtlCol="1">
              <a:spAutoFit/>
            </a:bodyPr>
            <a:lstStyle/>
            <a:p>
              <a:r>
                <a:rPr lang="en-US" sz="1700" dirty="0"/>
                <a:t>a/</a:t>
              </a:r>
              <a:r>
                <a:rPr lang="en-US" sz="1700" dirty="0" err="1"/>
                <a:t>a,R</a:t>
              </a:r>
              <a:endParaRPr lang="en-US" sz="1700" dirty="0"/>
            </a:p>
            <a:p>
              <a:r>
                <a:rPr lang="en-US" sz="1700" dirty="0"/>
                <a:t>B/B,R</a:t>
              </a:r>
            </a:p>
            <a:p>
              <a:endParaRPr lang="he-IL" sz="1700" dirty="0"/>
            </a:p>
          </p:txBody>
        </p:sp>
        <p:sp>
          <p:nvSpPr>
            <p:cNvPr id="36" name="TextBox 35">
              <a:extLst>
                <a:ext uri="{FF2B5EF4-FFF2-40B4-BE49-F238E27FC236}">
                  <a16:creationId xmlns:a16="http://schemas.microsoft.com/office/drawing/2014/main" id="{62F26BD3-61BE-4BDC-B8D1-9CEC52594D1D}"/>
                </a:ext>
              </a:extLst>
            </p:cNvPr>
            <p:cNvSpPr txBox="1"/>
            <p:nvPr/>
          </p:nvSpPr>
          <p:spPr>
            <a:xfrm>
              <a:off x="3529300" y="4589815"/>
              <a:ext cx="1952555" cy="427525"/>
            </a:xfrm>
            <a:prstGeom prst="rect">
              <a:avLst/>
            </a:prstGeom>
            <a:noFill/>
          </p:spPr>
          <p:txBody>
            <a:bodyPr wrap="square" rtlCol="1">
              <a:spAutoFit/>
            </a:bodyPr>
            <a:lstStyle/>
            <a:p>
              <a:r>
                <a:rPr lang="en-US" sz="1700" dirty="0"/>
                <a:t>b/B,L</a:t>
              </a:r>
              <a:endParaRPr lang="he-IL" sz="1700" dirty="0"/>
            </a:p>
          </p:txBody>
        </p:sp>
        <p:sp>
          <p:nvSpPr>
            <p:cNvPr id="37" name="TextBox 36">
              <a:extLst>
                <a:ext uri="{FF2B5EF4-FFF2-40B4-BE49-F238E27FC236}">
                  <a16:creationId xmlns:a16="http://schemas.microsoft.com/office/drawing/2014/main" id="{A28F73E3-D3B0-4E0C-9237-7FE065F29D74}"/>
                </a:ext>
              </a:extLst>
            </p:cNvPr>
            <p:cNvSpPr txBox="1"/>
            <p:nvPr/>
          </p:nvSpPr>
          <p:spPr>
            <a:xfrm>
              <a:off x="5515752" y="3571920"/>
              <a:ext cx="970235" cy="743522"/>
            </a:xfrm>
            <a:prstGeom prst="rect">
              <a:avLst/>
            </a:prstGeom>
            <a:noFill/>
          </p:spPr>
          <p:txBody>
            <a:bodyPr wrap="square" rtlCol="1">
              <a:spAutoFit/>
            </a:bodyPr>
            <a:lstStyle/>
            <a:p>
              <a:r>
                <a:rPr lang="en-US" sz="1700" dirty="0"/>
                <a:t>a/</a:t>
              </a:r>
              <a:r>
                <a:rPr lang="en-US" sz="1700" dirty="0" err="1"/>
                <a:t>a,L</a:t>
              </a:r>
              <a:endParaRPr lang="en-US" sz="1700" dirty="0"/>
            </a:p>
            <a:p>
              <a:r>
                <a:rPr lang="en-US" sz="1700" dirty="0"/>
                <a:t>B/B,L</a:t>
              </a:r>
            </a:p>
          </p:txBody>
        </p:sp>
        <p:sp>
          <p:nvSpPr>
            <p:cNvPr id="39" name="צורה חופשית 19">
              <a:extLst>
                <a:ext uri="{FF2B5EF4-FFF2-40B4-BE49-F238E27FC236}">
                  <a16:creationId xmlns:a16="http://schemas.microsoft.com/office/drawing/2014/main" id="{2580127A-5573-4DF9-9C6D-0B7894802419}"/>
                </a:ext>
              </a:extLst>
            </p:cNvPr>
            <p:cNvSpPr>
              <a:spLocks/>
            </p:cNvSpPr>
            <p:nvPr/>
          </p:nvSpPr>
          <p:spPr bwMode="auto">
            <a:xfrm rot="10583319">
              <a:off x="5994768" y="4250026"/>
              <a:ext cx="309689" cy="518690"/>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40" name="צורה חופשית 19">
              <a:extLst>
                <a:ext uri="{FF2B5EF4-FFF2-40B4-BE49-F238E27FC236}">
                  <a16:creationId xmlns:a16="http://schemas.microsoft.com/office/drawing/2014/main" id="{B8D3D2A1-0D1E-46F7-BFEE-4C93BBAD6BFB}"/>
                </a:ext>
              </a:extLst>
            </p:cNvPr>
            <p:cNvSpPr>
              <a:spLocks/>
            </p:cNvSpPr>
            <p:nvPr/>
          </p:nvSpPr>
          <p:spPr bwMode="auto">
            <a:xfrm rot="10800000" flipV="1">
              <a:off x="2054139" y="5152635"/>
              <a:ext cx="3957617" cy="376971"/>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41" name="TextBox 40">
              <a:extLst>
                <a:ext uri="{FF2B5EF4-FFF2-40B4-BE49-F238E27FC236}">
                  <a16:creationId xmlns:a16="http://schemas.microsoft.com/office/drawing/2014/main" id="{EBC8314C-C8BC-464D-A496-B1389EF6F17F}"/>
                </a:ext>
              </a:extLst>
            </p:cNvPr>
            <p:cNvSpPr txBox="1"/>
            <p:nvPr/>
          </p:nvSpPr>
          <p:spPr>
            <a:xfrm>
              <a:off x="2472550" y="5499049"/>
              <a:ext cx="1952555" cy="427525"/>
            </a:xfrm>
            <a:prstGeom prst="rect">
              <a:avLst/>
            </a:prstGeom>
            <a:noFill/>
          </p:spPr>
          <p:txBody>
            <a:bodyPr wrap="square" rtlCol="1">
              <a:spAutoFit/>
            </a:bodyPr>
            <a:lstStyle/>
            <a:p>
              <a:r>
                <a:rPr lang="en-US" sz="1700" dirty="0"/>
                <a:t>A/A,R</a:t>
              </a:r>
              <a:endParaRPr lang="he-IL" sz="1700" dirty="0"/>
            </a:p>
          </p:txBody>
        </p:sp>
        <p:grpSp>
          <p:nvGrpSpPr>
            <p:cNvPr id="6" name="קבוצה 5"/>
            <p:cNvGrpSpPr/>
            <p:nvPr/>
          </p:nvGrpSpPr>
          <p:grpSpPr>
            <a:xfrm>
              <a:off x="1002162" y="4531626"/>
              <a:ext cx="1090842" cy="798132"/>
              <a:chOff x="507610" y="4952849"/>
              <a:chExt cx="1090842" cy="798132"/>
            </a:xfrm>
          </p:grpSpPr>
          <p:cxnSp>
            <p:nvCxnSpPr>
              <p:cNvPr id="25" name="מחבר חץ ישר 24">
                <a:extLst>
                  <a:ext uri="{FF2B5EF4-FFF2-40B4-BE49-F238E27FC236}">
                    <a16:creationId xmlns:a16="http://schemas.microsoft.com/office/drawing/2014/main" id="{69E180FE-2A7E-4DC6-AD18-13E24FF211FC}"/>
                  </a:ext>
                </a:extLst>
              </p:cNvPr>
              <p:cNvCxnSpPr>
                <a:cxnSpLocks/>
              </p:cNvCxnSpPr>
              <p:nvPr/>
            </p:nvCxnSpPr>
            <p:spPr>
              <a:xfrm>
                <a:off x="507610" y="4952849"/>
                <a:ext cx="526999" cy="461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אליפסה 25">
                <a:extLst>
                  <a:ext uri="{FF2B5EF4-FFF2-40B4-BE49-F238E27FC236}">
                    <a16:creationId xmlns:a16="http://schemas.microsoft.com/office/drawing/2014/main" id="{9B50D818-7898-4C95-95B9-29C7807020F3}"/>
                  </a:ext>
                </a:extLst>
              </p:cNvPr>
              <p:cNvSpPr/>
              <p:nvPr/>
            </p:nvSpPr>
            <p:spPr>
              <a:xfrm>
                <a:off x="1024670" y="5198732"/>
                <a:ext cx="573782" cy="552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0</a:t>
                </a:r>
                <a:endParaRPr lang="he-IL" sz="1100" baseline="-25000" dirty="0"/>
              </a:p>
            </p:txBody>
          </p:sp>
        </p:grpSp>
      </p:grpSp>
      <p:sp>
        <p:nvSpPr>
          <p:cNvPr id="44" name="Rectangle 3">
            <a:extLst>
              <a:ext uri="{FF2B5EF4-FFF2-40B4-BE49-F238E27FC236}">
                <a16:creationId xmlns:a16="http://schemas.microsoft.com/office/drawing/2014/main" id="{6E6B0DD5-9C44-48B1-BE5D-D3BF9DB7CF69}"/>
              </a:ext>
            </a:extLst>
          </p:cNvPr>
          <p:cNvSpPr txBox="1">
            <a:spLocks noChangeArrowheads="1"/>
          </p:cNvSpPr>
          <p:nvPr/>
        </p:nvSpPr>
        <p:spPr bwMode="auto">
          <a:xfrm>
            <a:off x="6963529" y="3739326"/>
            <a:ext cx="4688691" cy="190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Tx/>
              <a:buNone/>
              <a:defRPr/>
            </a:pPr>
            <a:r>
              <a:rPr lang="he-IL" sz="1800" dirty="0">
                <a:solidFill>
                  <a:srgbClr val="000000"/>
                </a:solidFill>
                <a:latin typeface="Varela Round" pitchFamily="2" charset="-79"/>
                <a:cs typeface="Varela Round" pitchFamily="2" charset="-79"/>
              </a:rPr>
              <a:t>הרעיון :</a:t>
            </a:r>
          </a:p>
          <a:p>
            <a:pPr marL="0" eaLnBrk="1" hangingPunct="1">
              <a:spcBef>
                <a:spcPts val="0"/>
              </a:spcBef>
              <a:buFontTx/>
              <a:buNone/>
              <a:defRPr/>
            </a:pPr>
            <a:r>
              <a:rPr lang="he-IL" sz="1800" dirty="0">
                <a:solidFill>
                  <a:srgbClr val="000000"/>
                </a:solidFill>
                <a:latin typeface="Varela Round" pitchFamily="2" charset="-79"/>
                <a:cs typeface="Varela Round" pitchFamily="2" charset="-79"/>
              </a:rPr>
              <a:t>להפוך את </a:t>
            </a:r>
            <a:r>
              <a:rPr lang="en-US" sz="1800" dirty="0">
                <a:solidFill>
                  <a:srgbClr val="000000"/>
                </a:solidFill>
                <a:latin typeface="Varela Round" pitchFamily="2" charset="-79"/>
                <a:cs typeface="Varela Round" pitchFamily="2" charset="-79"/>
              </a:rPr>
              <a:t>a </a:t>
            </a:r>
            <a:r>
              <a:rPr lang="he-IL" sz="1800" dirty="0">
                <a:solidFill>
                  <a:srgbClr val="000000"/>
                </a:solidFill>
                <a:latin typeface="Varela Round" pitchFamily="2" charset="-79"/>
                <a:cs typeface="Varela Round" pitchFamily="2" charset="-79"/>
              </a:rPr>
              <a:t> ל </a:t>
            </a:r>
            <a:r>
              <a:rPr lang="en-US" sz="1800" dirty="0">
                <a:solidFill>
                  <a:srgbClr val="000000"/>
                </a:solidFill>
                <a:latin typeface="Varela Round" pitchFamily="2" charset="-79"/>
                <a:cs typeface="Varela Round" pitchFamily="2" charset="-79"/>
              </a:rPr>
              <a:t>X </a:t>
            </a:r>
            <a:r>
              <a:rPr lang="he-IL" sz="1800" dirty="0">
                <a:solidFill>
                  <a:srgbClr val="000000"/>
                </a:solidFill>
                <a:latin typeface="Varela Round" pitchFamily="2" charset="-79"/>
                <a:cs typeface="Varela Round" pitchFamily="2" charset="-79"/>
              </a:rPr>
              <a:t> לחפש </a:t>
            </a:r>
            <a:r>
              <a:rPr lang="en-US" sz="1800" dirty="0">
                <a:solidFill>
                  <a:srgbClr val="000000"/>
                </a:solidFill>
                <a:latin typeface="Varela Round" pitchFamily="2" charset="-79"/>
                <a:cs typeface="Varela Round" pitchFamily="2" charset="-79"/>
              </a:rPr>
              <a:t>b </a:t>
            </a:r>
            <a:r>
              <a:rPr lang="he-IL" sz="1800" dirty="0">
                <a:solidFill>
                  <a:srgbClr val="000000"/>
                </a:solidFill>
                <a:latin typeface="Varela Round" pitchFamily="2" charset="-79"/>
                <a:cs typeface="Varela Round" pitchFamily="2" charset="-79"/>
              </a:rPr>
              <a:t>  ולהפוך ל </a:t>
            </a:r>
            <a:r>
              <a:rPr lang="en-US" sz="1800" dirty="0">
                <a:solidFill>
                  <a:srgbClr val="000000"/>
                </a:solidFill>
                <a:latin typeface="Varela Round" pitchFamily="2" charset="-79"/>
                <a:cs typeface="Varela Round" pitchFamily="2" charset="-79"/>
              </a:rPr>
              <a:t>Y </a:t>
            </a:r>
            <a:r>
              <a:rPr lang="he-IL" sz="1800" dirty="0">
                <a:solidFill>
                  <a:srgbClr val="000000"/>
                </a:solidFill>
                <a:latin typeface="Varela Round" pitchFamily="2" charset="-79"/>
                <a:cs typeface="Varela Round" pitchFamily="2" charset="-79"/>
              </a:rPr>
              <a:t> . בסוף התהליך, כאשר אין יותר </a:t>
            </a:r>
            <a:r>
              <a:rPr lang="en-US" sz="1800" dirty="0">
                <a:solidFill>
                  <a:srgbClr val="000000"/>
                </a:solidFill>
                <a:latin typeface="Varela Round" pitchFamily="2" charset="-79"/>
                <a:cs typeface="Varela Round" pitchFamily="2" charset="-79"/>
              </a:rPr>
              <a:t>a</a:t>
            </a:r>
            <a:r>
              <a:rPr lang="he-IL" sz="1800" dirty="0">
                <a:solidFill>
                  <a:srgbClr val="000000"/>
                </a:solidFill>
                <a:latin typeface="Varela Round" pitchFamily="2" charset="-79"/>
                <a:cs typeface="Varela Round" pitchFamily="2" charset="-79"/>
              </a:rPr>
              <a:t>,  לוודא שאין יותר </a:t>
            </a:r>
            <a:r>
              <a:rPr lang="en-US" sz="1800" dirty="0">
                <a:solidFill>
                  <a:srgbClr val="000000"/>
                </a:solidFill>
                <a:latin typeface="Varela Round" pitchFamily="2" charset="-79"/>
                <a:cs typeface="Varela Round" pitchFamily="2" charset="-79"/>
              </a:rPr>
              <a:t>b</a:t>
            </a:r>
            <a:r>
              <a:rPr lang="he-IL" sz="1800" dirty="0">
                <a:solidFill>
                  <a:srgbClr val="000000"/>
                </a:solidFill>
                <a:latin typeface="Varela Round" pitchFamily="2" charset="-79"/>
                <a:cs typeface="Varela Round" pitchFamily="2" charset="-79"/>
              </a:rPr>
              <a:t>, (לסרוק שיש רק </a:t>
            </a:r>
            <a:r>
              <a:rPr lang="en-US" sz="1800" dirty="0">
                <a:solidFill>
                  <a:srgbClr val="000000"/>
                </a:solidFill>
                <a:latin typeface="Varela Round" pitchFamily="2" charset="-79"/>
                <a:cs typeface="Varela Round" pitchFamily="2" charset="-79"/>
              </a:rPr>
              <a:t>Y </a:t>
            </a:r>
            <a:r>
              <a:rPr lang="he-IL" sz="1800" dirty="0">
                <a:solidFill>
                  <a:srgbClr val="000000"/>
                </a:solidFill>
                <a:latin typeface="Varela Round" pitchFamily="2" charset="-79"/>
                <a:cs typeface="Varela Round" pitchFamily="2" charset="-79"/>
              </a:rPr>
              <a:t> שפירושו שאין יותר </a:t>
            </a:r>
            <a:r>
              <a:rPr lang="en-US" sz="1800" dirty="0">
                <a:solidFill>
                  <a:srgbClr val="000000"/>
                </a:solidFill>
                <a:latin typeface="Varela Round" pitchFamily="2" charset="-79"/>
                <a:cs typeface="Varela Round" pitchFamily="2" charset="-79"/>
              </a:rPr>
              <a:t>b </a:t>
            </a:r>
            <a:r>
              <a:rPr lang="he-IL" sz="1800" dirty="0">
                <a:solidFill>
                  <a:srgbClr val="000000"/>
                </a:solidFill>
                <a:latin typeface="Varela Round" pitchFamily="2" charset="-79"/>
                <a:cs typeface="Varela Round" pitchFamily="2" charset="-79"/>
              </a:rPr>
              <a:t> מ </a:t>
            </a:r>
            <a:r>
              <a:rPr lang="en-US" sz="1800" dirty="0">
                <a:solidFill>
                  <a:srgbClr val="000000"/>
                </a:solidFill>
                <a:latin typeface="Varela Round" pitchFamily="2" charset="-79"/>
                <a:cs typeface="Varela Round" pitchFamily="2" charset="-79"/>
              </a:rPr>
              <a:t>a</a:t>
            </a:r>
            <a:r>
              <a:rPr lang="he-IL" sz="1800" dirty="0">
                <a:solidFill>
                  <a:srgbClr val="000000"/>
                </a:solidFill>
                <a:latin typeface="Varela Round" pitchFamily="2" charset="-79"/>
                <a:cs typeface="Varela Round" pitchFamily="2" charset="-79"/>
              </a:rPr>
              <a:t>)</a:t>
            </a:r>
          </a:p>
          <a:p>
            <a:pPr marL="0" eaLnBrk="1" hangingPunct="1">
              <a:spcBef>
                <a:spcPts val="0"/>
              </a:spcBef>
              <a:buFontTx/>
              <a:buNone/>
              <a:defRPr/>
            </a:pPr>
            <a:r>
              <a:rPr lang="he-IL" sz="1800" dirty="0">
                <a:solidFill>
                  <a:srgbClr val="000000"/>
                </a:solidFill>
                <a:latin typeface="Varela Round" pitchFamily="2" charset="-79"/>
                <a:cs typeface="Varela Round" pitchFamily="2" charset="-79"/>
              </a:rPr>
              <a:t>מקרים שרצוי לבדוק : </a:t>
            </a:r>
          </a:p>
          <a:p>
            <a:pPr marL="0" eaLnBrk="1" hangingPunct="1">
              <a:spcBef>
                <a:spcPts val="0"/>
              </a:spcBef>
              <a:buFontTx/>
              <a:buNone/>
              <a:defRPr/>
            </a:pPr>
            <a:r>
              <a:rPr lang="en-US" sz="1800" dirty="0">
                <a:solidFill>
                  <a:srgbClr val="000000"/>
                </a:solidFill>
                <a:latin typeface="Varela Round" pitchFamily="2" charset="-79"/>
                <a:cs typeface="Varela Round" pitchFamily="2" charset="-79"/>
              </a:rPr>
              <a:t>ab, </a:t>
            </a:r>
            <a:r>
              <a:rPr lang="en-US" sz="1800" dirty="0" err="1">
                <a:solidFill>
                  <a:srgbClr val="000000"/>
                </a:solidFill>
                <a:latin typeface="Varela Round" pitchFamily="2" charset="-79"/>
                <a:cs typeface="Varela Round" pitchFamily="2" charset="-79"/>
              </a:rPr>
              <a:t>abb</a:t>
            </a:r>
            <a:r>
              <a:rPr lang="en-US" sz="1800" dirty="0">
                <a:solidFill>
                  <a:srgbClr val="000000"/>
                </a:solidFill>
                <a:latin typeface="Varela Round" pitchFamily="2" charset="-79"/>
                <a:cs typeface="Varela Round" pitchFamily="2" charset="-79"/>
              </a:rPr>
              <a:t>, </a:t>
            </a:r>
            <a:r>
              <a:rPr lang="en-US" sz="1800" dirty="0" err="1">
                <a:solidFill>
                  <a:srgbClr val="000000"/>
                </a:solidFill>
                <a:latin typeface="Varela Round" pitchFamily="2" charset="-79"/>
                <a:cs typeface="Varela Round" pitchFamily="2" charset="-79"/>
              </a:rPr>
              <a:t>aab</a:t>
            </a:r>
            <a:r>
              <a:rPr lang="en-US" sz="1800" dirty="0">
                <a:solidFill>
                  <a:srgbClr val="000000"/>
                </a:solidFill>
                <a:latin typeface="Varela Round" pitchFamily="2" charset="-79"/>
                <a:cs typeface="Varela Round" pitchFamily="2" charset="-79"/>
              </a:rPr>
              <a:t>, </a:t>
            </a:r>
            <a:r>
              <a:rPr lang="en-US" sz="1800" dirty="0" err="1">
                <a:solidFill>
                  <a:srgbClr val="000000"/>
                </a:solidFill>
                <a:latin typeface="Varela Round" pitchFamily="2" charset="-79"/>
                <a:cs typeface="Varela Round" pitchFamily="2" charset="-79"/>
              </a:rPr>
              <a:t>abab</a:t>
            </a:r>
            <a:r>
              <a:rPr lang="en-US" sz="1800" dirty="0">
                <a:solidFill>
                  <a:srgbClr val="000000"/>
                </a:solidFill>
                <a:latin typeface="Varela Round" pitchFamily="2" charset="-79"/>
                <a:cs typeface="Varela Round" pitchFamily="2" charset="-79"/>
              </a:rPr>
              <a:t>, </a:t>
            </a:r>
            <a:r>
              <a:rPr lang="en-US" sz="1800" dirty="0" err="1">
                <a:solidFill>
                  <a:srgbClr val="000000"/>
                </a:solidFill>
                <a:latin typeface="Varela Round" pitchFamily="2" charset="-79"/>
                <a:cs typeface="Varela Round" pitchFamily="2" charset="-79"/>
              </a:rPr>
              <a:t>bab</a:t>
            </a:r>
            <a:r>
              <a:rPr lang="en-US" sz="1800" dirty="0">
                <a:solidFill>
                  <a:srgbClr val="000000"/>
                </a:solidFill>
                <a:latin typeface="Varela Round" pitchFamily="2" charset="-79"/>
                <a:cs typeface="Varela Round" pitchFamily="2" charset="-79"/>
              </a:rPr>
              <a:t>            </a:t>
            </a:r>
            <a:endParaRPr lang="he-IL" sz="1800" dirty="0">
              <a:solidFill>
                <a:srgbClr val="000000"/>
              </a:solidFill>
              <a:latin typeface="Varela Round" pitchFamily="2" charset="-79"/>
              <a:cs typeface="Varela Round" pitchFamily="2" charset="-79"/>
            </a:endParaRPr>
          </a:p>
        </p:txBody>
      </p:sp>
      <p:grpSp>
        <p:nvGrpSpPr>
          <p:cNvPr id="45" name="קבוצה 44"/>
          <p:cNvGrpSpPr/>
          <p:nvPr/>
        </p:nvGrpSpPr>
        <p:grpSpPr>
          <a:xfrm>
            <a:off x="7327264" y="3265010"/>
            <a:ext cx="3317257" cy="534983"/>
            <a:chOff x="457194" y="2980161"/>
            <a:chExt cx="4048616" cy="741476"/>
          </a:xfrm>
        </p:grpSpPr>
        <p:pic>
          <p:nvPicPr>
            <p:cNvPr id="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3" t="16667" r="53426" b="76585"/>
            <a:stretch/>
          </p:blipFill>
          <p:spPr bwMode="auto">
            <a:xfrm>
              <a:off x="457194" y="2997168"/>
              <a:ext cx="2867897" cy="67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29" t="16539" r="40849" b="76041"/>
            <a:stretch/>
          </p:blipFill>
          <p:spPr bwMode="auto">
            <a:xfrm>
              <a:off x="3203211" y="2980161"/>
              <a:ext cx="1302599" cy="7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1817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מלבן 3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6</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מילים מעל {</a:t>
            </a:r>
            <a:r>
              <a:rPr lang="en-GB" sz="2400" dirty="0" err="1">
                <a:latin typeface="Varela Round" pitchFamily="2" charset="-79"/>
                <a:cs typeface="Varela Round" pitchFamily="2" charset="-79"/>
              </a:rPr>
              <a:t>a,b,c</a:t>
            </a:r>
            <a:r>
              <a:rPr lang="he-IL" sz="2400" dirty="0">
                <a:latin typeface="Varela Round" pitchFamily="2" charset="-79"/>
                <a:cs typeface="Varela Round" pitchFamily="2" charset="-79"/>
              </a:rPr>
              <a:t>} בשפה </a:t>
            </a:r>
          </a:p>
          <a:p>
            <a:pPr fontAlgn="auto">
              <a:spcAft>
                <a:spcPts val="0"/>
              </a:spcAft>
              <a:buFontTx/>
              <a:buNone/>
              <a:defRPr/>
            </a:pPr>
            <a:r>
              <a:rPr lang="en-US" sz="2400" dirty="0">
                <a:latin typeface="Varela Round" pitchFamily="2" charset="-79"/>
                <a:cs typeface="Varela Round" pitchFamily="2" charset="-79"/>
              </a:rPr>
              <a:t>L = {a</a:t>
            </a:r>
            <a:r>
              <a:rPr lang="en-US" sz="2400" dirty="0">
                <a:latin typeface="Times New Roman" panose="02020603050405020304" pitchFamily="18" charset="0"/>
                <a:cs typeface="Times New Roman" panose="02020603050405020304" pitchFamily="18" charset="0"/>
              </a:rPr>
              <a:t>ⁿbⁿ | n≥0 }                </a:t>
            </a:r>
            <a:endParaRPr lang="he-IL" sz="2400" dirty="0">
              <a:latin typeface="Varela Round" pitchFamily="2" charset="-79"/>
              <a:cs typeface="Varela Round" pitchFamily="2" charset="-79"/>
            </a:endParaRP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0" name="TextBox 19">
            <a:extLst>
              <a:ext uri="{FF2B5EF4-FFF2-40B4-BE49-F238E27FC236}">
                <a16:creationId xmlns:a16="http://schemas.microsoft.com/office/drawing/2014/main" id="{5545A5A4-5591-4284-9A05-480DD15F0CE5}"/>
              </a:ext>
            </a:extLst>
          </p:cNvPr>
          <p:cNvSpPr txBox="1"/>
          <p:nvPr/>
        </p:nvSpPr>
        <p:spPr>
          <a:xfrm>
            <a:off x="429491" y="1518319"/>
            <a:ext cx="6545704" cy="1200329"/>
          </a:xfrm>
          <a:prstGeom prst="rect">
            <a:avLst/>
          </a:prstGeom>
          <a:noFill/>
        </p:spPr>
        <p:txBody>
          <a:bodyPr wrap="square" rtlCol="1">
            <a:spAutoFit/>
          </a:bodyPr>
          <a:lstStyle/>
          <a:p>
            <a:r>
              <a:rPr lang="he-IL" sz="2400" dirty="0">
                <a:latin typeface="Varela Round" pitchFamily="2" charset="-79"/>
                <a:cs typeface="Varela Round" pitchFamily="2" charset="-79"/>
              </a:rPr>
              <a:t>שלב </a:t>
            </a:r>
            <a:r>
              <a:rPr lang="en-US" sz="2400" dirty="0">
                <a:latin typeface="Varela Round" pitchFamily="2" charset="-79"/>
                <a:cs typeface="Varela Round" pitchFamily="2" charset="-79"/>
              </a:rPr>
              <a:t>2</a:t>
            </a:r>
            <a:r>
              <a:rPr lang="he-IL" sz="2400" dirty="0">
                <a:latin typeface="Varela Round" pitchFamily="2" charset="-79"/>
                <a:cs typeface="Varela Round" pitchFamily="2" charset="-79"/>
              </a:rPr>
              <a:t>: </a:t>
            </a:r>
          </a:p>
          <a:p>
            <a:r>
              <a:rPr lang="he-IL" sz="2400" dirty="0">
                <a:latin typeface="Varela Round" pitchFamily="2" charset="-79"/>
                <a:cs typeface="Varela Round" pitchFamily="2" charset="-79"/>
              </a:rPr>
              <a:t>כאשר כל </a:t>
            </a:r>
            <a:r>
              <a:rPr lang="en-US" sz="2400" dirty="0">
                <a:latin typeface="Varela Round" pitchFamily="2" charset="-79"/>
                <a:cs typeface="Varela Round" pitchFamily="2" charset="-79"/>
              </a:rPr>
              <a:t>a</a:t>
            </a:r>
            <a:r>
              <a:rPr lang="ru-RU" sz="2400" dirty="0">
                <a:cs typeface="Varela Round" pitchFamily="2" charset="-79"/>
              </a:rPr>
              <a:t> </a:t>
            </a:r>
            <a:r>
              <a:rPr lang="he-IL" sz="2400" dirty="0">
                <a:latin typeface="Varela Round" pitchFamily="2" charset="-79"/>
                <a:cs typeface="Varela Round" pitchFamily="2" charset="-79"/>
              </a:rPr>
              <a:t> הוחלף ב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 בודקים שלא נשארו </a:t>
            </a:r>
            <a:r>
              <a:rPr lang="en-US" sz="2400" dirty="0">
                <a:latin typeface="Varela Round" pitchFamily="2" charset="-79"/>
                <a:cs typeface="Varela Round" pitchFamily="2" charset="-79"/>
              </a:rPr>
              <a:t>b</a:t>
            </a:r>
            <a:r>
              <a:rPr lang="he-IL" sz="2400" dirty="0">
                <a:latin typeface="Varela Round" pitchFamily="2" charset="-79"/>
                <a:cs typeface="Varela Round" pitchFamily="2" charset="-79"/>
              </a:rPr>
              <a:t> ים לא מסומנים ב </a:t>
            </a:r>
            <a:r>
              <a:rPr lang="en-US" sz="2400" dirty="0">
                <a:latin typeface="Varela Round" pitchFamily="2" charset="-79"/>
                <a:cs typeface="Varela Round" pitchFamily="2" charset="-79"/>
              </a:rPr>
              <a:t>B</a:t>
            </a:r>
            <a:r>
              <a:rPr lang="he-IL" sz="2400" dirty="0">
                <a:latin typeface="Varela Round" pitchFamily="2" charset="-79"/>
                <a:cs typeface="Varela Round" pitchFamily="2" charset="-79"/>
              </a:rPr>
              <a:t>.</a:t>
            </a:r>
          </a:p>
        </p:txBody>
      </p:sp>
      <p:grpSp>
        <p:nvGrpSpPr>
          <p:cNvPr id="4" name="קבוצה 3"/>
          <p:cNvGrpSpPr/>
          <p:nvPr/>
        </p:nvGrpSpPr>
        <p:grpSpPr>
          <a:xfrm>
            <a:off x="1222099" y="3381269"/>
            <a:ext cx="7749110" cy="3052587"/>
            <a:chOff x="1188202" y="3451508"/>
            <a:chExt cx="7749110" cy="3052587"/>
          </a:xfrm>
        </p:grpSpPr>
        <p:grpSp>
          <p:nvGrpSpPr>
            <p:cNvPr id="2" name="קבוצה 1"/>
            <p:cNvGrpSpPr/>
            <p:nvPr/>
          </p:nvGrpSpPr>
          <p:grpSpPr>
            <a:xfrm>
              <a:off x="1188202" y="4007526"/>
              <a:ext cx="7749110" cy="2496569"/>
              <a:chOff x="882271" y="4056631"/>
              <a:chExt cx="7749110" cy="2496569"/>
            </a:xfrm>
          </p:grpSpPr>
          <p:cxnSp>
            <p:nvCxnSpPr>
              <p:cNvPr id="54" name="מחבר חץ ישר 53">
                <a:extLst>
                  <a:ext uri="{FF2B5EF4-FFF2-40B4-BE49-F238E27FC236}">
                    <a16:creationId xmlns:a16="http://schemas.microsoft.com/office/drawing/2014/main" id="{43556984-3C20-4124-9383-19D8CFAB1757}"/>
                  </a:ext>
                </a:extLst>
              </p:cNvPr>
              <p:cNvCxnSpPr>
                <a:cxnSpLocks/>
                <a:stCxn id="64" idx="1"/>
              </p:cNvCxnSpPr>
              <p:nvPr/>
            </p:nvCxnSpPr>
            <p:spPr>
              <a:xfrm flipH="1" flipV="1">
                <a:off x="6666770" y="4096368"/>
                <a:ext cx="459955" cy="639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79E6EA8-5D8B-4508-B0FD-084A3DB6AFBA}"/>
                  </a:ext>
                </a:extLst>
              </p:cNvPr>
              <p:cNvSpPr txBox="1"/>
              <p:nvPr/>
            </p:nvSpPr>
            <p:spPr>
              <a:xfrm>
                <a:off x="6399019" y="4056631"/>
                <a:ext cx="1352485" cy="433738"/>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a:t>
                </a:r>
                <a:r>
                  <a:rPr lang="en-US" dirty="0"/>
                  <a:t>,L</a:t>
                </a:r>
                <a:endParaRPr lang="he-IL" dirty="0"/>
              </a:p>
            </p:txBody>
          </p:sp>
          <p:sp>
            <p:nvSpPr>
              <p:cNvPr id="57" name="TextBox 56">
                <a:extLst>
                  <a:ext uri="{FF2B5EF4-FFF2-40B4-BE49-F238E27FC236}">
                    <a16:creationId xmlns:a16="http://schemas.microsoft.com/office/drawing/2014/main" id="{91EF699A-6DC0-4237-9D75-87F3498AD2F5}"/>
                  </a:ext>
                </a:extLst>
              </p:cNvPr>
              <p:cNvSpPr txBox="1"/>
              <p:nvPr/>
            </p:nvSpPr>
            <p:spPr>
              <a:xfrm>
                <a:off x="914327" y="5830304"/>
                <a:ext cx="941698" cy="722896"/>
              </a:xfrm>
              <a:prstGeom prst="rect">
                <a:avLst/>
              </a:prstGeom>
              <a:noFill/>
            </p:spPr>
            <p:txBody>
              <a:bodyPr wrap="square" rtlCol="1">
                <a:spAutoFit/>
              </a:bodyPr>
              <a:lstStyle/>
              <a:p>
                <a:r>
                  <a:rPr lang="en-US" sz="1700" dirty="0"/>
                  <a:t>B/B,R</a:t>
                </a:r>
              </a:p>
              <a:p>
                <a:endParaRPr lang="he-IL" sz="1700" dirty="0"/>
              </a:p>
            </p:txBody>
          </p:sp>
          <p:sp>
            <p:nvSpPr>
              <p:cNvPr id="63" name="צורה חופשית 19">
                <a:extLst>
                  <a:ext uri="{FF2B5EF4-FFF2-40B4-BE49-F238E27FC236}">
                    <a16:creationId xmlns:a16="http://schemas.microsoft.com/office/drawing/2014/main" id="{B5263112-FBBE-4B73-B2FF-5376F3B08779}"/>
                  </a:ext>
                </a:extLst>
              </p:cNvPr>
              <p:cNvSpPr>
                <a:spLocks/>
              </p:cNvSpPr>
              <p:nvPr/>
            </p:nvSpPr>
            <p:spPr bwMode="auto">
              <a:xfrm rot="10800000" flipH="1" flipV="1">
                <a:off x="882271" y="5154656"/>
                <a:ext cx="6419948" cy="974278"/>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64" name="אליפסה 63">
                <a:extLst>
                  <a:ext uri="{FF2B5EF4-FFF2-40B4-BE49-F238E27FC236}">
                    <a16:creationId xmlns:a16="http://schemas.microsoft.com/office/drawing/2014/main" id="{24F09AB1-8E5F-4580-9602-B645A1B45159}"/>
                  </a:ext>
                </a:extLst>
              </p:cNvPr>
              <p:cNvSpPr/>
              <p:nvPr/>
            </p:nvSpPr>
            <p:spPr>
              <a:xfrm>
                <a:off x="7045168" y="4656957"/>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q4</a:t>
                </a:r>
                <a:endParaRPr lang="he-IL" sz="1100" baseline="-25000" dirty="0"/>
              </a:p>
            </p:txBody>
          </p:sp>
          <p:sp>
            <p:nvSpPr>
              <p:cNvPr id="65" name="TextBox 64">
                <a:extLst>
                  <a:ext uri="{FF2B5EF4-FFF2-40B4-BE49-F238E27FC236}">
                    <a16:creationId xmlns:a16="http://schemas.microsoft.com/office/drawing/2014/main" id="{86021664-7B04-474F-A57F-4205E08D4F0A}"/>
                  </a:ext>
                </a:extLst>
              </p:cNvPr>
              <p:cNvSpPr txBox="1"/>
              <p:nvPr/>
            </p:nvSpPr>
            <p:spPr>
              <a:xfrm>
                <a:off x="7689683" y="4656887"/>
                <a:ext cx="941698" cy="415665"/>
              </a:xfrm>
              <a:prstGeom prst="rect">
                <a:avLst/>
              </a:prstGeom>
              <a:noFill/>
            </p:spPr>
            <p:txBody>
              <a:bodyPr wrap="square" rtlCol="1">
                <a:spAutoFit/>
              </a:bodyPr>
              <a:lstStyle/>
              <a:p>
                <a:r>
                  <a:rPr lang="en-US" sz="1700" dirty="0"/>
                  <a:t>B/B,R</a:t>
                </a:r>
              </a:p>
            </p:txBody>
          </p:sp>
          <p:sp>
            <p:nvSpPr>
              <p:cNvPr id="66" name="צורה חופשית 19">
                <a:extLst>
                  <a:ext uri="{FF2B5EF4-FFF2-40B4-BE49-F238E27FC236}">
                    <a16:creationId xmlns:a16="http://schemas.microsoft.com/office/drawing/2014/main" id="{0192ABB1-3610-4304-A348-56367C8BE719}"/>
                  </a:ext>
                </a:extLst>
              </p:cNvPr>
              <p:cNvSpPr>
                <a:spLocks/>
              </p:cNvSpPr>
              <p:nvPr/>
            </p:nvSpPr>
            <p:spPr bwMode="auto">
              <a:xfrm rot="16200000">
                <a:off x="7551923" y="4687836"/>
                <a:ext cx="319499" cy="380749"/>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grpSp>
        <p:grpSp>
          <p:nvGrpSpPr>
            <p:cNvPr id="86" name="קבוצה 85"/>
            <p:cNvGrpSpPr/>
            <p:nvPr/>
          </p:nvGrpSpPr>
          <p:grpSpPr>
            <a:xfrm>
              <a:off x="6421071" y="3451508"/>
              <a:ext cx="700790" cy="655681"/>
              <a:chOff x="6421071" y="4130385"/>
              <a:chExt cx="700790" cy="655681"/>
            </a:xfrm>
          </p:grpSpPr>
          <p:sp>
            <p:nvSpPr>
              <p:cNvPr id="89" name="אליפסה 88">
                <a:extLst>
                  <a:ext uri="{FF2B5EF4-FFF2-40B4-BE49-F238E27FC236}">
                    <a16:creationId xmlns:a16="http://schemas.microsoft.com/office/drawing/2014/main" id="{3859F53C-253F-4EB0-9C7F-90B7506C7C79}"/>
                  </a:ext>
                </a:extLst>
              </p:cNvPr>
              <p:cNvSpPr/>
              <p:nvPr/>
            </p:nvSpPr>
            <p:spPr>
              <a:xfrm>
                <a:off x="6421071" y="4130385"/>
                <a:ext cx="700790" cy="655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0" name="אליפסה 89">
                <a:extLst>
                  <a:ext uri="{FF2B5EF4-FFF2-40B4-BE49-F238E27FC236}">
                    <a16:creationId xmlns:a16="http://schemas.microsoft.com/office/drawing/2014/main" id="{AF2AFE35-3216-4025-87AD-27511F344DD1}"/>
                  </a:ext>
                </a:extLst>
              </p:cNvPr>
              <p:cNvSpPr/>
              <p:nvPr/>
            </p:nvSpPr>
            <p:spPr>
              <a:xfrm>
                <a:off x="6534224" y="4233816"/>
                <a:ext cx="490553" cy="462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2</a:t>
                </a:r>
                <a:endParaRPr lang="he-IL" sz="1100" baseline="-25000" dirty="0"/>
              </a:p>
            </p:txBody>
          </p:sp>
        </p:grpSp>
      </p:grpSp>
      <p:grpSp>
        <p:nvGrpSpPr>
          <p:cNvPr id="5" name="קבוצה 4"/>
          <p:cNvGrpSpPr/>
          <p:nvPr/>
        </p:nvGrpSpPr>
        <p:grpSpPr>
          <a:xfrm>
            <a:off x="540553" y="3326848"/>
            <a:ext cx="5526336" cy="2354654"/>
            <a:chOff x="540553" y="3326848"/>
            <a:chExt cx="5526336" cy="2354654"/>
          </a:xfrm>
        </p:grpSpPr>
        <p:grpSp>
          <p:nvGrpSpPr>
            <p:cNvPr id="73" name="קבוצה 72"/>
            <p:cNvGrpSpPr/>
            <p:nvPr/>
          </p:nvGrpSpPr>
          <p:grpSpPr>
            <a:xfrm>
              <a:off x="1077079" y="3326848"/>
              <a:ext cx="4989810" cy="2354654"/>
              <a:chOff x="867633" y="4093086"/>
              <a:chExt cx="4989810" cy="2354654"/>
            </a:xfrm>
          </p:grpSpPr>
          <p:sp>
            <p:nvSpPr>
              <p:cNvPr id="74" name="TextBox 73">
                <a:extLst>
                  <a:ext uri="{FF2B5EF4-FFF2-40B4-BE49-F238E27FC236}">
                    <a16:creationId xmlns:a16="http://schemas.microsoft.com/office/drawing/2014/main" id="{C4DCC108-881F-4E20-A165-6906C02D2B39}"/>
                  </a:ext>
                </a:extLst>
              </p:cNvPr>
              <p:cNvSpPr txBox="1"/>
              <p:nvPr/>
            </p:nvSpPr>
            <p:spPr>
              <a:xfrm>
                <a:off x="867633" y="5139288"/>
                <a:ext cx="1952555" cy="427525"/>
              </a:xfrm>
              <a:prstGeom prst="rect">
                <a:avLst/>
              </a:prstGeom>
              <a:noFill/>
            </p:spPr>
            <p:txBody>
              <a:bodyPr wrap="square" rtlCol="1">
                <a:spAutoFit/>
              </a:bodyPr>
              <a:lstStyle/>
              <a:p>
                <a:r>
                  <a:rPr lang="en-US" sz="1700" dirty="0"/>
                  <a:t>a/A,R</a:t>
                </a:r>
                <a:endParaRPr lang="he-IL" sz="1700" dirty="0"/>
              </a:p>
            </p:txBody>
          </p:sp>
          <p:sp>
            <p:nvSpPr>
              <p:cNvPr id="75" name="אליפסה 74">
                <a:extLst>
                  <a:ext uri="{FF2B5EF4-FFF2-40B4-BE49-F238E27FC236}">
                    <a16:creationId xmlns:a16="http://schemas.microsoft.com/office/drawing/2014/main" id="{522A2399-4E07-4C3C-B228-FB3CB7783A30}"/>
                  </a:ext>
                </a:extLst>
              </p:cNvPr>
              <p:cNvSpPr/>
              <p:nvPr/>
            </p:nvSpPr>
            <p:spPr>
              <a:xfrm>
                <a:off x="3106751" y="5264459"/>
                <a:ext cx="573782" cy="552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1</a:t>
                </a:r>
                <a:endParaRPr lang="he-IL" sz="1100" baseline="-25000" dirty="0"/>
              </a:p>
            </p:txBody>
          </p:sp>
          <p:cxnSp>
            <p:nvCxnSpPr>
              <p:cNvPr id="76" name="מחבר חץ ישר 75">
                <a:extLst>
                  <a:ext uri="{FF2B5EF4-FFF2-40B4-BE49-F238E27FC236}">
                    <a16:creationId xmlns:a16="http://schemas.microsoft.com/office/drawing/2014/main" id="{332F78CE-3BE1-4BEE-A7DE-B5009DBA7A51}"/>
                  </a:ext>
                </a:extLst>
              </p:cNvPr>
              <p:cNvCxnSpPr>
                <a:cxnSpLocks/>
              </p:cNvCxnSpPr>
              <p:nvPr/>
            </p:nvCxnSpPr>
            <p:spPr>
              <a:xfrm>
                <a:off x="1545028" y="5540583"/>
                <a:ext cx="1521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מחבר חץ ישר 76">
                <a:extLst>
                  <a:ext uri="{FF2B5EF4-FFF2-40B4-BE49-F238E27FC236}">
                    <a16:creationId xmlns:a16="http://schemas.microsoft.com/office/drawing/2014/main" id="{844FBB6C-CB2C-4E97-99EB-87990FE7EAA9}"/>
                  </a:ext>
                </a:extLst>
              </p:cNvPr>
              <p:cNvCxnSpPr>
                <a:cxnSpLocks/>
              </p:cNvCxnSpPr>
              <p:nvPr/>
            </p:nvCxnSpPr>
            <p:spPr>
              <a:xfrm flipV="1">
                <a:off x="3714430" y="5540583"/>
                <a:ext cx="1474402" cy="9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צורה חופשית 19">
                <a:extLst>
                  <a:ext uri="{FF2B5EF4-FFF2-40B4-BE49-F238E27FC236}">
                    <a16:creationId xmlns:a16="http://schemas.microsoft.com/office/drawing/2014/main" id="{00A9B00B-BCD7-4F08-8EAD-BC6DD9291A1F}"/>
                  </a:ext>
                </a:extLst>
              </p:cNvPr>
              <p:cNvSpPr>
                <a:spLocks/>
              </p:cNvSpPr>
              <p:nvPr/>
            </p:nvSpPr>
            <p:spPr bwMode="auto">
              <a:xfrm rot="10583319">
                <a:off x="3249559" y="4793447"/>
                <a:ext cx="309689" cy="518690"/>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79" name="אליפסה 78">
                <a:extLst>
                  <a:ext uri="{FF2B5EF4-FFF2-40B4-BE49-F238E27FC236}">
                    <a16:creationId xmlns:a16="http://schemas.microsoft.com/office/drawing/2014/main" id="{CBD88C26-D7B6-4A93-BAAB-9BCD212C84C8}"/>
                  </a:ext>
                </a:extLst>
              </p:cNvPr>
              <p:cNvSpPr/>
              <p:nvPr/>
            </p:nvSpPr>
            <p:spPr>
              <a:xfrm>
                <a:off x="5222730" y="5210422"/>
                <a:ext cx="573782" cy="552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3</a:t>
                </a:r>
                <a:endParaRPr lang="he-IL" sz="1100" baseline="-25000" dirty="0"/>
              </a:p>
            </p:txBody>
          </p:sp>
          <p:sp>
            <p:nvSpPr>
              <p:cNvPr id="80" name="TextBox 79">
                <a:extLst>
                  <a:ext uri="{FF2B5EF4-FFF2-40B4-BE49-F238E27FC236}">
                    <a16:creationId xmlns:a16="http://schemas.microsoft.com/office/drawing/2014/main" id="{F72A15CD-3406-4F7C-A167-E0DF0CD9BCCD}"/>
                  </a:ext>
                </a:extLst>
              </p:cNvPr>
              <p:cNvSpPr txBox="1"/>
              <p:nvPr/>
            </p:nvSpPr>
            <p:spPr>
              <a:xfrm>
                <a:off x="2811401" y="4122176"/>
                <a:ext cx="970235" cy="1059519"/>
              </a:xfrm>
              <a:prstGeom prst="rect">
                <a:avLst/>
              </a:prstGeom>
              <a:noFill/>
            </p:spPr>
            <p:txBody>
              <a:bodyPr wrap="square" rtlCol="1">
                <a:spAutoFit/>
              </a:bodyPr>
              <a:lstStyle/>
              <a:p>
                <a:r>
                  <a:rPr lang="en-US" sz="1700" dirty="0"/>
                  <a:t>a/</a:t>
                </a:r>
                <a:r>
                  <a:rPr lang="en-US" sz="1700" dirty="0" err="1"/>
                  <a:t>a,R</a:t>
                </a:r>
                <a:endParaRPr lang="en-US" sz="1700" dirty="0"/>
              </a:p>
              <a:p>
                <a:r>
                  <a:rPr lang="en-US" sz="1700" dirty="0"/>
                  <a:t>B/B,R</a:t>
                </a:r>
              </a:p>
              <a:p>
                <a:endParaRPr lang="he-IL" sz="1700" dirty="0"/>
              </a:p>
            </p:txBody>
          </p:sp>
          <p:sp>
            <p:nvSpPr>
              <p:cNvPr id="81" name="TextBox 80">
                <a:extLst>
                  <a:ext uri="{FF2B5EF4-FFF2-40B4-BE49-F238E27FC236}">
                    <a16:creationId xmlns:a16="http://schemas.microsoft.com/office/drawing/2014/main" id="{62F26BD3-61BE-4BDC-B8D1-9CEC52594D1D}"/>
                  </a:ext>
                </a:extLst>
              </p:cNvPr>
              <p:cNvSpPr txBox="1"/>
              <p:nvPr/>
            </p:nvSpPr>
            <p:spPr>
              <a:xfrm>
                <a:off x="2900756" y="5110981"/>
                <a:ext cx="1952555" cy="427525"/>
              </a:xfrm>
              <a:prstGeom prst="rect">
                <a:avLst/>
              </a:prstGeom>
              <a:noFill/>
            </p:spPr>
            <p:txBody>
              <a:bodyPr wrap="square" rtlCol="1">
                <a:spAutoFit/>
              </a:bodyPr>
              <a:lstStyle/>
              <a:p>
                <a:r>
                  <a:rPr lang="en-US" sz="1700" dirty="0"/>
                  <a:t>b/B,L</a:t>
                </a:r>
                <a:endParaRPr lang="he-IL" sz="1700" dirty="0"/>
              </a:p>
            </p:txBody>
          </p:sp>
          <p:sp>
            <p:nvSpPr>
              <p:cNvPr id="82" name="TextBox 81">
                <a:extLst>
                  <a:ext uri="{FF2B5EF4-FFF2-40B4-BE49-F238E27FC236}">
                    <a16:creationId xmlns:a16="http://schemas.microsoft.com/office/drawing/2014/main" id="{A28F73E3-D3B0-4E0C-9237-7FE065F29D74}"/>
                  </a:ext>
                </a:extLst>
              </p:cNvPr>
              <p:cNvSpPr txBox="1"/>
              <p:nvPr/>
            </p:nvSpPr>
            <p:spPr>
              <a:xfrm>
                <a:off x="4887208" y="4093086"/>
                <a:ext cx="970235" cy="743522"/>
              </a:xfrm>
              <a:prstGeom prst="rect">
                <a:avLst/>
              </a:prstGeom>
              <a:noFill/>
            </p:spPr>
            <p:txBody>
              <a:bodyPr wrap="square" rtlCol="1">
                <a:spAutoFit/>
              </a:bodyPr>
              <a:lstStyle/>
              <a:p>
                <a:r>
                  <a:rPr lang="en-US" sz="1700" dirty="0"/>
                  <a:t>a/</a:t>
                </a:r>
                <a:r>
                  <a:rPr lang="en-US" sz="1700" dirty="0" err="1"/>
                  <a:t>a,L</a:t>
                </a:r>
                <a:endParaRPr lang="en-US" sz="1700" dirty="0"/>
              </a:p>
              <a:p>
                <a:r>
                  <a:rPr lang="en-US" sz="1700" dirty="0"/>
                  <a:t>B/B,L</a:t>
                </a:r>
              </a:p>
            </p:txBody>
          </p:sp>
          <p:sp>
            <p:nvSpPr>
              <p:cNvPr id="83" name="צורה חופשית 19">
                <a:extLst>
                  <a:ext uri="{FF2B5EF4-FFF2-40B4-BE49-F238E27FC236}">
                    <a16:creationId xmlns:a16="http://schemas.microsoft.com/office/drawing/2014/main" id="{2580127A-5573-4DF9-9C6D-0B7894802419}"/>
                  </a:ext>
                </a:extLst>
              </p:cNvPr>
              <p:cNvSpPr>
                <a:spLocks/>
              </p:cNvSpPr>
              <p:nvPr/>
            </p:nvSpPr>
            <p:spPr bwMode="auto">
              <a:xfrm rot="10583319">
                <a:off x="5366224" y="4771192"/>
                <a:ext cx="309689" cy="518690"/>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84" name="צורה חופשית 19">
                <a:extLst>
                  <a:ext uri="{FF2B5EF4-FFF2-40B4-BE49-F238E27FC236}">
                    <a16:creationId xmlns:a16="http://schemas.microsoft.com/office/drawing/2014/main" id="{B8D3D2A1-0D1E-46F7-BFEE-4C93BBAD6BFB}"/>
                  </a:ext>
                </a:extLst>
              </p:cNvPr>
              <p:cNvSpPr>
                <a:spLocks/>
              </p:cNvSpPr>
              <p:nvPr/>
            </p:nvSpPr>
            <p:spPr bwMode="auto">
              <a:xfrm rot="10800000" flipV="1">
                <a:off x="1425595" y="5673801"/>
                <a:ext cx="3957617" cy="376971"/>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85" name="TextBox 84">
                <a:extLst>
                  <a:ext uri="{FF2B5EF4-FFF2-40B4-BE49-F238E27FC236}">
                    <a16:creationId xmlns:a16="http://schemas.microsoft.com/office/drawing/2014/main" id="{EBC8314C-C8BC-464D-A496-B1389EF6F17F}"/>
                  </a:ext>
                </a:extLst>
              </p:cNvPr>
              <p:cNvSpPr txBox="1"/>
              <p:nvPr/>
            </p:nvSpPr>
            <p:spPr>
              <a:xfrm>
                <a:off x="1844006" y="6020215"/>
                <a:ext cx="1952555" cy="427525"/>
              </a:xfrm>
              <a:prstGeom prst="rect">
                <a:avLst/>
              </a:prstGeom>
              <a:noFill/>
            </p:spPr>
            <p:txBody>
              <a:bodyPr wrap="square" rtlCol="1">
                <a:spAutoFit/>
              </a:bodyPr>
              <a:lstStyle/>
              <a:p>
                <a:r>
                  <a:rPr lang="en-US" sz="1700" dirty="0"/>
                  <a:t>A/A,R</a:t>
                </a:r>
                <a:endParaRPr lang="he-IL" sz="1700" dirty="0"/>
              </a:p>
            </p:txBody>
          </p:sp>
        </p:grpSp>
        <p:cxnSp>
          <p:nvCxnSpPr>
            <p:cNvPr id="37" name="מחבר חץ ישר 36">
              <a:extLst>
                <a:ext uri="{FF2B5EF4-FFF2-40B4-BE49-F238E27FC236}">
                  <a16:creationId xmlns:a16="http://schemas.microsoft.com/office/drawing/2014/main" id="{69E180FE-2A7E-4DC6-AD18-13E24FF211FC}"/>
                </a:ext>
              </a:extLst>
            </p:cNvPr>
            <p:cNvCxnSpPr>
              <a:cxnSpLocks/>
            </p:cNvCxnSpPr>
            <p:nvPr/>
          </p:nvCxnSpPr>
          <p:spPr>
            <a:xfrm>
              <a:off x="540553" y="4272321"/>
              <a:ext cx="526999" cy="461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אליפסה 38">
              <a:extLst>
                <a:ext uri="{FF2B5EF4-FFF2-40B4-BE49-F238E27FC236}">
                  <a16:creationId xmlns:a16="http://schemas.microsoft.com/office/drawing/2014/main" id="{9B50D818-7898-4C95-95B9-29C7807020F3}"/>
                </a:ext>
              </a:extLst>
            </p:cNvPr>
            <p:cNvSpPr/>
            <p:nvPr/>
          </p:nvSpPr>
          <p:spPr>
            <a:xfrm>
              <a:off x="1057613" y="4518204"/>
              <a:ext cx="573782" cy="552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0</a:t>
              </a:r>
              <a:endParaRPr lang="he-IL" sz="1100" baseline="-25000" dirty="0"/>
            </a:p>
          </p:txBody>
        </p:sp>
      </p:grpSp>
    </p:spTree>
    <p:extLst>
      <p:ext uri="{BB962C8B-B14F-4D97-AF65-F5344CB8AC3E}">
        <p14:creationId xmlns:p14="http://schemas.microsoft.com/office/powerpoint/2010/main" val="41696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מלבן 3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6</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מילים מעל {</a:t>
            </a:r>
            <a:r>
              <a:rPr lang="en-GB" sz="2400" dirty="0" err="1">
                <a:latin typeface="Varela Round" pitchFamily="2" charset="-79"/>
                <a:cs typeface="Varela Round" pitchFamily="2" charset="-79"/>
              </a:rPr>
              <a:t>a,b,c</a:t>
            </a:r>
            <a:r>
              <a:rPr lang="he-IL" sz="2400" dirty="0">
                <a:latin typeface="Varela Round" pitchFamily="2" charset="-79"/>
                <a:cs typeface="Varela Round" pitchFamily="2" charset="-79"/>
              </a:rPr>
              <a:t>} בשפה </a:t>
            </a:r>
          </a:p>
          <a:p>
            <a:pPr fontAlgn="auto">
              <a:spcAft>
                <a:spcPts val="0"/>
              </a:spcAft>
              <a:buFontTx/>
              <a:buNone/>
              <a:defRPr/>
            </a:pPr>
            <a:r>
              <a:rPr lang="en-US" sz="2400" dirty="0">
                <a:latin typeface="Varela Round" pitchFamily="2" charset="-79"/>
                <a:cs typeface="Varela Round" pitchFamily="2" charset="-79"/>
              </a:rPr>
              <a:t>L = {a</a:t>
            </a:r>
            <a:r>
              <a:rPr lang="en-US" sz="2400" dirty="0">
                <a:latin typeface="Times New Roman" panose="02020603050405020304" pitchFamily="18" charset="0"/>
                <a:cs typeface="Times New Roman" panose="02020603050405020304" pitchFamily="18" charset="0"/>
              </a:rPr>
              <a:t>ⁿbⁿ | n≥0 }                </a:t>
            </a:r>
            <a:endParaRPr lang="he-IL" sz="2400" dirty="0">
              <a:latin typeface="Varela Round" pitchFamily="2" charset="-79"/>
              <a:cs typeface="Varela Round" pitchFamily="2" charset="-79"/>
            </a:endParaRP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3" name="הסבר ענן 22"/>
          <p:cNvSpPr/>
          <p:nvPr/>
        </p:nvSpPr>
        <p:spPr>
          <a:xfrm rot="591145">
            <a:off x="3033981" y="1047729"/>
            <a:ext cx="3016299" cy="1793196"/>
          </a:xfrm>
          <a:prstGeom prst="cloudCallout">
            <a:avLst>
              <a:gd name="adj1" fmla="val 81106"/>
              <a:gd name="adj2" fmla="val -14215"/>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737267" y="1209906"/>
            <a:ext cx="3066243" cy="1077218"/>
          </a:xfrm>
          <a:prstGeom prst="rect">
            <a:avLst/>
          </a:prstGeom>
        </p:spPr>
        <p:txBody>
          <a:bodyPr wrap="square">
            <a:spAutoFit/>
          </a:bodyPr>
          <a:lstStyle/>
          <a:p>
            <a:r>
              <a:rPr lang="he-IL" sz="1600" dirty="0">
                <a:solidFill>
                  <a:srgbClr val="000000"/>
                </a:solidFill>
                <a:latin typeface="Varela Round" pitchFamily="2" charset="-79"/>
                <a:cs typeface="Varela Round" pitchFamily="2" charset="-79"/>
              </a:rPr>
              <a:t>רעיון לאלגוריתם ?</a:t>
            </a:r>
          </a:p>
          <a:p>
            <a:pPr>
              <a:defRPr/>
            </a:pPr>
            <a:r>
              <a:rPr lang="he-IL" sz="1600" dirty="0">
                <a:solidFill>
                  <a:srgbClr val="000000"/>
                </a:solidFill>
                <a:latin typeface="Varela Round" pitchFamily="2" charset="-79"/>
                <a:cs typeface="Varela Round" pitchFamily="2" charset="-79"/>
              </a:rPr>
              <a:t>מקרים שרצוי לבדוק:</a:t>
            </a:r>
          </a:p>
          <a:p>
            <a:pPr marL="342900" indent="-342900">
              <a:buFont typeface="Arial" panose="020B0604020202020204" pitchFamily="34" charset="0"/>
              <a:buChar char="•"/>
              <a:defRPr/>
            </a:pPr>
            <a:r>
              <a:rPr lang="he-IL" sz="1600" dirty="0">
                <a:solidFill>
                  <a:srgbClr val="000000"/>
                </a:solidFill>
                <a:latin typeface="Varela Round" pitchFamily="2" charset="-79"/>
                <a:cs typeface="Varela Round" pitchFamily="2" charset="-79"/>
              </a:rPr>
              <a:t>מילים מתקבלות?</a:t>
            </a:r>
          </a:p>
          <a:p>
            <a:pPr marL="342900" indent="-342900">
              <a:buFont typeface="Arial" panose="020B0604020202020204" pitchFamily="34" charset="0"/>
              <a:buChar char="•"/>
              <a:defRPr/>
            </a:pPr>
            <a:r>
              <a:rPr lang="he-IL" sz="1600" dirty="0">
                <a:solidFill>
                  <a:srgbClr val="000000"/>
                </a:solidFill>
                <a:latin typeface="Varela Round" pitchFamily="2" charset="-79"/>
                <a:cs typeface="Varela Round" pitchFamily="2" charset="-79"/>
              </a:rPr>
              <a:t>מילים שאינן מתקבלות?</a:t>
            </a:r>
          </a:p>
        </p:txBody>
      </p:sp>
      <p:sp>
        <p:nvSpPr>
          <p:cNvPr id="2" name="מלבן 1"/>
          <p:cNvSpPr/>
          <p:nvPr/>
        </p:nvSpPr>
        <p:spPr>
          <a:xfrm>
            <a:off x="8362842" y="3780630"/>
            <a:ext cx="3602268" cy="707886"/>
          </a:xfrm>
          <a:prstGeom prst="rect">
            <a:avLst/>
          </a:prstGeom>
        </p:spPr>
        <p:txBody>
          <a:bodyPr wrap="none">
            <a:spAutoFit/>
          </a:bodyPr>
          <a:lstStyle/>
          <a:p>
            <a:r>
              <a:rPr lang="he-IL" sz="2000" dirty="0">
                <a:solidFill>
                  <a:srgbClr val="000000"/>
                </a:solidFill>
                <a:latin typeface="Varela Round" pitchFamily="2" charset="-79"/>
                <a:cs typeface="Varela Round" pitchFamily="2" charset="-79"/>
              </a:rPr>
              <a:t>האם המילה הריקה בשפה? </a:t>
            </a:r>
          </a:p>
          <a:p>
            <a:r>
              <a:rPr lang="he-IL" sz="2000" dirty="0">
                <a:solidFill>
                  <a:srgbClr val="000000"/>
                </a:solidFill>
                <a:latin typeface="Varela Round" pitchFamily="2" charset="-79"/>
                <a:cs typeface="Varela Round" pitchFamily="2" charset="-79"/>
              </a:rPr>
              <a:t>כן, לכן קיים מעבר למצב מקבל.</a:t>
            </a:r>
          </a:p>
        </p:txBody>
      </p:sp>
      <p:grpSp>
        <p:nvGrpSpPr>
          <p:cNvPr id="3" name="קבוצה 2"/>
          <p:cNvGrpSpPr/>
          <p:nvPr/>
        </p:nvGrpSpPr>
        <p:grpSpPr>
          <a:xfrm rot="21371503">
            <a:off x="1065324" y="3148945"/>
            <a:ext cx="5352527" cy="1370439"/>
            <a:chOff x="1636685" y="4336756"/>
            <a:chExt cx="4340891" cy="574382"/>
          </a:xfrm>
        </p:grpSpPr>
        <p:sp>
          <p:nvSpPr>
            <p:cNvPr id="17" name="צורה חופשית 19">
              <a:extLst>
                <a:ext uri="{FF2B5EF4-FFF2-40B4-BE49-F238E27FC236}">
                  <a16:creationId xmlns:a16="http://schemas.microsoft.com/office/drawing/2014/main" id="{72F7E78E-0473-49A2-B319-F26F3BE76ACC}"/>
                </a:ext>
              </a:extLst>
            </p:cNvPr>
            <p:cNvSpPr>
              <a:spLocks/>
            </p:cNvSpPr>
            <p:nvPr/>
          </p:nvSpPr>
          <p:spPr bwMode="auto">
            <a:xfrm rot="10246269" flipH="1">
              <a:off x="1636685" y="4534069"/>
              <a:ext cx="4340891" cy="377069"/>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18" name="TextBox 17">
              <a:extLst>
                <a:ext uri="{FF2B5EF4-FFF2-40B4-BE49-F238E27FC236}">
                  <a16:creationId xmlns:a16="http://schemas.microsoft.com/office/drawing/2014/main" id="{4258F31A-387B-4470-97C1-F68F486A7F28}"/>
                </a:ext>
              </a:extLst>
            </p:cNvPr>
            <p:cNvSpPr txBox="1"/>
            <p:nvPr/>
          </p:nvSpPr>
          <p:spPr>
            <a:xfrm>
              <a:off x="3389050" y="4336756"/>
              <a:ext cx="1224136" cy="369332"/>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a:t>
              </a:r>
              <a:r>
                <a:rPr lang="en-US" dirty="0"/>
                <a:t>,L</a:t>
              </a:r>
              <a:endParaRPr lang="he-IL" dirty="0"/>
            </a:p>
          </p:txBody>
        </p:sp>
      </p:grpSp>
      <p:grpSp>
        <p:nvGrpSpPr>
          <p:cNvPr id="27" name="קבוצה 26"/>
          <p:cNvGrpSpPr/>
          <p:nvPr/>
        </p:nvGrpSpPr>
        <p:grpSpPr>
          <a:xfrm>
            <a:off x="7327264" y="3265010"/>
            <a:ext cx="3317257" cy="534983"/>
            <a:chOff x="457194" y="2980161"/>
            <a:chExt cx="4048616" cy="741476"/>
          </a:xfrm>
        </p:grpSpPr>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53" t="16667" r="53426" b="76585"/>
            <a:stretch/>
          </p:blipFill>
          <p:spPr bwMode="auto">
            <a:xfrm>
              <a:off x="457194" y="2997168"/>
              <a:ext cx="2867897" cy="67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829" t="16539" r="40849" b="76041"/>
            <a:stretch/>
          </p:blipFill>
          <p:spPr bwMode="auto">
            <a:xfrm>
              <a:off x="3203211" y="2980161"/>
              <a:ext cx="1302599" cy="7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קבוצה 3"/>
          <p:cNvGrpSpPr/>
          <p:nvPr/>
        </p:nvGrpSpPr>
        <p:grpSpPr>
          <a:xfrm>
            <a:off x="293981" y="3763786"/>
            <a:ext cx="8430656" cy="3107008"/>
            <a:chOff x="293981" y="3763786"/>
            <a:chExt cx="8430656" cy="3107008"/>
          </a:xfrm>
        </p:grpSpPr>
        <p:grpSp>
          <p:nvGrpSpPr>
            <p:cNvPr id="25" name="קבוצה 24"/>
            <p:cNvGrpSpPr/>
            <p:nvPr/>
          </p:nvGrpSpPr>
          <p:grpSpPr>
            <a:xfrm>
              <a:off x="975527" y="3818207"/>
              <a:ext cx="7749110" cy="3052587"/>
              <a:chOff x="1188202" y="3451508"/>
              <a:chExt cx="7749110" cy="3052587"/>
            </a:xfrm>
          </p:grpSpPr>
          <p:grpSp>
            <p:nvGrpSpPr>
              <p:cNvPr id="26" name="קבוצה 25"/>
              <p:cNvGrpSpPr/>
              <p:nvPr/>
            </p:nvGrpSpPr>
            <p:grpSpPr>
              <a:xfrm>
                <a:off x="1188202" y="4007526"/>
                <a:ext cx="7749110" cy="2496569"/>
                <a:chOff x="882271" y="4056631"/>
                <a:chExt cx="7749110" cy="2496569"/>
              </a:xfrm>
            </p:grpSpPr>
            <p:cxnSp>
              <p:nvCxnSpPr>
                <p:cNvPr id="33" name="מחבר חץ ישר 32">
                  <a:extLst>
                    <a:ext uri="{FF2B5EF4-FFF2-40B4-BE49-F238E27FC236}">
                      <a16:creationId xmlns:a16="http://schemas.microsoft.com/office/drawing/2014/main" id="{43556984-3C20-4124-9383-19D8CFAB1757}"/>
                    </a:ext>
                  </a:extLst>
                </p:cNvPr>
                <p:cNvCxnSpPr>
                  <a:cxnSpLocks/>
                  <a:stCxn id="37" idx="1"/>
                </p:cNvCxnSpPr>
                <p:nvPr/>
              </p:nvCxnSpPr>
              <p:spPr>
                <a:xfrm flipH="1" flipV="1">
                  <a:off x="6666770" y="4096368"/>
                  <a:ext cx="459955" cy="639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9E6EA8-5D8B-4508-B0FD-084A3DB6AFBA}"/>
                    </a:ext>
                  </a:extLst>
                </p:cNvPr>
                <p:cNvSpPr txBox="1"/>
                <p:nvPr/>
              </p:nvSpPr>
              <p:spPr>
                <a:xfrm>
                  <a:off x="6399019" y="4056631"/>
                  <a:ext cx="1352485" cy="433738"/>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a:t>
                  </a:r>
                  <a:r>
                    <a:rPr lang="en-US" dirty="0"/>
                    <a:t>,L</a:t>
                  </a:r>
                  <a:endParaRPr lang="he-IL" dirty="0"/>
                </a:p>
              </p:txBody>
            </p:sp>
            <p:sp>
              <p:nvSpPr>
                <p:cNvPr id="35" name="TextBox 34">
                  <a:extLst>
                    <a:ext uri="{FF2B5EF4-FFF2-40B4-BE49-F238E27FC236}">
                      <a16:creationId xmlns:a16="http://schemas.microsoft.com/office/drawing/2014/main" id="{91EF699A-6DC0-4237-9D75-87F3498AD2F5}"/>
                    </a:ext>
                  </a:extLst>
                </p:cNvPr>
                <p:cNvSpPr txBox="1"/>
                <p:nvPr/>
              </p:nvSpPr>
              <p:spPr>
                <a:xfrm>
                  <a:off x="914327" y="5830304"/>
                  <a:ext cx="941698" cy="722896"/>
                </a:xfrm>
                <a:prstGeom prst="rect">
                  <a:avLst/>
                </a:prstGeom>
                <a:noFill/>
              </p:spPr>
              <p:txBody>
                <a:bodyPr wrap="square" rtlCol="1">
                  <a:spAutoFit/>
                </a:bodyPr>
                <a:lstStyle/>
                <a:p>
                  <a:r>
                    <a:rPr lang="en-US" sz="1700" dirty="0"/>
                    <a:t>B/B,R</a:t>
                  </a:r>
                </a:p>
                <a:p>
                  <a:endParaRPr lang="he-IL" sz="1700" dirty="0"/>
                </a:p>
              </p:txBody>
            </p:sp>
            <p:sp>
              <p:nvSpPr>
                <p:cNvPr id="36" name="צורה חופשית 19">
                  <a:extLst>
                    <a:ext uri="{FF2B5EF4-FFF2-40B4-BE49-F238E27FC236}">
                      <a16:creationId xmlns:a16="http://schemas.microsoft.com/office/drawing/2014/main" id="{B5263112-FBBE-4B73-B2FF-5376F3B08779}"/>
                    </a:ext>
                  </a:extLst>
                </p:cNvPr>
                <p:cNvSpPr>
                  <a:spLocks/>
                </p:cNvSpPr>
                <p:nvPr/>
              </p:nvSpPr>
              <p:spPr bwMode="auto">
                <a:xfrm rot="10800000" flipH="1" flipV="1">
                  <a:off x="882271" y="5154656"/>
                  <a:ext cx="6419948" cy="974278"/>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37" name="אליפסה 36">
                  <a:extLst>
                    <a:ext uri="{FF2B5EF4-FFF2-40B4-BE49-F238E27FC236}">
                      <a16:creationId xmlns:a16="http://schemas.microsoft.com/office/drawing/2014/main" id="{24F09AB1-8E5F-4580-9602-B645A1B45159}"/>
                    </a:ext>
                  </a:extLst>
                </p:cNvPr>
                <p:cNvSpPr/>
                <p:nvPr/>
              </p:nvSpPr>
              <p:spPr>
                <a:xfrm>
                  <a:off x="7045168" y="4656957"/>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q4</a:t>
                  </a:r>
                  <a:endParaRPr lang="he-IL" sz="1100" baseline="-25000" dirty="0"/>
                </a:p>
              </p:txBody>
            </p:sp>
            <p:sp>
              <p:nvSpPr>
                <p:cNvPr id="39" name="TextBox 38">
                  <a:extLst>
                    <a:ext uri="{FF2B5EF4-FFF2-40B4-BE49-F238E27FC236}">
                      <a16:creationId xmlns:a16="http://schemas.microsoft.com/office/drawing/2014/main" id="{86021664-7B04-474F-A57F-4205E08D4F0A}"/>
                    </a:ext>
                  </a:extLst>
                </p:cNvPr>
                <p:cNvSpPr txBox="1"/>
                <p:nvPr/>
              </p:nvSpPr>
              <p:spPr>
                <a:xfrm>
                  <a:off x="7689683" y="4656887"/>
                  <a:ext cx="941698" cy="415665"/>
                </a:xfrm>
                <a:prstGeom prst="rect">
                  <a:avLst/>
                </a:prstGeom>
                <a:noFill/>
              </p:spPr>
              <p:txBody>
                <a:bodyPr wrap="square" rtlCol="1">
                  <a:spAutoFit/>
                </a:bodyPr>
                <a:lstStyle/>
                <a:p>
                  <a:r>
                    <a:rPr lang="en-US" sz="1700" dirty="0"/>
                    <a:t>B/B,R</a:t>
                  </a:r>
                </a:p>
              </p:txBody>
            </p:sp>
            <p:sp>
              <p:nvSpPr>
                <p:cNvPr id="40" name="צורה חופשית 19">
                  <a:extLst>
                    <a:ext uri="{FF2B5EF4-FFF2-40B4-BE49-F238E27FC236}">
                      <a16:creationId xmlns:a16="http://schemas.microsoft.com/office/drawing/2014/main" id="{0192ABB1-3610-4304-A348-56367C8BE719}"/>
                    </a:ext>
                  </a:extLst>
                </p:cNvPr>
                <p:cNvSpPr>
                  <a:spLocks/>
                </p:cNvSpPr>
                <p:nvPr/>
              </p:nvSpPr>
              <p:spPr bwMode="auto">
                <a:xfrm rot="16200000">
                  <a:off x="7551923" y="4687836"/>
                  <a:ext cx="319499" cy="380749"/>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grpSp>
          <p:grpSp>
            <p:nvGrpSpPr>
              <p:cNvPr id="28" name="קבוצה 27"/>
              <p:cNvGrpSpPr/>
              <p:nvPr/>
            </p:nvGrpSpPr>
            <p:grpSpPr>
              <a:xfrm>
                <a:off x="6421071" y="3451508"/>
                <a:ext cx="700790" cy="655681"/>
                <a:chOff x="6421071" y="4130385"/>
                <a:chExt cx="700790" cy="655681"/>
              </a:xfrm>
            </p:grpSpPr>
            <p:sp>
              <p:nvSpPr>
                <p:cNvPr id="29" name="אליפסה 28">
                  <a:extLst>
                    <a:ext uri="{FF2B5EF4-FFF2-40B4-BE49-F238E27FC236}">
                      <a16:creationId xmlns:a16="http://schemas.microsoft.com/office/drawing/2014/main" id="{3859F53C-253F-4EB0-9C7F-90B7506C7C79}"/>
                    </a:ext>
                  </a:extLst>
                </p:cNvPr>
                <p:cNvSpPr/>
                <p:nvPr/>
              </p:nvSpPr>
              <p:spPr>
                <a:xfrm>
                  <a:off x="6421071" y="4130385"/>
                  <a:ext cx="700790" cy="655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אליפסה 31">
                  <a:extLst>
                    <a:ext uri="{FF2B5EF4-FFF2-40B4-BE49-F238E27FC236}">
                      <a16:creationId xmlns:a16="http://schemas.microsoft.com/office/drawing/2014/main" id="{AF2AFE35-3216-4025-87AD-27511F344DD1}"/>
                    </a:ext>
                  </a:extLst>
                </p:cNvPr>
                <p:cNvSpPr/>
                <p:nvPr/>
              </p:nvSpPr>
              <p:spPr>
                <a:xfrm>
                  <a:off x="6534224" y="4233816"/>
                  <a:ext cx="490553" cy="462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2</a:t>
                  </a:r>
                  <a:endParaRPr lang="he-IL" sz="1100" baseline="-25000" dirty="0"/>
                </a:p>
              </p:txBody>
            </p:sp>
          </p:grpSp>
        </p:grpSp>
        <p:grpSp>
          <p:nvGrpSpPr>
            <p:cNvPr id="41" name="קבוצה 40"/>
            <p:cNvGrpSpPr/>
            <p:nvPr/>
          </p:nvGrpSpPr>
          <p:grpSpPr>
            <a:xfrm>
              <a:off x="293981" y="3763786"/>
              <a:ext cx="5526336" cy="2354654"/>
              <a:chOff x="540553" y="3326848"/>
              <a:chExt cx="5526336" cy="2354654"/>
            </a:xfrm>
          </p:grpSpPr>
          <p:grpSp>
            <p:nvGrpSpPr>
              <p:cNvPr id="42" name="קבוצה 41"/>
              <p:cNvGrpSpPr/>
              <p:nvPr/>
            </p:nvGrpSpPr>
            <p:grpSpPr>
              <a:xfrm>
                <a:off x="1077079" y="3326848"/>
                <a:ext cx="4989810" cy="2354654"/>
                <a:chOff x="867633" y="4093086"/>
                <a:chExt cx="4989810" cy="2354654"/>
              </a:xfrm>
            </p:grpSpPr>
            <p:sp>
              <p:nvSpPr>
                <p:cNvPr id="45" name="TextBox 44">
                  <a:extLst>
                    <a:ext uri="{FF2B5EF4-FFF2-40B4-BE49-F238E27FC236}">
                      <a16:creationId xmlns:a16="http://schemas.microsoft.com/office/drawing/2014/main" id="{C4DCC108-881F-4E20-A165-6906C02D2B39}"/>
                    </a:ext>
                  </a:extLst>
                </p:cNvPr>
                <p:cNvSpPr txBox="1"/>
                <p:nvPr/>
              </p:nvSpPr>
              <p:spPr>
                <a:xfrm>
                  <a:off x="867633" y="5139288"/>
                  <a:ext cx="1952555" cy="427525"/>
                </a:xfrm>
                <a:prstGeom prst="rect">
                  <a:avLst/>
                </a:prstGeom>
                <a:noFill/>
              </p:spPr>
              <p:txBody>
                <a:bodyPr wrap="square" rtlCol="1">
                  <a:spAutoFit/>
                </a:bodyPr>
                <a:lstStyle/>
                <a:p>
                  <a:r>
                    <a:rPr lang="en-US" sz="1700" dirty="0"/>
                    <a:t>a/A,R</a:t>
                  </a:r>
                  <a:endParaRPr lang="he-IL" sz="1700" dirty="0"/>
                </a:p>
              </p:txBody>
            </p:sp>
            <p:sp>
              <p:nvSpPr>
                <p:cNvPr id="46" name="אליפסה 45">
                  <a:extLst>
                    <a:ext uri="{FF2B5EF4-FFF2-40B4-BE49-F238E27FC236}">
                      <a16:creationId xmlns:a16="http://schemas.microsoft.com/office/drawing/2014/main" id="{522A2399-4E07-4C3C-B228-FB3CB7783A30}"/>
                    </a:ext>
                  </a:extLst>
                </p:cNvPr>
                <p:cNvSpPr/>
                <p:nvPr/>
              </p:nvSpPr>
              <p:spPr>
                <a:xfrm>
                  <a:off x="3106751" y="5264459"/>
                  <a:ext cx="573782" cy="552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1</a:t>
                  </a:r>
                  <a:endParaRPr lang="he-IL" sz="1100" baseline="-25000" dirty="0"/>
                </a:p>
              </p:txBody>
            </p:sp>
            <p:cxnSp>
              <p:nvCxnSpPr>
                <p:cNvPr id="47" name="מחבר חץ ישר 46">
                  <a:extLst>
                    <a:ext uri="{FF2B5EF4-FFF2-40B4-BE49-F238E27FC236}">
                      <a16:creationId xmlns:a16="http://schemas.microsoft.com/office/drawing/2014/main" id="{332F78CE-3BE1-4BEE-A7DE-B5009DBA7A51}"/>
                    </a:ext>
                  </a:extLst>
                </p:cNvPr>
                <p:cNvCxnSpPr>
                  <a:cxnSpLocks/>
                </p:cNvCxnSpPr>
                <p:nvPr/>
              </p:nvCxnSpPr>
              <p:spPr>
                <a:xfrm>
                  <a:off x="1545028" y="5540583"/>
                  <a:ext cx="1521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מחבר חץ ישר 47">
                  <a:extLst>
                    <a:ext uri="{FF2B5EF4-FFF2-40B4-BE49-F238E27FC236}">
                      <a16:creationId xmlns:a16="http://schemas.microsoft.com/office/drawing/2014/main" id="{844FBB6C-CB2C-4E97-99EB-87990FE7EAA9}"/>
                    </a:ext>
                  </a:extLst>
                </p:cNvPr>
                <p:cNvCxnSpPr>
                  <a:cxnSpLocks/>
                </p:cNvCxnSpPr>
                <p:nvPr/>
              </p:nvCxnSpPr>
              <p:spPr>
                <a:xfrm flipV="1">
                  <a:off x="3714430" y="5540583"/>
                  <a:ext cx="1474402" cy="9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צורה חופשית 19">
                  <a:extLst>
                    <a:ext uri="{FF2B5EF4-FFF2-40B4-BE49-F238E27FC236}">
                      <a16:creationId xmlns:a16="http://schemas.microsoft.com/office/drawing/2014/main" id="{00A9B00B-BCD7-4F08-8EAD-BC6DD9291A1F}"/>
                    </a:ext>
                  </a:extLst>
                </p:cNvPr>
                <p:cNvSpPr>
                  <a:spLocks/>
                </p:cNvSpPr>
                <p:nvPr/>
              </p:nvSpPr>
              <p:spPr bwMode="auto">
                <a:xfrm rot="10583319">
                  <a:off x="3249559" y="4793447"/>
                  <a:ext cx="309689" cy="518690"/>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50" name="אליפסה 49">
                  <a:extLst>
                    <a:ext uri="{FF2B5EF4-FFF2-40B4-BE49-F238E27FC236}">
                      <a16:creationId xmlns:a16="http://schemas.microsoft.com/office/drawing/2014/main" id="{CBD88C26-D7B6-4A93-BAAB-9BCD212C84C8}"/>
                    </a:ext>
                  </a:extLst>
                </p:cNvPr>
                <p:cNvSpPr/>
                <p:nvPr/>
              </p:nvSpPr>
              <p:spPr>
                <a:xfrm>
                  <a:off x="5222730" y="5210422"/>
                  <a:ext cx="573782" cy="552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3</a:t>
                  </a:r>
                  <a:endParaRPr lang="he-IL" sz="1100" baseline="-25000" dirty="0"/>
                </a:p>
              </p:txBody>
            </p:sp>
            <p:sp>
              <p:nvSpPr>
                <p:cNvPr id="51" name="TextBox 50">
                  <a:extLst>
                    <a:ext uri="{FF2B5EF4-FFF2-40B4-BE49-F238E27FC236}">
                      <a16:creationId xmlns:a16="http://schemas.microsoft.com/office/drawing/2014/main" id="{F72A15CD-3406-4F7C-A167-E0DF0CD9BCCD}"/>
                    </a:ext>
                  </a:extLst>
                </p:cNvPr>
                <p:cNvSpPr txBox="1"/>
                <p:nvPr/>
              </p:nvSpPr>
              <p:spPr>
                <a:xfrm>
                  <a:off x="2811401" y="4122176"/>
                  <a:ext cx="970235" cy="1059519"/>
                </a:xfrm>
                <a:prstGeom prst="rect">
                  <a:avLst/>
                </a:prstGeom>
                <a:noFill/>
              </p:spPr>
              <p:txBody>
                <a:bodyPr wrap="square" rtlCol="1">
                  <a:spAutoFit/>
                </a:bodyPr>
                <a:lstStyle/>
                <a:p>
                  <a:r>
                    <a:rPr lang="en-US" sz="1700" dirty="0"/>
                    <a:t>a/</a:t>
                  </a:r>
                  <a:r>
                    <a:rPr lang="en-US" sz="1700" dirty="0" err="1"/>
                    <a:t>a,R</a:t>
                  </a:r>
                  <a:endParaRPr lang="en-US" sz="1700" dirty="0"/>
                </a:p>
                <a:p>
                  <a:r>
                    <a:rPr lang="en-US" sz="1700" dirty="0"/>
                    <a:t>B/B,R</a:t>
                  </a:r>
                </a:p>
                <a:p>
                  <a:endParaRPr lang="he-IL" sz="1700" dirty="0"/>
                </a:p>
              </p:txBody>
            </p:sp>
            <p:sp>
              <p:nvSpPr>
                <p:cNvPr id="52" name="TextBox 51">
                  <a:extLst>
                    <a:ext uri="{FF2B5EF4-FFF2-40B4-BE49-F238E27FC236}">
                      <a16:creationId xmlns:a16="http://schemas.microsoft.com/office/drawing/2014/main" id="{62F26BD3-61BE-4BDC-B8D1-9CEC52594D1D}"/>
                    </a:ext>
                  </a:extLst>
                </p:cNvPr>
                <p:cNvSpPr txBox="1"/>
                <p:nvPr/>
              </p:nvSpPr>
              <p:spPr>
                <a:xfrm>
                  <a:off x="2900756" y="5110981"/>
                  <a:ext cx="1952555" cy="427525"/>
                </a:xfrm>
                <a:prstGeom prst="rect">
                  <a:avLst/>
                </a:prstGeom>
                <a:noFill/>
              </p:spPr>
              <p:txBody>
                <a:bodyPr wrap="square" rtlCol="1">
                  <a:spAutoFit/>
                </a:bodyPr>
                <a:lstStyle/>
                <a:p>
                  <a:r>
                    <a:rPr lang="en-US" sz="1700" dirty="0"/>
                    <a:t>b/B,L</a:t>
                  </a:r>
                  <a:endParaRPr lang="he-IL" sz="1700" dirty="0"/>
                </a:p>
              </p:txBody>
            </p:sp>
            <p:sp>
              <p:nvSpPr>
                <p:cNvPr id="53" name="TextBox 52">
                  <a:extLst>
                    <a:ext uri="{FF2B5EF4-FFF2-40B4-BE49-F238E27FC236}">
                      <a16:creationId xmlns:a16="http://schemas.microsoft.com/office/drawing/2014/main" id="{A28F73E3-D3B0-4E0C-9237-7FE065F29D74}"/>
                    </a:ext>
                  </a:extLst>
                </p:cNvPr>
                <p:cNvSpPr txBox="1"/>
                <p:nvPr/>
              </p:nvSpPr>
              <p:spPr>
                <a:xfrm>
                  <a:off x="4887208" y="4093086"/>
                  <a:ext cx="970235" cy="743522"/>
                </a:xfrm>
                <a:prstGeom prst="rect">
                  <a:avLst/>
                </a:prstGeom>
                <a:noFill/>
              </p:spPr>
              <p:txBody>
                <a:bodyPr wrap="square" rtlCol="1">
                  <a:spAutoFit/>
                </a:bodyPr>
                <a:lstStyle/>
                <a:p>
                  <a:r>
                    <a:rPr lang="en-US" sz="1700" dirty="0"/>
                    <a:t>a/</a:t>
                  </a:r>
                  <a:r>
                    <a:rPr lang="en-US" sz="1700" dirty="0" err="1"/>
                    <a:t>a,L</a:t>
                  </a:r>
                  <a:endParaRPr lang="en-US" sz="1700" dirty="0"/>
                </a:p>
                <a:p>
                  <a:r>
                    <a:rPr lang="en-US" sz="1700" dirty="0"/>
                    <a:t>B/B,L</a:t>
                  </a:r>
                </a:p>
              </p:txBody>
            </p:sp>
            <p:sp>
              <p:nvSpPr>
                <p:cNvPr id="54" name="צורה חופשית 19">
                  <a:extLst>
                    <a:ext uri="{FF2B5EF4-FFF2-40B4-BE49-F238E27FC236}">
                      <a16:creationId xmlns:a16="http://schemas.microsoft.com/office/drawing/2014/main" id="{2580127A-5573-4DF9-9C6D-0B7894802419}"/>
                    </a:ext>
                  </a:extLst>
                </p:cNvPr>
                <p:cNvSpPr>
                  <a:spLocks/>
                </p:cNvSpPr>
                <p:nvPr/>
              </p:nvSpPr>
              <p:spPr bwMode="auto">
                <a:xfrm rot="10583319">
                  <a:off x="5366224" y="4771192"/>
                  <a:ext cx="309689" cy="518690"/>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55" name="צורה חופשית 19">
                  <a:extLst>
                    <a:ext uri="{FF2B5EF4-FFF2-40B4-BE49-F238E27FC236}">
                      <a16:creationId xmlns:a16="http://schemas.microsoft.com/office/drawing/2014/main" id="{B8D3D2A1-0D1E-46F7-BFEE-4C93BBAD6BFB}"/>
                    </a:ext>
                  </a:extLst>
                </p:cNvPr>
                <p:cNvSpPr>
                  <a:spLocks/>
                </p:cNvSpPr>
                <p:nvPr/>
              </p:nvSpPr>
              <p:spPr bwMode="auto">
                <a:xfrm rot="10800000" flipV="1">
                  <a:off x="1425595" y="5673801"/>
                  <a:ext cx="3957617" cy="376971"/>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56" name="TextBox 55">
                  <a:extLst>
                    <a:ext uri="{FF2B5EF4-FFF2-40B4-BE49-F238E27FC236}">
                      <a16:creationId xmlns:a16="http://schemas.microsoft.com/office/drawing/2014/main" id="{EBC8314C-C8BC-464D-A496-B1389EF6F17F}"/>
                    </a:ext>
                  </a:extLst>
                </p:cNvPr>
                <p:cNvSpPr txBox="1"/>
                <p:nvPr/>
              </p:nvSpPr>
              <p:spPr>
                <a:xfrm>
                  <a:off x="1844006" y="6020215"/>
                  <a:ext cx="1952555" cy="427525"/>
                </a:xfrm>
                <a:prstGeom prst="rect">
                  <a:avLst/>
                </a:prstGeom>
                <a:noFill/>
              </p:spPr>
              <p:txBody>
                <a:bodyPr wrap="square" rtlCol="1">
                  <a:spAutoFit/>
                </a:bodyPr>
                <a:lstStyle/>
                <a:p>
                  <a:r>
                    <a:rPr lang="en-US" sz="1700" dirty="0"/>
                    <a:t>A/A,R</a:t>
                  </a:r>
                  <a:endParaRPr lang="he-IL" sz="1700" dirty="0"/>
                </a:p>
              </p:txBody>
            </p:sp>
          </p:grpSp>
          <p:cxnSp>
            <p:nvCxnSpPr>
              <p:cNvPr id="43" name="מחבר חץ ישר 42">
                <a:extLst>
                  <a:ext uri="{FF2B5EF4-FFF2-40B4-BE49-F238E27FC236}">
                    <a16:creationId xmlns:a16="http://schemas.microsoft.com/office/drawing/2014/main" id="{69E180FE-2A7E-4DC6-AD18-13E24FF211FC}"/>
                  </a:ext>
                </a:extLst>
              </p:cNvPr>
              <p:cNvCxnSpPr>
                <a:cxnSpLocks/>
              </p:cNvCxnSpPr>
              <p:nvPr/>
            </p:nvCxnSpPr>
            <p:spPr>
              <a:xfrm>
                <a:off x="540553" y="4272321"/>
                <a:ext cx="526999" cy="461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אליפסה 43">
                <a:extLst>
                  <a:ext uri="{FF2B5EF4-FFF2-40B4-BE49-F238E27FC236}">
                    <a16:creationId xmlns:a16="http://schemas.microsoft.com/office/drawing/2014/main" id="{9B50D818-7898-4C95-95B9-29C7807020F3}"/>
                  </a:ext>
                </a:extLst>
              </p:cNvPr>
              <p:cNvSpPr/>
              <p:nvPr/>
            </p:nvSpPr>
            <p:spPr>
              <a:xfrm>
                <a:off x="1057613" y="4518204"/>
                <a:ext cx="573782" cy="552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0</a:t>
                </a:r>
                <a:endParaRPr lang="he-IL" sz="1100" baseline="-25000" dirty="0"/>
              </a:p>
            </p:txBody>
          </p:sp>
        </p:grpSp>
      </p:grpSp>
    </p:spTree>
    <p:extLst>
      <p:ext uri="{BB962C8B-B14F-4D97-AF65-F5344CB8AC3E}">
        <p14:creationId xmlns:p14="http://schemas.microsoft.com/office/powerpoint/2010/main" val="422750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מלבן 3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6</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מילים מעל {</a:t>
            </a:r>
            <a:r>
              <a:rPr lang="en-GB" sz="2400" dirty="0" err="1">
                <a:latin typeface="Varela Round" pitchFamily="2" charset="-79"/>
                <a:cs typeface="Varela Round" pitchFamily="2" charset="-79"/>
              </a:rPr>
              <a:t>a,b,c</a:t>
            </a:r>
            <a:r>
              <a:rPr lang="he-IL" sz="2400" dirty="0">
                <a:latin typeface="Varela Round" pitchFamily="2" charset="-79"/>
                <a:cs typeface="Varela Round" pitchFamily="2" charset="-79"/>
              </a:rPr>
              <a:t>} בשפה </a:t>
            </a:r>
          </a:p>
          <a:p>
            <a:pPr fontAlgn="auto">
              <a:spcAft>
                <a:spcPts val="0"/>
              </a:spcAft>
              <a:buFontTx/>
              <a:buNone/>
              <a:defRPr/>
            </a:pPr>
            <a:r>
              <a:rPr lang="en-US" sz="2400" dirty="0">
                <a:latin typeface="Varela Round" pitchFamily="2" charset="-79"/>
                <a:cs typeface="Varela Round" pitchFamily="2" charset="-79"/>
              </a:rPr>
              <a:t>L = {a</a:t>
            </a:r>
            <a:r>
              <a:rPr lang="en-US" sz="2400" dirty="0">
                <a:latin typeface="Times New Roman" panose="02020603050405020304" pitchFamily="18" charset="0"/>
                <a:cs typeface="Times New Roman" panose="02020603050405020304" pitchFamily="18" charset="0"/>
              </a:rPr>
              <a:t>ⁿbⁿ | n≥0 }                </a:t>
            </a:r>
            <a:endParaRPr lang="he-IL" sz="2400" dirty="0">
              <a:latin typeface="Varela Round" pitchFamily="2" charset="-79"/>
              <a:cs typeface="Varela Round" pitchFamily="2" charset="-79"/>
            </a:endParaRP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0" name="TextBox 19">
            <a:extLst>
              <a:ext uri="{FF2B5EF4-FFF2-40B4-BE49-F238E27FC236}">
                <a16:creationId xmlns:a16="http://schemas.microsoft.com/office/drawing/2014/main" id="{5545A5A4-5591-4284-9A05-480DD15F0CE5}"/>
              </a:ext>
            </a:extLst>
          </p:cNvPr>
          <p:cNvSpPr txBox="1"/>
          <p:nvPr/>
        </p:nvSpPr>
        <p:spPr>
          <a:xfrm>
            <a:off x="472710" y="1189878"/>
            <a:ext cx="6545704" cy="461665"/>
          </a:xfrm>
          <a:prstGeom prst="rect">
            <a:avLst/>
          </a:prstGeom>
          <a:noFill/>
        </p:spPr>
        <p:txBody>
          <a:bodyPr wrap="square" rtlCol="1">
            <a:spAutoFit/>
          </a:bodyPr>
          <a:lstStyle/>
          <a:p>
            <a:r>
              <a:rPr lang="he-IL" sz="2400" dirty="0">
                <a:latin typeface="Varela Round" pitchFamily="2" charset="-79"/>
                <a:cs typeface="Varela Round" pitchFamily="2" charset="-79"/>
              </a:rPr>
              <a:t>תיאור המכונה</a:t>
            </a:r>
          </a:p>
        </p:txBody>
      </p:sp>
      <p:grpSp>
        <p:nvGrpSpPr>
          <p:cNvPr id="4" name="קבוצה 3"/>
          <p:cNvGrpSpPr/>
          <p:nvPr/>
        </p:nvGrpSpPr>
        <p:grpSpPr>
          <a:xfrm>
            <a:off x="291140" y="3020811"/>
            <a:ext cx="8340241" cy="3101658"/>
            <a:chOff x="291140" y="3451542"/>
            <a:chExt cx="8340241" cy="3101658"/>
          </a:xfrm>
        </p:grpSpPr>
        <p:cxnSp>
          <p:nvCxnSpPr>
            <p:cNvPr id="44" name="מחבר חץ ישר 43">
              <a:extLst>
                <a:ext uri="{FF2B5EF4-FFF2-40B4-BE49-F238E27FC236}">
                  <a16:creationId xmlns:a16="http://schemas.microsoft.com/office/drawing/2014/main" id="{69E180FE-2A7E-4DC6-AD18-13E24FF211FC}"/>
                </a:ext>
              </a:extLst>
            </p:cNvPr>
            <p:cNvCxnSpPr>
              <a:cxnSpLocks/>
            </p:cNvCxnSpPr>
            <p:nvPr/>
          </p:nvCxnSpPr>
          <p:spPr>
            <a:xfrm>
              <a:off x="291140" y="4417895"/>
              <a:ext cx="511498" cy="448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אליפסה 44">
              <a:extLst>
                <a:ext uri="{FF2B5EF4-FFF2-40B4-BE49-F238E27FC236}">
                  <a16:creationId xmlns:a16="http://schemas.microsoft.com/office/drawing/2014/main" id="{9B50D818-7898-4C95-95B9-29C7807020F3}"/>
                </a:ext>
              </a:extLst>
            </p:cNvPr>
            <p:cNvSpPr/>
            <p:nvPr/>
          </p:nvSpPr>
          <p:spPr>
            <a:xfrm>
              <a:off x="792992" y="4656957"/>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0</a:t>
              </a:r>
              <a:endParaRPr lang="he-IL" sz="1100" baseline="-25000" dirty="0"/>
            </a:p>
          </p:txBody>
        </p:sp>
        <p:sp>
          <p:nvSpPr>
            <p:cNvPr id="46" name="אליפסה 45">
              <a:extLst>
                <a:ext uri="{FF2B5EF4-FFF2-40B4-BE49-F238E27FC236}">
                  <a16:creationId xmlns:a16="http://schemas.microsoft.com/office/drawing/2014/main" id="{522A2399-4E07-4C3C-B228-FB3CB7783A30}"/>
                </a:ext>
              </a:extLst>
            </p:cNvPr>
            <p:cNvSpPr/>
            <p:nvPr/>
          </p:nvSpPr>
          <p:spPr>
            <a:xfrm>
              <a:off x="2813833" y="4720861"/>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1</a:t>
              </a:r>
              <a:endParaRPr lang="he-IL" sz="1100" baseline="-25000" dirty="0"/>
            </a:p>
          </p:txBody>
        </p:sp>
        <p:cxnSp>
          <p:nvCxnSpPr>
            <p:cNvPr id="47" name="מחבר חץ ישר 46">
              <a:extLst>
                <a:ext uri="{FF2B5EF4-FFF2-40B4-BE49-F238E27FC236}">
                  <a16:creationId xmlns:a16="http://schemas.microsoft.com/office/drawing/2014/main" id="{332F78CE-3BE1-4BEE-A7DE-B5009DBA7A51}"/>
                </a:ext>
              </a:extLst>
            </p:cNvPr>
            <p:cNvCxnSpPr>
              <a:cxnSpLocks/>
            </p:cNvCxnSpPr>
            <p:nvPr/>
          </p:nvCxnSpPr>
          <p:spPr>
            <a:xfrm>
              <a:off x="1298045" y="4989325"/>
              <a:ext cx="1476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מחבר חץ ישר 47">
              <a:extLst>
                <a:ext uri="{FF2B5EF4-FFF2-40B4-BE49-F238E27FC236}">
                  <a16:creationId xmlns:a16="http://schemas.microsoft.com/office/drawing/2014/main" id="{844FBB6C-CB2C-4E97-99EB-87990FE7EAA9}"/>
                </a:ext>
              </a:extLst>
            </p:cNvPr>
            <p:cNvCxnSpPr>
              <a:cxnSpLocks/>
            </p:cNvCxnSpPr>
            <p:nvPr/>
          </p:nvCxnSpPr>
          <p:spPr>
            <a:xfrm flipV="1">
              <a:off x="3403639" y="4989325"/>
              <a:ext cx="1431036" cy="9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צורה חופשית 19">
              <a:extLst>
                <a:ext uri="{FF2B5EF4-FFF2-40B4-BE49-F238E27FC236}">
                  <a16:creationId xmlns:a16="http://schemas.microsoft.com/office/drawing/2014/main" id="{00A9B00B-BCD7-4F08-8EAD-BC6DD9291A1F}"/>
                </a:ext>
              </a:extLst>
            </p:cNvPr>
            <p:cNvSpPr>
              <a:spLocks/>
            </p:cNvSpPr>
            <p:nvPr/>
          </p:nvSpPr>
          <p:spPr bwMode="auto">
            <a:xfrm rot="10583319">
              <a:off x="2952441" y="4262915"/>
              <a:ext cx="300581" cy="504301"/>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50" name="TextBox 49">
              <a:extLst>
                <a:ext uri="{FF2B5EF4-FFF2-40B4-BE49-F238E27FC236}">
                  <a16:creationId xmlns:a16="http://schemas.microsoft.com/office/drawing/2014/main" id="{C4DCC108-881F-4E20-A165-6906C02D2B39}"/>
                </a:ext>
              </a:extLst>
            </p:cNvPr>
            <p:cNvSpPr txBox="1"/>
            <p:nvPr/>
          </p:nvSpPr>
          <p:spPr>
            <a:xfrm>
              <a:off x="640574" y="4599162"/>
              <a:ext cx="1895125" cy="415665"/>
            </a:xfrm>
            <a:prstGeom prst="rect">
              <a:avLst/>
            </a:prstGeom>
            <a:noFill/>
          </p:spPr>
          <p:txBody>
            <a:bodyPr wrap="square" rtlCol="1">
              <a:spAutoFit/>
            </a:bodyPr>
            <a:lstStyle/>
            <a:p>
              <a:r>
                <a:rPr lang="en-US" sz="1700" dirty="0"/>
                <a:t>a/A,R</a:t>
              </a:r>
              <a:endParaRPr lang="he-IL" sz="1700" dirty="0"/>
            </a:p>
          </p:txBody>
        </p:sp>
        <p:sp>
          <p:nvSpPr>
            <p:cNvPr id="51" name="אליפסה 50">
              <a:extLst>
                <a:ext uri="{FF2B5EF4-FFF2-40B4-BE49-F238E27FC236}">
                  <a16:creationId xmlns:a16="http://schemas.microsoft.com/office/drawing/2014/main" id="{3859F53C-253F-4EB0-9C7F-90B7506C7C79}"/>
                </a:ext>
              </a:extLst>
            </p:cNvPr>
            <p:cNvSpPr/>
            <p:nvPr/>
          </p:nvSpPr>
          <p:spPr>
            <a:xfrm>
              <a:off x="6017223" y="3456597"/>
              <a:ext cx="795579" cy="761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אליפסה 51">
              <a:extLst>
                <a:ext uri="{FF2B5EF4-FFF2-40B4-BE49-F238E27FC236}">
                  <a16:creationId xmlns:a16="http://schemas.microsoft.com/office/drawing/2014/main" id="{AF2AFE35-3216-4025-87AD-27511F344DD1}"/>
                </a:ext>
              </a:extLst>
            </p:cNvPr>
            <p:cNvSpPr/>
            <p:nvPr/>
          </p:nvSpPr>
          <p:spPr>
            <a:xfrm>
              <a:off x="6140495" y="3557159"/>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2</a:t>
              </a:r>
              <a:endParaRPr lang="he-IL" sz="1100" baseline="-25000" dirty="0"/>
            </a:p>
          </p:txBody>
        </p:sp>
        <p:sp>
          <p:nvSpPr>
            <p:cNvPr id="53" name="אליפסה 52">
              <a:extLst>
                <a:ext uri="{FF2B5EF4-FFF2-40B4-BE49-F238E27FC236}">
                  <a16:creationId xmlns:a16="http://schemas.microsoft.com/office/drawing/2014/main" id="{CBD88C26-D7B6-4A93-BAAB-9BCD212C84C8}"/>
                </a:ext>
              </a:extLst>
            </p:cNvPr>
            <p:cNvSpPr/>
            <p:nvPr/>
          </p:nvSpPr>
          <p:spPr>
            <a:xfrm>
              <a:off x="4867575" y="4668322"/>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3</a:t>
              </a:r>
              <a:endParaRPr lang="he-IL" sz="1100" baseline="-25000" dirty="0"/>
            </a:p>
          </p:txBody>
        </p:sp>
        <p:cxnSp>
          <p:nvCxnSpPr>
            <p:cNvPr id="54" name="מחבר חץ ישר 53">
              <a:extLst>
                <a:ext uri="{FF2B5EF4-FFF2-40B4-BE49-F238E27FC236}">
                  <a16:creationId xmlns:a16="http://schemas.microsoft.com/office/drawing/2014/main" id="{43556984-3C20-4124-9383-19D8CFAB1757}"/>
                </a:ext>
              </a:extLst>
            </p:cNvPr>
            <p:cNvCxnSpPr>
              <a:cxnSpLocks/>
              <a:stCxn id="64" idx="1"/>
            </p:cNvCxnSpPr>
            <p:nvPr/>
          </p:nvCxnSpPr>
          <p:spPr>
            <a:xfrm flipH="1" flipV="1">
              <a:off x="6666770" y="4096368"/>
              <a:ext cx="459955" cy="639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72A15CD-3406-4F7C-A167-E0DF0CD9BCCD}"/>
                </a:ext>
              </a:extLst>
            </p:cNvPr>
            <p:cNvSpPr txBox="1"/>
            <p:nvPr/>
          </p:nvSpPr>
          <p:spPr>
            <a:xfrm>
              <a:off x="2527171" y="3610266"/>
              <a:ext cx="941698" cy="1030127"/>
            </a:xfrm>
            <a:prstGeom prst="rect">
              <a:avLst/>
            </a:prstGeom>
            <a:noFill/>
          </p:spPr>
          <p:txBody>
            <a:bodyPr wrap="square" rtlCol="1">
              <a:spAutoFit/>
            </a:bodyPr>
            <a:lstStyle/>
            <a:p>
              <a:r>
                <a:rPr lang="en-US" sz="1700" dirty="0"/>
                <a:t>a/</a:t>
              </a:r>
              <a:r>
                <a:rPr lang="en-US" sz="1700" dirty="0" err="1"/>
                <a:t>a,R</a:t>
              </a:r>
              <a:endParaRPr lang="en-US" sz="1700" dirty="0"/>
            </a:p>
            <a:p>
              <a:r>
                <a:rPr lang="en-US" sz="1700" dirty="0"/>
                <a:t>B/B,R</a:t>
              </a:r>
            </a:p>
            <a:p>
              <a:endParaRPr lang="he-IL" sz="1700" dirty="0"/>
            </a:p>
          </p:txBody>
        </p:sp>
        <p:sp>
          <p:nvSpPr>
            <p:cNvPr id="56" name="TextBox 55">
              <a:extLst>
                <a:ext uri="{FF2B5EF4-FFF2-40B4-BE49-F238E27FC236}">
                  <a16:creationId xmlns:a16="http://schemas.microsoft.com/office/drawing/2014/main" id="{D79E6EA8-5D8B-4508-B0FD-084A3DB6AFBA}"/>
                </a:ext>
              </a:extLst>
            </p:cNvPr>
            <p:cNvSpPr txBox="1"/>
            <p:nvPr/>
          </p:nvSpPr>
          <p:spPr>
            <a:xfrm>
              <a:off x="6399019" y="4056631"/>
              <a:ext cx="1352485" cy="433738"/>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a:t>
              </a:r>
              <a:r>
                <a:rPr lang="en-US" dirty="0"/>
                <a:t>,L</a:t>
              </a:r>
              <a:endParaRPr lang="he-IL" dirty="0"/>
            </a:p>
          </p:txBody>
        </p:sp>
        <p:sp>
          <p:nvSpPr>
            <p:cNvPr id="57" name="TextBox 56">
              <a:extLst>
                <a:ext uri="{FF2B5EF4-FFF2-40B4-BE49-F238E27FC236}">
                  <a16:creationId xmlns:a16="http://schemas.microsoft.com/office/drawing/2014/main" id="{91EF699A-6DC0-4237-9D75-87F3498AD2F5}"/>
                </a:ext>
              </a:extLst>
            </p:cNvPr>
            <p:cNvSpPr txBox="1"/>
            <p:nvPr/>
          </p:nvSpPr>
          <p:spPr>
            <a:xfrm>
              <a:off x="914327" y="5830304"/>
              <a:ext cx="941698" cy="722896"/>
            </a:xfrm>
            <a:prstGeom prst="rect">
              <a:avLst/>
            </a:prstGeom>
            <a:noFill/>
          </p:spPr>
          <p:txBody>
            <a:bodyPr wrap="square" rtlCol="1">
              <a:spAutoFit/>
            </a:bodyPr>
            <a:lstStyle/>
            <a:p>
              <a:r>
                <a:rPr lang="en-US" sz="1700" dirty="0"/>
                <a:t>B/B,R</a:t>
              </a:r>
            </a:p>
            <a:p>
              <a:endParaRPr lang="he-IL" sz="1700" dirty="0"/>
            </a:p>
          </p:txBody>
        </p:sp>
        <p:sp>
          <p:nvSpPr>
            <p:cNvPr id="58" name="TextBox 57">
              <a:extLst>
                <a:ext uri="{FF2B5EF4-FFF2-40B4-BE49-F238E27FC236}">
                  <a16:creationId xmlns:a16="http://schemas.microsoft.com/office/drawing/2014/main" id="{62F26BD3-61BE-4BDC-B8D1-9CEC52594D1D}"/>
                </a:ext>
              </a:extLst>
            </p:cNvPr>
            <p:cNvSpPr txBox="1"/>
            <p:nvPr/>
          </p:nvSpPr>
          <p:spPr>
            <a:xfrm>
              <a:off x="2613897" y="4571640"/>
              <a:ext cx="1895125" cy="415665"/>
            </a:xfrm>
            <a:prstGeom prst="rect">
              <a:avLst/>
            </a:prstGeom>
            <a:noFill/>
          </p:spPr>
          <p:txBody>
            <a:bodyPr wrap="square" rtlCol="1">
              <a:spAutoFit/>
            </a:bodyPr>
            <a:lstStyle/>
            <a:p>
              <a:r>
                <a:rPr lang="en-US" sz="1700" dirty="0"/>
                <a:t>b/B,L</a:t>
              </a:r>
              <a:endParaRPr lang="he-IL" sz="1700" dirty="0"/>
            </a:p>
          </p:txBody>
        </p:sp>
        <p:sp>
          <p:nvSpPr>
            <p:cNvPr id="59" name="TextBox 58">
              <a:extLst>
                <a:ext uri="{FF2B5EF4-FFF2-40B4-BE49-F238E27FC236}">
                  <a16:creationId xmlns:a16="http://schemas.microsoft.com/office/drawing/2014/main" id="{A28F73E3-D3B0-4E0C-9237-7FE065F29D74}"/>
                </a:ext>
              </a:extLst>
            </p:cNvPr>
            <p:cNvSpPr txBox="1"/>
            <p:nvPr/>
          </p:nvSpPr>
          <p:spPr>
            <a:xfrm>
              <a:off x="4541922" y="3581982"/>
              <a:ext cx="941698" cy="722896"/>
            </a:xfrm>
            <a:prstGeom prst="rect">
              <a:avLst/>
            </a:prstGeom>
            <a:noFill/>
          </p:spPr>
          <p:txBody>
            <a:bodyPr wrap="square" rtlCol="1">
              <a:spAutoFit/>
            </a:bodyPr>
            <a:lstStyle/>
            <a:p>
              <a:r>
                <a:rPr lang="en-US" sz="1700" dirty="0"/>
                <a:t>a/</a:t>
              </a:r>
              <a:r>
                <a:rPr lang="en-US" sz="1700" dirty="0" err="1"/>
                <a:t>a,L</a:t>
              </a:r>
              <a:endParaRPr lang="en-US" sz="1700" dirty="0"/>
            </a:p>
            <a:p>
              <a:r>
                <a:rPr lang="en-US" sz="1700" dirty="0"/>
                <a:t>B/B,L</a:t>
              </a:r>
            </a:p>
          </p:txBody>
        </p:sp>
        <p:sp>
          <p:nvSpPr>
            <p:cNvPr id="60" name="צורה חופשית 19">
              <a:extLst>
                <a:ext uri="{FF2B5EF4-FFF2-40B4-BE49-F238E27FC236}">
                  <a16:creationId xmlns:a16="http://schemas.microsoft.com/office/drawing/2014/main" id="{2580127A-5573-4DF9-9C6D-0B7894802419}"/>
                </a:ext>
              </a:extLst>
            </p:cNvPr>
            <p:cNvSpPr>
              <a:spLocks/>
            </p:cNvSpPr>
            <p:nvPr/>
          </p:nvSpPr>
          <p:spPr bwMode="auto">
            <a:xfrm rot="10583319">
              <a:off x="5006849" y="4241277"/>
              <a:ext cx="300581" cy="504301"/>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61" name="צורה חופשית 19">
              <a:extLst>
                <a:ext uri="{FF2B5EF4-FFF2-40B4-BE49-F238E27FC236}">
                  <a16:creationId xmlns:a16="http://schemas.microsoft.com/office/drawing/2014/main" id="{B8D3D2A1-0D1E-46F7-BFEE-4C93BBAD6BFB}"/>
                </a:ext>
              </a:extLst>
            </p:cNvPr>
            <p:cNvSpPr>
              <a:spLocks/>
            </p:cNvSpPr>
            <p:nvPr/>
          </p:nvSpPr>
          <p:spPr bwMode="auto">
            <a:xfrm rot="10800000" flipV="1">
              <a:off x="1182125" y="5118847"/>
              <a:ext cx="3841213" cy="366514"/>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62" name="TextBox 61">
              <a:extLst>
                <a:ext uri="{FF2B5EF4-FFF2-40B4-BE49-F238E27FC236}">
                  <a16:creationId xmlns:a16="http://schemas.microsoft.com/office/drawing/2014/main" id="{EBC8314C-C8BC-464D-A496-B1389EF6F17F}"/>
                </a:ext>
              </a:extLst>
            </p:cNvPr>
            <p:cNvSpPr txBox="1"/>
            <p:nvPr/>
          </p:nvSpPr>
          <p:spPr>
            <a:xfrm>
              <a:off x="1588229" y="5455651"/>
              <a:ext cx="1895125" cy="415665"/>
            </a:xfrm>
            <a:prstGeom prst="rect">
              <a:avLst/>
            </a:prstGeom>
            <a:noFill/>
          </p:spPr>
          <p:txBody>
            <a:bodyPr wrap="square" rtlCol="1">
              <a:spAutoFit/>
            </a:bodyPr>
            <a:lstStyle/>
            <a:p>
              <a:r>
                <a:rPr lang="en-US" sz="1700" dirty="0"/>
                <a:t>A/A,R</a:t>
              </a:r>
              <a:endParaRPr lang="he-IL" sz="1700" dirty="0"/>
            </a:p>
          </p:txBody>
        </p:sp>
        <p:sp>
          <p:nvSpPr>
            <p:cNvPr id="63" name="צורה חופשית 19">
              <a:extLst>
                <a:ext uri="{FF2B5EF4-FFF2-40B4-BE49-F238E27FC236}">
                  <a16:creationId xmlns:a16="http://schemas.microsoft.com/office/drawing/2014/main" id="{B5263112-FBBE-4B73-B2FF-5376F3B08779}"/>
                </a:ext>
              </a:extLst>
            </p:cNvPr>
            <p:cNvSpPr>
              <a:spLocks/>
            </p:cNvSpPr>
            <p:nvPr/>
          </p:nvSpPr>
          <p:spPr bwMode="auto">
            <a:xfrm rot="10800000" flipH="1" flipV="1">
              <a:off x="882271" y="5154656"/>
              <a:ext cx="6419948" cy="974278"/>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64" name="אליפסה 63">
              <a:extLst>
                <a:ext uri="{FF2B5EF4-FFF2-40B4-BE49-F238E27FC236}">
                  <a16:creationId xmlns:a16="http://schemas.microsoft.com/office/drawing/2014/main" id="{24F09AB1-8E5F-4580-9602-B645A1B45159}"/>
                </a:ext>
              </a:extLst>
            </p:cNvPr>
            <p:cNvSpPr/>
            <p:nvPr/>
          </p:nvSpPr>
          <p:spPr>
            <a:xfrm>
              <a:off x="7045168" y="4656957"/>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q4</a:t>
              </a:r>
              <a:endParaRPr lang="he-IL" sz="1100" baseline="-25000" dirty="0"/>
            </a:p>
          </p:txBody>
        </p:sp>
        <p:sp>
          <p:nvSpPr>
            <p:cNvPr id="65" name="TextBox 64">
              <a:extLst>
                <a:ext uri="{FF2B5EF4-FFF2-40B4-BE49-F238E27FC236}">
                  <a16:creationId xmlns:a16="http://schemas.microsoft.com/office/drawing/2014/main" id="{86021664-7B04-474F-A57F-4205E08D4F0A}"/>
                </a:ext>
              </a:extLst>
            </p:cNvPr>
            <p:cNvSpPr txBox="1"/>
            <p:nvPr/>
          </p:nvSpPr>
          <p:spPr>
            <a:xfrm>
              <a:off x="7689683" y="4656887"/>
              <a:ext cx="941698" cy="415665"/>
            </a:xfrm>
            <a:prstGeom prst="rect">
              <a:avLst/>
            </a:prstGeom>
            <a:noFill/>
          </p:spPr>
          <p:txBody>
            <a:bodyPr wrap="square" rtlCol="1">
              <a:spAutoFit/>
            </a:bodyPr>
            <a:lstStyle/>
            <a:p>
              <a:r>
                <a:rPr lang="en-US" sz="1700" dirty="0"/>
                <a:t>B/B,R</a:t>
              </a:r>
            </a:p>
          </p:txBody>
        </p:sp>
        <p:sp>
          <p:nvSpPr>
            <p:cNvPr id="66" name="צורה חופשית 19">
              <a:extLst>
                <a:ext uri="{FF2B5EF4-FFF2-40B4-BE49-F238E27FC236}">
                  <a16:creationId xmlns:a16="http://schemas.microsoft.com/office/drawing/2014/main" id="{0192ABB1-3610-4304-A348-56367C8BE719}"/>
                </a:ext>
              </a:extLst>
            </p:cNvPr>
            <p:cNvSpPr>
              <a:spLocks/>
            </p:cNvSpPr>
            <p:nvPr/>
          </p:nvSpPr>
          <p:spPr bwMode="auto">
            <a:xfrm rot="16200000">
              <a:off x="7551923" y="4687836"/>
              <a:ext cx="319499" cy="380749"/>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67" name="צורה חופשית 19">
              <a:extLst>
                <a:ext uri="{FF2B5EF4-FFF2-40B4-BE49-F238E27FC236}">
                  <a16:creationId xmlns:a16="http://schemas.microsoft.com/office/drawing/2014/main" id="{72F7E78E-0473-49A2-B319-F26F3BE76ACC}"/>
                </a:ext>
              </a:extLst>
            </p:cNvPr>
            <p:cNvSpPr>
              <a:spLocks/>
            </p:cNvSpPr>
            <p:nvPr/>
          </p:nvSpPr>
          <p:spPr bwMode="auto">
            <a:xfrm rot="10246269" flipH="1">
              <a:off x="1132687" y="3451542"/>
              <a:ext cx="4829527" cy="949745"/>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68" name="TextBox 67">
              <a:extLst>
                <a:ext uri="{FF2B5EF4-FFF2-40B4-BE49-F238E27FC236}">
                  <a16:creationId xmlns:a16="http://schemas.microsoft.com/office/drawing/2014/main" id="{4258F31A-387B-4470-97C1-F68F486A7F28}"/>
                </a:ext>
              </a:extLst>
            </p:cNvPr>
            <p:cNvSpPr txBox="1"/>
            <p:nvPr/>
          </p:nvSpPr>
          <p:spPr>
            <a:xfrm>
              <a:off x="844226" y="3497182"/>
              <a:ext cx="1352485" cy="433738"/>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a:t>
              </a:r>
              <a:r>
                <a:rPr lang="en-US" dirty="0"/>
                <a:t>,L</a:t>
              </a:r>
              <a:endParaRPr lang="he-IL" dirty="0"/>
            </a:p>
          </p:txBody>
        </p:sp>
      </p:grpSp>
      <p:sp>
        <p:nvSpPr>
          <p:cNvPr id="2" name="מלבן 1"/>
          <p:cNvSpPr/>
          <p:nvPr/>
        </p:nvSpPr>
        <p:spPr>
          <a:xfrm>
            <a:off x="7902048" y="3394892"/>
            <a:ext cx="4342880" cy="1323439"/>
          </a:xfrm>
          <a:prstGeom prst="rect">
            <a:avLst/>
          </a:prstGeom>
        </p:spPr>
        <p:txBody>
          <a:bodyPr wrap="square">
            <a:spAutoFit/>
          </a:bodyPr>
          <a:lstStyle/>
          <a:p>
            <a:r>
              <a:rPr lang="he-IL" sz="2000" dirty="0">
                <a:solidFill>
                  <a:srgbClr val="222222"/>
                </a:solidFill>
                <a:latin typeface="Varela Round" pitchFamily="2" charset="-79"/>
                <a:cs typeface="Varela Round" pitchFamily="2" charset="-79"/>
              </a:rPr>
              <a:t>מדוע חשובה הקשת העצמית במצב </a:t>
            </a:r>
            <a:r>
              <a:rPr lang="en-US" sz="2000" dirty="0">
                <a:solidFill>
                  <a:srgbClr val="222222"/>
                </a:solidFill>
                <a:latin typeface="Varela Round" pitchFamily="2" charset="-79"/>
                <a:cs typeface="Varela Round" pitchFamily="2" charset="-79"/>
              </a:rPr>
              <a:t>q4, </a:t>
            </a:r>
            <a:r>
              <a:rPr lang="he-IL" sz="2000" dirty="0">
                <a:solidFill>
                  <a:srgbClr val="222222"/>
                </a:solidFill>
                <a:latin typeface="Varela Round" pitchFamily="2" charset="-79"/>
                <a:cs typeface="Varela Round" pitchFamily="2" charset="-79"/>
              </a:rPr>
              <a:t>?</a:t>
            </a:r>
          </a:p>
          <a:p>
            <a:r>
              <a:rPr lang="he-IL" sz="2000" dirty="0">
                <a:solidFill>
                  <a:srgbClr val="222222"/>
                </a:solidFill>
                <a:latin typeface="Varela Round" pitchFamily="2" charset="-79"/>
                <a:cs typeface="Varela Round" pitchFamily="2" charset="-79"/>
              </a:rPr>
              <a:t>יש לוודא שלא שנשארו תווים לא מסומנים בסוף המילה. </a:t>
            </a:r>
            <a:endParaRPr lang="he-IL" sz="2000" dirty="0">
              <a:latin typeface="Varela Round" pitchFamily="2" charset="-79"/>
              <a:cs typeface="Varela Round" pitchFamily="2" charset="-79"/>
            </a:endParaRPr>
          </a:p>
        </p:txBody>
      </p:sp>
      <p:grpSp>
        <p:nvGrpSpPr>
          <p:cNvPr id="34" name="קבוצה 33"/>
          <p:cNvGrpSpPr/>
          <p:nvPr/>
        </p:nvGrpSpPr>
        <p:grpSpPr>
          <a:xfrm>
            <a:off x="882270" y="1325894"/>
            <a:ext cx="1861495" cy="890903"/>
            <a:chOff x="429494" y="1345535"/>
            <a:chExt cx="1861495" cy="1285950"/>
          </a:xfrm>
        </p:grpSpPr>
        <p:sp>
          <p:nvSpPr>
            <p:cNvPr id="35" name="מלבן 34"/>
            <p:cNvSpPr/>
            <p:nvPr/>
          </p:nvSpPr>
          <p:spPr>
            <a:xfrm>
              <a:off x="429494" y="1406816"/>
              <a:ext cx="1861495" cy="1177268"/>
            </a:xfrm>
            <a:prstGeom prst="rect">
              <a:avLst/>
            </a:prstGeom>
          </p:spPr>
          <p:txBody>
            <a:bodyPr wrap="square">
              <a:spAutoFit/>
            </a:bodyPr>
            <a:lstStyle/>
            <a:p>
              <a:pPr>
                <a:spcAft>
                  <a:spcPts val="600"/>
                </a:spcAft>
              </a:pPr>
              <a:r>
                <a:rPr lang="he-IL" sz="1400" dirty="0">
                  <a:solidFill>
                    <a:srgbClr val="000000"/>
                  </a:solidFill>
                  <a:latin typeface="Varela Round" pitchFamily="2" charset="-79"/>
                  <a:cs typeface="Varela Round" pitchFamily="2" charset="-79"/>
                </a:rPr>
                <a:t>האם המילה הריקה בשפה?</a:t>
              </a:r>
            </a:p>
            <a:p>
              <a:pPr>
                <a:spcAft>
                  <a:spcPts val="600"/>
                </a:spcAft>
              </a:pPr>
              <a:r>
                <a:rPr lang="he-IL" sz="1400" dirty="0">
                  <a:solidFill>
                    <a:srgbClr val="000000"/>
                  </a:solidFill>
                  <a:latin typeface="Varela Round" pitchFamily="2" charset="-79"/>
                  <a:cs typeface="Varela Round" pitchFamily="2" charset="-79"/>
                </a:rPr>
                <a:t>כן, </a:t>
              </a:r>
              <a:r>
                <a:rPr lang="he-IL" sz="1200" dirty="0">
                  <a:solidFill>
                    <a:srgbClr val="000000"/>
                  </a:solidFill>
                  <a:latin typeface="Varela Round" pitchFamily="2" charset="-79"/>
                  <a:cs typeface="Varela Round" pitchFamily="2" charset="-79"/>
                </a:rPr>
                <a:t>טיפול במילה הריקה</a:t>
              </a:r>
            </a:p>
          </p:txBody>
        </p:sp>
        <p:sp>
          <p:nvSpPr>
            <p:cNvPr id="36" name="הסבר מלבני מעוגל 35"/>
            <p:cNvSpPr/>
            <p:nvPr/>
          </p:nvSpPr>
          <p:spPr>
            <a:xfrm>
              <a:off x="429495" y="1345535"/>
              <a:ext cx="1861494" cy="1285950"/>
            </a:xfrm>
            <a:prstGeom prst="wedgeRoundRectCallout">
              <a:avLst>
                <a:gd name="adj1" fmla="val 83976"/>
                <a:gd name="adj2" fmla="val 1407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7" name="קבוצה 36"/>
          <p:cNvGrpSpPr/>
          <p:nvPr/>
        </p:nvGrpSpPr>
        <p:grpSpPr>
          <a:xfrm>
            <a:off x="5736022" y="5807380"/>
            <a:ext cx="1861495" cy="890902"/>
            <a:chOff x="429494" y="1345535"/>
            <a:chExt cx="1861495" cy="1285950"/>
          </a:xfrm>
        </p:grpSpPr>
        <p:sp>
          <p:nvSpPr>
            <p:cNvPr id="39" name="מלבן 38"/>
            <p:cNvSpPr/>
            <p:nvPr/>
          </p:nvSpPr>
          <p:spPr>
            <a:xfrm>
              <a:off x="429494" y="1406816"/>
              <a:ext cx="1861495" cy="1199482"/>
            </a:xfrm>
            <a:prstGeom prst="rect">
              <a:avLst/>
            </a:prstGeom>
          </p:spPr>
          <p:txBody>
            <a:bodyPr wrap="square">
              <a:spAutoFit/>
            </a:bodyPr>
            <a:lstStyle/>
            <a:p>
              <a:pPr>
                <a:spcAft>
                  <a:spcPts val="600"/>
                </a:spcAft>
              </a:pPr>
              <a:r>
                <a:rPr lang="he-IL" sz="1600" dirty="0">
                  <a:latin typeface="Varela Round" pitchFamily="2" charset="-79"/>
                  <a:cs typeface="Varela Round" pitchFamily="2" charset="-79"/>
                </a:rPr>
                <a:t>בודקים שלא נשארו </a:t>
              </a:r>
              <a:r>
                <a:rPr lang="en-US" sz="1600" dirty="0">
                  <a:latin typeface="Varela Round" pitchFamily="2" charset="-79"/>
                  <a:cs typeface="Varela Round" pitchFamily="2" charset="-79"/>
                </a:rPr>
                <a:t>b</a:t>
              </a:r>
              <a:r>
                <a:rPr lang="he-IL" sz="1600" dirty="0">
                  <a:latin typeface="Varela Round" pitchFamily="2" charset="-79"/>
                  <a:cs typeface="Varela Round" pitchFamily="2" charset="-79"/>
                </a:rPr>
                <a:t> ים לא מסומנים ב </a:t>
              </a:r>
              <a:r>
                <a:rPr lang="en-US" sz="1600" dirty="0">
                  <a:latin typeface="Varela Round" pitchFamily="2" charset="-79"/>
                  <a:cs typeface="Varela Round" pitchFamily="2" charset="-79"/>
                </a:rPr>
                <a:t>B</a:t>
              </a:r>
              <a:r>
                <a:rPr lang="he-IL" sz="1600" dirty="0">
                  <a:latin typeface="Varela Round" pitchFamily="2" charset="-79"/>
                  <a:cs typeface="Varela Round" pitchFamily="2" charset="-79"/>
                </a:rPr>
                <a:t>.</a:t>
              </a:r>
              <a:endParaRPr lang="he-IL" sz="1400" dirty="0">
                <a:solidFill>
                  <a:srgbClr val="000000"/>
                </a:solidFill>
                <a:latin typeface="Varela Round" pitchFamily="2" charset="-79"/>
                <a:cs typeface="Varela Round" pitchFamily="2" charset="-79"/>
              </a:endParaRPr>
            </a:p>
          </p:txBody>
        </p:sp>
        <p:sp>
          <p:nvSpPr>
            <p:cNvPr id="40" name="הסבר מלבני מעוגל 39"/>
            <p:cNvSpPr/>
            <p:nvPr/>
          </p:nvSpPr>
          <p:spPr>
            <a:xfrm>
              <a:off x="429495" y="1345535"/>
              <a:ext cx="1861494" cy="1285950"/>
            </a:xfrm>
            <a:prstGeom prst="wedgeRoundRectCallout">
              <a:avLst>
                <a:gd name="adj1" fmla="val -123318"/>
                <a:gd name="adj2" fmla="val -5833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41" name="קבוצה 40"/>
          <p:cNvGrpSpPr/>
          <p:nvPr/>
        </p:nvGrpSpPr>
        <p:grpSpPr>
          <a:xfrm>
            <a:off x="4773843" y="4811846"/>
            <a:ext cx="1439285" cy="659426"/>
            <a:chOff x="358200" y="1299061"/>
            <a:chExt cx="1891695" cy="951833"/>
          </a:xfrm>
        </p:grpSpPr>
        <p:sp>
          <p:nvSpPr>
            <p:cNvPr id="42" name="מלבן 41"/>
            <p:cNvSpPr/>
            <p:nvPr/>
          </p:nvSpPr>
          <p:spPr>
            <a:xfrm>
              <a:off x="358200" y="1299061"/>
              <a:ext cx="1891695" cy="844080"/>
            </a:xfrm>
            <a:prstGeom prst="rect">
              <a:avLst/>
            </a:prstGeom>
          </p:spPr>
          <p:txBody>
            <a:bodyPr wrap="square">
              <a:spAutoFit/>
            </a:bodyPr>
            <a:lstStyle/>
            <a:p>
              <a:pPr>
                <a:spcAft>
                  <a:spcPts val="600"/>
                </a:spcAft>
              </a:pPr>
              <a:r>
                <a:rPr lang="he-IL" sz="1600" dirty="0">
                  <a:solidFill>
                    <a:srgbClr val="000000"/>
                  </a:solidFill>
                  <a:latin typeface="Varela Round" pitchFamily="2" charset="-79"/>
                  <a:cs typeface="Varela Round" pitchFamily="2" charset="-79"/>
                </a:rPr>
                <a:t>אלגוריתם בדיקת </a:t>
              </a:r>
              <a:r>
                <a:rPr lang="he-IL" sz="1600" dirty="0" err="1">
                  <a:solidFill>
                    <a:srgbClr val="000000"/>
                  </a:solidFill>
                  <a:latin typeface="Varela Round" pitchFamily="2" charset="-79"/>
                  <a:cs typeface="Varela Round" pitchFamily="2" charset="-79"/>
                </a:rPr>
                <a:t>השיווין</a:t>
              </a:r>
              <a:r>
                <a:rPr lang="he-IL" sz="1600" dirty="0">
                  <a:solidFill>
                    <a:srgbClr val="000000"/>
                  </a:solidFill>
                  <a:latin typeface="Varela Round" pitchFamily="2" charset="-79"/>
                  <a:cs typeface="Varela Round" pitchFamily="2" charset="-79"/>
                </a:rPr>
                <a:t> </a:t>
              </a:r>
              <a:endParaRPr lang="he-IL" sz="1400" dirty="0">
                <a:solidFill>
                  <a:srgbClr val="000000"/>
                </a:solidFill>
                <a:latin typeface="Varela Round" pitchFamily="2" charset="-79"/>
                <a:cs typeface="Varela Round" pitchFamily="2" charset="-79"/>
              </a:endParaRPr>
            </a:p>
          </p:txBody>
        </p:sp>
        <p:sp>
          <p:nvSpPr>
            <p:cNvPr id="43" name="הסבר מלבני מעוגל 42"/>
            <p:cNvSpPr/>
            <p:nvPr/>
          </p:nvSpPr>
          <p:spPr>
            <a:xfrm>
              <a:off x="580038" y="1345535"/>
              <a:ext cx="1629883" cy="905359"/>
            </a:xfrm>
            <a:prstGeom prst="wedgeRoundRectCallout">
              <a:avLst>
                <a:gd name="adj1" fmla="val -110366"/>
                <a:gd name="adj2" fmla="val -3554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162988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מלבן 3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7</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מילים מעל {</a:t>
            </a:r>
            <a:r>
              <a:rPr lang="en-GB" sz="2400" dirty="0" err="1">
                <a:latin typeface="Varela Round" pitchFamily="2" charset="-79"/>
                <a:cs typeface="Varela Round" pitchFamily="2" charset="-79"/>
              </a:rPr>
              <a:t>a,b</a:t>
            </a:r>
            <a:r>
              <a:rPr lang="en-US" sz="2400" dirty="0">
                <a:latin typeface="Varela Round" pitchFamily="2" charset="-79"/>
                <a:cs typeface="Varela Round" pitchFamily="2" charset="-79"/>
              </a:rPr>
              <a:t>,c</a:t>
            </a:r>
            <a:r>
              <a:rPr lang="he-IL" sz="2400" dirty="0">
                <a:latin typeface="Varela Round" pitchFamily="2" charset="-79"/>
                <a:cs typeface="Varela Round" pitchFamily="2" charset="-79"/>
              </a:rPr>
              <a:t>} בשפה </a:t>
            </a:r>
          </a:p>
          <a:p>
            <a:pPr fontAlgn="auto">
              <a:spcAft>
                <a:spcPts val="0"/>
              </a:spcAft>
              <a:buFontTx/>
              <a:buNone/>
              <a:defRPr/>
            </a:pPr>
            <a:r>
              <a:rPr lang="en-US" sz="2400" dirty="0">
                <a:latin typeface="Varela Round" pitchFamily="2" charset="-79"/>
                <a:cs typeface="Varela Round" pitchFamily="2" charset="-79"/>
              </a:rPr>
              <a:t>L = {a</a:t>
            </a:r>
            <a:r>
              <a:rPr lang="en-US" sz="2400" dirty="0">
                <a:latin typeface="Times New Roman" panose="02020603050405020304" pitchFamily="18" charset="0"/>
                <a:cs typeface="Times New Roman" panose="02020603050405020304" pitchFamily="18" charset="0"/>
              </a:rPr>
              <a:t>ⁿbⁿcⁿ | n≥0 }                </a:t>
            </a:r>
            <a:endParaRPr lang="he-IL" sz="2400" dirty="0">
              <a:latin typeface="Varela Round" pitchFamily="2" charset="-79"/>
              <a:cs typeface="Varela Round" pitchFamily="2" charset="-79"/>
            </a:endParaRP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3" name="הסבר ענן 22"/>
          <p:cNvSpPr/>
          <p:nvPr/>
        </p:nvSpPr>
        <p:spPr>
          <a:xfrm rot="591145">
            <a:off x="3033981" y="1047729"/>
            <a:ext cx="3016299" cy="1793196"/>
          </a:xfrm>
          <a:prstGeom prst="cloudCallout">
            <a:avLst>
              <a:gd name="adj1" fmla="val 81106"/>
              <a:gd name="adj2" fmla="val -14215"/>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902805" y="1209906"/>
            <a:ext cx="2900705" cy="1200329"/>
          </a:xfrm>
          <a:prstGeom prst="rect">
            <a:avLst/>
          </a:prstGeom>
        </p:spPr>
        <p:txBody>
          <a:bodyPr wrap="square">
            <a:spAutoFit/>
          </a:bodyPr>
          <a:lstStyle/>
          <a:p>
            <a:r>
              <a:rPr lang="he-IL" dirty="0">
                <a:solidFill>
                  <a:srgbClr val="000000"/>
                </a:solidFill>
                <a:latin typeface="Varela Round" pitchFamily="2" charset="-79"/>
                <a:cs typeface="Varela Round" pitchFamily="2" charset="-79"/>
              </a:rPr>
              <a:t>רעיון לאלגוריתם ?</a:t>
            </a:r>
          </a:p>
          <a:p>
            <a:pPr>
              <a:defRPr/>
            </a:pPr>
            <a:r>
              <a:rPr lang="he-IL" dirty="0">
                <a:solidFill>
                  <a:srgbClr val="000000"/>
                </a:solidFill>
                <a:latin typeface="Varela Round" pitchFamily="2" charset="-79"/>
                <a:cs typeface="Varela Round" pitchFamily="2" charset="-79"/>
              </a:rPr>
              <a:t>מקרים שרצוי לבדוק:</a:t>
            </a:r>
          </a:p>
          <a:p>
            <a:pPr marL="342900" indent="-342900">
              <a:buFont typeface="Arial" panose="020B0604020202020204" pitchFamily="34" charset="0"/>
              <a:buChar char="•"/>
              <a:defRPr/>
            </a:pPr>
            <a:r>
              <a:rPr lang="he-IL" dirty="0">
                <a:solidFill>
                  <a:srgbClr val="000000"/>
                </a:solidFill>
                <a:latin typeface="Varela Round" pitchFamily="2" charset="-79"/>
                <a:cs typeface="Varela Round" pitchFamily="2" charset="-79"/>
              </a:rPr>
              <a:t>מילים מתקבלות?</a:t>
            </a:r>
          </a:p>
          <a:p>
            <a:pPr marL="342900" indent="-342900">
              <a:buFont typeface="Arial" panose="020B0604020202020204" pitchFamily="34" charset="0"/>
              <a:buChar char="•"/>
              <a:defRPr/>
            </a:pPr>
            <a:r>
              <a:rPr lang="he-IL" dirty="0">
                <a:solidFill>
                  <a:srgbClr val="000000"/>
                </a:solidFill>
                <a:latin typeface="Varela Round" pitchFamily="2" charset="-79"/>
                <a:cs typeface="Varela Round" pitchFamily="2" charset="-79"/>
              </a:rPr>
              <a:t>מילים שאינן מתקבלות?</a:t>
            </a:r>
          </a:p>
        </p:txBody>
      </p:sp>
      <p:sp>
        <p:nvSpPr>
          <p:cNvPr id="25" name="Rectangle 3">
            <a:extLst>
              <a:ext uri="{FF2B5EF4-FFF2-40B4-BE49-F238E27FC236}">
                <a16:creationId xmlns:a16="http://schemas.microsoft.com/office/drawing/2014/main" id="{6E6B0DD5-9C44-48B1-BE5D-D3BF9DB7CF69}"/>
              </a:ext>
            </a:extLst>
          </p:cNvPr>
          <p:cNvSpPr txBox="1">
            <a:spLocks noChangeArrowheads="1"/>
          </p:cNvSpPr>
          <p:nvPr/>
        </p:nvSpPr>
        <p:spPr bwMode="auto">
          <a:xfrm>
            <a:off x="536448" y="3257556"/>
            <a:ext cx="7217663" cy="266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Tx/>
              <a:buNone/>
              <a:defRPr/>
            </a:pPr>
            <a:r>
              <a:rPr lang="he-IL" sz="2400" dirty="0">
                <a:solidFill>
                  <a:srgbClr val="000000"/>
                </a:solidFill>
                <a:latin typeface="Varela Round" pitchFamily="2" charset="-79"/>
                <a:cs typeface="Varela Round" pitchFamily="2" charset="-79"/>
              </a:rPr>
              <a:t>הרעיון :</a:t>
            </a:r>
          </a:p>
          <a:p>
            <a:pPr marL="0" indent="0">
              <a:buNone/>
            </a:pPr>
            <a:r>
              <a:rPr lang="he-IL" sz="2400" dirty="0">
                <a:solidFill>
                  <a:srgbClr val="000000"/>
                </a:solidFill>
                <a:latin typeface="Varela Round" pitchFamily="2" charset="-79"/>
                <a:cs typeface="Varela Round" pitchFamily="2" charset="-79"/>
              </a:rPr>
              <a:t>עבור כל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a:t>
            </a:r>
          </a:p>
          <a:p>
            <a:pPr marL="400050" lvl="1" indent="0">
              <a:buNone/>
            </a:pPr>
            <a:r>
              <a:rPr lang="he-IL" sz="2400" dirty="0">
                <a:solidFill>
                  <a:srgbClr val="000000"/>
                </a:solidFill>
                <a:latin typeface="Varela Round" pitchFamily="2" charset="-79"/>
                <a:cs typeface="Varela Round" pitchFamily="2" charset="-79"/>
              </a:rPr>
              <a:t>החלף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 ב </a:t>
            </a:r>
            <a:r>
              <a:rPr lang="en-US" sz="2400" dirty="0">
                <a:solidFill>
                  <a:srgbClr val="000000"/>
                </a:solidFill>
                <a:latin typeface="Varela Round" pitchFamily="2" charset="-79"/>
                <a:cs typeface="Varela Round" pitchFamily="2" charset="-79"/>
              </a:rPr>
              <a:t>X</a:t>
            </a:r>
            <a:r>
              <a:rPr lang="he-IL" sz="2400" dirty="0">
                <a:solidFill>
                  <a:srgbClr val="000000"/>
                </a:solidFill>
                <a:latin typeface="Varela Round" pitchFamily="2" charset="-79"/>
                <a:cs typeface="Varela Round" pitchFamily="2" charset="-79"/>
              </a:rPr>
              <a:t>. לך ימינה החלף </a:t>
            </a:r>
            <a:r>
              <a:rPr lang="en-US" sz="2400" dirty="0">
                <a:solidFill>
                  <a:srgbClr val="000000"/>
                </a:solidFill>
                <a:latin typeface="Varela Round" pitchFamily="2" charset="-79"/>
                <a:cs typeface="Varela Round" pitchFamily="2" charset="-79"/>
              </a:rPr>
              <a:t>b</a:t>
            </a:r>
            <a:r>
              <a:rPr lang="he-IL" sz="2400" dirty="0">
                <a:solidFill>
                  <a:srgbClr val="000000"/>
                </a:solidFill>
                <a:latin typeface="Varela Round" pitchFamily="2" charset="-79"/>
                <a:cs typeface="Varela Round" pitchFamily="2" charset="-79"/>
              </a:rPr>
              <a:t> ב </a:t>
            </a:r>
            <a:r>
              <a:rPr lang="en-US" sz="2400" dirty="0">
                <a:solidFill>
                  <a:srgbClr val="000000"/>
                </a:solidFill>
                <a:latin typeface="Varela Round" pitchFamily="2" charset="-79"/>
                <a:cs typeface="Varela Round" pitchFamily="2" charset="-79"/>
              </a:rPr>
              <a:t>Y</a:t>
            </a:r>
            <a:r>
              <a:rPr lang="he-IL" sz="2400" dirty="0">
                <a:solidFill>
                  <a:srgbClr val="000000"/>
                </a:solidFill>
                <a:latin typeface="Varela Round" pitchFamily="2" charset="-79"/>
                <a:cs typeface="Varela Round" pitchFamily="2" charset="-79"/>
              </a:rPr>
              <a:t>, המשך ימינה עד למציאת </a:t>
            </a:r>
            <a:r>
              <a:rPr lang="en-US" sz="2400" dirty="0">
                <a:solidFill>
                  <a:srgbClr val="000000"/>
                </a:solidFill>
                <a:latin typeface="Varela Round" pitchFamily="2" charset="-79"/>
                <a:cs typeface="Varela Round" pitchFamily="2" charset="-79"/>
              </a:rPr>
              <a:t>c</a:t>
            </a:r>
            <a:r>
              <a:rPr lang="he-IL" sz="2400" dirty="0">
                <a:solidFill>
                  <a:srgbClr val="000000"/>
                </a:solidFill>
                <a:latin typeface="Varela Round" pitchFamily="2" charset="-79"/>
                <a:cs typeface="Varela Round" pitchFamily="2" charset="-79"/>
              </a:rPr>
              <a:t>, החלף </a:t>
            </a:r>
            <a:r>
              <a:rPr lang="en-US" sz="2400" dirty="0">
                <a:solidFill>
                  <a:srgbClr val="000000"/>
                </a:solidFill>
                <a:latin typeface="Varela Round" pitchFamily="2" charset="-79"/>
                <a:cs typeface="Varela Round" pitchFamily="2" charset="-79"/>
              </a:rPr>
              <a:t>c</a:t>
            </a:r>
            <a:r>
              <a:rPr lang="he-IL" sz="2400" dirty="0">
                <a:solidFill>
                  <a:srgbClr val="000000"/>
                </a:solidFill>
                <a:latin typeface="Varela Round" pitchFamily="2" charset="-79"/>
                <a:cs typeface="Varela Round" pitchFamily="2" charset="-79"/>
              </a:rPr>
              <a:t> ב</a:t>
            </a:r>
            <a:r>
              <a:rPr lang="en-US" sz="2400" dirty="0">
                <a:solidFill>
                  <a:srgbClr val="000000"/>
                </a:solidFill>
                <a:latin typeface="Varela Round" pitchFamily="2" charset="-79"/>
                <a:cs typeface="Varela Round" pitchFamily="2" charset="-79"/>
              </a:rPr>
              <a:t>Z </a:t>
            </a:r>
            <a:r>
              <a:rPr lang="he-IL" sz="2400" dirty="0">
                <a:solidFill>
                  <a:srgbClr val="000000"/>
                </a:solidFill>
                <a:latin typeface="Varela Round" pitchFamily="2" charset="-79"/>
                <a:cs typeface="Varela Round" pitchFamily="2" charset="-79"/>
              </a:rPr>
              <a:t> </a:t>
            </a:r>
          </a:p>
          <a:p>
            <a:pPr marL="400050" lvl="1" indent="0">
              <a:buNone/>
            </a:pPr>
            <a:r>
              <a:rPr lang="he-IL" sz="2400" dirty="0">
                <a:solidFill>
                  <a:srgbClr val="000000"/>
                </a:solidFill>
                <a:latin typeface="Varela Round" pitchFamily="2" charset="-79"/>
                <a:cs typeface="Varela Round" pitchFamily="2" charset="-79"/>
              </a:rPr>
              <a:t>חזור שמאלה עד ל </a:t>
            </a:r>
            <a:r>
              <a:rPr lang="en-US" sz="2400" dirty="0">
                <a:solidFill>
                  <a:srgbClr val="000000"/>
                </a:solidFill>
                <a:latin typeface="Varela Round" pitchFamily="2" charset="-79"/>
                <a:cs typeface="Varela Round" pitchFamily="2" charset="-79"/>
              </a:rPr>
              <a:t>X</a:t>
            </a:r>
            <a:r>
              <a:rPr lang="he-IL" sz="2400" dirty="0">
                <a:solidFill>
                  <a:srgbClr val="000000"/>
                </a:solidFill>
                <a:latin typeface="Varela Round" pitchFamily="2" charset="-79"/>
                <a:cs typeface="Varela Round" pitchFamily="2" charset="-79"/>
              </a:rPr>
              <a:t>.. </a:t>
            </a:r>
          </a:p>
          <a:p>
            <a:pPr marL="0" indent="0">
              <a:buNone/>
            </a:pPr>
            <a:r>
              <a:rPr lang="he-IL" sz="2400" dirty="0">
                <a:solidFill>
                  <a:srgbClr val="000000"/>
                </a:solidFill>
                <a:latin typeface="Varela Round" pitchFamily="2" charset="-79"/>
                <a:cs typeface="Varela Round" pitchFamily="2" charset="-79"/>
              </a:rPr>
              <a:t>אם בסוף כל התווים הוחלפו, ז"א יש שוויון כנדרש.</a:t>
            </a:r>
          </a:p>
        </p:txBody>
      </p:sp>
      <p:sp>
        <p:nvSpPr>
          <p:cNvPr id="9" name="Rectangle 3">
            <a:extLst>
              <a:ext uri="{FF2B5EF4-FFF2-40B4-BE49-F238E27FC236}">
                <a16:creationId xmlns:a16="http://schemas.microsoft.com/office/drawing/2014/main" id="{14F30D5D-40A0-4EF1-AD09-C626960C3749}"/>
              </a:ext>
            </a:extLst>
          </p:cNvPr>
          <p:cNvSpPr>
            <a:spLocks noGrp="1" noChangeArrowheads="1"/>
          </p:cNvSpPr>
          <p:nvPr>
            <p:ph idx="4294967295"/>
          </p:nvPr>
        </p:nvSpPr>
        <p:spPr>
          <a:xfrm>
            <a:off x="859253" y="6046106"/>
            <a:ext cx="6450860" cy="457200"/>
          </a:xfrm>
          <a:prstGeom prst="rect">
            <a:avLst/>
          </a:prstGeom>
        </p:spPr>
        <p:txBody>
          <a:bodyPr rtlCol="0">
            <a:noAutofit/>
          </a:bodyPr>
          <a:lstStyle/>
          <a:p>
            <a:pPr fontAlgn="auto">
              <a:spcAft>
                <a:spcPts val="0"/>
              </a:spcAft>
              <a:buFontTx/>
              <a:buNone/>
              <a:defRPr/>
            </a:pPr>
            <a:r>
              <a:rPr lang="he-IL" sz="2000" dirty="0">
                <a:solidFill>
                  <a:srgbClr val="000000"/>
                </a:solidFill>
                <a:latin typeface="Varela Round" pitchFamily="2" charset="-79"/>
                <a:cs typeface="Varela Round" pitchFamily="2" charset="-79"/>
              </a:rPr>
              <a:t>נדגים את תהליך החישוב עבור המילה </a:t>
            </a:r>
            <a:r>
              <a:rPr lang="en-US" sz="2000" dirty="0" err="1">
                <a:solidFill>
                  <a:srgbClr val="000000"/>
                </a:solidFill>
                <a:latin typeface="Varela Round" pitchFamily="2" charset="-79"/>
                <a:cs typeface="Varela Round" pitchFamily="2" charset="-79"/>
              </a:rPr>
              <a:t>aaabbbccc</a:t>
            </a:r>
            <a:r>
              <a:rPr lang="he-IL" sz="2000" dirty="0">
                <a:solidFill>
                  <a:srgbClr val="000000"/>
                </a:solidFill>
                <a:latin typeface="Varela Round" pitchFamily="2" charset="-79"/>
                <a:cs typeface="Varela Round" pitchFamily="2" charset="-79"/>
              </a:rPr>
              <a:t> .</a:t>
            </a:r>
            <a:endParaRPr lang="he-IL" sz="2800" dirty="0">
              <a:solidFill>
                <a:srgbClr val="000000"/>
              </a:solidFill>
              <a:latin typeface="Varela Round" pitchFamily="2" charset="-79"/>
              <a:cs typeface="Varela Round" pitchFamily="2" charset="-79"/>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l="30453" t="16667" r="40849" b="76041"/>
          <a:stretch>
            <a:fillRect/>
          </a:stretch>
        </p:blipFill>
        <p:spPr bwMode="auto">
          <a:xfrm>
            <a:off x="457194" y="2997168"/>
            <a:ext cx="51054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75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anim calcmode="lin" valueType="num">
                                      <p:cBhvr>
                                        <p:cTn id="1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מלבן 3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7</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מילים מעל {</a:t>
            </a:r>
            <a:r>
              <a:rPr lang="en-GB" sz="2400" dirty="0" err="1">
                <a:latin typeface="Varela Round" pitchFamily="2" charset="-79"/>
                <a:cs typeface="Varela Round" pitchFamily="2" charset="-79"/>
              </a:rPr>
              <a:t>a,b</a:t>
            </a:r>
            <a:r>
              <a:rPr lang="en-US" sz="2400" dirty="0">
                <a:latin typeface="Varela Round" pitchFamily="2" charset="-79"/>
                <a:cs typeface="Varela Round" pitchFamily="2" charset="-79"/>
              </a:rPr>
              <a:t>,c</a:t>
            </a:r>
            <a:r>
              <a:rPr lang="he-IL" sz="2400" dirty="0">
                <a:latin typeface="Varela Round" pitchFamily="2" charset="-79"/>
                <a:cs typeface="Varela Round" pitchFamily="2" charset="-79"/>
              </a:rPr>
              <a:t>} בשפה </a:t>
            </a:r>
          </a:p>
          <a:p>
            <a:pPr fontAlgn="auto">
              <a:spcAft>
                <a:spcPts val="0"/>
              </a:spcAft>
              <a:buFontTx/>
              <a:buNone/>
              <a:defRPr/>
            </a:pPr>
            <a:r>
              <a:rPr lang="en-US" sz="2400" dirty="0">
                <a:latin typeface="Varela Round" pitchFamily="2" charset="-79"/>
                <a:cs typeface="Varela Round" pitchFamily="2" charset="-79"/>
              </a:rPr>
              <a:t>L = {a</a:t>
            </a:r>
            <a:r>
              <a:rPr lang="en-US" sz="2400" dirty="0">
                <a:latin typeface="Times New Roman" panose="02020603050405020304" pitchFamily="18" charset="0"/>
                <a:cs typeface="Times New Roman" panose="02020603050405020304" pitchFamily="18" charset="0"/>
              </a:rPr>
              <a:t>ⁿbⁿcⁿ | n≥0 }                </a:t>
            </a:r>
            <a:endParaRPr lang="he-IL" sz="2400" dirty="0">
              <a:latin typeface="Varela Round" pitchFamily="2" charset="-79"/>
              <a:cs typeface="Varela Round" pitchFamily="2" charset="-79"/>
            </a:endParaRP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9" name="Rectangle 3">
            <a:extLst>
              <a:ext uri="{FF2B5EF4-FFF2-40B4-BE49-F238E27FC236}">
                <a16:creationId xmlns:a16="http://schemas.microsoft.com/office/drawing/2014/main" id="{14F30D5D-40A0-4EF1-AD09-C626960C3749}"/>
              </a:ext>
            </a:extLst>
          </p:cNvPr>
          <p:cNvSpPr>
            <a:spLocks noGrp="1" noChangeArrowheads="1"/>
          </p:cNvSpPr>
          <p:nvPr>
            <p:ph idx="4294967295"/>
          </p:nvPr>
        </p:nvSpPr>
        <p:spPr>
          <a:xfrm>
            <a:off x="928255" y="1238932"/>
            <a:ext cx="5721079" cy="457200"/>
          </a:xfrm>
          <a:prstGeom prst="rect">
            <a:avLst/>
          </a:prstGeom>
        </p:spPr>
        <p:txBody>
          <a:bodyPr rtlCol="0">
            <a:noAutofit/>
          </a:bodyPr>
          <a:lstStyle/>
          <a:p>
            <a:pPr fontAlgn="auto">
              <a:spcAft>
                <a:spcPts val="0"/>
              </a:spcAft>
              <a:buFontTx/>
              <a:buNone/>
              <a:defRPr/>
            </a:pPr>
            <a:r>
              <a:rPr lang="he-IL" sz="2000" dirty="0">
                <a:solidFill>
                  <a:srgbClr val="000000"/>
                </a:solidFill>
                <a:latin typeface="Varela Round" pitchFamily="2" charset="-79"/>
                <a:cs typeface="Varela Round" pitchFamily="2" charset="-79"/>
              </a:rPr>
              <a:t>הדגמת תהליך החישוב עבור המילה </a:t>
            </a:r>
            <a:r>
              <a:rPr lang="en-US" sz="2000" dirty="0" err="1">
                <a:solidFill>
                  <a:srgbClr val="000000"/>
                </a:solidFill>
                <a:latin typeface="Varela Round" pitchFamily="2" charset="-79"/>
                <a:cs typeface="Varela Round" pitchFamily="2" charset="-79"/>
              </a:rPr>
              <a:t>aaabbbccc</a:t>
            </a:r>
            <a:r>
              <a:rPr lang="he-IL" sz="2000" dirty="0">
                <a:solidFill>
                  <a:srgbClr val="000000"/>
                </a:solidFill>
                <a:latin typeface="Varela Round" pitchFamily="2" charset="-79"/>
                <a:cs typeface="Varela Round" pitchFamily="2" charset="-79"/>
              </a:rPr>
              <a:t> .</a:t>
            </a:r>
            <a:endParaRPr lang="he-IL" sz="2400" dirty="0">
              <a:solidFill>
                <a:srgbClr val="000000"/>
              </a:solidFill>
              <a:latin typeface="Varela Round" pitchFamily="2" charset="-79"/>
              <a:cs typeface="Varela Round" pitchFamily="2" charset="-79"/>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l="30453" t="16667" r="40849" b="76041"/>
          <a:stretch>
            <a:fillRect/>
          </a:stretch>
        </p:blipFill>
        <p:spPr bwMode="auto">
          <a:xfrm>
            <a:off x="193958" y="1731822"/>
            <a:ext cx="51054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30453" t="27083" r="40849" b="66666"/>
          <a:stretch>
            <a:fillRect/>
          </a:stretch>
        </p:blipFill>
        <p:spPr bwMode="auto">
          <a:xfrm>
            <a:off x="228593" y="2493822"/>
            <a:ext cx="497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48" t="36626" r="42531" b="56547"/>
          <a:stretch/>
        </p:blipFill>
        <p:spPr bwMode="auto">
          <a:xfrm>
            <a:off x="193958" y="3607497"/>
            <a:ext cx="4696697" cy="65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a:extLst>
              <a:ext uri="{FF2B5EF4-FFF2-40B4-BE49-F238E27FC236}">
                <a16:creationId xmlns:a16="http://schemas.microsoft.com/office/drawing/2014/main" id="{14F30D5D-40A0-4EF1-AD09-C626960C3749}"/>
              </a:ext>
            </a:extLst>
          </p:cNvPr>
          <p:cNvSpPr>
            <a:spLocks noGrp="1" noChangeArrowheads="1"/>
          </p:cNvSpPr>
          <p:nvPr>
            <p:ph idx="4294967295"/>
          </p:nvPr>
        </p:nvSpPr>
        <p:spPr>
          <a:xfrm>
            <a:off x="928255" y="3144654"/>
            <a:ext cx="5439913" cy="457200"/>
          </a:xfrm>
          <a:prstGeom prst="rect">
            <a:avLst/>
          </a:prstGeom>
        </p:spPr>
        <p:txBody>
          <a:bodyPr rtlCol="0">
            <a:noAutofit/>
          </a:bodyPr>
          <a:lstStyle/>
          <a:p>
            <a:pPr fontAlgn="auto">
              <a:spcAft>
                <a:spcPts val="0"/>
              </a:spcAft>
              <a:buFontTx/>
              <a:buNone/>
              <a:defRPr/>
            </a:pPr>
            <a:r>
              <a:rPr lang="he-IL" sz="1600" dirty="0">
                <a:solidFill>
                  <a:srgbClr val="000000"/>
                </a:solidFill>
                <a:latin typeface="Varela Round" pitchFamily="2" charset="-79"/>
                <a:cs typeface="Varela Round" pitchFamily="2" charset="-79"/>
              </a:rPr>
              <a:t>נסמן את המופע הראשון של </a:t>
            </a:r>
            <a:r>
              <a:rPr lang="en-US" sz="1600" dirty="0">
                <a:solidFill>
                  <a:srgbClr val="000000"/>
                </a:solidFill>
                <a:latin typeface="Varela Round" pitchFamily="2" charset="-79"/>
                <a:cs typeface="Varela Round" pitchFamily="2" charset="-79"/>
              </a:rPr>
              <a:t>b</a:t>
            </a:r>
            <a:r>
              <a:rPr lang="he-IL" sz="1600" dirty="0">
                <a:solidFill>
                  <a:srgbClr val="000000"/>
                </a:solidFill>
                <a:latin typeface="Varela Round" pitchFamily="2" charset="-79"/>
                <a:cs typeface="Varela Round" pitchFamily="2" charset="-79"/>
              </a:rPr>
              <a:t> ב </a:t>
            </a:r>
            <a:r>
              <a:rPr lang="en-US" sz="1600" dirty="0">
                <a:solidFill>
                  <a:srgbClr val="000000"/>
                </a:solidFill>
                <a:latin typeface="Varela Round" pitchFamily="2" charset="-79"/>
                <a:cs typeface="Varela Round" pitchFamily="2" charset="-79"/>
              </a:rPr>
              <a:t>Y</a:t>
            </a:r>
            <a:r>
              <a:rPr lang="he-IL" sz="1600" dirty="0">
                <a:solidFill>
                  <a:srgbClr val="000000"/>
                </a:solidFill>
                <a:latin typeface="Varela Round" pitchFamily="2" charset="-79"/>
                <a:cs typeface="Varela Round" pitchFamily="2" charset="-79"/>
              </a:rPr>
              <a:t> ואת המופע הראשון של </a:t>
            </a:r>
            <a:r>
              <a:rPr lang="en-US" sz="1600" dirty="0">
                <a:solidFill>
                  <a:srgbClr val="000000"/>
                </a:solidFill>
                <a:latin typeface="Varela Round" pitchFamily="2" charset="-79"/>
                <a:cs typeface="Varela Round" pitchFamily="2" charset="-79"/>
              </a:rPr>
              <a:t>c</a:t>
            </a:r>
            <a:r>
              <a:rPr lang="he-IL" sz="1600" dirty="0">
                <a:solidFill>
                  <a:srgbClr val="000000"/>
                </a:solidFill>
                <a:latin typeface="Varela Round" pitchFamily="2" charset="-79"/>
                <a:cs typeface="Varela Round" pitchFamily="2" charset="-79"/>
              </a:rPr>
              <a:t> ב </a:t>
            </a:r>
            <a:r>
              <a:rPr lang="en-US" sz="1600" dirty="0">
                <a:solidFill>
                  <a:srgbClr val="000000"/>
                </a:solidFill>
                <a:latin typeface="Varela Round" pitchFamily="2" charset="-79"/>
                <a:cs typeface="Varela Round" pitchFamily="2" charset="-79"/>
              </a:rPr>
              <a:t>Z</a:t>
            </a:r>
            <a:endParaRPr lang="he-IL" sz="1800" dirty="0">
              <a:solidFill>
                <a:srgbClr val="000000"/>
              </a:solidFill>
              <a:latin typeface="Varela Round" pitchFamily="2" charset="-79"/>
              <a:cs typeface="Varela Round" pitchFamily="2" charset="-79"/>
            </a:endParaRPr>
          </a:p>
        </p:txBody>
      </p:sp>
      <p:sp>
        <p:nvSpPr>
          <p:cNvPr id="16" name="Rectangle 3">
            <a:extLst>
              <a:ext uri="{FF2B5EF4-FFF2-40B4-BE49-F238E27FC236}">
                <a16:creationId xmlns:a16="http://schemas.microsoft.com/office/drawing/2014/main" id="{14F30D5D-40A0-4EF1-AD09-C626960C3749}"/>
              </a:ext>
            </a:extLst>
          </p:cNvPr>
          <p:cNvSpPr>
            <a:spLocks noGrp="1" noChangeArrowheads="1"/>
          </p:cNvSpPr>
          <p:nvPr>
            <p:ph idx="4294967295"/>
          </p:nvPr>
        </p:nvSpPr>
        <p:spPr>
          <a:xfrm>
            <a:off x="2199341" y="4331416"/>
            <a:ext cx="4168827" cy="457200"/>
          </a:xfrm>
          <a:prstGeom prst="rect">
            <a:avLst/>
          </a:prstGeom>
        </p:spPr>
        <p:txBody>
          <a:bodyPr rtlCol="0">
            <a:noAutofit/>
          </a:bodyPr>
          <a:lstStyle/>
          <a:p>
            <a:pPr fontAlgn="auto">
              <a:spcAft>
                <a:spcPts val="0"/>
              </a:spcAft>
              <a:buFontTx/>
              <a:buNone/>
              <a:defRPr/>
            </a:pPr>
            <a:r>
              <a:rPr lang="he-IL" sz="1800" dirty="0">
                <a:solidFill>
                  <a:srgbClr val="000000"/>
                </a:solidFill>
                <a:latin typeface="Varela Round" pitchFamily="2" charset="-79"/>
                <a:cs typeface="Varela Round" pitchFamily="2" charset="-79"/>
              </a:rPr>
              <a:t>נחזור לתחילת המילה ונחפש את ה </a:t>
            </a:r>
            <a:r>
              <a:rPr lang="en-US" sz="1800" dirty="0">
                <a:solidFill>
                  <a:srgbClr val="000000"/>
                </a:solidFill>
                <a:latin typeface="Varela Round" pitchFamily="2" charset="-79"/>
                <a:cs typeface="Varela Round" pitchFamily="2" charset="-79"/>
              </a:rPr>
              <a:t>a</a:t>
            </a:r>
            <a:r>
              <a:rPr lang="he-IL" sz="1800" dirty="0">
                <a:solidFill>
                  <a:srgbClr val="000000"/>
                </a:solidFill>
                <a:latin typeface="Varela Round" pitchFamily="2" charset="-79"/>
                <a:cs typeface="Varela Round" pitchFamily="2" charset="-79"/>
              </a:rPr>
              <a:t> הבא.</a:t>
            </a:r>
            <a:endParaRPr lang="he-IL" sz="2000" dirty="0">
              <a:solidFill>
                <a:srgbClr val="000000"/>
              </a:solidFill>
              <a:latin typeface="Varela Round" pitchFamily="2" charset="-79"/>
              <a:cs typeface="Varela Round" pitchFamily="2" charset="-79"/>
            </a:endParaRPr>
          </a:p>
        </p:txBody>
      </p:sp>
      <p:sp>
        <p:nvSpPr>
          <p:cNvPr id="18" name="Rectangle 3">
            <a:extLst>
              <a:ext uri="{FF2B5EF4-FFF2-40B4-BE49-F238E27FC236}">
                <a16:creationId xmlns:a16="http://schemas.microsoft.com/office/drawing/2014/main" id="{14F30D5D-40A0-4EF1-AD09-C626960C3749}"/>
              </a:ext>
            </a:extLst>
          </p:cNvPr>
          <p:cNvSpPr>
            <a:spLocks noGrp="1" noChangeArrowheads="1"/>
          </p:cNvSpPr>
          <p:nvPr>
            <p:ph idx="4294967295"/>
          </p:nvPr>
        </p:nvSpPr>
        <p:spPr>
          <a:xfrm>
            <a:off x="2199341" y="4684159"/>
            <a:ext cx="3035942" cy="457200"/>
          </a:xfrm>
          <a:prstGeom prst="rect">
            <a:avLst/>
          </a:prstGeom>
        </p:spPr>
        <p:txBody>
          <a:bodyPr rtlCol="0">
            <a:noAutofit/>
          </a:bodyPr>
          <a:lstStyle/>
          <a:p>
            <a:pPr fontAlgn="auto">
              <a:spcAft>
                <a:spcPts val="0"/>
              </a:spcAft>
              <a:buFontTx/>
              <a:buNone/>
              <a:defRPr/>
            </a:pPr>
            <a:r>
              <a:rPr lang="he-IL" sz="1800" dirty="0">
                <a:solidFill>
                  <a:srgbClr val="000000"/>
                </a:solidFill>
                <a:latin typeface="Varela Round" pitchFamily="2" charset="-79"/>
                <a:cs typeface="Varela Round" pitchFamily="2" charset="-79"/>
              </a:rPr>
              <a:t>נסמן שלשה נוספת של </a:t>
            </a:r>
            <a:r>
              <a:rPr lang="en-US" sz="1800" dirty="0">
                <a:solidFill>
                  <a:srgbClr val="000000"/>
                </a:solidFill>
                <a:latin typeface="Varela Round" pitchFamily="2" charset="-79"/>
                <a:cs typeface="Varela Round" pitchFamily="2" charset="-79"/>
              </a:rPr>
              <a:t>a, b, c</a:t>
            </a:r>
            <a:r>
              <a:rPr lang="he-IL" sz="1800" dirty="0">
                <a:solidFill>
                  <a:srgbClr val="000000"/>
                </a:solidFill>
                <a:latin typeface="Varela Round" pitchFamily="2" charset="-79"/>
                <a:cs typeface="Varela Round" pitchFamily="2" charset="-79"/>
              </a:rPr>
              <a:t> </a:t>
            </a:r>
            <a:endParaRPr lang="he-IL" sz="2000" dirty="0">
              <a:solidFill>
                <a:srgbClr val="000000"/>
              </a:solidFill>
              <a:latin typeface="Varela Round" pitchFamily="2" charset="-79"/>
              <a:cs typeface="Varela Round" pitchFamily="2" charset="-79"/>
            </a:endParaRPr>
          </a:p>
        </p:txBody>
      </p:sp>
      <p:pic>
        <p:nvPicPr>
          <p:cNvPr id="19"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064" t="60019" r="41396" b="34740"/>
          <a:stretch/>
        </p:blipFill>
        <p:spPr bwMode="auto">
          <a:xfrm>
            <a:off x="228593" y="5083147"/>
            <a:ext cx="4696690"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14F30D5D-40A0-4EF1-AD09-C626960C3749}"/>
              </a:ext>
            </a:extLst>
          </p:cNvPr>
          <p:cNvSpPr>
            <a:spLocks noGrp="1" noChangeArrowheads="1"/>
          </p:cNvSpPr>
          <p:nvPr>
            <p:ph idx="4294967295"/>
          </p:nvPr>
        </p:nvSpPr>
        <p:spPr>
          <a:xfrm>
            <a:off x="1325698" y="5641813"/>
            <a:ext cx="4168827" cy="457200"/>
          </a:xfrm>
          <a:prstGeom prst="rect">
            <a:avLst/>
          </a:prstGeom>
        </p:spPr>
        <p:txBody>
          <a:bodyPr rtlCol="0">
            <a:noAutofit/>
          </a:bodyPr>
          <a:lstStyle/>
          <a:p>
            <a:pPr fontAlgn="auto">
              <a:spcAft>
                <a:spcPts val="0"/>
              </a:spcAft>
              <a:buFontTx/>
              <a:buNone/>
              <a:defRPr/>
            </a:pPr>
            <a:r>
              <a:rPr lang="he-IL" sz="1800" dirty="0">
                <a:solidFill>
                  <a:srgbClr val="000000"/>
                </a:solidFill>
                <a:latin typeface="Varela Round" pitchFamily="2" charset="-79"/>
                <a:cs typeface="Varela Round" pitchFamily="2" charset="-79"/>
              </a:rPr>
              <a:t>נחזור שוב על התהליך</a:t>
            </a:r>
            <a:endParaRPr lang="he-IL" sz="2000" dirty="0">
              <a:solidFill>
                <a:srgbClr val="000000"/>
              </a:solidFill>
              <a:latin typeface="Varela Round" pitchFamily="2" charset="-79"/>
              <a:cs typeface="Varela Round" pitchFamily="2" charset="-79"/>
            </a:endParaRPr>
          </a:p>
        </p:txBody>
      </p:sp>
      <p:pic>
        <p:nvPicPr>
          <p:cNvPr id="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9682" t="68219" r="41021" b="26240"/>
          <a:stretch/>
        </p:blipFill>
        <p:spPr bwMode="auto">
          <a:xfrm>
            <a:off x="228593" y="5963020"/>
            <a:ext cx="4821381" cy="51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3">
            <a:extLst>
              <a:ext uri="{FF2B5EF4-FFF2-40B4-BE49-F238E27FC236}">
                <a16:creationId xmlns:a16="http://schemas.microsoft.com/office/drawing/2014/main" id="{14F30D5D-40A0-4EF1-AD09-C626960C3749}"/>
              </a:ext>
            </a:extLst>
          </p:cNvPr>
          <p:cNvSpPr>
            <a:spLocks noGrp="1" noChangeArrowheads="1"/>
          </p:cNvSpPr>
          <p:nvPr>
            <p:ph idx="4294967295"/>
          </p:nvPr>
        </p:nvSpPr>
        <p:spPr>
          <a:xfrm>
            <a:off x="6117856" y="3485140"/>
            <a:ext cx="5721079" cy="2156673"/>
          </a:xfrm>
          <a:prstGeom prst="rect">
            <a:avLst/>
          </a:prstGeom>
        </p:spPr>
        <p:txBody>
          <a:bodyPr rtlCol="0">
            <a:noAutofit/>
          </a:bodyPr>
          <a:lstStyle/>
          <a:p>
            <a:pPr marL="0" fontAlgn="auto">
              <a:spcBef>
                <a:spcPts val="0"/>
              </a:spcBef>
              <a:spcAft>
                <a:spcPts val="0"/>
              </a:spcAft>
              <a:buFontTx/>
              <a:buNone/>
              <a:defRPr/>
            </a:pPr>
            <a:r>
              <a:rPr lang="he-IL" sz="1800" dirty="0">
                <a:solidFill>
                  <a:srgbClr val="000000"/>
                </a:solidFill>
                <a:latin typeface="Varela Round" pitchFamily="2" charset="-79"/>
                <a:cs typeface="Varela Round" pitchFamily="2" charset="-79"/>
              </a:rPr>
              <a:t>לאחר שחזרנו שמאלה עד ל- </a:t>
            </a:r>
            <a:r>
              <a:rPr lang="en-US" sz="1800" dirty="0">
                <a:solidFill>
                  <a:srgbClr val="000000"/>
                </a:solidFill>
                <a:latin typeface="Varela Round" pitchFamily="2" charset="-79"/>
                <a:cs typeface="Varela Round" pitchFamily="2" charset="-79"/>
              </a:rPr>
              <a:t>X</a:t>
            </a:r>
            <a:r>
              <a:rPr lang="he-IL" sz="1800" dirty="0">
                <a:solidFill>
                  <a:srgbClr val="000000"/>
                </a:solidFill>
                <a:latin typeface="Varela Round" pitchFamily="2" charset="-79"/>
                <a:cs typeface="Varela Round" pitchFamily="2" charset="-79"/>
              </a:rPr>
              <a:t> וגילנו שמימין ל </a:t>
            </a:r>
            <a:r>
              <a:rPr lang="en-US" sz="1800" dirty="0">
                <a:solidFill>
                  <a:srgbClr val="000000"/>
                </a:solidFill>
                <a:latin typeface="Varela Round" pitchFamily="2" charset="-79"/>
                <a:cs typeface="Varela Round" pitchFamily="2" charset="-79"/>
              </a:rPr>
              <a:t>X</a:t>
            </a:r>
            <a:r>
              <a:rPr lang="he-IL" sz="1800" dirty="0">
                <a:solidFill>
                  <a:srgbClr val="000000"/>
                </a:solidFill>
                <a:latin typeface="Varela Round" pitchFamily="2" charset="-79"/>
                <a:cs typeface="Varela Round" pitchFamily="2" charset="-79"/>
              </a:rPr>
              <a:t> יש </a:t>
            </a:r>
            <a:r>
              <a:rPr lang="en-US" sz="1800" dirty="0">
                <a:solidFill>
                  <a:srgbClr val="000000"/>
                </a:solidFill>
                <a:latin typeface="Varela Round" pitchFamily="2" charset="-79"/>
                <a:cs typeface="Varela Round" pitchFamily="2" charset="-79"/>
              </a:rPr>
              <a:t>Y</a:t>
            </a:r>
            <a:r>
              <a:rPr lang="he-IL" sz="1800" dirty="0">
                <a:solidFill>
                  <a:srgbClr val="000000"/>
                </a:solidFill>
                <a:latin typeface="Varela Round" pitchFamily="2" charset="-79"/>
                <a:cs typeface="Varela Round" pitchFamily="2" charset="-79"/>
              </a:rPr>
              <a:t> המשמעות היא שלא נותרו </a:t>
            </a:r>
            <a:r>
              <a:rPr lang="en-US" sz="1800" dirty="0">
                <a:solidFill>
                  <a:srgbClr val="000000"/>
                </a:solidFill>
                <a:latin typeface="Varela Round" pitchFamily="2" charset="-79"/>
                <a:cs typeface="Varela Round" pitchFamily="2" charset="-79"/>
              </a:rPr>
              <a:t>a</a:t>
            </a:r>
            <a:r>
              <a:rPr lang="he-IL" sz="1800" dirty="0">
                <a:solidFill>
                  <a:srgbClr val="000000"/>
                </a:solidFill>
                <a:latin typeface="Varela Round" pitchFamily="2" charset="-79"/>
                <a:cs typeface="Varela Round" pitchFamily="2" charset="-79"/>
              </a:rPr>
              <a:t>ים, נסרוק את הסרט כדי לוודא שלא נותרו </a:t>
            </a:r>
            <a:r>
              <a:rPr lang="en-US" sz="1800" dirty="0">
                <a:solidFill>
                  <a:srgbClr val="000000"/>
                </a:solidFill>
                <a:latin typeface="Varela Round" pitchFamily="2" charset="-79"/>
                <a:cs typeface="Varela Round" pitchFamily="2" charset="-79"/>
              </a:rPr>
              <a:t>b</a:t>
            </a:r>
            <a:r>
              <a:rPr lang="he-IL" sz="1800" dirty="0">
                <a:solidFill>
                  <a:srgbClr val="000000"/>
                </a:solidFill>
                <a:latin typeface="Varela Round" pitchFamily="2" charset="-79"/>
                <a:cs typeface="Varela Round" pitchFamily="2" charset="-79"/>
              </a:rPr>
              <a:t>ים ו </a:t>
            </a:r>
            <a:r>
              <a:rPr lang="en-US" sz="1800" dirty="0">
                <a:solidFill>
                  <a:srgbClr val="000000"/>
                </a:solidFill>
                <a:latin typeface="Varela Round" pitchFamily="2" charset="-79"/>
                <a:cs typeface="Varela Round" pitchFamily="2" charset="-79"/>
              </a:rPr>
              <a:t>c</a:t>
            </a:r>
            <a:r>
              <a:rPr lang="he-IL" sz="1800" dirty="0">
                <a:solidFill>
                  <a:srgbClr val="000000"/>
                </a:solidFill>
                <a:latin typeface="Varela Round" pitchFamily="2" charset="-79"/>
                <a:cs typeface="Varela Round" pitchFamily="2" charset="-79"/>
              </a:rPr>
              <a:t>ים.</a:t>
            </a:r>
          </a:p>
          <a:p>
            <a:pPr marL="0" fontAlgn="auto">
              <a:spcBef>
                <a:spcPts val="0"/>
              </a:spcBef>
              <a:spcAft>
                <a:spcPts val="0"/>
              </a:spcAft>
              <a:buFontTx/>
              <a:buNone/>
              <a:defRPr/>
            </a:pPr>
            <a:r>
              <a:rPr lang="he-IL" sz="1800" dirty="0">
                <a:solidFill>
                  <a:srgbClr val="000000"/>
                </a:solidFill>
                <a:latin typeface="Varela Round" pitchFamily="2" charset="-79"/>
                <a:cs typeface="Varela Round" pitchFamily="2" charset="-79"/>
              </a:rPr>
              <a:t>אם הגענו לתא ריק, המכונה תעצור במצב מקבל (המילה בשפה) אחרת המכונה תיעצר במצב שאינו מקבל.</a:t>
            </a:r>
            <a:endParaRPr lang="he-IL" sz="2000" dirty="0">
              <a:solidFill>
                <a:srgbClr val="000000"/>
              </a:solidFill>
              <a:latin typeface="Varela Round" pitchFamily="2" charset="-79"/>
              <a:cs typeface="Varela Round" pitchFamily="2" charset="-79"/>
            </a:endParaRPr>
          </a:p>
        </p:txBody>
      </p:sp>
    </p:spTree>
    <p:extLst>
      <p:ext uri="{BB962C8B-B14F-4D97-AF65-F5344CB8AC3E}">
        <p14:creationId xmlns:p14="http://schemas.microsoft.com/office/powerpoint/2010/main" val="158693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xEl>
                                              <p:pRg st="1" end="1"/>
                                            </p:txEl>
                                          </p:spTgt>
                                        </p:tgtEl>
                                        <p:attrNameLst>
                                          <p:attrName>style.visibility</p:attrName>
                                        </p:attrNameLst>
                                      </p:cBhvr>
                                      <p:to>
                                        <p:strVal val="visible"/>
                                      </p:to>
                                    </p:set>
                                    <p:animEffect transition="in" filter="fade">
                                      <p:cBhvr>
                                        <p:cTn id="14" dur="1000"/>
                                        <p:tgtEl>
                                          <p:spTgt spid="27">
                                            <p:txEl>
                                              <p:pRg st="1" end="1"/>
                                            </p:txEl>
                                          </p:spTgt>
                                        </p:tgtEl>
                                      </p:cBhvr>
                                    </p:animEffect>
                                    <p:anim calcmode="lin" valueType="num">
                                      <p:cBhvr>
                                        <p:cTn id="1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מלבן 3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7</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מילים מעל {</a:t>
            </a:r>
            <a:r>
              <a:rPr lang="en-GB" sz="2400" dirty="0" err="1">
                <a:latin typeface="Varela Round" pitchFamily="2" charset="-79"/>
                <a:cs typeface="Varela Round" pitchFamily="2" charset="-79"/>
              </a:rPr>
              <a:t>a,b</a:t>
            </a:r>
            <a:r>
              <a:rPr lang="en-US" sz="2400" dirty="0">
                <a:latin typeface="Varela Round" pitchFamily="2" charset="-79"/>
                <a:cs typeface="Varela Round" pitchFamily="2" charset="-79"/>
              </a:rPr>
              <a:t>,c</a:t>
            </a:r>
            <a:r>
              <a:rPr lang="he-IL" sz="2400" dirty="0">
                <a:latin typeface="Varela Round" pitchFamily="2" charset="-79"/>
                <a:cs typeface="Varela Round" pitchFamily="2" charset="-79"/>
              </a:rPr>
              <a:t>} בשפה </a:t>
            </a:r>
          </a:p>
          <a:p>
            <a:pPr fontAlgn="auto">
              <a:spcAft>
                <a:spcPts val="0"/>
              </a:spcAft>
              <a:buFontTx/>
              <a:buNone/>
              <a:defRPr/>
            </a:pPr>
            <a:r>
              <a:rPr lang="en-US" sz="2400" dirty="0">
                <a:latin typeface="Varela Round" pitchFamily="2" charset="-79"/>
                <a:cs typeface="Varela Round" pitchFamily="2" charset="-79"/>
              </a:rPr>
              <a:t>L = {a</a:t>
            </a:r>
            <a:r>
              <a:rPr lang="en-US" sz="2400" dirty="0">
                <a:latin typeface="Times New Roman" panose="02020603050405020304" pitchFamily="18" charset="0"/>
                <a:cs typeface="Times New Roman" panose="02020603050405020304" pitchFamily="18" charset="0"/>
              </a:rPr>
              <a:t>ⁿbⁿcⁿ | n≥0 }                </a:t>
            </a:r>
            <a:endParaRPr lang="he-IL" sz="2400" dirty="0">
              <a:latin typeface="Varela Round" pitchFamily="2" charset="-79"/>
              <a:cs typeface="Varela Round" pitchFamily="2" charset="-79"/>
            </a:endParaRPr>
          </a:p>
        </p:txBody>
      </p:sp>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l="30453" t="16667" r="40849" b="76041"/>
          <a:stretch>
            <a:fillRect/>
          </a:stretch>
        </p:blipFill>
        <p:spPr bwMode="auto">
          <a:xfrm>
            <a:off x="1429599" y="552530"/>
            <a:ext cx="4322172" cy="61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 name="קבוצה 78"/>
          <p:cNvGrpSpPr/>
          <p:nvPr/>
        </p:nvGrpSpPr>
        <p:grpSpPr>
          <a:xfrm>
            <a:off x="425908" y="1787580"/>
            <a:ext cx="6709189" cy="2648339"/>
            <a:chOff x="134954" y="1739856"/>
            <a:chExt cx="7073091" cy="2560612"/>
          </a:xfrm>
        </p:grpSpPr>
        <p:cxnSp>
          <p:nvCxnSpPr>
            <p:cNvPr id="13" name="מחבר חץ ישר 12">
              <a:extLst>
                <a:ext uri="{FF2B5EF4-FFF2-40B4-BE49-F238E27FC236}">
                  <a16:creationId xmlns:a16="http://schemas.microsoft.com/office/drawing/2014/main" id="{69E180FE-2A7E-4DC6-AD18-13E24FF211FC}"/>
                </a:ext>
              </a:extLst>
            </p:cNvPr>
            <p:cNvCxnSpPr>
              <a:cxnSpLocks/>
            </p:cNvCxnSpPr>
            <p:nvPr/>
          </p:nvCxnSpPr>
          <p:spPr>
            <a:xfrm>
              <a:off x="134954" y="2937247"/>
              <a:ext cx="511498" cy="448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אליפסה 13">
              <a:extLst>
                <a:ext uri="{FF2B5EF4-FFF2-40B4-BE49-F238E27FC236}">
                  <a16:creationId xmlns:a16="http://schemas.microsoft.com/office/drawing/2014/main" id="{9B50D818-7898-4C95-95B9-29C7807020F3}"/>
                </a:ext>
              </a:extLst>
            </p:cNvPr>
            <p:cNvSpPr/>
            <p:nvPr/>
          </p:nvSpPr>
          <p:spPr>
            <a:xfrm>
              <a:off x="636806" y="3176309"/>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t>q</a:t>
              </a:r>
              <a:r>
                <a:rPr lang="en-US" sz="1600" baseline="-25000" dirty="0"/>
                <a:t>0</a:t>
              </a:r>
              <a:endParaRPr lang="he-IL" sz="1100" baseline="-25000" dirty="0"/>
            </a:p>
          </p:txBody>
        </p:sp>
        <p:sp>
          <p:nvSpPr>
            <p:cNvPr id="15" name="אליפסה 14">
              <a:extLst>
                <a:ext uri="{FF2B5EF4-FFF2-40B4-BE49-F238E27FC236}">
                  <a16:creationId xmlns:a16="http://schemas.microsoft.com/office/drawing/2014/main" id="{522A2399-4E07-4C3C-B228-FB3CB7783A30}"/>
                </a:ext>
              </a:extLst>
            </p:cNvPr>
            <p:cNvSpPr/>
            <p:nvPr/>
          </p:nvSpPr>
          <p:spPr>
            <a:xfrm>
              <a:off x="2657647" y="3240213"/>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1</a:t>
              </a:r>
              <a:endParaRPr lang="he-IL" sz="1100" baseline="-25000" dirty="0"/>
            </a:p>
          </p:txBody>
        </p:sp>
        <p:cxnSp>
          <p:nvCxnSpPr>
            <p:cNvPr id="16" name="מחבר חץ ישר 15">
              <a:extLst>
                <a:ext uri="{FF2B5EF4-FFF2-40B4-BE49-F238E27FC236}">
                  <a16:creationId xmlns:a16="http://schemas.microsoft.com/office/drawing/2014/main" id="{332F78CE-3BE1-4BEE-A7DE-B5009DBA7A51}"/>
                </a:ext>
              </a:extLst>
            </p:cNvPr>
            <p:cNvCxnSpPr>
              <a:cxnSpLocks/>
            </p:cNvCxnSpPr>
            <p:nvPr/>
          </p:nvCxnSpPr>
          <p:spPr>
            <a:xfrm>
              <a:off x="1141859" y="3508677"/>
              <a:ext cx="1476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a:extLst>
                <a:ext uri="{FF2B5EF4-FFF2-40B4-BE49-F238E27FC236}">
                  <a16:creationId xmlns:a16="http://schemas.microsoft.com/office/drawing/2014/main" id="{844FBB6C-CB2C-4E97-99EB-87990FE7EAA9}"/>
                </a:ext>
              </a:extLst>
            </p:cNvPr>
            <p:cNvCxnSpPr>
              <a:cxnSpLocks/>
            </p:cNvCxnSpPr>
            <p:nvPr/>
          </p:nvCxnSpPr>
          <p:spPr>
            <a:xfrm flipV="1">
              <a:off x="3247453" y="3508677"/>
              <a:ext cx="1431036" cy="9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4DCC108-881F-4E20-A165-6906C02D2B39}"/>
                </a:ext>
              </a:extLst>
            </p:cNvPr>
            <p:cNvSpPr txBox="1"/>
            <p:nvPr/>
          </p:nvSpPr>
          <p:spPr>
            <a:xfrm>
              <a:off x="1516670" y="3118514"/>
              <a:ext cx="1015244" cy="353943"/>
            </a:xfrm>
            <a:prstGeom prst="rect">
              <a:avLst/>
            </a:prstGeom>
            <a:noFill/>
          </p:spPr>
          <p:txBody>
            <a:bodyPr wrap="square" rtlCol="1">
              <a:spAutoFit/>
            </a:bodyPr>
            <a:lstStyle/>
            <a:p>
              <a:r>
                <a:rPr lang="en-US" sz="1700" dirty="0"/>
                <a:t>a/X,R</a:t>
              </a:r>
              <a:endParaRPr lang="he-IL" sz="1700" dirty="0"/>
            </a:p>
          </p:txBody>
        </p:sp>
        <p:sp>
          <p:nvSpPr>
            <p:cNvPr id="28" name="אליפסה 27">
              <a:extLst>
                <a:ext uri="{FF2B5EF4-FFF2-40B4-BE49-F238E27FC236}">
                  <a16:creationId xmlns:a16="http://schemas.microsoft.com/office/drawing/2014/main" id="{CBD88C26-D7B6-4A93-BAAB-9BCD212C84C8}"/>
                </a:ext>
              </a:extLst>
            </p:cNvPr>
            <p:cNvSpPr/>
            <p:nvPr/>
          </p:nvSpPr>
          <p:spPr>
            <a:xfrm>
              <a:off x="4711389" y="3187674"/>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a:t>
              </a:r>
              <a:r>
                <a:rPr lang="en-US" sz="1100" baseline="-25000" dirty="0"/>
                <a:t>3</a:t>
              </a:r>
              <a:endParaRPr lang="he-IL" sz="1100" baseline="-25000" dirty="0"/>
            </a:p>
          </p:txBody>
        </p:sp>
        <p:sp>
          <p:nvSpPr>
            <p:cNvPr id="30" name="TextBox 29">
              <a:extLst>
                <a:ext uri="{FF2B5EF4-FFF2-40B4-BE49-F238E27FC236}">
                  <a16:creationId xmlns:a16="http://schemas.microsoft.com/office/drawing/2014/main" id="{F72A15CD-3406-4F7C-A167-E0DF0CD9BCCD}"/>
                </a:ext>
              </a:extLst>
            </p:cNvPr>
            <p:cNvSpPr txBox="1"/>
            <p:nvPr/>
          </p:nvSpPr>
          <p:spPr>
            <a:xfrm>
              <a:off x="2383031" y="2157748"/>
              <a:ext cx="1032456" cy="615553"/>
            </a:xfrm>
            <a:prstGeom prst="rect">
              <a:avLst/>
            </a:prstGeom>
            <a:noFill/>
          </p:spPr>
          <p:txBody>
            <a:bodyPr wrap="square" rtlCol="1">
              <a:spAutoFit/>
            </a:bodyPr>
            <a:lstStyle/>
            <a:p>
              <a:r>
                <a:rPr lang="en-US" sz="1700" dirty="0"/>
                <a:t>Y/Y,R</a:t>
              </a:r>
            </a:p>
            <a:p>
              <a:r>
                <a:rPr lang="en-US" sz="1700" dirty="0"/>
                <a:t>a/</a:t>
              </a:r>
              <a:r>
                <a:rPr lang="en-US" sz="1700" dirty="0" err="1"/>
                <a:t>a,R</a:t>
              </a:r>
              <a:endParaRPr lang="en-US" sz="1700" dirty="0"/>
            </a:p>
          </p:txBody>
        </p:sp>
        <p:sp>
          <p:nvSpPr>
            <p:cNvPr id="33" name="TextBox 32">
              <a:extLst>
                <a:ext uri="{FF2B5EF4-FFF2-40B4-BE49-F238E27FC236}">
                  <a16:creationId xmlns:a16="http://schemas.microsoft.com/office/drawing/2014/main" id="{62F26BD3-61BE-4BDC-B8D1-9CEC52594D1D}"/>
                </a:ext>
              </a:extLst>
            </p:cNvPr>
            <p:cNvSpPr txBox="1"/>
            <p:nvPr/>
          </p:nvSpPr>
          <p:spPr>
            <a:xfrm>
              <a:off x="3492686" y="3090992"/>
              <a:ext cx="1010809" cy="353943"/>
            </a:xfrm>
            <a:prstGeom prst="rect">
              <a:avLst/>
            </a:prstGeom>
            <a:noFill/>
          </p:spPr>
          <p:txBody>
            <a:bodyPr wrap="square" rtlCol="1">
              <a:spAutoFit/>
            </a:bodyPr>
            <a:lstStyle/>
            <a:p>
              <a:r>
                <a:rPr lang="en-US" sz="1700" dirty="0"/>
                <a:t>b/Y,R</a:t>
              </a:r>
              <a:endParaRPr lang="he-IL" sz="1700" dirty="0"/>
            </a:p>
          </p:txBody>
        </p:sp>
        <p:sp>
          <p:nvSpPr>
            <p:cNvPr id="34" name="TextBox 33">
              <a:extLst>
                <a:ext uri="{FF2B5EF4-FFF2-40B4-BE49-F238E27FC236}">
                  <a16:creationId xmlns:a16="http://schemas.microsoft.com/office/drawing/2014/main" id="{A28F73E3-D3B0-4E0C-9237-7FE065F29D74}"/>
                </a:ext>
              </a:extLst>
            </p:cNvPr>
            <p:cNvSpPr txBox="1"/>
            <p:nvPr/>
          </p:nvSpPr>
          <p:spPr>
            <a:xfrm>
              <a:off x="4385736" y="2101334"/>
              <a:ext cx="941698" cy="615553"/>
            </a:xfrm>
            <a:prstGeom prst="rect">
              <a:avLst/>
            </a:prstGeom>
            <a:noFill/>
          </p:spPr>
          <p:txBody>
            <a:bodyPr wrap="square" rtlCol="1">
              <a:spAutoFit/>
            </a:bodyPr>
            <a:lstStyle/>
            <a:p>
              <a:r>
                <a:rPr lang="en-US" sz="1700" dirty="0"/>
                <a:t>Z/Z,R</a:t>
              </a:r>
            </a:p>
            <a:p>
              <a:r>
                <a:rPr lang="en-US" sz="1700" dirty="0"/>
                <a:t>b/</a:t>
              </a:r>
              <a:r>
                <a:rPr lang="en-US" sz="1700" dirty="0" err="1"/>
                <a:t>b,R</a:t>
              </a:r>
              <a:endParaRPr lang="en-US" sz="1700" dirty="0"/>
            </a:p>
          </p:txBody>
        </p:sp>
        <p:sp>
          <p:nvSpPr>
            <p:cNvPr id="35" name="צורה חופשית 19">
              <a:extLst>
                <a:ext uri="{FF2B5EF4-FFF2-40B4-BE49-F238E27FC236}">
                  <a16:creationId xmlns:a16="http://schemas.microsoft.com/office/drawing/2014/main" id="{2580127A-5573-4DF9-9C6D-0B7894802419}"/>
                </a:ext>
              </a:extLst>
            </p:cNvPr>
            <p:cNvSpPr>
              <a:spLocks/>
            </p:cNvSpPr>
            <p:nvPr/>
          </p:nvSpPr>
          <p:spPr bwMode="auto">
            <a:xfrm rot="10583319">
              <a:off x="4850663" y="2760629"/>
              <a:ext cx="300581" cy="504301"/>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36" name="צורה חופשית 19">
              <a:extLst>
                <a:ext uri="{FF2B5EF4-FFF2-40B4-BE49-F238E27FC236}">
                  <a16:creationId xmlns:a16="http://schemas.microsoft.com/office/drawing/2014/main" id="{B8D3D2A1-0D1E-46F7-BFEE-4C93BBAD6BFB}"/>
                </a:ext>
              </a:extLst>
            </p:cNvPr>
            <p:cNvSpPr>
              <a:spLocks/>
            </p:cNvSpPr>
            <p:nvPr/>
          </p:nvSpPr>
          <p:spPr bwMode="auto">
            <a:xfrm rot="10800000" flipV="1">
              <a:off x="1025938" y="3638199"/>
              <a:ext cx="5516676" cy="366514"/>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37" name="TextBox 36">
              <a:extLst>
                <a:ext uri="{FF2B5EF4-FFF2-40B4-BE49-F238E27FC236}">
                  <a16:creationId xmlns:a16="http://schemas.microsoft.com/office/drawing/2014/main" id="{EBC8314C-C8BC-464D-A496-B1389EF6F17F}"/>
                </a:ext>
              </a:extLst>
            </p:cNvPr>
            <p:cNvSpPr txBox="1"/>
            <p:nvPr/>
          </p:nvSpPr>
          <p:spPr>
            <a:xfrm>
              <a:off x="2164858" y="3946525"/>
              <a:ext cx="1895125" cy="353943"/>
            </a:xfrm>
            <a:prstGeom prst="rect">
              <a:avLst/>
            </a:prstGeom>
            <a:noFill/>
          </p:spPr>
          <p:txBody>
            <a:bodyPr wrap="square" rtlCol="1">
              <a:spAutoFit/>
            </a:bodyPr>
            <a:lstStyle/>
            <a:p>
              <a:r>
                <a:rPr lang="en-US" sz="1700" dirty="0"/>
                <a:t>X/X,R</a:t>
              </a:r>
              <a:endParaRPr lang="he-IL" sz="1700" dirty="0"/>
            </a:p>
          </p:txBody>
        </p:sp>
        <p:sp>
          <p:nvSpPr>
            <p:cNvPr id="40" name="אליפסה 39">
              <a:extLst>
                <a:ext uri="{FF2B5EF4-FFF2-40B4-BE49-F238E27FC236}">
                  <a16:creationId xmlns:a16="http://schemas.microsoft.com/office/drawing/2014/main" id="{24F09AB1-8E5F-4580-9602-B645A1B45159}"/>
                </a:ext>
              </a:extLst>
            </p:cNvPr>
            <p:cNvSpPr/>
            <p:nvPr/>
          </p:nvSpPr>
          <p:spPr>
            <a:xfrm>
              <a:off x="6542615" y="3176309"/>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q4</a:t>
              </a:r>
              <a:endParaRPr lang="he-IL" sz="1100" baseline="-25000" dirty="0"/>
            </a:p>
          </p:txBody>
        </p:sp>
        <p:sp>
          <p:nvSpPr>
            <p:cNvPr id="41" name="TextBox 40">
              <a:extLst>
                <a:ext uri="{FF2B5EF4-FFF2-40B4-BE49-F238E27FC236}">
                  <a16:creationId xmlns:a16="http://schemas.microsoft.com/office/drawing/2014/main" id="{86021664-7B04-474F-A57F-4205E08D4F0A}"/>
                </a:ext>
              </a:extLst>
            </p:cNvPr>
            <p:cNvSpPr txBox="1"/>
            <p:nvPr/>
          </p:nvSpPr>
          <p:spPr>
            <a:xfrm>
              <a:off x="6266347" y="1739856"/>
              <a:ext cx="941698" cy="1138773"/>
            </a:xfrm>
            <a:prstGeom prst="rect">
              <a:avLst/>
            </a:prstGeom>
            <a:noFill/>
          </p:spPr>
          <p:txBody>
            <a:bodyPr wrap="square" rtlCol="1">
              <a:spAutoFit/>
            </a:bodyPr>
            <a:lstStyle/>
            <a:p>
              <a:r>
                <a:rPr lang="en-US" sz="1700" dirty="0"/>
                <a:t>Y/Y,L</a:t>
              </a:r>
            </a:p>
            <a:p>
              <a:r>
                <a:rPr lang="en-US" sz="1700" dirty="0"/>
                <a:t>a/</a:t>
              </a:r>
              <a:r>
                <a:rPr lang="en-US" sz="1700" dirty="0" err="1"/>
                <a:t>a,L</a:t>
              </a:r>
              <a:endParaRPr lang="en-US" sz="1700" dirty="0"/>
            </a:p>
            <a:p>
              <a:r>
                <a:rPr lang="en-US" sz="1700" dirty="0"/>
                <a:t>Z/Z,L</a:t>
              </a:r>
            </a:p>
            <a:p>
              <a:r>
                <a:rPr lang="en-US" sz="1700" dirty="0"/>
                <a:t>b/</a:t>
              </a:r>
              <a:r>
                <a:rPr lang="en-US" sz="1700" dirty="0" err="1"/>
                <a:t>b,L</a:t>
              </a:r>
              <a:endParaRPr lang="en-US" sz="1700" dirty="0"/>
            </a:p>
          </p:txBody>
        </p:sp>
        <p:sp>
          <p:nvSpPr>
            <p:cNvPr id="42" name="צורה חופשית 19">
              <a:extLst>
                <a:ext uri="{FF2B5EF4-FFF2-40B4-BE49-F238E27FC236}">
                  <a16:creationId xmlns:a16="http://schemas.microsoft.com/office/drawing/2014/main" id="{0192ABB1-3610-4304-A348-56367C8BE719}"/>
                </a:ext>
              </a:extLst>
            </p:cNvPr>
            <p:cNvSpPr>
              <a:spLocks/>
            </p:cNvSpPr>
            <p:nvPr/>
          </p:nvSpPr>
          <p:spPr bwMode="auto">
            <a:xfrm rot="10614820">
              <a:off x="6608312" y="2731172"/>
              <a:ext cx="377142" cy="510008"/>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cxnSp>
          <p:nvCxnSpPr>
            <p:cNvPr id="71" name="מחבר חץ ישר 70">
              <a:extLst>
                <a:ext uri="{FF2B5EF4-FFF2-40B4-BE49-F238E27FC236}">
                  <a16:creationId xmlns:a16="http://schemas.microsoft.com/office/drawing/2014/main" id="{844FBB6C-CB2C-4E97-99EB-87990FE7EAA9}"/>
                </a:ext>
              </a:extLst>
            </p:cNvPr>
            <p:cNvCxnSpPr>
              <a:cxnSpLocks/>
            </p:cNvCxnSpPr>
            <p:nvPr/>
          </p:nvCxnSpPr>
          <p:spPr>
            <a:xfrm>
              <a:off x="5367418" y="3406574"/>
              <a:ext cx="10441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62F26BD3-61BE-4BDC-B8D1-9CEC52594D1D}"/>
                </a:ext>
              </a:extLst>
            </p:cNvPr>
            <p:cNvSpPr txBox="1"/>
            <p:nvPr/>
          </p:nvSpPr>
          <p:spPr>
            <a:xfrm>
              <a:off x="5419596" y="3035045"/>
              <a:ext cx="1022986" cy="353943"/>
            </a:xfrm>
            <a:prstGeom prst="rect">
              <a:avLst/>
            </a:prstGeom>
            <a:noFill/>
          </p:spPr>
          <p:txBody>
            <a:bodyPr wrap="square" rtlCol="1">
              <a:spAutoFit/>
            </a:bodyPr>
            <a:lstStyle/>
            <a:p>
              <a:r>
                <a:rPr lang="en-US" sz="1700" dirty="0"/>
                <a:t>c/Z,L</a:t>
              </a:r>
              <a:endParaRPr lang="he-IL" sz="1700" dirty="0"/>
            </a:p>
          </p:txBody>
        </p:sp>
        <p:sp>
          <p:nvSpPr>
            <p:cNvPr id="76" name="צורה חופשית 19">
              <a:extLst>
                <a:ext uri="{FF2B5EF4-FFF2-40B4-BE49-F238E27FC236}">
                  <a16:creationId xmlns:a16="http://schemas.microsoft.com/office/drawing/2014/main" id="{00A9B00B-BCD7-4F08-8EAD-BC6DD9291A1F}"/>
                </a:ext>
              </a:extLst>
            </p:cNvPr>
            <p:cNvSpPr>
              <a:spLocks/>
            </p:cNvSpPr>
            <p:nvPr/>
          </p:nvSpPr>
          <p:spPr bwMode="auto">
            <a:xfrm rot="10583319">
              <a:off x="2948655" y="2934667"/>
              <a:ext cx="300581" cy="504301"/>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grpSp>
      <p:grpSp>
        <p:nvGrpSpPr>
          <p:cNvPr id="92" name="קבוצה 91"/>
          <p:cNvGrpSpPr/>
          <p:nvPr/>
        </p:nvGrpSpPr>
        <p:grpSpPr>
          <a:xfrm>
            <a:off x="147090" y="3489704"/>
            <a:ext cx="694433" cy="2756700"/>
            <a:chOff x="-88445" y="3489704"/>
            <a:chExt cx="694433" cy="2756700"/>
          </a:xfrm>
        </p:grpSpPr>
        <p:sp>
          <p:nvSpPr>
            <p:cNvPr id="43" name="צורה חופשית 19">
              <a:extLst>
                <a:ext uri="{FF2B5EF4-FFF2-40B4-BE49-F238E27FC236}">
                  <a16:creationId xmlns:a16="http://schemas.microsoft.com/office/drawing/2014/main" id="{72F7E78E-0473-49A2-B319-F26F3BE76ACC}"/>
                </a:ext>
              </a:extLst>
            </p:cNvPr>
            <p:cNvSpPr>
              <a:spLocks/>
            </p:cNvSpPr>
            <p:nvPr/>
          </p:nvSpPr>
          <p:spPr bwMode="auto">
            <a:xfrm rot="16200000" flipH="1" flipV="1">
              <a:off x="-964719" y="4675697"/>
              <a:ext cx="2756700" cy="384714"/>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44" name="TextBox 43">
              <a:extLst>
                <a:ext uri="{FF2B5EF4-FFF2-40B4-BE49-F238E27FC236}">
                  <a16:creationId xmlns:a16="http://schemas.microsoft.com/office/drawing/2014/main" id="{4258F31A-387B-4470-97C1-F68F486A7F28}"/>
                </a:ext>
              </a:extLst>
            </p:cNvPr>
            <p:cNvSpPr txBox="1"/>
            <p:nvPr/>
          </p:nvSpPr>
          <p:spPr>
            <a:xfrm rot="16200000">
              <a:off x="-580022" y="4639464"/>
              <a:ext cx="1352485" cy="369332"/>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a:t>
              </a:r>
              <a:r>
                <a:rPr lang="en-US" dirty="0"/>
                <a:t>,R</a:t>
              </a:r>
              <a:endParaRPr lang="he-IL" dirty="0"/>
            </a:p>
          </p:txBody>
        </p:sp>
      </p:grpSp>
      <p:grpSp>
        <p:nvGrpSpPr>
          <p:cNvPr id="91" name="קבוצה 90"/>
          <p:cNvGrpSpPr/>
          <p:nvPr/>
        </p:nvGrpSpPr>
        <p:grpSpPr>
          <a:xfrm>
            <a:off x="814135" y="3813918"/>
            <a:ext cx="1885412" cy="2698078"/>
            <a:chOff x="634020" y="3813918"/>
            <a:chExt cx="1885412" cy="2698078"/>
          </a:xfrm>
        </p:grpSpPr>
        <p:sp>
          <p:nvSpPr>
            <p:cNvPr id="19" name="צורה חופשית 19">
              <a:extLst>
                <a:ext uri="{FF2B5EF4-FFF2-40B4-BE49-F238E27FC236}">
                  <a16:creationId xmlns:a16="http://schemas.microsoft.com/office/drawing/2014/main" id="{00A9B00B-BCD7-4F08-8EAD-BC6DD9291A1F}"/>
                </a:ext>
              </a:extLst>
            </p:cNvPr>
            <p:cNvSpPr>
              <a:spLocks/>
            </p:cNvSpPr>
            <p:nvPr/>
          </p:nvSpPr>
          <p:spPr bwMode="auto">
            <a:xfrm rot="15983004">
              <a:off x="1341144" y="4520706"/>
              <a:ext cx="408518" cy="445344"/>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26" name="אליפסה 25">
              <a:extLst>
                <a:ext uri="{FF2B5EF4-FFF2-40B4-BE49-F238E27FC236}">
                  <a16:creationId xmlns:a16="http://schemas.microsoft.com/office/drawing/2014/main" id="{3859F53C-253F-4EB0-9C7F-90B7506C7C79}"/>
                </a:ext>
              </a:extLst>
            </p:cNvPr>
            <p:cNvSpPr/>
            <p:nvPr/>
          </p:nvSpPr>
          <p:spPr>
            <a:xfrm>
              <a:off x="634020" y="5750910"/>
              <a:ext cx="795579" cy="761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אליפסה 26">
              <a:extLst>
                <a:ext uri="{FF2B5EF4-FFF2-40B4-BE49-F238E27FC236}">
                  <a16:creationId xmlns:a16="http://schemas.microsoft.com/office/drawing/2014/main" id="{AF2AFE35-3216-4025-87AD-27511F344DD1}"/>
                </a:ext>
              </a:extLst>
            </p:cNvPr>
            <p:cNvSpPr/>
            <p:nvPr/>
          </p:nvSpPr>
          <p:spPr>
            <a:xfrm>
              <a:off x="757292" y="5851472"/>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t>q</a:t>
              </a:r>
              <a:r>
                <a:rPr lang="en-US" sz="1600" baseline="-25000" dirty="0"/>
                <a:t>6</a:t>
              </a:r>
              <a:endParaRPr lang="he-IL" sz="1100" baseline="-25000" dirty="0"/>
            </a:p>
          </p:txBody>
        </p:sp>
        <p:sp>
          <p:nvSpPr>
            <p:cNvPr id="31" name="TextBox 30">
              <a:extLst>
                <a:ext uri="{FF2B5EF4-FFF2-40B4-BE49-F238E27FC236}">
                  <a16:creationId xmlns:a16="http://schemas.microsoft.com/office/drawing/2014/main" id="{D79E6EA8-5D8B-4508-B0FD-084A3DB6AFBA}"/>
                </a:ext>
              </a:extLst>
            </p:cNvPr>
            <p:cNvSpPr txBox="1"/>
            <p:nvPr/>
          </p:nvSpPr>
          <p:spPr>
            <a:xfrm>
              <a:off x="910419" y="5207566"/>
              <a:ext cx="788263" cy="307777"/>
            </a:xfrm>
            <a:prstGeom prst="rect">
              <a:avLst/>
            </a:prstGeom>
            <a:noFill/>
          </p:spPr>
          <p:txBody>
            <a:bodyPr wrap="square" rtlCol="1">
              <a:spAutoFit/>
            </a:bodyPr>
            <a:lstStyle/>
            <a:p>
              <a:r>
                <a:rPr lang="en-US" sz="1400" dirty="0">
                  <a:latin typeface="Yu Gothic UI Semibold" panose="020B0700000000000000" pitchFamily="34" charset="-128"/>
                  <a:ea typeface="Yu Gothic UI Semibold" panose="020B0700000000000000" pitchFamily="34" charset="-128"/>
                </a:rPr>
                <a:t>∆</a:t>
              </a:r>
              <a:r>
                <a:rPr lang="en-US" sz="1400" dirty="0"/>
                <a:t>/</a:t>
              </a:r>
              <a:r>
                <a:rPr lang="en-US" sz="1400" dirty="0">
                  <a:latin typeface="Yu Gothic UI Semibold" panose="020B0700000000000000" pitchFamily="34" charset="-128"/>
                  <a:ea typeface="Yu Gothic UI Semibold" panose="020B0700000000000000" pitchFamily="34" charset="-128"/>
                </a:rPr>
                <a:t>∆</a:t>
              </a:r>
              <a:r>
                <a:rPr lang="en-US" sz="1400" dirty="0"/>
                <a:t>,L</a:t>
              </a:r>
              <a:endParaRPr lang="he-IL" sz="1400" dirty="0"/>
            </a:p>
          </p:txBody>
        </p:sp>
        <p:sp>
          <p:nvSpPr>
            <p:cNvPr id="32" name="TextBox 31">
              <a:extLst>
                <a:ext uri="{FF2B5EF4-FFF2-40B4-BE49-F238E27FC236}">
                  <a16:creationId xmlns:a16="http://schemas.microsoft.com/office/drawing/2014/main" id="{91EF699A-6DC0-4237-9D75-87F3498AD2F5}"/>
                </a:ext>
              </a:extLst>
            </p:cNvPr>
            <p:cNvSpPr txBox="1"/>
            <p:nvPr/>
          </p:nvSpPr>
          <p:spPr>
            <a:xfrm>
              <a:off x="692044" y="4017477"/>
              <a:ext cx="941698" cy="307777"/>
            </a:xfrm>
            <a:prstGeom prst="rect">
              <a:avLst/>
            </a:prstGeom>
            <a:noFill/>
          </p:spPr>
          <p:txBody>
            <a:bodyPr wrap="square" rtlCol="1">
              <a:spAutoFit/>
            </a:bodyPr>
            <a:lstStyle/>
            <a:p>
              <a:r>
                <a:rPr lang="en-US" sz="1400" dirty="0"/>
                <a:t>Y/Y,R</a:t>
              </a:r>
            </a:p>
          </p:txBody>
        </p:sp>
        <p:sp>
          <p:nvSpPr>
            <p:cNvPr id="73" name="אליפסה 72">
              <a:extLst>
                <a:ext uri="{FF2B5EF4-FFF2-40B4-BE49-F238E27FC236}">
                  <a16:creationId xmlns:a16="http://schemas.microsoft.com/office/drawing/2014/main" id="{24F09AB1-8E5F-4580-9602-B645A1B45159}"/>
                </a:ext>
              </a:extLst>
            </p:cNvPr>
            <p:cNvSpPr/>
            <p:nvPr/>
          </p:nvSpPr>
          <p:spPr>
            <a:xfrm>
              <a:off x="750545" y="4485630"/>
              <a:ext cx="556905" cy="536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dirty="0"/>
                <a:t>q5</a:t>
              </a:r>
              <a:endParaRPr lang="he-IL" sz="1100" baseline="-25000" dirty="0"/>
            </a:p>
          </p:txBody>
        </p:sp>
        <p:cxnSp>
          <p:nvCxnSpPr>
            <p:cNvPr id="75" name="מחבר חץ ישר 74">
              <a:extLst>
                <a:ext uri="{FF2B5EF4-FFF2-40B4-BE49-F238E27FC236}">
                  <a16:creationId xmlns:a16="http://schemas.microsoft.com/office/drawing/2014/main" id="{43556984-3C20-4124-9383-19D8CFAB1757}"/>
                </a:ext>
              </a:extLst>
            </p:cNvPr>
            <p:cNvCxnSpPr>
              <a:cxnSpLocks/>
            </p:cNvCxnSpPr>
            <p:nvPr/>
          </p:nvCxnSpPr>
          <p:spPr>
            <a:xfrm>
              <a:off x="1016319" y="5045136"/>
              <a:ext cx="0" cy="616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F72A15CD-3406-4F7C-A167-E0DF0CD9BCCD}"/>
                </a:ext>
              </a:extLst>
            </p:cNvPr>
            <p:cNvSpPr txBox="1"/>
            <p:nvPr/>
          </p:nvSpPr>
          <p:spPr>
            <a:xfrm>
              <a:off x="1486976" y="4430133"/>
              <a:ext cx="1032456" cy="615553"/>
            </a:xfrm>
            <a:prstGeom prst="rect">
              <a:avLst/>
            </a:prstGeom>
            <a:noFill/>
          </p:spPr>
          <p:txBody>
            <a:bodyPr wrap="square" rtlCol="1">
              <a:spAutoFit/>
            </a:bodyPr>
            <a:lstStyle/>
            <a:p>
              <a:r>
                <a:rPr lang="en-US" sz="1700" dirty="0"/>
                <a:t>Y/Y,R</a:t>
              </a:r>
            </a:p>
            <a:p>
              <a:r>
                <a:rPr lang="en-US" sz="1700" dirty="0"/>
                <a:t>Z/Z,R</a:t>
              </a:r>
            </a:p>
          </p:txBody>
        </p:sp>
        <p:cxnSp>
          <p:nvCxnSpPr>
            <p:cNvPr id="81" name="מחבר חץ ישר 80">
              <a:extLst>
                <a:ext uri="{FF2B5EF4-FFF2-40B4-BE49-F238E27FC236}">
                  <a16:creationId xmlns:a16="http://schemas.microsoft.com/office/drawing/2014/main" id="{43556984-3C20-4124-9383-19D8CFAB1757}"/>
                </a:ext>
              </a:extLst>
            </p:cNvPr>
            <p:cNvCxnSpPr>
              <a:cxnSpLocks/>
            </p:cNvCxnSpPr>
            <p:nvPr/>
          </p:nvCxnSpPr>
          <p:spPr>
            <a:xfrm>
              <a:off x="1016319" y="3813918"/>
              <a:ext cx="0" cy="616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0" name="קבוצה 89"/>
          <p:cNvGrpSpPr/>
          <p:nvPr/>
        </p:nvGrpSpPr>
        <p:grpSpPr>
          <a:xfrm>
            <a:off x="276335" y="1806525"/>
            <a:ext cx="1861495" cy="1165840"/>
            <a:chOff x="429494" y="1345535"/>
            <a:chExt cx="1861495" cy="1682801"/>
          </a:xfrm>
        </p:grpSpPr>
        <p:sp>
          <p:nvSpPr>
            <p:cNvPr id="77" name="מלבן 76"/>
            <p:cNvSpPr/>
            <p:nvPr/>
          </p:nvSpPr>
          <p:spPr>
            <a:xfrm>
              <a:off x="429494" y="1406816"/>
              <a:ext cx="1861495" cy="1621520"/>
            </a:xfrm>
            <a:prstGeom prst="rect">
              <a:avLst/>
            </a:prstGeom>
          </p:spPr>
          <p:txBody>
            <a:bodyPr wrap="square">
              <a:spAutoFit/>
            </a:bodyPr>
            <a:lstStyle/>
            <a:p>
              <a:pPr>
                <a:spcAft>
                  <a:spcPts val="600"/>
                </a:spcAft>
              </a:pPr>
              <a:r>
                <a:rPr lang="he-IL" sz="1600" dirty="0">
                  <a:solidFill>
                    <a:srgbClr val="000000"/>
                  </a:solidFill>
                  <a:latin typeface="Varela Round" pitchFamily="2" charset="-79"/>
                  <a:cs typeface="Varela Round" pitchFamily="2" charset="-79"/>
                </a:rPr>
                <a:t>האם המילה הריקה בשפה?</a:t>
              </a:r>
            </a:p>
            <a:p>
              <a:pPr>
                <a:spcAft>
                  <a:spcPts val="600"/>
                </a:spcAft>
              </a:pPr>
              <a:r>
                <a:rPr lang="he-IL" sz="1600" dirty="0">
                  <a:solidFill>
                    <a:srgbClr val="000000"/>
                  </a:solidFill>
                  <a:latin typeface="Varela Round" pitchFamily="2" charset="-79"/>
                  <a:cs typeface="Varela Round" pitchFamily="2" charset="-79"/>
                </a:rPr>
                <a:t>כן, </a:t>
              </a:r>
              <a:r>
                <a:rPr lang="he-IL" sz="1400" dirty="0">
                  <a:solidFill>
                    <a:srgbClr val="000000"/>
                  </a:solidFill>
                  <a:latin typeface="Varela Round" pitchFamily="2" charset="-79"/>
                  <a:cs typeface="Varela Round" pitchFamily="2" charset="-79"/>
                </a:rPr>
                <a:t>טיפול במילה הריקה</a:t>
              </a:r>
            </a:p>
          </p:txBody>
        </p:sp>
        <p:sp>
          <p:nvSpPr>
            <p:cNvPr id="85" name="הסבר מלבני מעוגל 84"/>
            <p:cNvSpPr/>
            <p:nvPr/>
          </p:nvSpPr>
          <p:spPr>
            <a:xfrm>
              <a:off x="429495" y="1345535"/>
              <a:ext cx="1861494" cy="1285950"/>
            </a:xfrm>
            <a:prstGeom prst="wedgeRoundRectCallout">
              <a:avLst>
                <a:gd name="adj1" fmla="val -36863"/>
                <a:gd name="adj2" fmla="val 1551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88" name="קבוצה 87"/>
          <p:cNvGrpSpPr/>
          <p:nvPr/>
        </p:nvGrpSpPr>
        <p:grpSpPr>
          <a:xfrm>
            <a:off x="4974687" y="4731611"/>
            <a:ext cx="944086" cy="553299"/>
            <a:chOff x="6653455" y="4961276"/>
            <a:chExt cx="2074273" cy="787115"/>
          </a:xfrm>
        </p:grpSpPr>
        <p:sp>
          <p:nvSpPr>
            <p:cNvPr id="83" name="הסבר מלבני מעוגל 82"/>
            <p:cNvSpPr/>
            <p:nvPr/>
          </p:nvSpPr>
          <p:spPr>
            <a:xfrm>
              <a:off x="6653455" y="4961276"/>
              <a:ext cx="2074273" cy="787115"/>
            </a:xfrm>
            <a:prstGeom prst="wedgeRoundRectCallout">
              <a:avLst>
                <a:gd name="adj1" fmla="val -96426"/>
                <a:gd name="adj2" fmla="val -1504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 name="מלבן 85"/>
            <p:cNvSpPr/>
            <p:nvPr/>
          </p:nvSpPr>
          <p:spPr>
            <a:xfrm>
              <a:off x="6653455" y="5098945"/>
              <a:ext cx="1903869" cy="525406"/>
            </a:xfrm>
            <a:prstGeom prst="rect">
              <a:avLst/>
            </a:prstGeom>
          </p:spPr>
          <p:txBody>
            <a:bodyPr wrap="square">
              <a:spAutoFit/>
            </a:bodyPr>
            <a:lstStyle/>
            <a:p>
              <a:r>
                <a:rPr lang="he-IL" dirty="0">
                  <a:solidFill>
                    <a:srgbClr val="000000"/>
                  </a:solidFill>
                  <a:latin typeface="Varela Round" pitchFamily="2" charset="-79"/>
                  <a:cs typeface="Varela Round" pitchFamily="2" charset="-79"/>
                </a:rPr>
                <a:t>שלב 1</a:t>
              </a:r>
            </a:p>
          </p:txBody>
        </p:sp>
      </p:grpSp>
      <p:grpSp>
        <p:nvGrpSpPr>
          <p:cNvPr id="89" name="קבוצה 88"/>
          <p:cNvGrpSpPr/>
          <p:nvPr/>
        </p:nvGrpSpPr>
        <p:grpSpPr>
          <a:xfrm>
            <a:off x="3157930" y="5390174"/>
            <a:ext cx="917298" cy="471236"/>
            <a:chOff x="4489134" y="6035696"/>
            <a:chExt cx="1006023" cy="580493"/>
          </a:xfrm>
        </p:grpSpPr>
        <p:sp>
          <p:nvSpPr>
            <p:cNvPr id="84" name="הסבר מלבני מעוגל 83"/>
            <p:cNvSpPr/>
            <p:nvPr/>
          </p:nvSpPr>
          <p:spPr>
            <a:xfrm>
              <a:off x="4538931" y="6035696"/>
              <a:ext cx="923659" cy="568256"/>
            </a:xfrm>
            <a:prstGeom prst="wedgeRoundRectCallout">
              <a:avLst>
                <a:gd name="adj1" fmla="val -145733"/>
                <a:gd name="adj2" fmla="val -823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 name="מלבן 86"/>
            <p:cNvSpPr/>
            <p:nvPr/>
          </p:nvSpPr>
          <p:spPr>
            <a:xfrm>
              <a:off x="4489134" y="6123313"/>
              <a:ext cx="1006023" cy="492876"/>
            </a:xfrm>
            <a:prstGeom prst="rect">
              <a:avLst/>
            </a:prstGeom>
          </p:spPr>
          <p:txBody>
            <a:bodyPr wrap="square">
              <a:spAutoFit/>
            </a:bodyPr>
            <a:lstStyle/>
            <a:p>
              <a:r>
                <a:rPr lang="he-IL" sz="2000" dirty="0">
                  <a:solidFill>
                    <a:srgbClr val="000000"/>
                  </a:solidFill>
                  <a:latin typeface="Varela Round" pitchFamily="2" charset="-79"/>
                  <a:cs typeface="Varela Round" pitchFamily="2" charset="-79"/>
                </a:rPr>
                <a:t>שלב 2</a:t>
              </a:r>
            </a:p>
          </p:txBody>
        </p:sp>
      </p:grpSp>
      <p:sp>
        <p:nvSpPr>
          <p:cNvPr id="93" name="Rectangle 3">
            <a:extLst>
              <a:ext uri="{FF2B5EF4-FFF2-40B4-BE49-F238E27FC236}">
                <a16:creationId xmlns:a16="http://schemas.microsoft.com/office/drawing/2014/main" id="{6E6B0DD5-9C44-48B1-BE5D-D3BF9DB7CF69}"/>
              </a:ext>
            </a:extLst>
          </p:cNvPr>
          <p:cNvSpPr txBox="1">
            <a:spLocks noChangeArrowheads="1"/>
          </p:cNvSpPr>
          <p:nvPr/>
        </p:nvSpPr>
        <p:spPr bwMode="auto">
          <a:xfrm>
            <a:off x="6847926" y="3321621"/>
            <a:ext cx="4902880" cy="219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Tx/>
              <a:buNone/>
              <a:defRPr/>
            </a:pPr>
            <a:r>
              <a:rPr lang="he-IL" sz="2000" dirty="0">
                <a:solidFill>
                  <a:srgbClr val="000000"/>
                </a:solidFill>
                <a:latin typeface="Varela Round" pitchFamily="2" charset="-79"/>
                <a:cs typeface="Varela Round" pitchFamily="2" charset="-79"/>
              </a:rPr>
              <a:t>בניית המכונה</a:t>
            </a:r>
          </a:p>
          <a:p>
            <a:pPr eaLnBrk="1" hangingPunct="1">
              <a:buFontTx/>
              <a:buNone/>
              <a:defRPr/>
            </a:pPr>
            <a:r>
              <a:rPr lang="he-IL" sz="2000" dirty="0">
                <a:solidFill>
                  <a:srgbClr val="000000"/>
                </a:solidFill>
                <a:latin typeface="Varela Round" pitchFamily="2" charset="-79"/>
                <a:cs typeface="Varela Round" pitchFamily="2" charset="-79"/>
              </a:rPr>
              <a:t>שלב 1 – סימון שלשות המילה</a:t>
            </a:r>
          </a:p>
          <a:p>
            <a:pPr eaLnBrk="1" hangingPunct="1">
              <a:buFontTx/>
              <a:buNone/>
              <a:defRPr/>
            </a:pPr>
            <a:r>
              <a:rPr lang="he-IL" sz="2000" dirty="0">
                <a:solidFill>
                  <a:srgbClr val="000000"/>
                </a:solidFill>
                <a:latin typeface="Varela Round" pitchFamily="2" charset="-79"/>
                <a:cs typeface="Varela Round" pitchFamily="2" charset="-79"/>
              </a:rPr>
              <a:t>שלב 2 – בדיקה כי כל אותיות המילה הוחלפו באותיות המכונה</a:t>
            </a:r>
          </a:p>
          <a:p>
            <a:pPr eaLnBrk="1" hangingPunct="1">
              <a:buFontTx/>
              <a:buNone/>
              <a:defRPr/>
            </a:pPr>
            <a:r>
              <a:rPr lang="he-IL" sz="2000" dirty="0">
                <a:solidFill>
                  <a:srgbClr val="000000"/>
                </a:solidFill>
                <a:latin typeface="Varela Round" pitchFamily="2" charset="-79"/>
                <a:cs typeface="Varela Round" pitchFamily="2" charset="-79"/>
              </a:rPr>
              <a:t>שלב 3 – טיפול במילה הריקה עם נדרש.</a:t>
            </a:r>
          </a:p>
        </p:txBody>
      </p:sp>
      <p:sp>
        <p:nvSpPr>
          <p:cNvPr id="50" name="מלבן 49"/>
          <p:cNvSpPr/>
          <p:nvPr/>
        </p:nvSpPr>
        <p:spPr>
          <a:xfrm>
            <a:off x="3275290" y="5934128"/>
            <a:ext cx="4342880" cy="1323439"/>
          </a:xfrm>
          <a:prstGeom prst="rect">
            <a:avLst/>
          </a:prstGeom>
        </p:spPr>
        <p:txBody>
          <a:bodyPr wrap="square">
            <a:spAutoFit/>
          </a:bodyPr>
          <a:lstStyle/>
          <a:p>
            <a:r>
              <a:rPr lang="he-IL" sz="2000" dirty="0">
                <a:solidFill>
                  <a:srgbClr val="222222"/>
                </a:solidFill>
                <a:latin typeface="Varela Round" pitchFamily="2" charset="-79"/>
                <a:cs typeface="Varela Round" pitchFamily="2" charset="-79"/>
              </a:rPr>
              <a:t>מדוע חשובה הקשת העצמית במצב </a:t>
            </a:r>
            <a:r>
              <a:rPr lang="en-US" sz="2000" dirty="0">
                <a:solidFill>
                  <a:srgbClr val="222222"/>
                </a:solidFill>
                <a:latin typeface="Varela Round" pitchFamily="2" charset="-79"/>
                <a:cs typeface="Varela Round" pitchFamily="2" charset="-79"/>
              </a:rPr>
              <a:t>q5 </a:t>
            </a:r>
            <a:r>
              <a:rPr lang="he-IL" sz="2000" dirty="0">
                <a:solidFill>
                  <a:srgbClr val="222222"/>
                </a:solidFill>
                <a:latin typeface="Varela Round" pitchFamily="2" charset="-79"/>
                <a:cs typeface="Varela Round" pitchFamily="2" charset="-79"/>
              </a:rPr>
              <a:t>?</a:t>
            </a:r>
          </a:p>
          <a:p>
            <a:r>
              <a:rPr lang="he-IL" sz="2000" dirty="0">
                <a:solidFill>
                  <a:srgbClr val="222222"/>
                </a:solidFill>
                <a:latin typeface="Varela Round" pitchFamily="2" charset="-79"/>
                <a:cs typeface="Varela Round" pitchFamily="2" charset="-79"/>
              </a:rPr>
              <a:t>חובה לוודא שלא שנשארו תווים לא מסומנים בסוף המילה. </a:t>
            </a:r>
            <a:endParaRPr lang="he-IL" sz="2000" dirty="0">
              <a:latin typeface="Varela Round" pitchFamily="2" charset="-79"/>
              <a:cs typeface="Varela Round" pitchFamily="2" charset="-79"/>
            </a:endParaRPr>
          </a:p>
        </p:txBody>
      </p:sp>
    </p:spTree>
    <p:extLst>
      <p:ext uri="{BB962C8B-B14F-4D97-AF65-F5344CB8AC3E}">
        <p14:creationId xmlns:p14="http://schemas.microsoft.com/office/powerpoint/2010/main" val="7062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100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1000"/>
                                        <p:tgtEl>
                                          <p:spTgt spid="88"/>
                                        </p:tgtEl>
                                      </p:cBhvr>
                                    </p:animEffect>
                                    <p:anim calcmode="lin" valueType="num">
                                      <p:cBhvr>
                                        <p:cTn id="14" dur="1000" fill="hold"/>
                                        <p:tgtEl>
                                          <p:spTgt spid="88"/>
                                        </p:tgtEl>
                                        <p:attrNameLst>
                                          <p:attrName>ppt_x</p:attrName>
                                        </p:attrNameLst>
                                      </p:cBhvr>
                                      <p:tavLst>
                                        <p:tav tm="0">
                                          <p:val>
                                            <p:strVal val="#ppt_x"/>
                                          </p:val>
                                        </p:tav>
                                        <p:tav tm="100000">
                                          <p:val>
                                            <p:strVal val="#ppt_x"/>
                                          </p:val>
                                        </p:tav>
                                      </p:tavLst>
                                    </p:anim>
                                    <p:anim calcmode="lin" valueType="num">
                                      <p:cBhvr>
                                        <p:cTn id="15"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1000"/>
                                        <p:tgtEl>
                                          <p:spTgt spid="91"/>
                                        </p:tgtEl>
                                      </p:cBhvr>
                                    </p:animEffect>
                                    <p:anim calcmode="lin" valueType="num">
                                      <p:cBhvr>
                                        <p:cTn id="21" dur="1000" fill="hold"/>
                                        <p:tgtEl>
                                          <p:spTgt spid="91"/>
                                        </p:tgtEl>
                                        <p:attrNameLst>
                                          <p:attrName>ppt_x</p:attrName>
                                        </p:attrNameLst>
                                      </p:cBhvr>
                                      <p:tavLst>
                                        <p:tav tm="0">
                                          <p:val>
                                            <p:strVal val="#ppt_x"/>
                                          </p:val>
                                        </p:tav>
                                        <p:tav tm="100000">
                                          <p:val>
                                            <p:strVal val="#ppt_x"/>
                                          </p:val>
                                        </p:tav>
                                      </p:tavLst>
                                    </p:anim>
                                    <p:anim calcmode="lin" valueType="num">
                                      <p:cBhvr>
                                        <p:cTn id="22" dur="1000" fill="hold"/>
                                        <p:tgtEl>
                                          <p:spTgt spid="91"/>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50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1000"/>
                                        <p:tgtEl>
                                          <p:spTgt spid="89"/>
                                        </p:tgtEl>
                                      </p:cBhvr>
                                    </p:animEffect>
                                    <p:anim calcmode="lin" valueType="num">
                                      <p:cBhvr>
                                        <p:cTn id="27" dur="1000" fill="hold"/>
                                        <p:tgtEl>
                                          <p:spTgt spid="89"/>
                                        </p:tgtEl>
                                        <p:attrNameLst>
                                          <p:attrName>ppt_x</p:attrName>
                                        </p:attrNameLst>
                                      </p:cBhvr>
                                      <p:tavLst>
                                        <p:tav tm="0">
                                          <p:val>
                                            <p:strVal val="#ppt_x"/>
                                          </p:val>
                                        </p:tav>
                                        <p:tav tm="100000">
                                          <p:val>
                                            <p:strVal val="#ppt_x"/>
                                          </p:val>
                                        </p:tav>
                                      </p:tavLst>
                                    </p:anim>
                                    <p:anim calcmode="lin" valueType="num">
                                      <p:cBhvr>
                                        <p:cTn id="28"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1000"/>
                                        <p:tgtEl>
                                          <p:spTgt spid="90"/>
                                        </p:tgtEl>
                                      </p:cBhvr>
                                    </p:animEffect>
                                    <p:anim calcmode="lin" valueType="num">
                                      <p:cBhvr>
                                        <p:cTn id="34" dur="1000" fill="hold"/>
                                        <p:tgtEl>
                                          <p:spTgt spid="90"/>
                                        </p:tgtEl>
                                        <p:attrNameLst>
                                          <p:attrName>ppt_x</p:attrName>
                                        </p:attrNameLst>
                                      </p:cBhvr>
                                      <p:tavLst>
                                        <p:tav tm="0">
                                          <p:val>
                                            <p:strVal val="#ppt_x"/>
                                          </p:val>
                                        </p:tav>
                                        <p:tav tm="100000">
                                          <p:val>
                                            <p:strVal val="#ppt_x"/>
                                          </p:val>
                                        </p:tav>
                                      </p:tavLst>
                                    </p:anim>
                                    <p:anim calcmode="lin" valueType="num">
                                      <p:cBhvr>
                                        <p:cTn id="35" dur="1000" fill="hold"/>
                                        <p:tgtEl>
                                          <p:spTgt spid="90"/>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000"/>
                                        <p:tgtEl>
                                          <p:spTgt spid="92"/>
                                        </p:tgtEl>
                                      </p:cBhvr>
                                    </p:animEffect>
                                    <p:anim calcmode="lin" valueType="num">
                                      <p:cBhvr>
                                        <p:cTn id="40" dur="1000" fill="hold"/>
                                        <p:tgtEl>
                                          <p:spTgt spid="92"/>
                                        </p:tgtEl>
                                        <p:attrNameLst>
                                          <p:attrName>ppt_x</p:attrName>
                                        </p:attrNameLst>
                                      </p:cBhvr>
                                      <p:tavLst>
                                        <p:tav tm="0">
                                          <p:val>
                                            <p:strVal val="#ppt_x"/>
                                          </p:val>
                                        </p:tav>
                                        <p:tav tm="100000">
                                          <p:val>
                                            <p:strVal val="#ppt_x"/>
                                          </p:val>
                                        </p:tav>
                                      </p:tavLst>
                                    </p:anim>
                                    <p:anim calcmode="lin" valueType="num">
                                      <p:cBhvr>
                                        <p:cTn id="41"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283979" y="1003870"/>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תרגול</a:t>
            </a:r>
          </a:p>
        </p:txBody>
      </p:sp>
      <p:sp>
        <p:nvSpPr>
          <p:cNvPr id="23" name="Rectangle 3">
            <a:extLst>
              <a:ext uri="{FF2B5EF4-FFF2-40B4-BE49-F238E27FC236}">
                <a16:creationId xmlns:a16="http://schemas.microsoft.com/office/drawing/2014/main" id="{63E294BE-F727-47BE-9E24-69EA0EDC8B25}"/>
              </a:ext>
            </a:extLst>
          </p:cNvPr>
          <p:cNvSpPr txBox="1">
            <a:spLocks noChangeArrowheads="1"/>
          </p:cNvSpPr>
          <p:nvPr/>
        </p:nvSpPr>
        <p:spPr bwMode="auto">
          <a:xfrm>
            <a:off x="-453415" y="1361313"/>
            <a:ext cx="8718550" cy="1289093"/>
          </a:xfrm>
          <a:prstGeom prst="rect">
            <a:avLst/>
          </a:prstGeom>
          <a:noFill/>
          <a:ln w="9525">
            <a:noFill/>
            <a:miter lim="800000"/>
            <a:headEnd/>
            <a:tailEnd/>
          </a:ln>
        </p:spPr>
        <p:txBody>
          <a:bodyPr/>
          <a:lstStyle/>
          <a:p>
            <a:pPr algn="r" rtl="1" eaLnBrk="1" hangingPunct="1">
              <a:spcBef>
                <a:spcPct val="20000"/>
              </a:spcBef>
              <a:defRPr/>
            </a:pPr>
            <a:r>
              <a:rPr lang="he-IL" sz="2400" dirty="0">
                <a:latin typeface="Varela Round" pitchFamily="2" charset="-79"/>
                <a:cs typeface="Varela Round" pitchFamily="2" charset="-79"/>
              </a:rPr>
              <a:t>את השפה</a:t>
            </a:r>
          </a:p>
          <a:p>
            <a:pPr marL="342900" indent="-342900" algn="r" rtl="1" eaLnBrk="1" hangingPunct="1">
              <a:spcBef>
                <a:spcPct val="20000"/>
              </a:spcBef>
              <a:defRPr/>
            </a:pPr>
            <a:r>
              <a:rPr lang="he-IL" sz="2400" dirty="0">
                <a:solidFill>
                  <a:srgbClr val="0070C0"/>
                </a:solidFill>
                <a:latin typeface="Varela Round" pitchFamily="2" charset="-79"/>
                <a:cs typeface="Varela Round" pitchFamily="2" charset="-79"/>
              </a:rPr>
              <a:t>  </a:t>
            </a:r>
          </a:p>
          <a:p>
            <a:pPr marL="342900" indent="-342900" algn="r" rtl="1" eaLnBrk="1" hangingPunct="1">
              <a:spcBef>
                <a:spcPct val="20000"/>
              </a:spcBef>
              <a:defRPr/>
            </a:pPr>
            <a:r>
              <a:rPr lang="he-IL" sz="2400" dirty="0">
                <a:solidFill>
                  <a:srgbClr val="000000"/>
                </a:solidFill>
                <a:latin typeface="Varela Round" pitchFamily="2" charset="-79"/>
                <a:cs typeface="Varela Round" pitchFamily="2" charset="-79"/>
              </a:rPr>
              <a:t>  ניתן לתאר בעזרת אוטומט מחסנית דטרמיניסטי.</a:t>
            </a:r>
            <a:endParaRPr lang="en-US" sz="2000" dirty="0">
              <a:solidFill>
                <a:srgbClr val="0070C0"/>
              </a:solidFill>
              <a:latin typeface="Varela Round" pitchFamily="2" charset="-79"/>
              <a:cs typeface="Varela Round" pitchFamily="2" charset="-79"/>
            </a:endParaRPr>
          </a:p>
        </p:txBody>
      </p:sp>
      <p:sp>
        <p:nvSpPr>
          <p:cNvPr id="24" name="Rectangle 11">
            <a:extLst>
              <a:ext uri="{FF2B5EF4-FFF2-40B4-BE49-F238E27FC236}">
                <a16:creationId xmlns:a16="http://schemas.microsoft.com/office/drawing/2014/main" id="{F48FA2A9-91B0-4F59-95FD-0A5636A61ADA}"/>
              </a:ext>
            </a:extLst>
          </p:cNvPr>
          <p:cNvSpPr>
            <a:spLocks noChangeArrowheads="1"/>
          </p:cNvSpPr>
          <p:nvPr/>
        </p:nvSpPr>
        <p:spPr bwMode="auto">
          <a:xfrm>
            <a:off x="738725" y="4651402"/>
            <a:ext cx="5357275" cy="830997"/>
          </a:xfrm>
          <a:prstGeom prst="rect">
            <a:avLst/>
          </a:prstGeom>
          <a:noFill/>
          <a:ln w="9525">
            <a:noFill/>
            <a:miter lim="800000"/>
            <a:headEnd/>
            <a:tailEnd/>
          </a:ln>
        </p:spPr>
        <p:txBody>
          <a:bodyPr wrap="square">
            <a:spAutoFit/>
          </a:bodyPr>
          <a:lstStyle/>
          <a:p>
            <a:pPr marL="342900" indent="-342900" algn="ctr" rtl="1" eaLnBrk="1" hangingPunct="1">
              <a:spcBef>
                <a:spcPct val="20000"/>
              </a:spcBef>
              <a:defRPr/>
            </a:pPr>
            <a:r>
              <a:rPr lang="he-IL" sz="2400" dirty="0">
                <a:solidFill>
                  <a:srgbClr val="0070C0"/>
                </a:solidFill>
                <a:latin typeface="Varela Round" pitchFamily="2" charset="-79"/>
                <a:cs typeface="Varela Round" pitchFamily="2" charset="-79"/>
              </a:rPr>
              <a:t>{ </a:t>
            </a:r>
            <a:r>
              <a:rPr lang="en-US" sz="2400" dirty="0">
                <a:solidFill>
                  <a:srgbClr val="0070C0"/>
                </a:solidFill>
                <a:latin typeface="Varela Round" pitchFamily="2" charset="-79"/>
                <a:cs typeface="Varela Round" pitchFamily="2" charset="-79"/>
              </a:rPr>
              <a:t>w</a:t>
            </a:r>
            <a:r>
              <a:rPr lang="he-IL" sz="2400" dirty="0">
                <a:solidFill>
                  <a:srgbClr val="0070C0"/>
                </a:solidFill>
                <a:latin typeface="Varela Round" pitchFamily="2" charset="-79"/>
                <a:cs typeface="Varela Round" pitchFamily="2" charset="-79"/>
              </a:rPr>
              <a:t> מילה מעל ה- א"ב   {</a:t>
            </a:r>
            <a:r>
              <a:rPr lang="en-US" sz="2400" dirty="0">
                <a:solidFill>
                  <a:srgbClr val="0070C0"/>
                </a:solidFill>
                <a:latin typeface="Varela Round" pitchFamily="2" charset="-79"/>
                <a:cs typeface="Varela Round" pitchFamily="2" charset="-79"/>
              </a:rPr>
              <a:t>a, b</a:t>
            </a:r>
            <a:r>
              <a:rPr lang="he-IL" sz="2400" dirty="0">
                <a:solidFill>
                  <a:srgbClr val="0070C0"/>
                </a:solidFill>
                <a:latin typeface="Varela Round" pitchFamily="2" charset="-79"/>
                <a:cs typeface="Varela Round" pitchFamily="2" charset="-79"/>
              </a:rPr>
              <a:t>} </a:t>
            </a:r>
            <a:r>
              <a:rPr lang="en-US" sz="2400" dirty="0" err="1">
                <a:solidFill>
                  <a:srgbClr val="0070C0"/>
                </a:solidFill>
                <a:latin typeface="Varela Round" pitchFamily="2" charset="-79"/>
                <a:cs typeface="Varela Round" pitchFamily="2" charset="-79"/>
              </a:rPr>
              <a:t>w·c·w</a:t>
            </a:r>
            <a:r>
              <a:rPr lang="he-IL" sz="2400" dirty="0">
                <a:solidFill>
                  <a:srgbClr val="0070C0"/>
                </a:solidFill>
                <a:latin typeface="Varela Round" pitchFamily="2" charset="-79"/>
                <a:cs typeface="Varela Round" pitchFamily="2" charset="-79"/>
              </a:rPr>
              <a:t> </a:t>
            </a:r>
            <a:r>
              <a:rPr lang="en-US" sz="2400" dirty="0">
                <a:solidFill>
                  <a:srgbClr val="0070C0"/>
                </a:solidFill>
                <a:latin typeface="Varela Round" pitchFamily="2" charset="-79"/>
                <a:cs typeface="Varela Round" pitchFamily="2" charset="-79"/>
              </a:rPr>
              <a:t>L = {</a:t>
            </a:r>
            <a:endParaRPr lang="he-IL" sz="2400" dirty="0">
              <a:solidFill>
                <a:srgbClr val="0070C0"/>
              </a:solidFill>
              <a:latin typeface="Varela Round" pitchFamily="2" charset="-79"/>
              <a:cs typeface="Varela Round" pitchFamily="2" charset="-79"/>
            </a:endParaRPr>
          </a:p>
        </p:txBody>
      </p:sp>
      <p:sp>
        <p:nvSpPr>
          <p:cNvPr id="25" name="Rectangle 3">
            <a:extLst>
              <a:ext uri="{FF2B5EF4-FFF2-40B4-BE49-F238E27FC236}">
                <a16:creationId xmlns:a16="http://schemas.microsoft.com/office/drawing/2014/main" id="{04531451-8B00-4A94-B170-BABADBD4ED14}"/>
              </a:ext>
            </a:extLst>
          </p:cNvPr>
          <p:cNvSpPr txBox="1">
            <a:spLocks noChangeArrowheads="1"/>
          </p:cNvSpPr>
          <p:nvPr/>
        </p:nvSpPr>
        <p:spPr bwMode="auto">
          <a:xfrm>
            <a:off x="-496277" y="2851705"/>
            <a:ext cx="8761412" cy="1241984"/>
          </a:xfrm>
          <a:prstGeom prst="rect">
            <a:avLst/>
          </a:prstGeom>
          <a:noFill/>
          <a:ln w="9525">
            <a:noFill/>
            <a:miter lim="800000"/>
            <a:headEnd/>
            <a:tailEnd/>
          </a:ln>
        </p:spPr>
        <p:txBody>
          <a:bodyPr/>
          <a:lstStyle/>
          <a:p>
            <a:pPr algn="r" rtl="1" eaLnBrk="1" hangingPunct="1">
              <a:spcBef>
                <a:spcPct val="20000"/>
              </a:spcBef>
              <a:defRPr/>
            </a:pPr>
            <a:r>
              <a:rPr lang="he-IL" sz="2400" dirty="0">
                <a:latin typeface="Varela Round" pitchFamily="2" charset="-79"/>
                <a:cs typeface="Varela Round" pitchFamily="2" charset="-79"/>
              </a:rPr>
              <a:t>את השפה</a:t>
            </a:r>
          </a:p>
          <a:p>
            <a:pPr algn="r" rtl="1" eaLnBrk="1" hangingPunct="1">
              <a:spcBef>
                <a:spcPct val="20000"/>
              </a:spcBef>
              <a:defRPr/>
            </a:pPr>
            <a:endParaRPr lang="he-IL" sz="2400" dirty="0">
              <a:latin typeface="Varela Round" pitchFamily="2" charset="-79"/>
              <a:cs typeface="Varela Round" pitchFamily="2" charset="-79"/>
            </a:endParaRPr>
          </a:p>
          <a:p>
            <a:pPr marL="342900" indent="-342900" algn="r" rtl="1" eaLnBrk="1" hangingPunct="1">
              <a:spcBef>
                <a:spcPct val="20000"/>
              </a:spcBef>
              <a:defRPr/>
            </a:pPr>
            <a:r>
              <a:rPr lang="he-IL" sz="2400" dirty="0">
                <a:solidFill>
                  <a:srgbClr val="000000"/>
                </a:solidFill>
                <a:latin typeface="Varela Round" pitchFamily="2" charset="-79"/>
                <a:cs typeface="Varela Round" pitchFamily="2" charset="-79"/>
              </a:rPr>
              <a:t>  ניתן לתאר ע"י אוטומט מחסנית לא דטרמיניסטי.</a:t>
            </a:r>
          </a:p>
        </p:txBody>
      </p:sp>
      <p:sp>
        <p:nvSpPr>
          <p:cNvPr id="28" name="Rectangle 3">
            <a:extLst>
              <a:ext uri="{FF2B5EF4-FFF2-40B4-BE49-F238E27FC236}">
                <a16:creationId xmlns:a16="http://schemas.microsoft.com/office/drawing/2014/main" id="{6AD8BA34-9FC9-424E-9DE6-6799F72FFCEB}"/>
              </a:ext>
            </a:extLst>
          </p:cNvPr>
          <p:cNvSpPr txBox="1">
            <a:spLocks noChangeArrowheads="1"/>
          </p:cNvSpPr>
          <p:nvPr/>
        </p:nvSpPr>
        <p:spPr bwMode="auto">
          <a:xfrm>
            <a:off x="-239294" y="4259113"/>
            <a:ext cx="8583613" cy="2319517"/>
          </a:xfrm>
          <a:prstGeom prst="rect">
            <a:avLst/>
          </a:prstGeom>
          <a:noFill/>
          <a:ln w="9525">
            <a:noFill/>
            <a:miter lim="800000"/>
            <a:headEnd/>
            <a:tailEnd/>
          </a:ln>
        </p:spPr>
        <p:txBody>
          <a:bodyPr/>
          <a:lstStyle/>
          <a:p>
            <a:pPr marL="342900" indent="-342900" algn="r" rtl="1" eaLnBrk="1" hangingPunct="1">
              <a:spcBef>
                <a:spcPct val="20000"/>
              </a:spcBef>
              <a:defRPr/>
            </a:pPr>
            <a:r>
              <a:rPr lang="he-IL" sz="2400" dirty="0">
                <a:solidFill>
                  <a:srgbClr val="000000"/>
                </a:solidFill>
                <a:latin typeface="Varela Round" pitchFamily="2" charset="-79"/>
                <a:cs typeface="Varela Round" pitchFamily="2" charset="-79"/>
              </a:rPr>
              <a:t>כיצד ניתן לתאר את השפה  ? </a:t>
            </a:r>
          </a:p>
          <a:p>
            <a:pPr marL="342900" indent="-342900" algn="r" rtl="1" eaLnBrk="1" hangingPunct="1">
              <a:spcBef>
                <a:spcPct val="20000"/>
              </a:spcBef>
              <a:defRPr/>
            </a:pPr>
            <a:endParaRPr lang="he-IL" sz="2400" dirty="0">
              <a:solidFill>
                <a:srgbClr val="000000"/>
              </a:solidFill>
              <a:latin typeface="Varela Round" pitchFamily="2" charset="-79"/>
              <a:cs typeface="Varela Round" pitchFamily="2" charset="-79"/>
            </a:endParaRPr>
          </a:p>
          <a:p>
            <a:pPr lvl="1">
              <a:spcBef>
                <a:spcPct val="20000"/>
              </a:spcBef>
            </a:pPr>
            <a:r>
              <a:rPr lang="he-IL" altLang="he-IL" sz="2400" dirty="0">
                <a:solidFill>
                  <a:srgbClr val="000000"/>
                </a:solidFill>
                <a:latin typeface="Varela Round" pitchFamily="2" charset="-79"/>
                <a:cs typeface="Varela Round" pitchFamily="2" charset="-79"/>
              </a:rPr>
              <a:t>האם ניתן לתאר בעזרת אוטומט מחסנית?</a:t>
            </a:r>
          </a:p>
          <a:p>
            <a:pPr lvl="1">
              <a:spcBef>
                <a:spcPct val="20000"/>
              </a:spcBef>
            </a:pPr>
            <a:r>
              <a:rPr lang="he-IL" altLang="he-IL" sz="2800" dirty="0">
                <a:solidFill>
                  <a:srgbClr val="000000"/>
                </a:solidFill>
                <a:latin typeface="Varela Round" pitchFamily="2" charset="-79"/>
                <a:cs typeface="Varela Round" pitchFamily="2" charset="-79"/>
              </a:rPr>
              <a:t>לא</a:t>
            </a:r>
            <a:r>
              <a:rPr lang="he-IL" altLang="he-IL" sz="2400" dirty="0">
                <a:solidFill>
                  <a:srgbClr val="000000"/>
                </a:solidFill>
                <a:latin typeface="Varela Round" pitchFamily="2" charset="-79"/>
                <a:cs typeface="Varela Round" pitchFamily="2" charset="-79"/>
              </a:rPr>
              <a:t> (נדרש סדר זהה של אותיות ולא סדר הפוך, השפה בנויה משני רצפים זהים של אותיות) ולכן השפה אינה חופשית הקשר.</a:t>
            </a:r>
            <a:endParaRPr lang="he-IL" sz="2800" dirty="0">
              <a:solidFill>
                <a:srgbClr val="000000"/>
              </a:solidFill>
              <a:latin typeface="Varela Round" pitchFamily="2" charset="-79"/>
              <a:cs typeface="Varela Round" pitchFamily="2" charset="-79"/>
            </a:endParaRPr>
          </a:p>
        </p:txBody>
      </p:sp>
      <p:sp>
        <p:nvSpPr>
          <p:cNvPr id="29" name="Rectangle 11">
            <a:extLst>
              <a:ext uri="{FF2B5EF4-FFF2-40B4-BE49-F238E27FC236}">
                <a16:creationId xmlns:a16="http://schemas.microsoft.com/office/drawing/2014/main" id="{F48FA2A9-91B0-4F59-95FD-0A5636A61ADA}"/>
              </a:ext>
            </a:extLst>
          </p:cNvPr>
          <p:cNvSpPr>
            <a:spLocks noChangeArrowheads="1"/>
          </p:cNvSpPr>
          <p:nvPr/>
        </p:nvSpPr>
        <p:spPr bwMode="auto">
          <a:xfrm>
            <a:off x="633741" y="1602982"/>
            <a:ext cx="5942009" cy="830997"/>
          </a:xfrm>
          <a:prstGeom prst="rect">
            <a:avLst/>
          </a:prstGeom>
          <a:noFill/>
          <a:ln w="9525">
            <a:noFill/>
            <a:miter lim="800000"/>
            <a:headEnd/>
            <a:tailEnd/>
          </a:ln>
        </p:spPr>
        <p:txBody>
          <a:bodyPr wrap="square">
            <a:spAutoFit/>
          </a:bodyPr>
          <a:lstStyle/>
          <a:p>
            <a:pPr marL="342900" indent="-342900" algn="ctr" rtl="1" eaLnBrk="1" hangingPunct="1">
              <a:spcBef>
                <a:spcPct val="20000"/>
              </a:spcBef>
              <a:defRPr/>
            </a:pPr>
            <a:r>
              <a:rPr lang="he-IL" sz="2400" dirty="0">
                <a:solidFill>
                  <a:srgbClr val="0070C0"/>
                </a:solidFill>
                <a:latin typeface="Varela Round" pitchFamily="2" charset="-79"/>
                <a:cs typeface="Varela Round" pitchFamily="2" charset="-79"/>
              </a:rPr>
              <a:t>{ </a:t>
            </a:r>
            <a:r>
              <a:rPr lang="en-US" sz="2400" dirty="0">
                <a:solidFill>
                  <a:srgbClr val="0070C0"/>
                </a:solidFill>
                <a:latin typeface="Varela Round" pitchFamily="2" charset="-79"/>
                <a:cs typeface="Varela Round" pitchFamily="2" charset="-79"/>
              </a:rPr>
              <a:t>w</a:t>
            </a:r>
            <a:r>
              <a:rPr lang="he-IL" sz="2400" dirty="0">
                <a:solidFill>
                  <a:srgbClr val="0070C0"/>
                </a:solidFill>
                <a:latin typeface="Varela Round" pitchFamily="2" charset="-79"/>
                <a:cs typeface="Varela Round" pitchFamily="2" charset="-79"/>
              </a:rPr>
              <a:t> מילה מעל ה- א"ב   {</a:t>
            </a:r>
            <a:r>
              <a:rPr lang="en-US" sz="2400" dirty="0">
                <a:solidFill>
                  <a:srgbClr val="0070C0"/>
                </a:solidFill>
                <a:latin typeface="Varela Round" pitchFamily="2" charset="-79"/>
                <a:cs typeface="Varela Round" pitchFamily="2" charset="-79"/>
              </a:rPr>
              <a:t>a, b</a:t>
            </a:r>
            <a:r>
              <a:rPr lang="he-IL" sz="2400" dirty="0">
                <a:solidFill>
                  <a:srgbClr val="0070C0"/>
                </a:solidFill>
                <a:latin typeface="Varela Round" pitchFamily="2" charset="-79"/>
                <a:cs typeface="Varela Round" pitchFamily="2" charset="-79"/>
              </a:rPr>
              <a:t>} </a:t>
            </a:r>
            <a:r>
              <a:rPr lang="en-US" sz="2400" dirty="0" err="1">
                <a:solidFill>
                  <a:srgbClr val="0070C0"/>
                </a:solidFill>
                <a:latin typeface="Varela Round" pitchFamily="2" charset="-79"/>
                <a:cs typeface="Varela Round" pitchFamily="2" charset="-79"/>
              </a:rPr>
              <a:t>w·c·R</a:t>
            </a:r>
            <a:r>
              <a:rPr lang="en-US" sz="2400" dirty="0">
                <a:solidFill>
                  <a:srgbClr val="0070C0"/>
                </a:solidFill>
                <a:latin typeface="Varela Round" pitchFamily="2" charset="-79"/>
                <a:cs typeface="Varela Round" pitchFamily="2" charset="-79"/>
              </a:rPr>
              <a:t>(w) |</a:t>
            </a:r>
            <a:r>
              <a:rPr lang="he-IL" sz="2400" dirty="0">
                <a:solidFill>
                  <a:srgbClr val="0070C0"/>
                </a:solidFill>
                <a:latin typeface="Varela Round" pitchFamily="2" charset="-79"/>
                <a:cs typeface="Varela Round" pitchFamily="2" charset="-79"/>
              </a:rPr>
              <a:t> </a:t>
            </a:r>
            <a:r>
              <a:rPr lang="en-US" sz="2400" dirty="0">
                <a:solidFill>
                  <a:srgbClr val="0070C0"/>
                </a:solidFill>
                <a:latin typeface="Varela Round" pitchFamily="2" charset="-79"/>
                <a:cs typeface="Varela Round" pitchFamily="2" charset="-79"/>
              </a:rPr>
              <a:t>L = {</a:t>
            </a:r>
            <a:endParaRPr lang="he-IL" sz="2400" dirty="0">
              <a:solidFill>
                <a:srgbClr val="0070C0"/>
              </a:solidFill>
              <a:latin typeface="Varela Round" pitchFamily="2" charset="-79"/>
              <a:cs typeface="Varela Round" pitchFamily="2" charset="-79"/>
            </a:endParaRPr>
          </a:p>
        </p:txBody>
      </p:sp>
      <p:sp>
        <p:nvSpPr>
          <p:cNvPr id="30" name="Rectangle 11">
            <a:extLst>
              <a:ext uri="{FF2B5EF4-FFF2-40B4-BE49-F238E27FC236}">
                <a16:creationId xmlns:a16="http://schemas.microsoft.com/office/drawing/2014/main" id="{F48FA2A9-91B0-4F59-95FD-0A5636A61ADA}"/>
              </a:ext>
            </a:extLst>
          </p:cNvPr>
          <p:cNvSpPr>
            <a:spLocks noChangeArrowheads="1"/>
          </p:cNvSpPr>
          <p:nvPr/>
        </p:nvSpPr>
        <p:spPr bwMode="auto">
          <a:xfrm>
            <a:off x="483922" y="3093373"/>
            <a:ext cx="6116262" cy="461665"/>
          </a:xfrm>
          <a:prstGeom prst="rect">
            <a:avLst/>
          </a:prstGeom>
          <a:noFill/>
          <a:ln w="9525">
            <a:noFill/>
            <a:miter lim="800000"/>
            <a:headEnd/>
            <a:tailEnd/>
          </a:ln>
        </p:spPr>
        <p:txBody>
          <a:bodyPr wrap="square">
            <a:spAutoFit/>
          </a:bodyPr>
          <a:lstStyle/>
          <a:p>
            <a:pPr marL="342900" indent="-342900" algn="ctr" rtl="1" eaLnBrk="1" hangingPunct="1">
              <a:spcBef>
                <a:spcPct val="20000"/>
              </a:spcBef>
              <a:defRPr/>
            </a:pPr>
            <a:r>
              <a:rPr lang="he-IL" sz="2400" dirty="0">
                <a:solidFill>
                  <a:srgbClr val="0070C0"/>
                </a:solidFill>
                <a:latin typeface="Varela Round" pitchFamily="2" charset="-79"/>
                <a:cs typeface="Varela Round" pitchFamily="2" charset="-79"/>
              </a:rPr>
              <a:t>{ </a:t>
            </a:r>
            <a:r>
              <a:rPr lang="en-US" sz="2400" dirty="0">
                <a:solidFill>
                  <a:srgbClr val="0070C0"/>
                </a:solidFill>
                <a:latin typeface="Varela Round" pitchFamily="2" charset="-79"/>
                <a:cs typeface="Varela Round" pitchFamily="2" charset="-79"/>
              </a:rPr>
              <a:t>w</a:t>
            </a:r>
            <a:r>
              <a:rPr lang="he-IL" sz="2400" dirty="0">
                <a:solidFill>
                  <a:srgbClr val="0070C0"/>
                </a:solidFill>
                <a:latin typeface="Varela Round" pitchFamily="2" charset="-79"/>
                <a:cs typeface="Varela Round" pitchFamily="2" charset="-79"/>
              </a:rPr>
              <a:t> מילה מעל ה- א"ב   {</a:t>
            </a:r>
            <a:r>
              <a:rPr lang="en-US" sz="2400" dirty="0">
                <a:solidFill>
                  <a:srgbClr val="0070C0"/>
                </a:solidFill>
                <a:latin typeface="Varela Round" pitchFamily="2" charset="-79"/>
                <a:cs typeface="Varela Round" pitchFamily="2" charset="-79"/>
              </a:rPr>
              <a:t>a, b</a:t>
            </a:r>
            <a:r>
              <a:rPr lang="he-IL" sz="2400" dirty="0">
                <a:solidFill>
                  <a:srgbClr val="0070C0"/>
                </a:solidFill>
                <a:latin typeface="Varela Round" pitchFamily="2" charset="-79"/>
                <a:cs typeface="Varela Round" pitchFamily="2" charset="-79"/>
              </a:rPr>
              <a:t>} </a:t>
            </a:r>
            <a:r>
              <a:rPr lang="en-US" sz="2400" dirty="0" err="1">
                <a:solidFill>
                  <a:srgbClr val="0070C0"/>
                </a:solidFill>
                <a:latin typeface="Varela Round" pitchFamily="2" charset="-79"/>
                <a:cs typeface="Varela Round" pitchFamily="2" charset="-79"/>
              </a:rPr>
              <a:t>wR</a:t>
            </a:r>
            <a:r>
              <a:rPr lang="en-US" sz="2400" dirty="0">
                <a:solidFill>
                  <a:srgbClr val="0070C0"/>
                </a:solidFill>
                <a:latin typeface="Varela Round" pitchFamily="2" charset="-79"/>
                <a:cs typeface="Varela Round" pitchFamily="2" charset="-79"/>
              </a:rPr>
              <a:t>(w) |</a:t>
            </a:r>
            <a:r>
              <a:rPr lang="he-IL" sz="2400" dirty="0">
                <a:solidFill>
                  <a:srgbClr val="0070C0"/>
                </a:solidFill>
                <a:latin typeface="Varela Round" pitchFamily="2" charset="-79"/>
                <a:cs typeface="Varela Round" pitchFamily="2" charset="-79"/>
              </a:rPr>
              <a:t> </a:t>
            </a:r>
            <a:r>
              <a:rPr lang="en-US" sz="2400" dirty="0">
                <a:solidFill>
                  <a:srgbClr val="0070C0"/>
                </a:solidFill>
                <a:latin typeface="Varela Round" pitchFamily="2" charset="-79"/>
                <a:cs typeface="Varela Round" pitchFamily="2" charset="-79"/>
              </a:rPr>
              <a:t>L = {</a:t>
            </a:r>
            <a:endParaRPr lang="he-IL" sz="2400" dirty="0">
              <a:solidFill>
                <a:srgbClr val="0070C0"/>
              </a:solidFill>
              <a:latin typeface="Varela Round" pitchFamily="2" charset="-79"/>
              <a:cs typeface="Varela Round" pitchFamily="2" charset="-79"/>
            </a:endParaRPr>
          </a:p>
        </p:txBody>
      </p:sp>
    </p:spTree>
    <p:extLst>
      <p:ext uri="{BB962C8B-B14F-4D97-AF65-F5344CB8AC3E}">
        <p14:creationId xmlns:p14="http://schemas.microsoft.com/office/powerpoint/2010/main" val="5833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1000"/>
                                        <p:tgtEl>
                                          <p:spTgt spid="28">
                                            <p:txEl>
                                              <p:pRg st="0" end="0"/>
                                            </p:txEl>
                                          </p:spTgt>
                                        </p:tgtEl>
                                      </p:cBhvr>
                                    </p:animEffect>
                                    <p:anim calcmode="lin" valueType="num">
                                      <p:cBhvr>
                                        <p:cTn id="14"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8">
                                            <p:txEl>
                                              <p:pRg st="0" end="0"/>
                                            </p:txEl>
                                          </p:spTgt>
                                        </p:tgtEl>
                                        <p:attrNameLst>
                                          <p:attrName>ppt_y</p:attrName>
                                        </p:attrNameLst>
                                      </p:cBhvr>
                                      <p:tavLst>
                                        <p:tav tm="0">
                                          <p:val>
                                            <p:strVal val="#ppt_y+.1"/>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2" presetClass="entr" presetSubtype="0" fill="hold" nodeType="withEffect">
                                  <p:stCondLst>
                                    <p:cond delay="0"/>
                                  </p:stCondLst>
                                  <p:childTnLst>
                                    <p:set>
                                      <p:cBhvr>
                                        <p:cTn id="19" dur="1" fill="hold">
                                          <p:stCondLst>
                                            <p:cond delay="0"/>
                                          </p:stCondLst>
                                        </p:cTn>
                                        <p:tgtEl>
                                          <p:spTgt spid="28">
                                            <p:txEl>
                                              <p:pRg st="2" end="2"/>
                                            </p:txEl>
                                          </p:spTgt>
                                        </p:tgtEl>
                                        <p:attrNameLst>
                                          <p:attrName>style.visibility</p:attrName>
                                        </p:attrNameLst>
                                      </p:cBhvr>
                                      <p:to>
                                        <p:strVal val="visible"/>
                                      </p:to>
                                    </p:set>
                                    <p:animEffect transition="in" filter="fade">
                                      <p:cBhvr>
                                        <p:cTn id="20" dur="1000"/>
                                        <p:tgtEl>
                                          <p:spTgt spid="28">
                                            <p:txEl>
                                              <p:pRg st="2" end="2"/>
                                            </p:txEl>
                                          </p:spTgt>
                                        </p:tgtEl>
                                      </p:cBhvr>
                                    </p:animEffect>
                                    <p:anim calcmode="lin" valueType="num">
                                      <p:cBhvr>
                                        <p:cTn id="21"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8">
                                            <p:txEl>
                                              <p:pRg st="3" end="3"/>
                                            </p:txEl>
                                          </p:spTgt>
                                        </p:tgtEl>
                                        <p:attrNameLst>
                                          <p:attrName>style.visibility</p:attrName>
                                        </p:attrNameLst>
                                      </p:cBhvr>
                                      <p:to>
                                        <p:strVal val="visible"/>
                                      </p:to>
                                    </p:set>
                                    <p:animEffect transition="in" filter="fade">
                                      <p:cBhvr>
                                        <p:cTn id="27" dur="1000"/>
                                        <p:tgtEl>
                                          <p:spTgt spid="28">
                                            <p:txEl>
                                              <p:pRg st="3" end="3"/>
                                            </p:txEl>
                                          </p:spTgt>
                                        </p:tgtEl>
                                      </p:cBhvr>
                                    </p:animEffect>
                                    <p:anim calcmode="lin" valueType="num">
                                      <p:cBhvr>
                                        <p:cTn id="28"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txBox="1">
            <a:spLocks noChangeArrowheads="1"/>
          </p:cNvSpPr>
          <p:nvPr/>
        </p:nvSpPr>
        <p:spPr bwMode="auto">
          <a:xfrm>
            <a:off x="290946" y="1268967"/>
            <a:ext cx="11484862" cy="477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defTabSz="457200"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400050" algn="r" defTabSz="457200"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defTabSz="457200"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buFont typeface="Wingdings" panose="05000000000000000000" pitchFamily="2" charset="2"/>
              <a:buChar char="Ø"/>
            </a:pPr>
            <a:r>
              <a:rPr lang="he-IL" altLang="he-IL" sz="2400" dirty="0">
                <a:cs typeface="Varela Round" pitchFamily="2" charset="-79"/>
              </a:rPr>
              <a:t>אוטומט סופי  (</a:t>
            </a:r>
            <a:r>
              <a:rPr lang="he-IL" altLang="he-IL" sz="2400" dirty="0" err="1">
                <a:cs typeface="Varela Round" pitchFamily="2" charset="-79"/>
              </a:rPr>
              <a:t>אס"ד</a:t>
            </a:r>
            <a:r>
              <a:rPr lang="he-IL" altLang="he-IL" sz="2400" dirty="0">
                <a:cs typeface="Varela Round" pitchFamily="2" charset="-79"/>
              </a:rPr>
              <a:t>) הוא מודל המגדיר שפה פורמלית. </a:t>
            </a:r>
          </a:p>
          <a:p>
            <a:pPr marL="457200" lvl="4">
              <a:spcBef>
                <a:spcPts val="600"/>
              </a:spcBef>
              <a:spcAft>
                <a:spcPts val="600"/>
              </a:spcAft>
              <a:buNone/>
            </a:pPr>
            <a:r>
              <a:rPr lang="he-IL" altLang="he-IL" sz="2200" dirty="0">
                <a:cs typeface="Varela Round" pitchFamily="2" charset="-79"/>
              </a:rPr>
              <a:t>המודל מורכב מאוסף סופי של מצבים וכְלָלֵי מַעֲבַר ביניהם. בהינתן קלט (הבנוי מסדרה של סמלים/סימנים) מתוך א"ב (אוסף כל הסימנים האפשריים) ידוע, מתבצע מעבר סדרתי על הסמלים, ובהתאם, מתבצעים מעברים בין מצבי האוטומט – אחד עבור כל סמל.</a:t>
            </a:r>
          </a:p>
          <a:p>
            <a:pPr marL="457200" lvl="4">
              <a:spcBef>
                <a:spcPts val="600"/>
              </a:spcBef>
              <a:spcAft>
                <a:spcPts val="600"/>
              </a:spcAft>
              <a:buNone/>
            </a:pPr>
            <a:r>
              <a:rPr lang="he-IL" altLang="he-IL" sz="2200" dirty="0">
                <a:cs typeface="Varela Round" pitchFamily="2" charset="-79"/>
              </a:rPr>
              <a:t>דברנו על שלושה סוגי אוטומט סופי </a:t>
            </a:r>
          </a:p>
          <a:p>
            <a:pPr marL="571500" lvl="4" indent="-342900">
              <a:spcBef>
                <a:spcPts val="0"/>
              </a:spcBef>
              <a:buFont typeface="Wingdings" panose="05000000000000000000" pitchFamily="2" charset="2"/>
              <a:buChar char="ü"/>
            </a:pPr>
            <a:r>
              <a:rPr lang="he-IL" altLang="he-IL" sz="2000" dirty="0">
                <a:cs typeface="Varela Round" pitchFamily="2" charset="-79"/>
              </a:rPr>
              <a:t>אוטומט סופי דטרמיניסטי מלא (מעבר מוגדר באופן חד-ערכי ויחיד ("דטרמיניסטי") )</a:t>
            </a:r>
          </a:p>
          <a:p>
            <a:pPr marL="571500" lvl="4" indent="-342900">
              <a:spcBef>
                <a:spcPts val="0"/>
              </a:spcBef>
              <a:buFont typeface="Wingdings" panose="05000000000000000000" pitchFamily="2" charset="2"/>
              <a:buChar char="ü"/>
            </a:pPr>
            <a:r>
              <a:rPr lang="he-IL" altLang="he-IL" sz="2000" dirty="0">
                <a:cs typeface="Varela Round" pitchFamily="2" charset="-79"/>
              </a:rPr>
              <a:t>אוטומט סופי דטרמיניסטי  לא מלא</a:t>
            </a:r>
          </a:p>
          <a:p>
            <a:pPr marL="571500" lvl="4" indent="-342900">
              <a:spcBef>
                <a:spcPts val="0"/>
              </a:spcBef>
              <a:buFont typeface="Wingdings" panose="05000000000000000000" pitchFamily="2" charset="2"/>
              <a:buChar char="ü"/>
            </a:pPr>
            <a:r>
              <a:rPr lang="he-IL" altLang="he-IL" sz="2000" dirty="0">
                <a:cs typeface="Varela Round" pitchFamily="2" charset="-79"/>
              </a:rPr>
              <a:t>אוטומט סופי לא דטרמיניסטי</a:t>
            </a:r>
          </a:p>
          <a:p>
            <a:pPr marL="228600" lvl="4" indent="0">
              <a:spcBef>
                <a:spcPts val="0"/>
              </a:spcBef>
              <a:buNone/>
            </a:pPr>
            <a:endParaRPr lang="he-IL" altLang="he-IL" sz="2000" dirty="0">
              <a:cs typeface="Varela Round" pitchFamily="2" charset="-79"/>
            </a:endParaRPr>
          </a:p>
          <a:p>
            <a:pPr marL="228600" lvl="4" indent="0">
              <a:spcBef>
                <a:spcPts val="0"/>
              </a:spcBef>
              <a:buNone/>
            </a:pPr>
            <a:r>
              <a:rPr lang="he-IL" altLang="he-IL" sz="2400" dirty="0">
                <a:cs typeface="Varela Round" pitchFamily="2" charset="-79"/>
              </a:rPr>
              <a:t>קבוצת כל השפות הפורמליות, המוגדרות על ידי </a:t>
            </a:r>
            <a:r>
              <a:rPr lang="he-IL" altLang="he-IL" sz="2400" dirty="0" err="1">
                <a:cs typeface="Varela Round" pitchFamily="2" charset="-79"/>
              </a:rPr>
              <a:t>אס"ד</a:t>
            </a:r>
            <a:r>
              <a:rPr lang="he-IL" altLang="he-IL" sz="2400" dirty="0">
                <a:cs typeface="Varela Round" pitchFamily="2" charset="-79"/>
              </a:rPr>
              <a:t>-ים, מכונה קבוצת </a:t>
            </a:r>
            <a:r>
              <a:rPr lang="he-IL" altLang="he-IL" sz="2400" u="sng" dirty="0">
                <a:cs typeface="Varela Round" pitchFamily="2" charset="-79"/>
              </a:rPr>
              <a:t>השפות הרגולריות.</a:t>
            </a:r>
            <a:endParaRPr lang="he-IL" altLang="he-IL" sz="2400" dirty="0">
              <a:cs typeface="Varela Round" pitchFamily="2" charset="-79"/>
            </a:endParaRPr>
          </a:p>
          <a:p>
            <a:pPr marL="228600" lvl="4" indent="0">
              <a:spcBef>
                <a:spcPts val="0"/>
              </a:spcBef>
              <a:buNone/>
            </a:pPr>
            <a:endParaRPr lang="he-IL" altLang="he-IL" sz="2000" dirty="0">
              <a:cs typeface="Varela Round" pitchFamily="2" charset="-79"/>
            </a:endParaRPr>
          </a:p>
        </p:txBody>
      </p:sp>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5302502" y="370810"/>
            <a:ext cx="6182361"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תזכורת</a:t>
            </a:r>
          </a:p>
        </p:txBody>
      </p:sp>
    </p:spTree>
    <p:extLst>
      <p:ext uri="{BB962C8B-B14F-4D97-AF65-F5344CB8AC3E}">
        <p14:creationId xmlns:p14="http://schemas.microsoft.com/office/powerpoint/2010/main" val="3253894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תרגול</a:t>
            </a:r>
          </a:p>
        </p:txBody>
      </p:sp>
      <p:sp>
        <p:nvSpPr>
          <p:cNvPr id="24" name="Rectangle 11">
            <a:extLst>
              <a:ext uri="{FF2B5EF4-FFF2-40B4-BE49-F238E27FC236}">
                <a16:creationId xmlns:a16="http://schemas.microsoft.com/office/drawing/2014/main" id="{F48FA2A9-91B0-4F59-95FD-0A5636A61ADA}"/>
              </a:ext>
            </a:extLst>
          </p:cNvPr>
          <p:cNvSpPr>
            <a:spLocks noChangeArrowheads="1"/>
          </p:cNvSpPr>
          <p:nvPr/>
        </p:nvSpPr>
        <p:spPr bwMode="auto">
          <a:xfrm>
            <a:off x="3685308" y="1619527"/>
            <a:ext cx="5357275" cy="830997"/>
          </a:xfrm>
          <a:prstGeom prst="rect">
            <a:avLst/>
          </a:prstGeom>
          <a:noFill/>
          <a:ln w="9525">
            <a:noFill/>
            <a:miter lim="800000"/>
            <a:headEnd/>
            <a:tailEnd/>
          </a:ln>
        </p:spPr>
        <p:txBody>
          <a:bodyPr wrap="square">
            <a:spAutoFit/>
          </a:bodyPr>
          <a:lstStyle/>
          <a:p>
            <a:pPr marL="342900" indent="-342900" algn="ctr" rtl="1" eaLnBrk="1" hangingPunct="1">
              <a:spcBef>
                <a:spcPct val="20000"/>
              </a:spcBef>
              <a:defRPr/>
            </a:pPr>
            <a:r>
              <a:rPr lang="he-IL" sz="2400" dirty="0">
                <a:solidFill>
                  <a:srgbClr val="0070C0"/>
                </a:solidFill>
                <a:latin typeface="Varela Round" pitchFamily="2" charset="-79"/>
                <a:cs typeface="Varela Round" pitchFamily="2" charset="-79"/>
              </a:rPr>
              <a:t>{ </a:t>
            </a:r>
            <a:r>
              <a:rPr lang="en-US" sz="2400" dirty="0">
                <a:solidFill>
                  <a:srgbClr val="0070C0"/>
                </a:solidFill>
                <a:latin typeface="Varela Round" pitchFamily="2" charset="-79"/>
                <a:cs typeface="Varela Round" pitchFamily="2" charset="-79"/>
              </a:rPr>
              <a:t>w</a:t>
            </a:r>
            <a:r>
              <a:rPr lang="he-IL" sz="2400" dirty="0">
                <a:solidFill>
                  <a:srgbClr val="0070C0"/>
                </a:solidFill>
                <a:latin typeface="Varela Round" pitchFamily="2" charset="-79"/>
                <a:cs typeface="Varela Round" pitchFamily="2" charset="-79"/>
              </a:rPr>
              <a:t> מילה מעל ה- א"ב   {</a:t>
            </a:r>
            <a:r>
              <a:rPr lang="en-US" sz="2400" dirty="0">
                <a:solidFill>
                  <a:srgbClr val="0070C0"/>
                </a:solidFill>
                <a:latin typeface="Varela Round" pitchFamily="2" charset="-79"/>
                <a:cs typeface="Varela Round" pitchFamily="2" charset="-79"/>
              </a:rPr>
              <a:t>a, b</a:t>
            </a:r>
            <a:r>
              <a:rPr lang="he-IL" sz="2400" dirty="0">
                <a:solidFill>
                  <a:srgbClr val="0070C0"/>
                </a:solidFill>
                <a:latin typeface="Varela Round" pitchFamily="2" charset="-79"/>
                <a:cs typeface="Varela Round" pitchFamily="2" charset="-79"/>
              </a:rPr>
              <a:t>} </a:t>
            </a:r>
            <a:r>
              <a:rPr lang="en-US" sz="2400" dirty="0" err="1">
                <a:solidFill>
                  <a:srgbClr val="0070C0"/>
                </a:solidFill>
                <a:latin typeface="Varela Round" pitchFamily="2" charset="-79"/>
                <a:cs typeface="Varela Round" pitchFamily="2" charset="-79"/>
              </a:rPr>
              <a:t>w·c·w</a:t>
            </a:r>
            <a:r>
              <a:rPr lang="he-IL" sz="2400" dirty="0">
                <a:solidFill>
                  <a:srgbClr val="0070C0"/>
                </a:solidFill>
                <a:latin typeface="Varela Round" pitchFamily="2" charset="-79"/>
                <a:cs typeface="Varela Round" pitchFamily="2" charset="-79"/>
              </a:rPr>
              <a:t> </a:t>
            </a:r>
            <a:r>
              <a:rPr lang="en-US" sz="2400" dirty="0">
                <a:solidFill>
                  <a:srgbClr val="0070C0"/>
                </a:solidFill>
                <a:latin typeface="Varela Round" pitchFamily="2" charset="-79"/>
                <a:cs typeface="Varela Round" pitchFamily="2" charset="-79"/>
              </a:rPr>
              <a:t>L = {</a:t>
            </a:r>
            <a:endParaRPr lang="he-IL" sz="2400" dirty="0">
              <a:solidFill>
                <a:srgbClr val="0070C0"/>
              </a:solidFill>
              <a:latin typeface="Varela Round" pitchFamily="2" charset="-79"/>
              <a:cs typeface="Varela Round" pitchFamily="2" charset="-79"/>
            </a:endParaRPr>
          </a:p>
        </p:txBody>
      </p:sp>
      <p:sp>
        <p:nvSpPr>
          <p:cNvPr id="28" name="Rectangle 3">
            <a:extLst>
              <a:ext uri="{FF2B5EF4-FFF2-40B4-BE49-F238E27FC236}">
                <a16:creationId xmlns:a16="http://schemas.microsoft.com/office/drawing/2014/main" id="{6AD8BA34-9FC9-424E-9DE6-6799F72FFCEB}"/>
              </a:ext>
            </a:extLst>
          </p:cNvPr>
          <p:cNvSpPr txBox="1">
            <a:spLocks noChangeArrowheads="1"/>
          </p:cNvSpPr>
          <p:nvPr/>
        </p:nvSpPr>
        <p:spPr bwMode="auto">
          <a:xfrm>
            <a:off x="858983" y="1227238"/>
            <a:ext cx="10431920" cy="3497162"/>
          </a:xfrm>
          <a:prstGeom prst="rect">
            <a:avLst/>
          </a:prstGeom>
          <a:noFill/>
          <a:ln w="9525">
            <a:noFill/>
            <a:miter lim="800000"/>
            <a:headEnd/>
            <a:tailEnd/>
          </a:ln>
        </p:spPr>
        <p:txBody>
          <a:bodyPr/>
          <a:lstStyle/>
          <a:p>
            <a:pPr marL="342900" indent="-342900" algn="r" rtl="1" eaLnBrk="1" hangingPunct="1">
              <a:spcBef>
                <a:spcPct val="20000"/>
              </a:spcBef>
              <a:defRPr/>
            </a:pPr>
            <a:r>
              <a:rPr lang="he-IL" sz="2400" dirty="0">
                <a:solidFill>
                  <a:srgbClr val="000000"/>
                </a:solidFill>
                <a:latin typeface="Varela Round" pitchFamily="2" charset="-79"/>
                <a:cs typeface="Varela Round" pitchFamily="2" charset="-79"/>
              </a:rPr>
              <a:t>כיצד ניתן לתאר את השפה  ? </a:t>
            </a:r>
          </a:p>
          <a:p>
            <a:pPr marL="342900" indent="-342900" algn="r" rtl="1" eaLnBrk="1" hangingPunct="1">
              <a:spcBef>
                <a:spcPct val="20000"/>
              </a:spcBef>
              <a:defRPr/>
            </a:pPr>
            <a:endParaRPr lang="he-IL" sz="2400" dirty="0">
              <a:solidFill>
                <a:srgbClr val="000000"/>
              </a:solidFill>
              <a:latin typeface="Varela Round" pitchFamily="2" charset="-79"/>
              <a:cs typeface="Varela Round" pitchFamily="2" charset="-79"/>
            </a:endParaRPr>
          </a:p>
          <a:p>
            <a:pPr marL="342900" indent="-342900">
              <a:spcBef>
                <a:spcPct val="20000"/>
              </a:spcBef>
              <a:defRPr/>
            </a:pPr>
            <a:r>
              <a:rPr lang="he-IL" sz="2400" dirty="0">
                <a:latin typeface="Varela Round" pitchFamily="2" charset="-79"/>
                <a:cs typeface="Varela Round" pitchFamily="2" charset="-79"/>
              </a:rPr>
              <a:t>רמז</a:t>
            </a:r>
          </a:p>
          <a:p>
            <a:pPr marL="342900" indent="-342900">
              <a:spcBef>
                <a:spcPct val="20000"/>
              </a:spcBef>
              <a:defRPr/>
            </a:pPr>
            <a:r>
              <a:rPr lang="he-IL" sz="2400" dirty="0">
                <a:latin typeface="Varela Round" pitchFamily="2" charset="-79"/>
                <a:cs typeface="Varela Round" pitchFamily="2" charset="-79"/>
              </a:rPr>
              <a:t>כדי לוודא שמשני ציידי ה- </a:t>
            </a:r>
            <a:r>
              <a:rPr lang="en-US" sz="2400" dirty="0">
                <a:latin typeface="Varela Round" pitchFamily="2" charset="-79"/>
                <a:cs typeface="Varela Round" pitchFamily="2" charset="-79"/>
              </a:rPr>
              <a:t>c</a:t>
            </a:r>
            <a:r>
              <a:rPr lang="he-IL" sz="2400" dirty="0">
                <a:latin typeface="Varela Round" pitchFamily="2" charset="-79"/>
                <a:cs typeface="Varela Round" pitchFamily="2" charset="-79"/>
              </a:rPr>
              <a:t> יש אותה מילה אנו צריכים למצוא דרך לסמן את האות הראשונה במילה ולדאוג כי האות הראשונה אחרי ה- </a:t>
            </a:r>
            <a:r>
              <a:rPr lang="en-US" sz="2400" dirty="0">
                <a:latin typeface="Varela Round" pitchFamily="2" charset="-79"/>
                <a:cs typeface="Varela Round" pitchFamily="2" charset="-79"/>
              </a:rPr>
              <a:t>c</a:t>
            </a:r>
            <a:r>
              <a:rPr lang="he-IL" sz="2400" dirty="0">
                <a:latin typeface="Varela Round" pitchFamily="2" charset="-79"/>
                <a:cs typeface="Varela Round" pitchFamily="2" charset="-79"/>
              </a:rPr>
              <a:t> היא אותה אות.</a:t>
            </a:r>
          </a:p>
          <a:p>
            <a:pPr marL="342900" indent="-342900">
              <a:spcBef>
                <a:spcPct val="20000"/>
              </a:spcBef>
              <a:defRPr/>
            </a:pPr>
            <a:r>
              <a:rPr lang="he-IL" sz="2400" dirty="0">
                <a:latin typeface="Varela Round" pitchFamily="2" charset="-79"/>
                <a:cs typeface="Varela Round" pitchFamily="2" charset="-79"/>
              </a:rPr>
              <a:t>האוטומט מתחלק לשני מסלולים מקבילים: אם מופיע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 יש לבדוק שאחרי ה- </a:t>
            </a:r>
            <a:r>
              <a:rPr lang="en-US" sz="2400" dirty="0">
                <a:latin typeface="Varela Round" pitchFamily="2" charset="-79"/>
                <a:cs typeface="Varela Round" pitchFamily="2" charset="-79"/>
              </a:rPr>
              <a:t>c</a:t>
            </a:r>
            <a:r>
              <a:rPr lang="he-IL" sz="2400" dirty="0">
                <a:latin typeface="Varela Round" pitchFamily="2" charset="-79"/>
                <a:cs typeface="Varela Round" pitchFamily="2" charset="-79"/>
              </a:rPr>
              <a:t> יופיע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 אם מופיע </a:t>
            </a:r>
            <a:r>
              <a:rPr lang="en-US" sz="2400" dirty="0">
                <a:latin typeface="Varela Round" pitchFamily="2" charset="-79"/>
                <a:cs typeface="Varela Round" pitchFamily="2" charset="-79"/>
              </a:rPr>
              <a:t>b</a:t>
            </a:r>
            <a:r>
              <a:rPr lang="he-IL" sz="2400" dirty="0">
                <a:latin typeface="Varela Round" pitchFamily="2" charset="-79"/>
                <a:cs typeface="Varela Round" pitchFamily="2" charset="-79"/>
              </a:rPr>
              <a:t>, יש לבדוק שאחרי ה- </a:t>
            </a:r>
            <a:r>
              <a:rPr lang="en-US" sz="2400" dirty="0">
                <a:latin typeface="Varela Round" pitchFamily="2" charset="-79"/>
                <a:cs typeface="Varela Round" pitchFamily="2" charset="-79"/>
              </a:rPr>
              <a:t>c</a:t>
            </a:r>
            <a:r>
              <a:rPr lang="he-IL" sz="2400" dirty="0">
                <a:latin typeface="Varela Round" pitchFamily="2" charset="-79"/>
                <a:cs typeface="Varela Round" pitchFamily="2" charset="-79"/>
              </a:rPr>
              <a:t> יופיע </a:t>
            </a:r>
            <a:r>
              <a:rPr lang="en-US" sz="2400" dirty="0">
                <a:latin typeface="Varela Round" pitchFamily="2" charset="-79"/>
                <a:cs typeface="Varela Round" pitchFamily="2" charset="-79"/>
              </a:rPr>
              <a:t>b</a:t>
            </a:r>
            <a:r>
              <a:rPr lang="he-IL" sz="2400" dirty="0">
                <a:latin typeface="Varela Round" pitchFamily="2" charset="-79"/>
                <a:cs typeface="Varela Round" pitchFamily="2" charset="-79"/>
              </a:rPr>
              <a:t>. אחר נחזור לאות השנייה במילה הראשונה ונחזור על התהליך.</a:t>
            </a:r>
          </a:p>
        </p:txBody>
      </p:sp>
    </p:spTree>
    <p:extLst>
      <p:ext uri="{BB962C8B-B14F-4D97-AF65-F5344CB8AC3E}">
        <p14:creationId xmlns:p14="http://schemas.microsoft.com/office/powerpoint/2010/main" val="277417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animEffect transition="in" filter="fade">
                                      <p:cBhvr>
                                        <p:cTn id="7" dur="1000"/>
                                        <p:tgtEl>
                                          <p:spTgt spid="28">
                                            <p:txEl>
                                              <p:pRg st="2" end="2"/>
                                            </p:txEl>
                                          </p:spTgt>
                                        </p:tgtEl>
                                      </p:cBhvr>
                                    </p:animEffect>
                                    <p:anim calcmode="lin" valueType="num">
                                      <p:cBhvr>
                                        <p:cTn id="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xEl>
                                              <p:pRg st="3" end="3"/>
                                            </p:txEl>
                                          </p:spTgt>
                                        </p:tgtEl>
                                        <p:attrNameLst>
                                          <p:attrName>style.visibility</p:attrName>
                                        </p:attrNameLst>
                                      </p:cBhvr>
                                      <p:to>
                                        <p:strVal val="visible"/>
                                      </p:to>
                                    </p:set>
                                    <p:animEffect transition="in" filter="fade">
                                      <p:cBhvr>
                                        <p:cTn id="12" dur="1000"/>
                                        <p:tgtEl>
                                          <p:spTgt spid="28">
                                            <p:txEl>
                                              <p:pRg st="3" end="3"/>
                                            </p:txEl>
                                          </p:spTgt>
                                        </p:tgtEl>
                                      </p:cBhvr>
                                    </p:animEffect>
                                    <p:anim calcmode="lin" valueType="num">
                                      <p:cBhvr>
                                        <p:cTn id="13"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8">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xEl>
                                              <p:pRg st="4" end="4"/>
                                            </p:txEl>
                                          </p:spTgt>
                                        </p:tgtEl>
                                        <p:attrNameLst>
                                          <p:attrName>style.visibility</p:attrName>
                                        </p:attrNameLst>
                                      </p:cBhvr>
                                      <p:to>
                                        <p:strVal val="visible"/>
                                      </p:to>
                                    </p:set>
                                    <p:animEffect transition="in" filter="fade">
                                      <p:cBhvr>
                                        <p:cTn id="17" dur="1000"/>
                                        <p:tgtEl>
                                          <p:spTgt spid="28">
                                            <p:txEl>
                                              <p:pRg st="4" end="4"/>
                                            </p:txEl>
                                          </p:spTgt>
                                        </p:tgtEl>
                                      </p:cBhvr>
                                    </p:animEffect>
                                    <p:anim calcmode="lin" valueType="num">
                                      <p:cBhvr>
                                        <p:cTn id="18" dur="1000" fill="hold"/>
                                        <p:tgtEl>
                                          <p:spTgt spid="2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תרגול</a:t>
            </a:r>
          </a:p>
        </p:txBody>
      </p:sp>
      <p:sp>
        <p:nvSpPr>
          <p:cNvPr id="24" name="Rectangle 11">
            <a:extLst>
              <a:ext uri="{FF2B5EF4-FFF2-40B4-BE49-F238E27FC236}">
                <a16:creationId xmlns:a16="http://schemas.microsoft.com/office/drawing/2014/main" id="{F48FA2A9-91B0-4F59-95FD-0A5636A61ADA}"/>
              </a:ext>
            </a:extLst>
          </p:cNvPr>
          <p:cNvSpPr>
            <a:spLocks noChangeArrowheads="1"/>
          </p:cNvSpPr>
          <p:nvPr/>
        </p:nvSpPr>
        <p:spPr bwMode="auto">
          <a:xfrm>
            <a:off x="3685308" y="1619527"/>
            <a:ext cx="5357275" cy="830997"/>
          </a:xfrm>
          <a:prstGeom prst="rect">
            <a:avLst/>
          </a:prstGeom>
          <a:noFill/>
          <a:ln w="9525">
            <a:noFill/>
            <a:miter lim="800000"/>
            <a:headEnd/>
            <a:tailEnd/>
          </a:ln>
        </p:spPr>
        <p:txBody>
          <a:bodyPr wrap="square">
            <a:spAutoFit/>
          </a:bodyPr>
          <a:lstStyle/>
          <a:p>
            <a:pPr marL="342900" indent="-342900" algn="ctr" rtl="1" eaLnBrk="1" hangingPunct="1">
              <a:spcBef>
                <a:spcPct val="20000"/>
              </a:spcBef>
              <a:defRPr/>
            </a:pPr>
            <a:r>
              <a:rPr lang="he-IL" sz="2400" dirty="0">
                <a:solidFill>
                  <a:srgbClr val="0070C0"/>
                </a:solidFill>
                <a:latin typeface="Varela Round" pitchFamily="2" charset="-79"/>
                <a:cs typeface="Varela Round" pitchFamily="2" charset="-79"/>
              </a:rPr>
              <a:t>{ </a:t>
            </a:r>
            <a:r>
              <a:rPr lang="en-US" sz="2400" dirty="0">
                <a:solidFill>
                  <a:srgbClr val="0070C0"/>
                </a:solidFill>
                <a:latin typeface="Varela Round" pitchFamily="2" charset="-79"/>
                <a:cs typeface="Varela Round" pitchFamily="2" charset="-79"/>
              </a:rPr>
              <a:t>w</a:t>
            </a:r>
            <a:r>
              <a:rPr lang="he-IL" sz="2400" dirty="0">
                <a:solidFill>
                  <a:srgbClr val="0070C0"/>
                </a:solidFill>
                <a:latin typeface="Varela Round" pitchFamily="2" charset="-79"/>
                <a:cs typeface="Varela Round" pitchFamily="2" charset="-79"/>
              </a:rPr>
              <a:t> מילה מעל ה- א"ב   {</a:t>
            </a:r>
            <a:r>
              <a:rPr lang="en-US" sz="2400" dirty="0">
                <a:solidFill>
                  <a:srgbClr val="0070C0"/>
                </a:solidFill>
                <a:latin typeface="Varela Round" pitchFamily="2" charset="-79"/>
                <a:cs typeface="Varela Round" pitchFamily="2" charset="-79"/>
              </a:rPr>
              <a:t>a, b</a:t>
            </a:r>
            <a:r>
              <a:rPr lang="he-IL" sz="2400" dirty="0">
                <a:solidFill>
                  <a:srgbClr val="0070C0"/>
                </a:solidFill>
                <a:latin typeface="Varela Round" pitchFamily="2" charset="-79"/>
                <a:cs typeface="Varela Round" pitchFamily="2" charset="-79"/>
              </a:rPr>
              <a:t>} </a:t>
            </a:r>
            <a:r>
              <a:rPr lang="en-US" sz="2400" dirty="0" err="1">
                <a:solidFill>
                  <a:srgbClr val="0070C0"/>
                </a:solidFill>
                <a:latin typeface="Varela Round" pitchFamily="2" charset="-79"/>
                <a:cs typeface="Varela Round" pitchFamily="2" charset="-79"/>
              </a:rPr>
              <a:t>w·c·w</a:t>
            </a:r>
            <a:r>
              <a:rPr lang="he-IL" sz="2400" dirty="0">
                <a:solidFill>
                  <a:srgbClr val="0070C0"/>
                </a:solidFill>
                <a:latin typeface="Varela Round" pitchFamily="2" charset="-79"/>
                <a:cs typeface="Varela Round" pitchFamily="2" charset="-79"/>
              </a:rPr>
              <a:t> </a:t>
            </a:r>
            <a:r>
              <a:rPr lang="en-US" sz="2400" dirty="0">
                <a:solidFill>
                  <a:srgbClr val="0070C0"/>
                </a:solidFill>
                <a:latin typeface="Varela Round" pitchFamily="2" charset="-79"/>
                <a:cs typeface="Varela Round" pitchFamily="2" charset="-79"/>
              </a:rPr>
              <a:t>L = {</a:t>
            </a:r>
            <a:endParaRPr lang="he-IL" sz="2400" dirty="0">
              <a:solidFill>
                <a:srgbClr val="0070C0"/>
              </a:solidFill>
              <a:latin typeface="Varela Round" pitchFamily="2" charset="-79"/>
              <a:cs typeface="Varela Round" pitchFamily="2" charset="-79"/>
            </a:endParaRPr>
          </a:p>
        </p:txBody>
      </p:sp>
      <p:sp>
        <p:nvSpPr>
          <p:cNvPr id="28" name="Rectangle 3">
            <a:extLst>
              <a:ext uri="{FF2B5EF4-FFF2-40B4-BE49-F238E27FC236}">
                <a16:creationId xmlns:a16="http://schemas.microsoft.com/office/drawing/2014/main" id="{6AD8BA34-9FC9-424E-9DE6-6799F72FFCEB}"/>
              </a:ext>
            </a:extLst>
          </p:cNvPr>
          <p:cNvSpPr txBox="1">
            <a:spLocks noChangeArrowheads="1"/>
          </p:cNvSpPr>
          <p:nvPr/>
        </p:nvSpPr>
        <p:spPr bwMode="auto">
          <a:xfrm>
            <a:off x="858983" y="1227238"/>
            <a:ext cx="10431920" cy="1418980"/>
          </a:xfrm>
          <a:prstGeom prst="rect">
            <a:avLst/>
          </a:prstGeom>
          <a:noFill/>
          <a:ln w="9525">
            <a:noFill/>
            <a:miter lim="800000"/>
            <a:headEnd/>
            <a:tailEnd/>
          </a:ln>
        </p:spPr>
        <p:txBody>
          <a:bodyPr/>
          <a:lstStyle/>
          <a:p>
            <a:pPr marL="342900" indent="-342900" algn="r" rtl="1" eaLnBrk="1" hangingPunct="1">
              <a:spcBef>
                <a:spcPct val="20000"/>
              </a:spcBef>
              <a:defRPr/>
            </a:pPr>
            <a:r>
              <a:rPr lang="he-IL" sz="2400" dirty="0">
                <a:solidFill>
                  <a:srgbClr val="000000"/>
                </a:solidFill>
                <a:latin typeface="Varela Round" pitchFamily="2" charset="-79"/>
                <a:cs typeface="Varela Round" pitchFamily="2" charset="-79"/>
              </a:rPr>
              <a:t>כיצד ניתן לתאר את השפה  ? </a:t>
            </a:r>
          </a:p>
          <a:p>
            <a:pPr marL="342900" indent="-342900" algn="r" rtl="1" eaLnBrk="1" hangingPunct="1">
              <a:spcBef>
                <a:spcPct val="20000"/>
              </a:spcBef>
              <a:defRPr/>
            </a:pPr>
            <a:endParaRPr lang="he-IL" sz="2400" dirty="0">
              <a:solidFill>
                <a:srgbClr val="000000"/>
              </a:solidFill>
              <a:latin typeface="Varela Round" pitchFamily="2" charset="-79"/>
              <a:cs typeface="Varela Round" pitchFamily="2" charset="-79"/>
            </a:endParaRPr>
          </a:p>
          <a:p>
            <a:pPr marL="342900" indent="-342900">
              <a:spcBef>
                <a:spcPct val="20000"/>
              </a:spcBef>
              <a:defRPr/>
            </a:pPr>
            <a:r>
              <a:rPr lang="he-IL" sz="2400" dirty="0">
                <a:latin typeface="Varela Round" pitchFamily="2" charset="-79"/>
                <a:cs typeface="Varela Round" pitchFamily="2" charset="-79"/>
              </a:rPr>
              <a:t>פתרון</a:t>
            </a:r>
          </a:p>
        </p:txBody>
      </p:sp>
      <p:grpSp>
        <p:nvGrpSpPr>
          <p:cNvPr id="3" name="קבוצה 2"/>
          <p:cNvGrpSpPr/>
          <p:nvPr/>
        </p:nvGrpSpPr>
        <p:grpSpPr>
          <a:xfrm>
            <a:off x="660583" y="1936728"/>
            <a:ext cx="8780687" cy="4368135"/>
            <a:chOff x="660583" y="1936728"/>
            <a:chExt cx="8780687" cy="4368135"/>
          </a:xfrm>
        </p:grpSpPr>
        <p:pic>
          <p:nvPicPr>
            <p:cNvPr id="11"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229" t="41145" r="36473" b="17708"/>
            <a:stretch>
              <a:fillRect/>
            </a:stretch>
          </p:blipFill>
          <p:spPr bwMode="auto">
            <a:xfrm>
              <a:off x="660583" y="1936728"/>
              <a:ext cx="8382000" cy="426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ירח 1"/>
            <p:cNvSpPr/>
            <p:nvPr/>
          </p:nvSpPr>
          <p:spPr>
            <a:xfrm rot="13789921">
              <a:off x="8111804" y="4975396"/>
              <a:ext cx="1176322" cy="1482611"/>
            </a:xfrm>
            <a:prstGeom prst="moon">
              <a:avLst>
                <a:gd name="adj" fmla="val 735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35299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8" name="תמונה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781802"/>
            <a:ext cx="281093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731521" y="1407622"/>
            <a:ext cx="1013968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r" defTabSz="457200"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defTabSz="457200"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defTabSz="457200"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buFont typeface="Wingdings" panose="05000000000000000000" pitchFamily="2" charset="2"/>
              <a:buChar char="ü"/>
            </a:pPr>
            <a:r>
              <a:rPr lang="he-IL" altLang="he-IL" dirty="0">
                <a:solidFill>
                  <a:srgbClr val="192A72"/>
                </a:solidFill>
                <a:latin typeface="Varela Round" pitchFamily="2" charset="-79"/>
                <a:cs typeface="Varela Round" pitchFamily="2" charset="-79"/>
              </a:rPr>
              <a:t>מהי מכונת </a:t>
            </a:r>
            <a:r>
              <a:rPr lang="he-IL" altLang="he-IL" dirty="0" err="1">
                <a:solidFill>
                  <a:srgbClr val="192A72"/>
                </a:solidFill>
                <a:latin typeface="Varela Round" pitchFamily="2" charset="-79"/>
                <a:cs typeface="Varela Round" pitchFamily="2" charset="-79"/>
              </a:rPr>
              <a:t>טיורינג</a:t>
            </a:r>
            <a:r>
              <a:rPr lang="he-IL" altLang="he-IL" dirty="0">
                <a:solidFill>
                  <a:srgbClr val="192A72"/>
                </a:solidFill>
                <a:latin typeface="Varela Round" pitchFamily="2" charset="-79"/>
                <a:cs typeface="Varela Round" pitchFamily="2" charset="-79"/>
              </a:rPr>
              <a:t> - הגדרה</a:t>
            </a:r>
          </a:p>
          <a:p>
            <a:pPr eaLnBrk="1" hangingPunct="1">
              <a:buFont typeface="Wingdings" panose="05000000000000000000" pitchFamily="2" charset="2"/>
              <a:buChar char="ü"/>
            </a:pPr>
            <a:r>
              <a:rPr lang="he-IL" altLang="he-IL" dirty="0">
                <a:solidFill>
                  <a:srgbClr val="192A72"/>
                </a:solidFill>
                <a:latin typeface="Varela Round" pitchFamily="2" charset="-79"/>
                <a:cs typeface="Varela Round" pitchFamily="2" charset="-79"/>
              </a:rPr>
              <a:t>מרכיבי מכונת </a:t>
            </a:r>
            <a:r>
              <a:rPr lang="he-IL" altLang="he-IL" dirty="0" err="1">
                <a:solidFill>
                  <a:srgbClr val="192A72"/>
                </a:solidFill>
                <a:latin typeface="Varela Round" pitchFamily="2" charset="-79"/>
                <a:cs typeface="Varela Round" pitchFamily="2" charset="-79"/>
              </a:rPr>
              <a:t>טיורינג</a:t>
            </a:r>
            <a:r>
              <a:rPr lang="he-IL" altLang="he-IL" dirty="0">
                <a:solidFill>
                  <a:srgbClr val="192A72"/>
                </a:solidFill>
                <a:latin typeface="Varela Round" pitchFamily="2" charset="-79"/>
                <a:cs typeface="Varela Round" pitchFamily="2" charset="-79"/>
              </a:rPr>
              <a:t> </a:t>
            </a:r>
          </a:p>
          <a:p>
            <a:pPr eaLnBrk="1" hangingPunct="1">
              <a:buFont typeface="Wingdings" panose="05000000000000000000" pitchFamily="2" charset="2"/>
              <a:buChar char="ü"/>
            </a:pPr>
            <a:r>
              <a:rPr lang="he-IL" altLang="he-IL" dirty="0">
                <a:solidFill>
                  <a:srgbClr val="192A72"/>
                </a:solidFill>
                <a:latin typeface="Varela Round" pitchFamily="2" charset="-79"/>
                <a:cs typeface="Varela Round" pitchFamily="2" charset="-79"/>
              </a:rPr>
              <a:t>אופן פעולת המכונה</a:t>
            </a:r>
          </a:p>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a:t>
            </a:r>
          </a:p>
          <a:p>
            <a:pPr lvl="1">
              <a:buFont typeface="Wingdings" panose="05000000000000000000" pitchFamily="2" charset="2"/>
              <a:buChar char="ü"/>
            </a:pPr>
            <a:r>
              <a:rPr lang="he-IL" altLang="he-IL" sz="1800" dirty="0">
                <a:solidFill>
                  <a:srgbClr val="192A72"/>
                </a:solidFill>
                <a:latin typeface="Varela Round" pitchFamily="2" charset="-79"/>
                <a:cs typeface="Varela Round" pitchFamily="2" charset="-79"/>
              </a:rPr>
              <a:t>לזיהוי מילים השייכות לשפה</a:t>
            </a:r>
          </a:p>
          <a:p>
            <a:pPr lvl="1">
              <a:buFont typeface="Wingdings" panose="05000000000000000000" pitchFamily="2" charset="2"/>
              <a:buChar char="Ø"/>
            </a:pPr>
            <a:r>
              <a:rPr lang="he-IL" altLang="he-IL" sz="2400" dirty="0">
                <a:solidFill>
                  <a:srgbClr val="192A72"/>
                </a:solidFill>
                <a:latin typeface="Varela Round" pitchFamily="2" charset="-79"/>
                <a:cs typeface="Varela Round" pitchFamily="2" charset="-79"/>
              </a:rPr>
              <a:t>לחישוב פונקציות</a:t>
            </a:r>
          </a:p>
          <a:p>
            <a:pPr eaLnBrk="1" hangingPunct="1">
              <a:buFont typeface="Wingdings" panose="05000000000000000000" pitchFamily="2" charset="2"/>
              <a:buChar char="Ø"/>
            </a:pPr>
            <a:r>
              <a:rPr lang="he-IL" altLang="he-IL" dirty="0">
                <a:solidFill>
                  <a:srgbClr val="192A72"/>
                </a:solidFill>
                <a:latin typeface="Varela Round" pitchFamily="2" charset="-79"/>
                <a:cs typeface="Varela Round" pitchFamily="2" charset="-79"/>
              </a:rPr>
              <a:t>תרגול בחינות בגרות</a:t>
            </a:r>
          </a:p>
        </p:txBody>
      </p:sp>
    </p:spTree>
    <p:extLst>
      <p:ext uri="{BB962C8B-B14F-4D97-AF65-F5344CB8AC3E}">
        <p14:creationId xmlns:p14="http://schemas.microsoft.com/office/powerpoint/2010/main" val="1203184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לחישוב פונקציות</a:t>
            </a:r>
          </a:p>
        </p:txBody>
      </p:sp>
      <p:sp>
        <p:nvSpPr>
          <p:cNvPr id="28" name="Rectangle 3">
            <a:extLst>
              <a:ext uri="{FF2B5EF4-FFF2-40B4-BE49-F238E27FC236}">
                <a16:creationId xmlns:a16="http://schemas.microsoft.com/office/drawing/2014/main" id="{6AD8BA34-9FC9-424E-9DE6-6799F72FFCEB}"/>
              </a:ext>
            </a:extLst>
          </p:cNvPr>
          <p:cNvSpPr txBox="1">
            <a:spLocks noChangeArrowheads="1"/>
          </p:cNvSpPr>
          <p:nvPr/>
        </p:nvSpPr>
        <p:spPr bwMode="auto">
          <a:xfrm>
            <a:off x="991262" y="1351929"/>
            <a:ext cx="10431920" cy="1086471"/>
          </a:xfrm>
          <a:prstGeom prst="rect">
            <a:avLst/>
          </a:prstGeom>
          <a:noFill/>
          <a:ln w="9525">
            <a:noFill/>
            <a:miter lim="800000"/>
            <a:headEnd/>
            <a:tailEnd/>
          </a:ln>
        </p:spPr>
        <p:txBody>
          <a:bodyPr/>
          <a:lstStyle/>
          <a:p>
            <a:pPr>
              <a:spcBef>
                <a:spcPts val="600"/>
              </a:spcBef>
              <a:defRPr/>
            </a:pPr>
            <a:r>
              <a:rPr lang="he-IL" sz="2800" dirty="0">
                <a:latin typeface="Varela Round" pitchFamily="2" charset="-79"/>
                <a:cs typeface="Varela Round" pitchFamily="2" charset="-79"/>
              </a:rPr>
              <a:t>מכונת </a:t>
            </a:r>
            <a:r>
              <a:rPr lang="he-IL" sz="2800" dirty="0" err="1">
                <a:latin typeface="Varela Round" pitchFamily="2" charset="-79"/>
                <a:cs typeface="Varela Round" pitchFamily="2" charset="-79"/>
              </a:rPr>
              <a:t>טיורינג</a:t>
            </a:r>
            <a:r>
              <a:rPr lang="he-IL" sz="2800" dirty="0">
                <a:latin typeface="Varela Round" pitchFamily="2" charset="-79"/>
                <a:cs typeface="Varela Round" pitchFamily="2" charset="-79"/>
              </a:rPr>
              <a:t> מאפשרת לכתוב על סרט ולכן ניתן להשתמש בה לצורך ביצוע פעולות חישוב ולהציג את התוצאה כפלט על סרט הזיכרון.</a:t>
            </a:r>
          </a:p>
        </p:txBody>
      </p:sp>
    </p:spTree>
    <p:extLst>
      <p:ext uri="{BB962C8B-B14F-4D97-AF65-F5344CB8AC3E}">
        <p14:creationId xmlns:p14="http://schemas.microsoft.com/office/powerpoint/2010/main" val="14766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729807AF-C8BE-4095-9703-CBFC39CAE736}"/>
              </a:ext>
            </a:extLst>
          </p:cNvPr>
          <p:cNvSpPr/>
          <p:nvPr/>
        </p:nvSpPr>
        <p:spPr>
          <a:xfrm>
            <a:off x="7272338" y="1263066"/>
            <a:ext cx="4683960" cy="2708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1</a:t>
            </a:r>
          </a:p>
          <a:p>
            <a:pPr algn="ctr"/>
            <a:endParaRPr lang="he-IL" sz="30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6" name="TextBox 5"/>
          <p:cNvSpPr txBox="1"/>
          <p:nvPr/>
        </p:nvSpPr>
        <p:spPr>
          <a:xfrm>
            <a:off x="7400925" y="1956144"/>
            <a:ext cx="4438010" cy="1938992"/>
          </a:xfrm>
          <a:prstGeom prst="rect">
            <a:avLst/>
          </a:prstGeom>
          <a:solidFill>
            <a:schemeClr val="bg1"/>
          </a:solidFill>
        </p:spPr>
        <p:txBody>
          <a:bodyPr wrap="square" rtlCol="1">
            <a:spAutoFit/>
          </a:bodyPr>
          <a:lstStyle/>
          <a:p>
            <a:pPr fontAlgn="auto">
              <a:spcAft>
                <a:spcPts val="0"/>
              </a:spcAft>
              <a:buFontTx/>
              <a:buNone/>
              <a:defRPr/>
            </a:pPr>
            <a:r>
              <a:rPr lang="he-IL" sz="2400" dirty="0">
                <a:solidFill>
                  <a:srgbClr val="000000"/>
                </a:solidFill>
                <a:latin typeface="David" panose="020E0502060401010101" pitchFamily="34" charset="-79"/>
                <a:cs typeface="David" panose="020E0502060401010101" pitchFamily="34" charset="-79"/>
              </a:rPr>
              <a:t>בנו מכונת </a:t>
            </a:r>
            <a:r>
              <a:rPr lang="he-IL" sz="2400" dirty="0" err="1">
                <a:solidFill>
                  <a:srgbClr val="000000"/>
                </a:solidFill>
                <a:latin typeface="David" panose="020E0502060401010101" pitchFamily="34" charset="-79"/>
                <a:cs typeface="David" panose="020E0502060401010101" pitchFamily="34" charset="-79"/>
              </a:rPr>
              <a:t>טיורינג</a:t>
            </a:r>
            <a:r>
              <a:rPr lang="he-IL" sz="2400" dirty="0">
                <a:solidFill>
                  <a:srgbClr val="000000"/>
                </a:solidFill>
                <a:latin typeface="David" panose="020E0502060401010101" pitchFamily="34" charset="-79"/>
                <a:cs typeface="David" panose="020E0502060401010101" pitchFamily="34" charset="-79"/>
              </a:rPr>
              <a:t> שמקבלת כקלט מספר בינארי (המספר רשום על הסרט בתחילתו), ומחזירה כפלט, מימין למספר, "0" אם הוא זוגי, ו-"1" אם הוא אי-זוגי. </a:t>
            </a:r>
          </a:p>
        </p:txBody>
      </p:sp>
      <p:sp>
        <p:nvSpPr>
          <p:cNvPr id="7" name="הסבר ענן 6"/>
          <p:cNvSpPr/>
          <p:nvPr/>
        </p:nvSpPr>
        <p:spPr>
          <a:xfrm>
            <a:off x="2926080" y="1047729"/>
            <a:ext cx="2954019" cy="1130808"/>
          </a:xfrm>
          <a:prstGeom prst="cloudCallout">
            <a:avLst>
              <a:gd name="adj1" fmla="val 86712"/>
              <a:gd name="adj2" fmla="val 51563"/>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3439204" y="1215417"/>
            <a:ext cx="1927769" cy="1015663"/>
          </a:xfrm>
          <a:prstGeom prst="rect">
            <a:avLst/>
          </a:prstGeom>
        </p:spPr>
        <p:txBody>
          <a:bodyPr wrap="square">
            <a:spAutoFit/>
          </a:bodyPr>
          <a:lstStyle/>
          <a:p>
            <a:r>
              <a:rPr lang="he-IL" sz="2000" dirty="0">
                <a:solidFill>
                  <a:srgbClr val="202122"/>
                </a:solidFill>
                <a:latin typeface="Varela Round" pitchFamily="2" charset="-79"/>
                <a:cs typeface="Varela Round" pitchFamily="2" charset="-79"/>
              </a:rPr>
              <a:t>איך יודעם אם מספר בנארי זוגי?</a:t>
            </a:r>
            <a:endParaRPr lang="he-IL" sz="2000" dirty="0"/>
          </a:p>
        </p:txBody>
      </p:sp>
      <p:sp>
        <p:nvSpPr>
          <p:cNvPr id="9" name="מלבן 8"/>
          <p:cNvSpPr/>
          <p:nvPr/>
        </p:nvSpPr>
        <p:spPr>
          <a:xfrm>
            <a:off x="2240280" y="2616418"/>
            <a:ext cx="4810508" cy="707886"/>
          </a:xfrm>
          <a:prstGeom prst="rect">
            <a:avLst/>
          </a:prstGeom>
        </p:spPr>
        <p:txBody>
          <a:bodyPr wrap="square">
            <a:spAutoFit/>
          </a:bodyPr>
          <a:lstStyle/>
          <a:p>
            <a:pPr>
              <a:spcAft>
                <a:spcPts val="600"/>
              </a:spcAft>
            </a:pPr>
            <a:r>
              <a:rPr lang="he-IL" sz="2000" dirty="0">
                <a:solidFill>
                  <a:srgbClr val="000000"/>
                </a:solidFill>
                <a:latin typeface="Varela Round" pitchFamily="2" charset="-79"/>
                <a:cs typeface="Varela Round" pitchFamily="2" charset="-79"/>
              </a:rPr>
              <a:t>מספר בינארי הוא זוגי אם ספרתו האחרונה 0, ואי-זוגי אם ספרתו האחרונה 1. </a:t>
            </a:r>
          </a:p>
        </p:txBody>
      </p:sp>
      <p:sp>
        <p:nvSpPr>
          <p:cNvPr id="10" name="מלבן 9"/>
          <p:cNvSpPr/>
          <p:nvPr/>
        </p:nvSpPr>
        <p:spPr>
          <a:xfrm>
            <a:off x="1572906" y="3971336"/>
            <a:ext cx="6789936" cy="2862322"/>
          </a:xfrm>
          <a:prstGeom prst="rect">
            <a:avLst/>
          </a:prstGeom>
        </p:spPr>
        <p:txBody>
          <a:bodyPr wrap="square">
            <a:spAutoFit/>
          </a:bodyPr>
          <a:lstStyle/>
          <a:p>
            <a:r>
              <a:rPr lang="he-IL" sz="2000" dirty="0">
                <a:solidFill>
                  <a:srgbClr val="000000"/>
                </a:solidFill>
                <a:latin typeface="Varela Round" pitchFamily="2" charset="-79"/>
                <a:cs typeface="Varela Round" pitchFamily="2" charset="-79"/>
              </a:rPr>
              <a:t>איך עובד כאן האלגוריתם? </a:t>
            </a:r>
          </a:p>
          <a:p>
            <a:r>
              <a:rPr lang="he-IL" sz="2000" dirty="0">
                <a:solidFill>
                  <a:srgbClr val="000000"/>
                </a:solidFill>
                <a:latin typeface="Varela Round" pitchFamily="2" charset="-79"/>
                <a:cs typeface="Varela Round" pitchFamily="2" charset="-79"/>
              </a:rPr>
              <a:t>ננוע על הסרט עד לסוף המספר, בכדי לגלות אם רשום שם 0 או 1 </a:t>
            </a:r>
          </a:p>
          <a:p>
            <a:endParaRPr lang="he-IL" sz="2000" dirty="0">
              <a:solidFill>
                <a:srgbClr val="000000"/>
              </a:solidFill>
              <a:latin typeface="Varela Round" pitchFamily="2" charset="-79"/>
              <a:cs typeface="Varela Round" pitchFamily="2" charset="-79"/>
            </a:endParaRPr>
          </a:p>
          <a:p>
            <a:r>
              <a:rPr lang="he-IL" sz="2000" dirty="0">
                <a:solidFill>
                  <a:srgbClr val="000000"/>
                </a:solidFill>
                <a:latin typeface="Varela Round" pitchFamily="2" charset="-79"/>
                <a:cs typeface="Varela Round" pitchFamily="2" charset="-79"/>
              </a:rPr>
              <a:t>איך נדע כי הגענו לסוף המילה?</a:t>
            </a:r>
          </a:p>
          <a:p>
            <a:r>
              <a:rPr lang="he-IL" sz="2000" dirty="0">
                <a:solidFill>
                  <a:srgbClr val="000000"/>
                </a:solidFill>
                <a:latin typeface="Varela Round" pitchFamily="2" charset="-79"/>
                <a:cs typeface="Varela Round" pitchFamily="2" charset="-79"/>
              </a:rPr>
              <a:t>ננוע לאורך המספר עד שנקרא רווח, כעת, אנו יודעים שאנו נמצאים משבצת אחת מימין לספרה האחרונה. לכן נזוז שמאלה ונעמוד על הספרה האחרונה. אם קראנו 0 נזוז ימינה, ונכתוב "0", ואם קראנו 1 נזוז ימינה ונכתוב "1" ונסיים. </a:t>
            </a:r>
          </a:p>
        </p:txBody>
      </p:sp>
      <p:pic>
        <p:nvPicPr>
          <p:cNvPr id="11" name="תמונה 10"/>
          <p:cNvPicPr>
            <a:picLocks noChangeAspect="1"/>
          </p:cNvPicPr>
          <p:nvPr/>
        </p:nvPicPr>
        <p:blipFill>
          <a:blip r:embed="rId2">
            <a:clrChange>
              <a:clrFrom>
                <a:srgbClr val="FFFFFF"/>
              </a:clrFrom>
              <a:clrTo>
                <a:srgbClr val="FFFFFF">
                  <a:alpha val="0"/>
                </a:srgbClr>
              </a:clrTo>
            </a:clrChange>
          </a:blip>
          <a:stretch>
            <a:fillRect/>
          </a:stretch>
        </p:blipFill>
        <p:spPr>
          <a:xfrm>
            <a:off x="186879" y="2178537"/>
            <a:ext cx="1783272" cy="4458180"/>
          </a:xfrm>
          <a:prstGeom prst="rect">
            <a:avLst/>
          </a:prstGeom>
        </p:spPr>
      </p:pic>
      <p:cxnSp>
        <p:nvCxnSpPr>
          <p:cNvPr id="12" name="מחבר ישר 11">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Tree>
    <p:extLst>
      <p:ext uri="{BB962C8B-B14F-4D97-AF65-F5344CB8AC3E}">
        <p14:creationId xmlns:p14="http://schemas.microsoft.com/office/powerpoint/2010/main" val="198949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1000"/>
                                        <p:tgtEl>
                                          <p:spTgt spid="10">
                                            <p:txEl>
                                              <p:pRg st="3" end="3"/>
                                            </p:txEl>
                                          </p:spTgt>
                                        </p:tgtEl>
                                      </p:cBhvr>
                                    </p:animEffect>
                                    <p:anim calcmode="lin" valueType="num">
                                      <p:cBhvr>
                                        <p:cTn id="31"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1000"/>
                                        <p:tgtEl>
                                          <p:spTgt spid="10">
                                            <p:txEl>
                                              <p:pRg st="4" end="4"/>
                                            </p:txEl>
                                          </p:spTgt>
                                        </p:tgtEl>
                                      </p:cBhvr>
                                    </p:animEffect>
                                    <p:anim calcmode="lin" valueType="num">
                                      <p:cBhvr>
                                        <p:cTn id="3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מלבן 53">
            <a:extLst>
              <a:ext uri="{FF2B5EF4-FFF2-40B4-BE49-F238E27FC236}">
                <a16:creationId xmlns:a16="http://schemas.microsoft.com/office/drawing/2014/main" id="{729807AF-C8BE-4095-9703-CBFC39CAE736}"/>
              </a:ext>
            </a:extLst>
          </p:cNvPr>
          <p:cNvSpPr/>
          <p:nvPr/>
        </p:nvSpPr>
        <p:spPr>
          <a:xfrm>
            <a:off x="7272338" y="1263066"/>
            <a:ext cx="4683960" cy="1932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000" dirty="0">
              <a:latin typeface="Varela Round" pitchFamily="2" charset="-79"/>
              <a:cs typeface="Varela Round" pitchFamily="2" charset="-79"/>
            </a:endParaRPr>
          </a:p>
          <a:p>
            <a:pPr algn="ctr"/>
            <a:r>
              <a:rPr lang="he-IL" sz="3000" dirty="0">
                <a:latin typeface="Varela Round" pitchFamily="2" charset="-79"/>
                <a:cs typeface="Varela Round" pitchFamily="2" charset="-79"/>
              </a:rPr>
              <a:t>דוגמה 1</a:t>
            </a:r>
          </a:p>
          <a:p>
            <a:pPr algn="ctr"/>
            <a:endParaRPr lang="he-IL" sz="30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6" name="TextBox 5"/>
          <p:cNvSpPr txBox="1"/>
          <p:nvPr/>
        </p:nvSpPr>
        <p:spPr>
          <a:xfrm>
            <a:off x="7373027" y="1803744"/>
            <a:ext cx="4465907" cy="1631216"/>
          </a:xfrm>
          <a:prstGeom prst="rect">
            <a:avLst/>
          </a:prstGeom>
          <a:solidFill>
            <a:schemeClr val="bg1"/>
          </a:solidFill>
        </p:spPr>
        <p:txBody>
          <a:bodyPr wrap="square" rtlCol="1">
            <a:spAutoFit/>
          </a:bodyPr>
          <a:lstStyle/>
          <a:p>
            <a:pPr fontAlgn="auto">
              <a:spcAft>
                <a:spcPts val="0"/>
              </a:spcAft>
              <a:buFontTx/>
              <a:buNone/>
              <a:defRPr/>
            </a:pPr>
            <a:r>
              <a:rPr lang="he-IL" sz="2000" dirty="0">
                <a:solidFill>
                  <a:srgbClr val="000000"/>
                </a:solidFill>
                <a:latin typeface="Varela Round" pitchFamily="2" charset="-79"/>
                <a:cs typeface="Varela Round" pitchFamily="2" charset="-79"/>
              </a:rPr>
              <a:t>בנו מכונת </a:t>
            </a:r>
            <a:r>
              <a:rPr lang="he-IL" sz="2000" dirty="0" err="1">
                <a:solidFill>
                  <a:srgbClr val="000000"/>
                </a:solidFill>
                <a:latin typeface="Varela Round" pitchFamily="2" charset="-79"/>
                <a:cs typeface="Varela Round" pitchFamily="2" charset="-79"/>
              </a:rPr>
              <a:t>טיורינג</a:t>
            </a:r>
            <a:r>
              <a:rPr lang="he-IL" sz="2000" dirty="0">
                <a:solidFill>
                  <a:srgbClr val="000000"/>
                </a:solidFill>
                <a:latin typeface="Varela Round" pitchFamily="2" charset="-79"/>
                <a:cs typeface="Varela Round" pitchFamily="2" charset="-79"/>
              </a:rPr>
              <a:t> שמקבלת כקלט מספר בינארי (המספר רשום על הסרט בתחילתו), ומחזירה כפלט, מימין למספר "0" אם הוא זוגי, ו-"1" אם הוא אי-זוגי. </a:t>
            </a:r>
          </a:p>
        </p:txBody>
      </p:sp>
      <p:grpSp>
        <p:nvGrpSpPr>
          <p:cNvPr id="2" name="קבוצה 1"/>
          <p:cNvGrpSpPr/>
          <p:nvPr/>
        </p:nvGrpSpPr>
        <p:grpSpPr>
          <a:xfrm>
            <a:off x="2465594" y="2879186"/>
            <a:ext cx="3576901" cy="2141992"/>
            <a:chOff x="1869795" y="2431265"/>
            <a:chExt cx="2879919" cy="1992042"/>
          </a:xfrm>
        </p:grpSpPr>
        <p:cxnSp>
          <p:nvCxnSpPr>
            <p:cNvPr id="14" name="מחבר חץ ישר 13">
              <a:extLst>
                <a:ext uri="{FF2B5EF4-FFF2-40B4-BE49-F238E27FC236}">
                  <a16:creationId xmlns:a16="http://schemas.microsoft.com/office/drawing/2014/main" id="{B338E22E-BD5B-4C48-8D4B-6640C7228E91}"/>
                </a:ext>
              </a:extLst>
            </p:cNvPr>
            <p:cNvCxnSpPr>
              <a:cxnSpLocks/>
            </p:cNvCxnSpPr>
            <p:nvPr/>
          </p:nvCxnSpPr>
          <p:spPr>
            <a:xfrm>
              <a:off x="1869795" y="3469454"/>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אליפסה 14">
              <a:extLst>
                <a:ext uri="{FF2B5EF4-FFF2-40B4-BE49-F238E27FC236}">
                  <a16:creationId xmlns:a16="http://schemas.microsoft.com/office/drawing/2014/main" id="{B23D17BB-C3FE-4348-818A-782B8BC149DA}"/>
                </a:ext>
              </a:extLst>
            </p:cNvPr>
            <p:cNvSpPr/>
            <p:nvPr/>
          </p:nvSpPr>
          <p:spPr>
            <a:xfrm>
              <a:off x="2114717" y="3434627"/>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latin typeface="Varela Round" pitchFamily="2" charset="-79"/>
                  <a:cs typeface="Varela Round" pitchFamily="2" charset="-79"/>
                </a:rPr>
                <a:t>q</a:t>
              </a:r>
              <a:r>
                <a:rPr lang="en-US" sz="2000" baseline="-25000" dirty="0">
                  <a:latin typeface="Varela Round" pitchFamily="2" charset="-79"/>
                  <a:cs typeface="Varela Round" pitchFamily="2" charset="-79"/>
                </a:rPr>
                <a:t>0</a:t>
              </a:r>
              <a:endParaRPr lang="he-IL" sz="1600" baseline="-25000" dirty="0">
                <a:latin typeface="Varela Round" pitchFamily="2" charset="-79"/>
                <a:cs typeface="Varela Round" pitchFamily="2" charset="-79"/>
              </a:endParaRPr>
            </a:p>
          </p:txBody>
        </p:sp>
        <p:cxnSp>
          <p:nvCxnSpPr>
            <p:cNvPr id="16" name="מחבר חץ ישר 15">
              <a:extLst>
                <a:ext uri="{FF2B5EF4-FFF2-40B4-BE49-F238E27FC236}">
                  <a16:creationId xmlns:a16="http://schemas.microsoft.com/office/drawing/2014/main" id="{F510B91C-7D24-4450-A59D-C6ED5D3515EA}"/>
                </a:ext>
              </a:extLst>
            </p:cNvPr>
            <p:cNvCxnSpPr>
              <a:cxnSpLocks/>
              <a:endCxn id="19" idx="2"/>
            </p:cNvCxnSpPr>
            <p:nvPr/>
          </p:nvCxnSpPr>
          <p:spPr>
            <a:xfrm flipV="1">
              <a:off x="2907026" y="3966356"/>
              <a:ext cx="997988" cy="1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EF68A0-893B-44FF-8541-4C6C0FE36AD2}"/>
                </a:ext>
              </a:extLst>
            </p:cNvPr>
            <p:cNvSpPr txBox="1"/>
            <p:nvPr/>
          </p:nvSpPr>
          <p:spPr>
            <a:xfrm>
              <a:off x="2869827" y="3572012"/>
              <a:ext cx="1002496" cy="372100"/>
            </a:xfrm>
            <a:prstGeom prst="rect">
              <a:avLst/>
            </a:prstGeom>
            <a:noFill/>
          </p:spPr>
          <p:txBody>
            <a:bodyPr wrap="square" rtlCol="1">
              <a:spAutoFit/>
            </a:bodyPr>
            <a:lstStyle/>
            <a:p>
              <a:r>
                <a:rPr lang="en-US" sz="2000" dirty="0">
                  <a:latin typeface="Varela Round" pitchFamily="2" charset="-79"/>
                  <a:cs typeface="Varela Round" pitchFamily="2" charset="-79"/>
                </a:rPr>
                <a:t>∆/∆ L</a:t>
              </a:r>
              <a:endParaRPr lang="he-IL" sz="2000" dirty="0">
                <a:latin typeface="Varela Round" pitchFamily="2" charset="-79"/>
                <a:cs typeface="Varela Round" pitchFamily="2" charset="-79"/>
              </a:endParaRPr>
            </a:p>
          </p:txBody>
        </p:sp>
        <p:sp>
          <p:nvSpPr>
            <p:cNvPr id="19" name="אליפסה 18">
              <a:extLst>
                <a:ext uri="{FF2B5EF4-FFF2-40B4-BE49-F238E27FC236}">
                  <a16:creationId xmlns:a16="http://schemas.microsoft.com/office/drawing/2014/main" id="{41AAD911-CB11-4E61-A714-81D5860A7C95}"/>
                </a:ext>
              </a:extLst>
            </p:cNvPr>
            <p:cNvSpPr/>
            <p:nvPr/>
          </p:nvSpPr>
          <p:spPr>
            <a:xfrm>
              <a:off x="3905015" y="3509404"/>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1</a:t>
              </a:r>
              <a:endParaRPr lang="he-IL" sz="1600" baseline="-25000" dirty="0">
                <a:latin typeface="Varela Round" pitchFamily="2" charset="-79"/>
                <a:cs typeface="Varela Round" pitchFamily="2" charset="-79"/>
              </a:endParaRPr>
            </a:p>
          </p:txBody>
        </p:sp>
        <p:cxnSp>
          <p:nvCxnSpPr>
            <p:cNvPr id="22" name="מחבר חץ ישר 21">
              <a:extLst>
                <a:ext uri="{FF2B5EF4-FFF2-40B4-BE49-F238E27FC236}">
                  <a16:creationId xmlns:a16="http://schemas.microsoft.com/office/drawing/2014/main" id="{B338E22E-BD5B-4C48-8D4B-6640C7228E91}"/>
                </a:ext>
              </a:extLst>
            </p:cNvPr>
            <p:cNvCxnSpPr>
              <a:cxnSpLocks/>
            </p:cNvCxnSpPr>
            <p:nvPr/>
          </p:nvCxnSpPr>
          <p:spPr>
            <a:xfrm>
              <a:off x="1869795" y="3469454"/>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Freeform 17"/>
            <p:cNvSpPr>
              <a:spLocks/>
            </p:cNvSpPr>
            <p:nvPr/>
          </p:nvSpPr>
          <p:spPr bwMode="auto">
            <a:xfrm>
              <a:off x="2273911" y="3031390"/>
              <a:ext cx="381929" cy="409062"/>
            </a:xfrm>
            <a:custGeom>
              <a:avLst/>
              <a:gdLst/>
              <a:ahLst/>
              <a:cxnLst>
                <a:cxn ang="0">
                  <a:pos x="0" y="540"/>
                </a:cxn>
                <a:cxn ang="0">
                  <a:pos x="360" y="0"/>
                </a:cxn>
                <a:cxn ang="0">
                  <a:pos x="480" y="540"/>
                </a:cxn>
              </a:cxnLst>
              <a:rect l="0" t="0" r="r" b="b"/>
              <a:pathLst>
                <a:path w="480" h="540">
                  <a:moveTo>
                    <a:pt x="0" y="540"/>
                  </a:moveTo>
                  <a:cubicBezTo>
                    <a:pt x="140" y="270"/>
                    <a:pt x="280" y="0"/>
                    <a:pt x="360" y="0"/>
                  </a:cubicBezTo>
                  <a:cubicBezTo>
                    <a:pt x="440" y="0"/>
                    <a:pt x="460" y="270"/>
                    <a:pt x="480" y="540"/>
                  </a:cubicBezTo>
                </a:path>
              </a:pathLst>
            </a:custGeom>
            <a:noFill/>
            <a:ln w="9525">
              <a:solidFill>
                <a:srgbClr val="000000"/>
              </a:solidFill>
              <a:round/>
              <a:headEnd/>
              <a:tailEnd type="stealth" w="med" len="med"/>
            </a:ln>
          </p:spPr>
          <p:txBody>
            <a:bodyPr/>
            <a:lstStyle/>
            <a:p>
              <a:endParaRPr lang="he-IL"/>
            </a:p>
          </p:txBody>
        </p:sp>
        <p:sp>
          <p:nvSpPr>
            <p:cNvPr id="32" name="TextBox 31">
              <a:extLst>
                <a:ext uri="{FF2B5EF4-FFF2-40B4-BE49-F238E27FC236}">
                  <a16:creationId xmlns:a16="http://schemas.microsoft.com/office/drawing/2014/main" id="{EBEF68A0-893B-44FF-8541-4C6C0FE36AD2}"/>
                </a:ext>
              </a:extLst>
            </p:cNvPr>
            <p:cNvSpPr txBox="1"/>
            <p:nvPr/>
          </p:nvSpPr>
          <p:spPr>
            <a:xfrm>
              <a:off x="2024867" y="2431265"/>
              <a:ext cx="880016" cy="601085"/>
            </a:xfrm>
            <a:prstGeom prst="rect">
              <a:avLst/>
            </a:prstGeom>
            <a:noFill/>
          </p:spPr>
          <p:txBody>
            <a:bodyPr wrap="square" rtlCol="1">
              <a:spAutoFit/>
            </a:bodyPr>
            <a:lstStyle/>
            <a:p>
              <a:r>
                <a:rPr lang="en-US" dirty="0">
                  <a:latin typeface="Varela Round" pitchFamily="2" charset="-79"/>
                  <a:cs typeface="Varela Round" pitchFamily="2" charset="-79"/>
                </a:rPr>
                <a:t>R</a:t>
              </a:r>
              <a:r>
                <a:rPr lang="he-IL" dirty="0">
                  <a:latin typeface="Varela Round" pitchFamily="2" charset="-79"/>
                  <a:cs typeface="Varela Round" pitchFamily="2" charset="-79"/>
                </a:rPr>
                <a:t> 0/0</a:t>
              </a:r>
            </a:p>
            <a:p>
              <a:r>
                <a:rPr lang="en-US" dirty="0">
                  <a:latin typeface="Varela Round" pitchFamily="2" charset="-79"/>
                  <a:cs typeface="Varela Round" pitchFamily="2" charset="-79"/>
                </a:rPr>
                <a:t>R</a:t>
              </a:r>
              <a:r>
                <a:rPr lang="he-IL" dirty="0">
                  <a:latin typeface="Varela Round" pitchFamily="2" charset="-79"/>
                  <a:cs typeface="Varela Round" pitchFamily="2" charset="-79"/>
                </a:rPr>
                <a:t> 1/1</a:t>
              </a:r>
            </a:p>
          </p:txBody>
        </p:sp>
      </p:grpSp>
      <p:pic>
        <p:nvPicPr>
          <p:cNvPr id="51" name="תמונה 50"/>
          <p:cNvPicPr>
            <a:picLocks noChangeAspect="1"/>
          </p:cNvPicPr>
          <p:nvPr/>
        </p:nvPicPr>
        <p:blipFill>
          <a:blip r:embed="rId2">
            <a:clrChange>
              <a:clrFrom>
                <a:srgbClr val="FFFFFF"/>
              </a:clrFrom>
              <a:clrTo>
                <a:srgbClr val="FFFFFF">
                  <a:alpha val="0"/>
                </a:srgbClr>
              </a:clrTo>
            </a:clrChange>
          </a:blip>
          <a:stretch>
            <a:fillRect/>
          </a:stretch>
        </p:blipFill>
        <p:spPr>
          <a:xfrm>
            <a:off x="207247" y="1176173"/>
            <a:ext cx="1783272" cy="4458180"/>
          </a:xfrm>
          <a:prstGeom prst="rect">
            <a:avLst/>
          </a:prstGeom>
        </p:spPr>
      </p:pic>
      <p:cxnSp>
        <p:nvCxnSpPr>
          <p:cNvPr id="52" name="מחבר ישר 51">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grpSp>
        <p:nvGrpSpPr>
          <p:cNvPr id="55" name="קבוצה 54"/>
          <p:cNvGrpSpPr/>
          <p:nvPr/>
        </p:nvGrpSpPr>
        <p:grpSpPr>
          <a:xfrm>
            <a:off x="2699604" y="1435121"/>
            <a:ext cx="1866913" cy="1338828"/>
            <a:chOff x="424076" y="1218726"/>
            <a:chExt cx="1866913" cy="1932497"/>
          </a:xfrm>
        </p:grpSpPr>
        <p:sp>
          <p:nvSpPr>
            <p:cNvPr id="56" name="מלבן 55"/>
            <p:cNvSpPr/>
            <p:nvPr/>
          </p:nvSpPr>
          <p:spPr>
            <a:xfrm>
              <a:off x="424076" y="1218726"/>
              <a:ext cx="1861495" cy="1932497"/>
            </a:xfrm>
            <a:prstGeom prst="rect">
              <a:avLst/>
            </a:prstGeom>
          </p:spPr>
          <p:txBody>
            <a:bodyPr wrap="square">
              <a:spAutoFit/>
            </a:bodyPr>
            <a:lstStyle/>
            <a:p>
              <a:pPr>
                <a:spcAft>
                  <a:spcPts val="600"/>
                </a:spcAft>
              </a:pPr>
              <a:r>
                <a:rPr lang="he-IL" sz="1600" dirty="0">
                  <a:solidFill>
                    <a:srgbClr val="000000"/>
                  </a:solidFill>
                  <a:latin typeface="Varela Round" pitchFamily="2" charset="-79"/>
                  <a:cs typeface="Varela Round" pitchFamily="2" charset="-79"/>
                </a:rPr>
                <a:t>שלב 1</a:t>
              </a:r>
            </a:p>
            <a:p>
              <a:pPr>
                <a:spcAft>
                  <a:spcPts val="600"/>
                </a:spcAft>
              </a:pPr>
              <a:r>
                <a:rPr lang="he-IL" sz="2000" dirty="0">
                  <a:solidFill>
                    <a:srgbClr val="000000"/>
                  </a:solidFill>
                  <a:latin typeface="Varela Round" pitchFamily="2" charset="-79"/>
                  <a:cs typeface="Varela Round" pitchFamily="2" charset="-79"/>
                </a:rPr>
                <a:t>מעבר על המילה עד סופה</a:t>
              </a:r>
              <a:endParaRPr lang="he-IL" dirty="0">
                <a:solidFill>
                  <a:srgbClr val="000000"/>
                </a:solidFill>
                <a:latin typeface="Varela Round" pitchFamily="2" charset="-79"/>
                <a:cs typeface="Varela Round" pitchFamily="2" charset="-79"/>
              </a:endParaRPr>
            </a:p>
          </p:txBody>
        </p:sp>
        <p:sp>
          <p:nvSpPr>
            <p:cNvPr id="57" name="הסבר מלבני מעוגל 56"/>
            <p:cNvSpPr/>
            <p:nvPr/>
          </p:nvSpPr>
          <p:spPr>
            <a:xfrm>
              <a:off x="429495" y="1345535"/>
              <a:ext cx="1861494" cy="1285950"/>
            </a:xfrm>
            <a:prstGeom prst="wedgeRoundRectCallout">
              <a:avLst>
                <a:gd name="adj1" fmla="val -29420"/>
                <a:gd name="adj2" fmla="val 10694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5" name="קבוצה 34"/>
          <p:cNvGrpSpPr/>
          <p:nvPr/>
        </p:nvGrpSpPr>
        <p:grpSpPr>
          <a:xfrm>
            <a:off x="4887927" y="1467832"/>
            <a:ext cx="1866913" cy="1200329"/>
            <a:chOff x="424076" y="1218726"/>
            <a:chExt cx="1866913" cy="1732584"/>
          </a:xfrm>
        </p:grpSpPr>
        <p:sp>
          <p:nvSpPr>
            <p:cNvPr id="36" name="מלבן 35"/>
            <p:cNvSpPr/>
            <p:nvPr/>
          </p:nvSpPr>
          <p:spPr>
            <a:xfrm>
              <a:off x="424076" y="1218726"/>
              <a:ext cx="1861495" cy="1732584"/>
            </a:xfrm>
            <a:prstGeom prst="rect">
              <a:avLst/>
            </a:prstGeom>
          </p:spPr>
          <p:txBody>
            <a:bodyPr wrap="square">
              <a:spAutoFit/>
            </a:bodyPr>
            <a:lstStyle/>
            <a:p>
              <a:r>
                <a:rPr lang="en-US" dirty="0">
                  <a:latin typeface="Varela Round" pitchFamily="2" charset="-79"/>
                  <a:cs typeface="Varela Round" pitchFamily="2" charset="-79"/>
                </a:rPr>
                <a:t>q1 </a:t>
              </a:r>
              <a:r>
                <a:rPr lang="he-IL" dirty="0">
                  <a:latin typeface="Varela Round" pitchFamily="2" charset="-79"/>
                  <a:cs typeface="Varela Round" pitchFamily="2" charset="-79"/>
                </a:rPr>
                <a:t> מתאר מצב בו עומדים על האות האחרונה במילה</a:t>
              </a:r>
            </a:p>
          </p:txBody>
        </p:sp>
        <p:sp>
          <p:nvSpPr>
            <p:cNvPr id="37" name="הסבר מלבני מעוגל 36"/>
            <p:cNvSpPr/>
            <p:nvPr/>
          </p:nvSpPr>
          <p:spPr>
            <a:xfrm>
              <a:off x="429495" y="1345535"/>
              <a:ext cx="1861494" cy="1285950"/>
            </a:xfrm>
            <a:prstGeom prst="wedgeRoundRectCallout">
              <a:avLst>
                <a:gd name="adj1" fmla="val -24954"/>
                <a:gd name="adj2" fmla="val 20024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9" name="מלבן 38"/>
          <p:cNvSpPr/>
          <p:nvPr/>
        </p:nvSpPr>
        <p:spPr>
          <a:xfrm>
            <a:off x="5890620" y="3443094"/>
            <a:ext cx="3516239" cy="1569660"/>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שלב 1</a:t>
            </a:r>
          </a:p>
          <a:p>
            <a:r>
              <a:rPr lang="he-IL" sz="2400" dirty="0">
                <a:solidFill>
                  <a:srgbClr val="000000"/>
                </a:solidFill>
                <a:latin typeface="Varela Round" pitchFamily="2" charset="-79"/>
                <a:cs typeface="Varela Round" pitchFamily="2" charset="-79"/>
              </a:rPr>
              <a:t>ננוע על הסרט עד לסוף המספר, בכדי לגלות אם רשום שם 0 או 1 </a:t>
            </a:r>
          </a:p>
        </p:txBody>
      </p:sp>
    </p:spTree>
    <p:extLst>
      <p:ext uri="{BB962C8B-B14F-4D97-AF65-F5344CB8AC3E}">
        <p14:creationId xmlns:p14="http://schemas.microsoft.com/office/powerpoint/2010/main" val="7398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מלבן 53">
            <a:extLst>
              <a:ext uri="{FF2B5EF4-FFF2-40B4-BE49-F238E27FC236}">
                <a16:creationId xmlns:a16="http://schemas.microsoft.com/office/drawing/2014/main" id="{729807AF-C8BE-4095-9703-CBFC39CAE736}"/>
              </a:ext>
            </a:extLst>
          </p:cNvPr>
          <p:cNvSpPr/>
          <p:nvPr/>
        </p:nvSpPr>
        <p:spPr>
          <a:xfrm>
            <a:off x="7272338" y="1263066"/>
            <a:ext cx="4683960" cy="1932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000" dirty="0">
              <a:latin typeface="Varela Round" pitchFamily="2" charset="-79"/>
              <a:cs typeface="Varela Round" pitchFamily="2" charset="-79"/>
            </a:endParaRPr>
          </a:p>
          <a:p>
            <a:pPr algn="ctr"/>
            <a:r>
              <a:rPr lang="he-IL" sz="3000" dirty="0">
                <a:latin typeface="Varela Round" pitchFamily="2" charset="-79"/>
                <a:cs typeface="Varela Round" pitchFamily="2" charset="-79"/>
              </a:rPr>
              <a:t>דוגמה 1</a:t>
            </a:r>
          </a:p>
          <a:p>
            <a:pPr algn="ctr"/>
            <a:endParaRPr lang="he-IL" sz="30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6" name="TextBox 5"/>
          <p:cNvSpPr txBox="1"/>
          <p:nvPr/>
        </p:nvSpPr>
        <p:spPr>
          <a:xfrm>
            <a:off x="7373027" y="1803744"/>
            <a:ext cx="4465907" cy="1631216"/>
          </a:xfrm>
          <a:prstGeom prst="rect">
            <a:avLst/>
          </a:prstGeom>
          <a:solidFill>
            <a:schemeClr val="bg1"/>
          </a:solidFill>
        </p:spPr>
        <p:txBody>
          <a:bodyPr wrap="square" rtlCol="1">
            <a:spAutoFit/>
          </a:bodyPr>
          <a:lstStyle/>
          <a:p>
            <a:pPr fontAlgn="auto">
              <a:spcAft>
                <a:spcPts val="0"/>
              </a:spcAft>
              <a:buFontTx/>
              <a:buNone/>
              <a:defRPr/>
            </a:pPr>
            <a:r>
              <a:rPr lang="he-IL" sz="2000" dirty="0">
                <a:solidFill>
                  <a:srgbClr val="000000"/>
                </a:solidFill>
                <a:latin typeface="Varela Round" pitchFamily="2" charset="-79"/>
                <a:cs typeface="Varela Round" pitchFamily="2" charset="-79"/>
              </a:rPr>
              <a:t>בנו מכונת </a:t>
            </a:r>
            <a:r>
              <a:rPr lang="he-IL" sz="2000" dirty="0" err="1">
                <a:solidFill>
                  <a:srgbClr val="000000"/>
                </a:solidFill>
                <a:latin typeface="Varela Round" pitchFamily="2" charset="-79"/>
                <a:cs typeface="Varela Round" pitchFamily="2" charset="-79"/>
              </a:rPr>
              <a:t>טיורינג</a:t>
            </a:r>
            <a:r>
              <a:rPr lang="he-IL" sz="2000" dirty="0">
                <a:solidFill>
                  <a:srgbClr val="000000"/>
                </a:solidFill>
                <a:latin typeface="Varela Round" pitchFamily="2" charset="-79"/>
                <a:cs typeface="Varela Round" pitchFamily="2" charset="-79"/>
              </a:rPr>
              <a:t> שמקבלת כקלט מספר בינארי (המספר רשום על הסרט בתחילתו), ומחזירה כפלט, מימין למספר "0" אם הוא זוגי, ו-"1" אם הוא אי-זוגי. </a:t>
            </a:r>
          </a:p>
        </p:txBody>
      </p:sp>
      <p:grpSp>
        <p:nvGrpSpPr>
          <p:cNvPr id="3" name="קבוצה 2"/>
          <p:cNvGrpSpPr/>
          <p:nvPr/>
        </p:nvGrpSpPr>
        <p:grpSpPr>
          <a:xfrm>
            <a:off x="1856795" y="2588114"/>
            <a:ext cx="2879919" cy="1992042"/>
            <a:chOff x="2273911" y="3568954"/>
            <a:chExt cx="2879919" cy="1992042"/>
          </a:xfrm>
        </p:grpSpPr>
        <p:cxnSp>
          <p:nvCxnSpPr>
            <p:cNvPr id="14" name="מחבר חץ ישר 13">
              <a:extLst>
                <a:ext uri="{FF2B5EF4-FFF2-40B4-BE49-F238E27FC236}">
                  <a16:creationId xmlns:a16="http://schemas.microsoft.com/office/drawing/2014/main" id="{B338E22E-BD5B-4C48-8D4B-6640C7228E91}"/>
                </a:ext>
              </a:extLst>
            </p:cNvPr>
            <p:cNvCxnSpPr>
              <a:cxnSpLocks/>
            </p:cNvCxnSpPr>
            <p:nvPr/>
          </p:nvCxnSpPr>
          <p:spPr>
            <a:xfrm>
              <a:off x="2273911" y="4607143"/>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אליפסה 14">
              <a:extLst>
                <a:ext uri="{FF2B5EF4-FFF2-40B4-BE49-F238E27FC236}">
                  <a16:creationId xmlns:a16="http://schemas.microsoft.com/office/drawing/2014/main" id="{B23D17BB-C3FE-4348-818A-782B8BC149DA}"/>
                </a:ext>
              </a:extLst>
            </p:cNvPr>
            <p:cNvSpPr/>
            <p:nvPr/>
          </p:nvSpPr>
          <p:spPr>
            <a:xfrm>
              <a:off x="2518833" y="4572316"/>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latin typeface="Varela Round" pitchFamily="2" charset="-79"/>
                  <a:cs typeface="Varela Round" pitchFamily="2" charset="-79"/>
                </a:rPr>
                <a:t>q</a:t>
              </a:r>
              <a:r>
                <a:rPr lang="en-US" sz="2000" baseline="-25000" dirty="0">
                  <a:latin typeface="Varela Round" pitchFamily="2" charset="-79"/>
                  <a:cs typeface="Varela Round" pitchFamily="2" charset="-79"/>
                </a:rPr>
                <a:t>0</a:t>
              </a:r>
              <a:endParaRPr lang="he-IL" sz="1600" baseline="-25000" dirty="0">
                <a:latin typeface="Varela Round" pitchFamily="2" charset="-79"/>
                <a:cs typeface="Varela Round" pitchFamily="2" charset="-79"/>
              </a:endParaRPr>
            </a:p>
          </p:txBody>
        </p:sp>
        <p:cxnSp>
          <p:nvCxnSpPr>
            <p:cNvPr id="16" name="מחבר חץ ישר 15">
              <a:extLst>
                <a:ext uri="{FF2B5EF4-FFF2-40B4-BE49-F238E27FC236}">
                  <a16:creationId xmlns:a16="http://schemas.microsoft.com/office/drawing/2014/main" id="{F510B91C-7D24-4450-A59D-C6ED5D3515EA}"/>
                </a:ext>
              </a:extLst>
            </p:cNvPr>
            <p:cNvCxnSpPr>
              <a:cxnSpLocks/>
              <a:endCxn id="19" idx="2"/>
            </p:cNvCxnSpPr>
            <p:nvPr/>
          </p:nvCxnSpPr>
          <p:spPr>
            <a:xfrm flipV="1">
              <a:off x="3311142" y="5104045"/>
              <a:ext cx="997988" cy="1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EF68A0-893B-44FF-8541-4C6C0FE36AD2}"/>
                </a:ext>
              </a:extLst>
            </p:cNvPr>
            <p:cNvSpPr txBox="1"/>
            <p:nvPr/>
          </p:nvSpPr>
          <p:spPr>
            <a:xfrm>
              <a:off x="3273943" y="4709701"/>
              <a:ext cx="1002496" cy="400110"/>
            </a:xfrm>
            <a:prstGeom prst="rect">
              <a:avLst/>
            </a:prstGeom>
            <a:noFill/>
          </p:spPr>
          <p:txBody>
            <a:bodyPr wrap="square" rtlCol="1">
              <a:spAutoFit/>
            </a:bodyPr>
            <a:lstStyle/>
            <a:p>
              <a:r>
                <a:rPr lang="en-US" sz="2000" dirty="0">
                  <a:latin typeface="Varela Round" pitchFamily="2" charset="-79"/>
                  <a:cs typeface="Varela Round" pitchFamily="2" charset="-79"/>
                </a:rPr>
                <a:t>∆/∆ L</a:t>
              </a:r>
              <a:endParaRPr lang="he-IL" sz="2000" dirty="0">
                <a:latin typeface="Varela Round" pitchFamily="2" charset="-79"/>
                <a:cs typeface="Varela Round" pitchFamily="2" charset="-79"/>
              </a:endParaRPr>
            </a:p>
          </p:txBody>
        </p:sp>
        <p:sp>
          <p:nvSpPr>
            <p:cNvPr id="19" name="אליפסה 18">
              <a:extLst>
                <a:ext uri="{FF2B5EF4-FFF2-40B4-BE49-F238E27FC236}">
                  <a16:creationId xmlns:a16="http://schemas.microsoft.com/office/drawing/2014/main" id="{41AAD911-CB11-4E61-A714-81D5860A7C95}"/>
                </a:ext>
              </a:extLst>
            </p:cNvPr>
            <p:cNvSpPr/>
            <p:nvPr/>
          </p:nvSpPr>
          <p:spPr>
            <a:xfrm>
              <a:off x="4309131" y="4647093"/>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1</a:t>
              </a:r>
              <a:endParaRPr lang="he-IL" sz="1600" baseline="-25000" dirty="0">
                <a:latin typeface="Varela Round" pitchFamily="2" charset="-79"/>
                <a:cs typeface="Varela Round" pitchFamily="2" charset="-79"/>
              </a:endParaRPr>
            </a:p>
          </p:txBody>
        </p:sp>
        <p:cxnSp>
          <p:nvCxnSpPr>
            <p:cNvPr id="22" name="מחבר חץ ישר 21">
              <a:extLst>
                <a:ext uri="{FF2B5EF4-FFF2-40B4-BE49-F238E27FC236}">
                  <a16:creationId xmlns:a16="http://schemas.microsoft.com/office/drawing/2014/main" id="{B338E22E-BD5B-4C48-8D4B-6640C7228E91}"/>
                </a:ext>
              </a:extLst>
            </p:cNvPr>
            <p:cNvCxnSpPr>
              <a:cxnSpLocks/>
            </p:cNvCxnSpPr>
            <p:nvPr/>
          </p:nvCxnSpPr>
          <p:spPr>
            <a:xfrm>
              <a:off x="2273911" y="4607143"/>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Freeform 17"/>
            <p:cNvSpPr>
              <a:spLocks/>
            </p:cNvSpPr>
            <p:nvPr/>
          </p:nvSpPr>
          <p:spPr bwMode="auto">
            <a:xfrm>
              <a:off x="2678027" y="4169079"/>
              <a:ext cx="381929" cy="409062"/>
            </a:xfrm>
            <a:custGeom>
              <a:avLst/>
              <a:gdLst/>
              <a:ahLst/>
              <a:cxnLst>
                <a:cxn ang="0">
                  <a:pos x="0" y="540"/>
                </a:cxn>
                <a:cxn ang="0">
                  <a:pos x="360" y="0"/>
                </a:cxn>
                <a:cxn ang="0">
                  <a:pos x="480" y="540"/>
                </a:cxn>
              </a:cxnLst>
              <a:rect l="0" t="0" r="r" b="b"/>
              <a:pathLst>
                <a:path w="480" h="540">
                  <a:moveTo>
                    <a:pt x="0" y="540"/>
                  </a:moveTo>
                  <a:cubicBezTo>
                    <a:pt x="140" y="270"/>
                    <a:pt x="280" y="0"/>
                    <a:pt x="360" y="0"/>
                  </a:cubicBezTo>
                  <a:cubicBezTo>
                    <a:pt x="440" y="0"/>
                    <a:pt x="460" y="270"/>
                    <a:pt x="480" y="540"/>
                  </a:cubicBezTo>
                </a:path>
              </a:pathLst>
            </a:custGeom>
            <a:noFill/>
            <a:ln w="9525">
              <a:solidFill>
                <a:srgbClr val="000000"/>
              </a:solidFill>
              <a:round/>
              <a:headEnd/>
              <a:tailEnd type="stealth" w="med" len="med"/>
            </a:ln>
          </p:spPr>
          <p:txBody>
            <a:bodyPr/>
            <a:lstStyle/>
            <a:p>
              <a:endParaRPr lang="he-IL"/>
            </a:p>
          </p:txBody>
        </p:sp>
        <p:sp>
          <p:nvSpPr>
            <p:cNvPr id="32" name="TextBox 31">
              <a:extLst>
                <a:ext uri="{FF2B5EF4-FFF2-40B4-BE49-F238E27FC236}">
                  <a16:creationId xmlns:a16="http://schemas.microsoft.com/office/drawing/2014/main" id="{EBEF68A0-893B-44FF-8541-4C6C0FE36AD2}"/>
                </a:ext>
              </a:extLst>
            </p:cNvPr>
            <p:cNvSpPr txBox="1"/>
            <p:nvPr/>
          </p:nvSpPr>
          <p:spPr>
            <a:xfrm>
              <a:off x="2428983" y="3568954"/>
              <a:ext cx="880016" cy="646331"/>
            </a:xfrm>
            <a:prstGeom prst="rect">
              <a:avLst/>
            </a:prstGeom>
            <a:noFill/>
          </p:spPr>
          <p:txBody>
            <a:bodyPr wrap="square" rtlCol="1">
              <a:spAutoFit/>
            </a:bodyPr>
            <a:lstStyle/>
            <a:p>
              <a:r>
                <a:rPr lang="en-US" dirty="0">
                  <a:latin typeface="Varela Round" pitchFamily="2" charset="-79"/>
                  <a:cs typeface="Varela Round" pitchFamily="2" charset="-79"/>
                </a:rPr>
                <a:t>R</a:t>
              </a:r>
              <a:r>
                <a:rPr lang="he-IL" dirty="0">
                  <a:latin typeface="Varela Round" pitchFamily="2" charset="-79"/>
                  <a:cs typeface="Varela Round" pitchFamily="2" charset="-79"/>
                </a:rPr>
                <a:t> 0/0</a:t>
              </a:r>
            </a:p>
            <a:p>
              <a:r>
                <a:rPr lang="en-US" dirty="0">
                  <a:latin typeface="Varela Round" pitchFamily="2" charset="-79"/>
                  <a:cs typeface="Varela Round" pitchFamily="2" charset="-79"/>
                </a:rPr>
                <a:t>R</a:t>
              </a:r>
              <a:r>
                <a:rPr lang="he-IL" dirty="0">
                  <a:latin typeface="Varela Round" pitchFamily="2" charset="-79"/>
                  <a:cs typeface="Varela Round" pitchFamily="2" charset="-79"/>
                </a:rPr>
                <a:t> 1/1</a:t>
              </a:r>
            </a:p>
          </p:txBody>
        </p:sp>
      </p:grpSp>
      <p:grpSp>
        <p:nvGrpSpPr>
          <p:cNvPr id="2" name="קבוצה 1"/>
          <p:cNvGrpSpPr/>
          <p:nvPr/>
        </p:nvGrpSpPr>
        <p:grpSpPr>
          <a:xfrm>
            <a:off x="4559813" y="2885956"/>
            <a:ext cx="3716389" cy="2270263"/>
            <a:chOff x="4926956" y="3793653"/>
            <a:chExt cx="3716389" cy="2270263"/>
          </a:xfrm>
        </p:grpSpPr>
        <p:sp>
          <p:nvSpPr>
            <p:cNvPr id="13" name="אליפסה 12">
              <a:extLst>
                <a:ext uri="{FF2B5EF4-FFF2-40B4-BE49-F238E27FC236}">
                  <a16:creationId xmlns:a16="http://schemas.microsoft.com/office/drawing/2014/main" id="{D029B90C-2B30-40C0-80E8-0B55304F6165}"/>
                </a:ext>
              </a:extLst>
            </p:cNvPr>
            <p:cNvSpPr/>
            <p:nvPr/>
          </p:nvSpPr>
          <p:spPr>
            <a:xfrm>
              <a:off x="7839831" y="4661666"/>
              <a:ext cx="803514" cy="913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latin typeface="Varela Round" pitchFamily="2" charset="-79"/>
                <a:cs typeface="Varela Round" pitchFamily="2" charset="-79"/>
              </a:endParaRPr>
            </a:p>
          </p:txBody>
        </p:sp>
        <p:cxnSp>
          <p:nvCxnSpPr>
            <p:cNvPr id="20" name="מחבר חץ ישר 19">
              <a:extLst>
                <a:ext uri="{FF2B5EF4-FFF2-40B4-BE49-F238E27FC236}">
                  <a16:creationId xmlns:a16="http://schemas.microsoft.com/office/drawing/2014/main" id="{87D20683-36C6-4C08-8574-02DD6EF4A018}"/>
                </a:ext>
              </a:extLst>
            </p:cNvPr>
            <p:cNvCxnSpPr>
              <a:cxnSpLocks/>
            </p:cNvCxnSpPr>
            <p:nvPr/>
          </p:nvCxnSpPr>
          <p:spPr>
            <a:xfrm>
              <a:off x="7058830" y="4489950"/>
              <a:ext cx="781001" cy="419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אליפסה 20">
              <a:extLst>
                <a:ext uri="{FF2B5EF4-FFF2-40B4-BE49-F238E27FC236}">
                  <a16:creationId xmlns:a16="http://schemas.microsoft.com/office/drawing/2014/main" id="{5FDFC371-6244-4F4E-8A05-047E3B57223E}"/>
                </a:ext>
              </a:extLst>
            </p:cNvPr>
            <p:cNvSpPr/>
            <p:nvPr/>
          </p:nvSpPr>
          <p:spPr>
            <a:xfrm>
              <a:off x="7923297" y="4782877"/>
              <a:ext cx="639203" cy="70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latin typeface="Varela Round" pitchFamily="2" charset="-79"/>
                  <a:cs typeface="Varela Round" pitchFamily="2" charset="-79"/>
                </a:rPr>
                <a:t>q</a:t>
              </a:r>
              <a:r>
                <a:rPr lang="en-US" sz="2000" baseline="-25000" dirty="0">
                  <a:latin typeface="Varela Round" pitchFamily="2" charset="-79"/>
                  <a:cs typeface="Varela Round" pitchFamily="2" charset="-79"/>
                </a:rPr>
                <a:t>4</a:t>
              </a:r>
              <a:endParaRPr lang="he-IL" sz="1200" baseline="-25000" dirty="0">
                <a:latin typeface="Varela Round" pitchFamily="2" charset="-79"/>
                <a:cs typeface="Varela Round" pitchFamily="2" charset="-79"/>
              </a:endParaRPr>
            </a:p>
          </p:txBody>
        </p:sp>
        <p:sp>
          <p:nvSpPr>
            <p:cNvPr id="26" name="TextBox 25">
              <a:extLst>
                <a:ext uri="{FF2B5EF4-FFF2-40B4-BE49-F238E27FC236}">
                  <a16:creationId xmlns:a16="http://schemas.microsoft.com/office/drawing/2014/main" id="{EBEF68A0-893B-44FF-8541-4C6C0FE36AD2}"/>
                </a:ext>
              </a:extLst>
            </p:cNvPr>
            <p:cNvSpPr txBox="1"/>
            <p:nvPr/>
          </p:nvSpPr>
          <p:spPr>
            <a:xfrm>
              <a:off x="7022341" y="5244986"/>
              <a:ext cx="880016" cy="369332"/>
            </a:xfrm>
            <a:prstGeom prst="rect">
              <a:avLst/>
            </a:prstGeom>
            <a:noFill/>
          </p:spPr>
          <p:txBody>
            <a:bodyPr wrap="square" rtlCol="1">
              <a:spAutoFit/>
            </a:bodyPr>
            <a:lstStyle/>
            <a:p>
              <a:r>
                <a:rPr lang="en-US" dirty="0">
                  <a:latin typeface="Varela Round" pitchFamily="2" charset="-79"/>
                  <a:cs typeface="Varela Round" pitchFamily="2" charset="-79"/>
                </a:rPr>
                <a:t>R</a:t>
              </a:r>
              <a:r>
                <a:rPr lang="he-IL" dirty="0">
                  <a:latin typeface="Varela Round" pitchFamily="2" charset="-79"/>
                  <a:cs typeface="Varela Round" pitchFamily="2" charset="-79"/>
                </a:rPr>
                <a:t> </a:t>
              </a:r>
              <a:r>
                <a:rPr lang="en-US" dirty="0">
                  <a:latin typeface="Varela Round" pitchFamily="2" charset="-79"/>
                  <a:cs typeface="Varela Round" pitchFamily="2" charset="-79"/>
                </a:rPr>
                <a:t>∆/1 </a:t>
              </a:r>
              <a:endParaRPr lang="he-IL" dirty="0">
                <a:latin typeface="Varela Round" pitchFamily="2" charset="-79"/>
                <a:cs typeface="Varela Round" pitchFamily="2" charset="-79"/>
              </a:endParaRPr>
            </a:p>
          </p:txBody>
        </p:sp>
        <p:sp>
          <p:nvSpPr>
            <p:cNvPr id="27" name="TextBox 26">
              <a:extLst>
                <a:ext uri="{FF2B5EF4-FFF2-40B4-BE49-F238E27FC236}">
                  <a16:creationId xmlns:a16="http://schemas.microsoft.com/office/drawing/2014/main" id="{EBEF68A0-893B-44FF-8541-4C6C0FE36AD2}"/>
                </a:ext>
              </a:extLst>
            </p:cNvPr>
            <p:cNvSpPr txBox="1"/>
            <p:nvPr/>
          </p:nvSpPr>
          <p:spPr>
            <a:xfrm>
              <a:off x="4926956" y="4150669"/>
              <a:ext cx="880016" cy="369332"/>
            </a:xfrm>
            <a:prstGeom prst="rect">
              <a:avLst/>
            </a:prstGeom>
            <a:noFill/>
          </p:spPr>
          <p:txBody>
            <a:bodyPr wrap="square" rtlCol="1">
              <a:spAutoFit/>
            </a:bodyPr>
            <a:lstStyle/>
            <a:p>
              <a:r>
                <a:rPr lang="en-US" dirty="0">
                  <a:latin typeface="Varela Round" pitchFamily="2" charset="-79"/>
                  <a:cs typeface="Varela Round" pitchFamily="2" charset="-79"/>
                </a:rPr>
                <a:t>R</a:t>
              </a:r>
              <a:r>
                <a:rPr lang="he-IL" dirty="0">
                  <a:latin typeface="Varela Round" pitchFamily="2" charset="-79"/>
                  <a:cs typeface="Varela Round" pitchFamily="2" charset="-79"/>
                </a:rPr>
                <a:t> 0/0</a:t>
              </a:r>
            </a:p>
          </p:txBody>
        </p:sp>
        <p:cxnSp>
          <p:nvCxnSpPr>
            <p:cNvPr id="29" name="מחבר חץ ישר 28">
              <a:extLst>
                <a:ext uri="{FF2B5EF4-FFF2-40B4-BE49-F238E27FC236}">
                  <a16:creationId xmlns:a16="http://schemas.microsoft.com/office/drawing/2014/main" id="{F510B91C-7D24-4450-A59D-C6ED5D3515EA}"/>
                </a:ext>
              </a:extLst>
            </p:cNvPr>
            <p:cNvCxnSpPr>
              <a:cxnSpLocks/>
              <a:endCxn id="31" idx="2"/>
            </p:cNvCxnSpPr>
            <p:nvPr/>
          </p:nvCxnSpPr>
          <p:spPr>
            <a:xfrm>
              <a:off x="5153830" y="5308077"/>
              <a:ext cx="1060301" cy="29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אליפסה 30">
              <a:extLst>
                <a:ext uri="{FF2B5EF4-FFF2-40B4-BE49-F238E27FC236}">
                  <a16:creationId xmlns:a16="http://schemas.microsoft.com/office/drawing/2014/main" id="{41AAD911-CB11-4E61-A714-81D5860A7C95}"/>
                </a:ext>
              </a:extLst>
            </p:cNvPr>
            <p:cNvSpPr/>
            <p:nvPr/>
          </p:nvSpPr>
          <p:spPr>
            <a:xfrm>
              <a:off x="6214131" y="5150013"/>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3</a:t>
              </a:r>
              <a:endParaRPr lang="he-IL" sz="1600" baseline="-25000" dirty="0">
                <a:latin typeface="Varela Round" pitchFamily="2" charset="-79"/>
                <a:cs typeface="Varela Round" pitchFamily="2" charset="-79"/>
              </a:endParaRPr>
            </a:p>
          </p:txBody>
        </p:sp>
        <p:cxnSp>
          <p:nvCxnSpPr>
            <p:cNvPr id="33" name="מחבר חץ ישר 32">
              <a:extLst>
                <a:ext uri="{FF2B5EF4-FFF2-40B4-BE49-F238E27FC236}">
                  <a16:creationId xmlns:a16="http://schemas.microsoft.com/office/drawing/2014/main" id="{F510B91C-7D24-4450-A59D-C6ED5D3515EA}"/>
                </a:ext>
              </a:extLst>
            </p:cNvPr>
            <p:cNvCxnSpPr>
              <a:cxnSpLocks/>
              <a:stCxn id="19" idx="7"/>
              <a:endCxn id="34" idx="2"/>
            </p:cNvCxnSpPr>
            <p:nvPr/>
          </p:nvCxnSpPr>
          <p:spPr>
            <a:xfrm flipV="1">
              <a:off x="5030127" y="4250605"/>
              <a:ext cx="1199244" cy="530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אליפסה 33">
              <a:extLst>
                <a:ext uri="{FF2B5EF4-FFF2-40B4-BE49-F238E27FC236}">
                  <a16:creationId xmlns:a16="http://schemas.microsoft.com/office/drawing/2014/main" id="{41AAD911-CB11-4E61-A714-81D5860A7C95}"/>
                </a:ext>
              </a:extLst>
            </p:cNvPr>
            <p:cNvSpPr/>
            <p:nvPr/>
          </p:nvSpPr>
          <p:spPr>
            <a:xfrm>
              <a:off x="6229371" y="3793653"/>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1</a:t>
              </a:r>
              <a:endParaRPr lang="he-IL" sz="1600" baseline="-25000" dirty="0">
                <a:latin typeface="Varela Round" pitchFamily="2" charset="-79"/>
                <a:cs typeface="Varela Round" pitchFamily="2" charset="-79"/>
              </a:endParaRPr>
            </a:p>
          </p:txBody>
        </p:sp>
        <p:sp>
          <p:nvSpPr>
            <p:cNvPr id="38" name="TextBox 37">
              <a:extLst>
                <a:ext uri="{FF2B5EF4-FFF2-40B4-BE49-F238E27FC236}">
                  <a16:creationId xmlns:a16="http://schemas.microsoft.com/office/drawing/2014/main" id="{EBEF68A0-893B-44FF-8541-4C6C0FE36AD2}"/>
                </a:ext>
              </a:extLst>
            </p:cNvPr>
            <p:cNvSpPr txBox="1"/>
            <p:nvPr/>
          </p:nvSpPr>
          <p:spPr>
            <a:xfrm>
              <a:off x="5153830" y="5150013"/>
              <a:ext cx="880016" cy="369332"/>
            </a:xfrm>
            <a:prstGeom prst="rect">
              <a:avLst/>
            </a:prstGeom>
            <a:noFill/>
          </p:spPr>
          <p:txBody>
            <a:bodyPr wrap="square" rtlCol="1">
              <a:spAutoFit/>
            </a:bodyPr>
            <a:lstStyle/>
            <a:p>
              <a:r>
                <a:rPr lang="en-US" dirty="0">
                  <a:latin typeface="Varela Round" pitchFamily="2" charset="-79"/>
                  <a:cs typeface="Varela Round" pitchFamily="2" charset="-79"/>
                </a:rPr>
                <a:t>R</a:t>
              </a:r>
              <a:r>
                <a:rPr lang="he-IL" dirty="0">
                  <a:latin typeface="Varela Round" pitchFamily="2" charset="-79"/>
                  <a:cs typeface="Varela Round" pitchFamily="2" charset="-79"/>
                </a:rPr>
                <a:t> 1/1</a:t>
              </a:r>
            </a:p>
          </p:txBody>
        </p:sp>
        <p:cxnSp>
          <p:nvCxnSpPr>
            <p:cNvPr id="44" name="מחבר חץ ישר 43">
              <a:extLst>
                <a:ext uri="{FF2B5EF4-FFF2-40B4-BE49-F238E27FC236}">
                  <a16:creationId xmlns:a16="http://schemas.microsoft.com/office/drawing/2014/main" id="{87D20683-36C6-4C08-8574-02DD6EF4A018}"/>
                </a:ext>
              </a:extLst>
            </p:cNvPr>
            <p:cNvCxnSpPr>
              <a:cxnSpLocks/>
            </p:cNvCxnSpPr>
            <p:nvPr/>
          </p:nvCxnSpPr>
          <p:spPr>
            <a:xfrm flipV="1">
              <a:off x="7142296" y="5180129"/>
              <a:ext cx="697535" cy="317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BEF68A0-893B-44FF-8541-4C6C0FE36AD2}"/>
                </a:ext>
              </a:extLst>
            </p:cNvPr>
            <p:cNvSpPr txBox="1"/>
            <p:nvPr/>
          </p:nvSpPr>
          <p:spPr>
            <a:xfrm>
              <a:off x="6988607" y="4382266"/>
              <a:ext cx="880016" cy="369332"/>
            </a:xfrm>
            <a:prstGeom prst="rect">
              <a:avLst/>
            </a:prstGeom>
            <a:noFill/>
          </p:spPr>
          <p:txBody>
            <a:bodyPr wrap="square" rtlCol="1">
              <a:spAutoFit/>
            </a:bodyPr>
            <a:lstStyle/>
            <a:p>
              <a:r>
                <a:rPr lang="en-US" dirty="0">
                  <a:latin typeface="Varela Round" pitchFamily="2" charset="-79"/>
                  <a:cs typeface="Varela Round" pitchFamily="2" charset="-79"/>
                </a:rPr>
                <a:t>R</a:t>
              </a:r>
              <a:r>
                <a:rPr lang="he-IL" dirty="0">
                  <a:latin typeface="Varela Round" pitchFamily="2" charset="-79"/>
                  <a:cs typeface="Varela Round" pitchFamily="2" charset="-79"/>
                </a:rPr>
                <a:t>  </a:t>
              </a:r>
              <a:r>
                <a:rPr lang="en-US" dirty="0">
                  <a:latin typeface="Varela Round" pitchFamily="2" charset="-79"/>
                  <a:cs typeface="Varela Round" pitchFamily="2" charset="-79"/>
                </a:rPr>
                <a:t>∆/0</a:t>
              </a:r>
              <a:endParaRPr lang="he-IL" dirty="0">
                <a:latin typeface="Varela Round" pitchFamily="2" charset="-79"/>
                <a:cs typeface="Varela Round" pitchFamily="2" charset="-79"/>
              </a:endParaRPr>
            </a:p>
          </p:txBody>
        </p:sp>
      </p:grpSp>
      <p:pic>
        <p:nvPicPr>
          <p:cNvPr id="51" name="תמונה 50"/>
          <p:cNvPicPr>
            <a:picLocks noChangeAspect="1"/>
          </p:cNvPicPr>
          <p:nvPr/>
        </p:nvPicPr>
        <p:blipFill>
          <a:blip r:embed="rId2">
            <a:clrChange>
              <a:clrFrom>
                <a:srgbClr val="FFFFFF"/>
              </a:clrFrom>
              <a:clrTo>
                <a:srgbClr val="FFFFFF">
                  <a:alpha val="0"/>
                </a:srgbClr>
              </a:clrTo>
            </a:clrChange>
          </a:blip>
          <a:stretch>
            <a:fillRect/>
          </a:stretch>
        </p:blipFill>
        <p:spPr>
          <a:xfrm>
            <a:off x="207247" y="1176173"/>
            <a:ext cx="1783272" cy="4458180"/>
          </a:xfrm>
          <a:prstGeom prst="rect">
            <a:avLst/>
          </a:prstGeom>
        </p:spPr>
      </p:pic>
      <p:cxnSp>
        <p:nvCxnSpPr>
          <p:cNvPr id="52" name="מחבר ישר 51">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35" name="מלבן 34"/>
          <p:cNvSpPr/>
          <p:nvPr/>
        </p:nvSpPr>
        <p:spPr>
          <a:xfrm>
            <a:off x="3684216" y="4801912"/>
            <a:ext cx="4356023" cy="2123658"/>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שלב 2</a:t>
            </a:r>
          </a:p>
          <a:p>
            <a:r>
              <a:rPr lang="he-IL" dirty="0">
                <a:solidFill>
                  <a:srgbClr val="000000"/>
                </a:solidFill>
                <a:latin typeface="Varela Round" pitchFamily="2" charset="-79"/>
                <a:cs typeface="Varela Round" pitchFamily="2" charset="-79"/>
              </a:rPr>
              <a:t>הראש הקורא/</a:t>
            </a:r>
            <a:r>
              <a:rPr lang="he-IL" dirty="0" err="1">
                <a:solidFill>
                  <a:srgbClr val="000000"/>
                </a:solidFill>
                <a:latin typeface="Varela Round" pitchFamily="2" charset="-79"/>
                <a:cs typeface="Varela Round" pitchFamily="2" charset="-79"/>
              </a:rPr>
              <a:t>כןתב</a:t>
            </a:r>
            <a:r>
              <a:rPr lang="he-IL" dirty="0">
                <a:solidFill>
                  <a:srgbClr val="000000"/>
                </a:solidFill>
                <a:latin typeface="Varela Round" pitchFamily="2" charset="-79"/>
                <a:cs typeface="Varela Round" pitchFamily="2" charset="-79"/>
              </a:rPr>
              <a:t> עומד על הספרה האחרונה במספר. </a:t>
            </a:r>
          </a:p>
          <a:p>
            <a:r>
              <a:rPr lang="he-IL" sz="2400" dirty="0">
                <a:solidFill>
                  <a:srgbClr val="000000"/>
                </a:solidFill>
                <a:latin typeface="Varela Round" pitchFamily="2" charset="-79"/>
                <a:cs typeface="Varela Round" pitchFamily="2" charset="-79"/>
              </a:rPr>
              <a:t>אם קראנו 0 נזוז ימינה, ונכתוב "0", אם קראנו 1 נזוז ימינה ונכתוב "1" ונסיים. </a:t>
            </a:r>
          </a:p>
        </p:txBody>
      </p:sp>
    </p:spTree>
    <p:extLst>
      <p:ext uri="{BB962C8B-B14F-4D97-AF65-F5344CB8AC3E}">
        <p14:creationId xmlns:p14="http://schemas.microsoft.com/office/powerpoint/2010/main" val="413581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מלבן 53">
            <a:extLst>
              <a:ext uri="{FF2B5EF4-FFF2-40B4-BE49-F238E27FC236}">
                <a16:creationId xmlns:a16="http://schemas.microsoft.com/office/drawing/2014/main" id="{729807AF-C8BE-4095-9703-CBFC39CAE736}"/>
              </a:ext>
            </a:extLst>
          </p:cNvPr>
          <p:cNvSpPr/>
          <p:nvPr/>
        </p:nvSpPr>
        <p:spPr>
          <a:xfrm>
            <a:off x="7272338" y="1263066"/>
            <a:ext cx="4683960" cy="1932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000" dirty="0">
              <a:latin typeface="Varela Round" pitchFamily="2" charset="-79"/>
              <a:cs typeface="Varela Round" pitchFamily="2" charset="-79"/>
            </a:endParaRPr>
          </a:p>
          <a:p>
            <a:pPr algn="ctr"/>
            <a:r>
              <a:rPr lang="he-IL" sz="3000" dirty="0">
                <a:latin typeface="Varela Round" pitchFamily="2" charset="-79"/>
                <a:cs typeface="Varela Round" pitchFamily="2" charset="-79"/>
              </a:rPr>
              <a:t>דוגמה 1</a:t>
            </a:r>
          </a:p>
          <a:p>
            <a:pPr algn="ctr"/>
            <a:endParaRPr lang="he-IL" sz="30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6" name="TextBox 5"/>
          <p:cNvSpPr txBox="1"/>
          <p:nvPr/>
        </p:nvSpPr>
        <p:spPr>
          <a:xfrm>
            <a:off x="7373027" y="1803744"/>
            <a:ext cx="4465907" cy="1631216"/>
          </a:xfrm>
          <a:prstGeom prst="rect">
            <a:avLst/>
          </a:prstGeom>
          <a:solidFill>
            <a:schemeClr val="bg1"/>
          </a:solidFill>
        </p:spPr>
        <p:txBody>
          <a:bodyPr wrap="square" rtlCol="1">
            <a:spAutoFit/>
          </a:bodyPr>
          <a:lstStyle/>
          <a:p>
            <a:pPr fontAlgn="auto">
              <a:spcAft>
                <a:spcPts val="0"/>
              </a:spcAft>
              <a:buFontTx/>
              <a:buNone/>
              <a:defRPr/>
            </a:pPr>
            <a:r>
              <a:rPr lang="he-IL" sz="2000" dirty="0">
                <a:solidFill>
                  <a:srgbClr val="000000"/>
                </a:solidFill>
                <a:latin typeface="Varela Round" pitchFamily="2" charset="-79"/>
                <a:cs typeface="Varela Round" pitchFamily="2" charset="-79"/>
              </a:rPr>
              <a:t>בנו מכונת </a:t>
            </a:r>
            <a:r>
              <a:rPr lang="he-IL" sz="2000" dirty="0" err="1">
                <a:solidFill>
                  <a:srgbClr val="000000"/>
                </a:solidFill>
                <a:latin typeface="Varela Round" pitchFamily="2" charset="-79"/>
                <a:cs typeface="Varela Round" pitchFamily="2" charset="-79"/>
              </a:rPr>
              <a:t>טיורינג</a:t>
            </a:r>
            <a:r>
              <a:rPr lang="he-IL" sz="2000" dirty="0">
                <a:solidFill>
                  <a:srgbClr val="000000"/>
                </a:solidFill>
                <a:latin typeface="Varela Round" pitchFamily="2" charset="-79"/>
                <a:cs typeface="Varela Round" pitchFamily="2" charset="-79"/>
              </a:rPr>
              <a:t> שמקבלת כקלט מספר בינארי (המספר רשום על הסרט בתחילתו), ומחזירה כפלט, מימין למספר "0" אם הוא זוגי, ו-"1" אם הוא אי-זוגי. </a:t>
            </a:r>
          </a:p>
        </p:txBody>
      </p:sp>
      <p:sp>
        <p:nvSpPr>
          <p:cNvPr id="10" name="מלבן 9"/>
          <p:cNvSpPr/>
          <p:nvPr/>
        </p:nvSpPr>
        <p:spPr>
          <a:xfrm>
            <a:off x="3422073" y="1301878"/>
            <a:ext cx="3316107" cy="400110"/>
          </a:xfrm>
          <a:prstGeom prst="rect">
            <a:avLst/>
          </a:prstGeom>
        </p:spPr>
        <p:txBody>
          <a:bodyPr wrap="square">
            <a:spAutoFit/>
          </a:bodyPr>
          <a:lstStyle/>
          <a:p>
            <a:r>
              <a:rPr lang="he-IL" sz="2000" dirty="0">
                <a:solidFill>
                  <a:srgbClr val="000000"/>
                </a:solidFill>
                <a:latin typeface="Varela Round" pitchFamily="2" charset="-79"/>
                <a:cs typeface="Varela Round" pitchFamily="2" charset="-79"/>
              </a:rPr>
              <a:t>המודל בצורה פורמאלית, </a:t>
            </a:r>
            <a:endParaRPr lang="he-IL" sz="2000" dirty="0">
              <a:latin typeface="Varela Round" pitchFamily="2" charset="-79"/>
              <a:cs typeface="Varela Round" pitchFamily="2" charset="-79"/>
            </a:endParaRPr>
          </a:p>
        </p:txBody>
      </p:sp>
      <p:grpSp>
        <p:nvGrpSpPr>
          <p:cNvPr id="50" name="קבוצה 49"/>
          <p:cNvGrpSpPr/>
          <p:nvPr/>
        </p:nvGrpSpPr>
        <p:grpSpPr>
          <a:xfrm>
            <a:off x="850246" y="2100535"/>
            <a:ext cx="5649386" cy="2000447"/>
            <a:chOff x="1350773" y="3115376"/>
            <a:chExt cx="6369434" cy="2514261"/>
          </a:xfrm>
        </p:grpSpPr>
        <p:sp>
          <p:nvSpPr>
            <p:cNvPr id="13" name="אליפסה 12">
              <a:extLst>
                <a:ext uri="{FF2B5EF4-FFF2-40B4-BE49-F238E27FC236}">
                  <a16:creationId xmlns:a16="http://schemas.microsoft.com/office/drawing/2014/main" id="{D029B90C-2B30-40C0-80E8-0B55304F6165}"/>
                </a:ext>
              </a:extLst>
            </p:cNvPr>
            <p:cNvSpPr/>
            <p:nvPr/>
          </p:nvSpPr>
          <p:spPr>
            <a:xfrm>
              <a:off x="6916693" y="4208088"/>
              <a:ext cx="803514" cy="913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latin typeface="Varela Round" pitchFamily="2" charset="-79"/>
                <a:cs typeface="Varela Round" pitchFamily="2" charset="-79"/>
              </a:endParaRPr>
            </a:p>
          </p:txBody>
        </p:sp>
        <p:cxnSp>
          <p:nvCxnSpPr>
            <p:cNvPr id="14" name="מחבר חץ ישר 13">
              <a:extLst>
                <a:ext uri="{FF2B5EF4-FFF2-40B4-BE49-F238E27FC236}">
                  <a16:creationId xmlns:a16="http://schemas.microsoft.com/office/drawing/2014/main" id="{B338E22E-BD5B-4C48-8D4B-6640C7228E91}"/>
                </a:ext>
              </a:extLst>
            </p:cNvPr>
            <p:cNvCxnSpPr>
              <a:cxnSpLocks/>
            </p:cNvCxnSpPr>
            <p:nvPr/>
          </p:nvCxnSpPr>
          <p:spPr>
            <a:xfrm>
              <a:off x="1350773" y="4153565"/>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אליפסה 14">
              <a:extLst>
                <a:ext uri="{FF2B5EF4-FFF2-40B4-BE49-F238E27FC236}">
                  <a16:creationId xmlns:a16="http://schemas.microsoft.com/office/drawing/2014/main" id="{B23D17BB-C3FE-4348-818A-782B8BC149DA}"/>
                </a:ext>
              </a:extLst>
            </p:cNvPr>
            <p:cNvSpPr/>
            <p:nvPr/>
          </p:nvSpPr>
          <p:spPr>
            <a:xfrm>
              <a:off x="1595695" y="4118738"/>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latin typeface="Varela Round" pitchFamily="2" charset="-79"/>
                  <a:cs typeface="Varela Round" pitchFamily="2" charset="-79"/>
                </a:rPr>
                <a:t>q</a:t>
              </a:r>
              <a:r>
                <a:rPr lang="en-US" sz="2000" baseline="-25000" dirty="0">
                  <a:latin typeface="Varela Round" pitchFamily="2" charset="-79"/>
                  <a:cs typeface="Varela Round" pitchFamily="2" charset="-79"/>
                </a:rPr>
                <a:t>0</a:t>
              </a:r>
              <a:endParaRPr lang="he-IL" sz="1600" baseline="-25000" dirty="0">
                <a:latin typeface="Varela Round" pitchFamily="2" charset="-79"/>
                <a:cs typeface="Varela Round" pitchFamily="2" charset="-79"/>
              </a:endParaRPr>
            </a:p>
          </p:txBody>
        </p:sp>
        <p:cxnSp>
          <p:nvCxnSpPr>
            <p:cNvPr id="16" name="מחבר חץ ישר 15">
              <a:extLst>
                <a:ext uri="{FF2B5EF4-FFF2-40B4-BE49-F238E27FC236}">
                  <a16:creationId xmlns:a16="http://schemas.microsoft.com/office/drawing/2014/main" id="{F510B91C-7D24-4450-A59D-C6ED5D3515EA}"/>
                </a:ext>
              </a:extLst>
            </p:cNvPr>
            <p:cNvCxnSpPr>
              <a:cxnSpLocks/>
              <a:endCxn id="19" idx="2"/>
            </p:cNvCxnSpPr>
            <p:nvPr/>
          </p:nvCxnSpPr>
          <p:spPr>
            <a:xfrm flipV="1">
              <a:off x="2388004" y="4650467"/>
              <a:ext cx="997988" cy="1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EF68A0-893B-44FF-8541-4C6C0FE36AD2}"/>
                </a:ext>
              </a:extLst>
            </p:cNvPr>
            <p:cNvSpPr txBox="1"/>
            <p:nvPr/>
          </p:nvSpPr>
          <p:spPr>
            <a:xfrm>
              <a:off x="2350805" y="4256123"/>
              <a:ext cx="1002496" cy="425511"/>
            </a:xfrm>
            <a:prstGeom prst="rect">
              <a:avLst/>
            </a:prstGeom>
            <a:noFill/>
          </p:spPr>
          <p:txBody>
            <a:bodyPr wrap="square" rtlCol="1">
              <a:spAutoFit/>
            </a:bodyPr>
            <a:lstStyle/>
            <a:p>
              <a:r>
                <a:rPr lang="en-US" sz="1600" dirty="0">
                  <a:latin typeface="Varela Round" pitchFamily="2" charset="-79"/>
                  <a:cs typeface="Varela Round" pitchFamily="2" charset="-79"/>
                </a:rPr>
                <a:t>∆/∆ L</a:t>
              </a:r>
              <a:endParaRPr lang="he-IL" sz="1600" dirty="0">
                <a:latin typeface="Varela Round" pitchFamily="2" charset="-79"/>
                <a:cs typeface="Varela Round" pitchFamily="2" charset="-79"/>
              </a:endParaRPr>
            </a:p>
          </p:txBody>
        </p:sp>
        <p:sp>
          <p:nvSpPr>
            <p:cNvPr id="19" name="אליפסה 18">
              <a:extLst>
                <a:ext uri="{FF2B5EF4-FFF2-40B4-BE49-F238E27FC236}">
                  <a16:creationId xmlns:a16="http://schemas.microsoft.com/office/drawing/2014/main" id="{41AAD911-CB11-4E61-A714-81D5860A7C95}"/>
                </a:ext>
              </a:extLst>
            </p:cNvPr>
            <p:cNvSpPr/>
            <p:nvPr/>
          </p:nvSpPr>
          <p:spPr>
            <a:xfrm>
              <a:off x="3385993" y="4193515"/>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1</a:t>
              </a:r>
              <a:endParaRPr lang="he-IL" sz="1600" baseline="-25000" dirty="0">
                <a:latin typeface="Varela Round" pitchFamily="2" charset="-79"/>
                <a:cs typeface="Varela Round" pitchFamily="2" charset="-79"/>
              </a:endParaRPr>
            </a:p>
          </p:txBody>
        </p:sp>
        <p:cxnSp>
          <p:nvCxnSpPr>
            <p:cNvPr id="20" name="מחבר חץ ישר 19">
              <a:extLst>
                <a:ext uri="{FF2B5EF4-FFF2-40B4-BE49-F238E27FC236}">
                  <a16:creationId xmlns:a16="http://schemas.microsoft.com/office/drawing/2014/main" id="{87D20683-36C6-4C08-8574-02DD6EF4A018}"/>
                </a:ext>
              </a:extLst>
            </p:cNvPr>
            <p:cNvCxnSpPr>
              <a:cxnSpLocks/>
            </p:cNvCxnSpPr>
            <p:nvPr/>
          </p:nvCxnSpPr>
          <p:spPr>
            <a:xfrm>
              <a:off x="6135692" y="4036372"/>
              <a:ext cx="781001" cy="419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אליפסה 20">
              <a:extLst>
                <a:ext uri="{FF2B5EF4-FFF2-40B4-BE49-F238E27FC236}">
                  <a16:creationId xmlns:a16="http://schemas.microsoft.com/office/drawing/2014/main" id="{5FDFC371-6244-4F4E-8A05-047E3B57223E}"/>
                </a:ext>
              </a:extLst>
            </p:cNvPr>
            <p:cNvSpPr/>
            <p:nvPr/>
          </p:nvSpPr>
          <p:spPr>
            <a:xfrm>
              <a:off x="7000159" y="4329299"/>
              <a:ext cx="639203" cy="70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latin typeface="Varela Round" pitchFamily="2" charset="-79"/>
                  <a:cs typeface="Varela Round" pitchFamily="2" charset="-79"/>
                </a:rPr>
                <a:t>q</a:t>
              </a:r>
              <a:r>
                <a:rPr lang="en-US" sz="2000" baseline="-25000" dirty="0">
                  <a:latin typeface="Varela Round" pitchFamily="2" charset="-79"/>
                  <a:cs typeface="Varela Round" pitchFamily="2" charset="-79"/>
                </a:rPr>
                <a:t>4</a:t>
              </a:r>
              <a:endParaRPr lang="he-IL" sz="1200" baseline="-25000" dirty="0">
                <a:latin typeface="Varela Round" pitchFamily="2" charset="-79"/>
                <a:cs typeface="Varela Round" pitchFamily="2" charset="-79"/>
              </a:endParaRPr>
            </a:p>
          </p:txBody>
        </p:sp>
        <p:cxnSp>
          <p:nvCxnSpPr>
            <p:cNvPr id="22" name="מחבר חץ ישר 21">
              <a:extLst>
                <a:ext uri="{FF2B5EF4-FFF2-40B4-BE49-F238E27FC236}">
                  <a16:creationId xmlns:a16="http://schemas.microsoft.com/office/drawing/2014/main" id="{B338E22E-BD5B-4C48-8D4B-6640C7228E91}"/>
                </a:ext>
              </a:extLst>
            </p:cNvPr>
            <p:cNvCxnSpPr>
              <a:cxnSpLocks/>
            </p:cNvCxnSpPr>
            <p:nvPr/>
          </p:nvCxnSpPr>
          <p:spPr>
            <a:xfrm>
              <a:off x="1350773" y="4153565"/>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Freeform 17"/>
            <p:cNvSpPr>
              <a:spLocks/>
            </p:cNvSpPr>
            <p:nvPr/>
          </p:nvSpPr>
          <p:spPr bwMode="auto">
            <a:xfrm>
              <a:off x="1754889" y="3715501"/>
              <a:ext cx="381929" cy="409062"/>
            </a:xfrm>
            <a:custGeom>
              <a:avLst/>
              <a:gdLst/>
              <a:ahLst/>
              <a:cxnLst>
                <a:cxn ang="0">
                  <a:pos x="0" y="540"/>
                </a:cxn>
                <a:cxn ang="0">
                  <a:pos x="360" y="0"/>
                </a:cxn>
                <a:cxn ang="0">
                  <a:pos x="480" y="540"/>
                </a:cxn>
              </a:cxnLst>
              <a:rect l="0" t="0" r="r" b="b"/>
              <a:pathLst>
                <a:path w="480" h="540">
                  <a:moveTo>
                    <a:pt x="0" y="540"/>
                  </a:moveTo>
                  <a:cubicBezTo>
                    <a:pt x="140" y="270"/>
                    <a:pt x="280" y="0"/>
                    <a:pt x="360" y="0"/>
                  </a:cubicBezTo>
                  <a:cubicBezTo>
                    <a:pt x="440" y="0"/>
                    <a:pt x="460" y="270"/>
                    <a:pt x="480" y="540"/>
                  </a:cubicBezTo>
                </a:path>
              </a:pathLst>
            </a:custGeom>
            <a:noFill/>
            <a:ln w="9525">
              <a:solidFill>
                <a:srgbClr val="000000"/>
              </a:solidFill>
              <a:round/>
              <a:headEnd/>
              <a:tailEnd type="stealth" w="med" len="med"/>
            </a:ln>
          </p:spPr>
          <p:txBody>
            <a:bodyPr/>
            <a:lstStyle/>
            <a:p>
              <a:endParaRPr lang="he-IL"/>
            </a:p>
          </p:txBody>
        </p:sp>
        <p:sp>
          <p:nvSpPr>
            <p:cNvPr id="26" name="TextBox 25">
              <a:extLst>
                <a:ext uri="{FF2B5EF4-FFF2-40B4-BE49-F238E27FC236}">
                  <a16:creationId xmlns:a16="http://schemas.microsoft.com/office/drawing/2014/main" id="{EBEF68A0-893B-44FF-8541-4C6C0FE36AD2}"/>
                </a:ext>
              </a:extLst>
            </p:cNvPr>
            <p:cNvSpPr txBox="1"/>
            <p:nvPr/>
          </p:nvSpPr>
          <p:spPr>
            <a:xfrm>
              <a:off x="6177272" y="4894663"/>
              <a:ext cx="880015" cy="734974"/>
            </a:xfrm>
            <a:prstGeom prst="rect">
              <a:avLst/>
            </a:prstGeom>
            <a:noFill/>
          </p:spPr>
          <p:txBody>
            <a:bodyPr wrap="square" rtlCol="1">
              <a:spAutoFit/>
            </a:bodyPr>
            <a:lstStyle/>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a:t>
              </a:r>
              <a:r>
                <a:rPr lang="en-US" sz="1600" dirty="0">
                  <a:latin typeface="Varela Round" pitchFamily="2" charset="-79"/>
                  <a:cs typeface="Varela Round" pitchFamily="2" charset="-79"/>
                </a:rPr>
                <a:t>∆/1 </a:t>
              </a:r>
              <a:endParaRPr lang="he-IL" sz="1600" dirty="0">
                <a:latin typeface="Varela Round" pitchFamily="2" charset="-79"/>
                <a:cs typeface="Varela Round" pitchFamily="2" charset="-79"/>
              </a:endParaRPr>
            </a:p>
          </p:txBody>
        </p:sp>
        <p:sp>
          <p:nvSpPr>
            <p:cNvPr id="27" name="TextBox 26">
              <a:extLst>
                <a:ext uri="{FF2B5EF4-FFF2-40B4-BE49-F238E27FC236}">
                  <a16:creationId xmlns:a16="http://schemas.microsoft.com/office/drawing/2014/main" id="{EBEF68A0-893B-44FF-8541-4C6C0FE36AD2}"/>
                </a:ext>
              </a:extLst>
            </p:cNvPr>
            <p:cNvSpPr txBox="1"/>
            <p:nvPr/>
          </p:nvSpPr>
          <p:spPr>
            <a:xfrm>
              <a:off x="4003818" y="3697091"/>
              <a:ext cx="880015" cy="425511"/>
            </a:xfrm>
            <a:prstGeom prst="rect">
              <a:avLst/>
            </a:prstGeom>
            <a:noFill/>
          </p:spPr>
          <p:txBody>
            <a:bodyPr wrap="square" rtlCol="1">
              <a:spAutoFit/>
            </a:bodyPr>
            <a:lstStyle/>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0/0</a:t>
              </a:r>
            </a:p>
          </p:txBody>
        </p:sp>
        <p:cxnSp>
          <p:nvCxnSpPr>
            <p:cNvPr id="29" name="מחבר חץ ישר 28">
              <a:extLst>
                <a:ext uri="{FF2B5EF4-FFF2-40B4-BE49-F238E27FC236}">
                  <a16:creationId xmlns:a16="http://schemas.microsoft.com/office/drawing/2014/main" id="{F510B91C-7D24-4450-A59D-C6ED5D3515EA}"/>
                </a:ext>
              </a:extLst>
            </p:cNvPr>
            <p:cNvCxnSpPr>
              <a:cxnSpLocks/>
              <a:endCxn id="31" idx="2"/>
            </p:cNvCxnSpPr>
            <p:nvPr/>
          </p:nvCxnSpPr>
          <p:spPr>
            <a:xfrm>
              <a:off x="4230692" y="4854499"/>
              <a:ext cx="1060301" cy="29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אליפסה 30">
              <a:extLst>
                <a:ext uri="{FF2B5EF4-FFF2-40B4-BE49-F238E27FC236}">
                  <a16:creationId xmlns:a16="http://schemas.microsoft.com/office/drawing/2014/main" id="{41AAD911-CB11-4E61-A714-81D5860A7C95}"/>
                </a:ext>
              </a:extLst>
            </p:cNvPr>
            <p:cNvSpPr/>
            <p:nvPr/>
          </p:nvSpPr>
          <p:spPr>
            <a:xfrm>
              <a:off x="5290993" y="4696435"/>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3</a:t>
              </a:r>
              <a:endParaRPr lang="he-IL" sz="1600" baseline="-25000" dirty="0">
                <a:latin typeface="Varela Round" pitchFamily="2" charset="-79"/>
                <a:cs typeface="Varela Round" pitchFamily="2" charset="-79"/>
              </a:endParaRPr>
            </a:p>
          </p:txBody>
        </p:sp>
        <p:sp>
          <p:nvSpPr>
            <p:cNvPr id="32" name="TextBox 31">
              <a:extLst>
                <a:ext uri="{FF2B5EF4-FFF2-40B4-BE49-F238E27FC236}">
                  <a16:creationId xmlns:a16="http://schemas.microsoft.com/office/drawing/2014/main" id="{EBEF68A0-893B-44FF-8541-4C6C0FE36AD2}"/>
                </a:ext>
              </a:extLst>
            </p:cNvPr>
            <p:cNvSpPr txBox="1"/>
            <p:nvPr/>
          </p:nvSpPr>
          <p:spPr>
            <a:xfrm>
              <a:off x="1505846" y="3115376"/>
              <a:ext cx="880015" cy="734974"/>
            </a:xfrm>
            <a:prstGeom prst="rect">
              <a:avLst/>
            </a:prstGeom>
            <a:noFill/>
          </p:spPr>
          <p:txBody>
            <a:bodyPr wrap="square" rtlCol="1">
              <a:spAutoFit/>
            </a:bodyPr>
            <a:lstStyle/>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0/0</a:t>
              </a:r>
            </a:p>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1/1</a:t>
              </a:r>
            </a:p>
          </p:txBody>
        </p:sp>
        <p:cxnSp>
          <p:nvCxnSpPr>
            <p:cNvPr id="33" name="מחבר חץ ישר 32">
              <a:extLst>
                <a:ext uri="{FF2B5EF4-FFF2-40B4-BE49-F238E27FC236}">
                  <a16:creationId xmlns:a16="http://schemas.microsoft.com/office/drawing/2014/main" id="{F510B91C-7D24-4450-A59D-C6ED5D3515EA}"/>
                </a:ext>
              </a:extLst>
            </p:cNvPr>
            <p:cNvCxnSpPr>
              <a:cxnSpLocks/>
              <a:stCxn id="19" idx="7"/>
              <a:endCxn id="34" idx="2"/>
            </p:cNvCxnSpPr>
            <p:nvPr/>
          </p:nvCxnSpPr>
          <p:spPr>
            <a:xfrm flipV="1">
              <a:off x="4106989" y="3797027"/>
              <a:ext cx="1199244" cy="530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אליפסה 33">
              <a:extLst>
                <a:ext uri="{FF2B5EF4-FFF2-40B4-BE49-F238E27FC236}">
                  <a16:creationId xmlns:a16="http://schemas.microsoft.com/office/drawing/2014/main" id="{41AAD911-CB11-4E61-A714-81D5860A7C95}"/>
                </a:ext>
              </a:extLst>
            </p:cNvPr>
            <p:cNvSpPr/>
            <p:nvPr/>
          </p:nvSpPr>
          <p:spPr>
            <a:xfrm>
              <a:off x="5306233" y="3340075"/>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1</a:t>
              </a:r>
              <a:endParaRPr lang="he-IL" sz="1600" baseline="-25000" dirty="0">
                <a:latin typeface="Varela Round" pitchFamily="2" charset="-79"/>
                <a:cs typeface="Varela Round" pitchFamily="2" charset="-79"/>
              </a:endParaRPr>
            </a:p>
          </p:txBody>
        </p:sp>
        <p:sp>
          <p:nvSpPr>
            <p:cNvPr id="38" name="TextBox 37">
              <a:extLst>
                <a:ext uri="{FF2B5EF4-FFF2-40B4-BE49-F238E27FC236}">
                  <a16:creationId xmlns:a16="http://schemas.microsoft.com/office/drawing/2014/main" id="{EBEF68A0-893B-44FF-8541-4C6C0FE36AD2}"/>
                </a:ext>
              </a:extLst>
            </p:cNvPr>
            <p:cNvSpPr txBox="1"/>
            <p:nvPr/>
          </p:nvSpPr>
          <p:spPr>
            <a:xfrm>
              <a:off x="4149437" y="4885920"/>
              <a:ext cx="880015" cy="425511"/>
            </a:xfrm>
            <a:prstGeom prst="rect">
              <a:avLst/>
            </a:prstGeom>
            <a:noFill/>
          </p:spPr>
          <p:txBody>
            <a:bodyPr wrap="square" rtlCol="1">
              <a:spAutoFit/>
            </a:bodyPr>
            <a:lstStyle/>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1/1</a:t>
              </a:r>
            </a:p>
          </p:txBody>
        </p:sp>
        <p:cxnSp>
          <p:nvCxnSpPr>
            <p:cNvPr id="44" name="מחבר חץ ישר 43">
              <a:extLst>
                <a:ext uri="{FF2B5EF4-FFF2-40B4-BE49-F238E27FC236}">
                  <a16:creationId xmlns:a16="http://schemas.microsoft.com/office/drawing/2014/main" id="{87D20683-36C6-4C08-8574-02DD6EF4A018}"/>
                </a:ext>
              </a:extLst>
            </p:cNvPr>
            <p:cNvCxnSpPr>
              <a:cxnSpLocks/>
              <a:stCxn id="31" idx="6"/>
            </p:cNvCxnSpPr>
            <p:nvPr/>
          </p:nvCxnSpPr>
          <p:spPr>
            <a:xfrm flipV="1">
              <a:off x="6135692" y="4726552"/>
              <a:ext cx="781001" cy="426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BEF68A0-893B-44FF-8541-4C6C0FE36AD2}"/>
                </a:ext>
              </a:extLst>
            </p:cNvPr>
            <p:cNvSpPr txBox="1"/>
            <p:nvPr/>
          </p:nvSpPr>
          <p:spPr>
            <a:xfrm>
              <a:off x="6127258" y="3895315"/>
              <a:ext cx="880015" cy="734974"/>
            </a:xfrm>
            <a:prstGeom prst="rect">
              <a:avLst/>
            </a:prstGeom>
            <a:noFill/>
          </p:spPr>
          <p:txBody>
            <a:bodyPr wrap="square" rtlCol="1">
              <a:spAutoFit/>
            </a:bodyPr>
            <a:lstStyle/>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a:t>
              </a:r>
              <a:r>
                <a:rPr lang="en-US" sz="1600" dirty="0">
                  <a:latin typeface="Varela Round" pitchFamily="2" charset="-79"/>
                  <a:cs typeface="Varela Round" pitchFamily="2" charset="-79"/>
                </a:rPr>
                <a:t>∆/0</a:t>
              </a:r>
              <a:endParaRPr lang="he-IL" sz="1600" dirty="0">
                <a:latin typeface="Varela Round" pitchFamily="2" charset="-79"/>
                <a:cs typeface="Varela Round" pitchFamily="2" charset="-79"/>
              </a:endParaRPr>
            </a:p>
          </p:txBody>
        </p:sp>
      </p:grpSp>
      <p:cxnSp>
        <p:nvCxnSpPr>
          <p:cNvPr id="52" name="מחבר ישר 51">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 name="מלבן 1"/>
          <p:cNvSpPr/>
          <p:nvPr/>
        </p:nvSpPr>
        <p:spPr>
          <a:xfrm>
            <a:off x="1975523" y="3803884"/>
            <a:ext cx="9863411" cy="830997"/>
          </a:xfrm>
          <a:prstGeom prst="rect">
            <a:avLst/>
          </a:prstGeom>
        </p:spPr>
        <p:txBody>
          <a:bodyPr wrap="square">
            <a:spAutoFit/>
          </a:bodyPr>
          <a:lstStyle/>
          <a:p>
            <a:r>
              <a:rPr lang="he-IL" sz="2400" dirty="0">
                <a:solidFill>
                  <a:srgbClr val="222222"/>
                </a:solidFill>
                <a:latin typeface="Varela Round" pitchFamily="2" charset="-79"/>
                <a:cs typeface="Varela Round" pitchFamily="2" charset="-79"/>
              </a:rPr>
              <a:t>בדרך כלל פלט נרשם בין שני סימני $. </a:t>
            </a:r>
          </a:p>
          <a:p>
            <a:r>
              <a:rPr lang="he-IL" sz="2400" dirty="0">
                <a:solidFill>
                  <a:srgbClr val="222222"/>
                </a:solidFill>
                <a:latin typeface="Varela Round" pitchFamily="2" charset="-79"/>
                <a:cs typeface="Varela Round" pitchFamily="2" charset="-79"/>
              </a:rPr>
              <a:t>חישבו איזה שינוי יש לבצע במכונה על מנת שהפלט ירשם בין שני סימני $? </a:t>
            </a:r>
            <a:endParaRPr lang="he-IL" sz="2400" dirty="0">
              <a:latin typeface="Varela Round" pitchFamily="2" charset="-79"/>
              <a:cs typeface="Varela Round" pitchFamily="2" charset="-79"/>
            </a:endParaRPr>
          </a:p>
        </p:txBody>
      </p:sp>
    </p:spTree>
    <p:extLst>
      <p:ext uri="{BB962C8B-B14F-4D97-AF65-F5344CB8AC3E}">
        <p14:creationId xmlns:p14="http://schemas.microsoft.com/office/powerpoint/2010/main" val="1390209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מלבן 53">
            <a:extLst>
              <a:ext uri="{FF2B5EF4-FFF2-40B4-BE49-F238E27FC236}">
                <a16:creationId xmlns:a16="http://schemas.microsoft.com/office/drawing/2014/main" id="{729807AF-C8BE-4095-9703-CBFC39CAE736}"/>
              </a:ext>
            </a:extLst>
          </p:cNvPr>
          <p:cNvSpPr/>
          <p:nvPr/>
        </p:nvSpPr>
        <p:spPr>
          <a:xfrm>
            <a:off x="7272338" y="1263066"/>
            <a:ext cx="4683960" cy="1932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000" dirty="0">
              <a:latin typeface="Varela Round" pitchFamily="2" charset="-79"/>
              <a:cs typeface="Varela Round" pitchFamily="2" charset="-79"/>
            </a:endParaRPr>
          </a:p>
          <a:p>
            <a:pPr algn="ctr"/>
            <a:r>
              <a:rPr lang="he-IL" sz="3000" dirty="0">
                <a:latin typeface="Varela Round" pitchFamily="2" charset="-79"/>
                <a:cs typeface="Varela Round" pitchFamily="2" charset="-79"/>
              </a:rPr>
              <a:t>דוגמה 1</a:t>
            </a:r>
          </a:p>
          <a:p>
            <a:pPr algn="ctr"/>
            <a:endParaRPr lang="he-IL" sz="30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6" name="TextBox 5"/>
          <p:cNvSpPr txBox="1"/>
          <p:nvPr/>
        </p:nvSpPr>
        <p:spPr>
          <a:xfrm>
            <a:off x="7373027" y="1803744"/>
            <a:ext cx="4465907" cy="1631216"/>
          </a:xfrm>
          <a:prstGeom prst="rect">
            <a:avLst/>
          </a:prstGeom>
          <a:solidFill>
            <a:schemeClr val="bg1"/>
          </a:solidFill>
        </p:spPr>
        <p:txBody>
          <a:bodyPr wrap="square" rtlCol="1">
            <a:spAutoFit/>
          </a:bodyPr>
          <a:lstStyle/>
          <a:p>
            <a:pPr fontAlgn="auto">
              <a:spcAft>
                <a:spcPts val="0"/>
              </a:spcAft>
              <a:buFontTx/>
              <a:buNone/>
              <a:defRPr/>
            </a:pPr>
            <a:r>
              <a:rPr lang="he-IL" sz="2000" dirty="0">
                <a:solidFill>
                  <a:srgbClr val="000000"/>
                </a:solidFill>
                <a:latin typeface="Varela Round" pitchFamily="2" charset="-79"/>
                <a:cs typeface="Varela Round" pitchFamily="2" charset="-79"/>
              </a:rPr>
              <a:t>בנו מכונת </a:t>
            </a:r>
            <a:r>
              <a:rPr lang="he-IL" sz="2000" dirty="0" err="1">
                <a:solidFill>
                  <a:srgbClr val="000000"/>
                </a:solidFill>
                <a:latin typeface="Varela Round" pitchFamily="2" charset="-79"/>
                <a:cs typeface="Varela Round" pitchFamily="2" charset="-79"/>
              </a:rPr>
              <a:t>טיורינג</a:t>
            </a:r>
            <a:r>
              <a:rPr lang="he-IL" sz="2000" dirty="0">
                <a:solidFill>
                  <a:srgbClr val="000000"/>
                </a:solidFill>
                <a:latin typeface="Varela Round" pitchFamily="2" charset="-79"/>
                <a:cs typeface="Varela Round" pitchFamily="2" charset="-79"/>
              </a:rPr>
              <a:t> שמקבלת כקלט מספר בינארי (המספר רשום על הסרט בתחילתו), ומחזירה כפלט, מימין למספר "0" אם הוא זוגי, ו-"1" אם הוא אי-זוגי. </a:t>
            </a:r>
          </a:p>
        </p:txBody>
      </p:sp>
      <p:sp>
        <p:nvSpPr>
          <p:cNvPr id="10" name="מלבן 9"/>
          <p:cNvSpPr/>
          <p:nvPr/>
        </p:nvSpPr>
        <p:spPr>
          <a:xfrm>
            <a:off x="3422073" y="1301878"/>
            <a:ext cx="3316107" cy="400110"/>
          </a:xfrm>
          <a:prstGeom prst="rect">
            <a:avLst/>
          </a:prstGeom>
        </p:spPr>
        <p:txBody>
          <a:bodyPr wrap="square">
            <a:spAutoFit/>
          </a:bodyPr>
          <a:lstStyle/>
          <a:p>
            <a:r>
              <a:rPr lang="he-IL" sz="2000" dirty="0">
                <a:solidFill>
                  <a:srgbClr val="000000"/>
                </a:solidFill>
                <a:latin typeface="Varela Round" pitchFamily="2" charset="-79"/>
                <a:cs typeface="Varela Round" pitchFamily="2" charset="-79"/>
              </a:rPr>
              <a:t>המודל בצורה פורמאלית, </a:t>
            </a:r>
            <a:endParaRPr lang="he-IL" sz="2000" dirty="0">
              <a:latin typeface="Varela Round" pitchFamily="2" charset="-79"/>
              <a:cs typeface="Varela Round" pitchFamily="2" charset="-79"/>
            </a:endParaRPr>
          </a:p>
        </p:txBody>
      </p:sp>
      <p:sp>
        <p:nvSpPr>
          <p:cNvPr id="11" name="מלבן 10"/>
          <p:cNvSpPr/>
          <p:nvPr/>
        </p:nvSpPr>
        <p:spPr>
          <a:xfrm>
            <a:off x="239846" y="4513663"/>
            <a:ext cx="8593238" cy="1569660"/>
          </a:xfrm>
          <a:prstGeom prst="rect">
            <a:avLst/>
          </a:prstGeom>
        </p:spPr>
        <p:txBody>
          <a:bodyPr wrap="square">
            <a:spAutoFit/>
          </a:bodyPr>
          <a:lstStyle/>
          <a:p>
            <a:pPr algn="ctr"/>
            <a:r>
              <a:rPr lang="he-IL" sz="2400" dirty="0">
                <a:solidFill>
                  <a:srgbClr val="000000"/>
                </a:solidFill>
                <a:latin typeface="Varela Round" pitchFamily="2" charset="-79"/>
                <a:cs typeface="Varela Round" pitchFamily="2" charset="-79"/>
              </a:rPr>
              <a:t>במודל זה ניתן לחשב כל פונקציה שמחשב מחשב-העל המשוכלל ביותר שקיים היום בעולם. ולכן כשנדבר על אלגוריתם, נדבר בעצם על מכונת </a:t>
            </a:r>
            <a:r>
              <a:rPr lang="he-IL" sz="2400" dirty="0" err="1">
                <a:solidFill>
                  <a:srgbClr val="000000"/>
                </a:solidFill>
                <a:latin typeface="Varela Round" pitchFamily="2" charset="-79"/>
                <a:cs typeface="Varela Round" pitchFamily="2" charset="-79"/>
              </a:rPr>
              <a:t>טיורינג</a:t>
            </a:r>
            <a:r>
              <a:rPr lang="he-IL" sz="2400" dirty="0">
                <a:solidFill>
                  <a:srgbClr val="000000"/>
                </a:solidFill>
                <a:latin typeface="Varela Round" pitchFamily="2" charset="-79"/>
                <a:cs typeface="Varela Round" pitchFamily="2" charset="-79"/>
              </a:rPr>
              <a:t>, וכשנרצה להוכיח את נכונות האלגוריתם נוכל לעשות זאת בעזרת מכונת </a:t>
            </a:r>
            <a:r>
              <a:rPr lang="he-IL" sz="2400" dirty="0" err="1">
                <a:solidFill>
                  <a:srgbClr val="000000"/>
                </a:solidFill>
                <a:latin typeface="Varela Round" pitchFamily="2" charset="-79"/>
                <a:cs typeface="Varela Round" pitchFamily="2" charset="-79"/>
              </a:rPr>
              <a:t>טיורינג</a:t>
            </a:r>
            <a:endParaRPr lang="he-IL" sz="2400" dirty="0">
              <a:latin typeface="Varela Round" pitchFamily="2" charset="-79"/>
              <a:cs typeface="Varela Round" pitchFamily="2" charset="-79"/>
            </a:endParaRPr>
          </a:p>
        </p:txBody>
      </p:sp>
      <p:grpSp>
        <p:nvGrpSpPr>
          <p:cNvPr id="50" name="קבוצה 49"/>
          <p:cNvGrpSpPr/>
          <p:nvPr/>
        </p:nvGrpSpPr>
        <p:grpSpPr>
          <a:xfrm>
            <a:off x="667073" y="1559507"/>
            <a:ext cx="5649386" cy="2000447"/>
            <a:chOff x="1350773" y="3115376"/>
            <a:chExt cx="6369434" cy="2514261"/>
          </a:xfrm>
        </p:grpSpPr>
        <p:sp>
          <p:nvSpPr>
            <p:cNvPr id="13" name="אליפסה 12">
              <a:extLst>
                <a:ext uri="{FF2B5EF4-FFF2-40B4-BE49-F238E27FC236}">
                  <a16:creationId xmlns:a16="http://schemas.microsoft.com/office/drawing/2014/main" id="{D029B90C-2B30-40C0-80E8-0B55304F6165}"/>
                </a:ext>
              </a:extLst>
            </p:cNvPr>
            <p:cNvSpPr/>
            <p:nvPr/>
          </p:nvSpPr>
          <p:spPr>
            <a:xfrm>
              <a:off x="6916693" y="4208088"/>
              <a:ext cx="803514" cy="913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latin typeface="Varela Round" pitchFamily="2" charset="-79"/>
                <a:cs typeface="Varela Round" pitchFamily="2" charset="-79"/>
              </a:endParaRPr>
            </a:p>
          </p:txBody>
        </p:sp>
        <p:cxnSp>
          <p:nvCxnSpPr>
            <p:cNvPr id="14" name="מחבר חץ ישר 13">
              <a:extLst>
                <a:ext uri="{FF2B5EF4-FFF2-40B4-BE49-F238E27FC236}">
                  <a16:creationId xmlns:a16="http://schemas.microsoft.com/office/drawing/2014/main" id="{B338E22E-BD5B-4C48-8D4B-6640C7228E91}"/>
                </a:ext>
              </a:extLst>
            </p:cNvPr>
            <p:cNvCxnSpPr>
              <a:cxnSpLocks/>
            </p:cNvCxnSpPr>
            <p:nvPr/>
          </p:nvCxnSpPr>
          <p:spPr>
            <a:xfrm>
              <a:off x="1350773" y="4153565"/>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אליפסה 14">
              <a:extLst>
                <a:ext uri="{FF2B5EF4-FFF2-40B4-BE49-F238E27FC236}">
                  <a16:creationId xmlns:a16="http://schemas.microsoft.com/office/drawing/2014/main" id="{B23D17BB-C3FE-4348-818A-782B8BC149DA}"/>
                </a:ext>
              </a:extLst>
            </p:cNvPr>
            <p:cNvSpPr/>
            <p:nvPr/>
          </p:nvSpPr>
          <p:spPr>
            <a:xfrm>
              <a:off x="1595695" y="4118738"/>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latin typeface="Varela Round" pitchFamily="2" charset="-79"/>
                  <a:cs typeface="Varela Round" pitchFamily="2" charset="-79"/>
                </a:rPr>
                <a:t>q</a:t>
              </a:r>
              <a:r>
                <a:rPr lang="en-US" sz="2000" baseline="-25000" dirty="0">
                  <a:latin typeface="Varela Round" pitchFamily="2" charset="-79"/>
                  <a:cs typeface="Varela Round" pitchFamily="2" charset="-79"/>
                </a:rPr>
                <a:t>0</a:t>
              </a:r>
              <a:endParaRPr lang="he-IL" sz="1600" baseline="-25000" dirty="0">
                <a:latin typeface="Varela Round" pitchFamily="2" charset="-79"/>
                <a:cs typeface="Varela Round" pitchFamily="2" charset="-79"/>
              </a:endParaRPr>
            </a:p>
          </p:txBody>
        </p:sp>
        <p:cxnSp>
          <p:nvCxnSpPr>
            <p:cNvPr id="16" name="מחבר חץ ישר 15">
              <a:extLst>
                <a:ext uri="{FF2B5EF4-FFF2-40B4-BE49-F238E27FC236}">
                  <a16:creationId xmlns:a16="http://schemas.microsoft.com/office/drawing/2014/main" id="{F510B91C-7D24-4450-A59D-C6ED5D3515EA}"/>
                </a:ext>
              </a:extLst>
            </p:cNvPr>
            <p:cNvCxnSpPr>
              <a:cxnSpLocks/>
              <a:endCxn id="19" idx="2"/>
            </p:cNvCxnSpPr>
            <p:nvPr/>
          </p:nvCxnSpPr>
          <p:spPr>
            <a:xfrm flipV="1">
              <a:off x="2388004" y="4650467"/>
              <a:ext cx="997988" cy="1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EF68A0-893B-44FF-8541-4C6C0FE36AD2}"/>
                </a:ext>
              </a:extLst>
            </p:cNvPr>
            <p:cNvSpPr txBox="1"/>
            <p:nvPr/>
          </p:nvSpPr>
          <p:spPr>
            <a:xfrm>
              <a:off x="2350805" y="4256123"/>
              <a:ext cx="1002496" cy="425511"/>
            </a:xfrm>
            <a:prstGeom prst="rect">
              <a:avLst/>
            </a:prstGeom>
            <a:noFill/>
          </p:spPr>
          <p:txBody>
            <a:bodyPr wrap="square" rtlCol="1">
              <a:spAutoFit/>
            </a:bodyPr>
            <a:lstStyle/>
            <a:p>
              <a:r>
                <a:rPr lang="en-US" sz="1600" dirty="0">
                  <a:latin typeface="Varela Round" pitchFamily="2" charset="-79"/>
                  <a:cs typeface="Varela Round" pitchFamily="2" charset="-79"/>
                </a:rPr>
                <a:t>∆/∆ L</a:t>
              </a:r>
              <a:endParaRPr lang="he-IL" sz="1600" dirty="0">
                <a:latin typeface="Varela Round" pitchFamily="2" charset="-79"/>
                <a:cs typeface="Varela Round" pitchFamily="2" charset="-79"/>
              </a:endParaRPr>
            </a:p>
          </p:txBody>
        </p:sp>
        <p:sp>
          <p:nvSpPr>
            <p:cNvPr id="19" name="אליפסה 18">
              <a:extLst>
                <a:ext uri="{FF2B5EF4-FFF2-40B4-BE49-F238E27FC236}">
                  <a16:creationId xmlns:a16="http://schemas.microsoft.com/office/drawing/2014/main" id="{41AAD911-CB11-4E61-A714-81D5860A7C95}"/>
                </a:ext>
              </a:extLst>
            </p:cNvPr>
            <p:cNvSpPr/>
            <p:nvPr/>
          </p:nvSpPr>
          <p:spPr>
            <a:xfrm>
              <a:off x="3385993" y="4193515"/>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1</a:t>
              </a:r>
              <a:endParaRPr lang="he-IL" sz="1600" baseline="-25000" dirty="0">
                <a:latin typeface="Varela Round" pitchFamily="2" charset="-79"/>
                <a:cs typeface="Varela Round" pitchFamily="2" charset="-79"/>
              </a:endParaRPr>
            </a:p>
          </p:txBody>
        </p:sp>
        <p:cxnSp>
          <p:nvCxnSpPr>
            <p:cNvPr id="20" name="מחבר חץ ישר 19">
              <a:extLst>
                <a:ext uri="{FF2B5EF4-FFF2-40B4-BE49-F238E27FC236}">
                  <a16:creationId xmlns:a16="http://schemas.microsoft.com/office/drawing/2014/main" id="{87D20683-36C6-4C08-8574-02DD6EF4A018}"/>
                </a:ext>
              </a:extLst>
            </p:cNvPr>
            <p:cNvCxnSpPr>
              <a:cxnSpLocks/>
            </p:cNvCxnSpPr>
            <p:nvPr/>
          </p:nvCxnSpPr>
          <p:spPr>
            <a:xfrm>
              <a:off x="6135692" y="4036372"/>
              <a:ext cx="781001" cy="419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אליפסה 20">
              <a:extLst>
                <a:ext uri="{FF2B5EF4-FFF2-40B4-BE49-F238E27FC236}">
                  <a16:creationId xmlns:a16="http://schemas.microsoft.com/office/drawing/2014/main" id="{5FDFC371-6244-4F4E-8A05-047E3B57223E}"/>
                </a:ext>
              </a:extLst>
            </p:cNvPr>
            <p:cNvSpPr/>
            <p:nvPr/>
          </p:nvSpPr>
          <p:spPr>
            <a:xfrm>
              <a:off x="7000159" y="4329299"/>
              <a:ext cx="639203" cy="70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latin typeface="Varela Round" pitchFamily="2" charset="-79"/>
                  <a:cs typeface="Varela Round" pitchFamily="2" charset="-79"/>
                </a:rPr>
                <a:t>q</a:t>
              </a:r>
              <a:r>
                <a:rPr lang="en-US" sz="2000" baseline="-25000" dirty="0">
                  <a:latin typeface="Varela Round" pitchFamily="2" charset="-79"/>
                  <a:cs typeface="Varela Round" pitchFamily="2" charset="-79"/>
                </a:rPr>
                <a:t>4</a:t>
              </a:r>
              <a:endParaRPr lang="he-IL" sz="1200" baseline="-25000" dirty="0">
                <a:latin typeface="Varela Round" pitchFamily="2" charset="-79"/>
                <a:cs typeface="Varela Round" pitchFamily="2" charset="-79"/>
              </a:endParaRPr>
            </a:p>
          </p:txBody>
        </p:sp>
        <p:cxnSp>
          <p:nvCxnSpPr>
            <p:cNvPr id="22" name="מחבר חץ ישר 21">
              <a:extLst>
                <a:ext uri="{FF2B5EF4-FFF2-40B4-BE49-F238E27FC236}">
                  <a16:creationId xmlns:a16="http://schemas.microsoft.com/office/drawing/2014/main" id="{B338E22E-BD5B-4C48-8D4B-6640C7228E91}"/>
                </a:ext>
              </a:extLst>
            </p:cNvPr>
            <p:cNvCxnSpPr>
              <a:cxnSpLocks/>
            </p:cNvCxnSpPr>
            <p:nvPr/>
          </p:nvCxnSpPr>
          <p:spPr>
            <a:xfrm>
              <a:off x="1350773" y="4153565"/>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Freeform 17"/>
            <p:cNvSpPr>
              <a:spLocks/>
            </p:cNvSpPr>
            <p:nvPr/>
          </p:nvSpPr>
          <p:spPr bwMode="auto">
            <a:xfrm>
              <a:off x="1754889" y="3715501"/>
              <a:ext cx="381929" cy="409062"/>
            </a:xfrm>
            <a:custGeom>
              <a:avLst/>
              <a:gdLst/>
              <a:ahLst/>
              <a:cxnLst>
                <a:cxn ang="0">
                  <a:pos x="0" y="540"/>
                </a:cxn>
                <a:cxn ang="0">
                  <a:pos x="360" y="0"/>
                </a:cxn>
                <a:cxn ang="0">
                  <a:pos x="480" y="540"/>
                </a:cxn>
              </a:cxnLst>
              <a:rect l="0" t="0" r="r" b="b"/>
              <a:pathLst>
                <a:path w="480" h="540">
                  <a:moveTo>
                    <a:pt x="0" y="540"/>
                  </a:moveTo>
                  <a:cubicBezTo>
                    <a:pt x="140" y="270"/>
                    <a:pt x="280" y="0"/>
                    <a:pt x="360" y="0"/>
                  </a:cubicBezTo>
                  <a:cubicBezTo>
                    <a:pt x="440" y="0"/>
                    <a:pt x="460" y="270"/>
                    <a:pt x="480" y="540"/>
                  </a:cubicBezTo>
                </a:path>
              </a:pathLst>
            </a:custGeom>
            <a:noFill/>
            <a:ln w="9525">
              <a:solidFill>
                <a:srgbClr val="000000"/>
              </a:solidFill>
              <a:round/>
              <a:headEnd/>
              <a:tailEnd type="stealth" w="med" len="med"/>
            </a:ln>
          </p:spPr>
          <p:txBody>
            <a:bodyPr/>
            <a:lstStyle/>
            <a:p>
              <a:endParaRPr lang="he-IL"/>
            </a:p>
          </p:txBody>
        </p:sp>
        <p:sp>
          <p:nvSpPr>
            <p:cNvPr id="26" name="TextBox 25">
              <a:extLst>
                <a:ext uri="{FF2B5EF4-FFF2-40B4-BE49-F238E27FC236}">
                  <a16:creationId xmlns:a16="http://schemas.microsoft.com/office/drawing/2014/main" id="{EBEF68A0-893B-44FF-8541-4C6C0FE36AD2}"/>
                </a:ext>
              </a:extLst>
            </p:cNvPr>
            <p:cNvSpPr txBox="1"/>
            <p:nvPr/>
          </p:nvSpPr>
          <p:spPr>
            <a:xfrm>
              <a:off x="6177272" y="4894663"/>
              <a:ext cx="880015" cy="734974"/>
            </a:xfrm>
            <a:prstGeom prst="rect">
              <a:avLst/>
            </a:prstGeom>
            <a:noFill/>
          </p:spPr>
          <p:txBody>
            <a:bodyPr wrap="square" rtlCol="1">
              <a:spAutoFit/>
            </a:bodyPr>
            <a:lstStyle/>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a:t>
              </a:r>
              <a:r>
                <a:rPr lang="en-US" sz="1600" dirty="0">
                  <a:latin typeface="Varela Round" pitchFamily="2" charset="-79"/>
                  <a:cs typeface="Varela Round" pitchFamily="2" charset="-79"/>
                </a:rPr>
                <a:t>∆/1 </a:t>
              </a:r>
              <a:endParaRPr lang="he-IL" sz="1600" dirty="0">
                <a:latin typeface="Varela Round" pitchFamily="2" charset="-79"/>
                <a:cs typeface="Varela Round" pitchFamily="2" charset="-79"/>
              </a:endParaRPr>
            </a:p>
          </p:txBody>
        </p:sp>
        <p:sp>
          <p:nvSpPr>
            <p:cNvPr id="27" name="TextBox 26">
              <a:extLst>
                <a:ext uri="{FF2B5EF4-FFF2-40B4-BE49-F238E27FC236}">
                  <a16:creationId xmlns:a16="http://schemas.microsoft.com/office/drawing/2014/main" id="{EBEF68A0-893B-44FF-8541-4C6C0FE36AD2}"/>
                </a:ext>
              </a:extLst>
            </p:cNvPr>
            <p:cNvSpPr txBox="1"/>
            <p:nvPr/>
          </p:nvSpPr>
          <p:spPr>
            <a:xfrm>
              <a:off x="4003818" y="3697091"/>
              <a:ext cx="880015" cy="425511"/>
            </a:xfrm>
            <a:prstGeom prst="rect">
              <a:avLst/>
            </a:prstGeom>
            <a:noFill/>
          </p:spPr>
          <p:txBody>
            <a:bodyPr wrap="square" rtlCol="1">
              <a:spAutoFit/>
            </a:bodyPr>
            <a:lstStyle/>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0/0</a:t>
              </a:r>
            </a:p>
          </p:txBody>
        </p:sp>
        <p:cxnSp>
          <p:nvCxnSpPr>
            <p:cNvPr id="29" name="מחבר חץ ישר 28">
              <a:extLst>
                <a:ext uri="{FF2B5EF4-FFF2-40B4-BE49-F238E27FC236}">
                  <a16:creationId xmlns:a16="http://schemas.microsoft.com/office/drawing/2014/main" id="{F510B91C-7D24-4450-A59D-C6ED5D3515EA}"/>
                </a:ext>
              </a:extLst>
            </p:cNvPr>
            <p:cNvCxnSpPr>
              <a:cxnSpLocks/>
              <a:endCxn id="31" idx="2"/>
            </p:cNvCxnSpPr>
            <p:nvPr/>
          </p:nvCxnSpPr>
          <p:spPr>
            <a:xfrm>
              <a:off x="4230692" y="4854499"/>
              <a:ext cx="1060301" cy="29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אליפסה 30">
              <a:extLst>
                <a:ext uri="{FF2B5EF4-FFF2-40B4-BE49-F238E27FC236}">
                  <a16:creationId xmlns:a16="http://schemas.microsoft.com/office/drawing/2014/main" id="{41AAD911-CB11-4E61-A714-81D5860A7C95}"/>
                </a:ext>
              </a:extLst>
            </p:cNvPr>
            <p:cNvSpPr/>
            <p:nvPr/>
          </p:nvSpPr>
          <p:spPr>
            <a:xfrm>
              <a:off x="5290993" y="4696435"/>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3</a:t>
              </a:r>
              <a:endParaRPr lang="he-IL" sz="1600" baseline="-25000" dirty="0">
                <a:latin typeface="Varela Round" pitchFamily="2" charset="-79"/>
                <a:cs typeface="Varela Round" pitchFamily="2" charset="-79"/>
              </a:endParaRPr>
            </a:p>
          </p:txBody>
        </p:sp>
        <p:sp>
          <p:nvSpPr>
            <p:cNvPr id="32" name="TextBox 31">
              <a:extLst>
                <a:ext uri="{FF2B5EF4-FFF2-40B4-BE49-F238E27FC236}">
                  <a16:creationId xmlns:a16="http://schemas.microsoft.com/office/drawing/2014/main" id="{EBEF68A0-893B-44FF-8541-4C6C0FE36AD2}"/>
                </a:ext>
              </a:extLst>
            </p:cNvPr>
            <p:cNvSpPr txBox="1"/>
            <p:nvPr/>
          </p:nvSpPr>
          <p:spPr>
            <a:xfrm>
              <a:off x="1505846" y="3115376"/>
              <a:ext cx="880015" cy="734974"/>
            </a:xfrm>
            <a:prstGeom prst="rect">
              <a:avLst/>
            </a:prstGeom>
            <a:noFill/>
          </p:spPr>
          <p:txBody>
            <a:bodyPr wrap="square" rtlCol="1">
              <a:spAutoFit/>
            </a:bodyPr>
            <a:lstStyle/>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0/0</a:t>
              </a:r>
            </a:p>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1/1</a:t>
              </a:r>
            </a:p>
          </p:txBody>
        </p:sp>
        <p:cxnSp>
          <p:nvCxnSpPr>
            <p:cNvPr id="33" name="מחבר חץ ישר 32">
              <a:extLst>
                <a:ext uri="{FF2B5EF4-FFF2-40B4-BE49-F238E27FC236}">
                  <a16:creationId xmlns:a16="http://schemas.microsoft.com/office/drawing/2014/main" id="{F510B91C-7D24-4450-A59D-C6ED5D3515EA}"/>
                </a:ext>
              </a:extLst>
            </p:cNvPr>
            <p:cNvCxnSpPr>
              <a:cxnSpLocks/>
              <a:stCxn id="19" idx="7"/>
              <a:endCxn id="34" idx="2"/>
            </p:cNvCxnSpPr>
            <p:nvPr/>
          </p:nvCxnSpPr>
          <p:spPr>
            <a:xfrm flipV="1">
              <a:off x="4106989" y="3797027"/>
              <a:ext cx="1199244" cy="530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אליפסה 33">
              <a:extLst>
                <a:ext uri="{FF2B5EF4-FFF2-40B4-BE49-F238E27FC236}">
                  <a16:creationId xmlns:a16="http://schemas.microsoft.com/office/drawing/2014/main" id="{41AAD911-CB11-4E61-A714-81D5860A7C95}"/>
                </a:ext>
              </a:extLst>
            </p:cNvPr>
            <p:cNvSpPr/>
            <p:nvPr/>
          </p:nvSpPr>
          <p:spPr>
            <a:xfrm>
              <a:off x="5306233" y="3340075"/>
              <a:ext cx="844699"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1</a:t>
              </a:r>
              <a:endParaRPr lang="he-IL" sz="1600" baseline="-25000" dirty="0">
                <a:latin typeface="Varela Round" pitchFamily="2" charset="-79"/>
                <a:cs typeface="Varela Round" pitchFamily="2" charset="-79"/>
              </a:endParaRPr>
            </a:p>
          </p:txBody>
        </p:sp>
        <p:sp>
          <p:nvSpPr>
            <p:cNvPr id="38" name="TextBox 37">
              <a:extLst>
                <a:ext uri="{FF2B5EF4-FFF2-40B4-BE49-F238E27FC236}">
                  <a16:creationId xmlns:a16="http://schemas.microsoft.com/office/drawing/2014/main" id="{EBEF68A0-893B-44FF-8541-4C6C0FE36AD2}"/>
                </a:ext>
              </a:extLst>
            </p:cNvPr>
            <p:cNvSpPr txBox="1"/>
            <p:nvPr/>
          </p:nvSpPr>
          <p:spPr>
            <a:xfrm>
              <a:off x="4149437" y="4885920"/>
              <a:ext cx="880015" cy="425511"/>
            </a:xfrm>
            <a:prstGeom prst="rect">
              <a:avLst/>
            </a:prstGeom>
            <a:noFill/>
          </p:spPr>
          <p:txBody>
            <a:bodyPr wrap="square" rtlCol="1">
              <a:spAutoFit/>
            </a:bodyPr>
            <a:lstStyle/>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1/1</a:t>
              </a:r>
            </a:p>
          </p:txBody>
        </p:sp>
        <p:cxnSp>
          <p:nvCxnSpPr>
            <p:cNvPr id="44" name="מחבר חץ ישר 43">
              <a:extLst>
                <a:ext uri="{FF2B5EF4-FFF2-40B4-BE49-F238E27FC236}">
                  <a16:creationId xmlns:a16="http://schemas.microsoft.com/office/drawing/2014/main" id="{87D20683-36C6-4C08-8574-02DD6EF4A018}"/>
                </a:ext>
              </a:extLst>
            </p:cNvPr>
            <p:cNvCxnSpPr>
              <a:cxnSpLocks/>
              <a:stCxn id="31" idx="6"/>
            </p:cNvCxnSpPr>
            <p:nvPr/>
          </p:nvCxnSpPr>
          <p:spPr>
            <a:xfrm flipV="1">
              <a:off x="6135692" y="4726552"/>
              <a:ext cx="781001" cy="426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BEF68A0-893B-44FF-8541-4C6C0FE36AD2}"/>
                </a:ext>
              </a:extLst>
            </p:cNvPr>
            <p:cNvSpPr txBox="1"/>
            <p:nvPr/>
          </p:nvSpPr>
          <p:spPr>
            <a:xfrm>
              <a:off x="6127258" y="3895315"/>
              <a:ext cx="880015" cy="734974"/>
            </a:xfrm>
            <a:prstGeom prst="rect">
              <a:avLst/>
            </a:prstGeom>
            <a:noFill/>
          </p:spPr>
          <p:txBody>
            <a:bodyPr wrap="square" rtlCol="1">
              <a:spAutoFit/>
            </a:bodyPr>
            <a:lstStyle/>
            <a:p>
              <a:r>
                <a:rPr lang="en-US" sz="1600" dirty="0">
                  <a:latin typeface="Varela Round" pitchFamily="2" charset="-79"/>
                  <a:cs typeface="Varela Round" pitchFamily="2" charset="-79"/>
                </a:rPr>
                <a:t>R</a:t>
              </a:r>
              <a:r>
                <a:rPr lang="he-IL" sz="1600" dirty="0">
                  <a:latin typeface="Varela Round" pitchFamily="2" charset="-79"/>
                  <a:cs typeface="Varela Round" pitchFamily="2" charset="-79"/>
                </a:rPr>
                <a:t>  </a:t>
              </a:r>
              <a:r>
                <a:rPr lang="en-US" sz="1600" dirty="0">
                  <a:latin typeface="Varela Round" pitchFamily="2" charset="-79"/>
                  <a:cs typeface="Varela Round" pitchFamily="2" charset="-79"/>
                </a:rPr>
                <a:t>∆/0</a:t>
              </a:r>
              <a:endParaRPr lang="he-IL" sz="1600" dirty="0">
                <a:latin typeface="Varela Round" pitchFamily="2" charset="-79"/>
                <a:cs typeface="Varela Round" pitchFamily="2" charset="-79"/>
              </a:endParaRPr>
            </a:p>
          </p:txBody>
        </p:sp>
      </p:grpSp>
      <p:cxnSp>
        <p:nvCxnSpPr>
          <p:cNvPr id="52" name="מחבר ישר 51">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Tree>
    <p:extLst>
      <p:ext uri="{BB962C8B-B14F-4D97-AF65-F5344CB8AC3E}">
        <p14:creationId xmlns:p14="http://schemas.microsoft.com/office/powerpoint/2010/main" val="2681809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2034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2</a:t>
            </a:r>
          </a:p>
          <a:p>
            <a:pPr algn="ctr"/>
            <a:endParaRPr lang="he-IL" sz="20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20323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מילה מעל {</a:t>
            </a:r>
            <a:r>
              <a:rPr lang="en-GB" sz="2400" dirty="0" err="1">
                <a:latin typeface="Varela Round" pitchFamily="2" charset="-79"/>
                <a:cs typeface="Varela Round" pitchFamily="2" charset="-79"/>
              </a:rPr>
              <a:t>a,b</a:t>
            </a:r>
            <a:r>
              <a:rPr lang="he-IL" sz="2400" dirty="0">
                <a:latin typeface="Varela Round" pitchFamily="2" charset="-79"/>
                <a:cs typeface="Varela Round" pitchFamily="2" charset="-79"/>
              </a:rPr>
              <a:t>}</a:t>
            </a:r>
            <a:r>
              <a:rPr lang="en-US" sz="2400" dirty="0">
                <a:latin typeface="Varela Round" pitchFamily="2" charset="-79"/>
                <a:cs typeface="Varela Round" pitchFamily="2" charset="-79"/>
              </a:rPr>
              <a:t> </a:t>
            </a:r>
            <a:r>
              <a:rPr lang="he-IL" sz="2400" dirty="0">
                <a:latin typeface="Varela Round" pitchFamily="2" charset="-79"/>
                <a:cs typeface="Varela Round" pitchFamily="2" charset="-79"/>
              </a:rPr>
              <a:t>ומחליפה </a:t>
            </a:r>
            <a:r>
              <a:rPr lang="en-GB" sz="2400" dirty="0">
                <a:latin typeface="Varela Round" pitchFamily="2" charset="-79"/>
                <a:cs typeface="Varela Round" pitchFamily="2" charset="-79"/>
              </a:rPr>
              <a:t>a</a:t>
            </a:r>
            <a:r>
              <a:rPr lang="en-US" sz="2400" dirty="0">
                <a:latin typeface="Varela Round" pitchFamily="2" charset="-79"/>
                <a:cs typeface="Varela Round" pitchFamily="2" charset="-79"/>
              </a:rPr>
              <a:t> </a:t>
            </a:r>
            <a:r>
              <a:rPr lang="he-IL" sz="2400" dirty="0">
                <a:latin typeface="Varela Round" pitchFamily="2" charset="-79"/>
                <a:cs typeface="Varela Round" pitchFamily="2" charset="-79"/>
              </a:rPr>
              <a:t> ל-</a:t>
            </a:r>
            <a:r>
              <a:rPr lang="en-GB" sz="2400" dirty="0">
                <a:latin typeface="Varela Round" pitchFamily="2" charset="-79"/>
                <a:cs typeface="Varela Round" pitchFamily="2" charset="-79"/>
              </a:rPr>
              <a:t> </a:t>
            </a:r>
            <a:r>
              <a:rPr lang="en-US" sz="2400" dirty="0">
                <a:latin typeface="Varela Round" pitchFamily="2" charset="-79"/>
                <a:cs typeface="Varela Round" pitchFamily="2" charset="-79"/>
              </a:rPr>
              <a:t> </a:t>
            </a:r>
            <a:r>
              <a:rPr lang="en-GB" sz="2400" dirty="0">
                <a:latin typeface="Varela Round" pitchFamily="2" charset="-79"/>
                <a:cs typeface="Varela Round" pitchFamily="2" charset="-79"/>
              </a:rPr>
              <a:t>b</a:t>
            </a:r>
            <a:r>
              <a:rPr lang="he-IL" sz="2400" dirty="0">
                <a:latin typeface="Varela Round" pitchFamily="2" charset="-79"/>
                <a:cs typeface="Varela Round" pitchFamily="2" charset="-79"/>
              </a:rPr>
              <a:t> ו </a:t>
            </a:r>
            <a:r>
              <a:rPr lang="en-GB" sz="2400" dirty="0">
                <a:latin typeface="Varela Round" pitchFamily="2" charset="-79"/>
                <a:cs typeface="Varela Round" pitchFamily="2" charset="-79"/>
              </a:rPr>
              <a:t>b</a:t>
            </a:r>
            <a:r>
              <a:rPr lang="he-IL" sz="2400" dirty="0">
                <a:latin typeface="Varela Round" pitchFamily="2" charset="-79"/>
                <a:cs typeface="Varela Round" pitchFamily="2" charset="-79"/>
              </a:rPr>
              <a:t>  ל- </a:t>
            </a:r>
            <a:r>
              <a:rPr lang="en-GB" sz="2400" dirty="0">
                <a:latin typeface="Varela Round" pitchFamily="2" charset="-79"/>
                <a:cs typeface="Varela Round" pitchFamily="2" charset="-79"/>
              </a:rPr>
              <a:t>a</a:t>
            </a:r>
            <a:endParaRPr lang="he-IL" sz="2400" dirty="0">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4636135" y="1215417"/>
            <a:ext cx="492034"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a:t>
            </a:r>
            <a:endParaRPr lang="he-IL" sz="2800" dirty="0"/>
          </a:p>
        </p:txBody>
      </p:sp>
      <p:pic>
        <p:nvPicPr>
          <p:cNvPr id="1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05" t="38383" r="65024" b="50000"/>
          <a:stretch>
            <a:fillRect/>
          </a:stretch>
        </p:blipFill>
        <p:spPr bwMode="auto">
          <a:xfrm>
            <a:off x="522287" y="2654462"/>
            <a:ext cx="2971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05" t="38383" r="65024" b="56521"/>
          <a:stretch/>
        </p:blipFill>
        <p:spPr bwMode="auto">
          <a:xfrm>
            <a:off x="3979975" y="2659226"/>
            <a:ext cx="3175000" cy="45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a:xfrm>
            <a:off x="593977" y="2081213"/>
            <a:ext cx="761748" cy="461665"/>
          </a:xfrm>
          <a:prstGeom prst="rect">
            <a:avLst/>
          </a:prstGeom>
        </p:spPr>
        <p:txBody>
          <a:bodyPr wrap="none">
            <a:spAutoFit/>
          </a:bodyPr>
          <a:lstStyle/>
          <a:p>
            <a:pPr>
              <a:defRPr/>
            </a:pPr>
            <a:r>
              <a:rPr lang="he-IL" sz="2400" dirty="0">
                <a:latin typeface="Varela Round" pitchFamily="2" charset="-79"/>
                <a:cs typeface="Varela Round" pitchFamily="2" charset="-79"/>
              </a:rPr>
              <a:t>קלט</a:t>
            </a:r>
            <a:endParaRPr lang="he-IL" dirty="0">
              <a:latin typeface="Varela Round" pitchFamily="2" charset="-79"/>
              <a:cs typeface="Varela Round" pitchFamily="2" charset="-79"/>
            </a:endParaRPr>
          </a:p>
        </p:txBody>
      </p:sp>
      <p:sp>
        <p:nvSpPr>
          <p:cNvPr id="15" name="מלבן 14"/>
          <p:cNvSpPr/>
          <p:nvPr/>
        </p:nvSpPr>
        <p:spPr>
          <a:xfrm>
            <a:off x="3895992" y="2032344"/>
            <a:ext cx="760144" cy="461665"/>
          </a:xfrm>
          <a:prstGeom prst="rect">
            <a:avLst/>
          </a:prstGeom>
        </p:spPr>
        <p:txBody>
          <a:bodyPr wrap="none">
            <a:spAutoFit/>
          </a:bodyPr>
          <a:lstStyle/>
          <a:p>
            <a:pPr>
              <a:defRPr/>
            </a:pPr>
            <a:r>
              <a:rPr lang="he-IL" sz="2400" dirty="0">
                <a:latin typeface="Varela Round" pitchFamily="2" charset="-79"/>
                <a:cs typeface="Varela Round" pitchFamily="2" charset="-79"/>
              </a:rPr>
              <a:t>פלט</a:t>
            </a:r>
            <a:endParaRPr lang="he-IL" dirty="0">
              <a:latin typeface="Varela Round" pitchFamily="2" charset="-79"/>
              <a:cs typeface="Varela Round" pitchFamily="2" charset="-79"/>
            </a:endParaRPr>
          </a:p>
        </p:txBody>
      </p:sp>
      <p:sp>
        <p:nvSpPr>
          <p:cNvPr id="16" name="מלבן 2"/>
          <p:cNvSpPr>
            <a:spLocks noChangeArrowheads="1"/>
          </p:cNvSpPr>
          <p:nvPr/>
        </p:nvSpPr>
        <p:spPr bwMode="auto">
          <a:xfrm>
            <a:off x="4719632" y="2692403"/>
            <a:ext cx="31273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t>a</a:t>
            </a:r>
            <a:endParaRPr lang="he-IL" altLang="he-IL" dirty="0"/>
          </a:p>
        </p:txBody>
      </p:sp>
      <p:sp>
        <p:nvSpPr>
          <p:cNvPr id="17" name="מלבן 12"/>
          <p:cNvSpPr>
            <a:spLocks noChangeArrowheads="1"/>
          </p:cNvSpPr>
          <p:nvPr/>
        </p:nvSpPr>
        <p:spPr bwMode="auto">
          <a:xfrm>
            <a:off x="4519608" y="2716217"/>
            <a:ext cx="1524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t>b</a:t>
            </a:r>
            <a:endParaRPr lang="he-IL" altLang="he-IL" dirty="0"/>
          </a:p>
        </p:txBody>
      </p:sp>
      <p:sp>
        <p:nvSpPr>
          <p:cNvPr id="18" name="מלבן 13"/>
          <p:cNvSpPr>
            <a:spLocks noChangeArrowheads="1"/>
          </p:cNvSpPr>
          <p:nvPr/>
        </p:nvSpPr>
        <p:spPr bwMode="auto">
          <a:xfrm>
            <a:off x="5079994" y="2681290"/>
            <a:ext cx="3111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t>a</a:t>
            </a:r>
            <a:endParaRPr lang="he-IL" altLang="he-IL" dirty="0"/>
          </a:p>
        </p:txBody>
      </p:sp>
      <p:sp>
        <p:nvSpPr>
          <p:cNvPr id="21" name="מלבן 20"/>
          <p:cNvSpPr/>
          <p:nvPr/>
        </p:nvSpPr>
        <p:spPr>
          <a:xfrm>
            <a:off x="6357429" y="3553097"/>
            <a:ext cx="4486786" cy="1200329"/>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איך עובד כאן האלגוריתם? </a:t>
            </a:r>
          </a:p>
          <a:p>
            <a:r>
              <a:rPr lang="he-IL" sz="2400" dirty="0">
                <a:solidFill>
                  <a:srgbClr val="000000"/>
                </a:solidFill>
                <a:latin typeface="Varela Round" pitchFamily="2" charset="-79"/>
                <a:cs typeface="Varela Round" pitchFamily="2" charset="-79"/>
              </a:rPr>
              <a:t>ננוע על הסרט ימינה ונחליף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 ל- </a:t>
            </a:r>
            <a:r>
              <a:rPr lang="en-US" sz="2400" dirty="0">
                <a:solidFill>
                  <a:srgbClr val="000000"/>
                </a:solidFill>
                <a:latin typeface="Varela Round" pitchFamily="2" charset="-79"/>
                <a:cs typeface="Varela Round" pitchFamily="2" charset="-79"/>
              </a:rPr>
              <a:t>b</a:t>
            </a:r>
            <a:r>
              <a:rPr lang="he-IL" sz="2400" dirty="0">
                <a:solidFill>
                  <a:srgbClr val="000000"/>
                </a:solidFill>
                <a:latin typeface="Varela Round" pitchFamily="2" charset="-79"/>
                <a:cs typeface="Varela Round" pitchFamily="2" charset="-79"/>
              </a:rPr>
              <a:t> ו </a:t>
            </a:r>
            <a:r>
              <a:rPr lang="en-US" sz="2400" dirty="0">
                <a:solidFill>
                  <a:srgbClr val="000000"/>
                </a:solidFill>
                <a:latin typeface="Varela Round" pitchFamily="2" charset="-79"/>
                <a:cs typeface="Varela Round" pitchFamily="2" charset="-79"/>
              </a:rPr>
              <a:t>b</a:t>
            </a:r>
            <a:r>
              <a:rPr lang="he-IL" sz="2400" dirty="0">
                <a:solidFill>
                  <a:srgbClr val="000000"/>
                </a:solidFill>
                <a:latin typeface="Varela Round" pitchFamily="2" charset="-79"/>
                <a:cs typeface="Varela Round" pitchFamily="2" charset="-79"/>
              </a:rPr>
              <a:t> ל-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a:t>
            </a:r>
            <a:endParaRPr lang="he-IL" sz="2400" dirty="0">
              <a:latin typeface="Varela Round" pitchFamily="2" charset="-79"/>
              <a:cs typeface="Varela Round" pitchFamily="2" charset="-79"/>
            </a:endParaRPr>
          </a:p>
        </p:txBody>
      </p:sp>
      <p:sp>
        <p:nvSpPr>
          <p:cNvPr id="24" name="מלבן 23"/>
          <p:cNvSpPr/>
          <p:nvPr/>
        </p:nvSpPr>
        <p:spPr>
          <a:xfrm>
            <a:off x="3357576" y="4915391"/>
            <a:ext cx="4396535" cy="400110"/>
          </a:xfrm>
          <a:prstGeom prst="rect">
            <a:avLst/>
          </a:prstGeom>
        </p:spPr>
        <p:txBody>
          <a:bodyPr wrap="square">
            <a:spAutoFit/>
          </a:bodyPr>
          <a:lstStyle/>
          <a:p>
            <a:r>
              <a:rPr lang="he-IL" sz="2000" dirty="0">
                <a:solidFill>
                  <a:srgbClr val="000000"/>
                </a:solidFill>
                <a:latin typeface="Varela Round" pitchFamily="2" charset="-79"/>
                <a:cs typeface="Varela Round" pitchFamily="2" charset="-79"/>
              </a:rPr>
              <a:t>נתאר מודל זה בצורה פורמאלית, </a:t>
            </a:r>
            <a:endParaRPr lang="he-IL" sz="2000" dirty="0">
              <a:latin typeface="Varela Round" pitchFamily="2" charset="-79"/>
              <a:cs typeface="Varela Round" pitchFamily="2" charset="-79"/>
            </a:endParaRPr>
          </a:p>
        </p:txBody>
      </p:sp>
      <p:grpSp>
        <p:nvGrpSpPr>
          <p:cNvPr id="42" name="קבוצה 41"/>
          <p:cNvGrpSpPr/>
          <p:nvPr/>
        </p:nvGrpSpPr>
        <p:grpSpPr>
          <a:xfrm>
            <a:off x="1355725" y="4365930"/>
            <a:ext cx="3182484" cy="1990164"/>
            <a:chOff x="1350773" y="4091948"/>
            <a:chExt cx="3182484" cy="1990164"/>
          </a:xfrm>
        </p:grpSpPr>
        <p:sp>
          <p:nvSpPr>
            <p:cNvPr id="26" name="אליפסה 25">
              <a:extLst>
                <a:ext uri="{FF2B5EF4-FFF2-40B4-BE49-F238E27FC236}">
                  <a16:creationId xmlns:a16="http://schemas.microsoft.com/office/drawing/2014/main" id="{D029B90C-2B30-40C0-80E8-0B55304F6165}"/>
                </a:ext>
              </a:extLst>
            </p:cNvPr>
            <p:cNvSpPr/>
            <p:nvPr/>
          </p:nvSpPr>
          <p:spPr>
            <a:xfrm>
              <a:off x="3729743" y="5168208"/>
              <a:ext cx="803514" cy="913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latin typeface="Varela Round" pitchFamily="2" charset="-79"/>
                <a:cs typeface="Varela Round" pitchFamily="2" charset="-79"/>
              </a:endParaRPr>
            </a:p>
          </p:txBody>
        </p:sp>
        <p:cxnSp>
          <p:nvCxnSpPr>
            <p:cNvPr id="27" name="מחבר חץ ישר 26">
              <a:extLst>
                <a:ext uri="{FF2B5EF4-FFF2-40B4-BE49-F238E27FC236}">
                  <a16:creationId xmlns:a16="http://schemas.microsoft.com/office/drawing/2014/main" id="{B338E22E-BD5B-4C48-8D4B-6640C7228E91}"/>
                </a:ext>
              </a:extLst>
            </p:cNvPr>
            <p:cNvCxnSpPr>
              <a:cxnSpLocks/>
            </p:cNvCxnSpPr>
            <p:nvPr/>
          </p:nvCxnSpPr>
          <p:spPr>
            <a:xfrm>
              <a:off x="1350773" y="5113685"/>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אליפסה 27">
              <a:extLst>
                <a:ext uri="{FF2B5EF4-FFF2-40B4-BE49-F238E27FC236}">
                  <a16:creationId xmlns:a16="http://schemas.microsoft.com/office/drawing/2014/main" id="{B23D17BB-C3FE-4348-818A-782B8BC149DA}"/>
                </a:ext>
              </a:extLst>
            </p:cNvPr>
            <p:cNvSpPr/>
            <p:nvPr/>
          </p:nvSpPr>
          <p:spPr>
            <a:xfrm>
              <a:off x="1595695" y="5078858"/>
              <a:ext cx="844700"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0</a:t>
              </a:r>
              <a:endParaRPr lang="he-IL" sz="1600" baseline="-25000" dirty="0">
                <a:latin typeface="Varela Round" pitchFamily="2" charset="-79"/>
                <a:cs typeface="Varela Round" pitchFamily="2" charset="-79"/>
              </a:endParaRPr>
            </a:p>
          </p:txBody>
        </p:sp>
        <p:cxnSp>
          <p:nvCxnSpPr>
            <p:cNvPr id="29" name="מחבר חץ ישר 28">
              <a:extLst>
                <a:ext uri="{FF2B5EF4-FFF2-40B4-BE49-F238E27FC236}">
                  <a16:creationId xmlns:a16="http://schemas.microsoft.com/office/drawing/2014/main" id="{F510B91C-7D24-4450-A59D-C6ED5D3515EA}"/>
                </a:ext>
              </a:extLst>
            </p:cNvPr>
            <p:cNvCxnSpPr>
              <a:cxnSpLocks/>
            </p:cNvCxnSpPr>
            <p:nvPr/>
          </p:nvCxnSpPr>
          <p:spPr>
            <a:xfrm flipV="1">
              <a:off x="2388004" y="5610587"/>
              <a:ext cx="1302574" cy="145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BEF68A0-893B-44FF-8541-4C6C0FE36AD2}"/>
                </a:ext>
              </a:extLst>
            </p:cNvPr>
            <p:cNvSpPr txBox="1"/>
            <p:nvPr/>
          </p:nvSpPr>
          <p:spPr>
            <a:xfrm>
              <a:off x="2350805" y="5216243"/>
              <a:ext cx="1002497" cy="400110"/>
            </a:xfrm>
            <a:prstGeom prst="rect">
              <a:avLst/>
            </a:prstGeom>
            <a:noFill/>
          </p:spPr>
          <p:txBody>
            <a:bodyPr wrap="square" rtlCol="1">
              <a:spAutoFit/>
            </a:bodyPr>
            <a:lstStyle/>
            <a:p>
              <a:r>
                <a:rPr lang="en-US" sz="2000" dirty="0">
                  <a:latin typeface="Varela Round" pitchFamily="2" charset="-79"/>
                  <a:cs typeface="Varela Round" pitchFamily="2" charset="-79"/>
                </a:rPr>
                <a:t>∆/∆ L</a:t>
              </a:r>
              <a:endParaRPr lang="he-IL" sz="2000" dirty="0">
                <a:latin typeface="Varela Round" pitchFamily="2" charset="-79"/>
                <a:cs typeface="Varela Round" pitchFamily="2" charset="-79"/>
              </a:endParaRPr>
            </a:p>
          </p:txBody>
        </p:sp>
        <p:sp>
          <p:nvSpPr>
            <p:cNvPr id="33" name="אליפסה 32">
              <a:extLst>
                <a:ext uri="{FF2B5EF4-FFF2-40B4-BE49-F238E27FC236}">
                  <a16:creationId xmlns:a16="http://schemas.microsoft.com/office/drawing/2014/main" id="{5FDFC371-6244-4F4E-8A05-047E3B57223E}"/>
                </a:ext>
              </a:extLst>
            </p:cNvPr>
            <p:cNvSpPr/>
            <p:nvPr/>
          </p:nvSpPr>
          <p:spPr>
            <a:xfrm>
              <a:off x="3821697" y="5289418"/>
              <a:ext cx="639204" cy="70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1</a:t>
              </a:r>
              <a:endParaRPr lang="he-IL" sz="1200" baseline="-25000" dirty="0">
                <a:latin typeface="Varela Round" pitchFamily="2" charset="-79"/>
                <a:cs typeface="Varela Round" pitchFamily="2" charset="-79"/>
              </a:endParaRPr>
            </a:p>
          </p:txBody>
        </p:sp>
        <p:cxnSp>
          <p:nvCxnSpPr>
            <p:cNvPr id="34" name="מחבר חץ ישר 33">
              <a:extLst>
                <a:ext uri="{FF2B5EF4-FFF2-40B4-BE49-F238E27FC236}">
                  <a16:creationId xmlns:a16="http://schemas.microsoft.com/office/drawing/2014/main" id="{B338E22E-BD5B-4C48-8D4B-6640C7228E91}"/>
                </a:ext>
              </a:extLst>
            </p:cNvPr>
            <p:cNvCxnSpPr>
              <a:cxnSpLocks/>
            </p:cNvCxnSpPr>
            <p:nvPr/>
          </p:nvCxnSpPr>
          <p:spPr>
            <a:xfrm>
              <a:off x="1350773" y="5113685"/>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Freeform 17"/>
            <p:cNvSpPr>
              <a:spLocks/>
            </p:cNvSpPr>
            <p:nvPr/>
          </p:nvSpPr>
          <p:spPr bwMode="auto">
            <a:xfrm>
              <a:off x="1754889" y="4675621"/>
              <a:ext cx="381929" cy="409062"/>
            </a:xfrm>
            <a:custGeom>
              <a:avLst/>
              <a:gdLst/>
              <a:ahLst/>
              <a:cxnLst>
                <a:cxn ang="0">
                  <a:pos x="0" y="540"/>
                </a:cxn>
                <a:cxn ang="0">
                  <a:pos x="360" y="0"/>
                </a:cxn>
                <a:cxn ang="0">
                  <a:pos x="480" y="540"/>
                </a:cxn>
              </a:cxnLst>
              <a:rect l="0" t="0" r="r" b="b"/>
              <a:pathLst>
                <a:path w="480" h="540">
                  <a:moveTo>
                    <a:pt x="0" y="540"/>
                  </a:moveTo>
                  <a:cubicBezTo>
                    <a:pt x="140" y="270"/>
                    <a:pt x="280" y="0"/>
                    <a:pt x="360" y="0"/>
                  </a:cubicBezTo>
                  <a:cubicBezTo>
                    <a:pt x="440" y="0"/>
                    <a:pt x="460" y="270"/>
                    <a:pt x="480" y="540"/>
                  </a:cubicBezTo>
                </a:path>
              </a:pathLst>
            </a:custGeom>
            <a:noFill/>
            <a:ln w="9525">
              <a:solidFill>
                <a:srgbClr val="000000"/>
              </a:solidFill>
              <a:round/>
              <a:headEnd/>
              <a:tailEnd type="stealth" w="med" len="med"/>
            </a:ln>
          </p:spPr>
          <p:txBody>
            <a:bodyPr/>
            <a:lstStyle/>
            <a:p>
              <a:endParaRPr lang="he-IL"/>
            </a:p>
          </p:txBody>
        </p:sp>
        <p:sp>
          <p:nvSpPr>
            <p:cNvPr id="37" name="TextBox 36">
              <a:extLst>
                <a:ext uri="{FF2B5EF4-FFF2-40B4-BE49-F238E27FC236}">
                  <a16:creationId xmlns:a16="http://schemas.microsoft.com/office/drawing/2014/main" id="{EBEF68A0-893B-44FF-8541-4C6C0FE36AD2}"/>
                </a:ext>
              </a:extLst>
            </p:cNvPr>
            <p:cNvSpPr txBox="1"/>
            <p:nvPr/>
          </p:nvSpPr>
          <p:spPr>
            <a:xfrm>
              <a:off x="1399367" y="4091948"/>
              <a:ext cx="880016" cy="646331"/>
            </a:xfrm>
            <a:prstGeom prst="rect">
              <a:avLst/>
            </a:prstGeom>
            <a:noFill/>
          </p:spPr>
          <p:txBody>
            <a:bodyPr wrap="square" rtlCol="1">
              <a:spAutoFit/>
            </a:bodyPr>
            <a:lstStyle/>
            <a:p>
              <a:r>
                <a:rPr lang="en-US" dirty="0">
                  <a:latin typeface="Varela Round" pitchFamily="2" charset="-79"/>
                  <a:cs typeface="Varela Round" pitchFamily="2" charset="-79"/>
                </a:rPr>
                <a:t>a/b  R</a:t>
              </a:r>
            </a:p>
            <a:p>
              <a:r>
                <a:rPr lang="en-US" dirty="0">
                  <a:latin typeface="Varela Round" pitchFamily="2" charset="-79"/>
                  <a:cs typeface="Varela Round" pitchFamily="2" charset="-79"/>
                </a:rPr>
                <a:t>b/a  R</a:t>
              </a:r>
              <a:endParaRPr lang="he-IL" dirty="0">
                <a:latin typeface="Varela Round" pitchFamily="2" charset="-79"/>
                <a:cs typeface="Varela Round" pitchFamily="2" charset="-79"/>
              </a:endParaRPr>
            </a:p>
          </p:txBody>
        </p:sp>
      </p:grpSp>
      <p:cxnSp>
        <p:nvCxnSpPr>
          <p:cNvPr id="43" name="מחבר ישר 42">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Tree>
    <p:extLst>
      <p:ext uri="{BB962C8B-B14F-4D97-AF65-F5344CB8AC3E}">
        <p14:creationId xmlns:p14="http://schemas.microsoft.com/office/powerpoint/2010/main" val="355749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txBox="1">
            <a:spLocks noChangeArrowheads="1"/>
          </p:cNvSpPr>
          <p:nvPr/>
        </p:nvSpPr>
        <p:spPr bwMode="auto">
          <a:xfrm>
            <a:off x="484909" y="1295399"/>
            <a:ext cx="11156229" cy="392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defTabSz="457200"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400050" algn="r" defTabSz="457200"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defTabSz="457200"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buFont typeface="Wingdings" panose="05000000000000000000" pitchFamily="2" charset="2"/>
              <a:buChar char="Ø"/>
            </a:pPr>
            <a:r>
              <a:rPr lang="he-IL" altLang="he-IL" sz="2400" dirty="0">
                <a:cs typeface="Varela Round" pitchFamily="2" charset="-79"/>
              </a:rPr>
              <a:t>אוטומט מחסנית ( </a:t>
            </a:r>
            <a:r>
              <a:rPr lang="en-US" altLang="he-IL" sz="1600" b="1" dirty="0">
                <a:cs typeface="Arial" panose="020B0604020202020204" pitchFamily="34" charset="0"/>
              </a:rPr>
              <a:t>Pushdown automaton</a:t>
            </a:r>
            <a:r>
              <a:rPr lang="en-US" altLang="he-IL" sz="1600" dirty="0">
                <a:cs typeface="Arial" panose="020B0604020202020204" pitchFamily="34" charset="0"/>
              </a:rPr>
              <a:t>, </a:t>
            </a:r>
            <a:r>
              <a:rPr lang="he-IL" altLang="he-IL" sz="1600" dirty="0">
                <a:cs typeface="Varela Round" pitchFamily="2" charset="-79"/>
              </a:rPr>
              <a:t> </a:t>
            </a:r>
            <a:r>
              <a:rPr lang="en-US" altLang="he-IL" sz="1600" b="1" dirty="0">
                <a:cs typeface="Arial" panose="020B0604020202020204" pitchFamily="34" charset="0"/>
              </a:rPr>
              <a:t>PDA</a:t>
            </a:r>
            <a:r>
              <a:rPr lang="en-US" altLang="he-IL" sz="1600" dirty="0">
                <a:cs typeface="Arial" panose="020B0604020202020204" pitchFamily="34" charset="0"/>
              </a:rPr>
              <a:t>- </a:t>
            </a:r>
            <a:r>
              <a:rPr lang="he-IL" altLang="he-IL" sz="2400" dirty="0">
                <a:cs typeface="Varela Round" pitchFamily="2" charset="-79"/>
              </a:rPr>
              <a:t>) הוא  מודל חישובי, שמהווה הרחבה של מודל האוטומט הסופי על ידי הוספת מחסנית, שבה האוטומט מסוגל לאחסן מידע (משמע, לאוטומט יש יכולת זיכרון). </a:t>
            </a:r>
          </a:p>
          <a:p>
            <a:pPr marL="457200" lvl="4">
              <a:spcBef>
                <a:spcPts val="600"/>
              </a:spcBef>
              <a:spcAft>
                <a:spcPts val="600"/>
              </a:spcAft>
              <a:buNone/>
            </a:pPr>
            <a:r>
              <a:rPr lang="he-IL" altLang="he-IL" sz="2400" dirty="0">
                <a:cs typeface="Varela Round" pitchFamily="2" charset="-79"/>
              </a:rPr>
              <a:t>דברנו על שני סוגי אוטומט</a:t>
            </a:r>
          </a:p>
          <a:p>
            <a:pPr marL="571500" lvl="4" indent="-342900">
              <a:spcBef>
                <a:spcPts val="0"/>
              </a:spcBef>
              <a:buFont typeface="Wingdings" panose="05000000000000000000" pitchFamily="2" charset="2"/>
              <a:buChar char="ü"/>
            </a:pPr>
            <a:r>
              <a:rPr lang="he-IL" altLang="he-IL" sz="2000" dirty="0">
                <a:cs typeface="Varela Round" pitchFamily="2" charset="-79"/>
              </a:rPr>
              <a:t>אוטומט מחסנית דטרמיניסטי </a:t>
            </a:r>
          </a:p>
          <a:p>
            <a:pPr marL="571500" lvl="4" indent="-342900">
              <a:spcBef>
                <a:spcPts val="0"/>
              </a:spcBef>
              <a:buFont typeface="Wingdings" panose="05000000000000000000" pitchFamily="2" charset="2"/>
              <a:buChar char="ü"/>
            </a:pPr>
            <a:r>
              <a:rPr lang="he-IL" altLang="he-IL" sz="2000" dirty="0">
                <a:cs typeface="Varela Round" pitchFamily="2" charset="-79"/>
              </a:rPr>
              <a:t>אוטומט מחסנית לא דטרמיניסטי</a:t>
            </a:r>
          </a:p>
          <a:p>
            <a:pPr lvl="1" eaLnBrk="1" hangingPunct="1">
              <a:buNone/>
            </a:pPr>
            <a:r>
              <a:rPr lang="he-IL" altLang="he-IL" sz="2400" dirty="0">
                <a:cs typeface="Varela Round" pitchFamily="2" charset="-79"/>
              </a:rPr>
              <a:t>ההרחבה מגדילה את כוחו החישובי של האוטומט; כלומר, את קבוצת השפות שהוא מסוגל לזהות. </a:t>
            </a:r>
          </a:p>
          <a:p>
            <a:pPr lvl="1" eaLnBrk="1" hangingPunct="1">
              <a:buNone/>
            </a:pPr>
            <a:r>
              <a:rPr lang="he-IL" altLang="he-IL" sz="2400" dirty="0">
                <a:cs typeface="Varela Round" pitchFamily="2" charset="-79"/>
              </a:rPr>
              <a:t>מודל אוטומט המחסנית מסוגל לזהות את כל </a:t>
            </a:r>
            <a:r>
              <a:rPr lang="he-IL" altLang="he-IL" sz="2400" u="sng" dirty="0">
                <a:cs typeface="Varela Round" pitchFamily="2" charset="-79"/>
              </a:rPr>
              <a:t>השפות </a:t>
            </a:r>
            <a:r>
              <a:rPr lang="he-IL" altLang="he-IL" sz="2400" u="sng" dirty="0" err="1">
                <a:cs typeface="Varela Round" pitchFamily="2" charset="-79"/>
              </a:rPr>
              <a:t>חפשיות</a:t>
            </a:r>
            <a:r>
              <a:rPr lang="he-IL" altLang="he-IL" sz="2400" u="sng" dirty="0">
                <a:cs typeface="Varela Round" pitchFamily="2" charset="-79"/>
              </a:rPr>
              <a:t> ההקשר</a:t>
            </a:r>
            <a:endParaRPr lang="he-IL" altLang="he-IL" sz="3200" u="sng" dirty="0">
              <a:cs typeface="Varela Round" pitchFamily="2" charset="-79"/>
            </a:endParaRPr>
          </a:p>
        </p:txBody>
      </p:sp>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5302502" y="370810"/>
            <a:ext cx="6182361"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תזכורת</a:t>
            </a:r>
          </a:p>
        </p:txBody>
      </p:sp>
    </p:spTree>
    <p:extLst>
      <p:ext uri="{BB962C8B-B14F-4D97-AF65-F5344CB8AC3E}">
        <p14:creationId xmlns:p14="http://schemas.microsoft.com/office/powerpoint/2010/main" val="2667970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748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3</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2032344"/>
            <a:ext cx="4438010" cy="830997"/>
          </a:xfrm>
          <a:prstGeom prst="rect">
            <a:avLst/>
          </a:prstGeom>
          <a:solidFill>
            <a:schemeClr val="bg1"/>
          </a:solidFill>
        </p:spPr>
        <p:txBody>
          <a:bodyPr wrap="square" rtlCol="1">
            <a:spAutoFit/>
          </a:bodyPr>
          <a:lstStyle/>
          <a:p>
            <a:pPr fontAlgn="auto">
              <a:spcAft>
                <a:spcPts val="0"/>
              </a:spcAft>
              <a:buFontTx/>
              <a:buNone/>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מילה מעל {</a:t>
            </a:r>
            <a:r>
              <a:rPr lang="en-GB" sz="2400" dirty="0" err="1">
                <a:latin typeface="Varela Round" pitchFamily="2" charset="-79"/>
                <a:cs typeface="Varela Round" pitchFamily="2" charset="-79"/>
              </a:rPr>
              <a:t>a,b</a:t>
            </a:r>
            <a:r>
              <a:rPr lang="he-IL" sz="2400" dirty="0">
                <a:latin typeface="Varela Round" pitchFamily="2" charset="-79"/>
                <a:cs typeface="Varela Round" pitchFamily="2" charset="-79"/>
              </a:rPr>
              <a:t>}</a:t>
            </a:r>
            <a:r>
              <a:rPr lang="en-US" sz="2400" dirty="0">
                <a:latin typeface="Varela Round" pitchFamily="2" charset="-79"/>
                <a:cs typeface="Varela Round" pitchFamily="2" charset="-79"/>
              </a:rPr>
              <a:t> </a:t>
            </a:r>
            <a:r>
              <a:rPr lang="he-IL" sz="2400" dirty="0">
                <a:latin typeface="Varela Round" pitchFamily="2" charset="-79"/>
                <a:cs typeface="Varela Round" pitchFamily="2" charset="-79"/>
              </a:rPr>
              <a:t>מוסיפה </a:t>
            </a:r>
            <a:r>
              <a:rPr lang="en-GB" sz="2400" dirty="0">
                <a:latin typeface="Varela Round" pitchFamily="2" charset="-79"/>
                <a:cs typeface="Varela Round" pitchFamily="2" charset="-79"/>
              </a:rPr>
              <a:t>a</a:t>
            </a:r>
            <a:r>
              <a:rPr lang="he-IL" sz="2400" dirty="0">
                <a:latin typeface="Varela Round" pitchFamily="2" charset="-79"/>
                <a:cs typeface="Varela Round" pitchFamily="2" charset="-79"/>
              </a:rPr>
              <a:t> לסוף המילה</a:t>
            </a:r>
          </a:p>
        </p:txBody>
      </p:sp>
      <p:pic>
        <p:nvPicPr>
          <p:cNvPr id="21"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05" t="38383" r="65024" b="50000"/>
          <a:stretch>
            <a:fillRect/>
          </a:stretch>
        </p:blipFill>
        <p:spPr bwMode="auto">
          <a:xfrm>
            <a:off x="259069" y="3002280"/>
            <a:ext cx="2971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005" t="38383" r="65024" b="56181"/>
          <a:stretch/>
        </p:blipFill>
        <p:spPr bwMode="auto">
          <a:xfrm>
            <a:off x="3730926" y="2954655"/>
            <a:ext cx="3175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מלבן 22"/>
          <p:cNvSpPr/>
          <p:nvPr/>
        </p:nvSpPr>
        <p:spPr>
          <a:xfrm>
            <a:off x="360921" y="2511743"/>
            <a:ext cx="761748" cy="461665"/>
          </a:xfrm>
          <a:prstGeom prst="rect">
            <a:avLst/>
          </a:prstGeom>
        </p:spPr>
        <p:txBody>
          <a:bodyPr wrap="none">
            <a:spAutoFit/>
          </a:bodyPr>
          <a:lstStyle/>
          <a:p>
            <a:pPr>
              <a:defRPr/>
            </a:pPr>
            <a:r>
              <a:rPr lang="he-IL" sz="2400" dirty="0">
                <a:latin typeface="Varela Round" pitchFamily="2" charset="-79"/>
                <a:cs typeface="Varela Round" pitchFamily="2" charset="-79"/>
              </a:rPr>
              <a:t>קלט</a:t>
            </a:r>
            <a:endParaRPr lang="he-IL" dirty="0">
              <a:latin typeface="Varela Round" pitchFamily="2" charset="-79"/>
              <a:cs typeface="Varela Round" pitchFamily="2" charset="-79"/>
            </a:endParaRPr>
          </a:p>
        </p:txBody>
      </p:sp>
      <p:sp>
        <p:nvSpPr>
          <p:cNvPr id="24" name="מלבן 11"/>
          <p:cNvSpPr>
            <a:spLocks noChangeArrowheads="1"/>
          </p:cNvSpPr>
          <p:nvPr/>
        </p:nvSpPr>
        <p:spPr bwMode="auto">
          <a:xfrm>
            <a:off x="4184766" y="3013393"/>
            <a:ext cx="31451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a</a:t>
            </a:r>
            <a:endParaRPr lang="he-IL" altLang="he-IL" dirty="0">
              <a:latin typeface="Varela Round" pitchFamily="2" charset="-79"/>
              <a:cs typeface="Varela Round" pitchFamily="2" charset="-79"/>
            </a:endParaRPr>
          </a:p>
        </p:txBody>
      </p:sp>
      <p:sp>
        <p:nvSpPr>
          <p:cNvPr id="25" name="מלבן 12"/>
          <p:cNvSpPr>
            <a:spLocks noChangeArrowheads="1"/>
          </p:cNvSpPr>
          <p:nvPr/>
        </p:nvSpPr>
        <p:spPr bwMode="auto">
          <a:xfrm>
            <a:off x="4569126" y="3013393"/>
            <a:ext cx="1524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b</a:t>
            </a:r>
            <a:endParaRPr lang="he-IL" altLang="he-IL" dirty="0">
              <a:latin typeface="Varela Round" pitchFamily="2" charset="-79"/>
              <a:cs typeface="Varela Round" pitchFamily="2" charset="-79"/>
            </a:endParaRPr>
          </a:p>
        </p:txBody>
      </p:sp>
      <p:sp>
        <p:nvSpPr>
          <p:cNvPr id="26" name="מלבן 13"/>
          <p:cNvSpPr>
            <a:spLocks noChangeArrowheads="1"/>
          </p:cNvSpPr>
          <p:nvPr/>
        </p:nvSpPr>
        <p:spPr bwMode="auto">
          <a:xfrm>
            <a:off x="4788016" y="3021330"/>
            <a:ext cx="31451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a</a:t>
            </a:r>
            <a:endParaRPr lang="he-IL" altLang="he-IL" dirty="0">
              <a:latin typeface="Varela Round" pitchFamily="2" charset="-79"/>
              <a:cs typeface="Varela Round" pitchFamily="2" charset="-79"/>
            </a:endParaRPr>
          </a:p>
        </p:txBody>
      </p:sp>
      <p:sp>
        <p:nvSpPr>
          <p:cNvPr id="27" name="מלבן 26"/>
          <p:cNvSpPr/>
          <p:nvPr/>
        </p:nvSpPr>
        <p:spPr>
          <a:xfrm>
            <a:off x="3670870" y="2545080"/>
            <a:ext cx="760144" cy="461665"/>
          </a:xfrm>
          <a:prstGeom prst="rect">
            <a:avLst/>
          </a:prstGeom>
        </p:spPr>
        <p:txBody>
          <a:bodyPr wrap="none">
            <a:spAutoFit/>
          </a:bodyPr>
          <a:lstStyle/>
          <a:p>
            <a:pPr>
              <a:defRPr/>
            </a:pPr>
            <a:r>
              <a:rPr lang="he-IL" sz="2400" dirty="0">
                <a:latin typeface="Varela Round" pitchFamily="2" charset="-79"/>
                <a:cs typeface="Varela Round" pitchFamily="2" charset="-79"/>
              </a:rPr>
              <a:t>פלט</a:t>
            </a:r>
            <a:endParaRPr lang="he-IL" dirty="0">
              <a:latin typeface="Varela Round" pitchFamily="2" charset="-79"/>
              <a:cs typeface="Varela Round" pitchFamily="2" charset="-79"/>
            </a:endParaRPr>
          </a:p>
        </p:txBody>
      </p:sp>
      <p:sp>
        <p:nvSpPr>
          <p:cNvPr id="28" name="מלבן 15"/>
          <p:cNvSpPr>
            <a:spLocks noChangeArrowheads="1"/>
          </p:cNvSpPr>
          <p:nvPr/>
        </p:nvSpPr>
        <p:spPr bwMode="auto">
          <a:xfrm>
            <a:off x="4873926" y="3002280"/>
            <a:ext cx="152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b</a:t>
            </a:r>
            <a:endParaRPr lang="he-IL" altLang="he-IL" dirty="0">
              <a:latin typeface="Varela Round" pitchFamily="2" charset="-79"/>
              <a:cs typeface="Varela Round" pitchFamily="2" charset="-79"/>
            </a:endParaRPr>
          </a:p>
        </p:txBody>
      </p:sp>
      <p:sp>
        <p:nvSpPr>
          <p:cNvPr id="29" name="מלבן 16"/>
          <p:cNvSpPr>
            <a:spLocks noChangeArrowheads="1"/>
          </p:cNvSpPr>
          <p:nvPr/>
        </p:nvSpPr>
        <p:spPr bwMode="auto">
          <a:xfrm>
            <a:off x="5169016" y="3002280"/>
            <a:ext cx="31451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a</a:t>
            </a:r>
            <a:endParaRPr lang="he-IL" altLang="he-IL" dirty="0">
              <a:latin typeface="Varela Round" pitchFamily="2" charset="-79"/>
              <a:cs typeface="Varela Round" pitchFamily="2" charset="-79"/>
            </a:endParaRPr>
          </a:p>
        </p:txBody>
      </p:sp>
      <p:sp>
        <p:nvSpPr>
          <p:cNvPr id="31" name="מלבן 30"/>
          <p:cNvSpPr/>
          <p:nvPr/>
        </p:nvSpPr>
        <p:spPr>
          <a:xfrm>
            <a:off x="7016100" y="3488055"/>
            <a:ext cx="4468763" cy="1200329"/>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ננוע על הסרט ימינה ונחליף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 ל-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 ו </a:t>
            </a:r>
            <a:r>
              <a:rPr lang="en-US" sz="2400" dirty="0">
                <a:solidFill>
                  <a:srgbClr val="000000"/>
                </a:solidFill>
                <a:latin typeface="Varela Round" pitchFamily="2" charset="-79"/>
                <a:cs typeface="Varela Round" pitchFamily="2" charset="-79"/>
              </a:rPr>
              <a:t>b</a:t>
            </a:r>
            <a:r>
              <a:rPr lang="he-IL" sz="2400" dirty="0">
                <a:solidFill>
                  <a:srgbClr val="000000"/>
                </a:solidFill>
                <a:latin typeface="Varela Round" pitchFamily="2" charset="-79"/>
                <a:cs typeface="Varela Round" pitchFamily="2" charset="-79"/>
              </a:rPr>
              <a:t> ל- </a:t>
            </a:r>
            <a:r>
              <a:rPr lang="en-US" sz="2400" dirty="0">
                <a:solidFill>
                  <a:srgbClr val="000000"/>
                </a:solidFill>
                <a:latin typeface="Varela Round" pitchFamily="2" charset="-79"/>
                <a:cs typeface="Varela Round" pitchFamily="2" charset="-79"/>
              </a:rPr>
              <a:t>b</a:t>
            </a:r>
            <a:r>
              <a:rPr lang="he-IL" sz="2400" dirty="0">
                <a:solidFill>
                  <a:srgbClr val="000000"/>
                </a:solidFill>
                <a:latin typeface="Varela Round" pitchFamily="2" charset="-79"/>
                <a:cs typeface="Varela Round" pitchFamily="2" charset="-79"/>
              </a:rPr>
              <a:t>. כאשר נגיע לתא ריק (∆) נחליף ב </a:t>
            </a:r>
            <a:r>
              <a:rPr lang="en-US" sz="2400" dirty="0">
                <a:solidFill>
                  <a:srgbClr val="000000"/>
                </a:solidFill>
                <a:latin typeface="Varela Round" pitchFamily="2" charset="-79"/>
                <a:cs typeface="Varela Round" pitchFamily="2" charset="-79"/>
              </a:rPr>
              <a:t>a</a:t>
            </a:r>
            <a:r>
              <a:rPr lang="he-IL" sz="2400" dirty="0">
                <a:solidFill>
                  <a:srgbClr val="000000"/>
                </a:solidFill>
                <a:latin typeface="Varela Round" pitchFamily="2" charset="-79"/>
                <a:cs typeface="Varela Round" pitchFamily="2" charset="-79"/>
              </a:rPr>
              <a:t>.</a:t>
            </a:r>
            <a:endParaRPr lang="he-IL" sz="2400" dirty="0">
              <a:latin typeface="Varela Round" pitchFamily="2" charset="-79"/>
              <a:cs typeface="Varela Round" pitchFamily="2" charset="-79"/>
            </a:endParaRPr>
          </a:p>
        </p:txBody>
      </p:sp>
      <p:sp>
        <p:nvSpPr>
          <p:cNvPr id="32" name="מלבן 31"/>
          <p:cNvSpPr/>
          <p:nvPr/>
        </p:nvSpPr>
        <p:spPr>
          <a:xfrm>
            <a:off x="3557195" y="4583222"/>
            <a:ext cx="4396535" cy="400110"/>
          </a:xfrm>
          <a:prstGeom prst="rect">
            <a:avLst/>
          </a:prstGeom>
        </p:spPr>
        <p:txBody>
          <a:bodyPr wrap="square">
            <a:spAutoFit/>
          </a:bodyPr>
          <a:lstStyle/>
          <a:p>
            <a:r>
              <a:rPr lang="he-IL" sz="2000" dirty="0">
                <a:solidFill>
                  <a:srgbClr val="000000"/>
                </a:solidFill>
                <a:latin typeface="Varela Round" pitchFamily="2" charset="-79"/>
                <a:cs typeface="Varela Round" pitchFamily="2" charset="-79"/>
              </a:rPr>
              <a:t>מודל זה בצורה פורמאלית, </a:t>
            </a:r>
            <a:endParaRPr lang="he-IL" sz="2000" dirty="0">
              <a:latin typeface="Varela Round" pitchFamily="2" charset="-79"/>
              <a:cs typeface="Varela Round" pitchFamily="2" charset="-79"/>
            </a:endParaRPr>
          </a:p>
        </p:txBody>
      </p:sp>
      <p:grpSp>
        <p:nvGrpSpPr>
          <p:cNvPr id="33" name="קבוצה 32"/>
          <p:cNvGrpSpPr/>
          <p:nvPr/>
        </p:nvGrpSpPr>
        <p:grpSpPr>
          <a:xfrm>
            <a:off x="1868677" y="4051466"/>
            <a:ext cx="3182484" cy="1962454"/>
            <a:chOff x="1350773" y="4091948"/>
            <a:chExt cx="3182484" cy="1962454"/>
          </a:xfrm>
        </p:grpSpPr>
        <p:sp>
          <p:nvSpPr>
            <p:cNvPr id="34" name="אליפסה 33">
              <a:extLst>
                <a:ext uri="{FF2B5EF4-FFF2-40B4-BE49-F238E27FC236}">
                  <a16:creationId xmlns:a16="http://schemas.microsoft.com/office/drawing/2014/main" id="{D029B90C-2B30-40C0-80E8-0B55304F6165}"/>
                </a:ext>
              </a:extLst>
            </p:cNvPr>
            <p:cNvSpPr/>
            <p:nvPr/>
          </p:nvSpPr>
          <p:spPr>
            <a:xfrm>
              <a:off x="3729743" y="5140498"/>
              <a:ext cx="803514" cy="913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latin typeface="Varela Round" pitchFamily="2" charset="-79"/>
                <a:cs typeface="Varela Round" pitchFamily="2" charset="-79"/>
              </a:endParaRPr>
            </a:p>
          </p:txBody>
        </p:sp>
        <p:cxnSp>
          <p:nvCxnSpPr>
            <p:cNvPr id="35" name="מחבר חץ ישר 34">
              <a:extLst>
                <a:ext uri="{FF2B5EF4-FFF2-40B4-BE49-F238E27FC236}">
                  <a16:creationId xmlns:a16="http://schemas.microsoft.com/office/drawing/2014/main" id="{B338E22E-BD5B-4C48-8D4B-6640C7228E91}"/>
                </a:ext>
              </a:extLst>
            </p:cNvPr>
            <p:cNvCxnSpPr>
              <a:cxnSpLocks/>
            </p:cNvCxnSpPr>
            <p:nvPr/>
          </p:nvCxnSpPr>
          <p:spPr>
            <a:xfrm>
              <a:off x="1350773" y="5113685"/>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אליפסה 35">
              <a:extLst>
                <a:ext uri="{FF2B5EF4-FFF2-40B4-BE49-F238E27FC236}">
                  <a16:creationId xmlns:a16="http://schemas.microsoft.com/office/drawing/2014/main" id="{B23D17BB-C3FE-4348-818A-782B8BC149DA}"/>
                </a:ext>
              </a:extLst>
            </p:cNvPr>
            <p:cNvSpPr/>
            <p:nvPr/>
          </p:nvSpPr>
          <p:spPr>
            <a:xfrm>
              <a:off x="1595695" y="5078858"/>
              <a:ext cx="844700" cy="9139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latin typeface="Varela Round" pitchFamily="2" charset="-79"/>
                  <a:cs typeface="Varela Round" pitchFamily="2" charset="-79"/>
                </a:rPr>
                <a:t>q</a:t>
              </a:r>
              <a:r>
                <a:rPr lang="en-US" sz="1600" baseline="-25000" dirty="0">
                  <a:latin typeface="Varela Round" pitchFamily="2" charset="-79"/>
                  <a:cs typeface="Varela Round" pitchFamily="2" charset="-79"/>
                </a:rPr>
                <a:t>0</a:t>
              </a:r>
              <a:endParaRPr lang="he-IL" sz="1600" baseline="-25000" dirty="0">
                <a:latin typeface="Varela Round" pitchFamily="2" charset="-79"/>
                <a:cs typeface="Varela Round" pitchFamily="2" charset="-79"/>
              </a:endParaRPr>
            </a:p>
          </p:txBody>
        </p:sp>
        <p:cxnSp>
          <p:nvCxnSpPr>
            <p:cNvPr id="37" name="מחבר חץ ישר 36">
              <a:extLst>
                <a:ext uri="{FF2B5EF4-FFF2-40B4-BE49-F238E27FC236}">
                  <a16:creationId xmlns:a16="http://schemas.microsoft.com/office/drawing/2014/main" id="{F510B91C-7D24-4450-A59D-C6ED5D3515EA}"/>
                </a:ext>
              </a:extLst>
            </p:cNvPr>
            <p:cNvCxnSpPr>
              <a:cxnSpLocks/>
            </p:cNvCxnSpPr>
            <p:nvPr/>
          </p:nvCxnSpPr>
          <p:spPr>
            <a:xfrm flipV="1">
              <a:off x="2388004" y="5610587"/>
              <a:ext cx="1302574" cy="145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BEF68A0-893B-44FF-8541-4C6C0FE36AD2}"/>
                </a:ext>
              </a:extLst>
            </p:cNvPr>
            <p:cNvSpPr txBox="1"/>
            <p:nvPr/>
          </p:nvSpPr>
          <p:spPr>
            <a:xfrm>
              <a:off x="2350805" y="5216243"/>
              <a:ext cx="1002497" cy="400110"/>
            </a:xfrm>
            <a:prstGeom prst="rect">
              <a:avLst/>
            </a:prstGeom>
            <a:noFill/>
          </p:spPr>
          <p:txBody>
            <a:bodyPr wrap="square" rtlCol="1">
              <a:spAutoFit/>
            </a:bodyPr>
            <a:lstStyle/>
            <a:p>
              <a:r>
                <a:rPr lang="en-US" sz="2000" dirty="0">
                  <a:latin typeface="Varela Round" pitchFamily="2" charset="-79"/>
                  <a:cs typeface="Varela Round" pitchFamily="2" charset="-79"/>
                </a:rPr>
                <a:t>∆/a R</a:t>
              </a:r>
              <a:endParaRPr lang="he-IL" sz="2000" dirty="0">
                <a:latin typeface="Varela Round" pitchFamily="2" charset="-79"/>
                <a:cs typeface="Varela Round" pitchFamily="2" charset="-79"/>
              </a:endParaRPr>
            </a:p>
          </p:txBody>
        </p:sp>
        <p:sp>
          <p:nvSpPr>
            <p:cNvPr id="39" name="אליפסה 38">
              <a:extLst>
                <a:ext uri="{FF2B5EF4-FFF2-40B4-BE49-F238E27FC236}">
                  <a16:creationId xmlns:a16="http://schemas.microsoft.com/office/drawing/2014/main" id="{5FDFC371-6244-4F4E-8A05-047E3B57223E}"/>
                </a:ext>
              </a:extLst>
            </p:cNvPr>
            <p:cNvSpPr/>
            <p:nvPr/>
          </p:nvSpPr>
          <p:spPr>
            <a:xfrm>
              <a:off x="3821697" y="5261708"/>
              <a:ext cx="639204" cy="70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1</a:t>
              </a:r>
              <a:endParaRPr lang="he-IL" sz="1200" baseline="-25000" dirty="0">
                <a:latin typeface="Varela Round" pitchFamily="2" charset="-79"/>
                <a:cs typeface="Varela Round" pitchFamily="2" charset="-79"/>
              </a:endParaRPr>
            </a:p>
          </p:txBody>
        </p:sp>
        <p:cxnSp>
          <p:nvCxnSpPr>
            <p:cNvPr id="40" name="מחבר חץ ישר 39">
              <a:extLst>
                <a:ext uri="{FF2B5EF4-FFF2-40B4-BE49-F238E27FC236}">
                  <a16:creationId xmlns:a16="http://schemas.microsoft.com/office/drawing/2014/main" id="{B338E22E-BD5B-4C48-8D4B-6640C7228E91}"/>
                </a:ext>
              </a:extLst>
            </p:cNvPr>
            <p:cNvCxnSpPr>
              <a:cxnSpLocks/>
            </p:cNvCxnSpPr>
            <p:nvPr/>
          </p:nvCxnSpPr>
          <p:spPr>
            <a:xfrm>
              <a:off x="1350773" y="5113685"/>
              <a:ext cx="279629" cy="18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Freeform 17"/>
            <p:cNvSpPr>
              <a:spLocks/>
            </p:cNvSpPr>
            <p:nvPr/>
          </p:nvSpPr>
          <p:spPr bwMode="auto">
            <a:xfrm>
              <a:off x="1754889" y="4675621"/>
              <a:ext cx="381929" cy="409062"/>
            </a:xfrm>
            <a:custGeom>
              <a:avLst/>
              <a:gdLst/>
              <a:ahLst/>
              <a:cxnLst>
                <a:cxn ang="0">
                  <a:pos x="0" y="540"/>
                </a:cxn>
                <a:cxn ang="0">
                  <a:pos x="360" y="0"/>
                </a:cxn>
                <a:cxn ang="0">
                  <a:pos x="480" y="540"/>
                </a:cxn>
              </a:cxnLst>
              <a:rect l="0" t="0" r="r" b="b"/>
              <a:pathLst>
                <a:path w="480" h="540">
                  <a:moveTo>
                    <a:pt x="0" y="540"/>
                  </a:moveTo>
                  <a:cubicBezTo>
                    <a:pt x="140" y="270"/>
                    <a:pt x="280" y="0"/>
                    <a:pt x="360" y="0"/>
                  </a:cubicBezTo>
                  <a:cubicBezTo>
                    <a:pt x="440" y="0"/>
                    <a:pt x="460" y="270"/>
                    <a:pt x="480" y="540"/>
                  </a:cubicBezTo>
                </a:path>
              </a:pathLst>
            </a:custGeom>
            <a:noFill/>
            <a:ln w="9525">
              <a:solidFill>
                <a:srgbClr val="000000"/>
              </a:solidFill>
              <a:round/>
              <a:headEnd/>
              <a:tailEnd type="stealth" w="med" len="med"/>
            </a:ln>
          </p:spPr>
          <p:txBody>
            <a:bodyPr/>
            <a:lstStyle/>
            <a:p>
              <a:endParaRPr lang="he-IL"/>
            </a:p>
          </p:txBody>
        </p:sp>
        <p:sp>
          <p:nvSpPr>
            <p:cNvPr id="42" name="TextBox 41">
              <a:extLst>
                <a:ext uri="{FF2B5EF4-FFF2-40B4-BE49-F238E27FC236}">
                  <a16:creationId xmlns:a16="http://schemas.microsoft.com/office/drawing/2014/main" id="{EBEF68A0-893B-44FF-8541-4C6C0FE36AD2}"/>
                </a:ext>
              </a:extLst>
            </p:cNvPr>
            <p:cNvSpPr txBox="1"/>
            <p:nvPr/>
          </p:nvSpPr>
          <p:spPr>
            <a:xfrm>
              <a:off x="1399367" y="4091948"/>
              <a:ext cx="880016" cy="646331"/>
            </a:xfrm>
            <a:prstGeom prst="rect">
              <a:avLst/>
            </a:prstGeom>
            <a:noFill/>
          </p:spPr>
          <p:txBody>
            <a:bodyPr wrap="square" rtlCol="1">
              <a:spAutoFit/>
            </a:bodyPr>
            <a:lstStyle/>
            <a:p>
              <a:r>
                <a:rPr lang="en-US" dirty="0">
                  <a:latin typeface="Varela Round" pitchFamily="2" charset="-79"/>
                  <a:cs typeface="Varela Round" pitchFamily="2" charset="-79"/>
                </a:rPr>
                <a:t>a/a  R</a:t>
              </a:r>
            </a:p>
            <a:p>
              <a:r>
                <a:rPr lang="en-US" dirty="0">
                  <a:latin typeface="Varela Round" pitchFamily="2" charset="-79"/>
                  <a:cs typeface="Varela Round" pitchFamily="2" charset="-79"/>
                </a:rPr>
                <a:t>b/b  R</a:t>
              </a:r>
              <a:endParaRPr lang="he-IL" dirty="0">
                <a:latin typeface="Varela Round" pitchFamily="2" charset="-79"/>
                <a:cs typeface="Varela Round" pitchFamily="2" charset="-79"/>
              </a:endParaRPr>
            </a:p>
          </p:txBody>
        </p:sp>
      </p:grpSp>
      <p:sp>
        <p:nvSpPr>
          <p:cNvPr id="43" name="הסבר ענן 42"/>
          <p:cNvSpPr/>
          <p:nvPr/>
        </p:nvSpPr>
        <p:spPr>
          <a:xfrm>
            <a:off x="3391736" y="1047729"/>
            <a:ext cx="2658544" cy="1121795"/>
          </a:xfrm>
          <a:prstGeom prst="cloudCallout">
            <a:avLst>
              <a:gd name="adj1" fmla="val 90266"/>
              <a:gd name="adj2" fmla="val 4741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3480778" y="1088401"/>
            <a:ext cx="1969192" cy="892552"/>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רעיון לאלגוריתם </a:t>
            </a:r>
            <a:r>
              <a:rPr lang="he-IL" sz="2800" dirty="0">
                <a:solidFill>
                  <a:srgbClr val="000000"/>
                </a:solidFill>
                <a:latin typeface="Varela Round" pitchFamily="2" charset="-79"/>
                <a:cs typeface="Varela Round" pitchFamily="2" charset="-79"/>
              </a:rPr>
              <a:t>?</a:t>
            </a:r>
            <a:r>
              <a:rPr lang="he-IL" sz="2400" dirty="0">
                <a:solidFill>
                  <a:srgbClr val="000000"/>
                </a:solidFill>
                <a:latin typeface="Varela Round" pitchFamily="2" charset="-79"/>
                <a:cs typeface="Varela Round" pitchFamily="2" charset="-79"/>
              </a:rPr>
              <a:t> </a:t>
            </a:r>
          </a:p>
        </p:txBody>
      </p:sp>
      <p:cxnSp>
        <p:nvCxnSpPr>
          <p:cNvPr id="45" name="מחבר ישר 4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Tree>
    <p:extLst>
      <p:ext uri="{BB962C8B-B14F-4D97-AF65-F5344CB8AC3E}">
        <p14:creationId xmlns:p14="http://schemas.microsoft.com/office/powerpoint/2010/main" val="314065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100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4</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solidFill>
                  <a:srgbClr val="000000"/>
                </a:solidFill>
                <a:latin typeface="Varela Round" pitchFamily="2" charset="-79"/>
                <a:cs typeface="Varela Round" pitchFamily="2" charset="-79"/>
              </a:rPr>
              <a:t>בנו מכונת </a:t>
            </a:r>
            <a:r>
              <a:rPr lang="he-IL" sz="2400" dirty="0" err="1">
                <a:solidFill>
                  <a:srgbClr val="000000"/>
                </a:solidFill>
                <a:latin typeface="Varela Round" pitchFamily="2" charset="-79"/>
                <a:cs typeface="Varela Round" pitchFamily="2" charset="-79"/>
              </a:rPr>
              <a:t>טיורינג</a:t>
            </a:r>
            <a:r>
              <a:rPr lang="he-IL" sz="2400" dirty="0">
                <a:solidFill>
                  <a:srgbClr val="000000"/>
                </a:solidFill>
                <a:latin typeface="Varela Round" pitchFamily="2" charset="-79"/>
                <a:cs typeface="Varela Round" pitchFamily="2" charset="-79"/>
              </a:rPr>
              <a:t> המוסיפה 1 למילה אם המילה באורך אי זוגי מעל {1}</a:t>
            </a:r>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graphicFrame>
        <p:nvGraphicFramePr>
          <p:cNvPr id="12" name="Group 141">
            <a:extLst>
              <a:ext uri="{FF2B5EF4-FFF2-40B4-BE49-F238E27FC236}">
                <a16:creationId xmlns:a16="http://schemas.microsoft.com/office/drawing/2014/main" id="{C3BF4BC5-FE1B-4AE5-980E-9E8AFD5BF296}"/>
              </a:ext>
            </a:extLst>
          </p:cNvPr>
          <p:cNvGraphicFramePr>
            <a:graphicFrameLocks/>
          </p:cNvGraphicFramePr>
          <p:nvPr>
            <p:extLst>
              <p:ext uri="{D42A27DB-BD31-4B8C-83A1-F6EECF244321}">
                <p14:modId xmlns:p14="http://schemas.microsoft.com/office/powerpoint/2010/main" val="1747220002"/>
              </p:ext>
            </p:extLst>
          </p:nvPr>
        </p:nvGraphicFramePr>
        <p:xfrm>
          <a:off x="487680" y="2181225"/>
          <a:ext cx="3065463" cy="427038"/>
        </p:xfrm>
        <a:graphic>
          <a:graphicData uri="http://schemas.openxmlformats.org/drawingml/2006/table">
            <a:tbl>
              <a:tblPr rtl="1"/>
              <a:tblGrid>
                <a:gridCol w="613758">
                  <a:extLst>
                    <a:ext uri="{9D8B030D-6E8A-4147-A177-3AD203B41FA5}">
                      <a16:colId xmlns:a16="http://schemas.microsoft.com/office/drawing/2014/main" val="20000"/>
                    </a:ext>
                  </a:extLst>
                </a:gridCol>
                <a:gridCol w="612094">
                  <a:extLst>
                    <a:ext uri="{9D8B030D-6E8A-4147-A177-3AD203B41FA5}">
                      <a16:colId xmlns:a16="http://schemas.microsoft.com/office/drawing/2014/main" val="20001"/>
                    </a:ext>
                  </a:extLst>
                </a:gridCol>
                <a:gridCol w="613759">
                  <a:extLst>
                    <a:ext uri="{9D8B030D-6E8A-4147-A177-3AD203B41FA5}">
                      <a16:colId xmlns:a16="http://schemas.microsoft.com/office/drawing/2014/main" val="20002"/>
                    </a:ext>
                  </a:extLst>
                </a:gridCol>
                <a:gridCol w="612094">
                  <a:extLst>
                    <a:ext uri="{9D8B030D-6E8A-4147-A177-3AD203B41FA5}">
                      <a16:colId xmlns:a16="http://schemas.microsoft.com/office/drawing/2014/main" val="20003"/>
                    </a:ext>
                  </a:extLst>
                </a:gridCol>
                <a:gridCol w="613758">
                  <a:extLst>
                    <a:ext uri="{9D8B030D-6E8A-4147-A177-3AD203B41FA5}">
                      <a16:colId xmlns:a16="http://schemas.microsoft.com/office/drawing/2014/main" val="20004"/>
                    </a:ext>
                  </a:extLst>
                </a:gridCol>
              </a:tblGrid>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a:ln>
                            <a:noFill/>
                          </a:ln>
                          <a:solidFill>
                            <a:schemeClr val="tx1"/>
                          </a:solidFill>
                          <a:effectLst/>
                          <a:latin typeface="Arial" pitchFamily="34" charset="0"/>
                          <a:cs typeface="Arial" pitchFamily="34" charset="0"/>
                        </a:rPr>
                        <a:t>Δ</a:t>
                      </a:r>
                    </a:p>
                  </a:txBody>
                  <a:tcPr marT="45825" marB="458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45825" marB="458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 name="Text Box 130">
            <a:extLst>
              <a:ext uri="{FF2B5EF4-FFF2-40B4-BE49-F238E27FC236}">
                <a16:creationId xmlns:a16="http://schemas.microsoft.com/office/drawing/2014/main" id="{67BD48C7-FEE9-4C47-9A1B-F7419BBF4D48}"/>
              </a:ext>
            </a:extLst>
          </p:cNvPr>
          <p:cNvSpPr txBox="1">
            <a:spLocks noChangeArrowheads="1"/>
          </p:cNvSpPr>
          <p:nvPr/>
        </p:nvSpPr>
        <p:spPr bwMode="auto">
          <a:xfrm>
            <a:off x="1103630" y="275748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1800" dirty="0">
                <a:solidFill>
                  <a:srgbClr val="000000"/>
                </a:solidFill>
                <a:latin typeface="Varela Round" pitchFamily="2" charset="-79"/>
                <a:cs typeface="Varela Round" pitchFamily="2" charset="-79"/>
              </a:rPr>
              <a:t>q0</a:t>
            </a:r>
          </a:p>
        </p:txBody>
      </p:sp>
      <p:sp>
        <p:nvSpPr>
          <p:cNvPr id="14" name="Line 137">
            <a:extLst>
              <a:ext uri="{FF2B5EF4-FFF2-40B4-BE49-F238E27FC236}">
                <a16:creationId xmlns:a16="http://schemas.microsoft.com/office/drawing/2014/main" id="{6CD1FE39-7C44-49AD-BA02-DD9FD0D2849E}"/>
              </a:ext>
            </a:extLst>
          </p:cNvPr>
          <p:cNvSpPr>
            <a:spLocks noChangeShapeType="1"/>
          </p:cNvSpPr>
          <p:nvPr/>
        </p:nvSpPr>
        <p:spPr bwMode="auto">
          <a:xfrm flipV="1">
            <a:off x="1392555" y="2592388"/>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solidFill>
                <a:srgbClr val="000000"/>
              </a:solidFill>
              <a:latin typeface="Varela Round" pitchFamily="2" charset="-79"/>
              <a:cs typeface="Varela Round" pitchFamily="2" charset="-79"/>
            </a:endParaRPr>
          </a:p>
        </p:txBody>
      </p:sp>
      <p:sp>
        <p:nvSpPr>
          <p:cNvPr id="15" name="מלבן 14"/>
          <p:cNvSpPr/>
          <p:nvPr/>
        </p:nvSpPr>
        <p:spPr>
          <a:xfrm>
            <a:off x="536518" y="1653540"/>
            <a:ext cx="662362" cy="400110"/>
          </a:xfrm>
          <a:prstGeom prst="rect">
            <a:avLst/>
          </a:prstGeom>
        </p:spPr>
        <p:txBody>
          <a:bodyPr wrap="none">
            <a:spAutoFit/>
          </a:bodyPr>
          <a:lstStyle/>
          <a:p>
            <a:pPr>
              <a:defRPr/>
            </a:pPr>
            <a:r>
              <a:rPr lang="he-IL" sz="2000" dirty="0">
                <a:solidFill>
                  <a:srgbClr val="000000"/>
                </a:solidFill>
                <a:latin typeface="Varela Round" pitchFamily="2" charset="-79"/>
                <a:cs typeface="Varela Round" pitchFamily="2" charset="-79"/>
              </a:rPr>
              <a:t>קלט</a:t>
            </a:r>
            <a:endParaRPr lang="he-IL" dirty="0">
              <a:solidFill>
                <a:srgbClr val="000000"/>
              </a:solidFill>
              <a:latin typeface="Varela Round" pitchFamily="2" charset="-79"/>
              <a:cs typeface="Varela Round" pitchFamily="2" charset="-79"/>
            </a:endParaRPr>
          </a:p>
        </p:txBody>
      </p:sp>
      <p:sp>
        <p:nvSpPr>
          <p:cNvPr id="16" name="Text Box 130">
            <a:extLst>
              <a:ext uri="{FF2B5EF4-FFF2-40B4-BE49-F238E27FC236}">
                <a16:creationId xmlns:a16="http://schemas.microsoft.com/office/drawing/2014/main" id="{67BD48C7-FEE9-4C47-9A1B-F7419BBF4D48}"/>
              </a:ext>
            </a:extLst>
          </p:cNvPr>
          <p:cNvSpPr txBox="1">
            <a:spLocks noChangeArrowheads="1"/>
          </p:cNvSpPr>
          <p:nvPr/>
        </p:nvSpPr>
        <p:spPr bwMode="auto">
          <a:xfrm>
            <a:off x="2880360" y="4069080"/>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2800" dirty="0">
                <a:solidFill>
                  <a:srgbClr val="000000"/>
                </a:solidFill>
                <a:latin typeface="Varela Round" pitchFamily="2" charset="-79"/>
                <a:cs typeface="Varela Round" pitchFamily="2" charset="-79"/>
              </a:rPr>
              <a:t>q</a:t>
            </a:r>
            <a:r>
              <a:rPr lang="en-US" altLang="he-IL" sz="1600" dirty="0">
                <a:solidFill>
                  <a:srgbClr val="000000"/>
                </a:solidFill>
                <a:latin typeface="Varela Round" pitchFamily="2" charset="-79"/>
                <a:cs typeface="Varela Round" pitchFamily="2" charset="-79"/>
              </a:rPr>
              <a:t>2</a:t>
            </a:r>
          </a:p>
        </p:txBody>
      </p:sp>
      <p:sp>
        <p:nvSpPr>
          <p:cNvPr id="17" name="Line 137">
            <a:extLst>
              <a:ext uri="{FF2B5EF4-FFF2-40B4-BE49-F238E27FC236}">
                <a16:creationId xmlns:a16="http://schemas.microsoft.com/office/drawing/2014/main" id="{6CD1FE39-7C44-49AD-BA02-DD9FD0D2849E}"/>
              </a:ext>
            </a:extLst>
          </p:cNvPr>
          <p:cNvSpPr>
            <a:spLocks noChangeShapeType="1"/>
          </p:cNvSpPr>
          <p:nvPr/>
        </p:nvSpPr>
        <p:spPr bwMode="auto">
          <a:xfrm flipV="1">
            <a:off x="3108960" y="391668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solidFill>
                <a:srgbClr val="000000"/>
              </a:solidFill>
              <a:latin typeface="Varela Round" pitchFamily="2" charset="-79"/>
              <a:cs typeface="Varela Round" pitchFamily="2" charset="-79"/>
            </a:endParaRPr>
          </a:p>
        </p:txBody>
      </p:sp>
      <p:sp>
        <p:nvSpPr>
          <p:cNvPr id="18" name="מלבן 17"/>
          <p:cNvSpPr/>
          <p:nvPr/>
        </p:nvSpPr>
        <p:spPr>
          <a:xfrm>
            <a:off x="505102" y="3004820"/>
            <a:ext cx="660758" cy="400110"/>
          </a:xfrm>
          <a:prstGeom prst="rect">
            <a:avLst/>
          </a:prstGeom>
        </p:spPr>
        <p:txBody>
          <a:bodyPr wrap="none">
            <a:spAutoFit/>
          </a:bodyPr>
          <a:lstStyle/>
          <a:p>
            <a:pPr>
              <a:defRPr/>
            </a:pPr>
            <a:r>
              <a:rPr lang="he-IL" sz="2000" dirty="0">
                <a:solidFill>
                  <a:srgbClr val="000000"/>
                </a:solidFill>
                <a:latin typeface="Varela Round" pitchFamily="2" charset="-79"/>
                <a:cs typeface="Varela Round" pitchFamily="2" charset="-79"/>
              </a:rPr>
              <a:t>פלט</a:t>
            </a:r>
            <a:endParaRPr lang="he-IL" dirty="0">
              <a:solidFill>
                <a:srgbClr val="000000"/>
              </a:solidFill>
              <a:latin typeface="Varela Round" pitchFamily="2" charset="-79"/>
              <a:cs typeface="Varela Round" pitchFamily="2" charset="-79"/>
            </a:endParaRPr>
          </a:p>
        </p:txBody>
      </p:sp>
      <p:graphicFrame>
        <p:nvGraphicFramePr>
          <p:cNvPr id="19" name="טבלה 18"/>
          <p:cNvGraphicFramePr>
            <a:graphicFrameLocks noGrp="1"/>
          </p:cNvGraphicFramePr>
          <p:nvPr>
            <p:extLst>
              <p:ext uri="{D42A27DB-BD31-4B8C-83A1-F6EECF244321}">
                <p14:modId xmlns:p14="http://schemas.microsoft.com/office/powerpoint/2010/main" val="4232956848"/>
              </p:ext>
            </p:extLst>
          </p:nvPr>
        </p:nvGraphicFramePr>
        <p:xfrm>
          <a:off x="472120" y="3492818"/>
          <a:ext cx="4297365" cy="425450"/>
        </p:xfrm>
        <a:graphic>
          <a:graphicData uri="http://schemas.openxmlformats.org/drawingml/2006/table">
            <a:tbl>
              <a:tblPr rtl="1" firstRow="1" bandRow="1">
                <a:tableStyleId>{5C22544A-7EE6-4342-B048-85BDC9FD1C3A}</a:tableStyleId>
              </a:tblPr>
              <a:tblGrid>
                <a:gridCol w="477485">
                  <a:extLst>
                    <a:ext uri="{9D8B030D-6E8A-4147-A177-3AD203B41FA5}">
                      <a16:colId xmlns:a16="http://schemas.microsoft.com/office/drawing/2014/main" val="3543743438"/>
                    </a:ext>
                  </a:extLst>
                </a:gridCol>
                <a:gridCol w="477485">
                  <a:extLst>
                    <a:ext uri="{9D8B030D-6E8A-4147-A177-3AD203B41FA5}">
                      <a16:colId xmlns:a16="http://schemas.microsoft.com/office/drawing/2014/main" val="2362358715"/>
                    </a:ext>
                  </a:extLst>
                </a:gridCol>
                <a:gridCol w="477485">
                  <a:extLst>
                    <a:ext uri="{9D8B030D-6E8A-4147-A177-3AD203B41FA5}">
                      <a16:colId xmlns:a16="http://schemas.microsoft.com/office/drawing/2014/main" val="647055896"/>
                    </a:ext>
                  </a:extLst>
                </a:gridCol>
                <a:gridCol w="477485">
                  <a:extLst>
                    <a:ext uri="{9D8B030D-6E8A-4147-A177-3AD203B41FA5}">
                      <a16:colId xmlns:a16="http://schemas.microsoft.com/office/drawing/2014/main" val="2630472940"/>
                    </a:ext>
                  </a:extLst>
                </a:gridCol>
                <a:gridCol w="477485">
                  <a:extLst>
                    <a:ext uri="{9D8B030D-6E8A-4147-A177-3AD203B41FA5}">
                      <a16:colId xmlns:a16="http://schemas.microsoft.com/office/drawing/2014/main" val="2708962421"/>
                    </a:ext>
                  </a:extLst>
                </a:gridCol>
                <a:gridCol w="477485">
                  <a:extLst>
                    <a:ext uri="{9D8B030D-6E8A-4147-A177-3AD203B41FA5}">
                      <a16:colId xmlns:a16="http://schemas.microsoft.com/office/drawing/2014/main" val="137813320"/>
                    </a:ext>
                  </a:extLst>
                </a:gridCol>
                <a:gridCol w="477485">
                  <a:extLst>
                    <a:ext uri="{9D8B030D-6E8A-4147-A177-3AD203B41FA5}">
                      <a16:colId xmlns:a16="http://schemas.microsoft.com/office/drawing/2014/main" val="2420016847"/>
                    </a:ext>
                  </a:extLst>
                </a:gridCol>
                <a:gridCol w="477485">
                  <a:extLst>
                    <a:ext uri="{9D8B030D-6E8A-4147-A177-3AD203B41FA5}">
                      <a16:colId xmlns:a16="http://schemas.microsoft.com/office/drawing/2014/main" val="3476966451"/>
                    </a:ext>
                  </a:extLst>
                </a:gridCol>
                <a:gridCol w="477485">
                  <a:extLst>
                    <a:ext uri="{9D8B030D-6E8A-4147-A177-3AD203B41FA5}">
                      <a16:colId xmlns:a16="http://schemas.microsoft.com/office/drawing/2014/main" val="4291027838"/>
                    </a:ext>
                  </a:extLst>
                </a:gridCol>
              </a:tblGrid>
              <a:tr h="42545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endParaRPr lang="he-IL" sz="18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sz="1800" dirty="0">
                          <a:solidFill>
                            <a:srgbClr val="000000"/>
                          </a:solidFill>
                        </a:rPr>
                        <a:t>1</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sz="1800" dirty="0">
                          <a:solidFill>
                            <a:srgbClr val="000000"/>
                          </a:solidFill>
                        </a:rPr>
                        <a:t>1</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sz="1800" dirty="0">
                          <a:solidFill>
                            <a:srgbClr val="000000"/>
                          </a:solidFill>
                        </a:rPr>
                        <a:t>1</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sz="1800" dirty="0">
                          <a:solidFill>
                            <a:srgbClr val="000000"/>
                          </a:solidFill>
                        </a:rPr>
                        <a:t>1</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kumimoji="0" lang="en-US" sz="1800" b="0" i="0" u="none" strike="noStrike" cap="none" normalizeH="0" baseline="0" dirty="0">
                          <a:ln>
                            <a:noFill/>
                          </a:ln>
                          <a:solidFill>
                            <a:srgbClr val="000000"/>
                          </a:solidFill>
                          <a:effectLst/>
                          <a:latin typeface="Arial" pitchFamily="34" charset="0"/>
                          <a:cs typeface="Arial" pitchFamily="34" charset="0"/>
                        </a:rPr>
                        <a:t>├</a:t>
                      </a:r>
                      <a:endParaRPr lang="he-IL" sz="18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002321"/>
                  </a:ext>
                </a:extLst>
              </a:tr>
            </a:tbl>
          </a:graphicData>
        </a:graphic>
      </p:graphicFrame>
      <p:sp>
        <p:nvSpPr>
          <p:cNvPr id="26" name="הסבר ענן 25"/>
          <p:cNvSpPr/>
          <p:nvPr/>
        </p:nvSpPr>
        <p:spPr>
          <a:xfrm>
            <a:off x="3391736" y="1047729"/>
            <a:ext cx="2658544" cy="1121795"/>
          </a:xfrm>
          <a:prstGeom prst="cloudCallout">
            <a:avLst>
              <a:gd name="adj1" fmla="val 90266"/>
              <a:gd name="adj2" fmla="val 4741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3480778" y="1088401"/>
            <a:ext cx="1969192" cy="892552"/>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רעיון לאלגוריתם </a:t>
            </a:r>
            <a:r>
              <a:rPr lang="he-IL" sz="2800" dirty="0">
                <a:solidFill>
                  <a:srgbClr val="000000"/>
                </a:solidFill>
                <a:latin typeface="Varela Round" pitchFamily="2" charset="-79"/>
                <a:cs typeface="Varela Round" pitchFamily="2" charset="-79"/>
              </a:rPr>
              <a:t>?</a:t>
            </a:r>
            <a:r>
              <a:rPr lang="he-IL" sz="2400" dirty="0">
                <a:solidFill>
                  <a:srgbClr val="000000"/>
                </a:solidFill>
                <a:latin typeface="Varela Round" pitchFamily="2" charset="-79"/>
                <a:cs typeface="Varela Round" pitchFamily="2" charset="-79"/>
              </a:rPr>
              <a:t> </a:t>
            </a:r>
          </a:p>
        </p:txBody>
      </p:sp>
      <p:sp>
        <p:nvSpPr>
          <p:cNvPr id="28" name="מלבן 27"/>
          <p:cNvSpPr/>
          <p:nvPr/>
        </p:nvSpPr>
        <p:spPr>
          <a:xfrm>
            <a:off x="6890764" y="3234057"/>
            <a:ext cx="4841752" cy="1323439"/>
          </a:xfrm>
          <a:prstGeom prst="rect">
            <a:avLst/>
          </a:prstGeom>
        </p:spPr>
        <p:txBody>
          <a:bodyPr wrap="square">
            <a:spAutoFit/>
          </a:bodyPr>
          <a:lstStyle/>
          <a:p>
            <a:pPr fontAlgn="auto">
              <a:buFontTx/>
              <a:buNone/>
              <a:defRPr/>
            </a:pPr>
            <a:r>
              <a:rPr lang="he-IL" sz="2000" dirty="0">
                <a:solidFill>
                  <a:srgbClr val="000000"/>
                </a:solidFill>
                <a:latin typeface="Varela Round" pitchFamily="2" charset="-79"/>
                <a:cs typeface="Varela Round" pitchFamily="2" charset="-79"/>
              </a:rPr>
              <a:t>ננוע ימינה על הסרט ונחליף 1 ב 1 , המכונה תעבור ממצב זוגי למצב אי זוגי</a:t>
            </a:r>
          </a:p>
          <a:p>
            <a:pPr fontAlgn="auto">
              <a:buFontTx/>
              <a:buNone/>
              <a:defRPr/>
            </a:pPr>
            <a:r>
              <a:rPr lang="he-IL" sz="2000" dirty="0">
                <a:solidFill>
                  <a:srgbClr val="000000"/>
                </a:solidFill>
                <a:latin typeface="Varela Round" pitchFamily="2" charset="-79"/>
                <a:cs typeface="Varela Round" pitchFamily="2" charset="-79"/>
              </a:rPr>
              <a:t>אם הגענו לתא "ריק" כאשר מצב המכונה אי זוגי נוסיף 1 למילה ונסיים.</a:t>
            </a:r>
          </a:p>
        </p:txBody>
      </p:sp>
      <p:grpSp>
        <p:nvGrpSpPr>
          <p:cNvPr id="2" name="קבוצה 1"/>
          <p:cNvGrpSpPr/>
          <p:nvPr/>
        </p:nvGrpSpPr>
        <p:grpSpPr>
          <a:xfrm>
            <a:off x="465773" y="4918075"/>
            <a:ext cx="6400800" cy="1621522"/>
            <a:chOff x="465773" y="4918075"/>
            <a:chExt cx="6400800" cy="1621522"/>
          </a:xfrm>
        </p:grpSpPr>
        <p:grpSp>
          <p:nvGrpSpPr>
            <p:cNvPr id="20" name="קבוצה 19"/>
            <p:cNvGrpSpPr>
              <a:grpSpLocks/>
            </p:cNvGrpSpPr>
            <p:nvPr/>
          </p:nvGrpSpPr>
          <p:grpSpPr bwMode="auto">
            <a:xfrm>
              <a:off x="465773" y="4918075"/>
              <a:ext cx="6400800" cy="1600200"/>
              <a:chOff x="1096206" y="5105400"/>
              <a:chExt cx="6400800" cy="1600200"/>
            </a:xfrm>
          </p:grpSpPr>
          <p:pic>
            <p:nvPicPr>
              <p:cNvPr id="21"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2795" t="33907" r="5537" b="34258"/>
              <a:stretch>
                <a:fillRect/>
              </a:stretch>
            </p:blipFill>
            <p:spPr bwMode="auto">
              <a:xfrm>
                <a:off x="1096206" y="5105400"/>
                <a:ext cx="640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30">
                <a:extLst>
                  <a:ext uri="{FF2B5EF4-FFF2-40B4-BE49-F238E27FC236}">
                    <a16:creationId xmlns:a16="http://schemas.microsoft.com/office/drawing/2014/main" id="{67BD48C7-FEE9-4C47-9A1B-F7419BBF4D48}"/>
                  </a:ext>
                </a:extLst>
              </p:cNvPr>
              <p:cNvSpPr txBox="1">
                <a:spLocks noChangeArrowheads="1"/>
              </p:cNvSpPr>
              <p:nvPr/>
            </p:nvSpPr>
            <p:spPr bwMode="auto">
              <a:xfrm>
                <a:off x="6468306" y="5718175"/>
                <a:ext cx="576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2800" dirty="0">
                    <a:latin typeface="Varela Round" pitchFamily="2" charset="-79"/>
                    <a:cs typeface="Varela Round" pitchFamily="2" charset="-79"/>
                  </a:rPr>
                  <a:t>q</a:t>
                </a:r>
                <a:r>
                  <a:rPr lang="en-US" altLang="he-IL" sz="1600" dirty="0">
                    <a:latin typeface="Varela Round" pitchFamily="2" charset="-79"/>
                    <a:cs typeface="Varela Round" pitchFamily="2" charset="-79"/>
                  </a:rPr>
                  <a:t>2</a:t>
                </a:r>
              </a:p>
            </p:txBody>
          </p:sp>
          <p:sp>
            <p:nvSpPr>
              <p:cNvPr id="23" name="Text Box 130">
                <a:extLst>
                  <a:ext uri="{FF2B5EF4-FFF2-40B4-BE49-F238E27FC236}">
                    <a16:creationId xmlns:a16="http://schemas.microsoft.com/office/drawing/2014/main" id="{67BD48C7-FEE9-4C47-9A1B-F7419BBF4D48}"/>
                  </a:ext>
                </a:extLst>
              </p:cNvPr>
              <p:cNvSpPr txBox="1">
                <a:spLocks noChangeArrowheads="1"/>
              </p:cNvSpPr>
              <p:nvPr/>
            </p:nvSpPr>
            <p:spPr bwMode="auto">
              <a:xfrm>
                <a:off x="1785181" y="5718175"/>
                <a:ext cx="576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2800" dirty="0">
                    <a:latin typeface="Varela Round" pitchFamily="2" charset="-79"/>
                    <a:cs typeface="Varela Round" pitchFamily="2" charset="-79"/>
                  </a:rPr>
                  <a:t>q</a:t>
                </a:r>
                <a:r>
                  <a:rPr lang="en-US" altLang="he-IL" sz="1600" dirty="0">
                    <a:latin typeface="Varela Round" pitchFamily="2" charset="-79"/>
                    <a:cs typeface="Varela Round" pitchFamily="2" charset="-79"/>
                  </a:rPr>
                  <a:t>0</a:t>
                </a:r>
              </a:p>
            </p:txBody>
          </p:sp>
          <p:sp>
            <p:nvSpPr>
              <p:cNvPr id="24" name="Text Box 130">
                <a:extLst>
                  <a:ext uri="{FF2B5EF4-FFF2-40B4-BE49-F238E27FC236}">
                    <a16:creationId xmlns:a16="http://schemas.microsoft.com/office/drawing/2014/main" id="{67BD48C7-FEE9-4C47-9A1B-F7419BBF4D48}"/>
                  </a:ext>
                </a:extLst>
              </p:cNvPr>
              <p:cNvSpPr txBox="1">
                <a:spLocks noChangeArrowheads="1"/>
              </p:cNvSpPr>
              <p:nvPr/>
            </p:nvSpPr>
            <p:spPr bwMode="auto">
              <a:xfrm>
                <a:off x="3902906" y="5718175"/>
                <a:ext cx="576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2800" dirty="0">
                    <a:latin typeface="Varela Round" pitchFamily="2" charset="-79"/>
                    <a:cs typeface="Varela Round" pitchFamily="2" charset="-79"/>
                  </a:rPr>
                  <a:t>q</a:t>
                </a:r>
                <a:r>
                  <a:rPr lang="en-US" altLang="he-IL" sz="1600" dirty="0">
                    <a:latin typeface="Varela Round" pitchFamily="2" charset="-79"/>
                    <a:cs typeface="Varela Round" pitchFamily="2" charset="-79"/>
                  </a:rPr>
                  <a:t>1</a:t>
                </a:r>
              </a:p>
            </p:txBody>
          </p:sp>
        </p:grpSp>
        <p:sp>
          <p:nvSpPr>
            <p:cNvPr id="29" name="מלבן 28"/>
            <p:cNvSpPr/>
            <p:nvPr/>
          </p:nvSpPr>
          <p:spPr>
            <a:xfrm>
              <a:off x="731965" y="6210498"/>
              <a:ext cx="1260281" cy="307777"/>
            </a:xfrm>
            <a:prstGeom prst="rect">
              <a:avLst/>
            </a:prstGeom>
          </p:spPr>
          <p:txBody>
            <a:bodyPr wrap="none">
              <a:spAutoFit/>
            </a:bodyPr>
            <a:lstStyle/>
            <a:p>
              <a:pPr>
                <a:defRPr/>
              </a:pPr>
              <a:r>
                <a:rPr lang="he-IL" sz="1400" dirty="0">
                  <a:solidFill>
                    <a:srgbClr val="000000"/>
                  </a:solidFill>
                  <a:latin typeface="Varela Round" pitchFamily="2" charset="-79"/>
                  <a:cs typeface="Varela Round" pitchFamily="2" charset="-79"/>
                </a:rPr>
                <a:t>אורך מילה זוגי</a:t>
              </a:r>
              <a:endParaRPr lang="he-IL" sz="1100" dirty="0">
                <a:solidFill>
                  <a:srgbClr val="000000"/>
                </a:solidFill>
                <a:latin typeface="Varela Round" pitchFamily="2" charset="-79"/>
                <a:cs typeface="Varela Round" pitchFamily="2" charset="-79"/>
              </a:endParaRPr>
            </a:p>
          </p:txBody>
        </p:sp>
        <p:sp>
          <p:nvSpPr>
            <p:cNvPr id="30" name="מלבן 29"/>
            <p:cNvSpPr/>
            <p:nvPr/>
          </p:nvSpPr>
          <p:spPr>
            <a:xfrm>
              <a:off x="2643866" y="6231820"/>
              <a:ext cx="1470275" cy="307777"/>
            </a:xfrm>
            <a:prstGeom prst="rect">
              <a:avLst/>
            </a:prstGeom>
          </p:spPr>
          <p:txBody>
            <a:bodyPr wrap="none">
              <a:spAutoFit/>
            </a:bodyPr>
            <a:lstStyle/>
            <a:p>
              <a:pPr>
                <a:defRPr/>
              </a:pPr>
              <a:r>
                <a:rPr lang="he-IL" sz="1400" dirty="0">
                  <a:solidFill>
                    <a:srgbClr val="000000"/>
                  </a:solidFill>
                  <a:latin typeface="Varela Round" pitchFamily="2" charset="-79"/>
                  <a:cs typeface="Varela Round" pitchFamily="2" charset="-79"/>
                </a:rPr>
                <a:t>אורך מילה אי זוגי</a:t>
              </a:r>
              <a:endParaRPr lang="he-IL" sz="1100" dirty="0">
                <a:solidFill>
                  <a:srgbClr val="000000"/>
                </a:solidFill>
                <a:latin typeface="Varela Round" pitchFamily="2" charset="-79"/>
                <a:cs typeface="Varela Round" pitchFamily="2" charset="-79"/>
              </a:endParaRPr>
            </a:p>
          </p:txBody>
        </p:sp>
      </p:grpSp>
    </p:spTree>
    <p:extLst>
      <p:ext uri="{BB962C8B-B14F-4D97-AF65-F5344CB8AC3E}">
        <p14:creationId xmlns:p14="http://schemas.microsoft.com/office/powerpoint/2010/main" val="72163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5</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solidFill>
                  <a:srgbClr val="000000"/>
                </a:solidFill>
                <a:latin typeface="Varela Round" pitchFamily="2" charset="-79"/>
                <a:cs typeface="Varela Round" pitchFamily="2" charset="-79"/>
              </a:rPr>
              <a:t>בנו מכונת </a:t>
            </a:r>
            <a:r>
              <a:rPr lang="he-IL" sz="2400" dirty="0" err="1">
                <a:solidFill>
                  <a:srgbClr val="000000"/>
                </a:solidFill>
                <a:latin typeface="Varela Round" pitchFamily="2" charset="-79"/>
                <a:cs typeface="Varela Round" pitchFamily="2" charset="-79"/>
              </a:rPr>
              <a:t>טיורינג</a:t>
            </a:r>
            <a:r>
              <a:rPr lang="he-IL" sz="2400" dirty="0">
                <a:solidFill>
                  <a:srgbClr val="000000"/>
                </a:solidFill>
                <a:latin typeface="Varela Round" pitchFamily="2" charset="-79"/>
                <a:cs typeface="Varela Round" pitchFamily="2" charset="-79"/>
              </a:rPr>
              <a:t> המבצעת את הפונקציה</a:t>
            </a:r>
          </a:p>
          <a:p>
            <a:pPr>
              <a:defRPr/>
            </a:pPr>
            <a:r>
              <a:rPr lang="en-US" sz="2400" dirty="0">
                <a:latin typeface="Varela Round" pitchFamily="2" charset="-79"/>
                <a:cs typeface="Varela Round" pitchFamily="2" charset="-79"/>
              </a:rPr>
              <a:t>f(w)=revers(w), w€{</a:t>
            </a:r>
            <a:r>
              <a:rPr lang="en-US" sz="2400" dirty="0" err="1">
                <a:latin typeface="Varela Round" pitchFamily="2" charset="-79"/>
                <a:cs typeface="Varela Round" pitchFamily="2" charset="-79"/>
              </a:rPr>
              <a:t>a,b</a:t>
            </a:r>
            <a:r>
              <a:rPr lang="en-US" sz="2400" dirty="0">
                <a:latin typeface="Varela Round" pitchFamily="2" charset="-79"/>
                <a:cs typeface="Varela Round" pitchFamily="2" charset="-79"/>
              </a:rPr>
              <a:t>}     </a:t>
            </a:r>
            <a:endParaRPr lang="he-IL" sz="2400" dirty="0">
              <a:latin typeface="Varela Round" pitchFamily="2" charset="-79"/>
              <a:cs typeface="Varela Round" pitchFamily="2" charset="-79"/>
            </a:endParaRPr>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6" name="הסבר ענן 25"/>
          <p:cNvSpPr/>
          <p:nvPr/>
        </p:nvSpPr>
        <p:spPr>
          <a:xfrm>
            <a:off x="3391736" y="1047729"/>
            <a:ext cx="2658544" cy="1121795"/>
          </a:xfrm>
          <a:prstGeom prst="cloudCallout">
            <a:avLst>
              <a:gd name="adj1" fmla="val 90266"/>
              <a:gd name="adj2" fmla="val 4741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3480778" y="1088401"/>
            <a:ext cx="1969192" cy="892552"/>
          </a:xfrm>
          <a:prstGeom prst="rect">
            <a:avLst/>
          </a:prstGeom>
        </p:spPr>
        <p:txBody>
          <a:bodyPr wrap="square">
            <a:spAutoFit/>
          </a:bodyPr>
          <a:lstStyle/>
          <a:p>
            <a:r>
              <a:rPr lang="he-IL" sz="2400" dirty="0">
                <a:solidFill>
                  <a:srgbClr val="000000"/>
                </a:solidFill>
                <a:latin typeface="Varela Round" pitchFamily="2" charset="-79"/>
                <a:cs typeface="Varela Round" pitchFamily="2" charset="-79"/>
              </a:rPr>
              <a:t>רעיון לאלגוריתם </a:t>
            </a:r>
            <a:r>
              <a:rPr lang="he-IL" sz="2800" dirty="0">
                <a:solidFill>
                  <a:srgbClr val="000000"/>
                </a:solidFill>
                <a:latin typeface="Varela Round" pitchFamily="2" charset="-79"/>
                <a:cs typeface="Varela Round" pitchFamily="2" charset="-79"/>
              </a:rPr>
              <a:t>?</a:t>
            </a:r>
            <a:r>
              <a:rPr lang="he-IL" sz="2400" dirty="0">
                <a:solidFill>
                  <a:srgbClr val="000000"/>
                </a:solidFill>
                <a:latin typeface="Varela Round" pitchFamily="2" charset="-79"/>
                <a:cs typeface="Varela Round" pitchFamily="2" charset="-79"/>
              </a:rPr>
              <a:t> </a:t>
            </a:r>
          </a:p>
        </p:txBody>
      </p:sp>
      <p:sp>
        <p:nvSpPr>
          <p:cNvPr id="25" name="מלבן 24"/>
          <p:cNvSpPr/>
          <p:nvPr/>
        </p:nvSpPr>
        <p:spPr>
          <a:xfrm>
            <a:off x="7020391" y="3415250"/>
            <a:ext cx="5171609" cy="461665"/>
          </a:xfrm>
          <a:prstGeom prst="rect">
            <a:avLst/>
          </a:prstGeom>
        </p:spPr>
        <p:txBody>
          <a:bodyPr wrap="none">
            <a:spAutoFit/>
          </a:bodyPr>
          <a:lstStyle/>
          <a:p>
            <a:pPr algn="r" rtl="1" eaLnBrk="1" hangingPunct="1">
              <a:spcBef>
                <a:spcPct val="50000"/>
              </a:spcBef>
              <a:defRPr/>
            </a:pPr>
            <a:r>
              <a:rPr lang="he-IL" sz="2400" dirty="0">
                <a:latin typeface="Varela Round" pitchFamily="2" charset="-79"/>
                <a:cs typeface="Varela Round" pitchFamily="2" charset="-79"/>
              </a:rPr>
              <a:t>לדוגמא  </a:t>
            </a:r>
            <a:r>
              <a:rPr lang="en-US" sz="2400" dirty="0">
                <a:latin typeface="Varela Round" pitchFamily="2" charset="-79"/>
                <a:cs typeface="Varela Round" pitchFamily="2" charset="-79"/>
              </a:rPr>
              <a:t>f(</a:t>
            </a:r>
            <a:r>
              <a:rPr lang="en-US" sz="2400" dirty="0" err="1">
                <a:latin typeface="Varela Round" pitchFamily="2" charset="-79"/>
                <a:cs typeface="Varela Round" pitchFamily="2" charset="-79"/>
              </a:rPr>
              <a:t>aababbbab</a:t>
            </a:r>
            <a:r>
              <a:rPr lang="en-US" sz="2400" dirty="0">
                <a:latin typeface="Varela Round" pitchFamily="2" charset="-79"/>
                <a:cs typeface="Varela Round" pitchFamily="2" charset="-79"/>
              </a:rPr>
              <a:t>)=</a:t>
            </a:r>
            <a:r>
              <a:rPr lang="en-US" sz="2400" dirty="0" err="1">
                <a:latin typeface="Varela Round" pitchFamily="2" charset="-79"/>
                <a:cs typeface="Varela Round" pitchFamily="2" charset="-79"/>
              </a:rPr>
              <a:t>babbbabaa</a:t>
            </a:r>
            <a:endParaRPr lang="en-US" sz="2400" dirty="0">
              <a:latin typeface="Varela Round" pitchFamily="2" charset="-79"/>
              <a:cs typeface="Varela Round" pitchFamily="2" charset="-79"/>
            </a:endParaRPr>
          </a:p>
        </p:txBody>
      </p:sp>
      <p:sp>
        <p:nvSpPr>
          <p:cNvPr id="31" name="Text Box 5">
            <a:extLst>
              <a:ext uri="{FF2B5EF4-FFF2-40B4-BE49-F238E27FC236}">
                <a16:creationId xmlns:a16="http://schemas.microsoft.com/office/drawing/2014/main" id="{C1B74434-0C4C-462E-B669-17249F553935}"/>
              </a:ext>
            </a:extLst>
          </p:cNvPr>
          <p:cNvSpPr txBox="1">
            <a:spLocks noChangeArrowheads="1"/>
          </p:cNvSpPr>
          <p:nvPr/>
        </p:nvSpPr>
        <p:spPr bwMode="auto">
          <a:xfrm>
            <a:off x="82760" y="2742478"/>
            <a:ext cx="7189578" cy="4662815"/>
          </a:xfrm>
          <a:prstGeom prst="rect">
            <a:avLst/>
          </a:prstGeom>
          <a:noFill/>
          <a:ln w="9525">
            <a:noFill/>
            <a:miter lim="800000"/>
            <a:headEnd/>
            <a:tailEnd/>
          </a:ln>
        </p:spPr>
        <p:txBody>
          <a:bodyPr wrap="square">
            <a:spAutoFit/>
          </a:bodyPr>
          <a:lstStyle/>
          <a:p>
            <a:pPr marL="95250" algn="r" rtl="1" eaLnBrk="1" hangingPunct="1">
              <a:spcBef>
                <a:spcPts val="600"/>
              </a:spcBef>
              <a:defRPr/>
            </a:pPr>
            <a:r>
              <a:rPr lang="he-IL" sz="2400" dirty="0">
                <a:latin typeface="Varela Round" pitchFamily="2" charset="-79"/>
                <a:cs typeface="Varela Round" pitchFamily="2" charset="-79"/>
              </a:rPr>
              <a:t>נרוץ על הסרט לסוף המילה</a:t>
            </a:r>
          </a:p>
          <a:p>
            <a:pPr marL="95250" algn="r" rtl="1" eaLnBrk="1" hangingPunct="1">
              <a:spcBef>
                <a:spcPts val="600"/>
              </a:spcBef>
              <a:defRPr/>
            </a:pPr>
            <a:r>
              <a:rPr lang="he-IL" sz="2400" dirty="0">
                <a:latin typeface="Varela Round" pitchFamily="2" charset="-79"/>
                <a:cs typeface="Varela Round" pitchFamily="2" charset="-79"/>
              </a:rPr>
              <a:t>נפריד את המכונה </a:t>
            </a:r>
            <a:r>
              <a:rPr lang="he-IL" sz="2400" u="sng" dirty="0">
                <a:latin typeface="Varela Round" pitchFamily="2" charset="-79"/>
                <a:cs typeface="Varela Round" pitchFamily="2" charset="-79"/>
              </a:rPr>
              <a:t>לשני מקרים</a:t>
            </a:r>
            <a:r>
              <a:rPr lang="he-IL" sz="2400" dirty="0">
                <a:latin typeface="Varela Round" pitchFamily="2" charset="-79"/>
                <a:cs typeface="Varela Round" pitchFamily="2" charset="-79"/>
              </a:rPr>
              <a:t>:</a:t>
            </a:r>
            <a:br>
              <a:rPr lang="en-US" sz="2400" dirty="0">
                <a:latin typeface="Varela Round" pitchFamily="2" charset="-79"/>
                <a:cs typeface="Varela Round" pitchFamily="2" charset="-79"/>
              </a:rPr>
            </a:br>
            <a:r>
              <a:rPr lang="he-IL" sz="2400" u="sng" dirty="0">
                <a:latin typeface="Varela Round" pitchFamily="2" charset="-79"/>
                <a:cs typeface="Varela Round" pitchFamily="2" charset="-79"/>
              </a:rPr>
              <a:t>טיפול ב </a:t>
            </a:r>
            <a:r>
              <a:rPr lang="en-US" sz="2400" u="sng" dirty="0">
                <a:latin typeface="Varela Round" pitchFamily="2" charset="-79"/>
                <a:cs typeface="Varela Round" pitchFamily="2" charset="-79"/>
              </a:rPr>
              <a:t>a </a:t>
            </a:r>
            <a:r>
              <a:rPr lang="he-IL" sz="2400" u="sng" dirty="0">
                <a:latin typeface="Varela Round" pitchFamily="2" charset="-79"/>
                <a:cs typeface="Varela Round" pitchFamily="2" charset="-79"/>
              </a:rPr>
              <a:t> וטיפול ב- </a:t>
            </a:r>
            <a:r>
              <a:rPr lang="en-US" sz="2400" u="sng" dirty="0">
                <a:latin typeface="Varela Round" pitchFamily="2" charset="-79"/>
                <a:cs typeface="Varela Round" pitchFamily="2" charset="-79"/>
              </a:rPr>
              <a:t>b</a:t>
            </a:r>
            <a:r>
              <a:rPr lang="he-IL" sz="2400" dirty="0">
                <a:latin typeface="Varela Round" pitchFamily="2" charset="-79"/>
                <a:cs typeface="Varela Round" pitchFamily="2" charset="-79"/>
              </a:rPr>
              <a:t>, </a:t>
            </a:r>
            <a:r>
              <a:rPr lang="he-IL" dirty="0">
                <a:latin typeface="Varela Round" pitchFamily="2" charset="-79"/>
                <a:cs typeface="Varela Round" pitchFamily="2" charset="-79"/>
              </a:rPr>
              <a:t>(צורת העבודה תהיה זהה בשני המקרים).</a:t>
            </a:r>
          </a:p>
          <a:p>
            <a:pPr marL="95250" algn="r" rtl="1" eaLnBrk="1" hangingPunct="1">
              <a:spcBef>
                <a:spcPts val="600"/>
              </a:spcBef>
              <a:defRPr/>
            </a:pPr>
            <a:r>
              <a:rPr lang="he-IL" sz="2400" dirty="0">
                <a:latin typeface="Varela Round" pitchFamily="2" charset="-79"/>
                <a:cs typeface="Varela Round" pitchFamily="2" charset="-79"/>
              </a:rPr>
              <a:t>נחליף את האות על הסרט באות המכונה </a:t>
            </a:r>
            <a:r>
              <a:rPr lang="en-US" sz="2400" dirty="0">
                <a:latin typeface="Varela Round" pitchFamily="2" charset="-79"/>
                <a:cs typeface="Varela Round" pitchFamily="2" charset="-79"/>
              </a:rPr>
              <a:t>Y</a:t>
            </a:r>
            <a:r>
              <a:rPr lang="he-IL" sz="2400" dirty="0">
                <a:latin typeface="Varela Round" pitchFamily="2" charset="-79"/>
                <a:cs typeface="Varela Round" pitchFamily="2" charset="-79"/>
              </a:rPr>
              <a:t>, נטייל ימינה עד רווח , נכתוב את האות </a:t>
            </a:r>
            <a:r>
              <a:rPr lang="he-IL" dirty="0">
                <a:latin typeface="Varela Round" pitchFamily="2" charset="-79"/>
                <a:cs typeface="Varela Round" pitchFamily="2" charset="-79"/>
              </a:rPr>
              <a:t>(האות שהמרנו ל- </a:t>
            </a:r>
            <a:r>
              <a:rPr lang="en-US" dirty="0">
                <a:latin typeface="Varela Round" pitchFamily="2" charset="-79"/>
                <a:cs typeface="Varela Round" pitchFamily="2" charset="-79"/>
              </a:rPr>
              <a:t>Y</a:t>
            </a:r>
            <a:r>
              <a:rPr lang="he-IL" dirty="0">
                <a:latin typeface="Varela Round" pitchFamily="2" charset="-79"/>
                <a:cs typeface="Varela Round" pitchFamily="2" charset="-79"/>
              </a:rPr>
              <a:t>),  </a:t>
            </a:r>
            <a:r>
              <a:rPr lang="he-IL" sz="2400" dirty="0">
                <a:latin typeface="Varela Round" pitchFamily="2" charset="-79"/>
                <a:cs typeface="Varela Round" pitchFamily="2" charset="-79"/>
              </a:rPr>
              <a:t>ונחזור שוב שמאלה עד ל </a:t>
            </a:r>
            <a:r>
              <a:rPr lang="en-US" sz="2400" dirty="0">
                <a:latin typeface="Varela Round" pitchFamily="2" charset="-79"/>
                <a:cs typeface="Varela Round" pitchFamily="2" charset="-79"/>
              </a:rPr>
              <a:t>Y</a:t>
            </a:r>
            <a:r>
              <a:rPr lang="he-IL" sz="2400" dirty="0">
                <a:latin typeface="Varela Round" pitchFamily="2" charset="-79"/>
                <a:cs typeface="Varela Round" pitchFamily="2" charset="-79"/>
              </a:rPr>
              <a:t> האחרון, ועוד צעד אחד שמאלה לאות הבאה, ונחזור על התהליך, עד שנפגוש בסימן התחילי של הסרט, סימן שהמרנו את כל אותיות המילה.</a:t>
            </a:r>
          </a:p>
          <a:p>
            <a:pPr marL="95250" algn="r" rtl="1" eaLnBrk="1" hangingPunct="1">
              <a:spcBef>
                <a:spcPts val="600"/>
              </a:spcBef>
              <a:defRPr/>
            </a:pPr>
            <a:r>
              <a:rPr lang="he-IL" sz="2400" dirty="0">
                <a:latin typeface="Varela Round" pitchFamily="2" charset="-79"/>
                <a:cs typeface="Varela Round" pitchFamily="2" charset="-79"/>
              </a:rPr>
              <a:t>שלב אחרון , נטייל על המילה, בחלקה הראשון כולה </a:t>
            </a:r>
            <a:r>
              <a:rPr lang="en-US" sz="2400" dirty="0">
                <a:latin typeface="Varela Round" pitchFamily="2" charset="-79"/>
                <a:cs typeface="Varela Round" pitchFamily="2" charset="-79"/>
              </a:rPr>
              <a:t>Y </a:t>
            </a:r>
            <a:r>
              <a:rPr lang="he-IL" sz="2400" dirty="0">
                <a:latin typeface="Varela Round" pitchFamily="2" charset="-79"/>
                <a:cs typeface="Varela Round" pitchFamily="2" charset="-79"/>
              </a:rPr>
              <a:t>, </a:t>
            </a:r>
            <a:r>
              <a:rPr lang="he-IL" sz="2400" dirty="0" err="1">
                <a:latin typeface="Varela Round" pitchFamily="2" charset="-79"/>
                <a:cs typeface="Varela Round" pitchFamily="2" charset="-79"/>
              </a:rPr>
              <a:t>אחכ</a:t>
            </a:r>
            <a:r>
              <a:rPr lang="he-IL" sz="2400" dirty="0">
                <a:latin typeface="Varela Round" pitchFamily="2" charset="-79"/>
                <a:cs typeface="Varela Round" pitchFamily="2" charset="-79"/>
              </a:rPr>
              <a:t>' $ , המילה ההפוכה, וברווח הראשון נסיים ב- $.</a:t>
            </a:r>
            <a:endParaRPr lang="en-US" sz="2400" dirty="0">
              <a:latin typeface="Varela Round" pitchFamily="2" charset="-79"/>
              <a:cs typeface="Varela Round" pitchFamily="2" charset="-79"/>
            </a:endParaRPr>
          </a:p>
        </p:txBody>
      </p:sp>
    </p:spTree>
    <p:extLst>
      <p:ext uri="{BB962C8B-B14F-4D97-AF65-F5344CB8AC3E}">
        <p14:creationId xmlns:p14="http://schemas.microsoft.com/office/powerpoint/2010/main" val="19824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5</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fontAlgn="auto">
              <a:spcAft>
                <a:spcPts val="0"/>
              </a:spcAft>
              <a:buFontTx/>
              <a:buNone/>
              <a:defRPr/>
            </a:pPr>
            <a:r>
              <a:rPr lang="he-IL" sz="2400" dirty="0">
                <a:solidFill>
                  <a:srgbClr val="000000"/>
                </a:solidFill>
                <a:latin typeface="Varela Round" pitchFamily="2" charset="-79"/>
                <a:cs typeface="Varela Round" pitchFamily="2" charset="-79"/>
              </a:rPr>
              <a:t>בנו מכונת </a:t>
            </a:r>
            <a:r>
              <a:rPr lang="he-IL" sz="2400" dirty="0" err="1">
                <a:solidFill>
                  <a:srgbClr val="000000"/>
                </a:solidFill>
                <a:latin typeface="Varela Round" pitchFamily="2" charset="-79"/>
                <a:cs typeface="Varela Round" pitchFamily="2" charset="-79"/>
              </a:rPr>
              <a:t>טיורינג</a:t>
            </a:r>
            <a:r>
              <a:rPr lang="he-IL" sz="2400" dirty="0">
                <a:solidFill>
                  <a:srgbClr val="000000"/>
                </a:solidFill>
                <a:latin typeface="Varela Round" pitchFamily="2" charset="-79"/>
                <a:cs typeface="Varela Round" pitchFamily="2" charset="-79"/>
              </a:rPr>
              <a:t> המבצעת את הפונקציה</a:t>
            </a:r>
          </a:p>
          <a:p>
            <a:pPr>
              <a:defRPr/>
            </a:pPr>
            <a:r>
              <a:rPr lang="en-US" sz="2400" dirty="0">
                <a:latin typeface="Varela Round" pitchFamily="2" charset="-79"/>
                <a:cs typeface="Varela Round" pitchFamily="2" charset="-79"/>
              </a:rPr>
              <a:t>f(w)=revers(w), w€{</a:t>
            </a:r>
            <a:r>
              <a:rPr lang="en-US" sz="2400" dirty="0" err="1">
                <a:latin typeface="Varela Round" pitchFamily="2" charset="-79"/>
                <a:cs typeface="Varela Round" pitchFamily="2" charset="-79"/>
              </a:rPr>
              <a:t>a,b</a:t>
            </a:r>
            <a:r>
              <a:rPr lang="en-US" sz="2400" dirty="0">
                <a:latin typeface="Varela Round" pitchFamily="2" charset="-79"/>
                <a:cs typeface="Varela Round" pitchFamily="2" charset="-79"/>
              </a:rPr>
              <a:t>}     </a:t>
            </a:r>
            <a:endParaRPr lang="he-IL" sz="2400" dirty="0">
              <a:latin typeface="Varela Round" pitchFamily="2" charset="-79"/>
              <a:cs typeface="Varela Round" pitchFamily="2" charset="-79"/>
            </a:endParaRPr>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5" name="מלבן 24"/>
          <p:cNvSpPr/>
          <p:nvPr/>
        </p:nvSpPr>
        <p:spPr>
          <a:xfrm>
            <a:off x="7987759" y="3294356"/>
            <a:ext cx="3929281" cy="369332"/>
          </a:xfrm>
          <a:prstGeom prst="rect">
            <a:avLst/>
          </a:prstGeom>
        </p:spPr>
        <p:txBody>
          <a:bodyPr wrap="none">
            <a:spAutoFit/>
          </a:bodyPr>
          <a:lstStyle/>
          <a:p>
            <a:pPr algn="r" rtl="1" eaLnBrk="1" hangingPunct="1">
              <a:spcBef>
                <a:spcPct val="50000"/>
              </a:spcBef>
              <a:defRPr/>
            </a:pPr>
            <a:r>
              <a:rPr lang="he-IL" dirty="0">
                <a:latin typeface="Varela Round" pitchFamily="2" charset="-79"/>
                <a:cs typeface="Varela Round" pitchFamily="2" charset="-79"/>
              </a:rPr>
              <a:t>לדוגמא  </a:t>
            </a:r>
            <a:r>
              <a:rPr lang="en-US" dirty="0">
                <a:latin typeface="Varela Round" pitchFamily="2" charset="-79"/>
                <a:cs typeface="Varela Round" pitchFamily="2" charset="-79"/>
              </a:rPr>
              <a:t>f(</a:t>
            </a:r>
            <a:r>
              <a:rPr lang="en-US" dirty="0" err="1">
                <a:latin typeface="Varela Round" pitchFamily="2" charset="-79"/>
                <a:cs typeface="Varela Round" pitchFamily="2" charset="-79"/>
              </a:rPr>
              <a:t>aababbbab</a:t>
            </a:r>
            <a:r>
              <a:rPr lang="en-US" dirty="0">
                <a:latin typeface="Varela Round" pitchFamily="2" charset="-79"/>
                <a:cs typeface="Varela Round" pitchFamily="2" charset="-79"/>
              </a:rPr>
              <a:t>)=</a:t>
            </a:r>
            <a:r>
              <a:rPr lang="en-US" dirty="0" err="1">
                <a:latin typeface="Varela Round" pitchFamily="2" charset="-79"/>
                <a:cs typeface="Varela Round" pitchFamily="2" charset="-79"/>
              </a:rPr>
              <a:t>babbbabaa</a:t>
            </a:r>
            <a:endParaRPr lang="en-US" dirty="0">
              <a:latin typeface="Varela Round" pitchFamily="2" charset="-79"/>
              <a:cs typeface="Varela Round" pitchFamily="2" charset="-79"/>
            </a:endParaRPr>
          </a:p>
        </p:txBody>
      </p:sp>
      <p:grpSp>
        <p:nvGrpSpPr>
          <p:cNvPr id="12" name="Group 123"/>
          <p:cNvGrpSpPr>
            <a:grpSpLocks/>
          </p:cNvGrpSpPr>
          <p:nvPr/>
        </p:nvGrpSpPr>
        <p:grpSpPr bwMode="auto">
          <a:xfrm>
            <a:off x="-71436" y="2599038"/>
            <a:ext cx="8712200" cy="4387850"/>
            <a:chOff x="204" y="1117"/>
            <a:chExt cx="5488" cy="2764"/>
          </a:xfrm>
        </p:grpSpPr>
        <p:grpSp>
          <p:nvGrpSpPr>
            <p:cNvPr id="13" name="Group 117"/>
            <p:cNvGrpSpPr>
              <a:grpSpLocks/>
            </p:cNvGrpSpPr>
            <p:nvPr/>
          </p:nvGrpSpPr>
          <p:grpSpPr bwMode="auto">
            <a:xfrm>
              <a:off x="204" y="1207"/>
              <a:ext cx="5488" cy="2674"/>
              <a:chOff x="204" y="1207"/>
              <a:chExt cx="5488" cy="2674"/>
            </a:xfrm>
          </p:grpSpPr>
          <p:sp>
            <p:nvSpPr>
              <p:cNvPr id="24" name="Oval 77"/>
              <p:cNvSpPr>
                <a:spLocks noChangeArrowheads="1"/>
              </p:cNvSpPr>
              <p:nvPr/>
            </p:nvSpPr>
            <p:spPr bwMode="auto">
              <a:xfrm>
                <a:off x="4921" y="3521"/>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28" name="Oval 75"/>
              <p:cNvSpPr>
                <a:spLocks noChangeArrowheads="1"/>
              </p:cNvSpPr>
              <p:nvPr/>
            </p:nvSpPr>
            <p:spPr bwMode="auto">
              <a:xfrm>
                <a:off x="4967" y="3566"/>
                <a:ext cx="272" cy="26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grpSp>
            <p:nvGrpSpPr>
              <p:cNvPr id="29" name="Group 116"/>
              <p:cNvGrpSpPr>
                <a:grpSpLocks/>
              </p:cNvGrpSpPr>
              <p:nvPr/>
            </p:nvGrpSpPr>
            <p:grpSpPr bwMode="auto">
              <a:xfrm>
                <a:off x="204" y="1207"/>
                <a:ext cx="5488" cy="2450"/>
                <a:chOff x="204" y="1207"/>
                <a:chExt cx="5488" cy="2450"/>
              </a:xfrm>
            </p:grpSpPr>
            <p:sp>
              <p:nvSpPr>
                <p:cNvPr id="30" name="Text Box 4"/>
                <p:cNvSpPr txBox="1">
                  <a:spLocks noChangeArrowheads="1"/>
                </p:cNvSpPr>
                <p:nvPr/>
              </p:nvSpPr>
              <p:spPr bwMode="auto">
                <a:xfrm>
                  <a:off x="1519" y="2251"/>
                  <a:ext cx="5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y</a:t>
                  </a:r>
                  <a:r>
                    <a:rPr lang="he-IL" altLang="he-IL" sz="1200">
                      <a:solidFill>
                        <a:schemeClr val="tx1"/>
                      </a:solidFill>
                      <a:latin typeface="Times New Roman" panose="02020603050405020304" pitchFamily="18" charset="0"/>
                      <a:cs typeface="Times New Roman" panose="02020603050405020304" pitchFamily="18" charset="0"/>
                    </a:rPr>
                    <a:t>,</a:t>
                  </a:r>
                  <a:r>
                    <a:rPr lang="en-US" altLang="he-IL" sz="1200">
                      <a:solidFill>
                        <a:schemeClr val="tx1"/>
                      </a:solidFill>
                      <a:latin typeface="Times New Roman" panose="02020603050405020304" pitchFamily="18" charset="0"/>
                      <a:cs typeface="Times New Roman" panose="02020603050405020304" pitchFamily="18" charset="0"/>
                    </a:rPr>
                    <a:t>b</a:t>
                  </a:r>
                  <a:endParaRPr lang="en-US" altLang="he-IL" sz="1200">
                    <a:solidFill>
                      <a:schemeClr val="tx1"/>
                    </a:solidFill>
                    <a:latin typeface="Arial" panose="020B0604020202020204" pitchFamily="34" charset="0"/>
                    <a:cs typeface="Arial" panose="020B0604020202020204" pitchFamily="34" charset="0"/>
                  </a:endParaRPr>
                </a:p>
              </p:txBody>
            </p:sp>
            <p:sp>
              <p:nvSpPr>
                <p:cNvPr id="32" name="Oval 6"/>
                <p:cNvSpPr>
                  <a:spLocks noChangeArrowheads="1"/>
                </p:cNvSpPr>
                <p:nvPr/>
              </p:nvSpPr>
              <p:spPr bwMode="auto">
                <a:xfrm>
                  <a:off x="658" y="1661"/>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33" name="Line 7"/>
                <p:cNvSpPr>
                  <a:spLocks noChangeShapeType="1"/>
                </p:cNvSpPr>
                <p:nvPr/>
              </p:nvSpPr>
              <p:spPr bwMode="auto">
                <a:xfrm>
                  <a:off x="522" y="1752"/>
                  <a:ext cx="144" cy="7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4" name="Oval 8"/>
                <p:cNvSpPr>
                  <a:spLocks noChangeArrowheads="1"/>
                </p:cNvSpPr>
                <p:nvPr/>
              </p:nvSpPr>
              <p:spPr bwMode="auto">
                <a:xfrm rot="-2322560">
                  <a:off x="748" y="3067"/>
                  <a:ext cx="360" cy="363"/>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35" name="Oval 9"/>
                <p:cNvSpPr>
                  <a:spLocks noChangeArrowheads="1"/>
                </p:cNvSpPr>
                <p:nvPr/>
              </p:nvSpPr>
              <p:spPr bwMode="auto">
                <a:xfrm>
                  <a:off x="4108" y="2843"/>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36" name="Oval 10"/>
                <p:cNvSpPr>
                  <a:spLocks noChangeArrowheads="1"/>
                </p:cNvSpPr>
                <p:nvPr/>
              </p:nvSpPr>
              <p:spPr bwMode="auto">
                <a:xfrm>
                  <a:off x="2472" y="1661"/>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37" name="Oval 11"/>
                <p:cNvSpPr>
                  <a:spLocks noChangeArrowheads="1"/>
                </p:cNvSpPr>
                <p:nvPr/>
              </p:nvSpPr>
              <p:spPr bwMode="auto">
                <a:xfrm>
                  <a:off x="1565" y="1661"/>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38" name="Line 12"/>
                <p:cNvSpPr>
                  <a:spLocks noChangeShapeType="1"/>
                </p:cNvSpPr>
                <p:nvPr/>
              </p:nvSpPr>
              <p:spPr bwMode="auto">
                <a:xfrm>
                  <a:off x="1020" y="1842"/>
                  <a:ext cx="54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9" name="Oval 14"/>
                <p:cNvSpPr>
                  <a:spLocks noChangeArrowheads="1"/>
                </p:cNvSpPr>
                <p:nvPr/>
              </p:nvSpPr>
              <p:spPr bwMode="auto">
                <a:xfrm>
                  <a:off x="748" y="2387"/>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40" name="Oval 15"/>
                <p:cNvSpPr>
                  <a:spLocks noChangeArrowheads="1"/>
                </p:cNvSpPr>
                <p:nvPr/>
              </p:nvSpPr>
              <p:spPr bwMode="auto">
                <a:xfrm>
                  <a:off x="793" y="3113"/>
                  <a:ext cx="272" cy="26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41" name="Freeform 16"/>
                <p:cNvSpPr>
                  <a:spLocks/>
                </p:cNvSpPr>
                <p:nvPr/>
              </p:nvSpPr>
              <p:spPr bwMode="auto">
                <a:xfrm rot="13096083" flipH="1">
                  <a:off x="2472" y="1480"/>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2" name="Freeform 17"/>
                <p:cNvSpPr>
                  <a:spLocks/>
                </p:cNvSpPr>
                <p:nvPr/>
              </p:nvSpPr>
              <p:spPr bwMode="auto">
                <a:xfrm rot="13096083" flipH="1">
                  <a:off x="3149" y="2659"/>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FFFF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3" name="Text Box 18"/>
                <p:cNvSpPr txBox="1">
                  <a:spLocks noChangeArrowheads="1"/>
                </p:cNvSpPr>
                <p:nvPr/>
              </p:nvSpPr>
              <p:spPr bwMode="auto">
                <a:xfrm>
                  <a:off x="748" y="1752"/>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0</a:t>
                  </a:r>
                  <a:endParaRPr lang="en-US" altLang="he-IL">
                    <a:solidFill>
                      <a:srgbClr val="000000"/>
                    </a:solidFill>
                    <a:latin typeface="Arial" panose="020B0604020202020204" pitchFamily="34" charset="0"/>
                    <a:cs typeface="Arial" panose="020B0604020202020204" pitchFamily="34" charset="0"/>
                  </a:endParaRPr>
                </a:p>
              </p:txBody>
            </p:sp>
            <p:sp>
              <p:nvSpPr>
                <p:cNvPr id="44" name="Text Box 19"/>
                <p:cNvSpPr txBox="1">
                  <a:spLocks noChangeArrowheads="1"/>
                </p:cNvSpPr>
                <p:nvPr/>
              </p:nvSpPr>
              <p:spPr bwMode="auto">
                <a:xfrm>
                  <a:off x="1666" y="1716"/>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1</a:t>
                  </a:r>
                  <a:endParaRPr lang="en-US" altLang="he-IL">
                    <a:solidFill>
                      <a:srgbClr val="000000"/>
                    </a:solidFill>
                    <a:latin typeface="Arial" panose="020B0604020202020204" pitchFamily="34" charset="0"/>
                    <a:cs typeface="Arial" panose="020B0604020202020204" pitchFamily="34" charset="0"/>
                  </a:endParaRPr>
                </a:p>
              </p:txBody>
            </p:sp>
            <p:sp>
              <p:nvSpPr>
                <p:cNvPr id="45" name="Text Box 20"/>
                <p:cNvSpPr txBox="1">
                  <a:spLocks noChangeArrowheads="1"/>
                </p:cNvSpPr>
                <p:nvPr/>
              </p:nvSpPr>
              <p:spPr bwMode="auto">
                <a:xfrm>
                  <a:off x="2573" y="1716"/>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2</a:t>
                  </a:r>
                  <a:endParaRPr lang="en-US" altLang="he-IL">
                    <a:solidFill>
                      <a:srgbClr val="000000"/>
                    </a:solidFill>
                    <a:latin typeface="Arial" panose="020B0604020202020204" pitchFamily="34" charset="0"/>
                    <a:cs typeface="Arial" panose="020B0604020202020204" pitchFamily="34" charset="0"/>
                  </a:endParaRPr>
                </a:p>
              </p:txBody>
            </p:sp>
            <p:sp>
              <p:nvSpPr>
                <p:cNvPr id="46" name="Text Box 22"/>
                <p:cNvSpPr txBox="1">
                  <a:spLocks noChangeArrowheads="1"/>
                </p:cNvSpPr>
                <p:nvPr/>
              </p:nvSpPr>
              <p:spPr bwMode="auto">
                <a:xfrm>
                  <a:off x="204" y="1480"/>
                  <a:ext cx="54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b,b,</a:t>
                  </a:r>
                  <a:endParaRPr lang="en-US" altLang="he-IL" sz="1200">
                    <a:solidFill>
                      <a:schemeClr val="tx1"/>
                    </a:solidFill>
                    <a:latin typeface="Arial" panose="020B0604020202020204" pitchFamily="34" charset="0"/>
                    <a:cs typeface="Arial" panose="020B0604020202020204" pitchFamily="34" charset="0"/>
                  </a:endParaRPr>
                </a:p>
              </p:txBody>
            </p:sp>
            <p:sp>
              <p:nvSpPr>
                <p:cNvPr id="47" name="Text Box 24"/>
                <p:cNvSpPr txBox="1">
                  <a:spLocks noChangeArrowheads="1"/>
                </p:cNvSpPr>
                <p:nvPr/>
              </p:nvSpPr>
              <p:spPr bwMode="auto">
                <a:xfrm>
                  <a:off x="2835" y="1979"/>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a,y</a:t>
                  </a:r>
                  <a:endParaRPr lang="en-US" altLang="he-IL" sz="1200">
                    <a:solidFill>
                      <a:schemeClr val="tx1"/>
                    </a:solidFill>
                    <a:latin typeface="Arial" panose="020B0604020202020204" pitchFamily="34" charset="0"/>
                    <a:cs typeface="Arial" panose="020B0604020202020204" pitchFamily="34" charset="0"/>
                  </a:endParaRPr>
                </a:p>
              </p:txBody>
            </p:sp>
            <p:sp>
              <p:nvSpPr>
                <p:cNvPr id="48" name="Text Box 25"/>
                <p:cNvSpPr txBox="1">
                  <a:spLocks noChangeArrowheads="1"/>
                </p:cNvSpPr>
                <p:nvPr/>
              </p:nvSpPr>
              <p:spPr bwMode="auto">
                <a:xfrm>
                  <a:off x="884" y="1661"/>
                  <a:ext cx="63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 </a:t>
                  </a:r>
                  <a:r>
                    <a:rPr lang="en-US" altLang="he-IL" sz="1200">
                      <a:solidFill>
                        <a:schemeClr val="tx1"/>
                      </a:solidFill>
                      <a:latin typeface="Times New Roman" panose="02020603050405020304" pitchFamily="18" charset="0"/>
                      <a:cs typeface="Times New Roman" panose="02020603050405020304" pitchFamily="18" charset="0"/>
                    </a:rPr>
                    <a:t>∆</a:t>
                  </a:r>
                  <a:endParaRPr lang="en-US" altLang="he-IL" sz="1200">
                    <a:solidFill>
                      <a:schemeClr val="tx1"/>
                    </a:solidFill>
                    <a:latin typeface="Arial" panose="020B0604020202020204" pitchFamily="34" charset="0"/>
                    <a:cs typeface="Arial" panose="020B0604020202020204" pitchFamily="34" charset="0"/>
                  </a:endParaRPr>
                </a:p>
              </p:txBody>
            </p:sp>
            <p:sp>
              <p:nvSpPr>
                <p:cNvPr id="49" name="Text Box 26"/>
                <p:cNvSpPr txBox="1">
                  <a:spLocks noChangeArrowheads="1"/>
                </p:cNvSpPr>
                <p:nvPr/>
              </p:nvSpPr>
              <p:spPr bwMode="auto">
                <a:xfrm>
                  <a:off x="5148" y="2886"/>
                  <a:ext cx="5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b,b</a:t>
                  </a:r>
                  <a:endParaRPr lang="en-US" altLang="he-IL" sz="1200">
                    <a:solidFill>
                      <a:schemeClr val="tx1"/>
                    </a:solidFill>
                    <a:latin typeface="Arial" panose="020B0604020202020204" pitchFamily="34" charset="0"/>
                    <a:cs typeface="Arial" panose="020B0604020202020204" pitchFamily="34" charset="0"/>
                  </a:endParaRPr>
                </a:p>
              </p:txBody>
            </p:sp>
            <p:sp>
              <p:nvSpPr>
                <p:cNvPr id="50" name="Text Box 27"/>
                <p:cNvSpPr txBox="1">
                  <a:spLocks noChangeArrowheads="1"/>
                </p:cNvSpPr>
                <p:nvPr/>
              </p:nvSpPr>
              <p:spPr bwMode="auto">
                <a:xfrm>
                  <a:off x="2472" y="2452"/>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b,y</a:t>
                  </a:r>
                  <a:endParaRPr lang="en-US" altLang="he-IL" sz="1200">
                    <a:solidFill>
                      <a:schemeClr val="tx1"/>
                    </a:solidFill>
                    <a:latin typeface="Arial" panose="020B0604020202020204" pitchFamily="34" charset="0"/>
                    <a:cs typeface="Arial" panose="020B0604020202020204" pitchFamily="34" charset="0"/>
                  </a:endParaRPr>
                </a:p>
              </p:txBody>
            </p:sp>
            <p:sp>
              <p:nvSpPr>
                <p:cNvPr id="51" name="Text Box 28"/>
                <p:cNvSpPr txBox="1">
                  <a:spLocks noChangeArrowheads="1"/>
                </p:cNvSpPr>
                <p:nvPr/>
              </p:nvSpPr>
              <p:spPr bwMode="auto">
                <a:xfrm>
                  <a:off x="2017" y="1389"/>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b,b</a:t>
                  </a:r>
                  <a:endParaRPr lang="en-US" altLang="he-IL" sz="1200">
                    <a:solidFill>
                      <a:schemeClr val="tx1"/>
                    </a:solidFill>
                    <a:latin typeface="Arial" panose="020B0604020202020204" pitchFamily="34" charset="0"/>
                    <a:cs typeface="Arial" panose="020B0604020202020204" pitchFamily="34" charset="0"/>
                  </a:endParaRPr>
                </a:p>
              </p:txBody>
            </p:sp>
            <p:sp>
              <p:nvSpPr>
                <p:cNvPr id="52" name="Text Box 29"/>
                <p:cNvSpPr txBox="1">
                  <a:spLocks noChangeArrowheads="1"/>
                </p:cNvSpPr>
                <p:nvPr/>
              </p:nvSpPr>
              <p:spPr bwMode="auto">
                <a:xfrm>
                  <a:off x="4195" y="1318"/>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 </a:t>
                  </a:r>
                  <a:r>
                    <a:rPr lang="en-US" altLang="he-IL" sz="1000">
                      <a:solidFill>
                        <a:schemeClr val="tx1"/>
                      </a:solidFill>
                      <a:latin typeface="Arial" panose="020B0604020202020204" pitchFamily="34" charset="0"/>
                      <a:cs typeface="Arial" panose="020B0604020202020204" pitchFamily="34" charset="0"/>
                    </a:rPr>
                    <a:t>y,y</a:t>
                  </a:r>
                  <a:endParaRPr lang="he-IL" altLang="he-IL" sz="1200">
                    <a:solidFill>
                      <a:schemeClr val="tx1"/>
                    </a:solidFill>
                    <a:latin typeface="Times New Roman" panose="02020603050405020304" pitchFamily="18" charset="0"/>
                    <a:cs typeface="Times New Roman" panose="02020603050405020304" pitchFamily="18" charset="0"/>
                  </a:endParaRPr>
                </a:p>
              </p:txBody>
            </p:sp>
            <p:sp>
              <p:nvSpPr>
                <p:cNvPr id="53" name="Oval 30"/>
                <p:cNvSpPr>
                  <a:spLocks noChangeArrowheads="1"/>
                </p:cNvSpPr>
                <p:nvPr/>
              </p:nvSpPr>
              <p:spPr bwMode="auto">
                <a:xfrm>
                  <a:off x="3379" y="1706"/>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54" name="Line 33"/>
                <p:cNvSpPr>
                  <a:spLocks noChangeShapeType="1"/>
                </p:cNvSpPr>
                <p:nvPr/>
              </p:nvSpPr>
              <p:spPr bwMode="auto">
                <a:xfrm>
                  <a:off x="2744" y="1344"/>
                  <a:ext cx="217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5" name="Freeform 36"/>
                <p:cNvSpPr>
                  <a:spLocks/>
                </p:cNvSpPr>
                <p:nvPr/>
              </p:nvSpPr>
              <p:spPr bwMode="auto">
                <a:xfrm rot="13096083" flipH="1">
                  <a:off x="3424" y="1525"/>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56" name="Line 38"/>
                <p:cNvSpPr>
                  <a:spLocks noChangeShapeType="1"/>
                </p:cNvSpPr>
                <p:nvPr/>
              </p:nvSpPr>
              <p:spPr bwMode="auto">
                <a:xfrm flipV="1">
                  <a:off x="4921" y="1344"/>
                  <a:ext cx="0" cy="4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7" name="Line 39"/>
                <p:cNvSpPr>
                  <a:spLocks noChangeShapeType="1"/>
                </p:cNvSpPr>
                <p:nvPr/>
              </p:nvSpPr>
              <p:spPr bwMode="auto">
                <a:xfrm>
                  <a:off x="2744" y="1344"/>
                  <a:ext cx="0" cy="3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58" name="Text Box 40"/>
                <p:cNvSpPr txBox="1">
                  <a:spLocks noChangeArrowheads="1"/>
                </p:cNvSpPr>
                <p:nvPr/>
              </p:nvSpPr>
              <p:spPr bwMode="auto">
                <a:xfrm>
                  <a:off x="204" y="1344"/>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a</a:t>
                  </a:r>
                  <a:r>
                    <a:rPr lang="he-IL" altLang="he-IL" sz="1200">
                      <a:solidFill>
                        <a:schemeClr val="tx1"/>
                      </a:solidFill>
                      <a:latin typeface="Times New Roman" panose="02020603050405020304" pitchFamily="18" charset="0"/>
                      <a:cs typeface="Times New Roman" panose="02020603050405020304" pitchFamily="18" charset="0"/>
                    </a:rPr>
                    <a:t>,</a:t>
                  </a:r>
                  <a:r>
                    <a:rPr lang="en-US" altLang="he-IL" sz="1200">
                      <a:solidFill>
                        <a:schemeClr val="tx1"/>
                      </a:solidFill>
                      <a:latin typeface="Times New Roman" panose="02020603050405020304" pitchFamily="18" charset="0"/>
                      <a:cs typeface="Times New Roman" panose="02020603050405020304" pitchFamily="18" charset="0"/>
                    </a:rPr>
                    <a:t>a</a:t>
                  </a:r>
                  <a:endParaRPr lang="en-US" altLang="he-IL" sz="1200">
                    <a:solidFill>
                      <a:schemeClr val="tx1"/>
                    </a:solidFill>
                    <a:latin typeface="Arial" panose="020B0604020202020204" pitchFamily="34" charset="0"/>
                    <a:cs typeface="Arial" panose="020B0604020202020204" pitchFamily="34" charset="0"/>
                  </a:endParaRPr>
                </a:p>
              </p:txBody>
            </p:sp>
            <p:sp>
              <p:nvSpPr>
                <p:cNvPr id="59" name="Text Box 41"/>
                <p:cNvSpPr txBox="1">
                  <a:spLocks noChangeArrowheads="1"/>
                </p:cNvSpPr>
                <p:nvPr/>
              </p:nvSpPr>
              <p:spPr bwMode="auto">
                <a:xfrm>
                  <a:off x="3197" y="2542"/>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a:t>
                  </a:r>
                  <a:r>
                    <a:rPr lang="en-US" altLang="he-IL" sz="1200">
                      <a:solidFill>
                        <a:schemeClr val="tx1"/>
                      </a:solidFill>
                      <a:latin typeface="Times New Roman" panose="02020603050405020304" pitchFamily="18" charset="0"/>
                      <a:cs typeface="Arial" panose="020B0604020202020204" pitchFamily="34" charset="0"/>
                    </a:rPr>
                    <a:t>a,a</a:t>
                  </a:r>
                  <a:endParaRPr lang="en-US" altLang="he-IL" sz="1200">
                    <a:solidFill>
                      <a:schemeClr val="tx1"/>
                    </a:solidFill>
                    <a:latin typeface="Arial" panose="020B0604020202020204" pitchFamily="34" charset="0"/>
                    <a:cs typeface="Arial" panose="020B0604020202020204" pitchFamily="34" charset="0"/>
                  </a:endParaRPr>
                </a:p>
              </p:txBody>
            </p:sp>
            <p:sp>
              <p:nvSpPr>
                <p:cNvPr id="60" name="Text Box 42"/>
                <p:cNvSpPr txBox="1">
                  <a:spLocks noChangeArrowheads="1"/>
                </p:cNvSpPr>
                <p:nvPr/>
              </p:nvSpPr>
              <p:spPr bwMode="auto">
                <a:xfrm>
                  <a:off x="5057" y="1888"/>
                  <a:ext cx="545"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y</a:t>
                  </a:r>
                  <a:r>
                    <a:rPr lang="he-IL" altLang="he-IL" sz="1200">
                      <a:solidFill>
                        <a:schemeClr val="tx1"/>
                      </a:solidFill>
                      <a:latin typeface="Times New Roman" panose="02020603050405020304" pitchFamily="18" charset="0"/>
                      <a:cs typeface="Times New Roman" panose="02020603050405020304" pitchFamily="18" charset="0"/>
                    </a:rPr>
                    <a:t>,</a:t>
                  </a:r>
                  <a:r>
                    <a:rPr lang="en-US" altLang="he-IL" sz="1200">
                      <a:solidFill>
                        <a:schemeClr val="tx1"/>
                      </a:solidFill>
                      <a:latin typeface="Times New Roman" panose="02020603050405020304" pitchFamily="18" charset="0"/>
                      <a:cs typeface="Times New Roman" panose="02020603050405020304" pitchFamily="18" charset="0"/>
                    </a:rPr>
                    <a:t>y</a:t>
                  </a:r>
                  <a:endParaRPr lang="en-US" altLang="he-IL" sz="1200">
                    <a:solidFill>
                      <a:schemeClr val="tx1"/>
                    </a:solidFill>
                    <a:latin typeface="Arial" panose="020B0604020202020204" pitchFamily="34" charset="0"/>
                    <a:cs typeface="Arial" panose="020B0604020202020204" pitchFamily="34" charset="0"/>
                  </a:endParaRPr>
                </a:p>
              </p:txBody>
            </p:sp>
            <p:sp>
              <p:nvSpPr>
                <p:cNvPr id="61" name="Text Box 43"/>
                <p:cNvSpPr txBox="1">
                  <a:spLocks noChangeArrowheads="1"/>
                </p:cNvSpPr>
                <p:nvPr/>
              </p:nvSpPr>
              <p:spPr bwMode="auto">
                <a:xfrm>
                  <a:off x="3470" y="1480"/>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Arial" panose="020B0604020202020204" pitchFamily="34" charset="0"/>
                    </a:rPr>
                    <a:t>שמאל</a:t>
                  </a:r>
                  <a:r>
                    <a:rPr lang="en-US" altLang="he-IL" sz="1200">
                      <a:solidFill>
                        <a:schemeClr val="tx1"/>
                      </a:solidFill>
                      <a:latin typeface="Times New Roman" panose="02020603050405020304" pitchFamily="18" charset="0"/>
                      <a:cs typeface="Arial" panose="020B0604020202020204" pitchFamily="34" charset="0"/>
                    </a:rPr>
                    <a:t>b,b,</a:t>
                  </a:r>
                  <a:endParaRPr lang="en-US" altLang="he-IL" sz="1200">
                    <a:solidFill>
                      <a:schemeClr val="tx1"/>
                    </a:solidFill>
                    <a:latin typeface="Arial" panose="020B0604020202020204" pitchFamily="34" charset="0"/>
                    <a:cs typeface="Arial" panose="020B0604020202020204" pitchFamily="34" charset="0"/>
                  </a:endParaRPr>
                </a:p>
              </p:txBody>
            </p:sp>
            <p:sp>
              <p:nvSpPr>
                <p:cNvPr id="62" name="Oval 46"/>
                <p:cNvSpPr>
                  <a:spLocks noChangeArrowheads="1"/>
                </p:cNvSpPr>
                <p:nvPr/>
              </p:nvSpPr>
              <p:spPr bwMode="auto">
                <a:xfrm>
                  <a:off x="4286" y="1661"/>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63" name="Oval 47"/>
                <p:cNvSpPr>
                  <a:spLocks noChangeArrowheads="1"/>
                </p:cNvSpPr>
                <p:nvPr/>
              </p:nvSpPr>
              <p:spPr bwMode="auto">
                <a:xfrm>
                  <a:off x="3152" y="2840"/>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64" name="Line 48"/>
                <p:cNvSpPr>
                  <a:spLocks noChangeShapeType="1"/>
                </p:cNvSpPr>
                <p:nvPr/>
              </p:nvSpPr>
              <p:spPr bwMode="auto">
                <a:xfrm>
                  <a:off x="930" y="2750"/>
                  <a:ext cx="0" cy="3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65" name="Freeform 50"/>
                <p:cNvSpPr>
                  <a:spLocks/>
                </p:cNvSpPr>
                <p:nvPr/>
              </p:nvSpPr>
              <p:spPr bwMode="auto">
                <a:xfrm rot="13096083" flipH="1">
                  <a:off x="4332" y="1480"/>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66" name="Freeform 51"/>
                <p:cNvSpPr>
                  <a:spLocks/>
                </p:cNvSpPr>
                <p:nvPr/>
              </p:nvSpPr>
              <p:spPr bwMode="auto">
                <a:xfrm rot="8503917" flipH="1" flipV="1">
                  <a:off x="2245" y="3203"/>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FFFF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67" name="Freeform 52"/>
                <p:cNvSpPr>
                  <a:spLocks/>
                </p:cNvSpPr>
                <p:nvPr/>
              </p:nvSpPr>
              <p:spPr bwMode="auto">
                <a:xfrm rot="-2296083" flipH="1" flipV="1">
                  <a:off x="5012" y="1933"/>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68" name="Freeform 53"/>
                <p:cNvSpPr>
                  <a:spLocks/>
                </p:cNvSpPr>
                <p:nvPr/>
              </p:nvSpPr>
              <p:spPr bwMode="auto">
                <a:xfrm rot="8503917">
                  <a:off x="4195" y="2650"/>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FFFF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69" name="Text Box 56"/>
                <p:cNvSpPr txBox="1">
                  <a:spLocks noChangeArrowheads="1"/>
                </p:cNvSpPr>
                <p:nvPr/>
              </p:nvSpPr>
              <p:spPr bwMode="auto">
                <a:xfrm>
                  <a:off x="839" y="2024"/>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a:t>
                  </a:r>
                  <a:r>
                    <a:rPr lang="he-IL" altLang="he-IL" sz="1200">
                      <a:solidFill>
                        <a:schemeClr val="tx1"/>
                      </a:solidFill>
                      <a:latin typeface="Times New Roman" panose="02020603050405020304" pitchFamily="18" charset="0"/>
                      <a:cs typeface="Arial" panose="020B0604020202020204" pitchFamily="34" charset="0"/>
                    </a:rPr>
                    <a:t>,</a:t>
                  </a:r>
                  <a:r>
                    <a:rPr lang="en-US" altLang="he-IL" sz="1200">
                      <a:solidFill>
                        <a:schemeClr val="tx1"/>
                      </a:solidFill>
                      <a:latin typeface="Times New Roman" panose="02020603050405020304" pitchFamily="18" charset="0"/>
                      <a:cs typeface="Arial" panose="020B0604020202020204" pitchFamily="34" charset="0"/>
                    </a:rPr>
                    <a:t>├</a:t>
                  </a:r>
                  <a:endParaRPr lang="en-US" altLang="he-IL" sz="1200">
                    <a:solidFill>
                      <a:schemeClr val="tx1"/>
                    </a:solidFill>
                    <a:latin typeface="Times New Roman" panose="02020603050405020304" pitchFamily="18" charset="0"/>
                    <a:cs typeface="Times New Roman" panose="02020603050405020304" pitchFamily="18" charset="0"/>
                  </a:endParaRPr>
                </a:p>
              </p:txBody>
            </p:sp>
            <p:sp>
              <p:nvSpPr>
                <p:cNvPr id="70" name="Text Box 57"/>
                <p:cNvSpPr txBox="1">
                  <a:spLocks noChangeArrowheads="1"/>
                </p:cNvSpPr>
                <p:nvPr/>
              </p:nvSpPr>
              <p:spPr bwMode="auto">
                <a:xfrm>
                  <a:off x="2017" y="1298"/>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a,a</a:t>
                  </a:r>
                  <a:endParaRPr lang="en-US" altLang="he-IL" sz="1200">
                    <a:solidFill>
                      <a:schemeClr val="tx1"/>
                    </a:solidFill>
                    <a:latin typeface="Arial" panose="020B0604020202020204" pitchFamily="34" charset="0"/>
                    <a:cs typeface="Arial" panose="020B0604020202020204" pitchFamily="34" charset="0"/>
                  </a:endParaRPr>
                </a:p>
              </p:txBody>
            </p:sp>
            <p:sp>
              <p:nvSpPr>
                <p:cNvPr id="71" name="Text Box 58"/>
                <p:cNvSpPr txBox="1">
                  <a:spLocks noChangeArrowheads="1"/>
                </p:cNvSpPr>
                <p:nvPr/>
              </p:nvSpPr>
              <p:spPr bwMode="auto">
                <a:xfrm>
                  <a:off x="249" y="2795"/>
                  <a:ext cx="63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 </a:t>
                  </a:r>
                  <a:r>
                    <a:rPr lang="en-US" altLang="he-IL" sz="1200">
                      <a:solidFill>
                        <a:schemeClr val="tx1"/>
                      </a:solidFill>
                      <a:latin typeface="Times New Roman" panose="02020603050405020304" pitchFamily="18" charset="0"/>
                      <a:cs typeface="Times New Roman" panose="02020603050405020304" pitchFamily="18" charset="0"/>
                    </a:rPr>
                    <a:t>∆</a:t>
                  </a:r>
                  <a:endParaRPr lang="en-US" altLang="he-IL" sz="1200">
                    <a:solidFill>
                      <a:schemeClr val="tx1"/>
                    </a:solidFill>
                    <a:latin typeface="Arial" panose="020B0604020202020204" pitchFamily="34" charset="0"/>
                    <a:cs typeface="Arial" panose="020B0604020202020204" pitchFamily="34" charset="0"/>
                  </a:endParaRPr>
                </a:p>
              </p:txBody>
            </p:sp>
            <p:sp>
              <p:nvSpPr>
                <p:cNvPr id="72" name="Text Box 63"/>
                <p:cNvSpPr txBox="1">
                  <a:spLocks noChangeArrowheads="1"/>
                </p:cNvSpPr>
                <p:nvPr/>
              </p:nvSpPr>
              <p:spPr bwMode="auto">
                <a:xfrm>
                  <a:off x="2018" y="1207"/>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y,y</a:t>
                  </a:r>
                  <a:endParaRPr lang="en-US" altLang="he-IL" sz="1200">
                    <a:solidFill>
                      <a:schemeClr val="tx1"/>
                    </a:solidFill>
                    <a:latin typeface="Arial" panose="020B0604020202020204" pitchFamily="34" charset="0"/>
                    <a:cs typeface="Arial" panose="020B0604020202020204" pitchFamily="34" charset="0"/>
                  </a:endParaRPr>
                </a:p>
              </p:txBody>
            </p:sp>
            <p:sp>
              <p:nvSpPr>
                <p:cNvPr id="73" name="Text Box 64"/>
                <p:cNvSpPr txBox="1">
                  <a:spLocks noChangeArrowheads="1"/>
                </p:cNvSpPr>
                <p:nvPr/>
              </p:nvSpPr>
              <p:spPr bwMode="auto">
                <a:xfrm>
                  <a:off x="4921" y="2568"/>
                  <a:ext cx="54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 </a:t>
                  </a:r>
                  <a:r>
                    <a:rPr lang="en-US" altLang="he-IL" sz="1200">
                      <a:solidFill>
                        <a:schemeClr val="tx1"/>
                      </a:solidFill>
                      <a:latin typeface="Times New Roman" panose="02020603050405020304" pitchFamily="18" charset="0"/>
                      <a:cs typeface="Times New Roman" panose="02020603050405020304" pitchFamily="18" charset="0"/>
                    </a:rPr>
                    <a:t>$</a:t>
                  </a:r>
                  <a:endParaRPr lang="en-US" altLang="he-IL" sz="1200">
                    <a:solidFill>
                      <a:schemeClr val="tx1"/>
                    </a:solidFill>
                    <a:latin typeface="Arial" panose="020B0604020202020204" pitchFamily="34" charset="0"/>
                    <a:cs typeface="Arial" panose="020B0604020202020204" pitchFamily="34" charset="0"/>
                  </a:endParaRPr>
                </a:p>
              </p:txBody>
            </p:sp>
            <p:sp>
              <p:nvSpPr>
                <p:cNvPr id="74" name="Text Box 65"/>
                <p:cNvSpPr txBox="1">
                  <a:spLocks noChangeArrowheads="1"/>
                </p:cNvSpPr>
                <p:nvPr/>
              </p:nvSpPr>
              <p:spPr bwMode="auto">
                <a:xfrm>
                  <a:off x="5193" y="2795"/>
                  <a:ext cx="49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a,a,</a:t>
                  </a:r>
                  <a:endParaRPr lang="en-US" altLang="he-IL" sz="1200">
                    <a:solidFill>
                      <a:schemeClr val="tx1"/>
                    </a:solidFill>
                    <a:latin typeface="Arial" panose="020B0604020202020204" pitchFamily="34" charset="0"/>
                    <a:cs typeface="Arial" panose="020B0604020202020204" pitchFamily="34" charset="0"/>
                  </a:endParaRPr>
                </a:p>
              </p:txBody>
            </p:sp>
            <p:sp>
              <p:nvSpPr>
                <p:cNvPr id="75" name="Text Box 66"/>
                <p:cNvSpPr txBox="1">
                  <a:spLocks noChangeArrowheads="1"/>
                </p:cNvSpPr>
                <p:nvPr/>
              </p:nvSpPr>
              <p:spPr bwMode="auto">
                <a:xfrm>
                  <a:off x="3470" y="1752"/>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3</a:t>
                  </a:r>
                  <a:endParaRPr lang="en-US" altLang="he-IL">
                    <a:solidFill>
                      <a:srgbClr val="000000"/>
                    </a:solidFill>
                    <a:latin typeface="Arial" panose="020B0604020202020204" pitchFamily="34" charset="0"/>
                    <a:cs typeface="Arial" panose="020B0604020202020204" pitchFamily="34" charset="0"/>
                  </a:endParaRPr>
                </a:p>
              </p:txBody>
            </p:sp>
            <p:sp>
              <p:nvSpPr>
                <p:cNvPr id="76" name="Text Box 68"/>
                <p:cNvSpPr txBox="1">
                  <a:spLocks noChangeArrowheads="1"/>
                </p:cNvSpPr>
                <p:nvPr/>
              </p:nvSpPr>
              <p:spPr bwMode="auto">
                <a:xfrm>
                  <a:off x="850" y="2432"/>
                  <a:ext cx="21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5</a:t>
                  </a:r>
                  <a:endParaRPr lang="en-US" altLang="he-IL">
                    <a:solidFill>
                      <a:srgbClr val="000000"/>
                    </a:solidFill>
                    <a:latin typeface="Arial" panose="020B0604020202020204" pitchFamily="34" charset="0"/>
                    <a:cs typeface="Arial" panose="020B0604020202020204" pitchFamily="34" charset="0"/>
                  </a:endParaRPr>
                </a:p>
              </p:txBody>
            </p:sp>
            <p:sp>
              <p:nvSpPr>
                <p:cNvPr id="77" name="Text Box 69"/>
                <p:cNvSpPr txBox="1">
                  <a:spLocks noChangeArrowheads="1"/>
                </p:cNvSpPr>
                <p:nvPr/>
              </p:nvSpPr>
              <p:spPr bwMode="auto">
                <a:xfrm>
                  <a:off x="4377" y="1706"/>
                  <a:ext cx="21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4</a:t>
                  </a:r>
                  <a:endParaRPr lang="en-US" altLang="he-IL">
                    <a:solidFill>
                      <a:srgbClr val="000000"/>
                    </a:solidFill>
                    <a:latin typeface="Arial" panose="020B0604020202020204" pitchFamily="34" charset="0"/>
                    <a:cs typeface="Arial" panose="020B0604020202020204" pitchFamily="34" charset="0"/>
                  </a:endParaRPr>
                </a:p>
              </p:txBody>
            </p:sp>
            <p:sp>
              <p:nvSpPr>
                <p:cNvPr id="78" name="Line 70"/>
                <p:cNvSpPr>
                  <a:spLocks noChangeShapeType="1"/>
                </p:cNvSpPr>
                <p:nvPr/>
              </p:nvSpPr>
              <p:spPr bwMode="auto">
                <a:xfrm>
                  <a:off x="3742" y="1842"/>
                  <a:ext cx="54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79" name="Line 71"/>
                <p:cNvSpPr>
                  <a:spLocks noChangeShapeType="1"/>
                </p:cNvSpPr>
                <p:nvPr/>
              </p:nvSpPr>
              <p:spPr bwMode="auto">
                <a:xfrm>
                  <a:off x="2835" y="1842"/>
                  <a:ext cx="54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0" name="Line 72"/>
                <p:cNvSpPr>
                  <a:spLocks noChangeShapeType="1"/>
                </p:cNvSpPr>
                <p:nvPr/>
              </p:nvSpPr>
              <p:spPr bwMode="auto">
                <a:xfrm>
                  <a:off x="1927" y="1842"/>
                  <a:ext cx="54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1" name="Line 73"/>
                <p:cNvSpPr>
                  <a:spLocks noChangeShapeType="1"/>
                </p:cNvSpPr>
                <p:nvPr/>
              </p:nvSpPr>
              <p:spPr bwMode="auto">
                <a:xfrm>
                  <a:off x="4649" y="1842"/>
                  <a:ext cx="2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 name="Line 74"/>
                <p:cNvSpPr>
                  <a:spLocks noChangeShapeType="1"/>
                </p:cNvSpPr>
                <p:nvPr/>
              </p:nvSpPr>
              <p:spPr bwMode="auto">
                <a:xfrm flipH="1">
                  <a:off x="1066" y="1933"/>
                  <a:ext cx="544" cy="49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3" name="Oval 76"/>
                <p:cNvSpPr>
                  <a:spLocks noChangeArrowheads="1"/>
                </p:cNvSpPr>
                <p:nvPr/>
              </p:nvSpPr>
              <p:spPr bwMode="auto">
                <a:xfrm>
                  <a:off x="2245" y="2840"/>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84" name="Oval 78"/>
                <p:cNvSpPr>
                  <a:spLocks noChangeArrowheads="1"/>
                </p:cNvSpPr>
                <p:nvPr/>
              </p:nvSpPr>
              <p:spPr bwMode="auto">
                <a:xfrm>
                  <a:off x="4921" y="2840"/>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85" name="Oval 79"/>
                <p:cNvSpPr>
                  <a:spLocks noChangeArrowheads="1"/>
                </p:cNvSpPr>
                <p:nvPr/>
              </p:nvSpPr>
              <p:spPr bwMode="auto">
                <a:xfrm>
                  <a:off x="4921" y="2118"/>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86" name="Line 80"/>
                <p:cNvSpPr>
                  <a:spLocks noChangeShapeType="1"/>
                </p:cNvSpPr>
                <p:nvPr/>
              </p:nvSpPr>
              <p:spPr bwMode="auto">
                <a:xfrm>
                  <a:off x="4604" y="1979"/>
                  <a:ext cx="317" cy="2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7" name="Line 81"/>
                <p:cNvSpPr>
                  <a:spLocks noChangeShapeType="1"/>
                </p:cNvSpPr>
                <p:nvPr/>
              </p:nvSpPr>
              <p:spPr bwMode="auto">
                <a:xfrm>
                  <a:off x="5103" y="3204"/>
                  <a:ext cx="0" cy="3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8" name="Line 82"/>
                <p:cNvSpPr>
                  <a:spLocks noChangeShapeType="1"/>
                </p:cNvSpPr>
                <p:nvPr/>
              </p:nvSpPr>
              <p:spPr bwMode="auto">
                <a:xfrm>
                  <a:off x="5103" y="2523"/>
                  <a:ext cx="0" cy="3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9" name="Line 83"/>
                <p:cNvSpPr>
                  <a:spLocks noChangeShapeType="1"/>
                </p:cNvSpPr>
                <p:nvPr/>
              </p:nvSpPr>
              <p:spPr bwMode="auto">
                <a:xfrm>
                  <a:off x="1837" y="1979"/>
                  <a:ext cx="453" cy="861"/>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0" name="Line 84"/>
                <p:cNvSpPr>
                  <a:spLocks noChangeShapeType="1"/>
                </p:cNvSpPr>
                <p:nvPr/>
              </p:nvSpPr>
              <p:spPr bwMode="auto">
                <a:xfrm>
                  <a:off x="3470" y="3022"/>
                  <a:ext cx="635"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1" name="Line 85"/>
                <p:cNvSpPr>
                  <a:spLocks noChangeShapeType="1"/>
                </p:cNvSpPr>
                <p:nvPr/>
              </p:nvSpPr>
              <p:spPr bwMode="auto">
                <a:xfrm>
                  <a:off x="2608" y="3022"/>
                  <a:ext cx="545"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2" name="Line 86"/>
                <p:cNvSpPr>
                  <a:spLocks noChangeShapeType="1"/>
                </p:cNvSpPr>
                <p:nvPr/>
              </p:nvSpPr>
              <p:spPr bwMode="auto">
                <a:xfrm flipV="1">
                  <a:off x="4377" y="2432"/>
                  <a:ext cx="544" cy="40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3" name="Freeform 87"/>
                <p:cNvSpPr>
                  <a:spLocks/>
                </p:cNvSpPr>
                <p:nvPr/>
              </p:nvSpPr>
              <p:spPr bwMode="auto">
                <a:xfrm rot="3103917" flipH="1" flipV="1">
                  <a:off x="5260" y="3000"/>
                  <a:ext cx="230" cy="181"/>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94" name="Line 88"/>
                <p:cNvSpPr>
                  <a:spLocks noChangeShapeType="1"/>
                </p:cNvSpPr>
                <p:nvPr/>
              </p:nvSpPr>
              <p:spPr bwMode="auto">
                <a:xfrm>
                  <a:off x="4468" y="3022"/>
                  <a:ext cx="22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5" name="Line 90"/>
                <p:cNvSpPr>
                  <a:spLocks noChangeShapeType="1"/>
                </p:cNvSpPr>
                <p:nvPr/>
              </p:nvSpPr>
              <p:spPr bwMode="auto">
                <a:xfrm>
                  <a:off x="4694" y="3022"/>
                  <a:ext cx="0" cy="63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6" name="Line 91"/>
                <p:cNvSpPr>
                  <a:spLocks noChangeShapeType="1"/>
                </p:cNvSpPr>
                <p:nvPr/>
              </p:nvSpPr>
              <p:spPr bwMode="auto">
                <a:xfrm flipH="1">
                  <a:off x="1927" y="3657"/>
                  <a:ext cx="2767"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7" name="Line 92"/>
                <p:cNvSpPr>
                  <a:spLocks noChangeShapeType="1"/>
                </p:cNvSpPr>
                <p:nvPr/>
              </p:nvSpPr>
              <p:spPr bwMode="auto">
                <a:xfrm flipV="1">
                  <a:off x="1927" y="3022"/>
                  <a:ext cx="0" cy="63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8" name="Line 93"/>
                <p:cNvSpPr>
                  <a:spLocks noChangeShapeType="1"/>
                </p:cNvSpPr>
                <p:nvPr/>
              </p:nvSpPr>
              <p:spPr bwMode="auto">
                <a:xfrm>
                  <a:off x="1927" y="3022"/>
                  <a:ext cx="318"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9" name="Freeform 94"/>
                <p:cNvSpPr>
                  <a:spLocks/>
                </p:cNvSpPr>
                <p:nvPr/>
              </p:nvSpPr>
              <p:spPr bwMode="auto">
                <a:xfrm rot="13096083" flipH="1">
                  <a:off x="703" y="1471"/>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100" name="Line 95"/>
                <p:cNvSpPr>
                  <a:spLocks noChangeShapeType="1"/>
                </p:cNvSpPr>
                <p:nvPr/>
              </p:nvSpPr>
              <p:spPr bwMode="auto">
                <a:xfrm flipH="1">
                  <a:off x="2517" y="1933"/>
                  <a:ext cx="1769" cy="907"/>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1" name="Line 96"/>
                <p:cNvSpPr>
                  <a:spLocks noChangeShapeType="1"/>
                </p:cNvSpPr>
                <p:nvPr/>
              </p:nvSpPr>
              <p:spPr bwMode="auto">
                <a:xfrm flipH="1" flipV="1">
                  <a:off x="2789" y="1933"/>
                  <a:ext cx="1361" cy="9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 name="Text Box 97"/>
                <p:cNvSpPr txBox="1">
                  <a:spLocks noChangeArrowheads="1"/>
                </p:cNvSpPr>
                <p:nvPr/>
              </p:nvSpPr>
              <p:spPr bwMode="auto">
                <a:xfrm>
                  <a:off x="1837" y="1661"/>
                  <a:ext cx="5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y</a:t>
                  </a:r>
                  <a:r>
                    <a:rPr lang="he-IL" altLang="he-IL" sz="1200">
                      <a:solidFill>
                        <a:schemeClr val="tx1"/>
                      </a:solidFill>
                      <a:latin typeface="Times New Roman" panose="02020603050405020304" pitchFamily="18" charset="0"/>
                      <a:cs typeface="Times New Roman" panose="02020603050405020304" pitchFamily="18" charset="0"/>
                    </a:rPr>
                    <a:t>,</a:t>
                  </a:r>
                  <a:r>
                    <a:rPr lang="en-US" altLang="he-IL" sz="1200">
                      <a:solidFill>
                        <a:schemeClr val="tx1"/>
                      </a:solidFill>
                      <a:latin typeface="Times New Roman" panose="02020603050405020304" pitchFamily="18" charset="0"/>
                      <a:cs typeface="Times New Roman" panose="02020603050405020304" pitchFamily="18" charset="0"/>
                    </a:rPr>
                    <a:t>a</a:t>
                  </a:r>
                  <a:endParaRPr lang="en-US" altLang="he-IL" sz="1200">
                    <a:solidFill>
                      <a:schemeClr val="tx1"/>
                    </a:solidFill>
                    <a:latin typeface="Arial" panose="020B0604020202020204" pitchFamily="34" charset="0"/>
                    <a:cs typeface="Arial" panose="020B0604020202020204" pitchFamily="34" charset="0"/>
                  </a:endParaRPr>
                </a:p>
              </p:txBody>
            </p:sp>
            <p:sp>
              <p:nvSpPr>
                <p:cNvPr id="103" name="Text Box 98"/>
                <p:cNvSpPr txBox="1">
                  <a:spLocks noChangeArrowheads="1"/>
                </p:cNvSpPr>
                <p:nvPr/>
              </p:nvSpPr>
              <p:spPr bwMode="auto">
                <a:xfrm>
                  <a:off x="2699" y="1661"/>
                  <a:ext cx="63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a:t>
                  </a:r>
                  <a:r>
                    <a:rPr lang="en-US" altLang="he-IL" sz="1200">
                      <a:solidFill>
                        <a:schemeClr val="tx1"/>
                      </a:solidFill>
                      <a:latin typeface="Times New Roman" panose="02020603050405020304" pitchFamily="18" charset="0"/>
                      <a:cs typeface="Times New Roman" panose="02020603050405020304" pitchFamily="18" charset="0"/>
                    </a:rPr>
                    <a:t>a</a:t>
                  </a:r>
                  <a:r>
                    <a:rPr lang="he-IL" altLang="he-IL" sz="1200">
                      <a:solidFill>
                        <a:schemeClr val="tx1"/>
                      </a:solidFill>
                      <a:latin typeface="Times New Roman" panose="02020603050405020304" pitchFamily="18" charset="0"/>
                      <a:cs typeface="Times New Roman" panose="02020603050405020304" pitchFamily="18" charset="0"/>
                    </a:rPr>
                    <a:t>, </a:t>
                  </a:r>
                  <a:r>
                    <a:rPr lang="en-US" altLang="he-IL" sz="1200">
                      <a:solidFill>
                        <a:schemeClr val="tx1"/>
                      </a:solidFill>
                      <a:latin typeface="Times New Roman" panose="02020603050405020304" pitchFamily="18" charset="0"/>
                      <a:cs typeface="Times New Roman" panose="02020603050405020304" pitchFamily="18" charset="0"/>
                    </a:rPr>
                    <a:t>∆</a:t>
                  </a:r>
                  <a:endParaRPr lang="en-US" altLang="he-IL" sz="1200">
                    <a:solidFill>
                      <a:schemeClr val="tx1"/>
                    </a:solidFill>
                    <a:latin typeface="Arial" panose="020B0604020202020204" pitchFamily="34" charset="0"/>
                    <a:cs typeface="Arial" panose="020B0604020202020204" pitchFamily="34" charset="0"/>
                  </a:endParaRPr>
                </a:p>
              </p:txBody>
            </p:sp>
            <p:sp>
              <p:nvSpPr>
                <p:cNvPr id="104" name="Text Box 99"/>
                <p:cNvSpPr txBox="1">
                  <a:spLocks noChangeArrowheads="1"/>
                </p:cNvSpPr>
                <p:nvPr/>
              </p:nvSpPr>
              <p:spPr bwMode="auto">
                <a:xfrm>
                  <a:off x="3606" y="1661"/>
                  <a:ext cx="63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 $</a:t>
                  </a:r>
                  <a:endParaRPr lang="en-US" altLang="he-IL" sz="1200">
                    <a:solidFill>
                      <a:schemeClr val="tx1"/>
                    </a:solidFill>
                    <a:latin typeface="Arial" panose="020B0604020202020204" pitchFamily="34" charset="0"/>
                    <a:cs typeface="Arial" panose="020B0604020202020204" pitchFamily="34" charset="0"/>
                  </a:endParaRPr>
                </a:p>
              </p:txBody>
            </p:sp>
            <p:sp>
              <p:nvSpPr>
                <p:cNvPr id="105" name="Text Box 101"/>
                <p:cNvSpPr txBox="1">
                  <a:spLocks noChangeArrowheads="1"/>
                </p:cNvSpPr>
                <p:nvPr/>
              </p:nvSpPr>
              <p:spPr bwMode="auto">
                <a:xfrm>
                  <a:off x="2472" y="2840"/>
                  <a:ext cx="6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a:t>
                  </a:r>
                  <a:r>
                    <a:rPr lang="en-US" altLang="he-IL" sz="1200">
                      <a:solidFill>
                        <a:schemeClr val="tx1"/>
                      </a:solidFill>
                      <a:latin typeface="Times New Roman" panose="02020603050405020304" pitchFamily="18" charset="0"/>
                      <a:cs typeface="Times New Roman" panose="02020603050405020304" pitchFamily="18" charset="0"/>
                    </a:rPr>
                    <a:t>b</a:t>
                  </a:r>
                  <a:r>
                    <a:rPr lang="he-IL" altLang="he-IL" sz="1200">
                      <a:solidFill>
                        <a:schemeClr val="tx1"/>
                      </a:solidFill>
                      <a:latin typeface="Times New Roman" panose="02020603050405020304" pitchFamily="18" charset="0"/>
                      <a:cs typeface="Times New Roman" panose="02020603050405020304" pitchFamily="18" charset="0"/>
                    </a:rPr>
                    <a:t>, </a:t>
                  </a:r>
                  <a:r>
                    <a:rPr lang="en-US" altLang="he-IL" sz="1200">
                      <a:solidFill>
                        <a:schemeClr val="tx1"/>
                      </a:solidFill>
                      <a:latin typeface="Times New Roman" panose="02020603050405020304" pitchFamily="18" charset="0"/>
                      <a:cs typeface="Times New Roman" panose="02020603050405020304" pitchFamily="18" charset="0"/>
                    </a:rPr>
                    <a:t>∆</a:t>
                  </a:r>
                  <a:endParaRPr lang="en-US" altLang="he-IL" sz="1200">
                    <a:solidFill>
                      <a:schemeClr val="tx1"/>
                    </a:solidFill>
                    <a:latin typeface="Arial" panose="020B0604020202020204" pitchFamily="34" charset="0"/>
                    <a:cs typeface="Arial" panose="020B0604020202020204" pitchFamily="34" charset="0"/>
                  </a:endParaRPr>
                </a:p>
              </p:txBody>
            </p:sp>
            <p:sp>
              <p:nvSpPr>
                <p:cNvPr id="106" name="Text Box 102"/>
                <p:cNvSpPr txBox="1">
                  <a:spLocks noChangeArrowheads="1"/>
                </p:cNvSpPr>
                <p:nvPr/>
              </p:nvSpPr>
              <p:spPr bwMode="auto">
                <a:xfrm>
                  <a:off x="3424" y="2841"/>
                  <a:ext cx="63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 $</a:t>
                  </a:r>
                  <a:endParaRPr lang="en-US" altLang="he-IL" sz="1200">
                    <a:solidFill>
                      <a:schemeClr val="tx1"/>
                    </a:solidFill>
                    <a:latin typeface="Arial" panose="020B0604020202020204" pitchFamily="34" charset="0"/>
                    <a:cs typeface="Arial" panose="020B0604020202020204" pitchFamily="34" charset="0"/>
                  </a:endParaRPr>
                </a:p>
              </p:txBody>
            </p:sp>
            <p:sp>
              <p:nvSpPr>
                <p:cNvPr id="107" name="Text Box 103"/>
                <p:cNvSpPr txBox="1">
                  <a:spLocks noChangeArrowheads="1"/>
                </p:cNvSpPr>
                <p:nvPr/>
              </p:nvSpPr>
              <p:spPr bwMode="auto">
                <a:xfrm>
                  <a:off x="3016" y="3496"/>
                  <a:ext cx="5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y</a:t>
                  </a:r>
                  <a:r>
                    <a:rPr lang="he-IL" altLang="he-IL" sz="1200">
                      <a:solidFill>
                        <a:schemeClr val="tx1"/>
                      </a:solidFill>
                      <a:latin typeface="Times New Roman" panose="02020603050405020304" pitchFamily="18" charset="0"/>
                      <a:cs typeface="Times New Roman" panose="02020603050405020304" pitchFamily="18" charset="0"/>
                    </a:rPr>
                    <a:t>,</a:t>
                  </a:r>
                  <a:r>
                    <a:rPr lang="en-US" altLang="he-IL" sz="1200">
                      <a:solidFill>
                        <a:schemeClr val="tx1"/>
                      </a:solidFill>
                      <a:latin typeface="Times New Roman" panose="02020603050405020304" pitchFamily="18" charset="0"/>
                      <a:cs typeface="Times New Roman" panose="02020603050405020304" pitchFamily="18" charset="0"/>
                    </a:rPr>
                    <a:t>b</a:t>
                  </a:r>
                  <a:endParaRPr lang="en-US" altLang="he-IL" sz="1200">
                    <a:solidFill>
                      <a:schemeClr val="tx1"/>
                    </a:solidFill>
                    <a:latin typeface="Arial" panose="020B0604020202020204" pitchFamily="34" charset="0"/>
                    <a:cs typeface="Arial" panose="020B0604020202020204" pitchFamily="34" charset="0"/>
                  </a:endParaRPr>
                </a:p>
              </p:txBody>
            </p:sp>
            <p:sp>
              <p:nvSpPr>
                <p:cNvPr id="108" name="Text Box 104"/>
                <p:cNvSpPr txBox="1">
                  <a:spLocks noChangeArrowheads="1"/>
                </p:cNvSpPr>
                <p:nvPr/>
              </p:nvSpPr>
              <p:spPr bwMode="auto">
                <a:xfrm>
                  <a:off x="4468" y="2633"/>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a:t>
                  </a:r>
                  <a:r>
                    <a:rPr lang="he-IL" altLang="he-IL" sz="1200">
                      <a:solidFill>
                        <a:schemeClr val="tx1"/>
                      </a:solidFill>
                      <a:latin typeface="Times New Roman" panose="02020603050405020304" pitchFamily="18" charset="0"/>
                      <a:cs typeface="Arial" panose="020B0604020202020204" pitchFamily="34" charset="0"/>
                    </a:rPr>
                    <a:t>,</a:t>
                  </a:r>
                  <a:r>
                    <a:rPr lang="en-US" altLang="he-IL" sz="1200">
                      <a:solidFill>
                        <a:schemeClr val="tx1"/>
                      </a:solidFill>
                      <a:latin typeface="Times New Roman" panose="02020603050405020304" pitchFamily="18" charset="0"/>
                      <a:cs typeface="Arial" panose="020B0604020202020204" pitchFamily="34" charset="0"/>
                    </a:rPr>
                    <a:t>├</a:t>
                  </a:r>
                  <a:endParaRPr lang="en-US" altLang="he-IL" sz="1200">
                    <a:solidFill>
                      <a:schemeClr val="tx1"/>
                    </a:solidFill>
                    <a:latin typeface="Times New Roman" panose="02020603050405020304" pitchFamily="18" charset="0"/>
                    <a:cs typeface="Times New Roman" panose="02020603050405020304" pitchFamily="18" charset="0"/>
                  </a:endParaRPr>
                </a:p>
              </p:txBody>
            </p:sp>
            <p:sp>
              <p:nvSpPr>
                <p:cNvPr id="109" name="Text Box 105"/>
                <p:cNvSpPr txBox="1">
                  <a:spLocks noChangeArrowheads="1"/>
                </p:cNvSpPr>
                <p:nvPr/>
              </p:nvSpPr>
              <p:spPr bwMode="auto">
                <a:xfrm>
                  <a:off x="4876" y="3249"/>
                  <a:ext cx="63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 </a:t>
                  </a:r>
                  <a:r>
                    <a:rPr lang="en-US" altLang="he-IL" sz="1200">
                      <a:solidFill>
                        <a:schemeClr val="tx1"/>
                      </a:solidFill>
                      <a:latin typeface="Times New Roman" panose="02020603050405020304" pitchFamily="18" charset="0"/>
                      <a:cs typeface="Times New Roman" panose="02020603050405020304" pitchFamily="18" charset="0"/>
                    </a:rPr>
                    <a:t>∆</a:t>
                  </a:r>
                  <a:endParaRPr lang="en-US" altLang="he-IL" sz="1200">
                    <a:solidFill>
                      <a:schemeClr val="tx1"/>
                    </a:solidFill>
                    <a:latin typeface="Arial" panose="020B0604020202020204" pitchFamily="34" charset="0"/>
                    <a:cs typeface="Arial" panose="020B0604020202020204" pitchFamily="34" charset="0"/>
                  </a:endParaRPr>
                </a:p>
              </p:txBody>
            </p:sp>
            <p:sp>
              <p:nvSpPr>
                <p:cNvPr id="110" name="Text Box 106"/>
                <p:cNvSpPr txBox="1">
                  <a:spLocks noChangeArrowheads="1"/>
                </p:cNvSpPr>
                <p:nvPr/>
              </p:nvSpPr>
              <p:spPr bwMode="auto">
                <a:xfrm>
                  <a:off x="4059" y="2406"/>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 </a:t>
                  </a:r>
                  <a:r>
                    <a:rPr lang="en-US" altLang="he-IL" sz="1000">
                      <a:solidFill>
                        <a:schemeClr val="tx1"/>
                      </a:solidFill>
                      <a:latin typeface="Arial" panose="020B0604020202020204" pitchFamily="34" charset="0"/>
                      <a:cs typeface="Arial" panose="020B0604020202020204" pitchFamily="34" charset="0"/>
                    </a:rPr>
                    <a:t>y,y</a:t>
                  </a:r>
                  <a:endParaRPr lang="he-IL" altLang="he-IL" sz="1200">
                    <a:solidFill>
                      <a:schemeClr val="tx1"/>
                    </a:solidFill>
                    <a:latin typeface="Times New Roman" panose="02020603050405020304" pitchFamily="18" charset="0"/>
                    <a:cs typeface="Times New Roman" panose="02020603050405020304" pitchFamily="18" charset="0"/>
                  </a:endParaRPr>
                </a:p>
              </p:txBody>
            </p:sp>
            <p:sp>
              <p:nvSpPr>
                <p:cNvPr id="111" name="Text Box 107"/>
                <p:cNvSpPr txBox="1">
                  <a:spLocks noChangeArrowheads="1"/>
                </p:cNvSpPr>
                <p:nvPr/>
              </p:nvSpPr>
              <p:spPr bwMode="auto">
                <a:xfrm>
                  <a:off x="3424" y="1363"/>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a:t>
                  </a:r>
                  <a:r>
                    <a:rPr lang="en-US" altLang="he-IL" sz="1200">
                      <a:solidFill>
                        <a:schemeClr val="tx1"/>
                      </a:solidFill>
                      <a:latin typeface="Times New Roman" panose="02020603050405020304" pitchFamily="18" charset="0"/>
                      <a:cs typeface="Arial" panose="020B0604020202020204" pitchFamily="34" charset="0"/>
                    </a:rPr>
                    <a:t>a,a</a:t>
                  </a:r>
                  <a:endParaRPr lang="en-US" altLang="he-IL" sz="1200">
                    <a:solidFill>
                      <a:schemeClr val="tx1"/>
                    </a:solidFill>
                    <a:latin typeface="Arial" panose="020B0604020202020204" pitchFamily="34" charset="0"/>
                    <a:cs typeface="Arial" panose="020B0604020202020204" pitchFamily="34" charset="0"/>
                  </a:endParaRPr>
                </a:p>
              </p:txBody>
            </p:sp>
            <p:sp>
              <p:nvSpPr>
                <p:cNvPr id="112" name="Text Box 108"/>
                <p:cNvSpPr txBox="1">
                  <a:spLocks noChangeArrowheads="1"/>
                </p:cNvSpPr>
                <p:nvPr/>
              </p:nvSpPr>
              <p:spPr bwMode="auto">
                <a:xfrm>
                  <a:off x="3242" y="2659"/>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Arial" panose="020B0604020202020204" pitchFamily="34" charset="0"/>
                    </a:rPr>
                    <a:t>שמאל</a:t>
                  </a:r>
                  <a:r>
                    <a:rPr lang="en-US" altLang="he-IL" sz="1200">
                      <a:solidFill>
                        <a:schemeClr val="tx1"/>
                      </a:solidFill>
                      <a:latin typeface="Times New Roman" panose="02020603050405020304" pitchFamily="18" charset="0"/>
                      <a:cs typeface="Arial" panose="020B0604020202020204" pitchFamily="34" charset="0"/>
                    </a:rPr>
                    <a:t>b,b,</a:t>
                  </a:r>
                  <a:endParaRPr lang="en-US" altLang="he-IL" sz="1200">
                    <a:solidFill>
                      <a:schemeClr val="tx1"/>
                    </a:solidFill>
                    <a:latin typeface="Arial" panose="020B0604020202020204" pitchFamily="34" charset="0"/>
                    <a:cs typeface="Arial" panose="020B0604020202020204" pitchFamily="34" charset="0"/>
                  </a:endParaRPr>
                </a:p>
              </p:txBody>
            </p:sp>
            <p:sp>
              <p:nvSpPr>
                <p:cNvPr id="113" name="Text Box 109"/>
                <p:cNvSpPr txBox="1">
                  <a:spLocks noChangeArrowheads="1"/>
                </p:cNvSpPr>
                <p:nvPr/>
              </p:nvSpPr>
              <p:spPr bwMode="auto">
                <a:xfrm>
                  <a:off x="4241" y="2069"/>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a:t>
                  </a:r>
                  <a:r>
                    <a:rPr lang="he-IL" altLang="he-IL" sz="1200">
                      <a:solidFill>
                        <a:schemeClr val="tx1"/>
                      </a:solidFill>
                      <a:latin typeface="Times New Roman" panose="02020603050405020304" pitchFamily="18" charset="0"/>
                      <a:cs typeface="Arial" panose="020B0604020202020204" pitchFamily="34" charset="0"/>
                    </a:rPr>
                    <a:t>,</a:t>
                  </a:r>
                  <a:r>
                    <a:rPr lang="en-US" altLang="he-IL" sz="1200">
                      <a:solidFill>
                        <a:schemeClr val="tx1"/>
                      </a:solidFill>
                      <a:latin typeface="Times New Roman" panose="02020603050405020304" pitchFamily="18" charset="0"/>
                      <a:cs typeface="Arial" panose="020B0604020202020204" pitchFamily="34" charset="0"/>
                    </a:rPr>
                    <a:t>├</a:t>
                  </a:r>
                  <a:endParaRPr lang="en-US" altLang="he-IL" sz="1200">
                    <a:solidFill>
                      <a:schemeClr val="tx1"/>
                    </a:solidFill>
                    <a:latin typeface="Times New Roman" panose="02020603050405020304" pitchFamily="18" charset="0"/>
                    <a:cs typeface="Times New Roman" panose="02020603050405020304" pitchFamily="18" charset="0"/>
                  </a:endParaRPr>
                </a:p>
              </p:txBody>
            </p:sp>
            <p:sp>
              <p:nvSpPr>
                <p:cNvPr id="114" name="Text Box 110"/>
                <p:cNvSpPr txBox="1">
                  <a:spLocks noChangeArrowheads="1"/>
                </p:cNvSpPr>
                <p:nvPr/>
              </p:nvSpPr>
              <p:spPr bwMode="auto">
                <a:xfrm>
                  <a:off x="2245" y="3158"/>
                  <a:ext cx="54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a:t>
                  </a:r>
                  <a:endParaRPr lang="en-US" altLang="he-IL" sz="1200">
                    <a:solidFill>
                      <a:schemeClr val="tx1"/>
                    </a:solidFill>
                    <a:latin typeface="Arial" panose="020B0604020202020204" pitchFamily="34" charset="0"/>
                    <a:cs typeface="Arial" panose="020B0604020202020204" pitchFamily="34" charset="0"/>
                  </a:endParaRPr>
                </a:p>
              </p:txBody>
            </p:sp>
            <p:sp>
              <p:nvSpPr>
                <p:cNvPr id="115" name="Text Box 112"/>
                <p:cNvSpPr txBox="1">
                  <a:spLocks noChangeArrowheads="1"/>
                </p:cNvSpPr>
                <p:nvPr/>
              </p:nvSpPr>
              <p:spPr bwMode="auto">
                <a:xfrm>
                  <a:off x="2245" y="3249"/>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y,y</a:t>
                  </a:r>
                  <a:endParaRPr lang="en-US" altLang="he-IL" sz="1200">
                    <a:solidFill>
                      <a:schemeClr val="tx1"/>
                    </a:solidFill>
                    <a:latin typeface="Arial" panose="020B0604020202020204" pitchFamily="34" charset="0"/>
                    <a:cs typeface="Arial" panose="020B0604020202020204" pitchFamily="34" charset="0"/>
                  </a:endParaRPr>
                </a:p>
              </p:txBody>
            </p:sp>
            <p:sp>
              <p:nvSpPr>
                <p:cNvPr id="116" name="Text Box 114"/>
                <p:cNvSpPr txBox="1">
                  <a:spLocks noChangeArrowheads="1"/>
                </p:cNvSpPr>
                <p:nvPr/>
              </p:nvSpPr>
              <p:spPr bwMode="auto">
                <a:xfrm>
                  <a:off x="2244" y="3359"/>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a,a</a:t>
                  </a:r>
                  <a:endParaRPr lang="en-US" altLang="he-IL" sz="1200">
                    <a:solidFill>
                      <a:schemeClr val="tx1"/>
                    </a:solidFill>
                    <a:latin typeface="Arial" panose="020B0604020202020204" pitchFamily="34" charset="0"/>
                    <a:cs typeface="Arial" panose="020B0604020202020204" pitchFamily="34" charset="0"/>
                  </a:endParaRPr>
                </a:p>
              </p:txBody>
            </p:sp>
            <p:sp>
              <p:nvSpPr>
                <p:cNvPr id="117" name="Text Box 115"/>
                <p:cNvSpPr txBox="1">
                  <a:spLocks noChangeArrowheads="1"/>
                </p:cNvSpPr>
                <p:nvPr/>
              </p:nvSpPr>
              <p:spPr bwMode="auto">
                <a:xfrm>
                  <a:off x="2244" y="3450"/>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b,b</a:t>
                  </a:r>
                  <a:endParaRPr lang="en-US" altLang="he-IL" sz="1200">
                    <a:solidFill>
                      <a:schemeClr val="tx1"/>
                    </a:solidFill>
                    <a:latin typeface="Arial" panose="020B0604020202020204" pitchFamily="34" charset="0"/>
                    <a:cs typeface="Arial" panose="020B0604020202020204" pitchFamily="34" charset="0"/>
                  </a:endParaRPr>
                </a:p>
              </p:txBody>
            </p:sp>
          </p:grpSp>
        </p:grpSp>
        <p:grpSp>
          <p:nvGrpSpPr>
            <p:cNvPr id="14" name="Group 122"/>
            <p:cNvGrpSpPr>
              <a:grpSpLocks/>
            </p:cNvGrpSpPr>
            <p:nvPr/>
          </p:nvGrpSpPr>
          <p:grpSpPr bwMode="auto">
            <a:xfrm>
              <a:off x="839" y="1117"/>
              <a:ext cx="4446" cy="2721"/>
              <a:chOff x="839" y="1117"/>
              <a:chExt cx="4446" cy="2721"/>
            </a:xfrm>
          </p:grpSpPr>
          <p:sp>
            <p:nvSpPr>
              <p:cNvPr id="15" name="Text Box 62"/>
              <p:cNvSpPr txBox="1">
                <a:spLocks noChangeArrowheads="1"/>
              </p:cNvSpPr>
              <p:nvPr/>
            </p:nvSpPr>
            <p:spPr bwMode="auto">
              <a:xfrm>
                <a:off x="2018" y="1117"/>
                <a:ext cx="54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a:t>
                </a:r>
                <a:endParaRPr lang="en-US" altLang="he-IL" sz="1200">
                  <a:solidFill>
                    <a:schemeClr val="tx1"/>
                  </a:solidFill>
                  <a:latin typeface="Arial" panose="020B0604020202020204" pitchFamily="34" charset="0"/>
                  <a:cs typeface="Arial" panose="020B0604020202020204" pitchFamily="34" charset="0"/>
                </a:endParaRPr>
              </a:p>
            </p:txBody>
          </p:sp>
          <p:sp>
            <p:nvSpPr>
              <p:cNvPr id="16" name="Text Box 100"/>
              <p:cNvSpPr txBox="1">
                <a:spLocks noChangeArrowheads="1"/>
              </p:cNvSpPr>
              <p:nvPr/>
            </p:nvSpPr>
            <p:spPr bwMode="auto">
              <a:xfrm>
                <a:off x="3470" y="1182"/>
                <a:ext cx="5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y</a:t>
                </a:r>
                <a:r>
                  <a:rPr lang="he-IL" altLang="he-IL" sz="1200">
                    <a:solidFill>
                      <a:schemeClr val="tx1"/>
                    </a:solidFill>
                    <a:latin typeface="Times New Roman" panose="02020603050405020304" pitchFamily="18" charset="0"/>
                    <a:cs typeface="Times New Roman" panose="02020603050405020304" pitchFamily="18" charset="0"/>
                  </a:rPr>
                  <a:t>,</a:t>
                </a:r>
                <a:r>
                  <a:rPr lang="en-US" altLang="he-IL" sz="1200">
                    <a:solidFill>
                      <a:schemeClr val="tx1"/>
                    </a:solidFill>
                    <a:latin typeface="Times New Roman" panose="02020603050405020304" pitchFamily="18" charset="0"/>
                    <a:cs typeface="Times New Roman" panose="02020603050405020304" pitchFamily="18" charset="0"/>
                  </a:rPr>
                  <a:t>a</a:t>
                </a:r>
                <a:endParaRPr lang="en-US" altLang="he-IL" sz="1200">
                  <a:solidFill>
                    <a:schemeClr val="tx1"/>
                  </a:solidFill>
                  <a:latin typeface="Arial" panose="020B0604020202020204" pitchFamily="34" charset="0"/>
                  <a:cs typeface="Arial" panose="020B0604020202020204" pitchFamily="34" charset="0"/>
                </a:endParaRPr>
              </a:p>
            </p:txBody>
          </p:sp>
          <p:sp>
            <p:nvSpPr>
              <p:cNvPr id="17" name="Text Box 67"/>
              <p:cNvSpPr txBox="1">
                <a:spLocks noChangeArrowheads="1"/>
              </p:cNvSpPr>
              <p:nvPr/>
            </p:nvSpPr>
            <p:spPr bwMode="auto">
              <a:xfrm>
                <a:off x="839" y="3158"/>
                <a:ext cx="27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6</a:t>
                </a:r>
                <a:endParaRPr lang="en-US" altLang="he-IL">
                  <a:solidFill>
                    <a:srgbClr val="000000"/>
                  </a:solidFill>
                  <a:latin typeface="Arial" panose="020B0604020202020204" pitchFamily="34" charset="0"/>
                  <a:cs typeface="Arial" panose="020B0604020202020204" pitchFamily="34" charset="0"/>
                </a:endParaRPr>
              </a:p>
            </p:txBody>
          </p:sp>
          <p:sp>
            <p:nvSpPr>
              <p:cNvPr id="18" name="Text Box 21"/>
              <p:cNvSpPr txBox="1">
                <a:spLocks noChangeArrowheads="1"/>
              </p:cNvSpPr>
              <p:nvPr/>
            </p:nvSpPr>
            <p:spPr bwMode="auto">
              <a:xfrm>
                <a:off x="2301" y="2886"/>
                <a:ext cx="21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7</a:t>
                </a:r>
                <a:endParaRPr lang="en-US" altLang="he-IL">
                  <a:solidFill>
                    <a:srgbClr val="000000"/>
                  </a:solidFill>
                  <a:latin typeface="Arial" panose="020B0604020202020204" pitchFamily="34" charset="0"/>
                  <a:cs typeface="Arial" panose="020B0604020202020204" pitchFamily="34" charset="0"/>
                </a:endParaRPr>
              </a:p>
            </p:txBody>
          </p:sp>
          <p:sp>
            <p:nvSpPr>
              <p:cNvPr id="19" name="Text Box 118"/>
              <p:cNvSpPr txBox="1">
                <a:spLocks noChangeArrowheads="1"/>
              </p:cNvSpPr>
              <p:nvPr/>
            </p:nvSpPr>
            <p:spPr bwMode="auto">
              <a:xfrm>
                <a:off x="4966" y="2205"/>
                <a:ext cx="31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10</a:t>
                </a:r>
                <a:endParaRPr lang="en-US" altLang="he-IL">
                  <a:solidFill>
                    <a:srgbClr val="000000"/>
                  </a:solidFill>
                  <a:latin typeface="Arial" panose="020B0604020202020204" pitchFamily="34" charset="0"/>
                  <a:cs typeface="Arial" panose="020B0604020202020204" pitchFamily="34" charset="0"/>
                </a:endParaRPr>
              </a:p>
            </p:txBody>
          </p:sp>
          <p:sp>
            <p:nvSpPr>
              <p:cNvPr id="20" name="Text Box 119"/>
              <p:cNvSpPr txBox="1">
                <a:spLocks noChangeArrowheads="1"/>
              </p:cNvSpPr>
              <p:nvPr/>
            </p:nvSpPr>
            <p:spPr bwMode="auto">
              <a:xfrm>
                <a:off x="4195" y="2931"/>
                <a:ext cx="21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9</a:t>
                </a:r>
                <a:endParaRPr lang="en-US" altLang="he-IL">
                  <a:solidFill>
                    <a:srgbClr val="000000"/>
                  </a:solidFill>
                  <a:latin typeface="Arial" panose="020B0604020202020204" pitchFamily="34" charset="0"/>
                  <a:cs typeface="Arial" panose="020B0604020202020204" pitchFamily="34" charset="0"/>
                </a:endParaRPr>
              </a:p>
            </p:txBody>
          </p:sp>
          <p:sp>
            <p:nvSpPr>
              <p:cNvPr id="21" name="Text Box 120"/>
              <p:cNvSpPr txBox="1">
                <a:spLocks noChangeArrowheads="1"/>
              </p:cNvSpPr>
              <p:nvPr/>
            </p:nvSpPr>
            <p:spPr bwMode="auto">
              <a:xfrm>
                <a:off x="3243" y="2886"/>
                <a:ext cx="21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8</a:t>
                </a:r>
                <a:endParaRPr lang="en-US" altLang="he-IL">
                  <a:solidFill>
                    <a:srgbClr val="000000"/>
                  </a:solidFill>
                  <a:latin typeface="Arial" panose="020B0604020202020204" pitchFamily="34" charset="0"/>
                  <a:cs typeface="Arial" panose="020B0604020202020204" pitchFamily="34" charset="0"/>
                </a:endParaRPr>
              </a:p>
            </p:txBody>
          </p:sp>
          <p:sp>
            <p:nvSpPr>
              <p:cNvPr id="22" name="Text Box 31"/>
              <p:cNvSpPr txBox="1">
                <a:spLocks noChangeArrowheads="1"/>
              </p:cNvSpPr>
              <p:nvPr/>
            </p:nvSpPr>
            <p:spPr bwMode="auto">
              <a:xfrm>
                <a:off x="5011" y="2886"/>
                <a:ext cx="27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11</a:t>
                </a:r>
                <a:endParaRPr lang="en-US" altLang="he-IL">
                  <a:solidFill>
                    <a:srgbClr val="000000"/>
                  </a:solidFill>
                  <a:latin typeface="Arial" panose="020B0604020202020204" pitchFamily="34" charset="0"/>
                  <a:cs typeface="Arial" panose="020B0604020202020204" pitchFamily="34" charset="0"/>
                </a:endParaRPr>
              </a:p>
            </p:txBody>
          </p:sp>
          <p:sp>
            <p:nvSpPr>
              <p:cNvPr id="23" name="Text Box 121"/>
              <p:cNvSpPr txBox="1">
                <a:spLocks noChangeArrowheads="1"/>
              </p:cNvSpPr>
              <p:nvPr/>
            </p:nvSpPr>
            <p:spPr bwMode="auto">
              <a:xfrm>
                <a:off x="4967" y="3566"/>
                <a:ext cx="31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12</a:t>
                </a:r>
                <a:endParaRPr lang="en-US" altLang="he-IL">
                  <a:solidFill>
                    <a:srgbClr val="000000"/>
                  </a:solidFill>
                  <a:latin typeface="Arial" panose="020B0604020202020204" pitchFamily="34" charset="0"/>
                  <a:cs typeface="Arial" panose="020B0604020202020204" pitchFamily="34" charset="0"/>
                </a:endParaRPr>
              </a:p>
            </p:txBody>
          </p:sp>
        </p:grpSp>
      </p:grpSp>
      <p:grpSp>
        <p:nvGrpSpPr>
          <p:cNvPr id="118" name="קבוצה 117"/>
          <p:cNvGrpSpPr/>
          <p:nvPr/>
        </p:nvGrpSpPr>
        <p:grpSpPr>
          <a:xfrm>
            <a:off x="364700" y="1730171"/>
            <a:ext cx="1433941" cy="744847"/>
            <a:chOff x="275437" y="1530484"/>
            <a:chExt cx="1899341" cy="1066205"/>
          </a:xfrm>
        </p:grpSpPr>
        <p:sp>
          <p:nvSpPr>
            <p:cNvPr id="119" name="מלבן 118"/>
            <p:cNvSpPr/>
            <p:nvPr/>
          </p:nvSpPr>
          <p:spPr>
            <a:xfrm>
              <a:off x="275437" y="1530484"/>
              <a:ext cx="1861494" cy="1066205"/>
            </a:xfrm>
            <a:prstGeom prst="rect">
              <a:avLst/>
            </a:prstGeom>
          </p:spPr>
          <p:txBody>
            <a:bodyPr wrap="square">
              <a:spAutoFit/>
            </a:bodyPr>
            <a:lstStyle/>
            <a:p>
              <a:r>
                <a:rPr lang="he-IL" sz="1400" dirty="0">
                  <a:solidFill>
                    <a:srgbClr val="000000"/>
                  </a:solidFill>
                  <a:latin typeface="Varela Round" pitchFamily="2" charset="-79"/>
                  <a:cs typeface="Varela Round" pitchFamily="2" charset="-79"/>
                </a:rPr>
                <a:t>שלב 1</a:t>
              </a:r>
            </a:p>
            <a:p>
              <a:r>
                <a:rPr lang="he-IL" sz="1400" dirty="0">
                  <a:solidFill>
                    <a:srgbClr val="000000"/>
                  </a:solidFill>
                  <a:latin typeface="Varela Round" pitchFamily="2" charset="-79"/>
                  <a:cs typeface="Varela Round" pitchFamily="2" charset="-79"/>
                </a:rPr>
                <a:t>מעבר על המילה עד סופה</a:t>
              </a:r>
            </a:p>
          </p:txBody>
        </p:sp>
        <p:sp>
          <p:nvSpPr>
            <p:cNvPr id="120" name="הסבר מלבני מעוגל 119"/>
            <p:cNvSpPr/>
            <p:nvPr/>
          </p:nvSpPr>
          <p:spPr>
            <a:xfrm>
              <a:off x="313284" y="1602166"/>
              <a:ext cx="1861494" cy="953823"/>
            </a:xfrm>
            <a:prstGeom prst="wedgeRoundRectCallout">
              <a:avLst>
                <a:gd name="adj1" fmla="val -16143"/>
                <a:gd name="adj2" fmla="val 1438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21" name="קבוצה 120"/>
          <p:cNvGrpSpPr/>
          <p:nvPr/>
        </p:nvGrpSpPr>
        <p:grpSpPr>
          <a:xfrm>
            <a:off x="1709663" y="1699172"/>
            <a:ext cx="1861495" cy="747413"/>
            <a:chOff x="171659" y="1490424"/>
            <a:chExt cx="1861495" cy="1078834"/>
          </a:xfrm>
        </p:grpSpPr>
        <p:sp>
          <p:nvSpPr>
            <p:cNvPr id="122" name="מלבן 121"/>
            <p:cNvSpPr/>
            <p:nvPr/>
          </p:nvSpPr>
          <p:spPr>
            <a:xfrm>
              <a:off x="171659" y="1490424"/>
              <a:ext cx="1861495" cy="1066206"/>
            </a:xfrm>
            <a:prstGeom prst="rect">
              <a:avLst/>
            </a:prstGeom>
          </p:spPr>
          <p:txBody>
            <a:bodyPr wrap="square">
              <a:spAutoFit/>
            </a:bodyPr>
            <a:lstStyle/>
            <a:p>
              <a:r>
                <a:rPr lang="en-US" sz="1400" dirty="0">
                  <a:latin typeface="Varela Round" pitchFamily="2" charset="-79"/>
                  <a:cs typeface="Varela Round" pitchFamily="2" charset="-79"/>
                </a:rPr>
                <a:t>q1 </a:t>
              </a:r>
              <a:r>
                <a:rPr lang="he-IL" sz="1400" dirty="0">
                  <a:latin typeface="Varela Round" pitchFamily="2" charset="-79"/>
                  <a:cs typeface="Varela Round" pitchFamily="2" charset="-79"/>
                </a:rPr>
                <a:t> מתאר מצב בו עומדים על האות האחרונה במילה</a:t>
              </a:r>
            </a:p>
          </p:txBody>
        </p:sp>
        <p:sp>
          <p:nvSpPr>
            <p:cNvPr id="123" name="הסבר מלבני מעוגל 122"/>
            <p:cNvSpPr/>
            <p:nvPr/>
          </p:nvSpPr>
          <p:spPr>
            <a:xfrm>
              <a:off x="585997" y="1598119"/>
              <a:ext cx="1441450" cy="971139"/>
            </a:xfrm>
            <a:prstGeom prst="wedgeRoundRectCallout">
              <a:avLst>
                <a:gd name="adj1" fmla="val -31226"/>
                <a:gd name="adj2" fmla="val 16729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24" name="קבוצה 123"/>
          <p:cNvGrpSpPr/>
          <p:nvPr/>
        </p:nvGrpSpPr>
        <p:grpSpPr>
          <a:xfrm>
            <a:off x="9302751" y="3983765"/>
            <a:ext cx="1861495" cy="775861"/>
            <a:chOff x="171659" y="1449176"/>
            <a:chExt cx="1861495" cy="1412005"/>
          </a:xfrm>
        </p:grpSpPr>
        <p:sp>
          <p:nvSpPr>
            <p:cNvPr id="125" name="מלבן 124"/>
            <p:cNvSpPr/>
            <p:nvPr/>
          </p:nvSpPr>
          <p:spPr>
            <a:xfrm>
              <a:off x="171659" y="1449176"/>
              <a:ext cx="1861495" cy="1400321"/>
            </a:xfrm>
            <a:prstGeom prst="rect">
              <a:avLst/>
            </a:prstGeom>
          </p:spPr>
          <p:txBody>
            <a:bodyPr wrap="square">
              <a:spAutoFit/>
            </a:bodyPr>
            <a:lstStyle/>
            <a:p>
              <a:r>
                <a:rPr lang="en-US" sz="1600" dirty="0">
                  <a:latin typeface="Varela Round" pitchFamily="2" charset="-79"/>
                  <a:cs typeface="Varela Round" pitchFamily="2" charset="-79"/>
                </a:rPr>
                <a:t>q10 </a:t>
              </a:r>
              <a:r>
                <a:rPr lang="he-IL" sz="1600" dirty="0">
                  <a:latin typeface="Varela Round" pitchFamily="2" charset="-79"/>
                  <a:cs typeface="Varela Round" pitchFamily="2" charset="-79"/>
                </a:rPr>
                <a:t> </a:t>
              </a:r>
              <a:r>
                <a:rPr lang="he-IL" sz="1400" dirty="0">
                  <a:latin typeface="Varela Round" pitchFamily="2" charset="-79"/>
                  <a:cs typeface="Varela Round" pitchFamily="2" charset="-79"/>
                </a:rPr>
                <a:t>מתאר מצב בו הגענו לתחילת הסרט.</a:t>
              </a:r>
            </a:p>
            <a:p>
              <a:r>
                <a:rPr lang="he-IL" sz="1400" dirty="0">
                  <a:latin typeface="Varela Round" pitchFamily="2" charset="-79"/>
                  <a:cs typeface="Varela Round" pitchFamily="2" charset="-79"/>
                </a:rPr>
                <a:t>עברנו על כל המילה</a:t>
              </a:r>
            </a:p>
          </p:txBody>
        </p:sp>
        <p:sp>
          <p:nvSpPr>
            <p:cNvPr id="126" name="הסבר מלבני מעוגל 125"/>
            <p:cNvSpPr/>
            <p:nvPr/>
          </p:nvSpPr>
          <p:spPr>
            <a:xfrm>
              <a:off x="171659" y="1449176"/>
              <a:ext cx="1861385" cy="1412005"/>
            </a:xfrm>
            <a:prstGeom prst="wedgeRoundRectCallout">
              <a:avLst>
                <a:gd name="adj1" fmla="val -117061"/>
                <a:gd name="adj2" fmla="val -430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27" name="קבוצה 126"/>
          <p:cNvGrpSpPr/>
          <p:nvPr/>
        </p:nvGrpSpPr>
        <p:grpSpPr>
          <a:xfrm>
            <a:off x="3913610" y="1755283"/>
            <a:ext cx="1392077" cy="367129"/>
            <a:chOff x="678270" y="1797889"/>
            <a:chExt cx="1392077" cy="529923"/>
          </a:xfrm>
        </p:grpSpPr>
        <p:sp>
          <p:nvSpPr>
            <p:cNvPr id="128" name="מלבן 127"/>
            <p:cNvSpPr/>
            <p:nvPr/>
          </p:nvSpPr>
          <p:spPr>
            <a:xfrm>
              <a:off x="678270" y="1797889"/>
              <a:ext cx="1371179" cy="488679"/>
            </a:xfrm>
            <a:prstGeom prst="rect">
              <a:avLst/>
            </a:prstGeom>
          </p:spPr>
          <p:txBody>
            <a:bodyPr wrap="square">
              <a:spAutoFit/>
            </a:bodyPr>
            <a:lstStyle/>
            <a:p>
              <a:r>
                <a:rPr lang="he-IL" sz="1600" dirty="0">
                  <a:latin typeface="Varela Round" pitchFamily="2" charset="-79"/>
                  <a:cs typeface="Varela Round" pitchFamily="2" charset="-79"/>
                </a:rPr>
                <a:t>מסלול עבור </a:t>
              </a:r>
              <a:r>
                <a:rPr lang="en-US" sz="1600" dirty="0">
                  <a:latin typeface="Varela Round" pitchFamily="2" charset="-79"/>
                  <a:cs typeface="Varela Round" pitchFamily="2" charset="-79"/>
                </a:rPr>
                <a:t>a</a:t>
              </a:r>
              <a:endParaRPr lang="he-IL" sz="1600" dirty="0">
                <a:latin typeface="Varela Round" pitchFamily="2" charset="-79"/>
                <a:cs typeface="Varela Round" pitchFamily="2" charset="-79"/>
              </a:endParaRPr>
            </a:p>
          </p:txBody>
        </p:sp>
        <p:sp>
          <p:nvSpPr>
            <p:cNvPr id="129" name="הסבר מלבני מעוגל 128"/>
            <p:cNvSpPr/>
            <p:nvPr/>
          </p:nvSpPr>
          <p:spPr>
            <a:xfrm>
              <a:off x="796912" y="1869938"/>
              <a:ext cx="1273435" cy="457874"/>
            </a:xfrm>
            <a:prstGeom prst="wedgeRoundRectCallout">
              <a:avLst>
                <a:gd name="adj1" fmla="val -99296"/>
                <a:gd name="adj2" fmla="val 4860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30" name="קבוצה 129"/>
          <p:cNvGrpSpPr/>
          <p:nvPr/>
        </p:nvGrpSpPr>
        <p:grpSpPr>
          <a:xfrm>
            <a:off x="1476798" y="5246574"/>
            <a:ext cx="1371179" cy="584775"/>
            <a:chOff x="678270" y="1797889"/>
            <a:chExt cx="1371179" cy="844078"/>
          </a:xfrm>
        </p:grpSpPr>
        <p:sp>
          <p:nvSpPr>
            <p:cNvPr id="131" name="מלבן 130"/>
            <p:cNvSpPr/>
            <p:nvPr/>
          </p:nvSpPr>
          <p:spPr>
            <a:xfrm>
              <a:off x="678270" y="1797889"/>
              <a:ext cx="1371179" cy="844078"/>
            </a:xfrm>
            <a:prstGeom prst="rect">
              <a:avLst/>
            </a:prstGeom>
          </p:spPr>
          <p:txBody>
            <a:bodyPr wrap="square">
              <a:spAutoFit/>
            </a:bodyPr>
            <a:lstStyle/>
            <a:p>
              <a:r>
                <a:rPr lang="he-IL" sz="1600" dirty="0">
                  <a:latin typeface="Varela Round" pitchFamily="2" charset="-79"/>
                  <a:cs typeface="Varela Round" pitchFamily="2" charset="-79"/>
                </a:rPr>
                <a:t>מסלול עבור </a:t>
              </a:r>
              <a:r>
                <a:rPr lang="en-US" sz="1600" dirty="0">
                  <a:latin typeface="Varela Round" pitchFamily="2" charset="-79"/>
                  <a:cs typeface="Varela Round" pitchFamily="2" charset="-79"/>
                </a:rPr>
                <a:t>b</a:t>
              </a:r>
              <a:endParaRPr lang="he-IL" sz="1600" dirty="0">
                <a:latin typeface="Varela Round" pitchFamily="2" charset="-79"/>
                <a:cs typeface="Varela Round" pitchFamily="2" charset="-79"/>
              </a:endParaRPr>
            </a:p>
          </p:txBody>
        </p:sp>
        <p:sp>
          <p:nvSpPr>
            <p:cNvPr id="132" name="הסבר מלבני מעוגל 131"/>
            <p:cNvSpPr/>
            <p:nvPr/>
          </p:nvSpPr>
          <p:spPr>
            <a:xfrm>
              <a:off x="754011" y="1890560"/>
              <a:ext cx="1273435" cy="457874"/>
            </a:xfrm>
            <a:prstGeom prst="wedgeRoundRectCallout">
              <a:avLst>
                <a:gd name="adj1" fmla="val 42072"/>
                <a:gd name="adj2" fmla="val -25711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4795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anim calcmode="lin" valueType="num">
                                      <p:cBhvr>
                                        <p:cTn id="13" dur="1000" fill="hold"/>
                                        <p:tgtEl>
                                          <p:spTgt spid="118"/>
                                        </p:tgtEl>
                                        <p:attrNameLst>
                                          <p:attrName>ppt_x</p:attrName>
                                        </p:attrNameLst>
                                      </p:cBhvr>
                                      <p:tavLst>
                                        <p:tav tm="0">
                                          <p:val>
                                            <p:strVal val="#ppt_x"/>
                                          </p:val>
                                        </p:tav>
                                        <p:tav tm="100000">
                                          <p:val>
                                            <p:strVal val="#ppt_x"/>
                                          </p:val>
                                        </p:tav>
                                      </p:tavLst>
                                    </p:anim>
                                    <p:anim calcmode="lin" valueType="num">
                                      <p:cBhvr>
                                        <p:cTn id="14"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1000"/>
                                        <p:tgtEl>
                                          <p:spTgt spid="121"/>
                                        </p:tgtEl>
                                      </p:cBhvr>
                                    </p:animEffect>
                                    <p:anim calcmode="lin" valueType="num">
                                      <p:cBhvr>
                                        <p:cTn id="20" dur="1000" fill="hold"/>
                                        <p:tgtEl>
                                          <p:spTgt spid="121"/>
                                        </p:tgtEl>
                                        <p:attrNameLst>
                                          <p:attrName>ppt_x</p:attrName>
                                        </p:attrNameLst>
                                      </p:cBhvr>
                                      <p:tavLst>
                                        <p:tav tm="0">
                                          <p:val>
                                            <p:strVal val="#ppt_x"/>
                                          </p:val>
                                        </p:tav>
                                        <p:tav tm="100000">
                                          <p:val>
                                            <p:strVal val="#ppt_x"/>
                                          </p:val>
                                        </p:tav>
                                      </p:tavLst>
                                    </p:anim>
                                    <p:anim calcmode="lin" valueType="num">
                                      <p:cBhvr>
                                        <p:cTn id="21"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fade">
                                      <p:cBhvr>
                                        <p:cTn id="26" dur="1000"/>
                                        <p:tgtEl>
                                          <p:spTgt spid="127"/>
                                        </p:tgtEl>
                                      </p:cBhvr>
                                    </p:animEffect>
                                    <p:anim calcmode="lin" valueType="num">
                                      <p:cBhvr>
                                        <p:cTn id="27" dur="1000" fill="hold"/>
                                        <p:tgtEl>
                                          <p:spTgt spid="127"/>
                                        </p:tgtEl>
                                        <p:attrNameLst>
                                          <p:attrName>ppt_x</p:attrName>
                                        </p:attrNameLst>
                                      </p:cBhvr>
                                      <p:tavLst>
                                        <p:tav tm="0">
                                          <p:val>
                                            <p:strVal val="#ppt_x"/>
                                          </p:val>
                                        </p:tav>
                                        <p:tav tm="100000">
                                          <p:val>
                                            <p:strVal val="#ppt_x"/>
                                          </p:val>
                                        </p:tav>
                                      </p:tavLst>
                                    </p:anim>
                                    <p:anim calcmode="lin" valueType="num">
                                      <p:cBhvr>
                                        <p:cTn id="28" dur="1000" fill="hold"/>
                                        <p:tgtEl>
                                          <p:spTgt spid="12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fade">
                                      <p:cBhvr>
                                        <p:cTn id="31" dur="1000"/>
                                        <p:tgtEl>
                                          <p:spTgt spid="130"/>
                                        </p:tgtEl>
                                      </p:cBhvr>
                                    </p:animEffect>
                                    <p:anim calcmode="lin" valueType="num">
                                      <p:cBhvr>
                                        <p:cTn id="32" dur="1000" fill="hold"/>
                                        <p:tgtEl>
                                          <p:spTgt spid="130"/>
                                        </p:tgtEl>
                                        <p:attrNameLst>
                                          <p:attrName>ppt_x</p:attrName>
                                        </p:attrNameLst>
                                      </p:cBhvr>
                                      <p:tavLst>
                                        <p:tav tm="0">
                                          <p:val>
                                            <p:strVal val="#ppt_x"/>
                                          </p:val>
                                        </p:tav>
                                        <p:tav tm="100000">
                                          <p:val>
                                            <p:strVal val="#ppt_x"/>
                                          </p:val>
                                        </p:tav>
                                      </p:tavLst>
                                    </p:anim>
                                    <p:anim calcmode="lin" valueType="num">
                                      <p:cBhvr>
                                        <p:cTn id="33"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4"/>
                                        </p:tgtEl>
                                        <p:attrNameLst>
                                          <p:attrName>style.visibility</p:attrName>
                                        </p:attrNameLst>
                                      </p:cBhvr>
                                      <p:to>
                                        <p:strVal val="visible"/>
                                      </p:to>
                                    </p:set>
                                    <p:animEffect transition="in" filter="fade">
                                      <p:cBhvr>
                                        <p:cTn id="38" dur="1000"/>
                                        <p:tgtEl>
                                          <p:spTgt spid="124"/>
                                        </p:tgtEl>
                                      </p:cBhvr>
                                    </p:animEffect>
                                    <p:anim calcmode="lin" valueType="num">
                                      <p:cBhvr>
                                        <p:cTn id="39" dur="1000" fill="hold"/>
                                        <p:tgtEl>
                                          <p:spTgt spid="124"/>
                                        </p:tgtEl>
                                        <p:attrNameLst>
                                          <p:attrName>ppt_x</p:attrName>
                                        </p:attrNameLst>
                                      </p:cBhvr>
                                      <p:tavLst>
                                        <p:tav tm="0">
                                          <p:val>
                                            <p:strVal val="#ppt_x"/>
                                          </p:val>
                                        </p:tav>
                                        <p:tav tm="100000">
                                          <p:val>
                                            <p:strVal val="#ppt_x"/>
                                          </p:val>
                                        </p:tav>
                                      </p:tavLst>
                                    </p:anim>
                                    <p:anim calcmode="lin" valueType="num">
                                      <p:cBhvr>
                                        <p:cTn id="40"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תרגיל 1 - מעקב</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buFont typeface="Wingdings 3" panose="05040102010807070707" pitchFamily="18" charset="2"/>
              <a:buNone/>
            </a:pPr>
            <a:r>
              <a:rPr lang="he-IL" altLang="he-IL" sz="2400" dirty="0">
                <a:latin typeface="Varela Round" pitchFamily="2" charset="-79"/>
                <a:cs typeface="Varela Round" pitchFamily="2" charset="-79"/>
              </a:rPr>
              <a:t>מה מבצעת המכונה ?</a:t>
            </a:r>
          </a:p>
          <a:p>
            <a:pPr>
              <a:buFont typeface="Wingdings 3" panose="05040102010807070707" pitchFamily="18" charset="2"/>
              <a:buNone/>
            </a:pPr>
            <a:r>
              <a:rPr lang="he-IL" altLang="he-IL" sz="2400" dirty="0">
                <a:latin typeface="Varela Round" pitchFamily="2" charset="-79"/>
                <a:cs typeface="Varela Round" pitchFamily="2" charset="-79"/>
              </a:rPr>
              <a:t>מהי השפה המוגדרת על ידי המכונה ?</a:t>
            </a:r>
            <a:endParaRPr lang="he-IL" altLang="he-IL" sz="2400" dirty="0">
              <a:solidFill>
                <a:srgbClr val="0070C0"/>
              </a:solidFill>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4636135" y="1215417"/>
            <a:ext cx="492034"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a:t>
            </a:r>
            <a:endParaRPr lang="he-IL" sz="2800" dirty="0"/>
          </a:p>
        </p:txBody>
      </p:sp>
      <p:pic>
        <p:nvPicPr>
          <p:cNvPr id="10"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968" y="3139440"/>
            <a:ext cx="5160131" cy="295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Group 141">
            <a:extLst>
              <a:ext uri="{FF2B5EF4-FFF2-40B4-BE49-F238E27FC236}">
                <a16:creationId xmlns:a16="http://schemas.microsoft.com/office/drawing/2014/main" id="{C3BF4BC5-FE1B-4AE5-980E-9E8AFD5BF296}"/>
              </a:ext>
            </a:extLst>
          </p:cNvPr>
          <p:cNvGraphicFramePr>
            <a:graphicFrameLocks/>
          </p:cNvGraphicFramePr>
          <p:nvPr>
            <p:extLst>
              <p:ext uri="{D42A27DB-BD31-4B8C-83A1-F6EECF244321}">
                <p14:modId xmlns:p14="http://schemas.microsoft.com/office/powerpoint/2010/main" val="1308466637"/>
              </p:ext>
            </p:extLst>
          </p:nvPr>
        </p:nvGraphicFramePr>
        <p:xfrm>
          <a:off x="961707" y="2208213"/>
          <a:ext cx="3065463" cy="427037"/>
        </p:xfrm>
        <a:graphic>
          <a:graphicData uri="http://schemas.openxmlformats.org/drawingml/2006/table">
            <a:tbl>
              <a:tblPr rtl="1"/>
              <a:tblGrid>
                <a:gridCol w="613758">
                  <a:extLst>
                    <a:ext uri="{9D8B030D-6E8A-4147-A177-3AD203B41FA5}">
                      <a16:colId xmlns:a16="http://schemas.microsoft.com/office/drawing/2014/main" val="20000"/>
                    </a:ext>
                  </a:extLst>
                </a:gridCol>
                <a:gridCol w="612094">
                  <a:extLst>
                    <a:ext uri="{9D8B030D-6E8A-4147-A177-3AD203B41FA5}">
                      <a16:colId xmlns:a16="http://schemas.microsoft.com/office/drawing/2014/main" val="20001"/>
                    </a:ext>
                  </a:extLst>
                </a:gridCol>
                <a:gridCol w="613759">
                  <a:extLst>
                    <a:ext uri="{9D8B030D-6E8A-4147-A177-3AD203B41FA5}">
                      <a16:colId xmlns:a16="http://schemas.microsoft.com/office/drawing/2014/main" val="20002"/>
                    </a:ext>
                  </a:extLst>
                </a:gridCol>
                <a:gridCol w="612094">
                  <a:extLst>
                    <a:ext uri="{9D8B030D-6E8A-4147-A177-3AD203B41FA5}">
                      <a16:colId xmlns:a16="http://schemas.microsoft.com/office/drawing/2014/main" val="20003"/>
                    </a:ext>
                  </a:extLst>
                </a:gridCol>
                <a:gridCol w="613758">
                  <a:extLst>
                    <a:ext uri="{9D8B030D-6E8A-4147-A177-3AD203B41FA5}">
                      <a16:colId xmlns:a16="http://schemas.microsoft.com/office/drawing/2014/main" val="20004"/>
                    </a:ext>
                  </a:extLst>
                </a:gridCol>
              </a:tblGrid>
              <a:tr h="427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a:ln>
                            <a:noFill/>
                          </a:ln>
                          <a:solidFill>
                            <a:schemeClr val="tx1"/>
                          </a:solidFill>
                          <a:effectLst/>
                          <a:latin typeface="Arial" pitchFamily="34" charset="0"/>
                          <a:cs typeface="Arial" pitchFamily="34" charset="0"/>
                        </a:rPr>
                        <a:t>Δ</a:t>
                      </a:r>
                    </a:p>
                  </a:txBody>
                  <a:tcPr marT="45825" marB="458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1</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45825" marB="458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 name="Text Box 130">
            <a:extLst>
              <a:ext uri="{FF2B5EF4-FFF2-40B4-BE49-F238E27FC236}">
                <a16:creationId xmlns:a16="http://schemas.microsoft.com/office/drawing/2014/main" id="{67BD48C7-FEE9-4C47-9A1B-F7419BBF4D48}"/>
              </a:ext>
            </a:extLst>
          </p:cNvPr>
          <p:cNvSpPr txBox="1">
            <a:spLocks noChangeArrowheads="1"/>
          </p:cNvSpPr>
          <p:nvPr/>
        </p:nvSpPr>
        <p:spPr bwMode="auto">
          <a:xfrm>
            <a:off x="1577658" y="2784475"/>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defRPr/>
            </a:pPr>
            <a:r>
              <a:rPr lang="en-US" altLang="he-IL" sz="1800" dirty="0">
                <a:latin typeface="Varela Round" pitchFamily="2" charset="-79"/>
                <a:cs typeface="Varela Round" pitchFamily="2" charset="-79"/>
              </a:rPr>
              <a:t>q0</a:t>
            </a:r>
          </a:p>
        </p:txBody>
      </p:sp>
      <p:sp>
        <p:nvSpPr>
          <p:cNvPr id="15" name="Line 137">
            <a:extLst>
              <a:ext uri="{FF2B5EF4-FFF2-40B4-BE49-F238E27FC236}">
                <a16:creationId xmlns:a16="http://schemas.microsoft.com/office/drawing/2014/main" id="{6CD1FE39-7C44-49AD-BA02-DD9FD0D2849E}"/>
              </a:ext>
            </a:extLst>
          </p:cNvPr>
          <p:cNvSpPr>
            <a:spLocks noChangeShapeType="1"/>
          </p:cNvSpPr>
          <p:nvPr/>
        </p:nvSpPr>
        <p:spPr bwMode="auto">
          <a:xfrm flipV="1">
            <a:off x="1864995" y="2620963"/>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16" name="Content Placeholder 2">
            <a:extLst>
              <a:ext uri="{FF2B5EF4-FFF2-40B4-BE49-F238E27FC236}">
                <a16:creationId xmlns:a16="http://schemas.microsoft.com/office/drawing/2014/main" id="{DEC7CFE5-C8B3-4B24-99A1-E74C0311479B}"/>
              </a:ext>
            </a:extLst>
          </p:cNvPr>
          <p:cNvSpPr txBox="1">
            <a:spLocks/>
          </p:cNvSpPr>
          <p:nvPr/>
        </p:nvSpPr>
        <p:spPr>
          <a:xfrm>
            <a:off x="5764997" y="3583475"/>
            <a:ext cx="5658185" cy="1367200"/>
          </a:xfrm>
          <a:prstGeom prst="rect">
            <a:avLst/>
          </a:prstGeom>
        </p:spPr>
        <p:txBody>
          <a:bodyPr>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fontAlgn="auto">
              <a:buFont typeface="Arial" panose="020B0604020202020204" pitchFamily="34" charset="0"/>
              <a:buNone/>
              <a:defRPr/>
            </a:pPr>
            <a:r>
              <a:rPr lang="he-IL" sz="2400" dirty="0">
                <a:solidFill>
                  <a:schemeClr val="tx1"/>
                </a:solidFill>
                <a:latin typeface="Varela Round" pitchFamily="2" charset="-79"/>
                <a:cs typeface="Varela Round" pitchFamily="2" charset="-79"/>
              </a:rPr>
              <a:t>המכונה מקבלת מילה מעל {1}</a:t>
            </a:r>
            <a:r>
              <a:rPr lang="en-US" sz="2400" dirty="0">
                <a:solidFill>
                  <a:schemeClr val="tx1"/>
                </a:solidFill>
                <a:latin typeface="Varela Round" pitchFamily="2" charset="-79"/>
                <a:cs typeface="Varela Round" pitchFamily="2" charset="-79"/>
              </a:rPr>
              <a:t> </a:t>
            </a:r>
            <a:r>
              <a:rPr lang="he-IL" sz="2400" dirty="0">
                <a:solidFill>
                  <a:schemeClr val="tx1"/>
                </a:solidFill>
                <a:latin typeface="Varela Round" pitchFamily="2" charset="-79"/>
                <a:cs typeface="Varela Round" pitchFamily="2" charset="-79"/>
              </a:rPr>
              <a:t>מוסיפה 1 למילה אם המילה באורך אי זוגי, ומוסיפה 11 למילה אם המילה באורך זוגי.</a:t>
            </a:r>
          </a:p>
        </p:txBody>
      </p:sp>
    </p:spTree>
    <p:extLst>
      <p:ext uri="{BB962C8B-B14F-4D97-AF65-F5344CB8AC3E}">
        <p14:creationId xmlns:p14="http://schemas.microsoft.com/office/powerpoint/2010/main" val="11301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תרגיל 2 - מעקב</a:t>
            </a:r>
          </a:p>
          <a:p>
            <a:pPr algn="ctr"/>
            <a:endParaRPr lang="he-IL" sz="1100" dirty="0">
              <a:latin typeface="Varela Round" pitchFamily="2" charset="-79"/>
              <a:cs typeface="Varela Round" pitchFamily="2" charset="-79"/>
            </a:endParaRP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buFont typeface="Wingdings 3" panose="05040102010807070707" pitchFamily="18" charset="2"/>
              <a:buNone/>
            </a:pPr>
            <a:r>
              <a:rPr lang="he-IL" altLang="he-IL" sz="2400" dirty="0">
                <a:latin typeface="Varela Round" pitchFamily="2" charset="-79"/>
                <a:cs typeface="Varela Round" pitchFamily="2" charset="-79"/>
              </a:rPr>
              <a:t>מה מבצעת המכונה ?</a:t>
            </a:r>
          </a:p>
          <a:p>
            <a:pPr>
              <a:buFont typeface="Wingdings 3" panose="05040102010807070707" pitchFamily="18" charset="2"/>
              <a:buNone/>
            </a:pPr>
            <a:r>
              <a:rPr lang="he-IL" altLang="he-IL" sz="2400" dirty="0">
                <a:latin typeface="Varela Round" pitchFamily="2" charset="-79"/>
                <a:cs typeface="Varela Round" pitchFamily="2" charset="-79"/>
              </a:rPr>
              <a:t>מהי השפה מעל </a:t>
            </a:r>
            <a:r>
              <a:rPr lang="en-US" altLang="he-IL" sz="2400" dirty="0">
                <a:latin typeface="Varela Round" pitchFamily="2" charset="-79"/>
                <a:cs typeface="Varela Round" pitchFamily="2" charset="-79"/>
              </a:rPr>
              <a:t>{</a:t>
            </a:r>
            <a:r>
              <a:rPr lang="en-US" altLang="he-IL" sz="2400" dirty="0" err="1">
                <a:latin typeface="Varela Round" pitchFamily="2" charset="-79"/>
                <a:cs typeface="Varela Round" pitchFamily="2" charset="-79"/>
              </a:rPr>
              <a:t>a,b</a:t>
            </a:r>
            <a:r>
              <a:rPr lang="en-US" altLang="he-IL" sz="2400" dirty="0">
                <a:latin typeface="Varela Round" pitchFamily="2" charset="-79"/>
                <a:cs typeface="Varela Round" pitchFamily="2" charset="-79"/>
              </a:rPr>
              <a:t>}</a:t>
            </a:r>
            <a:r>
              <a:rPr lang="he-IL" altLang="he-IL" sz="2400" dirty="0">
                <a:latin typeface="Varela Round" pitchFamily="2" charset="-79"/>
                <a:cs typeface="Varela Round" pitchFamily="2" charset="-79"/>
              </a:rPr>
              <a:t> המוגדרת על ידי המכונה ?</a:t>
            </a:r>
            <a:endParaRPr lang="he-IL" altLang="he-IL" sz="2400" dirty="0">
              <a:solidFill>
                <a:srgbClr val="0070C0"/>
              </a:solidFill>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4636135" y="1215417"/>
            <a:ext cx="492034"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a:t>
            </a:r>
            <a:endParaRPr lang="he-IL" sz="2800" dirty="0"/>
          </a:p>
        </p:txBody>
      </p:sp>
      <p:pic>
        <p:nvPicPr>
          <p:cNvPr id="16"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950" y="3224213"/>
            <a:ext cx="3399888" cy="338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a:extLst>
              <a:ext uri="{FF2B5EF4-FFF2-40B4-BE49-F238E27FC236}">
                <a16:creationId xmlns:a16="http://schemas.microsoft.com/office/drawing/2014/main" id="{DEC7CFE5-C8B3-4B24-99A1-E74C0311479B}"/>
              </a:ext>
            </a:extLst>
          </p:cNvPr>
          <p:cNvSpPr txBox="1">
            <a:spLocks/>
          </p:cNvSpPr>
          <p:nvPr/>
        </p:nvSpPr>
        <p:spPr>
          <a:xfrm>
            <a:off x="5533749" y="3415250"/>
            <a:ext cx="5658185" cy="976641"/>
          </a:xfrm>
          <a:prstGeom prst="rect">
            <a:avLst/>
          </a:prstGeom>
        </p:spPr>
        <p:txBody>
          <a:bodyPr>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fontAlgn="auto">
              <a:buFont typeface="Arial" panose="020B0604020202020204" pitchFamily="34" charset="0"/>
              <a:buNone/>
              <a:defRPr/>
            </a:pPr>
            <a:r>
              <a:rPr lang="he-IL" sz="2400" dirty="0">
                <a:solidFill>
                  <a:srgbClr val="000000"/>
                </a:solidFill>
                <a:latin typeface="Varela Round" pitchFamily="2" charset="-79"/>
                <a:cs typeface="Varela Round" pitchFamily="2" charset="-79"/>
              </a:rPr>
              <a:t>מכונה מעל {</a:t>
            </a:r>
            <a:r>
              <a:rPr lang="en-US" sz="2400" dirty="0">
                <a:solidFill>
                  <a:srgbClr val="000000"/>
                </a:solidFill>
                <a:latin typeface="Varela Round" pitchFamily="2" charset="-79"/>
                <a:cs typeface="Varela Round" pitchFamily="2" charset="-79"/>
              </a:rPr>
              <a:t>a, b</a:t>
            </a:r>
            <a:r>
              <a:rPr lang="he-IL" sz="2400" dirty="0">
                <a:solidFill>
                  <a:srgbClr val="000000"/>
                </a:solidFill>
                <a:latin typeface="Varela Round" pitchFamily="2" charset="-79"/>
                <a:cs typeface="Varela Round" pitchFamily="2" charset="-79"/>
              </a:rPr>
              <a:t> } המחליפה את האות במקום הזוגי במילה </a:t>
            </a:r>
          </a:p>
        </p:txBody>
      </p:sp>
      <p:graphicFrame>
        <p:nvGraphicFramePr>
          <p:cNvPr id="19" name="Group 141">
            <a:extLst>
              <a:ext uri="{FF2B5EF4-FFF2-40B4-BE49-F238E27FC236}">
                <a16:creationId xmlns:a16="http://schemas.microsoft.com/office/drawing/2014/main" id="{C3BF4BC5-FE1B-4AE5-980E-9E8AFD5BF296}"/>
              </a:ext>
            </a:extLst>
          </p:cNvPr>
          <p:cNvGraphicFramePr>
            <a:graphicFrameLocks/>
          </p:cNvGraphicFramePr>
          <p:nvPr>
            <p:extLst>
              <p:ext uri="{D42A27DB-BD31-4B8C-83A1-F6EECF244321}">
                <p14:modId xmlns:p14="http://schemas.microsoft.com/office/powerpoint/2010/main" val="3529991211"/>
              </p:ext>
            </p:extLst>
          </p:nvPr>
        </p:nvGraphicFramePr>
        <p:xfrm>
          <a:off x="4001017" y="5015023"/>
          <a:ext cx="3065463" cy="427037"/>
        </p:xfrm>
        <a:graphic>
          <a:graphicData uri="http://schemas.openxmlformats.org/drawingml/2006/table">
            <a:tbl>
              <a:tblPr rtl="1"/>
              <a:tblGrid>
                <a:gridCol w="613758">
                  <a:extLst>
                    <a:ext uri="{9D8B030D-6E8A-4147-A177-3AD203B41FA5}">
                      <a16:colId xmlns:a16="http://schemas.microsoft.com/office/drawing/2014/main" val="20000"/>
                    </a:ext>
                  </a:extLst>
                </a:gridCol>
                <a:gridCol w="612094">
                  <a:extLst>
                    <a:ext uri="{9D8B030D-6E8A-4147-A177-3AD203B41FA5}">
                      <a16:colId xmlns:a16="http://schemas.microsoft.com/office/drawing/2014/main" val="20001"/>
                    </a:ext>
                  </a:extLst>
                </a:gridCol>
                <a:gridCol w="613759">
                  <a:extLst>
                    <a:ext uri="{9D8B030D-6E8A-4147-A177-3AD203B41FA5}">
                      <a16:colId xmlns:a16="http://schemas.microsoft.com/office/drawing/2014/main" val="20002"/>
                    </a:ext>
                  </a:extLst>
                </a:gridCol>
                <a:gridCol w="612094">
                  <a:extLst>
                    <a:ext uri="{9D8B030D-6E8A-4147-A177-3AD203B41FA5}">
                      <a16:colId xmlns:a16="http://schemas.microsoft.com/office/drawing/2014/main" val="20003"/>
                    </a:ext>
                  </a:extLst>
                </a:gridCol>
                <a:gridCol w="613758">
                  <a:extLst>
                    <a:ext uri="{9D8B030D-6E8A-4147-A177-3AD203B41FA5}">
                      <a16:colId xmlns:a16="http://schemas.microsoft.com/office/drawing/2014/main" val="20004"/>
                    </a:ext>
                  </a:extLst>
                </a:gridCol>
              </a:tblGrid>
              <a:tr h="427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Arial" pitchFamily="34" charset="0"/>
                        </a:rPr>
                        <a:t>Δ</a:t>
                      </a:r>
                    </a:p>
                  </a:txBody>
                  <a:tcPr marT="45825" marB="458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b</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a:t>
                      </a: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45825" marB="458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0" name="Text Box 130">
            <a:extLst>
              <a:ext uri="{FF2B5EF4-FFF2-40B4-BE49-F238E27FC236}">
                <a16:creationId xmlns:a16="http://schemas.microsoft.com/office/drawing/2014/main" id="{67BD48C7-FEE9-4C47-9A1B-F7419BBF4D48}"/>
              </a:ext>
            </a:extLst>
          </p:cNvPr>
          <p:cNvSpPr txBox="1">
            <a:spLocks noChangeArrowheads="1"/>
          </p:cNvSpPr>
          <p:nvPr/>
        </p:nvSpPr>
        <p:spPr bwMode="auto">
          <a:xfrm>
            <a:off x="4557259" y="5731948"/>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defRPr/>
            </a:pPr>
            <a:r>
              <a:rPr lang="en-US" altLang="he-IL" sz="1800" dirty="0">
                <a:latin typeface="Varela Round" pitchFamily="2" charset="-79"/>
                <a:cs typeface="Varela Round" pitchFamily="2" charset="-79"/>
              </a:rPr>
              <a:t>q0</a:t>
            </a:r>
          </a:p>
        </p:txBody>
      </p:sp>
      <p:sp>
        <p:nvSpPr>
          <p:cNvPr id="21" name="Line 137">
            <a:extLst>
              <a:ext uri="{FF2B5EF4-FFF2-40B4-BE49-F238E27FC236}">
                <a16:creationId xmlns:a16="http://schemas.microsoft.com/office/drawing/2014/main" id="{6CD1FE39-7C44-49AD-BA02-DD9FD0D2849E}"/>
              </a:ext>
            </a:extLst>
          </p:cNvPr>
          <p:cNvSpPr>
            <a:spLocks noChangeShapeType="1"/>
          </p:cNvSpPr>
          <p:nvPr/>
        </p:nvSpPr>
        <p:spPr bwMode="auto">
          <a:xfrm flipV="1">
            <a:off x="4890515" y="5478311"/>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
        <p:nvSpPr>
          <p:cNvPr id="25" name="מלבן 24"/>
          <p:cNvSpPr/>
          <p:nvPr/>
        </p:nvSpPr>
        <p:spPr>
          <a:xfrm>
            <a:off x="3985431" y="4509563"/>
            <a:ext cx="662362" cy="400110"/>
          </a:xfrm>
          <a:prstGeom prst="rect">
            <a:avLst/>
          </a:prstGeom>
        </p:spPr>
        <p:txBody>
          <a:bodyPr wrap="none">
            <a:spAutoFit/>
          </a:bodyPr>
          <a:lstStyle/>
          <a:p>
            <a:pPr>
              <a:defRPr/>
            </a:pPr>
            <a:r>
              <a:rPr lang="he-IL" sz="2000" dirty="0">
                <a:latin typeface="Varela Round" pitchFamily="2" charset="-79"/>
                <a:cs typeface="Varela Round" pitchFamily="2" charset="-79"/>
              </a:rPr>
              <a:t>קלט</a:t>
            </a:r>
            <a:endParaRPr lang="he-IL" sz="1600" dirty="0">
              <a:latin typeface="Varela Round" pitchFamily="2" charset="-79"/>
              <a:cs typeface="Varela Round" pitchFamily="2" charset="-79"/>
            </a:endParaRPr>
          </a:p>
        </p:txBody>
      </p:sp>
      <p:grpSp>
        <p:nvGrpSpPr>
          <p:cNvPr id="26" name="קבוצה 4"/>
          <p:cNvGrpSpPr>
            <a:grpSpLocks/>
          </p:cNvGrpSpPr>
          <p:nvPr/>
        </p:nvGrpSpPr>
        <p:grpSpPr bwMode="auto">
          <a:xfrm>
            <a:off x="7446819" y="4523185"/>
            <a:ext cx="3175000" cy="918875"/>
            <a:chOff x="4876800" y="2113885"/>
            <a:chExt cx="3174795" cy="918875"/>
          </a:xfrm>
        </p:grpSpPr>
        <p:pic>
          <p:nvPicPr>
            <p:cNvPr id="27"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005" t="38383" r="65024" b="56141"/>
            <a:stretch/>
          </p:blipFill>
          <p:spPr bwMode="auto">
            <a:xfrm>
              <a:off x="4876800" y="2543486"/>
              <a:ext cx="3174795" cy="4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קבוצה 3"/>
            <p:cNvGrpSpPr>
              <a:grpSpLocks/>
            </p:cNvGrpSpPr>
            <p:nvPr/>
          </p:nvGrpSpPr>
          <p:grpSpPr bwMode="auto">
            <a:xfrm>
              <a:off x="4913984" y="2113885"/>
              <a:ext cx="1362123" cy="865587"/>
              <a:chOff x="4913984" y="2113885"/>
              <a:chExt cx="1362123" cy="865587"/>
            </a:xfrm>
          </p:grpSpPr>
          <p:sp>
            <p:nvSpPr>
              <p:cNvPr id="29" name="מלבן 12"/>
              <p:cNvSpPr>
                <a:spLocks noChangeArrowheads="1"/>
              </p:cNvSpPr>
              <p:nvPr/>
            </p:nvSpPr>
            <p:spPr bwMode="auto">
              <a:xfrm>
                <a:off x="5330814" y="2602468"/>
                <a:ext cx="31449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a</a:t>
                </a:r>
                <a:endParaRPr lang="he-IL" altLang="he-IL" dirty="0">
                  <a:latin typeface="Varela Round" pitchFamily="2" charset="-79"/>
                  <a:cs typeface="Varela Round" pitchFamily="2" charset="-79"/>
                </a:endParaRPr>
              </a:p>
            </p:txBody>
          </p:sp>
          <p:sp>
            <p:nvSpPr>
              <p:cNvPr id="30" name="מלבן 13"/>
              <p:cNvSpPr>
                <a:spLocks noChangeArrowheads="1"/>
              </p:cNvSpPr>
              <p:nvPr/>
            </p:nvSpPr>
            <p:spPr bwMode="auto">
              <a:xfrm>
                <a:off x="5756563" y="2602468"/>
                <a:ext cx="152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b</a:t>
                </a:r>
                <a:endParaRPr lang="he-IL" altLang="he-IL" dirty="0">
                  <a:latin typeface="Varela Round" pitchFamily="2" charset="-79"/>
                  <a:cs typeface="Varela Round" pitchFamily="2" charset="-79"/>
                </a:endParaRPr>
              </a:p>
            </p:txBody>
          </p:sp>
          <p:sp>
            <p:nvSpPr>
              <p:cNvPr id="31" name="מלבן 14"/>
              <p:cNvSpPr>
                <a:spLocks noChangeArrowheads="1"/>
              </p:cNvSpPr>
              <p:nvPr/>
            </p:nvSpPr>
            <p:spPr bwMode="auto">
              <a:xfrm>
                <a:off x="5933910" y="2610140"/>
                <a:ext cx="31449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a</a:t>
                </a:r>
                <a:endParaRPr lang="he-IL" altLang="he-IL" dirty="0">
                  <a:latin typeface="Varela Round" pitchFamily="2" charset="-79"/>
                  <a:cs typeface="Varela Round" pitchFamily="2" charset="-79"/>
                </a:endParaRPr>
              </a:p>
            </p:txBody>
          </p:sp>
          <p:sp>
            <p:nvSpPr>
              <p:cNvPr id="32" name="מלבן 31"/>
              <p:cNvSpPr/>
              <p:nvPr/>
            </p:nvSpPr>
            <p:spPr>
              <a:xfrm>
                <a:off x="4913984" y="2113885"/>
                <a:ext cx="660715" cy="400110"/>
              </a:xfrm>
              <a:prstGeom prst="rect">
                <a:avLst/>
              </a:prstGeom>
            </p:spPr>
            <p:txBody>
              <a:bodyPr wrap="none">
                <a:spAutoFit/>
              </a:bodyPr>
              <a:lstStyle/>
              <a:p>
                <a:pPr>
                  <a:defRPr/>
                </a:pPr>
                <a:r>
                  <a:rPr lang="he-IL" sz="2000" dirty="0">
                    <a:latin typeface="Varela Round" pitchFamily="2" charset="-79"/>
                    <a:cs typeface="Varela Round" pitchFamily="2" charset="-79"/>
                  </a:rPr>
                  <a:t>פלט</a:t>
                </a:r>
                <a:endParaRPr lang="he-IL" sz="1600" dirty="0">
                  <a:latin typeface="Varela Round" pitchFamily="2" charset="-79"/>
                  <a:cs typeface="Varela Round" pitchFamily="2" charset="-79"/>
                </a:endParaRPr>
              </a:p>
            </p:txBody>
          </p:sp>
          <p:sp>
            <p:nvSpPr>
              <p:cNvPr id="33" name="מלבן 16"/>
              <p:cNvSpPr>
                <a:spLocks noChangeArrowheads="1"/>
              </p:cNvSpPr>
              <p:nvPr/>
            </p:nvSpPr>
            <p:spPr bwMode="auto">
              <a:xfrm>
                <a:off x="6047507" y="2590800"/>
                <a:ext cx="228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he-IL" dirty="0">
                    <a:latin typeface="Varela Round" pitchFamily="2" charset="-79"/>
                    <a:cs typeface="Varela Round" pitchFamily="2" charset="-79"/>
                  </a:rPr>
                  <a:t>b</a:t>
                </a:r>
                <a:endParaRPr lang="he-IL" altLang="he-IL" dirty="0">
                  <a:latin typeface="Varela Round" pitchFamily="2" charset="-79"/>
                  <a:cs typeface="Varela Round" pitchFamily="2" charset="-79"/>
                </a:endParaRPr>
              </a:p>
            </p:txBody>
          </p:sp>
        </p:grpSp>
      </p:grpSp>
      <p:sp>
        <p:nvSpPr>
          <p:cNvPr id="2" name="מלבן 1"/>
          <p:cNvSpPr/>
          <p:nvPr/>
        </p:nvSpPr>
        <p:spPr>
          <a:xfrm>
            <a:off x="1058625" y="4024929"/>
            <a:ext cx="404277" cy="646331"/>
          </a:xfrm>
          <a:prstGeom prst="rect">
            <a:avLst/>
          </a:prstGeom>
        </p:spPr>
        <p:txBody>
          <a:bodyPr wrap="squar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0</a:t>
            </a:r>
            <a:endParaRPr lang="he-IL" dirty="0"/>
          </a:p>
        </p:txBody>
      </p:sp>
      <p:sp>
        <p:nvSpPr>
          <p:cNvPr id="35" name="מלבן 34"/>
          <p:cNvSpPr/>
          <p:nvPr/>
        </p:nvSpPr>
        <p:spPr>
          <a:xfrm>
            <a:off x="3056011" y="3916034"/>
            <a:ext cx="404277" cy="646331"/>
          </a:xfrm>
          <a:prstGeom prst="rect">
            <a:avLst/>
          </a:prstGeom>
        </p:spPr>
        <p:txBody>
          <a:bodyPr wrap="squar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2</a:t>
            </a:r>
            <a:endParaRPr lang="he-IL" dirty="0"/>
          </a:p>
        </p:txBody>
      </p:sp>
      <p:sp>
        <p:nvSpPr>
          <p:cNvPr id="36" name="מלבן 35"/>
          <p:cNvSpPr/>
          <p:nvPr/>
        </p:nvSpPr>
        <p:spPr>
          <a:xfrm>
            <a:off x="1859755" y="5913995"/>
            <a:ext cx="404277" cy="646331"/>
          </a:xfrm>
          <a:prstGeom prst="rect">
            <a:avLst/>
          </a:prstGeom>
        </p:spPr>
        <p:txBody>
          <a:bodyPr wrap="square">
            <a:spAutoFit/>
          </a:bodyPr>
          <a:lstStyle/>
          <a:p>
            <a:r>
              <a:rPr lang="en-US" dirty="0">
                <a:latin typeface="Varela Round" pitchFamily="2" charset="-79"/>
                <a:cs typeface="Varela Round" pitchFamily="2" charset="-79"/>
              </a:rPr>
              <a:t>q</a:t>
            </a:r>
            <a:r>
              <a:rPr lang="en-US" baseline="-25000" dirty="0">
                <a:latin typeface="Varela Round" pitchFamily="2" charset="-79"/>
                <a:cs typeface="Varela Round" pitchFamily="2" charset="-79"/>
              </a:rPr>
              <a:t>3</a:t>
            </a:r>
            <a:endParaRPr lang="he-IL" dirty="0"/>
          </a:p>
        </p:txBody>
      </p:sp>
      <p:sp>
        <p:nvSpPr>
          <p:cNvPr id="37" name="Text Box 130">
            <a:extLst>
              <a:ext uri="{FF2B5EF4-FFF2-40B4-BE49-F238E27FC236}">
                <a16:creationId xmlns:a16="http://schemas.microsoft.com/office/drawing/2014/main" id="{67BD48C7-FEE9-4C47-9A1B-F7419BBF4D48}"/>
              </a:ext>
            </a:extLst>
          </p:cNvPr>
          <p:cNvSpPr txBox="1">
            <a:spLocks noChangeArrowheads="1"/>
          </p:cNvSpPr>
          <p:nvPr/>
        </p:nvSpPr>
        <p:spPr bwMode="auto">
          <a:xfrm>
            <a:off x="9143122" y="5718088"/>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defRPr/>
            </a:pPr>
            <a:r>
              <a:rPr lang="en-US" altLang="he-IL" sz="1800" dirty="0">
                <a:latin typeface="Varela Round" pitchFamily="2" charset="-79"/>
                <a:cs typeface="Varela Round" pitchFamily="2" charset="-79"/>
              </a:rPr>
              <a:t>q3</a:t>
            </a:r>
          </a:p>
        </p:txBody>
      </p:sp>
      <p:sp>
        <p:nvSpPr>
          <p:cNvPr id="38" name="Line 137">
            <a:extLst>
              <a:ext uri="{FF2B5EF4-FFF2-40B4-BE49-F238E27FC236}">
                <a16:creationId xmlns:a16="http://schemas.microsoft.com/office/drawing/2014/main" id="{6CD1FE39-7C44-49AD-BA02-DD9FD0D2849E}"/>
              </a:ext>
            </a:extLst>
          </p:cNvPr>
          <p:cNvSpPr>
            <a:spLocks noChangeShapeType="1"/>
          </p:cNvSpPr>
          <p:nvPr/>
        </p:nvSpPr>
        <p:spPr bwMode="auto">
          <a:xfrm flipV="1">
            <a:off x="9476378" y="5464451"/>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dirty="0">
              <a:latin typeface="Varela Round" pitchFamily="2" charset="-79"/>
              <a:cs typeface="Varela Round" pitchFamily="2" charset="-79"/>
            </a:endParaRPr>
          </a:p>
        </p:txBody>
      </p:sp>
    </p:spTree>
    <p:extLst>
      <p:ext uri="{BB962C8B-B14F-4D97-AF65-F5344CB8AC3E}">
        <p14:creationId xmlns:p14="http://schemas.microsoft.com/office/powerpoint/2010/main" val="37254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8" name="תמונה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781802"/>
            <a:ext cx="281093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731521" y="1463040"/>
            <a:ext cx="1013968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r" defTabSz="457200"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defTabSz="457200"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defTabSz="457200"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מהי 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 הגדרה</a:t>
            </a:r>
          </a:p>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מרכיבי 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a:t>
            </a:r>
          </a:p>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אופן פעולת המכונה</a:t>
            </a:r>
          </a:p>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לזיהוי מילים השייכות לשפה פורמלית</a:t>
            </a:r>
          </a:p>
          <a:p>
            <a:pPr eaLnBrk="1" hangingPunct="1">
              <a:buFont typeface="Wingdings" panose="05000000000000000000" pitchFamily="2" charset="2"/>
              <a:buChar char="ü"/>
            </a:pPr>
            <a:r>
              <a:rPr lang="he-IL" altLang="he-IL" sz="2800" dirty="0">
                <a:solidFill>
                  <a:srgbClr val="192A72"/>
                </a:solidFill>
                <a:latin typeface="Varela Round" pitchFamily="2" charset="-79"/>
                <a:cs typeface="Varela Round" pitchFamily="2" charset="-79"/>
              </a:rPr>
              <a:t>מכונת </a:t>
            </a:r>
            <a:r>
              <a:rPr lang="he-IL" altLang="he-IL" sz="2800" dirty="0" err="1">
                <a:solidFill>
                  <a:srgbClr val="192A72"/>
                </a:solidFill>
                <a:latin typeface="Varela Round" pitchFamily="2" charset="-79"/>
                <a:cs typeface="Varela Round" pitchFamily="2" charset="-79"/>
              </a:rPr>
              <a:t>טיורינג</a:t>
            </a:r>
            <a:r>
              <a:rPr lang="he-IL" altLang="he-IL" sz="2800" dirty="0">
                <a:solidFill>
                  <a:srgbClr val="192A72"/>
                </a:solidFill>
                <a:latin typeface="Varela Round" pitchFamily="2" charset="-79"/>
                <a:cs typeface="Varela Round" pitchFamily="2" charset="-79"/>
              </a:rPr>
              <a:t> לחישוב פונקציות</a:t>
            </a:r>
          </a:p>
          <a:p>
            <a:pPr eaLnBrk="1" hangingPunct="1">
              <a:buFont typeface="Wingdings" panose="05000000000000000000" pitchFamily="2" charset="2"/>
              <a:buChar char="Ø"/>
            </a:pPr>
            <a:r>
              <a:rPr lang="he-IL" altLang="he-IL" sz="2400" dirty="0">
                <a:solidFill>
                  <a:srgbClr val="192A72"/>
                </a:solidFill>
                <a:latin typeface="Varela Round" pitchFamily="2" charset="-79"/>
                <a:cs typeface="Varela Round" pitchFamily="2" charset="-79"/>
              </a:rPr>
              <a:t>תרגול בחינות בגרות</a:t>
            </a:r>
          </a:p>
        </p:txBody>
      </p:sp>
    </p:spTree>
    <p:extLst>
      <p:ext uri="{BB962C8B-B14F-4D97-AF65-F5344CB8AC3E}">
        <p14:creationId xmlns:p14="http://schemas.microsoft.com/office/powerpoint/2010/main" val="1092168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מחבר ישר 2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לחישוב פונקציות</a:t>
            </a:r>
          </a:p>
        </p:txBody>
      </p:sp>
      <p:sp>
        <p:nvSpPr>
          <p:cNvPr id="28" name="Rectangle 3">
            <a:extLst>
              <a:ext uri="{FF2B5EF4-FFF2-40B4-BE49-F238E27FC236}">
                <a16:creationId xmlns:a16="http://schemas.microsoft.com/office/drawing/2014/main" id="{6AD8BA34-9FC9-424E-9DE6-6799F72FFCEB}"/>
              </a:ext>
            </a:extLst>
          </p:cNvPr>
          <p:cNvSpPr txBox="1">
            <a:spLocks noChangeArrowheads="1"/>
          </p:cNvSpPr>
          <p:nvPr/>
        </p:nvSpPr>
        <p:spPr bwMode="auto">
          <a:xfrm>
            <a:off x="991262" y="1351929"/>
            <a:ext cx="10431920" cy="1086471"/>
          </a:xfrm>
          <a:prstGeom prst="rect">
            <a:avLst/>
          </a:prstGeom>
          <a:noFill/>
          <a:ln w="9525">
            <a:noFill/>
            <a:miter lim="800000"/>
            <a:headEnd/>
            <a:tailEnd/>
          </a:ln>
        </p:spPr>
        <p:txBody>
          <a:bodyPr/>
          <a:lstStyle/>
          <a:p>
            <a:pPr>
              <a:spcBef>
                <a:spcPts val="600"/>
              </a:spcBef>
              <a:defRPr/>
            </a:pPr>
            <a:r>
              <a:rPr lang="he-IL" sz="2800" dirty="0">
                <a:latin typeface="Varela Round" pitchFamily="2" charset="-79"/>
                <a:cs typeface="Varela Round" pitchFamily="2" charset="-79"/>
              </a:rPr>
              <a:t>מכונת </a:t>
            </a:r>
            <a:r>
              <a:rPr lang="he-IL" sz="2800" dirty="0" err="1">
                <a:latin typeface="Varela Round" pitchFamily="2" charset="-79"/>
                <a:cs typeface="Varela Round" pitchFamily="2" charset="-79"/>
              </a:rPr>
              <a:t>טיורינג</a:t>
            </a:r>
            <a:r>
              <a:rPr lang="he-IL" sz="2800" dirty="0">
                <a:latin typeface="Varela Round" pitchFamily="2" charset="-79"/>
                <a:cs typeface="Varela Round" pitchFamily="2" charset="-79"/>
              </a:rPr>
              <a:t> מאפשרת לכתוב על סרט ולכן ניתן להשתמש בה לצורך חישוב פונקציות ולהציג את התוצאה כפלט על סרט הזיכרון.</a:t>
            </a:r>
          </a:p>
        </p:txBody>
      </p:sp>
      <p:sp>
        <p:nvSpPr>
          <p:cNvPr id="9" name="Text Box 5">
            <a:extLst>
              <a:ext uri="{FF2B5EF4-FFF2-40B4-BE49-F238E27FC236}">
                <a16:creationId xmlns:a16="http://schemas.microsoft.com/office/drawing/2014/main" id="{343AF8B7-BDF9-43D9-A0F4-28293DA7F0F0}"/>
              </a:ext>
            </a:extLst>
          </p:cNvPr>
          <p:cNvSpPr txBox="1">
            <a:spLocks noChangeArrowheads="1"/>
          </p:cNvSpPr>
          <p:nvPr/>
        </p:nvSpPr>
        <p:spPr bwMode="auto">
          <a:xfrm>
            <a:off x="415636" y="2608407"/>
            <a:ext cx="11007546" cy="2616101"/>
          </a:xfrm>
          <a:prstGeom prst="rect">
            <a:avLst/>
          </a:prstGeom>
          <a:noFill/>
          <a:ln w="9525">
            <a:noFill/>
            <a:miter lim="800000"/>
            <a:headEnd/>
            <a:tailEnd/>
          </a:ln>
        </p:spPr>
        <p:txBody>
          <a:bodyPr wrap="square">
            <a:spAutoFit/>
          </a:bodyPr>
          <a:lstStyle/>
          <a:p>
            <a:pPr algn="r" rtl="1" eaLnBrk="1" hangingPunct="1">
              <a:spcBef>
                <a:spcPts val="600"/>
              </a:spcBef>
              <a:defRPr/>
            </a:pPr>
            <a:r>
              <a:rPr lang="he-IL" sz="2400" dirty="0">
                <a:latin typeface="Varela Round" pitchFamily="2" charset="-79"/>
                <a:cs typeface="Varela Round" pitchFamily="2" charset="-79"/>
              </a:rPr>
              <a:t>כללי כתיבה:</a:t>
            </a:r>
          </a:p>
          <a:p>
            <a:pPr algn="r" rtl="1" eaLnBrk="1" hangingPunct="1">
              <a:spcBef>
                <a:spcPts val="600"/>
              </a:spcBef>
              <a:defRPr/>
            </a:pPr>
            <a:r>
              <a:rPr lang="he-IL" sz="2400" dirty="0">
                <a:latin typeface="Varela Round" pitchFamily="2" charset="-79"/>
                <a:cs typeface="Varela Round" pitchFamily="2" charset="-79"/>
              </a:rPr>
              <a:t>1. כל מספר נכתוב בצורה </a:t>
            </a:r>
            <a:r>
              <a:rPr lang="he-IL" sz="2400" dirty="0" err="1">
                <a:latin typeface="Varela Round" pitchFamily="2" charset="-79"/>
                <a:cs typeface="Varela Round" pitchFamily="2" charset="-79"/>
              </a:rPr>
              <a:t>אונרית</a:t>
            </a:r>
            <a:r>
              <a:rPr lang="he-IL" sz="2400" dirty="0">
                <a:latin typeface="Varela Round" pitchFamily="2" charset="-79"/>
                <a:cs typeface="Varela Round" pitchFamily="2" charset="-79"/>
              </a:rPr>
              <a:t>  ( רצף של 1 כגודל המספר)</a:t>
            </a:r>
          </a:p>
          <a:p>
            <a:pPr algn="r" rtl="1" eaLnBrk="1" hangingPunct="1">
              <a:spcBef>
                <a:spcPts val="600"/>
              </a:spcBef>
              <a:defRPr/>
            </a:pPr>
            <a:r>
              <a:rPr lang="he-IL" sz="2400" dirty="0">
                <a:latin typeface="Varela Round" pitchFamily="2" charset="-79"/>
                <a:cs typeface="Varela Round" pitchFamily="2" charset="-79"/>
              </a:rPr>
              <a:t>2. שני מספרים יופרדו במכונה ע"י הסימן #  . </a:t>
            </a:r>
            <a:br>
              <a:rPr lang="en-US" sz="2400" dirty="0">
                <a:latin typeface="Varela Round" pitchFamily="2" charset="-79"/>
                <a:cs typeface="Varela Round" pitchFamily="2" charset="-79"/>
              </a:rPr>
            </a:br>
            <a:r>
              <a:rPr lang="he-IL" sz="2400" dirty="0">
                <a:latin typeface="Varela Round" pitchFamily="2" charset="-79"/>
                <a:cs typeface="Varela Round" pitchFamily="2" charset="-79"/>
              </a:rPr>
              <a:t>    לדוגמא</a:t>
            </a:r>
          </a:p>
          <a:p>
            <a:pPr algn="r" rtl="1" eaLnBrk="1" hangingPunct="1">
              <a:spcBef>
                <a:spcPts val="600"/>
              </a:spcBef>
              <a:defRPr/>
            </a:pPr>
            <a:r>
              <a:rPr lang="he-IL" sz="2400" dirty="0">
                <a:latin typeface="Varela Round" pitchFamily="2" charset="-79"/>
                <a:cs typeface="Varela Round" pitchFamily="2" charset="-79"/>
              </a:rPr>
              <a:t>    </a:t>
            </a:r>
            <a:r>
              <a:rPr lang="he-IL" sz="2000" dirty="0">
                <a:latin typeface="Varela Round" pitchFamily="2" charset="-79"/>
                <a:cs typeface="Varela Round" pitchFamily="2" charset="-79"/>
              </a:rPr>
              <a:t>על הסרט מוצגים שני מספרים 2,3 (משמאל לימין ) </a:t>
            </a:r>
            <a:r>
              <a:rPr lang="he-IL" sz="2000" dirty="0" err="1">
                <a:latin typeface="Varela Round" pitchFamily="2" charset="-79"/>
                <a:cs typeface="Varela Round" pitchFamily="2" charset="-79"/>
              </a:rPr>
              <a:t>באונרית</a:t>
            </a:r>
            <a:endParaRPr lang="he-IL" sz="2400" dirty="0">
              <a:latin typeface="Varela Round" pitchFamily="2" charset="-79"/>
              <a:cs typeface="Varela Round" pitchFamily="2" charset="-79"/>
            </a:endParaRPr>
          </a:p>
          <a:p>
            <a:pPr algn="r" rtl="1" eaLnBrk="1" hangingPunct="1">
              <a:spcBef>
                <a:spcPts val="600"/>
              </a:spcBef>
              <a:defRPr/>
            </a:pPr>
            <a:r>
              <a:rPr lang="he-IL" sz="2400" dirty="0">
                <a:latin typeface="Varela Round" pitchFamily="2" charset="-79"/>
                <a:cs typeface="Varela Round" pitchFamily="2" charset="-79"/>
              </a:rPr>
              <a:t>3. תוצאת הפונקציה תירשם בין 2 סימני $ , במקום כלשהו בסרט.</a:t>
            </a:r>
            <a:endParaRPr lang="en-US" sz="2400" dirty="0">
              <a:latin typeface="Varela Round" pitchFamily="2" charset="-79"/>
              <a:cs typeface="Varela Round" pitchFamily="2" charset="-79"/>
            </a:endParaRPr>
          </a:p>
        </p:txBody>
      </p:sp>
      <p:sp>
        <p:nvSpPr>
          <p:cNvPr id="13" name="Content Placeholder 2">
            <a:extLst>
              <a:ext uri="{FF2B5EF4-FFF2-40B4-BE49-F238E27FC236}">
                <a16:creationId xmlns:a16="http://schemas.microsoft.com/office/drawing/2014/main" id="{BBBE1739-C6BF-4731-AE95-919D0B673337}"/>
              </a:ext>
            </a:extLst>
          </p:cNvPr>
          <p:cNvSpPr>
            <a:spLocks noGrp="1"/>
          </p:cNvSpPr>
          <p:nvPr>
            <p:ph idx="4294967295"/>
          </p:nvPr>
        </p:nvSpPr>
        <p:spPr>
          <a:xfrm>
            <a:off x="2111288" y="5420048"/>
            <a:ext cx="9373575" cy="508156"/>
          </a:xfrm>
          <a:prstGeom prst="rect">
            <a:avLst/>
          </a:prstGeom>
        </p:spPr>
        <p:txBody>
          <a:bodyPr rtlCol="0">
            <a:normAutofit/>
          </a:bodyPr>
          <a:lstStyle/>
          <a:p>
            <a:pPr marL="0" indent="0" fontAlgn="auto">
              <a:spcAft>
                <a:spcPts val="0"/>
              </a:spcAft>
              <a:buFont typeface="Arial" panose="020B0604020202020204" pitchFamily="34" charset="0"/>
              <a:buNone/>
              <a:defRPr/>
            </a:pPr>
            <a:r>
              <a:rPr lang="he-IL" sz="2400" dirty="0">
                <a:solidFill>
                  <a:srgbClr val="000000"/>
                </a:solidFill>
                <a:latin typeface="Varela Round" pitchFamily="2" charset="-79"/>
                <a:cs typeface="Varela Round" pitchFamily="2" charset="-79"/>
              </a:rPr>
              <a:t>**הגדרת מספר </a:t>
            </a:r>
            <a:r>
              <a:rPr lang="he-IL" sz="2400" dirty="0" err="1">
                <a:solidFill>
                  <a:srgbClr val="000000"/>
                </a:solidFill>
                <a:latin typeface="Varela Round" pitchFamily="2" charset="-79"/>
                <a:cs typeface="Varela Round" pitchFamily="2" charset="-79"/>
              </a:rPr>
              <a:t>אונרי</a:t>
            </a:r>
            <a:r>
              <a:rPr lang="he-IL" sz="2400" dirty="0">
                <a:solidFill>
                  <a:srgbClr val="000000"/>
                </a:solidFill>
                <a:latin typeface="Varela Round" pitchFamily="2" charset="-79"/>
                <a:cs typeface="Varela Round" pitchFamily="2" charset="-79"/>
              </a:rPr>
              <a:t>:  </a:t>
            </a:r>
            <a:r>
              <a:rPr lang="he-IL" sz="2000" dirty="0">
                <a:solidFill>
                  <a:srgbClr val="000000"/>
                </a:solidFill>
                <a:latin typeface="Varela Round" pitchFamily="2" charset="-79"/>
                <a:cs typeface="Varela Round" pitchFamily="2" charset="-79"/>
              </a:rPr>
              <a:t>כלום ערכו 0 ,   1 ערכו 1,   11 ערכו 2,   111 ערכו 3 , </a:t>
            </a:r>
            <a:r>
              <a:rPr lang="he-IL" sz="2000" dirty="0" err="1">
                <a:solidFill>
                  <a:srgbClr val="000000"/>
                </a:solidFill>
                <a:latin typeface="Varela Round" pitchFamily="2" charset="-79"/>
                <a:cs typeface="Varela Round" pitchFamily="2" charset="-79"/>
              </a:rPr>
              <a:t>וכ</a:t>
            </a:r>
            <a:endParaRPr lang="he-IL" altLang="he-IL" dirty="0">
              <a:solidFill>
                <a:srgbClr val="000000"/>
              </a:solidFill>
              <a:latin typeface="Varela Round" pitchFamily="2" charset="-79"/>
              <a:cs typeface="Varela Round" pitchFamily="2" charset="-79"/>
            </a:endParaRPr>
          </a:p>
        </p:txBody>
      </p:sp>
      <p:pic>
        <p:nvPicPr>
          <p:cNvPr id="1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4769" t="64420" r="46577" b="28125"/>
          <a:stretch>
            <a:fillRect/>
          </a:stretch>
        </p:blipFill>
        <p:spPr bwMode="auto">
          <a:xfrm>
            <a:off x="2157034" y="4262294"/>
            <a:ext cx="2862585" cy="64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1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1</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a:defRPr/>
            </a:pPr>
            <a:r>
              <a:rPr lang="en-US" sz="2400" b="1" dirty="0"/>
              <a:t>f(x) = x + 1 x&gt;0     </a:t>
            </a:r>
            <a:endParaRPr lang="he-IL" sz="2400" dirty="0">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4636135" y="1215417"/>
            <a:ext cx="492034"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a:t>
            </a:r>
            <a:endParaRPr lang="he-IL" sz="2800" dirty="0"/>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12" name="Rectangle 3">
            <a:extLst>
              <a:ext uri="{FF2B5EF4-FFF2-40B4-BE49-F238E27FC236}">
                <a16:creationId xmlns:a16="http://schemas.microsoft.com/office/drawing/2014/main" id="{981FE369-E169-4624-A772-ACB38115F909}"/>
              </a:ext>
            </a:extLst>
          </p:cNvPr>
          <p:cNvSpPr txBox="1">
            <a:spLocks noChangeArrowheads="1"/>
          </p:cNvSpPr>
          <p:nvPr/>
        </p:nvSpPr>
        <p:spPr bwMode="auto">
          <a:xfrm>
            <a:off x="734291" y="3398793"/>
            <a:ext cx="10882240" cy="1066800"/>
          </a:xfrm>
          <a:prstGeom prst="rect">
            <a:avLst/>
          </a:prstGeom>
          <a:noFill/>
          <a:ln w="9525">
            <a:noFill/>
            <a:miter lim="800000"/>
            <a:headEnd/>
            <a:tailEnd/>
          </a:ln>
        </p:spPr>
        <p:txBody>
          <a:bodyPr/>
          <a:lstStyle/>
          <a:p>
            <a:pPr marL="342900" indent="-342900" algn="r" rtl="1" eaLnBrk="1" hangingPunct="1">
              <a:spcBef>
                <a:spcPct val="20000"/>
              </a:spcBef>
              <a:defRPr/>
            </a:pPr>
            <a:r>
              <a:rPr lang="he-IL" sz="2400" dirty="0">
                <a:latin typeface="Varela Round" pitchFamily="2" charset="-79"/>
                <a:cs typeface="Varela Round" pitchFamily="2" charset="-79"/>
              </a:rPr>
              <a:t>על הסרט רשום מספר </a:t>
            </a:r>
            <a:r>
              <a:rPr lang="he-IL" sz="2400" dirty="0" err="1">
                <a:latin typeface="Varela Round" pitchFamily="2" charset="-79"/>
                <a:cs typeface="Varela Round" pitchFamily="2" charset="-79"/>
              </a:rPr>
              <a:t>אונרי</a:t>
            </a:r>
            <a:r>
              <a:rPr lang="he-IL" sz="2400" dirty="0">
                <a:latin typeface="Varela Round" pitchFamily="2" charset="-79"/>
                <a:cs typeface="Varela Round" pitchFamily="2" charset="-79"/>
              </a:rPr>
              <a:t>  </a:t>
            </a:r>
            <a:r>
              <a:rPr lang="en-US" sz="2400" u="sng" dirty="0">
                <a:latin typeface="Varela Round" pitchFamily="2" charset="-79"/>
                <a:cs typeface="Varela Round" pitchFamily="2" charset="-79"/>
              </a:rPr>
              <a:t>x</a:t>
            </a:r>
            <a:r>
              <a:rPr lang="he-IL" sz="2400" u="sng" dirty="0">
                <a:latin typeface="Varela Round" pitchFamily="2" charset="-79"/>
                <a:cs typeface="Varela Round" pitchFamily="2" charset="-79"/>
              </a:rPr>
              <a:t> גדול מ- 0</a:t>
            </a:r>
            <a:r>
              <a:rPr lang="he-IL" sz="2400" dirty="0">
                <a:latin typeface="Varela Round" pitchFamily="2" charset="-79"/>
                <a:cs typeface="Varela Round" pitchFamily="2" charset="-79"/>
              </a:rPr>
              <a:t>. יש לכתוב על הסרט את המספר </a:t>
            </a:r>
            <a:r>
              <a:rPr lang="en-US" sz="2400" dirty="0">
                <a:latin typeface="Varela Round" pitchFamily="2" charset="-79"/>
                <a:cs typeface="Varela Round" pitchFamily="2" charset="-79"/>
              </a:rPr>
              <a:t>x + 1</a:t>
            </a:r>
            <a:r>
              <a:rPr lang="he-IL" sz="2400" dirty="0">
                <a:latin typeface="Varela Round" pitchFamily="2" charset="-79"/>
                <a:cs typeface="Varela Round" pitchFamily="2" charset="-79"/>
              </a:rPr>
              <a:t> תחום בין סימני $</a:t>
            </a:r>
            <a:endParaRPr lang="he-IL" sz="2800" dirty="0">
              <a:latin typeface="Varela Round" pitchFamily="2" charset="-79"/>
              <a:cs typeface="Varela Round" pitchFamily="2" charset="-79"/>
            </a:endParaRPr>
          </a:p>
        </p:txBody>
      </p:sp>
      <p:graphicFrame>
        <p:nvGraphicFramePr>
          <p:cNvPr id="14" name="Group 141">
            <a:extLst>
              <a:ext uri="{FF2B5EF4-FFF2-40B4-BE49-F238E27FC236}">
                <a16:creationId xmlns:a16="http://schemas.microsoft.com/office/drawing/2014/main" id="{C3BF4BC5-FE1B-4AE5-980E-9E8AFD5BF296}"/>
              </a:ext>
            </a:extLst>
          </p:cNvPr>
          <p:cNvGraphicFramePr>
            <a:graphicFrameLocks/>
          </p:cNvGraphicFramePr>
          <p:nvPr>
            <p:extLst>
              <p:ext uri="{D42A27DB-BD31-4B8C-83A1-F6EECF244321}">
                <p14:modId xmlns:p14="http://schemas.microsoft.com/office/powerpoint/2010/main" val="387980204"/>
              </p:ext>
            </p:extLst>
          </p:nvPr>
        </p:nvGraphicFramePr>
        <p:xfrm>
          <a:off x="914400" y="4488878"/>
          <a:ext cx="3065463" cy="425450"/>
        </p:xfrm>
        <a:graphic>
          <a:graphicData uri="http://schemas.openxmlformats.org/drawingml/2006/table">
            <a:tbl>
              <a:tblPr rtl="1"/>
              <a:tblGrid>
                <a:gridCol w="613758">
                  <a:extLst>
                    <a:ext uri="{9D8B030D-6E8A-4147-A177-3AD203B41FA5}">
                      <a16:colId xmlns:a16="http://schemas.microsoft.com/office/drawing/2014/main" val="20000"/>
                    </a:ext>
                  </a:extLst>
                </a:gridCol>
                <a:gridCol w="612094">
                  <a:extLst>
                    <a:ext uri="{9D8B030D-6E8A-4147-A177-3AD203B41FA5}">
                      <a16:colId xmlns:a16="http://schemas.microsoft.com/office/drawing/2014/main" val="20001"/>
                    </a:ext>
                  </a:extLst>
                </a:gridCol>
                <a:gridCol w="613759">
                  <a:extLst>
                    <a:ext uri="{9D8B030D-6E8A-4147-A177-3AD203B41FA5}">
                      <a16:colId xmlns:a16="http://schemas.microsoft.com/office/drawing/2014/main" val="20002"/>
                    </a:ext>
                  </a:extLst>
                </a:gridCol>
                <a:gridCol w="612094">
                  <a:extLst>
                    <a:ext uri="{9D8B030D-6E8A-4147-A177-3AD203B41FA5}">
                      <a16:colId xmlns:a16="http://schemas.microsoft.com/office/drawing/2014/main" val="20003"/>
                    </a:ext>
                  </a:extLst>
                </a:gridCol>
                <a:gridCol w="613758">
                  <a:extLst>
                    <a:ext uri="{9D8B030D-6E8A-4147-A177-3AD203B41FA5}">
                      <a16:colId xmlns:a16="http://schemas.microsoft.com/office/drawing/2014/main" val="20004"/>
                    </a:ext>
                  </a:extLst>
                </a:gridCol>
              </a:tblGrid>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Arial" pitchFamily="34" charset="0"/>
                        </a:rPr>
                        <a:t>Δ</a:t>
                      </a:r>
                    </a:p>
                  </a:txBody>
                  <a:tcPr marT="45655" marB="456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Arial" pitchFamily="34" charset="0"/>
                        </a:rPr>
                        <a:t>Δ</a:t>
                      </a:r>
                    </a:p>
                  </a:txBody>
                  <a:tcPr marT="45655" marB="456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T="45655" marB="456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T="45655" marB="456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45655" marB="456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Line 137">
            <a:extLst>
              <a:ext uri="{FF2B5EF4-FFF2-40B4-BE49-F238E27FC236}">
                <a16:creationId xmlns:a16="http://schemas.microsoft.com/office/drawing/2014/main" id="{6CD1FE39-7C44-49AD-BA02-DD9FD0D2849E}"/>
              </a:ext>
            </a:extLst>
          </p:cNvPr>
          <p:cNvSpPr>
            <a:spLocks noChangeShapeType="1"/>
          </p:cNvSpPr>
          <p:nvPr/>
        </p:nvSpPr>
        <p:spPr bwMode="auto">
          <a:xfrm flipV="1">
            <a:off x="1819275" y="4900041"/>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sz="1600" dirty="0">
              <a:latin typeface="Varela Round" pitchFamily="2" charset="-79"/>
              <a:cs typeface="Varela Round" pitchFamily="2" charset="-79"/>
            </a:endParaRPr>
          </a:p>
        </p:txBody>
      </p:sp>
      <p:sp>
        <p:nvSpPr>
          <p:cNvPr id="16" name="מלבן 15"/>
          <p:cNvSpPr/>
          <p:nvPr/>
        </p:nvSpPr>
        <p:spPr>
          <a:xfrm>
            <a:off x="963238" y="3944366"/>
            <a:ext cx="662362" cy="400110"/>
          </a:xfrm>
          <a:prstGeom prst="rect">
            <a:avLst/>
          </a:prstGeom>
        </p:spPr>
        <p:txBody>
          <a:bodyPr wrap="none">
            <a:spAutoFit/>
          </a:bodyPr>
          <a:lstStyle/>
          <a:p>
            <a:pPr>
              <a:defRPr/>
            </a:pPr>
            <a:r>
              <a:rPr lang="he-IL" sz="2000" dirty="0">
                <a:latin typeface="Varela Round" pitchFamily="2" charset="-79"/>
                <a:cs typeface="Varela Round" pitchFamily="2" charset="-79"/>
              </a:rPr>
              <a:t>קלט</a:t>
            </a:r>
            <a:endParaRPr lang="he-IL" sz="1600" dirty="0">
              <a:latin typeface="Varela Round" pitchFamily="2" charset="-79"/>
              <a:cs typeface="Varela Round" pitchFamily="2" charset="-79"/>
            </a:endParaRPr>
          </a:p>
        </p:txBody>
      </p:sp>
      <p:sp>
        <p:nvSpPr>
          <p:cNvPr id="17" name="מלבן 16"/>
          <p:cNvSpPr/>
          <p:nvPr/>
        </p:nvSpPr>
        <p:spPr>
          <a:xfrm>
            <a:off x="4330342" y="3895153"/>
            <a:ext cx="660758" cy="400110"/>
          </a:xfrm>
          <a:prstGeom prst="rect">
            <a:avLst/>
          </a:prstGeom>
        </p:spPr>
        <p:txBody>
          <a:bodyPr wrap="none">
            <a:spAutoFit/>
          </a:bodyPr>
          <a:lstStyle/>
          <a:p>
            <a:pPr>
              <a:defRPr/>
            </a:pPr>
            <a:r>
              <a:rPr lang="he-IL" sz="2000" dirty="0">
                <a:latin typeface="Varela Round" pitchFamily="2" charset="-79"/>
                <a:cs typeface="Varela Round" pitchFamily="2" charset="-79"/>
              </a:rPr>
              <a:t>פלט</a:t>
            </a:r>
            <a:endParaRPr lang="he-IL" sz="1600" dirty="0">
              <a:latin typeface="Varela Round" pitchFamily="2" charset="-79"/>
              <a:cs typeface="Varela Round" pitchFamily="2" charset="-79"/>
            </a:endParaRPr>
          </a:p>
        </p:txBody>
      </p:sp>
      <p:graphicFrame>
        <p:nvGraphicFramePr>
          <p:cNvPr id="18" name="טבלה 17"/>
          <p:cNvGraphicFramePr>
            <a:graphicFrameLocks noGrp="1"/>
          </p:cNvGraphicFramePr>
          <p:nvPr>
            <p:extLst>
              <p:ext uri="{D42A27DB-BD31-4B8C-83A1-F6EECF244321}">
                <p14:modId xmlns:p14="http://schemas.microsoft.com/office/powerpoint/2010/main" val="2703220157"/>
              </p:ext>
            </p:extLst>
          </p:nvPr>
        </p:nvGraphicFramePr>
        <p:xfrm>
          <a:off x="4297360" y="4474591"/>
          <a:ext cx="4297365" cy="425450"/>
        </p:xfrm>
        <a:graphic>
          <a:graphicData uri="http://schemas.openxmlformats.org/drawingml/2006/table">
            <a:tbl>
              <a:tblPr rtl="1" firstRow="1" bandRow="1">
                <a:tableStyleId>{5C22544A-7EE6-4342-B048-85BDC9FD1C3A}</a:tableStyleId>
              </a:tblPr>
              <a:tblGrid>
                <a:gridCol w="477485">
                  <a:extLst>
                    <a:ext uri="{9D8B030D-6E8A-4147-A177-3AD203B41FA5}">
                      <a16:colId xmlns:a16="http://schemas.microsoft.com/office/drawing/2014/main" val="3543743438"/>
                    </a:ext>
                  </a:extLst>
                </a:gridCol>
                <a:gridCol w="477485">
                  <a:extLst>
                    <a:ext uri="{9D8B030D-6E8A-4147-A177-3AD203B41FA5}">
                      <a16:colId xmlns:a16="http://schemas.microsoft.com/office/drawing/2014/main" val="2362358715"/>
                    </a:ext>
                  </a:extLst>
                </a:gridCol>
                <a:gridCol w="477485">
                  <a:extLst>
                    <a:ext uri="{9D8B030D-6E8A-4147-A177-3AD203B41FA5}">
                      <a16:colId xmlns:a16="http://schemas.microsoft.com/office/drawing/2014/main" val="647055896"/>
                    </a:ext>
                  </a:extLst>
                </a:gridCol>
                <a:gridCol w="477485">
                  <a:extLst>
                    <a:ext uri="{9D8B030D-6E8A-4147-A177-3AD203B41FA5}">
                      <a16:colId xmlns:a16="http://schemas.microsoft.com/office/drawing/2014/main" val="2630472940"/>
                    </a:ext>
                  </a:extLst>
                </a:gridCol>
                <a:gridCol w="477485">
                  <a:extLst>
                    <a:ext uri="{9D8B030D-6E8A-4147-A177-3AD203B41FA5}">
                      <a16:colId xmlns:a16="http://schemas.microsoft.com/office/drawing/2014/main" val="2708962421"/>
                    </a:ext>
                  </a:extLst>
                </a:gridCol>
                <a:gridCol w="477485">
                  <a:extLst>
                    <a:ext uri="{9D8B030D-6E8A-4147-A177-3AD203B41FA5}">
                      <a16:colId xmlns:a16="http://schemas.microsoft.com/office/drawing/2014/main" val="137813320"/>
                    </a:ext>
                  </a:extLst>
                </a:gridCol>
                <a:gridCol w="477485">
                  <a:extLst>
                    <a:ext uri="{9D8B030D-6E8A-4147-A177-3AD203B41FA5}">
                      <a16:colId xmlns:a16="http://schemas.microsoft.com/office/drawing/2014/main" val="2420016847"/>
                    </a:ext>
                  </a:extLst>
                </a:gridCol>
                <a:gridCol w="477485">
                  <a:extLst>
                    <a:ext uri="{9D8B030D-6E8A-4147-A177-3AD203B41FA5}">
                      <a16:colId xmlns:a16="http://schemas.microsoft.com/office/drawing/2014/main" val="3476966451"/>
                    </a:ext>
                  </a:extLst>
                </a:gridCol>
                <a:gridCol w="477485">
                  <a:extLst>
                    <a:ext uri="{9D8B030D-6E8A-4147-A177-3AD203B41FA5}">
                      <a16:colId xmlns:a16="http://schemas.microsoft.com/office/drawing/2014/main" val="4291027838"/>
                    </a:ext>
                  </a:extLst>
                </a:gridCol>
              </a:tblGrid>
              <a:tr h="42545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endParaRPr lang="he-IL" sz="18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sz="2000" dirty="0">
                          <a:solidFill>
                            <a:srgbClr val="000000"/>
                          </a:solidFill>
                        </a:rPr>
                        <a:t>$</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kumimoji="0" lang="en-US" sz="2000" b="0" i="0" u="none" strike="noStrike" cap="none" normalizeH="0" baseline="0" dirty="0">
                          <a:ln>
                            <a:noFill/>
                          </a:ln>
                          <a:solidFill>
                            <a:schemeClr val="tx1"/>
                          </a:solidFill>
                          <a:effectLst/>
                          <a:latin typeface="Arial" pitchFamily="34" charset="0"/>
                          <a:cs typeface="Arial" pitchFamily="34" charset="0"/>
                        </a:rPr>
                        <a:t>$</a:t>
                      </a:r>
                      <a:endParaRPr lang="he-IL" sz="2000" dirty="0"/>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002321"/>
                  </a:ext>
                </a:extLst>
              </a:tr>
            </a:tbl>
          </a:graphicData>
        </a:graphic>
      </p:graphicFrame>
      <p:sp>
        <p:nvSpPr>
          <p:cNvPr id="19" name="Text Box 130">
            <a:extLst>
              <a:ext uri="{FF2B5EF4-FFF2-40B4-BE49-F238E27FC236}">
                <a16:creationId xmlns:a16="http://schemas.microsoft.com/office/drawing/2014/main" id="{67BD48C7-FEE9-4C47-9A1B-F7419BBF4D48}"/>
              </a:ext>
            </a:extLst>
          </p:cNvPr>
          <p:cNvSpPr txBox="1">
            <a:spLocks noChangeArrowheads="1"/>
          </p:cNvSpPr>
          <p:nvPr/>
        </p:nvSpPr>
        <p:spPr bwMode="auto">
          <a:xfrm>
            <a:off x="1625600" y="5156799"/>
            <a:ext cx="57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1600" dirty="0">
                <a:latin typeface="Varela Round" pitchFamily="2" charset="-79"/>
                <a:cs typeface="Varela Round" pitchFamily="2" charset="-79"/>
              </a:rPr>
              <a:t>q0</a:t>
            </a:r>
          </a:p>
        </p:txBody>
      </p:sp>
      <p:sp>
        <p:nvSpPr>
          <p:cNvPr id="20" name="Rectangle 3">
            <a:extLst>
              <a:ext uri="{FF2B5EF4-FFF2-40B4-BE49-F238E27FC236}">
                <a16:creationId xmlns:a16="http://schemas.microsoft.com/office/drawing/2014/main" id="{981FE369-E169-4624-A772-ACB38115F909}"/>
              </a:ext>
            </a:extLst>
          </p:cNvPr>
          <p:cNvSpPr txBox="1">
            <a:spLocks noChangeArrowheads="1"/>
          </p:cNvSpPr>
          <p:nvPr/>
        </p:nvSpPr>
        <p:spPr bwMode="auto">
          <a:xfrm>
            <a:off x="734291" y="5203688"/>
            <a:ext cx="7886087" cy="1306423"/>
          </a:xfrm>
          <a:prstGeom prst="rect">
            <a:avLst/>
          </a:prstGeom>
          <a:noFill/>
          <a:ln w="9525">
            <a:noFill/>
            <a:miter lim="800000"/>
            <a:headEnd/>
            <a:tailEnd/>
          </a:ln>
        </p:spPr>
        <p:txBody>
          <a:bodyPr/>
          <a:lstStyle/>
          <a:p>
            <a:pPr marL="342900" indent="-342900" algn="r" rtl="1" eaLnBrk="1" hangingPunct="1">
              <a:spcBef>
                <a:spcPct val="20000"/>
              </a:spcBef>
              <a:defRPr/>
            </a:pPr>
            <a:r>
              <a:rPr lang="he-IL" sz="2000" dirty="0">
                <a:solidFill>
                  <a:srgbClr val="92D050"/>
                </a:solidFill>
                <a:latin typeface="Varela Round" pitchFamily="2" charset="-79"/>
                <a:cs typeface="Varela Round" pitchFamily="2" charset="-79"/>
              </a:rPr>
              <a:t>שימו לב</a:t>
            </a:r>
          </a:p>
          <a:p>
            <a:pPr marL="342900" indent="-342900" algn="r" rtl="1" eaLnBrk="1" hangingPunct="1">
              <a:spcBef>
                <a:spcPct val="20000"/>
              </a:spcBef>
              <a:defRPr/>
            </a:pPr>
            <a:r>
              <a:rPr lang="he-IL" sz="2000" dirty="0">
                <a:solidFill>
                  <a:srgbClr val="92D050"/>
                </a:solidFill>
                <a:latin typeface="Varela Round" pitchFamily="2" charset="-79"/>
                <a:cs typeface="Varela Round" pitchFamily="2" charset="-79"/>
              </a:rPr>
              <a:t>** בתוצאת הפונקציה אינה חייבת לשבת בתחילת הסרט</a:t>
            </a:r>
          </a:p>
          <a:p>
            <a:pPr marL="342900" indent="-342900" algn="r" rtl="1" eaLnBrk="1" hangingPunct="1">
              <a:spcBef>
                <a:spcPct val="20000"/>
              </a:spcBef>
              <a:defRPr/>
            </a:pPr>
            <a:r>
              <a:rPr lang="he-IL" sz="2000" dirty="0">
                <a:solidFill>
                  <a:srgbClr val="92D050"/>
                </a:solidFill>
                <a:latin typeface="Varela Round" pitchFamily="2" charset="-79"/>
                <a:cs typeface="Varela Round" pitchFamily="2" charset="-79"/>
              </a:rPr>
              <a:t>**  היעדר הנחיות מפורשות, ניתן "לקלקל" את הקלט הכתוב על סרט הזיכרון</a:t>
            </a:r>
            <a:endParaRPr lang="he-IL" sz="2400" dirty="0">
              <a:solidFill>
                <a:srgbClr val="92D050"/>
              </a:solidFill>
              <a:latin typeface="Varela Round" pitchFamily="2" charset="-79"/>
              <a:cs typeface="Varela Round" pitchFamily="2" charset="-79"/>
            </a:endParaRPr>
          </a:p>
        </p:txBody>
      </p:sp>
    </p:spTree>
    <p:extLst>
      <p:ext uri="{BB962C8B-B14F-4D97-AF65-F5344CB8AC3E}">
        <p14:creationId xmlns:p14="http://schemas.microsoft.com/office/powerpoint/2010/main" val="2024096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1</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a:defRPr/>
            </a:pPr>
            <a:r>
              <a:rPr lang="en-US" sz="2400" dirty="0">
                <a:latin typeface="Varela Round" pitchFamily="2" charset="-79"/>
                <a:cs typeface="Varela Round" pitchFamily="2" charset="-79"/>
              </a:rPr>
              <a:t>f(x) = x + 1   </a:t>
            </a:r>
            <a:r>
              <a:rPr lang="en-US" sz="2400" b="1" dirty="0"/>
              <a:t>x&gt;0     </a:t>
            </a:r>
            <a:endParaRPr lang="he-IL" sz="2400" dirty="0">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4345203" y="1090484"/>
            <a:ext cx="1262751"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רעיון?</a:t>
            </a:r>
            <a:endParaRPr lang="he-IL" sz="2800" dirty="0"/>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graphicFrame>
        <p:nvGraphicFramePr>
          <p:cNvPr id="14" name="Group 141">
            <a:extLst>
              <a:ext uri="{FF2B5EF4-FFF2-40B4-BE49-F238E27FC236}">
                <a16:creationId xmlns:a16="http://schemas.microsoft.com/office/drawing/2014/main" id="{C3BF4BC5-FE1B-4AE5-980E-9E8AFD5BF296}"/>
              </a:ext>
            </a:extLst>
          </p:cNvPr>
          <p:cNvGraphicFramePr>
            <a:graphicFrameLocks/>
          </p:cNvGraphicFramePr>
          <p:nvPr>
            <p:extLst>
              <p:ext uri="{D42A27DB-BD31-4B8C-83A1-F6EECF244321}">
                <p14:modId xmlns:p14="http://schemas.microsoft.com/office/powerpoint/2010/main" val="2750492790"/>
              </p:ext>
            </p:extLst>
          </p:nvPr>
        </p:nvGraphicFramePr>
        <p:xfrm>
          <a:off x="7880854" y="3773398"/>
          <a:ext cx="2361477" cy="396110"/>
        </p:xfrm>
        <a:graphic>
          <a:graphicData uri="http://schemas.openxmlformats.org/drawingml/2006/table">
            <a:tbl>
              <a:tblPr rtl="1"/>
              <a:tblGrid>
                <a:gridCol w="472808">
                  <a:extLst>
                    <a:ext uri="{9D8B030D-6E8A-4147-A177-3AD203B41FA5}">
                      <a16:colId xmlns:a16="http://schemas.microsoft.com/office/drawing/2014/main" val="20000"/>
                    </a:ext>
                  </a:extLst>
                </a:gridCol>
                <a:gridCol w="471526">
                  <a:extLst>
                    <a:ext uri="{9D8B030D-6E8A-4147-A177-3AD203B41FA5}">
                      <a16:colId xmlns:a16="http://schemas.microsoft.com/office/drawing/2014/main" val="20001"/>
                    </a:ext>
                  </a:extLst>
                </a:gridCol>
                <a:gridCol w="472809">
                  <a:extLst>
                    <a:ext uri="{9D8B030D-6E8A-4147-A177-3AD203B41FA5}">
                      <a16:colId xmlns:a16="http://schemas.microsoft.com/office/drawing/2014/main" val="20002"/>
                    </a:ext>
                  </a:extLst>
                </a:gridCol>
                <a:gridCol w="471526">
                  <a:extLst>
                    <a:ext uri="{9D8B030D-6E8A-4147-A177-3AD203B41FA5}">
                      <a16:colId xmlns:a16="http://schemas.microsoft.com/office/drawing/2014/main" val="20003"/>
                    </a:ext>
                  </a:extLst>
                </a:gridCol>
                <a:gridCol w="472808">
                  <a:extLst>
                    <a:ext uri="{9D8B030D-6E8A-4147-A177-3AD203B41FA5}">
                      <a16:colId xmlns:a16="http://schemas.microsoft.com/office/drawing/2014/main" val="20004"/>
                    </a:ext>
                  </a:extLst>
                </a:gridCol>
              </a:tblGrid>
              <a:tr h="3493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Arial" pitchFamily="34" charset="0"/>
                        </a:rPr>
                        <a:t>Δ</a:t>
                      </a:r>
                    </a:p>
                  </a:txBody>
                  <a:tcPr marT="45655" marB="456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Arial" pitchFamily="34" charset="0"/>
                        </a:rPr>
                        <a:t>Δ</a:t>
                      </a:r>
                    </a:p>
                  </a:txBody>
                  <a:tcPr marT="45655" marB="456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T="45655" marB="456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T="45655" marB="456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T="45655" marB="456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Line 137">
            <a:extLst>
              <a:ext uri="{FF2B5EF4-FFF2-40B4-BE49-F238E27FC236}">
                <a16:creationId xmlns:a16="http://schemas.microsoft.com/office/drawing/2014/main" id="{6CD1FE39-7C44-49AD-BA02-DD9FD0D2849E}"/>
              </a:ext>
            </a:extLst>
          </p:cNvPr>
          <p:cNvSpPr>
            <a:spLocks noChangeShapeType="1"/>
          </p:cNvSpPr>
          <p:nvPr/>
        </p:nvSpPr>
        <p:spPr bwMode="auto">
          <a:xfrm flipV="1">
            <a:off x="8534664" y="4231300"/>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he-IL" sz="1600" dirty="0">
              <a:latin typeface="Varela Round" pitchFamily="2" charset="-79"/>
              <a:cs typeface="Varela Round" pitchFamily="2" charset="-79"/>
            </a:endParaRPr>
          </a:p>
        </p:txBody>
      </p:sp>
      <p:sp>
        <p:nvSpPr>
          <p:cNvPr id="16" name="מלבן 15"/>
          <p:cNvSpPr/>
          <p:nvPr/>
        </p:nvSpPr>
        <p:spPr>
          <a:xfrm>
            <a:off x="7806768" y="3377904"/>
            <a:ext cx="662362" cy="400110"/>
          </a:xfrm>
          <a:prstGeom prst="rect">
            <a:avLst/>
          </a:prstGeom>
        </p:spPr>
        <p:txBody>
          <a:bodyPr wrap="none">
            <a:spAutoFit/>
          </a:bodyPr>
          <a:lstStyle/>
          <a:p>
            <a:pPr>
              <a:defRPr/>
            </a:pPr>
            <a:r>
              <a:rPr lang="he-IL" sz="2000" dirty="0">
                <a:latin typeface="Varela Round" pitchFamily="2" charset="-79"/>
                <a:cs typeface="Varela Round" pitchFamily="2" charset="-79"/>
              </a:rPr>
              <a:t>קלט</a:t>
            </a:r>
            <a:endParaRPr lang="he-IL" sz="1600" dirty="0">
              <a:latin typeface="Varela Round" pitchFamily="2" charset="-79"/>
              <a:cs typeface="Varela Round" pitchFamily="2" charset="-79"/>
            </a:endParaRPr>
          </a:p>
        </p:txBody>
      </p:sp>
      <p:sp>
        <p:nvSpPr>
          <p:cNvPr id="17" name="מלבן 16"/>
          <p:cNvSpPr/>
          <p:nvPr/>
        </p:nvSpPr>
        <p:spPr>
          <a:xfrm>
            <a:off x="7924323" y="4943478"/>
            <a:ext cx="660758" cy="400110"/>
          </a:xfrm>
          <a:prstGeom prst="rect">
            <a:avLst/>
          </a:prstGeom>
        </p:spPr>
        <p:txBody>
          <a:bodyPr wrap="none">
            <a:spAutoFit/>
          </a:bodyPr>
          <a:lstStyle/>
          <a:p>
            <a:pPr>
              <a:defRPr/>
            </a:pPr>
            <a:r>
              <a:rPr lang="he-IL" sz="2000" dirty="0">
                <a:latin typeface="Varela Round" pitchFamily="2" charset="-79"/>
                <a:cs typeface="Varela Round" pitchFamily="2" charset="-79"/>
              </a:rPr>
              <a:t>פלט</a:t>
            </a:r>
            <a:endParaRPr lang="he-IL" sz="1600" dirty="0">
              <a:latin typeface="Varela Round" pitchFamily="2" charset="-79"/>
              <a:cs typeface="Varela Round" pitchFamily="2" charset="-79"/>
            </a:endParaRPr>
          </a:p>
        </p:txBody>
      </p:sp>
      <p:graphicFrame>
        <p:nvGraphicFramePr>
          <p:cNvPr id="18" name="טבלה 17"/>
          <p:cNvGraphicFramePr>
            <a:graphicFrameLocks noGrp="1"/>
          </p:cNvGraphicFramePr>
          <p:nvPr>
            <p:extLst>
              <p:ext uri="{D42A27DB-BD31-4B8C-83A1-F6EECF244321}">
                <p14:modId xmlns:p14="http://schemas.microsoft.com/office/powerpoint/2010/main" val="2936702312"/>
              </p:ext>
            </p:extLst>
          </p:nvPr>
        </p:nvGraphicFramePr>
        <p:xfrm>
          <a:off x="7961955" y="5318313"/>
          <a:ext cx="3131370" cy="425450"/>
        </p:xfrm>
        <a:graphic>
          <a:graphicData uri="http://schemas.openxmlformats.org/drawingml/2006/table">
            <a:tbl>
              <a:tblPr rtl="1" firstRow="1" bandRow="1">
                <a:tableStyleId>{5C22544A-7EE6-4342-B048-85BDC9FD1C3A}</a:tableStyleId>
              </a:tblPr>
              <a:tblGrid>
                <a:gridCol w="347930">
                  <a:extLst>
                    <a:ext uri="{9D8B030D-6E8A-4147-A177-3AD203B41FA5}">
                      <a16:colId xmlns:a16="http://schemas.microsoft.com/office/drawing/2014/main" val="3543743438"/>
                    </a:ext>
                  </a:extLst>
                </a:gridCol>
                <a:gridCol w="347930">
                  <a:extLst>
                    <a:ext uri="{9D8B030D-6E8A-4147-A177-3AD203B41FA5}">
                      <a16:colId xmlns:a16="http://schemas.microsoft.com/office/drawing/2014/main" val="2362358715"/>
                    </a:ext>
                  </a:extLst>
                </a:gridCol>
                <a:gridCol w="347930">
                  <a:extLst>
                    <a:ext uri="{9D8B030D-6E8A-4147-A177-3AD203B41FA5}">
                      <a16:colId xmlns:a16="http://schemas.microsoft.com/office/drawing/2014/main" val="647055896"/>
                    </a:ext>
                  </a:extLst>
                </a:gridCol>
                <a:gridCol w="347930">
                  <a:extLst>
                    <a:ext uri="{9D8B030D-6E8A-4147-A177-3AD203B41FA5}">
                      <a16:colId xmlns:a16="http://schemas.microsoft.com/office/drawing/2014/main" val="2630472940"/>
                    </a:ext>
                  </a:extLst>
                </a:gridCol>
                <a:gridCol w="347930">
                  <a:extLst>
                    <a:ext uri="{9D8B030D-6E8A-4147-A177-3AD203B41FA5}">
                      <a16:colId xmlns:a16="http://schemas.microsoft.com/office/drawing/2014/main" val="2708962421"/>
                    </a:ext>
                  </a:extLst>
                </a:gridCol>
                <a:gridCol w="347930">
                  <a:extLst>
                    <a:ext uri="{9D8B030D-6E8A-4147-A177-3AD203B41FA5}">
                      <a16:colId xmlns:a16="http://schemas.microsoft.com/office/drawing/2014/main" val="137813320"/>
                    </a:ext>
                  </a:extLst>
                </a:gridCol>
                <a:gridCol w="347930">
                  <a:extLst>
                    <a:ext uri="{9D8B030D-6E8A-4147-A177-3AD203B41FA5}">
                      <a16:colId xmlns:a16="http://schemas.microsoft.com/office/drawing/2014/main" val="2420016847"/>
                    </a:ext>
                  </a:extLst>
                </a:gridCol>
                <a:gridCol w="347930">
                  <a:extLst>
                    <a:ext uri="{9D8B030D-6E8A-4147-A177-3AD203B41FA5}">
                      <a16:colId xmlns:a16="http://schemas.microsoft.com/office/drawing/2014/main" val="3476966451"/>
                    </a:ext>
                  </a:extLst>
                </a:gridCol>
                <a:gridCol w="347930">
                  <a:extLst>
                    <a:ext uri="{9D8B030D-6E8A-4147-A177-3AD203B41FA5}">
                      <a16:colId xmlns:a16="http://schemas.microsoft.com/office/drawing/2014/main" val="4291027838"/>
                    </a:ext>
                  </a:extLst>
                </a:gridCol>
              </a:tblGrid>
              <a:tr h="42545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endParaRPr lang="he-IL" sz="18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sz="2000" dirty="0">
                          <a:solidFill>
                            <a:srgbClr val="000000"/>
                          </a:solidFill>
                        </a:rPr>
                        <a:t>$</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kumimoji="0" lang="en-US" sz="2000" b="0" i="0" u="none" strike="noStrike" cap="none" normalizeH="0" baseline="0" dirty="0">
                          <a:ln>
                            <a:noFill/>
                          </a:ln>
                          <a:solidFill>
                            <a:schemeClr val="tx1"/>
                          </a:solidFill>
                          <a:effectLst/>
                          <a:latin typeface="Arial" pitchFamily="34" charset="0"/>
                          <a:cs typeface="Arial" pitchFamily="34" charset="0"/>
                        </a:rPr>
                        <a:t>$</a:t>
                      </a:r>
                      <a:endParaRPr lang="he-IL" sz="2000" dirty="0"/>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002321"/>
                  </a:ext>
                </a:extLst>
              </a:tr>
            </a:tbl>
          </a:graphicData>
        </a:graphic>
      </p:graphicFrame>
      <p:sp>
        <p:nvSpPr>
          <p:cNvPr id="19" name="Text Box 130">
            <a:extLst>
              <a:ext uri="{FF2B5EF4-FFF2-40B4-BE49-F238E27FC236}">
                <a16:creationId xmlns:a16="http://schemas.microsoft.com/office/drawing/2014/main" id="{67BD48C7-FEE9-4C47-9A1B-F7419BBF4D48}"/>
              </a:ext>
            </a:extLst>
          </p:cNvPr>
          <p:cNvSpPr txBox="1">
            <a:spLocks noChangeArrowheads="1"/>
          </p:cNvSpPr>
          <p:nvPr/>
        </p:nvSpPr>
        <p:spPr bwMode="auto">
          <a:xfrm>
            <a:off x="8340989" y="4488058"/>
            <a:ext cx="576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eaLnBrk="1" hangingPunct="1">
              <a:spcBef>
                <a:spcPct val="50000"/>
              </a:spcBef>
              <a:buFontTx/>
              <a:buNone/>
              <a:defRPr/>
            </a:pPr>
            <a:r>
              <a:rPr lang="en-US" altLang="he-IL" sz="1600" dirty="0">
                <a:latin typeface="Varela Round" pitchFamily="2" charset="-79"/>
                <a:cs typeface="Varela Round" pitchFamily="2" charset="-79"/>
              </a:rPr>
              <a:t>q0</a:t>
            </a:r>
          </a:p>
        </p:txBody>
      </p:sp>
      <p:sp>
        <p:nvSpPr>
          <p:cNvPr id="42" name="Rectangle 3">
            <a:extLst>
              <a:ext uri="{FF2B5EF4-FFF2-40B4-BE49-F238E27FC236}">
                <a16:creationId xmlns:a16="http://schemas.microsoft.com/office/drawing/2014/main" id="{17850366-879F-4D54-ADD3-D152C6BED19A}"/>
              </a:ext>
            </a:extLst>
          </p:cNvPr>
          <p:cNvSpPr txBox="1">
            <a:spLocks noChangeArrowheads="1"/>
          </p:cNvSpPr>
          <p:nvPr/>
        </p:nvSpPr>
        <p:spPr bwMode="auto">
          <a:xfrm>
            <a:off x="562773" y="2087213"/>
            <a:ext cx="6645272" cy="1870486"/>
          </a:xfrm>
          <a:prstGeom prst="rect">
            <a:avLst/>
          </a:prstGeom>
          <a:noFill/>
          <a:ln w="9525">
            <a:noFill/>
            <a:miter lim="800000"/>
            <a:headEnd/>
            <a:tailEnd/>
          </a:ln>
        </p:spPr>
        <p:txBody>
          <a:bodyPr/>
          <a:lstStyle/>
          <a:p>
            <a:pPr algn="r" rtl="1" eaLnBrk="1" hangingPunct="1">
              <a:spcBef>
                <a:spcPct val="20000"/>
              </a:spcBef>
              <a:defRPr/>
            </a:pPr>
            <a:r>
              <a:rPr lang="he-IL" sz="2000" dirty="0">
                <a:solidFill>
                  <a:srgbClr val="000000"/>
                </a:solidFill>
                <a:latin typeface="Varela Round" pitchFamily="2" charset="-79"/>
                <a:cs typeface="Varela Round" pitchFamily="2" charset="-79"/>
              </a:rPr>
              <a:t>נרשום במקום ה- 1 הראשון $ (על הסרט למעשה כתוב </a:t>
            </a:r>
            <a:r>
              <a:rPr lang="en-US" sz="2000" dirty="0">
                <a:solidFill>
                  <a:srgbClr val="000000"/>
                </a:solidFill>
                <a:latin typeface="Varela Round" pitchFamily="2" charset="-79"/>
                <a:cs typeface="Varela Round" pitchFamily="2" charset="-79"/>
              </a:rPr>
              <a:t>X-1</a:t>
            </a:r>
            <a:r>
              <a:rPr lang="he-IL" sz="2000" dirty="0">
                <a:solidFill>
                  <a:srgbClr val="000000"/>
                </a:solidFill>
                <a:latin typeface="Varela Round" pitchFamily="2" charset="-79"/>
                <a:cs typeface="Varela Round" pitchFamily="2" charset="-79"/>
              </a:rPr>
              <a:t>) , </a:t>
            </a:r>
          </a:p>
          <a:p>
            <a:pPr algn="r" rtl="1" eaLnBrk="1" hangingPunct="1">
              <a:spcBef>
                <a:spcPct val="20000"/>
              </a:spcBef>
              <a:defRPr/>
            </a:pPr>
            <a:r>
              <a:rPr lang="he-IL" sz="2000" dirty="0">
                <a:solidFill>
                  <a:srgbClr val="000000"/>
                </a:solidFill>
                <a:latin typeface="Varela Round" pitchFamily="2" charset="-79"/>
                <a:cs typeface="Varela Round" pitchFamily="2" charset="-79"/>
              </a:rPr>
              <a:t>נעבור על כל ה-  1ים  ללא שינוי,  </a:t>
            </a:r>
          </a:p>
          <a:p>
            <a:pPr algn="r" rtl="1" eaLnBrk="1" hangingPunct="1">
              <a:spcBef>
                <a:spcPct val="20000"/>
              </a:spcBef>
              <a:defRPr/>
            </a:pPr>
            <a:r>
              <a:rPr lang="he-IL" sz="2000" dirty="0">
                <a:solidFill>
                  <a:srgbClr val="000000"/>
                </a:solidFill>
                <a:latin typeface="Varela Round" pitchFamily="2" charset="-79"/>
                <a:cs typeface="Varela Round" pitchFamily="2" charset="-79"/>
              </a:rPr>
              <a:t>בתא הפנוי הראשון נכתוב 1 (על הסרט שוב כתוב </a:t>
            </a:r>
            <a:r>
              <a:rPr lang="en-US" sz="2000" dirty="0">
                <a:solidFill>
                  <a:srgbClr val="000000"/>
                </a:solidFill>
                <a:latin typeface="Varela Round" pitchFamily="2" charset="-79"/>
                <a:cs typeface="Varela Round" pitchFamily="2" charset="-79"/>
              </a:rPr>
              <a:t>X</a:t>
            </a:r>
            <a:r>
              <a:rPr lang="he-IL" sz="2000" dirty="0">
                <a:solidFill>
                  <a:srgbClr val="000000"/>
                </a:solidFill>
                <a:latin typeface="Varela Round" pitchFamily="2" charset="-79"/>
                <a:cs typeface="Varela Round" pitchFamily="2" charset="-79"/>
              </a:rPr>
              <a:t> ) בתא אחריו נכתוב 1  (ועכשיו על הסרט יהיה כתוב </a:t>
            </a:r>
            <a:r>
              <a:rPr lang="en-US" sz="2000" dirty="0">
                <a:solidFill>
                  <a:srgbClr val="000000"/>
                </a:solidFill>
                <a:latin typeface="Varela Round" pitchFamily="2" charset="-79"/>
                <a:cs typeface="Varela Round" pitchFamily="2" charset="-79"/>
              </a:rPr>
              <a:t>X+1</a:t>
            </a:r>
            <a:r>
              <a:rPr lang="he-IL" sz="2000" dirty="0">
                <a:solidFill>
                  <a:srgbClr val="000000"/>
                </a:solidFill>
                <a:latin typeface="Varela Round" pitchFamily="2" charset="-79"/>
                <a:cs typeface="Varela Round" pitchFamily="2" charset="-79"/>
              </a:rPr>
              <a:t> ), </a:t>
            </a:r>
          </a:p>
          <a:p>
            <a:pPr algn="r" rtl="1" eaLnBrk="1" hangingPunct="1">
              <a:spcBef>
                <a:spcPct val="20000"/>
              </a:spcBef>
              <a:defRPr/>
            </a:pPr>
            <a:r>
              <a:rPr lang="he-IL" sz="2000" dirty="0">
                <a:solidFill>
                  <a:srgbClr val="000000"/>
                </a:solidFill>
                <a:latin typeface="Varela Round" pitchFamily="2" charset="-79"/>
                <a:cs typeface="Varela Round" pitchFamily="2" charset="-79"/>
              </a:rPr>
              <a:t>נתחום את הפתרון בסימן $ וקבלנו את המכונה</a:t>
            </a:r>
          </a:p>
        </p:txBody>
      </p:sp>
      <p:grpSp>
        <p:nvGrpSpPr>
          <p:cNvPr id="4" name="קבוצה 3"/>
          <p:cNvGrpSpPr/>
          <p:nvPr/>
        </p:nvGrpSpPr>
        <p:grpSpPr>
          <a:xfrm>
            <a:off x="498480" y="3912822"/>
            <a:ext cx="6696593" cy="2747046"/>
            <a:chOff x="498480" y="3912822"/>
            <a:chExt cx="6696593" cy="2747046"/>
          </a:xfrm>
        </p:grpSpPr>
        <p:cxnSp>
          <p:nvCxnSpPr>
            <p:cNvPr id="21" name="מחבר חץ ישר 20">
              <a:extLst>
                <a:ext uri="{FF2B5EF4-FFF2-40B4-BE49-F238E27FC236}">
                  <a16:creationId xmlns:a16="http://schemas.microsoft.com/office/drawing/2014/main" id="{69E180FE-2A7E-4DC6-AD18-13E24FF211FC}"/>
                </a:ext>
              </a:extLst>
            </p:cNvPr>
            <p:cNvCxnSpPr>
              <a:cxnSpLocks/>
            </p:cNvCxnSpPr>
            <p:nvPr/>
          </p:nvCxnSpPr>
          <p:spPr>
            <a:xfrm>
              <a:off x="498480" y="4430965"/>
              <a:ext cx="462958" cy="382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אליפסה 21">
              <a:extLst>
                <a:ext uri="{FF2B5EF4-FFF2-40B4-BE49-F238E27FC236}">
                  <a16:creationId xmlns:a16="http://schemas.microsoft.com/office/drawing/2014/main" id="{9B50D818-7898-4C95-95B9-29C7807020F3}"/>
                </a:ext>
              </a:extLst>
            </p:cNvPr>
            <p:cNvSpPr/>
            <p:nvPr/>
          </p:nvSpPr>
          <p:spPr>
            <a:xfrm>
              <a:off x="952706" y="4634527"/>
              <a:ext cx="602215" cy="529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q</a:t>
              </a:r>
              <a:r>
                <a:rPr lang="en-US" sz="1400" baseline="-25000" dirty="0"/>
                <a:t>0</a:t>
              </a:r>
              <a:endParaRPr lang="he-IL" sz="1100" baseline="-25000" dirty="0"/>
            </a:p>
          </p:txBody>
        </p:sp>
        <p:sp>
          <p:nvSpPr>
            <p:cNvPr id="23" name="אליפסה 22">
              <a:extLst>
                <a:ext uri="{FF2B5EF4-FFF2-40B4-BE49-F238E27FC236}">
                  <a16:creationId xmlns:a16="http://schemas.microsoft.com/office/drawing/2014/main" id="{522A2399-4E07-4C3C-B228-FB3CB7783A30}"/>
                </a:ext>
              </a:extLst>
            </p:cNvPr>
            <p:cNvSpPr/>
            <p:nvPr/>
          </p:nvSpPr>
          <p:spPr>
            <a:xfrm>
              <a:off x="2781773" y="4585315"/>
              <a:ext cx="602217" cy="560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q</a:t>
              </a:r>
              <a:r>
                <a:rPr lang="en-US" sz="1400" baseline="-25000" dirty="0"/>
                <a:t>1</a:t>
              </a:r>
              <a:endParaRPr lang="he-IL" sz="1100" baseline="-25000" dirty="0"/>
            </a:p>
          </p:txBody>
        </p:sp>
        <p:cxnSp>
          <p:nvCxnSpPr>
            <p:cNvPr id="24" name="מחבר חץ ישר 23">
              <a:extLst>
                <a:ext uri="{FF2B5EF4-FFF2-40B4-BE49-F238E27FC236}">
                  <a16:creationId xmlns:a16="http://schemas.microsoft.com/office/drawing/2014/main" id="{332F78CE-3BE1-4BEE-A7DE-B5009DBA7A51}"/>
                </a:ext>
              </a:extLst>
            </p:cNvPr>
            <p:cNvCxnSpPr>
              <a:cxnSpLocks/>
            </p:cNvCxnSpPr>
            <p:nvPr/>
          </p:nvCxnSpPr>
          <p:spPr>
            <a:xfrm>
              <a:off x="1409831" y="4917543"/>
              <a:ext cx="1336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מחבר חץ ישר 24">
              <a:extLst>
                <a:ext uri="{FF2B5EF4-FFF2-40B4-BE49-F238E27FC236}">
                  <a16:creationId xmlns:a16="http://schemas.microsoft.com/office/drawing/2014/main" id="{844FBB6C-CB2C-4E97-99EB-87990FE7EAA9}"/>
                </a:ext>
              </a:extLst>
            </p:cNvPr>
            <p:cNvCxnSpPr>
              <a:cxnSpLocks/>
            </p:cNvCxnSpPr>
            <p:nvPr/>
          </p:nvCxnSpPr>
          <p:spPr>
            <a:xfrm flipV="1">
              <a:off x="3315608" y="4917543"/>
              <a:ext cx="1295233" cy="8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צורה חופשית 19">
              <a:extLst>
                <a:ext uri="{FF2B5EF4-FFF2-40B4-BE49-F238E27FC236}">
                  <a16:creationId xmlns:a16="http://schemas.microsoft.com/office/drawing/2014/main" id="{00A9B00B-BCD7-4F08-8EAD-BC6DD9291A1F}"/>
                </a:ext>
              </a:extLst>
            </p:cNvPr>
            <p:cNvSpPr>
              <a:spLocks/>
            </p:cNvSpPr>
            <p:nvPr/>
          </p:nvSpPr>
          <p:spPr bwMode="auto">
            <a:xfrm rot="10583319">
              <a:off x="2907228" y="4298998"/>
              <a:ext cx="272056" cy="429417"/>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27" name="TextBox 26">
              <a:extLst>
                <a:ext uri="{FF2B5EF4-FFF2-40B4-BE49-F238E27FC236}">
                  <a16:creationId xmlns:a16="http://schemas.microsoft.com/office/drawing/2014/main" id="{C4DCC108-881F-4E20-A165-6906C02D2B39}"/>
                </a:ext>
              </a:extLst>
            </p:cNvPr>
            <p:cNvSpPr txBox="1"/>
            <p:nvPr/>
          </p:nvSpPr>
          <p:spPr>
            <a:xfrm>
              <a:off x="1634259" y="4585315"/>
              <a:ext cx="895775" cy="353943"/>
            </a:xfrm>
            <a:prstGeom prst="rect">
              <a:avLst/>
            </a:prstGeom>
            <a:noFill/>
          </p:spPr>
          <p:txBody>
            <a:bodyPr wrap="square" rtlCol="1">
              <a:spAutoFit/>
            </a:bodyPr>
            <a:lstStyle/>
            <a:p>
              <a:r>
                <a:rPr lang="en-US" sz="1700" dirty="0"/>
                <a:t>1/$,R</a:t>
              </a:r>
              <a:endParaRPr lang="he-IL" sz="1700" dirty="0"/>
            </a:p>
          </p:txBody>
        </p:sp>
        <p:sp>
          <p:nvSpPr>
            <p:cNvPr id="28" name="אליפסה 27">
              <a:extLst>
                <a:ext uri="{FF2B5EF4-FFF2-40B4-BE49-F238E27FC236}">
                  <a16:creationId xmlns:a16="http://schemas.microsoft.com/office/drawing/2014/main" id="{3859F53C-253F-4EB0-9C7F-90B7506C7C79}"/>
                </a:ext>
              </a:extLst>
            </p:cNvPr>
            <p:cNvSpPr/>
            <p:nvPr/>
          </p:nvSpPr>
          <p:spPr>
            <a:xfrm>
              <a:off x="6474993" y="6011796"/>
              <a:ext cx="72008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אליפסה 28">
              <a:extLst>
                <a:ext uri="{FF2B5EF4-FFF2-40B4-BE49-F238E27FC236}">
                  <a16:creationId xmlns:a16="http://schemas.microsoft.com/office/drawing/2014/main" id="{AF2AFE35-3216-4025-87AD-27511F344DD1}"/>
                </a:ext>
              </a:extLst>
            </p:cNvPr>
            <p:cNvSpPr/>
            <p:nvPr/>
          </p:nvSpPr>
          <p:spPr>
            <a:xfrm>
              <a:off x="6521003" y="6109288"/>
              <a:ext cx="630292" cy="500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q</a:t>
              </a:r>
              <a:r>
                <a:rPr lang="en-US" sz="1400" baseline="-25000" dirty="0"/>
                <a:t>4</a:t>
              </a:r>
              <a:endParaRPr lang="he-IL" sz="1100" baseline="-25000" dirty="0"/>
            </a:p>
          </p:txBody>
        </p:sp>
        <p:sp>
          <p:nvSpPr>
            <p:cNvPr id="30" name="אליפסה 29">
              <a:extLst>
                <a:ext uri="{FF2B5EF4-FFF2-40B4-BE49-F238E27FC236}">
                  <a16:creationId xmlns:a16="http://schemas.microsoft.com/office/drawing/2014/main" id="{CBD88C26-D7B6-4A93-BAAB-9BCD212C84C8}"/>
                </a:ext>
              </a:extLst>
            </p:cNvPr>
            <p:cNvSpPr/>
            <p:nvPr/>
          </p:nvSpPr>
          <p:spPr>
            <a:xfrm>
              <a:off x="4640618" y="4522533"/>
              <a:ext cx="577747" cy="578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q</a:t>
              </a:r>
              <a:r>
                <a:rPr lang="en-US" sz="1400" baseline="-25000" dirty="0"/>
                <a:t>3</a:t>
              </a:r>
              <a:endParaRPr lang="he-IL" sz="1100" baseline="-25000" dirty="0"/>
            </a:p>
          </p:txBody>
        </p:sp>
        <p:sp>
          <p:nvSpPr>
            <p:cNvPr id="31" name="TextBox 30">
              <a:extLst>
                <a:ext uri="{FF2B5EF4-FFF2-40B4-BE49-F238E27FC236}">
                  <a16:creationId xmlns:a16="http://schemas.microsoft.com/office/drawing/2014/main" id="{F72A15CD-3406-4F7C-A167-E0DF0CD9BCCD}"/>
                </a:ext>
              </a:extLst>
            </p:cNvPr>
            <p:cNvSpPr txBox="1"/>
            <p:nvPr/>
          </p:nvSpPr>
          <p:spPr>
            <a:xfrm>
              <a:off x="2501218" y="3912822"/>
              <a:ext cx="852332" cy="353943"/>
            </a:xfrm>
            <a:prstGeom prst="rect">
              <a:avLst/>
            </a:prstGeom>
            <a:noFill/>
          </p:spPr>
          <p:txBody>
            <a:bodyPr wrap="square" rtlCol="1">
              <a:spAutoFit/>
            </a:bodyPr>
            <a:lstStyle/>
            <a:p>
              <a:r>
                <a:rPr lang="en-US" sz="1700" dirty="0"/>
                <a:t>1/1,R</a:t>
              </a:r>
            </a:p>
          </p:txBody>
        </p:sp>
        <p:sp>
          <p:nvSpPr>
            <p:cNvPr id="34" name="TextBox 33">
              <a:extLst>
                <a:ext uri="{FF2B5EF4-FFF2-40B4-BE49-F238E27FC236}">
                  <a16:creationId xmlns:a16="http://schemas.microsoft.com/office/drawing/2014/main" id="{4258F31A-387B-4470-97C1-F68F486A7F28}"/>
                </a:ext>
              </a:extLst>
            </p:cNvPr>
            <p:cNvSpPr txBox="1"/>
            <p:nvPr/>
          </p:nvSpPr>
          <p:spPr>
            <a:xfrm>
              <a:off x="3115916" y="4522533"/>
              <a:ext cx="1224136" cy="369332"/>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1</a:t>
              </a:r>
              <a:r>
                <a:rPr lang="en-US" dirty="0"/>
                <a:t>,R</a:t>
              </a:r>
              <a:endParaRPr lang="he-IL" dirty="0"/>
            </a:p>
          </p:txBody>
        </p:sp>
        <p:sp>
          <p:nvSpPr>
            <p:cNvPr id="35" name="TextBox 34">
              <a:extLst>
                <a:ext uri="{FF2B5EF4-FFF2-40B4-BE49-F238E27FC236}">
                  <a16:creationId xmlns:a16="http://schemas.microsoft.com/office/drawing/2014/main" id="{2880F0A6-6575-492E-8681-D0343872C004}"/>
                </a:ext>
              </a:extLst>
            </p:cNvPr>
            <p:cNvSpPr txBox="1"/>
            <p:nvPr/>
          </p:nvSpPr>
          <p:spPr>
            <a:xfrm>
              <a:off x="5001525" y="4569926"/>
              <a:ext cx="1224136" cy="369332"/>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1</a:t>
              </a:r>
              <a:r>
                <a:rPr lang="en-US" dirty="0"/>
                <a:t>,R</a:t>
              </a:r>
              <a:endParaRPr lang="he-IL" dirty="0"/>
            </a:p>
          </p:txBody>
        </p:sp>
        <p:cxnSp>
          <p:nvCxnSpPr>
            <p:cNvPr id="36" name="מחבר חץ ישר 35">
              <a:extLst>
                <a:ext uri="{FF2B5EF4-FFF2-40B4-BE49-F238E27FC236}">
                  <a16:creationId xmlns:a16="http://schemas.microsoft.com/office/drawing/2014/main" id="{31C2F5AA-BE28-4889-BE19-28197A7CD4A7}"/>
                </a:ext>
              </a:extLst>
            </p:cNvPr>
            <p:cNvCxnSpPr>
              <a:cxnSpLocks/>
            </p:cNvCxnSpPr>
            <p:nvPr/>
          </p:nvCxnSpPr>
          <p:spPr>
            <a:xfrm flipV="1">
              <a:off x="5181993" y="4880301"/>
              <a:ext cx="1295233" cy="8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אליפסה 42">
              <a:extLst>
                <a:ext uri="{FF2B5EF4-FFF2-40B4-BE49-F238E27FC236}">
                  <a16:creationId xmlns:a16="http://schemas.microsoft.com/office/drawing/2014/main" id="{95EB84B3-209B-40D7-AF9E-5841B1F1E860}"/>
                </a:ext>
              </a:extLst>
            </p:cNvPr>
            <p:cNvSpPr/>
            <p:nvPr/>
          </p:nvSpPr>
          <p:spPr>
            <a:xfrm>
              <a:off x="6572360" y="4531417"/>
              <a:ext cx="620739" cy="567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q</a:t>
              </a:r>
              <a:r>
                <a:rPr lang="en-US" sz="1400" baseline="-25000" dirty="0"/>
                <a:t>3</a:t>
              </a:r>
              <a:endParaRPr lang="he-IL" sz="1100" baseline="-25000" dirty="0"/>
            </a:p>
          </p:txBody>
        </p:sp>
        <p:sp>
          <p:nvSpPr>
            <p:cNvPr id="44" name="TextBox 43">
              <a:extLst>
                <a:ext uri="{FF2B5EF4-FFF2-40B4-BE49-F238E27FC236}">
                  <a16:creationId xmlns:a16="http://schemas.microsoft.com/office/drawing/2014/main" id="{D8698571-1FE8-46DA-92F1-CDDAE9948A30}"/>
                </a:ext>
              </a:extLst>
            </p:cNvPr>
            <p:cNvSpPr txBox="1"/>
            <p:nvPr/>
          </p:nvSpPr>
          <p:spPr>
            <a:xfrm>
              <a:off x="5899254" y="5316201"/>
              <a:ext cx="1224136" cy="369332"/>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a:t>
              </a:r>
              <a:r>
                <a:rPr lang="en-US" dirty="0"/>
                <a:t>,R</a:t>
              </a:r>
              <a:endParaRPr lang="he-IL" dirty="0"/>
            </a:p>
          </p:txBody>
        </p:sp>
        <p:cxnSp>
          <p:nvCxnSpPr>
            <p:cNvPr id="45" name="מחבר חץ ישר 44">
              <a:extLst>
                <a:ext uri="{FF2B5EF4-FFF2-40B4-BE49-F238E27FC236}">
                  <a16:creationId xmlns:a16="http://schemas.microsoft.com/office/drawing/2014/main" id="{A04CFD35-B803-4CAA-89DD-ED927F5074C9}"/>
                </a:ext>
              </a:extLst>
            </p:cNvPr>
            <p:cNvCxnSpPr>
              <a:cxnSpLocks/>
            </p:cNvCxnSpPr>
            <p:nvPr/>
          </p:nvCxnSpPr>
          <p:spPr>
            <a:xfrm>
              <a:off x="6821052" y="5116875"/>
              <a:ext cx="0" cy="804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91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תמונה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1522"/>
          <a:stretch>
            <a:fillRect/>
          </a:stretch>
        </p:blipFill>
        <p:spPr bwMode="auto">
          <a:xfrm>
            <a:off x="2690816" y="1495424"/>
            <a:ext cx="48006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הסבר מלבני מעוגל 5"/>
          <p:cNvSpPr/>
          <p:nvPr/>
        </p:nvSpPr>
        <p:spPr>
          <a:xfrm>
            <a:off x="8710616" y="1976436"/>
            <a:ext cx="1768408" cy="288926"/>
          </a:xfrm>
          <a:prstGeom prst="wedgeRoundRectCallout">
            <a:avLst>
              <a:gd name="adj1" fmla="val -114643"/>
              <a:gd name="adj2" fmla="val -242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000" dirty="0">
                <a:latin typeface="Varela Round" pitchFamily="2" charset="-79"/>
                <a:cs typeface="Varela Round" pitchFamily="2" charset="-79"/>
              </a:rPr>
              <a:t>רגולרית</a:t>
            </a:r>
            <a:endParaRPr lang="he-IL" dirty="0">
              <a:latin typeface="Varela Round" pitchFamily="2" charset="-79"/>
              <a:cs typeface="Varela Round" pitchFamily="2" charset="-79"/>
            </a:endParaRPr>
          </a:p>
        </p:txBody>
      </p:sp>
      <p:sp>
        <p:nvSpPr>
          <p:cNvPr id="11" name="הסבר מלבני מעוגל 10"/>
          <p:cNvSpPr/>
          <p:nvPr/>
        </p:nvSpPr>
        <p:spPr>
          <a:xfrm>
            <a:off x="8710616" y="2344736"/>
            <a:ext cx="1768408" cy="277811"/>
          </a:xfrm>
          <a:prstGeom prst="wedgeRoundRectCallout">
            <a:avLst>
              <a:gd name="adj1" fmla="val -114643"/>
              <a:gd name="adj2" fmla="val -242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latin typeface="Varela Round" pitchFamily="2" charset="-79"/>
                <a:cs typeface="Varela Round" pitchFamily="2" charset="-79"/>
              </a:rPr>
              <a:t>חופשית</a:t>
            </a:r>
            <a:r>
              <a:rPr lang="he-IL" sz="2000" dirty="0">
                <a:latin typeface="Varela Round" pitchFamily="2" charset="-79"/>
                <a:cs typeface="Varela Round" pitchFamily="2" charset="-79"/>
              </a:rPr>
              <a:t> הקשר</a:t>
            </a:r>
            <a:endParaRPr lang="he-IL" dirty="0">
              <a:latin typeface="Varela Round" pitchFamily="2" charset="-79"/>
              <a:cs typeface="Varela Round" pitchFamily="2" charset="-79"/>
            </a:endParaRPr>
          </a:p>
        </p:txBody>
      </p:sp>
      <p:sp>
        <p:nvSpPr>
          <p:cNvPr id="12" name="הסבר מלבני מעוגל 11"/>
          <p:cNvSpPr/>
          <p:nvPr/>
        </p:nvSpPr>
        <p:spPr>
          <a:xfrm>
            <a:off x="8710616" y="2695573"/>
            <a:ext cx="1768408" cy="307974"/>
          </a:xfrm>
          <a:prstGeom prst="wedgeRoundRectCallout">
            <a:avLst>
              <a:gd name="adj1" fmla="val -114643"/>
              <a:gd name="adj2" fmla="val -242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000" dirty="0">
                <a:latin typeface="Varela Round" pitchFamily="2" charset="-79"/>
                <a:cs typeface="Varela Round" pitchFamily="2" charset="-79"/>
              </a:rPr>
              <a:t>??</a:t>
            </a:r>
            <a:endParaRPr lang="he-IL" dirty="0">
              <a:latin typeface="Varela Round" pitchFamily="2" charset="-79"/>
              <a:cs typeface="Varela Round" pitchFamily="2" charset="-79"/>
            </a:endParaRPr>
          </a:p>
        </p:txBody>
      </p:sp>
      <p:sp>
        <p:nvSpPr>
          <p:cNvPr id="13" name="הסבר מלבני מעוגל 12"/>
          <p:cNvSpPr/>
          <p:nvPr/>
        </p:nvSpPr>
        <p:spPr>
          <a:xfrm>
            <a:off x="8694740" y="3076573"/>
            <a:ext cx="1784283" cy="234951"/>
          </a:xfrm>
          <a:prstGeom prst="wedgeRoundRectCallout">
            <a:avLst>
              <a:gd name="adj1" fmla="val -114643"/>
              <a:gd name="adj2" fmla="val -242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000" dirty="0">
                <a:latin typeface="Varela Round" pitchFamily="2" charset="-79"/>
                <a:cs typeface="Varela Round" pitchFamily="2" charset="-79"/>
              </a:rPr>
              <a:t>חופשית הקשר</a:t>
            </a:r>
            <a:endParaRPr lang="he-IL" dirty="0">
              <a:latin typeface="Varela Round" pitchFamily="2" charset="-79"/>
              <a:cs typeface="Varela Round" pitchFamily="2" charset="-79"/>
            </a:endParaRPr>
          </a:p>
        </p:txBody>
      </p:sp>
      <p:sp>
        <p:nvSpPr>
          <p:cNvPr id="14" name="הסבר מלבני מעוגל 13"/>
          <p:cNvSpPr/>
          <p:nvPr/>
        </p:nvSpPr>
        <p:spPr>
          <a:xfrm>
            <a:off x="8710615" y="3421061"/>
            <a:ext cx="1768407" cy="460375"/>
          </a:xfrm>
          <a:prstGeom prst="wedgeRoundRectCallout">
            <a:avLst>
              <a:gd name="adj1" fmla="val -114643"/>
              <a:gd name="adj2" fmla="val -242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000" dirty="0">
                <a:latin typeface="Varela Round" pitchFamily="2" charset="-79"/>
                <a:cs typeface="Varela Round" pitchFamily="2" charset="-79"/>
              </a:rPr>
              <a:t>חופשית </a:t>
            </a:r>
            <a:r>
              <a:rPr lang="he-IL" sz="1600" dirty="0">
                <a:latin typeface="Varela Round" pitchFamily="2" charset="-79"/>
                <a:cs typeface="Varela Round" pitchFamily="2" charset="-79"/>
              </a:rPr>
              <a:t>הקשר</a:t>
            </a:r>
            <a:r>
              <a:rPr lang="he-IL" sz="2000" dirty="0">
                <a:latin typeface="Varela Round" pitchFamily="2" charset="-79"/>
                <a:cs typeface="Varela Round" pitchFamily="2" charset="-79"/>
              </a:rPr>
              <a:t> לא </a:t>
            </a:r>
            <a:r>
              <a:rPr lang="he-IL" sz="2000" dirty="0" err="1">
                <a:latin typeface="Varela Round" pitchFamily="2" charset="-79"/>
                <a:cs typeface="Varela Round" pitchFamily="2" charset="-79"/>
              </a:rPr>
              <a:t>דטר</a:t>
            </a:r>
            <a:r>
              <a:rPr lang="he-IL" sz="2000" dirty="0">
                <a:latin typeface="Varela Round" pitchFamily="2" charset="-79"/>
                <a:cs typeface="Varela Round" pitchFamily="2" charset="-79"/>
              </a:rPr>
              <a:t>.</a:t>
            </a:r>
            <a:endParaRPr lang="he-IL" dirty="0">
              <a:latin typeface="Varela Round" pitchFamily="2" charset="-79"/>
              <a:cs typeface="Varela Round" pitchFamily="2" charset="-79"/>
            </a:endParaRPr>
          </a:p>
        </p:txBody>
      </p:sp>
      <p:sp>
        <p:nvSpPr>
          <p:cNvPr id="15" name="הסבר מלבני מעוגל 14"/>
          <p:cNvSpPr/>
          <p:nvPr/>
        </p:nvSpPr>
        <p:spPr>
          <a:xfrm>
            <a:off x="8710616" y="3990973"/>
            <a:ext cx="1768408" cy="271462"/>
          </a:xfrm>
          <a:prstGeom prst="wedgeRoundRectCallout">
            <a:avLst>
              <a:gd name="adj1" fmla="val -114643"/>
              <a:gd name="adj2" fmla="val -242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000" dirty="0">
                <a:latin typeface="Varela Round" pitchFamily="2" charset="-79"/>
                <a:cs typeface="Varela Round" pitchFamily="2" charset="-79"/>
              </a:rPr>
              <a:t>??</a:t>
            </a:r>
            <a:endParaRPr lang="he-IL" dirty="0">
              <a:latin typeface="Varela Round" pitchFamily="2" charset="-79"/>
              <a:cs typeface="Varela Round" pitchFamily="2" charset="-79"/>
            </a:endParaRPr>
          </a:p>
        </p:txBody>
      </p:sp>
      <p:sp>
        <p:nvSpPr>
          <p:cNvPr id="7" name="מלבן 6"/>
          <p:cNvSpPr>
            <a:spLocks noChangeArrowheads="1"/>
          </p:cNvSpPr>
          <p:nvPr/>
        </p:nvSpPr>
        <p:spPr bwMode="auto">
          <a:xfrm>
            <a:off x="500063" y="4676776"/>
            <a:ext cx="1119187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he-IL" altLang="he-IL" sz="2400" dirty="0">
                <a:latin typeface="Varela Round" pitchFamily="2" charset="-79"/>
                <a:cs typeface="Varela Round" pitchFamily="2" charset="-79"/>
              </a:rPr>
              <a:t>במודלים שראינו עד כה, ישנן שפות "פשוטות" שלא הצלחנו לחשב. </a:t>
            </a:r>
          </a:p>
          <a:p>
            <a:pPr algn="r" rtl="1"/>
            <a:r>
              <a:rPr lang="he-IL" altLang="he-IL" sz="2400" dirty="0">
                <a:latin typeface="Varela Round" pitchFamily="2" charset="-79"/>
                <a:cs typeface="Varela Round" pitchFamily="2" charset="-79"/>
              </a:rPr>
              <a:t>לדוגמה: האם יש מודל חישובי פשוט, שיתאר את השפה  </a:t>
            </a:r>
            <a:r>
              <a:rPr lang="en-US" altLang="he-IL" sz="2400" dirty="0">
                <a:latin typeface="Varela Round" pitchFamily="2" charset="-79"/>
                <a:cs typeface="Varela Round" pitchFamily="2" charset="-79"/>
              </a:rPr>
              <a:t> </a:t>
            </a:r>
            <a:r>
              <a:rPr lang="en-US" altLang="he-IL" sz="2800" dirty="0">
                <a:latin typeface="Varela Round" pitchFamily="2" charset="-79"/>
                <a:cs typeface="Varela Round" pitchFamily="2" charset="-79"/>
              </a:rPr>
              <a:t>L= {a</a:t>
            </a:r>
            <a:r>
              <a:rPr lang="en-US" altLang="he-IL" sz="2800" dirty="0">
                <a:latin typeface="Times New Roman" panose="02020603050405020304" pitchFamily="18" charset="0"/>
                <a:cs typeface="Times New Roman" panose="02020603050405020304" pitchFamily="18" charset="0"/>
              </a:rPr>
              <a:t>ⁿbⁿcⁿ | n≥0} </a:t>
            </a:r>
            <a:r>
              <a:rPr lang="he-IL" altLang="he-IL" sz="2400" dirty="0">
                <a:latin typeface="Varela Round" pitchFamily="2" charset="-79"/>
                <a:cs typeface="Varela Round" pitchFamily="2" charset="-79"/>
              </a:rPr>
              <a:t>?</a:t>
            </a:r>
          </a:p>
        </p:txBody>
      </p:sp>
      <p:cxnSp>
        <p:nvCxnSpPr>
          <p:cNvPr id="16" name="מחבר ישר 15">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714232A-BE76-4CCB-A48E-44FAAC02C8B8}"/>
              </a:ext>
            </a:extLst>
          </p:cNvPr>
          <p:cNvSpPr txBox="1"/>
          <p:nvPr/>
        </p:nvSpPr>
        <p:spPr>
          <a:xfrm>
            <a:off x="5302502" y="370810"/>
            <a:ext cx="6182361"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תזכורת</a:t>
            </a:r>
          </a:p>
        </p:txBody>
      </p:sp>
    </p:spTree>
    <p:extLst>
      <p:ext uri="{BB962C8B-B14F-4D97-AF65-F5344CB8AC3E}">
        <p14:creationId xmlns:p14="http://schemas.microsoft.com/office/powerpoint/2010/main" val="733755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1</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a:defRPr/>
            </a:pPr>
            <a:r>
              <a:rPr lang="en-US" sz="2400" dirty="0">
                <a:latin typeface="Varela Round" pitchFamily="2" charset="-79"/>
                <a:cs typeface="Varela Round" pitchFamily="2" charset="-79"/>
              </a:rPr>
              <a:t>f(x) = x + 1   </a:t>
            </a:r>
            <a:r>
              <a:rPr lang="en-US" sz="2400" b="1" dirty="0"/>
              <a:t>x≥0     </a:t>
            </a:r>
            <a:endParaRPr lang="he-IL" sz="2400" dirty="0">
              <a:latin typeface="Varela Round" pitchFamily="2" charset="-79"/>
              <a:cs typeface="Varela Round" pitchFamily="2" charset="-79"/>
            </a:endParaRPr>
          </a:p>
        </p:txBody>
      </p:sp>
      <p:sp>
        <p:nvSpPr>
          <p:cNvPr id="8" name="הסבר ענן 7"/>
          <p:cNvSpPr/>
          <p:nvPr/>
        </p:nvSpPr>
        <p:spPr>
          <a:xfrm>
            <a:off x="3045780" y="980615"/>
            <a:ext cx="2706716" cy="1341815"/>
          </a:xfrm>
          <a:prstGeom prst="cloudCallout">
            <a:avLst>
              <a:gd name="adj1" fmla="val 104822"/>
              <a:gd name="adj2" fmla="val 568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2893975" y="1090484"/>
            <a:ext cx="2713980" cy="954107"/>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אם </a:t>
            </a:r>
            <a:r>
              <a:rPr lang="en-US" sz="2800" dirty="0">
                <a:solidFill>
                  <a:srgbClr val="202122"/>
                </a:solidFill>
                <a:latin typeface="Varela Round" pitchFamily="2" charset="-79"/>
                <a:cs typeface="Varela Round" pitchFamily="2" charset="-79"/>
              </a:rPr>
              <a:t>x≥0</a:t>
            </a:r>
            <a:r>
              <a:rPr lang="he-IL" sz="2800" dirty="0">
                <a:solidFill>
                  <a:srgbClr val="202122"/>
                </a:solidFill>
                <a:latin typeface="Varela Round" pitchFamily="2" charset="-79"/>
                <a:cs typeface="Varela Round" pitchFamily="2" charset="-79"/>
              </a:rPr>
              <a:t> מה ישתנה במכונה?</a:t>
            </a:r>
            <a:endParaRPr lang="he-IL" sz="2800" dirty="0"/>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grpSp>
        <p:nvGrpSpPr>
          <p:cNvPr id="5" name="קבוצה 4"/>
          <p:cNvGrpSpPr/>
          <p:nvPr/>
        </p:nvGrpSpPr>
        <p:grpSpPr>
          <a:xfrm>
            <a:off x="351721" y="2404812"/>
            <a:ext cx="6696593" cy="2747046"/>
            <a:chOff x="498480" y="3912822"/>
            <a:chExt cx="6696593" cy="2747046"/>
          </a:xfrm>
        </p:grpSpPr>
        <p:cxnSp>
          <p:nvCxnSpPr>
            <p:cNvPr id="21" name="מחבר חץ ישר 20">
              <a:extLst>
                <a:ext uri="{FF2B5EF4-FFF2-40B4-BE49-F238E27FC236}">
                  <a16:creationId xmlns:a16="http://schemas.microsoft.com/office/drawing/2014/main" id="{69E180FE-2A7E-4DC6-AD18-13E24FF211FC}"/>
                </a:ext>
              </a:extLst>
            </p:cNvPr>
            <p:cNvCxnSpPr>
              <a:cxnSpLocks/>
            </p:cNvCxnSpPr>
            <p:nvPr/>
          </p:nvCxnSpPr>
          <p:spPr>
            <a:xfrm>
              <a:off x="498480" y="4430965"/>
              <a:ext cx="462958" cy="382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אליפסה 21">
              <a:extLst>
                <a:ext uri="{FF2B5EF4-FFF2-40B4-BE49-F238E27FC236}">
                  <a16:creationId xmlns:a16="http://schemas.microsoft.com/office/drawing/2014/main" id="{9B50D818-7898-4C95-95B9-29C7807020F3}"/>
                </a:ext>
              </a:extLst>
            </p:cNvPr>
            <p:cNvSpPr/>
            <p:nvPr/>
          </p:nvSpPr>
          <p:spPr>
            <a:xfrm>
              <a:off x="952706" y="4634527"/>
              <a:ext cx="602215" cy="529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q</a:t>
              </a:r>
              <a:r>
                <a:rPr lang="en-US" sz="1400" baseline="-25000" dirty="0"/>
                <a:t>0</a:t>
              </a:r>
              <a:endParaRPr lang="he-IL" sz="1100" baseline="-25000" dirty="0"/>
            </a:p>
          </p:txBody>
        </p:sp>
        <p:sp>
          <p:nvSpPr>
            <p:cNvPr id="23" name="אליפסה 22">
              <a:extLst>
                <a:ext uri="{FF2B5EF4-FFF2-40B4-BE49-F238E27FC236}">
                  <a16:creationId xmlns:a16="http://schemas.microsoft.com/office/drawing/2014/main" id="{522A2399-4E07-4C3C-B228-FB3CB7783A30}"/>
                </a:ext>
              </a:extLst>
            </p:cNvPr>
            <p:cNvSpPr/>
            <p:nvPr/>
          </p:nvSpPr>
          <p:spPr>
            <a:xfrm>
              <a:off x="2781773" y="4585315"/>
              <a:ext cx="602217" cy="560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q</a:t>
              </a:r>
              <a:r>
                <a:rPr lang="en-US" sz="1400" baseline="-25000" dirty="0"/>
                <a:t>1</a:t>
              </a:r>
              <a:endParaRPr lang="he-IL" sz="1100" baseline="-25000" dirty="0"/>
            </a:p>
          </p:txBody>
        </p:sp>
        <p:cxnSp>
          <p:nvCxnSpPr>
            <p:cNvPr id="24" name="מחבר חץ ישר 23">
              <a:extLst>
                <a:ext uri="{FF2B5EF4-FFF2-40B4-BE49-F238E27FC236}">
                  <a16:creationId xmlns:a16="http://schemas.microsoft.com/office/drawing/2014/main" id="{332F78CE-3BE1-4BEE-A7DE-B5009DBA7A51}"/>
                </a:ext>
              </a:extLst>
            </p:cNvPr>
            <p:cNvCxnSpPr>
              <a:cxnSpLocks/>
            </p:cNvCxnSpPr>
            <p:nvPr/>
          </p:nvCxnSpPr>
          <p:spPr>
            <a:xfrm>
              <a:off x="1409831" y="4917543"/>
              <a:ext cx="1336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מחבר חץ ישר 24">
              <a:extLst>
                <a:ext uri="{FF2B5EF4-FFF2-40B4-BE49-F238E27FC236}">
                  <a16:creationId xmlns:a16="http://schemas.microsoft.com/office/drawing/2014/main" id="{844FBB6C-CB2C-4E97-99EB-87990FE7EAA9}"/>
                </a:ext>
              </a:extLst>
            </p:cNvPr>
            <p:cNvCxnSpPr>
              <a:cxnSpLocks/>
            </p:cNvCxnSpPr>
            <p:nvPr/>
          </p:nvCxnSpPr>
          <p:spPr>
            <a:xfrm flipV="1">
              <a:off x="3315608" y="4917543"/>
              <a:ext cx="1295233" cy="8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צורה חופשית 19">
              <a:extLst>
                <a:ext uri="{FF2B5EF4-FFF2-40B4-BE49-F238E27FC236}">
                  <a16:creationId xmlns:a16="http://schemas.microsoft.com/office/drawing/2014/main" id="{00A9B00B-BCD7-4F08-8EAD-BC6DD9291A1F}"/>
                </a:ext>
              </a:extLst>
            </p:cNvPr>
            <p:cNvSpPr>
              <a:spLocks/>
            </p:cNvSpPr>
            <p:nvPr/>
          </p:nvSpPr>
          <p:spPr bwMode="auto">
            <a:xfrm rot="10583319">
              <a:off x="2907228" y="4298998"/>
              <a:ext cx="272056" cy="429417"/>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27" name="TextBox 26">
              <a:extLst>
                <a:ext uri="{FF2B5EF4-FFF2-40B4-BE49-F238E27FC236}">
                  <a16:creationId xmlns:a16="http://schemas.microsoft.com/office/drawing/2014/main" id="{C4DCC108-881F-4E20-A165-6906C02D2B39}"/>
                </a:ext>
              </a:extLst>
            </p:cNvPr>
            <p:cNvSpPr txBox="1"/>
            <p:nvPr/>
          </p:nvSpPr>
          <p:spPr>
            <a:xfrm>
              <a:off x="1634259" y="4585315"/>
              <a:ext cx="895775" cy="353943"/>
            </a:xfrm>
            <a:prstGeom prst="rect">
              <a:avLst/>
            </a:prstGeom>
            <a:noFill/>
          </p:spPr>
          <p:txBody>
            <a:bodyPr wrap="square" rtlCol="1">
              <a:spAutoFit/>
            </a:bodyPr>
            <a:lstStyle/>
            <a:p>
              <a:r>
                <a:rPr lang="en-US" sz="1700" dirty="0"/>
                <a:t>1/$,R</a:t>
              </a:r>
              <a:endParaRPr lang="he-IL" sz="1700" dirty="0"/>
            </a:p>
          </p:txBody>
        </p:sp>
        <p:sp>
          <p:nvSpPr>
            <p:cNvPr id="28" name="אליפסה 27">
              <a:extLst>
                <a:ext uri="{FF2B5EF4-FFF2-40B4-BE49-F238E27FC236}">
                  <a16:creationId xmlns:a16="http://schemas.microsoft.com/office/drawing/2014/main" id="{3859F53C-253F-4EB0-9C7F-90B7506C7C79}"/>
                </a:ext>
              </a:extLst>
            </p:cNvPr>
            <p:cNvSpPr/>
            <p:nvPr/>
          </p:nvSpPr>
          <p:spPr>
            <a:xfrm>
              <a:off x="6474993" y="6011796"/>
              <a:ext cx="72008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אליפסה 28">
              <a:extLst>
                <a:ext uri="{FF2B5EF4-FFF2-40B4-BE49-F238E27FC236}">
                  <a16:creationId xmlns:a16="http://schemas.microsoft.com/office/drawing/2014/main" id="{AF2AFE35-3216-4025-87AD-27511F344DD1}"/>
                </a:ext>
              </a:extLst>
            </p:cNvPr>
            <p:cNvSpPr/>
            <p:nvPr/>
          </p:nvSpPr>
          <p:spPr>
            <a:xfrm>
              <a:off x="6521003" y="6109288"/>
              <a:ext cx="630292" cy="500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q</a:t>
              </a:r>
              <a:r>
                <a:rPr lang="en-US" sz="1400" baseline="-25000" dirty="0"/>
                <a:t>4</a:t>
              </a:r>
              <a:endParaRPr lang="he-IL" sz="1100" baseline="-25000" dirty="0"/>
            </a:p>
          </p:txBody>
        </p:sp>
        <p:sp>
          <p:nvSpPr>
            <p:cNvPr id="30" name="אליפסה 29">
              <a:extLst>
                <a:ext uri="{FF2B5EF4-FFF2-40B4-BE49-F238E27FC236}">
                  <a16:creationId xmlns:a16="http://schemas.microsoft.com/office/drawing/2014/main" id="{CBD88C26-D7B6-4A93-BAAB-9BCD212C84C8}"/>
                </a:ext>
              </a:extLst>
            </p:cNvPr>
            <p:cNvSpPr/>
            <p:nvPr/>
          </p:nvSpPr>
          <p:spPr>
            <a:xfrm>
              <a:off x="4640618" y="4522533"/>
              <a:ext cx="577747" cy="578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q</a:t>
              </a:r>
              <a:r>
                <a:rPr lang="en-US" sz="1400" baseline="-25000" dirty="0"/>
                <a:t>3</a:t>
              </a:r>
              <a:endParaRPr lang="he-IL" sz="1100" baseline="-25000" dirty="0"/>
            </a:p>
          </p:txBody>
        </p:sp>
        <p:sp>
          <p:nvSpPr>
            <p:cNvPr id="31" name="TextBox 30">
              <a:extLst>
                <a:ext uri="{FF2B5EF4-FFF2-40B4-BE49-F238E27FC236}">
                  <a16:creationId xmlns:a16="http://schemas.microsoft.com/office/drawing/2014/main" id="{F72A15CD-3406-4F7C-A167-E0DF0CD9BCCD}"/>
                </a:ext>
              </a:extLst>
            </p:cNvPr>
            <p:cNvSpPr txBox="1"/>
            <p:nvPr/>
          </p:nvSpPr>
          <p:spPr>
            <a:xfrm>
              <a:off x="2501218" y="3912822"/>
              <a:ext cx="852332" cy="353943"/>
            </a:xfrm>
            <a:prstGeom prst="rect">
              <a:avLst/>
            </a:prstGeom>
            <a:noFill/>
          </p:spPr>
          <p:txBody>
            <a:bodyPr wrap="square" rtlCol="1">
              <a:spAutoFit/>
            </a:bodyPr>
            <a:lstStyle/>
            <a:p>
              <a:r>
                <a:rPr lang="en-US" sz="1700" dirty="0"/>
                <a:t>1/1,R</a:t>
              </a:r>
            </a:p>
          </p:txBody>
        </p:sp>
        <p:sp>
          <p:nvSpPr>
            <p:cNvPr id="34" name="TextBox 33">
              <a:extLst>
                <a:ext uri="{FF2B5EF4-FFF2-40B4-BE49-F238E27FC236}">
                  <a16:creationId xmlns:a16="http://schemas.microsoft.com/office/drawing/2014/main" id="{4258F31A-387B-4470-97C1-F68F486A7F28}"/>
                </a:ext>
              </a:extLst>
            </p:cNvPr>
            <p:cNvSpPr txBox="1"/>
            <p:nvPr/>
          </p:nvSpPr>
          <p:spPr>
            <a:xfrm>
              <a:off x="3115916" y="4522533"/>
              <a:ext cx="1224136" cy="369332"/>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1</a:t>
              </a:r>
              <a:r>
                <a:rPr lang="en-US" dirty="0"/>
                <a:t>,R</a:t>
              </a:r>
              <a:endParaRPr lang="he-IL" dirty="0"/>
            </a:p>
          </p:txBody>
        </p:sp>
        <p:sp>
          <p:nvSpPr>
            <p:cNvPr id="35" name="TextBox 34">
              <a:extLst>
                <a:ext uri="{FF2B5EF4-FFF2-40B4-BE49-F238E27FC236}">
                  <a16:creationId xmlns:a16="http://schemas.microsoft.com/office/drawing/2014/main" id="{2880F0A6-6575-492E-8681-D0343872C004}"/>
                </a:ext>
              </a:extLst>
            </p:cNvPr>
            <p:cNvSpPr txBox="1"/>
            <p:nvPr/>
          </p:nvSpPr>
          <p:spPr>
            <a:xfrm>
              <a:off x="5001525" y="4569926"/>
              <a:ext cx="1224136" cy="369332"/>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1</a:t>
              </a:r>
              <a:r>
                <a:rPr lang="en-US" dirty="0"/>
                <a:t>,R</a:t>
              </a:r>
              <a:endParaRPr lang="he-IL" dirty="0"/>
            </a:p>
          </p:txBody>
        </p:sp>
        <p:cxnSp>
          <p:nvCxnSpPr>
            <p:cNvPr id="36" name="מחבר חץ ישר 35">
              <a:extLst>
                <a:ext uri="{FF2B5EF4-FFF2-40B4-BE49-F238E27FC236}">
                  <a16:creationId xmlns:a16="http://schemas.microsoft.com/office/drawing/2014/main" id="{31C2F5AA-BE28-4889-BE19-28197A7CD4A7}"/>
                </a:ext>
              </a:extLst>
            </p:cNvPr>
            <p:cNvCxnSpPr>
              <a:cxnSpLocks/>
            </p:cNvCxnSpPr>
            <p:nvPr/>
          </p:nvCxnSpPr>
          <p:spPr>
            <a:xfrm flipV="1">
              <a:off x="5181993" y="4880301"/>
              <a:ext cx="1295233" cy="8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אליפסה 42">
              <a:extLst>
                <a:ext uri="{FF2B5EF4-FFF2-40B4-BE49-F238E27FC236}">
                  <a16:creationId xmlns:a16="http://schemas.microsoft.com/office/drawing/2014/main" id="{95EB84B3-209B-40D7-AF9E-5841B1F1E860}"/>
                </a:ext>
              </a:extLst>
            </p:cNvPr>
            <p:cNvSpPr/>
            <p:nvPr/>
          </p:nvSpPr>
          <p:spPr>
            <a:xfrm>
              <a:off x="6572360" y="4531417"/>
              <a:ext cx="620739" cy="567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t>q</a:t>
              </a:r>
              <a:r>
                <a:rPr lang="en-US" sz="1400" baseline="-25000" dirty="0"/>
                <a:t>3</a:t>
              </a:r>
              <a:endParaRPr lang="he-IL" sz="1100" baseline="-25000" dirty="0"/>
            </a:p>
          </p:txBody>
        </p:sp>
        <p:sp>
          <p:nvSpPr>
            <p:cNvPr id="44" name="TextBox 43">
              <a:extLst>
                <a:ext uri="{FF2B5EF4-FFF2-40B4-BE49-F238E27FC236}">
                  <a16:creationId xmlns:a16="http://schemas.microsoft.com/office/drawing/2014/main" id="{D8698571-1FE8-46DA-92F1-CDDAE9948A30}"/>
                </a:ext>
              </a:extLst>
            </p:cNvPr>
            <p:cNvSpPr txBox="1"/>
            <p:nvPr/>
          </p:nvSpPr>
          <p:spPr>
            <a:xfrm>
              <a:off x="5899254" y="5316201"/>
              <a:ext cx="1224136" cy="369332"/>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a:t>
              </a:r>
              <a:r>
                <a:rPr lang="en-US" dirty="0"/>
                <a:t>,R</a:t>
              </a:r>
              <a:endParaRPr lang="he-IL" dirty="0"/>
            </a:p>
          </p:txBody>
        </p:sp>
        <p:cxnSp>
          <p:nvCxnSpPr>
            <p:cNvPr id="45" name="מחבר חץ ישר 44">
              <a:extLst>
                <a:ext uri="{FF2B5EF4-FFF2-40B4-BE49-F238E27FC236}">
                  <a16:creationId xmlns:a16="http://schemas.microsoft.com/office/drawing/2014/main" id="{A04CFD35-B803-4CAA-89DD-ED927F5074C9}"/>
                </a:ext>
              </a:extLst>
            </p:cNvPr>
            <p:cNvCxnSpPr>
              <a:cxnSpLocks/>
            </p:cNvCxnSpPr>
            <p:nvPr/>
          </p:nvCxnSpPr>
          <p:spPr>
            <a:xfrm>
              <a:off x="6821052" y="5116875"/>
              <a:ext cx="0" cy="804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 name="קבוצה 2"/>
          <p:cNvGrpSpPr/>
          <p:nvPr/>
        </p:nvGrpSpPr>
        <p:grpSpPr>
          <a:xfrm>
            <a:off x="1035983" y="3600136"/>
            <a:ext cx="3715983" cy="671060"/>
            <a:chOff x="1033514" y="5058325"/>
            <a:chExt cx="3715983" cy="671060"/>
          </a:xfrm>
        </p:grpSpPr>
        <p:sp>
          <p:nvSpPr>
            <p:cNvPr id="32" name="צורה חופשית 19">
              <a:extLst>
                <a:ext uri="{FF2B5EF4-FFF2-40B4-BE49-F238E27FC236}">
                  <a16:creationId xmlns:a16="http://schemas.microsoft.com/office/drawing/2014/main" id="{B5263112-FBBE-4B73-B2FF-5376F3B08779}"/>
                </a:ext>
              </a:extLst>
            </p:cNvPr>
            <p:cNvSpPr>
              <a:spLocks/>
            </p:cNvSpPr>
            <p:nvPr/>
          </p:nvSpPr>
          <p:spPr bwMode="auto">
            <a:xfrm rot="10800000" flipH="1" flipV="1">
              <a:off x="1033514" y="5058325"/>
              <a:ext cx="3715983" cy="598904"/>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47" name="TextBox 46">
              <a:extLst>
                <a:ext uri="{FF2B5EF4-FFF2-40B4-BE49-F238E27FC236}">
                  <a16:creationId xmlns:a16="http://schemas.microsoft.com/office/drawing/2014/main" id="{D8698571-1FE8-46DA-92F1-CDDAE9948A30}"/>
                </a:ext>
              </a:extLst>
            </p:cNvPr>
            <p:cNvSpPr txBox="1"/>
            <p:nvPr/>
          </p:nvSpPr>
          <p:spPr>
            <a:xfrm>
              <a:off x="1972477" y="5360053"/>
              <a:ext cx="1224136" cy="369332"/>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a:t>
              </a:r>
              <a:r>
                <a:rPr lang="en-US" dirty="0"/>
                <a:t>,R</a:t>
              </a:r>
              <a:endParaRPr lang="he-IL" dirty="0"/>
            </a:p>
          </p:txBody>
        </p:sp>
      </p:grpSp>
    </p:spTree>
    <p:extLst>
      <p:ext uri="{BB962C8B-B14F-4D97-AF65-F5344CB8AC3E}">
        <p14:creationId xmlns:p14="http://schemas.microsoft.com/office/powerpoint/2010/main" val="25069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2</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marL="342900" indent="-342900" algn="ctr">
              <a:defRPr/>
            </a:pPr>
            <a:r>
              <a:rPr lang="en-US" sz="2400" dirty="0">
                <a:latin typeface="Varela Round" pitchFamily="2" charset="-79"/>
                <a:cs typeface="Varela Round" pitchFamily="2" charset="-79"/>
              </a:rPr>
              <a:t>f(x, y) = x + y</a:t>
            </a:r>
            <a:endParaRPr lang="he-IL" sz="2400" dirty="0">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12" name="Rectangle 3">
            <a:extLst>
              <a:ext uri="{FF2B5EF4-FFF2-40B4-BE49-F238E27FC236}">
                <a16:creationId xmlns:a16="http://schemas.microsoft.com/office/drawing/2014/main" id="{8AD7FE35-937C-423D-AB8E-20F18048BEC6}"/>
              </a:ext>
            </a:extLst>
          </p:cNvPr>
          <p:cNvSpPr txBox="1">
            <a:spLocks noChangeArrowheads="1"/>
          </p:cNvSpPr>
          <p:nvPr/>
        </p:nvSpPr>
        <p:spPr bwMode="auto">
          <a:xfrm>
            <a:off x="471054" y="2212509"/>
            <a:ext cx="6628895" cy="1888435"/>
          </a:xfrm>
          <a:prstGeom prst="rect">
            <a:avLst/>
          </a:prstGeom>
          <a:noFill/>
          <a:ln w="9525">
            <a:noFill/>
            <a:miter lim="800000"/>
            <a:headEnd/>
            <a:tailEnd/>
          </a:ln>
        </p:spPr>
        <p:txBody>
          <a:bodyPr/>
          <a:lstStyle/>
          <a:p>
            <a:pPr marL="342900" indent="-342900" algn="r" rtl="1" eaLnBrk="1" hangingPunct="1">
              <a:spcBef>
                <a:spcPct val="20000"/>
              </a:spcBef>
              <a:defRPr/>
            </a:pPr>
            <a:r>
              <a:rPr lang="he-IL" sz="2800" dirty="0">
                <a:latin typeface="Varela Round" pitchFamily="2" charset="-79"/>
                <a:cs typeface="Varela Round" pitchFamily="2" charset="-79"/>
              </a:rPr>
              <a:t>על הסרט רשומים שני מספרים </a:t>
            </a:r>
            <a:r>
              <a:rPr lang="he-IL" sz="2800" dirty="0" err="1">
                <a:latin typeface="Varela Round" pitchFamily="2" charset="-79"/>
                <a:cs typeface="Varela Round" pitchFamily="2" charset="-79"/>
              </a:rPr>
              <a:t>אונרי</a:t>
            </a:r>
            <a:r>
              <a:rPr lang="he-IL" sz="2800" dirty="0">
                <a:latin typeface="Varela Round" pitchFamily="2" charset="-79"/>
                <a:cs typeface="Varela Round" pitchFamily="2" charset="-79"/>
              </a:rPr>
              <a:t>  </a:t>
            </a:r>
            <a:r>
              <a:rPr lang="en-US" sz="2800" dirty="0">
                <a:latin typeface="Varela Round" pitchFamily="2" charset="-79"/>
                <a:cs typeface="Varela Round" pitchFamily="2" charset="-79"/>
              </a:rPr>
              <a:t>x, y</a:t>
            </a:r>
            <a:r>
              <a:rPr lang="he-IL" sz="2800" dirty="0">
                <a:latin typeface="Varela Round" pitchFamily="2" charset="-79"/>
                <a:cs typeface="Varela Round" pitchFamily="2" charset="-79"/>
              </a:rPr>
              <a:t> מופרדים בניהם בסימן #. </a:t>
            </a:r>
          </a:p>
          <a:p>
            <a:pPr marL="342900" indent="-342900" algn="r" rtl="1" eaLnBrk="1" hangingPunct="1">
              <a:spcBef>
                <a:spcPct val="20000"/>
              </a:spcBef>
              <a:defRPr/>
            </a:pPr>
            <a:r>
              <a:rPr lang="he-IL" sz="2800" dirty="0">
                <a:latin typeface="Varela Round" pitchFamily="2" charset="-79"/>
                <a:cs typeface="Varela Round" pitchFamily="2" charset="-79"/>
              </a:rPr>
              <a:t>יש לכתוב על הסרט את סכומם תחום בין סימני $</a:t>
            </a:r>
            <a:endParaRPr lang="he-IL" sz="3200" dirty="0">
              <a:latin typeface="Varela Round" pitchFamily="2" charset="-79"/>
              <a:cs typeface="Varela Round" pitchFamily="2" charset="-79"/>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l="26353" t="32292" r="57277" b="54166"/>
          <a:stretch>
            <a:fillRect/>
          </a:stretch>
        </p:blipFill>
        <p:spPr bwMode="auto">
          <a:xfrm>
            <a:off x="1112043" y="4564197"/>
            <a:ext cx="3276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a:extLst>
              <a:ext uri="{FF2B5EF4-FFF2-40B4-BE49-F238E27FC236}">
                <a16:creationId xmlns:a16="http://schemas.microsoft.com/office/drawing/2014/main" id="{6A580876-4C28-4385-8D3B-E18C6F4CE23B}"/>
              </a:ext>
            </a:extLst>
          </p:cNvPr>
          <p:cNvSpPr/>
          <p:nvPr/>
        </p:nvSpPr>
        <p:spPr>
          <a:xfrm>
            <a:off x="4746526" y="4649922"/>
            <a:ext cx="1372492" cy="523220"/>
          </a:xfrm>
          <a:prstGeom prst="rect">
            <a:avLst/>
          </a:prstGeom>
        </p:spPr>
        <p:txBody>
          <a:bodyPr wrap="none">
            <a:spAutoFit/>
          </a:bodyPr>
          <a:lstStyle/>
          <a:p>
            <a:pPr algn="r" rtl="1" eaLnBrk="1" hangingPunct="1">
              <a:defRPr/>
            </a:pPr>
            <a:r>
              <a:rPr lang="he-IL" sz="2800" dirty="0">
                <a:latin typeface="Varela Round" pitchFamily="2" charset="-79"/>
                <a:cs typeface="Varela Round" pitchFamily="2" charset="-79"/>
              </a:rPr>
              <a:t>הקלט : </a:t>
            </a:r>
          </a:p>
        </p:txBody>
      </p:sp>
      <p:sp>
        <p:nvSpPr>
          <p:cNvPr id="15" name="Rectangle 10">
            <a:extLst>
              <a:ext uri="{FF2B5EF4-FFF2-40B4-BE49-F238E27FC236}">
                <a16:creationId xmlns:a16="http://schemas.microsoft.com/office/drawing/2014/main" id="{F6E35FBE-30BD-4DB8-B90D-3B9AF145D698}"/>
              </a:ext>
            </a:extLst>
          </p:cNvPr>
          <p:cNvSpPr/>
          <p:nvPr/>
        </p:nvSpPr>
        <p:spPr>
          <a:xfrm>
            <a:off x="4879203" y="5259522"/>
            <a:ext cx="1277915" cy="523220"/>
          </a:xfrm>
          <a:prstGeom prst="rect">
            <a:avLst/>
          </a:prstGeom>
        </p:spPr>
        <p:txBody>
          <a:bodyPr wrap="none">
            <a:spAutoFit/>
          </a:bodyPr>
          <a:lstStyle/>
          <a:p>
            <a:pPr algn="r" rtl="1" eaLnBrk="1" hangingPunct="1">
              <a:defRPr/>
            </a:pPr>
            <a:r>
              <a:rPr lang="he-IL" sz="2800" dirty="0">
                <a:latin typeface="Varela Round" pitchFamily="2" charset="-79"/>
                <a:cs typeface="Varela Round" pitchFamily="2" charset="-79"/>
              </a:rPr>
              <a:t>הפלט: </a:t>
            </a:r>
          </a:p>
        </p:txBody>
      </p:sp>
      <p:sp>
        <p:nvSpPr>
          <p:cNvPr id="22" name="מלבן 21"/>
          <p:cNvSpPr/>
          <p:nvPr/>
        </p:nvSpPr>
        <p:spPr>
          <a:xfrm>
            <a:off x="4345203" y="1090484"/>
            <a:ext cx="1262751"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רעיון?</a:t>
            </a:r>
            <a:endParaRPr lang="he-IL" sz="2800" dirty="0"/>
          </a:p>
        </p:txBody>
      </p:sp>
    </p:spTree>
    <p:extLst>
      <p:ext uri="{BB962C8B-B14F-4D97-AF65-F5344CB8AC3E}">
        <p14:creationId xmlns:p14="http://schemas.microsoft.com/office/powerpoint/2010/main" val="3332094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2</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marL="342900" indent="-342900" algn="ctr">
              <a:defRPr/>
            </a:pPr>
            <a:r>
              <a:rPr lang="en-US" sz="2400" dirty="0">
                <a:latin typeface="Varela Round" pitchFamily="2" charset="-79"/>
                <a:cs typeface="Varela Round" pitchFamily="2" charset="-79"/>
              </a:rPr>
              <a:t>f(x, y) = x + y</a:t>
            </a:r>
            <a:endParaRPr lang="he-IL" sz="2400" dirty="0">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2" name="מלבן 21"/>
          <p:cNvSpPr/>
          <p:nvPr/>
        </p:nvSpPr>
        <p:spPr>
          <a:xfrm>
            <a:off x="4345203" y="1090484"/>
            <a:ext cx="1262751"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רעיון?</a:t>
            </a:r>
            <a:endParaRPr lang="he-IL" sz="2800" dirty="0"/>
          </a:p>
        </p:txBody>
      </p:sp>
      <p:pic>
        <p:nvPicPr>
          <p:cNvPr id="16" name="תמונה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1220" b="68584"/>
          <a:stretch>
            <a:fillRect/>
          </a:stretch>
        </p:blipFill>
        <p:spPr bwMode="auto">
          <a:xfrm>
            <a:off x="631360" y="2453640"/>
            <a:ext cx="4827331" cy="56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תמונה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5905" b="32680"/>
          <a:stretch>
            <a:fillRect/>
          </a:stretch>
        </p:blipFill>
        <p:spPr bwMode="auto">
          <a:xfrm>
            <a:off x="653439" y="3089929"/>
            <a:ext cx="4763687" cy="8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תמונה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1809"/>
          <a:stretch>
            <a:fillRect/>
          </a:stretch>
        </p:blipFill>
        <p:spPr bwMode="auto">
          <a:xfrm>
            <a:off x="652143" y="4556742"/>
            <a:ext cx="4834258" cy="78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מלבן 18"/>
          <p:cNvSpPr>
            <a:spLocks noChangeArrowheads="1"/>
          </p:cNvSpPr>
          <p:nvPr/>
        </p:nvSpPr>
        <p:spPr bwMode="auto">
          <a:xfrm>
            <a:off x="4525497" y="3957230"/>
            <a:ext cx="2513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altLang="he-IL" sz="2400" dirty="0"/>
              <a:t>האם יש עוד פתרון?</a:t>
            </a:r>
          </a:p>
        </p:txBody>
      </p:sp>
    </p:spTree>
    <p:extLst>
      <p:ext uri="{BB962C8B-B14F-4D97-AF65-F5344CB8AC3E}">
        <p14:creationId xmlns:p14="http://schemas.microsoft.com/office/powerpoint/2010/main" val="202534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2</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marL="342900" indent="-342900" algn="ctr">
              <a:defRPr/>
            </a:pPr>
            <a:r>
              <a:rPr lang="en-US" sz="2400" dirty="0">
                <a:latin typeface="Varela Round" pitchFamily="2" charset="-79"/>
                <a:cs typeface="Varela Round" pitchFamily="2" charset="-79"/>
              </a:rPr>
              <a:t>f(x, y) = x + y</a:t>
            </a:r>
            <a:endParaRPr lang="he-IL" sz="2400" dirty="0">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2" name="מלבן 21"/>
          <p:cNvSpPr/>
          <p:nvPr/>
        </p:nvSpPr>
        <p:spPr>
          <a:xfrm>
            <a:off x="4345203" y="1090484"/>
            <a:ext cx="1262751"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רעיון?</a:t>
            </a:r>
            <a:endParaRPr lang="he-IL" sz="2800" dirty="0"/>
          </a:p>
        </p:txBody>
      </p:sp>
      <p:sp>
        <p:nvSpPr>
          <p:cNvPr id="13" name="Rectangle 3">
            <a:extLst>
              <a:ext uri="{FF2B5EF4-FFF2-40B4-BE49-F238E27FC236}">
                <a16:creationId xmlns:a16="http://schemas.microsoft.com/office/drawing/2014/main" id="{D3A3F9D6-9D8B-4E56-8DFC-6EA89CC4E14A}"/>
              </a:ext>
            </a:extLst>
          </p:cNvPr>
          <p:cNvSpPr txBox="1">
            <a:spLocks noChangeArrowheads="1"/>
          </p:cNvSpPr>
          <p:nvPr/>
        </p:nvSpPr>
        <p:spPr bwMode="auto">
          <a:xfrm>
            <a:off x="479327" y="2068640"/>
            <a:ext cx="6708249" cy="2141599"/>
          </a:xfrm>
          <a:prstGeom prst="rect">
            <a:avLst/>
          </a:prstGeom>
          <a:noFill/>
          <a:ln w="9525">
            <a:noFill/>
            <a:miter lim="800000"/>
            <a:headEnd/>
            <a:tailEnd/>
          </a:ln>
        </p:spPr>
        <p:txBody>
          <a:bodyPr/>
          <a:lstStyle/>
          <a:p>
            <a:pPr algn="r" rtl="1" eaLnBrk="1" hangingPunct="1">
              <a:spcBef>
                <a:spcPct val="20000"/>
              </a:spcBef>
              <a:defRPr/>
            </a:pPr>
            <a:r>
              <a:rPr lang="he-IL" sz="2000" dirty="0">
                <a:latin typeface="Varela Round" pitchFamily="2" charset="-79"/>
                <a:cs typeface="Varela Round" pitchFamily="2" charset="-79"/>
              </a:rPr>
              <a:t>נבחר פתרון ב:</a:t>
            </a:r>
          </a:p>
          <a:p>
            <a:pPr algn="r" rtl="1" eaLnBrk="1" hangingPunct="1">
              <a:spcBef>
                <a:spcPct val="20000"/>
              </a:spcBef>
              <a:defRPr/>
            </a:pPr>
            <a:r>
              <a:rPr lang="he-IL" sz="2000" dirty="0">
                <a:latin typeface="Varela Round" pitchFamily="2" charset="-79"/>
                <a:cs typeface="Varela Round" pitchFamily="2" charset="-79"/>
              </a:rPr>
              <a:t>נהפוך את ה- 1 הראשון ל $ ונעבור על כל ספרות המספר הראשון . כאשר נגיע לסוף המספר הראשון (#) נכתוב במקומו 1 (להחזיר את ה- 1 ש"גזלנו" בהתחלה עבור הסימן $) נעבור על כל ספרות המספר השני עד לתא הריק ובו נכתוב $ כדי לתחום את מילת הפתרון (</a:t>
            </a:r>
            <a:r>
              <a:rPr lang="en-US" sz="2000" dirty="0" err="1">
                <a:latin typeface="Varela Round" pitchFamily="2" charset="-79"/>
                <a:cs typeface="Varela Round" pitchFamily="2" charset="-79"/>
              </a:rPr>
              <a:t>x+y</a:t>
            </a:r>
            <a:r>
              <a:rPr lang="he-IL" sz="2000" dirty="0">
                <a:latin typeface="Varela Round" pitchFamily="2" charset="-79"/>
                <a:cs typeface="Varela Round" pitchFamily="2" charset="-79"/>
              </a:rPr>
              <a:t>).</a:t>
            </a:r>
            <a:endParaRPr lang="he-IL" sz="2400" dirty="0">
              <a:latin typeface="Varela Round" pitchFamily="2" charset="-79"/>
              <a:cs typeface="Varela Round" pitchFamily="2" charset="-79"/>
            </a:endParaRPr>
          </a:p>
        </p:txBody>
      </p:sp>
      <p:grpSp>
        <p:nvGrpSpPr>
          <p:cNvPr id="2" name="קבוצה 1"/>
          <p:cNvGrpSpPr/>
          <p:nvPr/>
        </p:nvGrpSpPr>
        <p:grpSpPr>
          <a:xfrm>
            <a:off x="479327" y="4457510"/>
            <a:ext cx="8077200" cy="2214280"/>
            <a:chOff x="479327" y="4346673"/>
            <a:chExt cx="8077200" cy="2214280"/>
          </a:xfrm>
        </p:grpSpPr>
        <p:pic>
          <p:nvPicPr>
            <p:cNvPr id="1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741" t="29167" r="42606" b="56250"/>
            <a:stretch>
              <a:fillRect/>
            </a:stretch>
          </p:blipFill>
          <p:spPr bwMode="auto">
            <a:xfrm>
              <a:off x="479327" y="4346673"/>
              <a:ext cx="80772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צורה חופשית 19">
              <a:extLst>
                <a:ext uri="{FF2B5EF4-FFF2-40B4-BE49-F238E27FC236}">
                  <a16:creationId xmlns:a16="http://schemas.microsoft.com/office/drawing/2014/main" id="{B5263112-FBBE-4B73-B2FF-5376F3B08779}"/>
                </a:ext>
              </a:extLst>
            </p:cNvPr>
            <p:cNvSpPr>
              <a:spLocks/>
            </p:cNvSpPr>
            <p:nvPr/>
          </p:nvSpPr>
          <p:spPr bwMode="auto">
            <a:xfrm rot="10800000" flipH="1" flipV="1">
              <a:off x="1440873" y="5718569"/>
              <a:ext cx="3861629" cy="473052"/>
            </a:xfrm>
            <a:custGeom>
              <a:avLst/>
              <a:gdLst>
                <a:gd name="G0" fmla="+- 21585 0 0"/>
                <a:gd name="G1" fmla="+- 0 0 0"/>
                <a:gd name="G2" fmla="+- 21600 0 0"/>
                <a:gd name="T0" fmla="*/ 43149 w 43149"/>
                <a:gd name="T1" fmla="*/ 1249 h 21600"/>
                <a:gd name="T2" fmla="*/ 0 w 43149"/>
                <a:gd name="T3" fmla="*/ 805 h 21600"/>
                <a:gd name="T4" fmla="*/ 21585 w 43149"/>
                <a:gd name="T5" fmla="*/ 0 h 21600"/>
              </a:gdLst>
              <a:ahLst/>
              <a:cxnLst>
                <a:cxn ang="0">
                  <a:pos x="T0" y="T1"/>
                </a:cxn>
                <a:cxn ang="0">
                  <a:pos x="T2" y="T3"/>
                </a:cxn>
                <a:cxn ang="0">
                  <a:pos x="T4" y="T5"/>
                </a:cxn>
              </a:cxnLst>
              <a:rect l="0" t="0" r="r" b="b"/>
              <a:pathLst>
                <a:path w="43149" h="21600" fill="none" extrusionOk="0">
                  <a:moveTo>
                    <a:pt x="43148" y="1248"/>
                  </a:moveTo>
                  <a:cubicBezTo>
                    <a:pt x="42487" y="12674"/>
                    <a:pt x="33029" y="21599"/>
                    <a:pt x="21585" y="21600"/>
                  </a:cubicBezTo>
                  <a:cubicBezTo>
                    <a:pt x="9968" y="21600"/>
                    <a:pt x="432" y="12413"/>
                    <a:pt x="0" y="804"/>
                  </a:cubicBezTo>
                </a:path>
                <a:path w="43149" h="21600" stroke="0" extrusionOk="0">
                  <a:moveTo>
                    <a:pt x="43148" y="1248"/>
                  </a:moveTo>
                  <a:cubicBezTo>
                    <a:pt x="42487" y="12674"/>
                    <a:pt x="33029" y="21599"/>
                    <a:pt x="21585" y="21600"/>
                  </a:cubicBezTo>
                  <a:cubicBezTo>
                    <a:pt x="9968" y="21600"/>
                    <a:pt x="432" y="12413"/>
                    <a:pt x="0" y="804"/>
                  </a:cubicBezTo>
                  <a:lnTo>
                    <a:pt x="21585" y="0"/>
                  </a:lnTo>
                  <a:close/>
                </a:path>
              </a:pathLst>
            </a:custGeom>
            <a:noFill/>
            <a:ln w="9525">
              <a:solidFill>
                <a:schemeClr val="accent1"/>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e-IL"/>
            </a:p>
          </p:txBody>
        </p:sp>
        <p:sp>
          <p:nvSpPr>
            <p:cNvPr id="39" name="TextBox 38">
              <a:extLst>
                <a:ext uri="{FF2B5EF4-FFF2-40B4-BE49-F238E27FC236}">
                  <a16:creationId xmlns:a16="http://schemas.microsoft.com/office/drawing/2014/main" id="{D8698571-1FE8-46DA-92F1-CDDAE9948A30}"/>
                </a:ext>
              </a:extLst>
            </p:cNvPr>
            <p:cNvSpPr txBox="1"/>
            <p:nvPr/>
          </p:nvSpPr>
          <p:spPr>
            <a:xfrm>
              <a:off x="2626252" y="6191621"/>
              <a:ext cx="1224136" cy="369332"/>
            </a:xfrm>
            <a:prstGeom prst="rect">
              <a:avLst/>
            </a:prstGeom>
            <a:noFill/>
          </p:spPr>
          <p:txBody>
            <a:bodyPr wrap="square" rtlCol="1">
              <a:spAutoFit/>
            </a:bodyPr>
            <a:lstStyle/>
            <a:p>
              <a:r>
                <a:rPr lang="en-US" dirty="0">
                  <a:latin typeface="Yu Gothic UI Semibold" panose="020B0700000000000000" pitchFamily="34" charset="-128"/>
                  <a:ea typeface="Yu Gothic UI Semibold" panose="020B0700000000000000" pitchFamily="34" charset="-128"/>
                </a:rPr>
                <a:t>∆</a:t>
              </a:r>
              <a:r>
                <a:rPr lang="en-US" dirty="0"/>
                <a:t>/</a:t>
              </a:r>
              <a:r>
                <a:rPr lang="en-US" dirty="0">
                  <a:latin typeface="Yu Gothic UI Semibold" panose="020B0700000000000000" pitchFamily="34" charset="-128"/>
                  <a:ea typeface="Yu Gothic UI Semibold" panose="020B0700000000000000" pitchFamily="34" charset="-128"/>
                </a:rPr>
                <a:t>$</a:t>
              </a:r>
              <a:r>
                <a:rPr lang="en-US" dirty="0"/>
                <a:t>,R</a:t>
              </a:r>
              <a:endParaRPr lang="he-IL" dirty="0"/>
            </a:p>
          </p:txBody>
        </p:sp>
      </p:grpSp>
      <p:grpSp>
        <p:nvGrpSpPr>
          <p:cNvPr id="3" name="קבוצה 2"/>
          <p:cNvGrpSpPr/>
          <p:nvPr/>
        </p:nvGrpSpPr>
        <p:grpSpPr>
          <a:xfrm>
            <a:off x="7754111" y="3627935"/>
            <a:ext cx="4067976" cy="989392"/>
            <a:chOff x="7262426" y="3336082"/>
            <a:chExt cx="4855041" cy="1117761"/>
          </a:xfrm>
        </p:grpSpPr>
        <p:pic>
          <p:nvPicPr>
            <p:cNvPr id="40" name="תמונה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1220" b="68584"/>
            <a:stretch>
              <a:fillRect/>
            </a:stretch>
          </p:blipFill>
          <p:spPr bwMode="auto">
            <a:xfrm>
              <a:off x="7262426" y="3336082"/>
              <a:ext cx="4827331" cy="56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תמונה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1809"/>
            <a:stretch>
              <a:fillRect/>
            </a:stretch>
          </p:blipFill>
          <p:spPr bwMode="auto">
            <a:xfrm>
              <a:off x="7283209" y="3665800"/>
              <a:ext cx="4834258" cy="78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9349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3</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marL="342900" indent="-342900" algn="ctr">
              <a:defRPr/>
            </a:pPr>
            <a:r>
              <a:rPr lang="en-US" sz="2400" dirty="0">
                <a:latin typeface="Varela Round" pitchFamily="2" charset="-79"/>
                <a:cs typeface="Varela Round" pitchFamily="2" charset="-79"/>
              </a:rPr>
              <a:t>f(x) = 2x</a:t>
            </a:r>
            <a:endParaRPr lang="he-IL" sz="2400" dirty="0">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12" name="Rectangle 3">
            <a:extLst>
              <a:ext uri="{FF2B5EF4-FFF2-40B4-BE49-F238E27FC236}">
                <a16:creationId xmlns:a16="http://schemas.microsoft.com/office/drawing/2014/main" id="{8AD7FE35-937C-423D-AB8E-20F18048BEC6}"/>
              </a:ext>
            </a:extLst>
          </p:cNvPr>
          <p:cNvSpPr txBox="1">
            <a:spLocks noChangeArrowheads="1"/>
          </p:cNvSpPr>
          <p:nvPr/>
        </p:nvSpPr>
        <p:spPr bwMode="auto">
          <a:xfrm>
            <a:off x="468148" y="3876915"/>
            <a:ext cx="6726382" cy="2800976"/>
          </a:xfrm>
          <a:prstGeom prst="rect">
            <a:avLst/>
          </a:prstGeom>
          <a:noFill/>
          <a:ln w="9525">
            <a:noFill/>
            <a:miter lim="800000"/>
            <a:headEnd/>
            <a:tailEnd/>
          </a:ln>
        </p:spPr>
        <p:txBody>
          <a:bodyPr/>
          <a:lstStyle/>
          <a:p>
            <a:pPr>
              <a:defRPr/>
            </a:pPr>
            <a:r>
              <a:rPr lang="he-IL" sz="2400" dirty="0">
                <a:latin typeface="Varela Round" pitchFamily="2" charset="-79"/>
                <a:cs typeface="Varela Round" pitchFamily="2" charset="-79"/>
              </a:rPr>
              <a:t>נבחר פתרון א:</a:t>
            </a:r>
          </a:p>
          <a:p>
            <a:pPr>
              <a:defRPr/>
            </a:pPr>
            <a:r>
              <a:rPr lang="he-IL" sz="2400" dirty="0">
                <a:latin typeface="Varela Round" pitchFamily="2" charset="-79"/>
                <a:cs typeface="Varela Round" pitchFamily="2" charset="-79"/>
              </a:rPr>
              <a:t>נעבור על הסרט עד סוף המילה, נכתוב $ ונחזור לתחילת המילה.</a:t>
            </a:r>
          </a:p>
          <a:p>
            <a:pPr>
              <a:defRPr/>
            </a:pPr>
            <a:r>
              <a:rPr lang="he-IL" sz="2400" dirty="0">
                <a:latin typeface="Varela Round" pitchFamily="2" charset="-79"/>
                <a:cs typeface="Varela Round" pitchFamily="2" charset="-79"/>
              </a:rPr>
              <a:t>עבור כל "1":  </a:t>
            </a:r>
          </a:p>
          <a:p>
            <a:pPr lvl="1">
              <a:defRPr/>
            </a:pPr>
            <a:r>
              <a:rPr lang="he-IL" sz="2400" dirty="0">
                <a:latin typeface="Varela Round" pitchFamily="2" charset="-79"/>
                <a:cs typeface="Varela Round" pitchFamily="2" charset="-79"/>
              </a:rPr>
              <a:t>נהפוך "1" ל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a:t>
            </a:r>
          </a:p>
          <a:p>
            <a:pPr lvl="1">
              <a:defRPr/>
            </a:pPr>
            <a:r>
              <a:rPr lang="he-IL" sz="2400" dirty="0">
                <a:latin typeface="Varela Round" pitchFamily="2" charset="-79"/>
                <a:cs typeface="Varela Round" pitchFamily="2" charset="-79"/>
              </a:rPr>
              <a:t>נעבור לסוף המילה ונחליף 2 רווחים ב "11"</a:t>
            </a:r>
          </a:p>
          <a:p>
            <a:pPr>
              <a:defRPr/>
            </a:pPr>
            <a:r>
              <a:rPr lang="he-IL" sz="2400" dirty="0">
                <a:latin typeface="Varela Round" pitchFamily="2" charset="-79"/>
                <a:cs typeface="Varela Round" pitchFamily="2" charset="-79"/>
              </a:rPr>
              <a:t>נרשום $ בסף המילה</a:t>
            </a:r>
          </a:p>
        </p:txBody>
      </p:sp>
      <p:sp>
        <p:nvSpPr>
          <p:cNvPr id="22" name="מלבן 21"/>
          <p:cNvSpPr/>
          <p:nvPr/>
        </p:nvSpPr>
        <p:spPr>
          <a:xfrm>
            <a:off x="4345203" y="1090484"/>
            <a:ext cx="1262751"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רעיון?</a:t>
            </a:r>
            <a:endParaRPr lang="he-IL" sz="2800" dirty="0"/>
          </a:p>
        </p:txBody>
      </p:sp>
      <p:grpSp>
        <p:nvGrpSpPr>
          <p:cNvPr id="16" name="Group 11"/>
          <p:cNvGrpSpPr>
            <a:grpSpLocks/>
          </p:cNvGrpSpPr>
          <p:nvPr/>
        </p:nvGrpSpPr>
        <p:grpSpPr bwMode="auto">
          <a:xfrm>
            <a:off x="7194823" y="3415250"/>
            <a:ext cx="4605657" cy="1915815"/>
            <a:chOff x="4410601" y="2137172"/>
            <a:chExt cx="4604812" cy="1915430"/>
          </a:xfrm>
        </p:grpSpPr>
        <p:pic>
          <p:nvPicPr>
            <p:cNvPr id="1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253" t="22917" r="66722" b="64667"/>
            <a:stretch>
              <a:fillRect/>
            </a:stretch>
          </p:blipFill>
          <p:spPr bwMode="auto">
            <a:xfrm>
              <a:off x="5759291" y="2216638"/>
              <a:ext cx="2203449" cy="118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
              <a:extLst>
                <a:ext uri="{FF2B5EF4-FFF2-40B4-BE49-F238E27FC236}">
                  <a16:creationId xmlns:a16="http://schemas.microsoft.com/office/drawing/2014/main" id="{FC128FC1-2E70-4A9E-BE84-9DF2831871D7}"/>
                </a:ext>
              </a:extLst>
            </p:cNvPr>
            <p:cNvSpPr/>
            <p:nvPr/>
          </p:nvSpPr>
          <p:spPr>
            <a:xfrm>
              <a:off x="8050261" y="2137172"/>
              <a:ext cx="965152" cy="461572"/>
            </a:xfrm>
            <a:prstGeom prst="rect">
              <a:avLst/>
            </a:prstGeom>
          </p:spPr>
          <p:txBody>
            <a:bodyPr wrap="none">
              <a:spAutoFit/>
            </a:bodyPr>
            <a:lstStyle/>
            <a:p>
              <a:pPr algn="r" rtl="1" eaLnBrk="1" hangingPunct="1">
                <a:defRPr/>
              </a:pPr>
              <a:r>
                <a:rPr lang="he-IL" sz="2400" dirty="0">
                  <a:latin typeface="Varela Round" pitchFamily="2" charset="-79"/>
                  <a:cs typeface="Varela Round" pitchFamily="2" charset="-79"/>
                </a:rPr>
                <a:t>הקלט</a:t>
              </a:r>
            </a:p>
          </p:txBody>
        </p:sp>
        <p:sp>
          <p:nvSpPr>
            <p:cNvPr id="19" name="Rectangle 8">
              <a:extLst>
                <a:ext uri="{FF2B5EF4-FFF2-40B4-BE49-F238E27FC236}">
                  <a16:creationId xmlns:a16="http://schemas.microsoft.com/office/drawing/2014/main" id="{01EDD740-8B0C-4F0B-B110-A4E192498721}"/>
                </a:ext>
              </a:extLst>
            </p:cNvPr>
            <p:cNvSpPr/>
            <p:nvPr/>
          </p:nvSpPr>
          <p:spPr>
            <a:xfrm>
              <a:off x="7882070" y="2810137"/>
              <a:ext cx="1123820" cy="461572"/>
            </a:xfrm>
            <a:prstGeom prst="rect">
              <a:avLst/>
            </a:prstGeom>
          </p:spPr>
          <p:txBody>
            <a:bodyPr wrap="none">
              <a:spAutoFit/>
            </a:bodyPr>
            <a:lstStyle/>
            <a:p>
              <a:pPr algn="r" rtl="1" eaLnBrk="1" hangingPunct="1">
                <a:defRPr/>
              </a:pPr>
              <a:r>
                <a:rPr lang="he-IL" sz="2400" dirty="0">
                  <a:latin typeface="Varela Round" pitchFamily="2" charset="-79"/>
                  <a:cs typeface="Varela Round" pitchFamily="2" charset="-79"/>
                </a:rPr>
                <a:t>הפלט: </a:t>
              </a:r>
            </a:p>
          </p:txBody>
        </p:sp>
        <p:sp>
          <p:nvSpPr>
            <p:cNvPr id="20" name="Rectangle 10">
              <a:extLst>
                <a:ext uri="{FF2B5EF4-FFF2-40B4-BE49-F238E27FC236}">
                  <a16:creationId xmlns:a16="http://schemas.microsoft.com/office/drawing/2014/main" id="{DF13D754-F88E-4DA7-A6B5-1560CC5B70B6}"/>
                </a:ext>
              </a:extLst>
            </p:cNvPr>
            <p:cNvSpPr/>
            <p:nvPr/>
          </p:nvSpPr>
          <p:spPr>
            <a:xfrm>
              <a:off x="4410601" y="3591030"/>
              <a:ext cx="4595288" cy="461572"/>
            </a:xfrm>
            <a:prstGeom prst="rect">
              <a:avLst/>
            </a:prstGeom>
          </p:spPr>
          <p:txBody>
            <a:bodyPr wrap="none">
              <a:spAutoFit/>
            </a:bodyPr>
            <a:lstStyle/>
            <a:p>
              <a:pPr algn="r" rtl="1" eaLnBrk="1" hangingPunct="1">
                <a:defRPr/>
              </a:pPr>
              <a:r>
                <a:rPr lang="he-IL" sz="2400" dirty="0">
                  <a:latin typeface="Varela Round" pitchFamily="2" charset="-79"/>
                  <a:cs typeface="Varela Round" pitchFamily="2" charset="-79"/>
                </a:rPr>
                <a:t>מקרה שכדאי לבדוק: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שווה אפס</a:t>
              </a:r>
            </a:p>
          </p:txBody>
        </p:sp>
      </p:grpSp>
      <p:pic>
        <p:nvPicPr>
          <p:cNvPr id="23" name="תמונה 1"/>
          <p:cNvPicPr>
            <a:picLocks noChangeAspect="1"/>
          </p:cNvPicPr>
          <p:nvPr/>
        </p:nvPicPr>
        <p:blipFill>
          <a:blip r:embed="rId3">
            <a:extLst>
              <a:ext uri="{28A0092B-C50C-407E-A947-70E740481C1C}">
                <a14:useLocalDpi xmlns:a14="http://schemas.microsoft.com/office/drawing/2010/main" val="0"/>
              </a:ext>
            </a:extLst>
          </a:blip>
          <a:srcRect t="72395"/>
          <a:stretch>
            <a:fillRect/>
          </a:stretch>
        </p:blipFill>
        <p:spPr bwMode="auto">
          <a:xfrm>
            <a:off x="2334491" y="2960599"/>
            <a:ext cx="45720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תמונה 1"/>
          <p:cNvPicPr>
            <a:picLocks noChangeAspect="1"/>
          </p:cNvPicPr>
          <p:nvPr/>
        </p:nvPicPr>
        <p:blipFill>
          <a:blip r:embed="rId3">
            <a:extLst>
              <a:ext uri="{28A0092B-C50C-407E-A947-70E740481C1C}">
                <a14:useLocalDpi xmlns:a14="http://schemas.microsoft.com/office/drawing/2010/main" val="0"/>
              </a:ext>
            </a:extLst>
          </a:blip>
          <a:srcRect t="32872" b="37268"/>
          <a:stretch>
            <a:fillRect/>
          </a:stretch>
        </p:blipFill>
        <p:spPr bwMode="auto">
          <a:xfrm>
            <a:off x="2334491" y="1893799"/>
            <a:ext cx="4572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53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3</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marL="342900" indent="-342900" algn="ctr">
              <a:defRPr/>
            </a:pPr>
            <a:r>
              <a:rPr lang="en-US" sz="2400" dirty="0">
                <a:latin typeface="Varela Round" pitchFamily="2" charset="-79"/>
                <a:cs typeface="Varela Round" pitchFamily="2" charset="-79"/>
              </a:rPr>
              <a:t>f(x) = 2x</a:t>
            </a:r>
            <a:endParaRPr lang="he-IL" sz="2400" dirty="0">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2" name="מלבן 21"/>
          <p:cNvSpPr/>
          <p:nvPr/>
        </p:nvSpPr>
        <p:spPr>
          <a:xfrm>
            <a:off x="4345203" y="1090484"/>
            <a:ext cx="1262751" cy="523220"/>
          </a:xfrm>
          <a:prstGeom prst="rect">
            <a:avLst/>
          </a:prstGeom>
        </p:spPr>
        <p:txBody>
          <a:bodyPr wrap="square">
            <a:spAutoFit/>
          </a:bodyPr>
          <a:lstStyle/>
          <a:p>
            <a:pPr algn="ctr"/>
            <a:r>
              <a:rPr lang="he-IL" sz="2800" dirty="0">
                <a:solidFill>
                  <a:srgbClr val="202122"/>
                </a:solidFill>
                <a:latin typeface="Varela Round" pitchFamily="2" charset="-79"/>
                <a:cs typeface="Varela Round" pitchFamily="2" charset="-79"/>
              </a:rPr>
              <a:t>?</a:t>
            </a:r>
            <a:endParaRPr lang="he-IL" sz="2800" dirty="0"/>
          </a:p>
        </p:txBody>
      </p:sp>
      <p:grpSp>
        <p:nvGrpSpPr>
          <p:cNvPr id="2" name="קבוצה 1"/>
          <p:cNvGrpSpPr/>
          <p:nvPr/>
        </p:nvGrpSpPr>
        <p:grpSpPr>
          <a:xfrm>
            <a:off x="1957452" y="1033874"/>
            <a:ext cx="2270388" cy="897472"/>
            <a:chOff x="1759527" y="6962413"/>
            <a:chExt cx="2270388" cy="897472"/>
          </a:xfrm>
        </p:grpSpPr>
        <p:pic>
          <p:nvPicPr>
            <p:cNvPr id="1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253" t="22917" r="66722" b="64667"/>
            <a:stretch>
              <a:fillRect/>
            </a:stretch>
          </p:blipFill>
          <p:spPr bwMode="auto">
            <a:xfrm>
              <a:off x="1759527" y="6983160"/>
              <a:ext cx="1628176" cy="8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
              <a:extLst>
                <a:ext uri="{FF2B5EF4-FFF2-40B4-BE49-F238E27FC236}">
                  <a16:creationId xmlns:a16="http://schemas.microsoft.com/office/drawing/2014/main" id="{FC128FC1-2E70-4A9E-BE84-9DF2831871D7}"/>
                </a:ext>
              </a:extLst>
            </p:cNvPr>
            <p:cNvSpPr/>
            <p:nvPr/>
          </p:nvSpPr>
          <p:spPr bwMode="auto">
            <a:xfrm>
              <a:off x="3313977" y="6962413"/>
              <a:ext cx="675186" cy="369332"/>
            </a:xfrm>
            <a:prstGeom prst="rect">
              <a:avLst/>
            </a:prstGeom>
          </p:spPr>
          <p:txBody>
            <a:bodyPr wrap="none">
              <a:spAutoFit/>
            </a:bodyPr>
            <a:lstStyle/>
            <a:p>
              <a:pPr algn="r" rtl="1" eaLnBrk="1" hangingPunct="1">
                <a:defRPr/>
              </a:pPr>
              <a:r>
                <a:rPr lang="he-IL" dirty="0">
                  <a:latin typeface="Varela Round" pitchFamily="2" charset="-79"/>
                  <a:cs typeface="Varela Round" pitchFamily="2" charset="-79"/>
                </a:rPr>
                <a:t>קלט:</a:t>
              </a:r>
            </a:p>
          </p:txBody>
        </p:sp>
        <p:sp>
          <p:nvSpPr>
            <p:cNvPr id="19" name="Rectangle 8">
              <a:extLst>
                <a:ext uri="{FF2B5EF4-FFF2-40B4-BE49-F238E27FC236}">
                  <a16:creationId xmlns:a16="http://schemas.microsoft.com/office/drawing/2014/main" id="{01EDD740-8B0C-4F0B-B110-A4E192498721}"/>
                </a:ext>
              </a:extLst>
            </p:cNvPr>
            <p:cNvSpPr/>
            <p:nvPr/>
          </p:nvSpPr>
          <p:spPr bwMode="auto">
            <a:xfrm>
              <a:off x="3303433" y="7384139"/>
              <a:ext cx="726482" cy="369332"/>
            </a:xfrm>
            <a:prstGeom prst="rect">
              <a:avLst/>
            </a:prstGeom>
          </p:spPr>
          <p:txBody>
            <a:bodyPr wrap="none">
              <a:spAutoFit/>
            </a:bodyPr>
            <a:lstStyle/>
            <a:p>
              <a:pPr algn="r" rtl="1" eaLnBrk="1" hangingPunct="1">
                <a:defRPr/>
              </a:pPr>
              <a:r>
                <a:rPr lang="he-IL" dirty="0">
                  <a:latin typeface="Varela Round" pitchFamily="2" charset="-79"/>
                  <a:cs typeface="Varela Round" pitchFamily="2" charset="-79"/>
                </a:rPr>
                <a:t>פלט: </a:t>
              </a:r>
            </a:p>
          </p:txBody>
        </p:sp>
      </p:grpSp>
      <p:sp>
        <p:nvSpPr>
          <p:cNvPr id="20" name="Rectangle 10">
            <a:extLst>
              <a:ext uri="{FF2B5EF4-FFF2-40B4-BE49-F238E27FC236}">
                <a16:creationId xmlns:a16="http://schemas.microsoft.com/office/drawing/2014/main" id="{DF13D754-F88E-4DA7-A6B5-1560CC5B70B6}"/>
              </a:ext>
            </a:extLst>
          </p:cNvPr>
          <p:cNvSpPr/>
          <p:nvPr/>
        </p:nvSpPr>
        <p:spPr bwMode="auto">
          <a:xfrm>
            <a:off x="7284843" y="5215615"/>
            <a:ext cx="4596131" cy="461665"/>
          </a:xfrm>
          <a:prstGeom prst="rect">
            <a:avLst/>
          </a:prstGeom>
        </p:spPr>
        <p:txBody>
          <a:bodyPr wrap="none">
            <a:spAutoFit/>
          </a:bodyPr>
          <a:lstStyle/>
          <a:p>
            <a:pPr algn="r" rtl="1" eaLnBrk="1" hangingPunct="1">
              <a:defRPr/>
            </a:pPr>
            <a:r>
              <a:rPr lang="he-IL" sz="2400" dirty="0">
                <a:latin typeface="Varela Round" pitchFamily="2" charset="-79"/>
                <a:cs typeface="Varela Round" pitchFamily="2" charset="-79"/>
              </a:rPr>
              <a:t>מקרה שכדאי לבדוק: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שווה אפס</a:t>
            </a:r>
          </a:p>
        </p:txBody>
      </p:sp>
      <p:pic>
        <p:nvPicPr>
          <p:cNvPr id="21"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127" t="28125" r="30307" b="23747"/>
          <a:stretch/>
        </p:blipFill>
        <p:spPr bwMode="auto">
          <a:xfrm>
            <a:off x="-3987" y="2466114"/>
            <a:ext cx="7376968" cy="340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קבוצה 24"/>
          <p:cNvGrpSpPr/>
          <p:nvPr/>
        </p:nvGrpSpPr>
        <p:grpSpPr>
          <a:xfrm>
            <a:off x="971003" y="2205041"/>
            <a:ext cx="2368528" cy="692470"/>
            <a:chOff x="3885237" y="3291616"/>
            <a:chExt cx="1964814" cy="637898"/>
          </a:xfrm>
        </p:grpSpPr>
        <p:sp>
          <p:nvSpPr>
            <p:cNvPr id="26" name="הסבר מלבני מעוגל 25"/>
            <p:cNvSpPr/>
            <p:nvPr/>
          </p:nvSpPr>
          <p:spPr>
            <a:xfrm>
              <a:off x="4257563" y="3346774"/>
              <a:ext cx="1592488" cy="582740"/>
            </a:xfrm>
            <a:prstGeom prst="wedgeRoundRectCallout">
              <a:avLst>
                <a:gd name="adj1" fmla="val 59158"/>
                <a:gd name="adj2" fmla="val 1687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3885237" y="3291616"/>
              <a:ext cx="1924275" cy="538690"/>
            </a:xfrm>
            <a:prstGeom prst="rect">
              <a:avLst/>
            </a:prstGeom>
          </p:spPr>
          <p:txBody>
            <a:bodyPr wrap="square">
              <a:spAutoFit/>
            </a:bodyPr>
            <a:lstStyle/>
            <a:p>
              <a:r>
                <a:rPr lang="he-IL" sz="1600" dirty="0">
                  <a:solidFill>
                    <a:srgbClr val="000000"/>
                  </a:solidFill>
                  <a:latin typeface="Varela Round" pitchFamily="2" charset="-79"/>
                  <a:cs typeface="Varela Round" pitchFamily="2" charset="-79"/>
                </a:rPr>
                <a:t>לולאה המבצעת את אלגוריתם החלוקה</a:t>
              </a:r>
            </a:p>
          </p:txBody>
        </p:sp>
      </p:grpSp>
      <p:grpSp>
        <p:nvGrpSpPr>
          <p:cNvPr id="28" name="קבוצה 27"/>
          <p:cNvGrpSpPr/>
          <p:nvPr/>
        </p:nvGrpSpPr>
        <p:grpSpPr>
          <a:xfrm>
            <a:off x="3333261" y="5748252"/>
            <a:ext cx="1865629" cy="637898"/>
            <a:chOff x="4157361" y="3291616"/>
            <a:chExt cx="1692690" cy="637898"/>
          </a:xfrm>
        </p:grpSpPr>
        <p:sp>
          <p:nvSpPr>
            <p:cNvPr id="29" name="הסבר מלבני מעוגל 28"/>
            <p:cNvSpPr/>
            <p:nvPr/>
          </p:nvSpPr>
          <p:spPr>
            <a:xfrm>
              <a:off x="4257563" y="3346774"/>
              <a:ext cx="1592488" cy="582740"/>
            </a:xfrm>
            <a:prstGeom prst="wedgeRoundRectCallout">
              <a:avLst>
                <a:gd name="adj1" fmla="val -50704"/>
                <a:gd name="adj2" fmla="val -9518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p:cNvSpPr/>
            <p:nvPr/>
          </p:nvSpPr>
          <p:spPr>
            <a:xfrm>
              <a:off x="4157361" y="3291616"/>
              <a:ext cx="1652150" cy="584775"/>
            </a:xfrm>
            <a:prstGeom prst="rect">
              <a:avLst/>
            </a:prstGeom>
          </p:spPr>
          <p:txBody>
            <a:bodyPr wrap="square">
              <a:spAutoFit/>
            </a:bodyPr>
            <a:lstStyle/>
            <a:p>
              <a:pPr algn="ctr"/>
              <a:r>
                <a:rPr lang="he-IL" sz="1600" dirty="0">
                  <a:latin typeface="Varela Round" pitchFamily="2" charset="-79"/>
                  <a:cs typeface="Varela Round" pitchFamily="2" charset="-79"/>
                </a:rPr>
                <a:t>כתיבת ה-$ הסוגר בסיום החישוב</a:t>
              </a:r>
              <a:endParaRPr lang="he-IL" sz="1600" dirty="0">
                <a:solidFill>
                  <a:srgbClr val="000000"/>
                </a:solidFill>
                <a:latin typeface="Varela Round" pitchFamily="2" charset="-79"/>
                <a:cs typeface="Varela Round" pitchFamily="2" charset="-79"/>
              </a:endParaRPr>
            </a:p>
          </p:txBody>
        </p:sp>
      </p:grpSp>
      <p:grpSp>
        <p:nvGrpSpPr>
          <p:cNvPr id="31" name="קבוצה 30"/>
          <p:cNvGrpSpPr/>
          <p:nvPr/>
        </p:nvGrpSpPr>
        <p:grpSpPr>
          <a:xfrm>
            <a:off x="1129729" y="4907691"/>
            <a:ext cx="1489971" cy="584775"/>
            <a:chOff x="4257563" y="3291616"/>
            <a:chExt cx="1592488" cy="584775"/>
          </a:xfrm>
        </p:grpSpPr>
        <p:sp>
          <p:nvSpPr>
            <p:cNvPr id="32" name="הסבר מלבני מעוגל 31"/>
            <p:cNvSpPr/>
            <p:nvPr/>
          </p:nvSpPr>
          <p:spPr>
            <a:xfrm>
              <a:off x="4257563" y="3346774"/>
              <a:ext cx="1592488" cy="529617"/>
            </a:xfrm>
            <a:prstGeom prst="wedgeRoundRectCallout">
              <a:avLst>
                <a:gd name="adj1" fmla="val 16614"/>
                <a:gd name="adj2" fmla="val -11920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p:cNvSpPr/>
            <p:nvPr/>
          </p:nvSpPr>
          <p:spPr>
            <a:xfrm>
              <a:off x="4305318" y="3291616"/>
              <a:ext cx="1504195" cy="584775"/>
            </a:xfrm>
            <a:prstGeom prst="rect">
              <a:avLst/>
            </a:prstGeom>
          </p:spPr>
          <p:txBody>
            <a:bodyPr wrap="square">
              <a:spAutoFit/>
            </a:bodyPr>
            <a:lstStyle/>
            <a:p>
              <a:pPr algn="ctr"/>
              <a:r>
                <a:rPr lang="he-IL" sz="1600" dirty="0">
                  <a:latin typeface="Varela Round" pitchFamily="2" charset="-79"/>
                  <a:cs typeface="Varela Round" pitchFamily="2" charset="-79"/>
                </a:rPr>
                <a:t>חזרה לתחילת הסרט</a:t>
              </a:r>
              <a:endParaRPr lang="he-IL" sz="1600" dirty="0">
                <a:solidFill>
                  <a:srgbClr val="000000"/>
                </a:solidFill>
                <a:latin typeface="Varela Round" pitchFamily="2" charset="-79"/>
                <a:cs typeface="Varela Round" pitchFamily="2" charset="-79"/>
              </a:endParaRPr>
            </a:p>
          </p:txBody>
        </p:sp>
      </p:grpSp>
      <p:sp>
        <p:nvSpPr>
          <p:cNvPr id="34" name="Rectangle 3">
            <a:extLst>
              <a:ext uri="{FF2B5EF4-FFF2-40B4-BE49-F238E27FC236}">
                <a16:creationId xmlns:a16="http://schemas.microsoft.com/office/drawing/2014/main" id="{8AD7FE35-937C-423D-AB8E-20F18048BEC6}"/>
              </a:ext>
            </a:extLst>
          </p:cNvPr>
          <p:cNvSpPr txBox="1">
            <a:spLocks noChangeArrowheads="1"/>
          </p:cNvSpPr>
          <p:nvPr/>
        </p:nvSpPr>
        <p:spPr bwMode="auto">
          <a:xfrm>
            <a:off x="7523037" y="3410437"/>
            <a:ext cx="4315897" cy="1757308"/>
          </a:xfrm>
          <a:prstGeom prst="rect">
            <a:avLst/>
          </a:prstGeom>
          <a:noFill/>
          <a:ln w="9525">
            <a:noFill/>
            <a:miter lim="800000"/>
            <a:headEnd/>
            <a:tailEnd/>
          </a:ln>
        </p:spPr>
        <p:txBody>
          <a:bodyPr/>
          <a:lstStyle/>
          <a:p>
            <a:pPr>
              <a:defRPr/>
            </a:pPr>
            <a:r>
              <a:rPr lang="he-IL" dirty="0">
                <a:latin typeface="Varela Round" pitchFamily="2" charset="-79"/>
                <a:cs typeface="Varela Round" pitchFamily="2" charset="-79"/>
              </a:rPr>
              <a:t>נעבור על הסרט עד סוף המילה, נכתוב $ ונחזור לתחילת המילה.</a:t>
            </a:r>
          </a:p>
          <a:p>
            <a:pPr>
              <a:defRPr/>
            </a:pPr>
            <a:r>
              <a:rPr lang="he-IL" dirty="0">
                <a:latin typeface="Varela Round" pitchFamily="2" charset="-79"/>
                <a:cs typeface="Varela Round" pitchFamily="2" charset="-79"/>
              </a:rPr>
              <a:t>עבור כל "1":  </a:t>
            </a:r>
          </a:p>
          <a:p>
            <a:pPr>
              <a:defRPr/>
            </a:pPr>
            <a:r>
              <a:rPr lang="he-IL" dirty="0">
                <a:latin typeface="Varela Round" pitchFamily="2" charset="-79"/>
                <a:cs typeface="Varela Round" pitchFamily="2" charset="-79"/>
              </a:rPr>
              <a:t>  נהפוך "1" ל </a:t>
            </a:r>
            <a:r>
              <a:rPr lang="en-US" dirty="0">
                <a:latin typeface="Varela Round" pitchFamily="2" charset="-79"/>
                <a:cs typeface="Varela Round" pitchFamily="2" charset="-79"/>
              </a:rPr>
              <a:t>X</a:t>
            </a:r>
            <a:r>
              <a:rPr lang="he-IL" dirty="0">
                <a:latin typeface="Varela Round" pitchFamily="2" charset="-79"/>
                <a:cs typeface="Varela Round" pitchFamily="2" charset="-79"/>
              </a:rPr>
              <a:t>,    </a:t>
            </a:r>
          </a:p>
          <a:p>
            <a:pPr>
              <a:defRPr/>
            </a:pPr>
            <a:r>
              <a:rPr lang="he-IL" dirty="0">
                <a:latin typeface="Varela Round" pitchFamily="2" charset="-79"/>
                <a:cs typeface="Varela Round" pitchFamily="2" charset="-79"/>
              </a:rPr>
              <a:t>  נעבור לסוף המילה ונחליף 2 רווחים ב "11"</a:t>
            </a:r>
          </a:p>
          <a:p>
            <a:pPr>
              <a:defRPr/>
            </a:pPr>
            <a:r>
              <a:rPr lang="he-IL" dirty="0">
                <a:latin typeface="Varela Round" pitchFamily="2" charset="-79"/>
                <a:cs typeface="Varela Round" pitchFamily="2" charset="-79"/>
              </a:rPr>
              <a:t>נרשום $ בסף המילה</a:t>
            </a:r>
          </a:p>
        </p:txBody>
      </p:sp>
    </p:spTree>
    <p:extLst>
      <p:ext uri="{BB962C8B-B14F-4D97-AF65-F5344CB8AC3E}">
        <p14:creationId xmlns:p14="http://schemas.microsoft.com/office/powerpoint/2010/main" val="39584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3</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marL="342900" indent="-342900" algn="ctr">
              <a:defRPr/>
            </a:pPr>
            <a:r>
              <a:rPr lang="en-US" sz="2400" dirty="0">
                <a:latin typeface="Varela Round" pitchFamily="2" charset="-79"/>
                <a:cs typeface="Varela Round" pitchFamily="2" charset="-79"/>
              </a:rPr>
              <a:t>f(x) = 2x</a:t>
            </a:r>
            <a:endParaRPr lang="he-IL" sz="2400" dirty="0">
              <a:latin typeface="Varela Round" pitchFamily="2" charset="-79"/>
              <a:cs typeface="Varela Round" pitchFamily="2" charset="-79"/>
            </a:endParaRPr>
          </a:p>
        </p:txBody>
      </p:sp>
      <p:sp>
        <p:nvSpPr>
          <p:cNvPr id="8" name="הסבר ענן 7"/>
          <p:cNvSpPr/>
          <p:nvPr/>
        </p:nvSpPr>
        <p:spPr>
          <a:xfrm>
            <a:off x="3671456" y="1047729"/>
            <a:ext cx="2208644" cy="959689"/>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pic>
        <p:nvPicPr>
          <p:cNvPr id="21"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127" t="28125" r="30307" b="23747"/>
          <a:stretch/>
        </p:blipFill>
        <p:spPr bwMode="auto">
          <a:xfrm>
            <a:off x="-3987" y="2466114"/>
            <a:ext cx="7376968" cy="340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קבוצה 24"/>
          <p:cNvGrpSpPr/>
          <p:nvPr/>
        </p:nvGrpSpPr>
        <p:grpSpPr>
          <a:xfrm>
            <a:off x="2261700" y="2970162"/>
            <a:ext cx="914984" cy="338555"/>
            <a:chOff x="4257563" y="3291614"/>
            <a:chExt cx="1592488" cy="637900"/>
          </a:xfrm>
        </p:grpSpPr>
        <p:sp>
          <p:nvSpPr>
            <p:cNvPr id="26" name="הסבר מלבני מעוגל 25"/>
            <p:cNvSpPr/>
            <p:nvPr/>
          </p:nvSpPr>
          <p:spPr>
            <a:xfrm>
              <a:off x="4257563" y="3346774"/>
              <a:ext cx="1592488" cy="582740"/>
            </a:xfrm>
            <a:prstGeom prst="wedgeRoundRectCallout">
              <a:avLst>
                <a:gd name="adj1" fmla="val 33898"/>
                <a:gd name="adj2" fmla="val 21470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57563" y="3291614"/>
              <a:ext cx="1551948" cy="637898"/>
            </a:xfrm>
            <a:prstGeom prst="rect">
              <a:avLst/>
            </a:prstGeom>
          </p:spPr>
          <p:txBody>
            <a:bodyPr wrap="square">
              <a:spAutoFit/>
            </a:bodyPr>
            <a:lstStyle/>
            <a:p>
              <a:pPr algn="ctr"/>
              <a:r>
                <a:rPr lang="en-US" sz="1600" dirty="0">
                  <a:solidFill>
                    <a:srgbClr val="000000"/>
                  </a:solidFill>
                  <a:latin typeface="Varela Round" pitchFamily="2" charset="-79"/>
                  <a:cs typeface="Varela Round" pitchFamily="2" charset="-79"/>
                </a:rPr>
                <a:t>X=0</a:t>
              </a:r>
              <a:r>
                <a:rPr lang="he-IL" sz="1600" dirty="0">
                  <a:solidFill>
                    <a:srgbClr val="000000"/>
                  </a:solidFill>
                  <a:latin typeface="Varela Round" pitchFamily="2" charset="-79"/>
                  <a:cs typeface="Varela Round" pitchFamily="2" charset="-79"/>
                </a:rPr>
                <a:t> ?</a:t>
              </a:r>
            </a:p>
          </p:txBody>
        </p:sp>
      </p:grpSp>
      <p:sp>
        <p:nvSpPr>
          <p:cNvPr id="23" name="Rectangle 10">
            <a:extLst>
              <a:ext uri="{FF2B5EF4-FFF2-40B4-BE49-F238E27FC236}">
                <a16:creationId xmlns:a16="http://schemas.microsoft.com/office/drawing/2014/main" id="{DF13D754-F88E-4DA7-A6B5-1560CC5B70B6}"/>
              </a:ext>
            </a:extLst>
          </p:cNvPr>
          <p:cNvSpPr/>
          <p:nvPr/>
        </p:nvSpPr>
        <p:spPr bwMode="auto">
          <a:xfrm>
            <a:off x="3684497" y="1089082"/>
            <a:ext cx="1737849" cy="830997"/>
          </a:xfrm>
          <a:prstGeom prst="rect">
            <a:avLst/>
          </a:prstGeom>
        </p:spPr>
        <p:txBody>
          <a:bodyPr wrap="square">
            <a:spAutoFit/>
          </a:bodyPr>
          <a:lstStyle/>
          <a:p>
            <a:pPr algn="r" rtl="1" eaLnBrk="1" hangingPunct="1">
              <a:defRPr/>
            </a:pPr>
            <a:r>
              <a:rPr lang="he-IL" sz="2400" dirty="0">
                <a:latin typeface="Varela Round" pitchFamily="2" charset="-79"/>
                <a:cs typeface="Varela Round" pitchFamily="2" charset="-79"/>
              </a:rPr>
              <a:t>האם 0=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מטופל?</a:t>
            </a:r>
          </a:p>
        </p:txBody>
      </p:sp>
    </p:spTree>
    <p:extLst>
      <p:ext uri="{BB962C8B-B14F-4D97-AF65-F5344CB8AC3E}">
        <p14:creationId xmlns:p14="http://schemas.microsoft.com/office/powerpoint/2010/main" val="280908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4</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marL="342900" indent="-342900" algn="ctr">
              <a:defRPr/>
            </a:pPr>
            <a:r>
              <a:rPr lang="he-IL" sz="2400" dirty="0">
                <a:latin typeface="Varela Round" pitchFamily="2" charset="-79"/>
                <a:cs typeface="Varela Round" pitchFamily="2" charset="-79"/>
              </a:rPr>
              <a:t>2/</a:t>
            </a:r>
            <a:r>
              <a:rPr lang="en-US" sz="2400" dirty="0">
                <a:latin typeface="Varela Round" pitchFamily="2" charset="-79"/>
                <a:cs typeface="Varela Round" pitchFamily="2" charset="-79"/>
              </a:rPr>
              <a:t>f(x) = x</a:t>
            </a:r>
            <a:endParaRPr lang="he-IL" sz="2400" dirty="0">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2" name="מלבן 21"/>
          <p:cNvSpPr/>
          <p:nvPr/>
        </p:nvSpPr>
        <p:spPr>
          <a:xfrm>
            <a:off x="4345203" y="1090484"/>
            <a:ext cx="1262751"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רעיון?</a:t>
            </a:r>
            <a:endParaRPr lang="he-IL" sz="2800" dirty="0"/>
          </a:p>
        </p:txBody>
      </p:sp>
      <p:graphicFrame>
        <p:nvGraphicFramePr>
          <p:cNvPr id="14" name="Group 141">
            <a:extLst>
              <a:ext uri="{FF2B5EF4-FFF2-40B4-BE49-F238E27FC236}">
                <a16:creationId xmlns:a16="http://schemas.microsoft.com/office/drawing/2014/main" id="{C3BF4BC5-FE1B-4AE5-980E-9E8AFD5BF296}"/>
              </a:ext>
            </a:extLst>
          </p:cNvPr>
          <p:cNvGraphicFramePr>
            <a:graphicFrameLocks/>
          </p:cNvGraphicFramePr>
          <p:nvPr>
            <p:extLst>
              <p:ext uri="{D42A27DB-BD31-4B8C-83A1-F6EECF244321}">
                <p14:modId xmlns:p14="http://schemas.microsoft.com/office/powerpoint/2010/main" val="1214397841"/>
              </p:ext>
            </p:extLst>
          </p:nvPr>
        </p:nvGraphicFramePr>
        <p:xfrm>
          <a:off x="7569490" y="4787310"/>
          <a:ext cx="3065463" cy="427038"/>
        </p:xfrm>
        <a:graphic>
          <a:graphicData uri="http://schemas.openxmlformats.org/drawingml/2006/table">
            <a:tbl>
              <a:tblPr rtl="1"/>
              <a:tblGrid>
                <a:gridCol w="613758">
                  <a:extLst>
                    <a:ext uri="{9D8B030D-6E8A-4147-A177-3AD203B41FA5}">
                      <a16:colId xmlns:a16="http://schemas.microsoft.com/office/drawing/2014/main" val="20000"/>
                    </a:ext>
                  </a:extLst>
                </a:gridCol>
                <a:gridCol w="612094">
                  <a:extLst>
                    <a:ext uri="{9D8B030D-6E8A-4147-A177-3AD203B41FA5}">
                      <a16:colId xmlns:a16="http://schemas.microsoft.com/office/drawing/2014/main" val="20001"/>
                    </a:ext>
                  </a:extLst>
                </a:gridCol>
                <a:gridCol w="613759">
                  <a:extLst>
                    <a:ext uri="{9D8B030D-6E8A-4147-A177-3AD203B41FA5}">
                      <a16:colId xmlns:a16="http://schemas.microsoft.com/office/drawing/2014/main" val="20002"/>
                    </a:ext>
                  </a:extLst>
                </a:gridCol>
                <a:gridCol w="612094">
                  <a:extLst>
                    <a:ext uri="{9D8B030D-6E8A-4147-A177-3AD203B41FA5}">
                      <a16:colId xmlns:a16="http://schemas.microsoft.com/office/drawing/2014/main" val="20003"/>
                    </a:ext>
                  </a:extLst>
                </a:gridCol>
                <a:gridCol w="613758">
                  <a:extLst>
                    <a:ext uri="{9D8B030D-6E8A-4147-A177-3AD203B41FA5}">
                      <a16:colId xmlns:a16="http://schemas.microsoft.com/office/drawing/2014/main" val="20004"/>
                    </a:ext>
                  </a:extLst>
                </a:gridCol>
              </a:tblGrid>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Arial" pitchFamily="34" charset="0"/>
                        </a:rPr>
                        <a:t>Δ</a:t>
                      </a:r>
                    </a:p>
                  </a:txBody>
                  <a:tcPr marT="45825" marB="458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a:t>
                      </a:r>
                      <a:endParaRPr kumimoji="0" lang="el-GR" sz="2000" b="0" i="0" u="none" strike="noStrike" cap="none" normalizeH="0" baseline="0" dirty="0">
                        <a:ln>
                          <a:noFill/>
                        </a:ln>
                        <a:solidFill>
                          <a:schemeClr val="tx1"/>
                        </a:solidFill>
                        <a:effectLst/>
                        <a:latin typeface="Arial" pitchFamily="34" charset="0"/>
                        <a:cs typeface="Arial" pitchFamily="34" charset="0"/>
                      </a:endParaRP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T="45825" marB="458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מלבן 14"/>
          <p:cNvSpPr/>
          <p:nvPr/>
        </p:nvSpPr>
        <p:spPr>
          <a:xfrm>
            <a:off x="7551074" y="3363628"/>
            <a:ext cx="615874" cy="369332"/>
          </a:xfrm>
          <a:prstGeom prst="rect">
            <a:avLst/>
          </a:prstGeom>
        </p:spPr>
        <p:txBody>
          <a:bodyPr wrap="none">
            <a:spAutoFit/>
          </a:bodyPr>
          <a:lstStyle/>
          <a:p>
            <a:pPr>
              <a:defRPr/>
            </a:pPr>
            <a:r>
              <a:rPr lang="he-IL" dirty="0">
                <a:latin typeface="Varela Round" pitchFamily="2" charset="-79"/>
                <a:cs typeface="Varela Round" pitchFamily="2" charset="-79"/>
              </a:rPr>
              <a:t>קלט</a:t>
            </a:r>
            <a:endParaRPr lang="he-IL" sz="1400" dirty="0">
              <a:latin typeface="Varela Round" pitchFamily="2" charset="-79"/>
              <a:cs typeface="Varela Round" pitchFamily="2" charset="-79"/>
            </a:endParaRPr>
          </a:p>
        </p:txBody>
      </p:sp>
      <p:sp>
        <p:nvSpPr>
          <p:cNvPr id="23" name="מלבן 22"/>
          <p:cNvSpPr/>
          <p:nvPr/>
        </p:nvSpPr>
        <p:spPr>
          <a:xfrm>
            <a:off x="7601685" y="4365340"/>
            <a:ext cx="614271" cy="369332"/>
          </a:xfrm>
          <a:prstGeom prst="rect">
            <a:avLst/>
          </a:prstGeom>
        </p:spPr>
        <p:txBody>
          <a:bodyPr wrap="none">
            <a:spAutoFit/>
          </a:bodyPr>
          <a:lstStyle/>
          <a:p>
            <a:pPr>
              <a:defRPr/>
            </a:pPr>
            <a:r>
              <a:rPr lang="he-IL" dirty="0">
                <a:latin typeface="Varela Round" pitchFamily="2" charset="-79"/>
                <a:cs typeface="Varela Round" pitchFamily="2" charset="-79"/>
              </a:rPr>
              <a:t>פלט</a:t>
            </a:r>
            <a:endParaRPr lang="he-IL" sz="1400" dirty="0">
              <a:latin typeface="Varela Round" pitchFamily="2" charset="-79"/>
              <a:cs typeface="Varela Round" pitchFamily="2" charset="-79"/>
            </a:endParaRPr>
          </a:p>
        </p:txBody>
      </p:sp>
      <p:graphicFrame>
        <p:nvGraphicFramePr>
          <p:cNvPr id="24" name="טבלה 23"/>
          <p:cNvGraphicFramePr>
            <a:graphicFrameLocks noGrp="1"/>
          </p:cNvGraphicFramePr>
          <p:nvPr>
            <p:extLst>
              <p:ext uri="{D42A27DB-BD31-4B8C-83A1-F6EECF244321}">
                <p14:modId xmlns:p14="http://schemas.microsoft.com/office/powerpoint/2010/main" val="1525327554"/>
              </p:ext>
            </p:extLst>
          </p:nvPr>
        </p:nvGraphicFramePr>
        <p:xfrm>
          <a:off x="7555331" y="3745920"/>
          <a:ext cx="4297365" cy="425450"/>
        </p:xfrm>
        <a:graphic>
          <a:graphicData uri="http://schemas.openxmlformats.org/drawingml/2006/table">
            <a:tbl>
              <a:tblPr rtl="1" firstRow="1" bandRow="1">
                <a:tableStyleId>{5C22544A-7EE6-4342-B048-85BDC9FD1C3A}</a:tableStyleId>
              </a:tblPr>
              <a:tblGrid>
                <a:gridCol w="477485">
                  <a:extLst>
                    <a:ext uri="{9D8B030D-6E8A-4147-A177-3AD203B41FA5}">
                      <a16:colId xmlns:a16="http://schemas.microsoft.com/office/drawing/2014/main" val="3543743438"/>
                    </a:ext>
                  </a:extLst>
                </a:gridCol>
                <a:gridCol w="477485">
                  <a:extLst>
                    <a:ext uri="{9D8B030D-6E8A-4147-A177-3AD203B41FA5}">
                      <a16:colId xmlns:a16="http://schemas.microsoft.com/office/drawing/2014/main" val="2362358715"/>
                    </a:ext>
                  </a:extLst>
                </a:gridCol>
                <a:gridCol w="477485">
                  <a:extLst>
                    <a:ext uri="{9D8B030D-6E8A-4147-A177-3AD203B41FA5}">
                      <a16:colId xmlns:a16="http://schemas.microsoft.com/office/drawing/2014/main" val="647055896"/>
                    </a:ext>
                  </a:extLst>
                </a:gridCol>
                <a:gridCol w="477485">
                  <a:extLst>
                    <a:ext uri="{9D8B030D-6E8A-4147-A177-3AD203B41FA5}">
                      <a16:colId xmlns:a16="http://schemas.microsoft.com/office/drawing/2014/main" val="2630472940"/>
                    </a:ext>
                  </a:extLst>
                </a:gridCol>
                <a:gridCol w="477485">
                  <a:extLst>
                    <a:ext uri="{9D8B030D-6E8A-4147-A177-3AD203B41FA5}">
                      <a16:colId xmlns:a16="http://schemas.microsoft.com/office/drawing/2014/main" val="2708962421"/>
                    </a:ext>
                  </a:extLst>
                </a:gridCol>
                <a:gridCol w="477485">
                  <a:extLst>
                    <a:ext uri="{9D8B030D-6E8A-4147-A177-3AD203B41FA5}">
                      <a16:colId xmlns:a16="http://schemas.microsoft.com/office/drawing/2014/main" val="137813320"/>
                    </a:ext>
                  </a:extLst>
                </a:gridCol>
                <a:gridCol w="477485">
                  <a:extLst>
                    <a:ext uri="{9D8B030D-6E8A-4147-A177-3AD203B41FA5}">
                      <a16:colId xmlns:a16="http://schemas.microsoft.com/office/drawing/2014/main" val="2420016847"/>
                    </a:ext>
                  </a:extLst>
                </a:gridCol>
                <a:gridCol w="477485">
                  <a:extLst>
                    <a:ext uri="{9D8B030D-6E8A-4147-A177-3AD203B41FA5}">
                      <a16:colId xmlns:a16="http://schemas.microsoft.com/office/drawing/2014/main" val="3476966451"/>
                    </a:ext>
                  </a:extLst>
                </a:gridCol>
                <a:gridCol w="477485">
                  <a:extLst>
                    <a:ext uri="{9D8B030D-6E8A-4147-A177-3AD203B41FA5}">
                      <a16:colId xmlns:a16="http://schemas.microsoft.com/office/drawing/2014/main" val="4291027838"/>
                    </a:ext>
                  </a:extLst>
                </a:gridCol>
              </a:tblGrid>
              <a:tr h="42545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endParaRPr lang="he-IL" sz="18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002321"/>
                  </a:ext>
                </a:extLst>
              </a:tr>
            </a:tbl>
          </a:graphicData>
        </a:graphic>
      </p:graphicFrame>
      <p:sp>
        <p:nvSpPr>
          <p:cNvPr id="25" name="Text Box 66">
            <a:extLst>
              <a:ext uri="{FF2B5EF4-FFF2-40B4-BE49-F238E27FC236}">
                <a16:creationId xmlns:a16="http://schemas.microsoft.com/office/drawing/2014/main" id="{AC12847D-F466-4186-9240-C835AAAA10FB}"/>
              </a:ext>
            </a:extLst>
          </p:cNvPr>
          <p:cNvSpPr txBox="1">
            <a:spLocks noChangeArrowheads="1"/>
          </p:cNvSpPr>
          <p:nvPr/>
        </p:nvSpPr>
        <p:spPr bwMode="auto">
          <a:xfrm>
            <a:off x="864523" y="2719102"/>
            <a:ext cx="6012873" cy="1646238"/>
          </a:xfrm>
          <a:prstGeom prst="rect">
            <a:avLst/>
          </a:prstGeom>
          <a:noFill/>
          <a:ln w="9525">
            <a:noFill/>
            <a:miter lim="800000"/>
            <a:headEnd/>
            <a:tailEnd/>
          </a:ln>
        </p:spPr>
        <p:txBody>
          <a:bodyPr wrap="square">
            <a:spAutoFit/>
          </a:bodyPr>
          <a:lstStyle/>
          <a:p>
            <a:pPr algn="just" rtl="1" eaLnBrk="1" hangingPunct="1">
              <a:spcBef>
                <a:spcPts val="600"/>
              </a:spcBef>
              <a:defRPr/>
            </a:pPr>
            <a:r>
              <a:rPr lang="he-IL" sz="2400" dirty="0">
                <a:latin typeface="Varela Round" pitchFamily="2" charset="-79"/>
                <a:cs typeface="Varela Round" pitchFamily="2" charset="-79"/>
              </a:rPr>
              <a:t>טיפ :</a:t>
            </a:r>
          </a:p>
          <a:p>
            <a:pPr algn="just" rtl="1" eaLnBrk="1" hangingPunct="1">
              <a:spcBef>
                <a:spcPts val="600"/>
              </a:spcBef>
              <a:defRPr/>
            </a:pPr>
            <a:r>
              <a:rPr lang="he-IL" sz="2400" dirty="0">
                <a:latin typeface="Varela Round" pitchFamily="2" charset="-79"/>
                <a:cs typeface="Varela Round" pitchFamily="2" charset="-79"/>
              </a:rPr>
              <a:t>אם חישוב הפונקציה נעשה בעזרת לולאה, יש לטפל תחילה בכתיבת ה-$ הראשון של התוצאה, ולחזור אחורנית לתחילת הסרט.</a:t>
            </a:r>
            <a:endParaRPr lang="en-US" sz="2400" dirty="0">
              <a:latin typeface="Varela Round" pitchFamily="2" charset="-79"/>
              <a:cs typeface="Varela Round" pitchFamily="2" charset="-79"/>
            </a:endParaRPr>
          </a:p>
        </p:txBody>
      </p:sp>
    </p:spTree>
    <p:extLst>
      <p:ext uri="{BB962C8B-B14F-4D97-AF65-F5344CB8AC3E}">
        <p14:creationId xmlns:p14="http://schemas.microsoft.com/office/powerpoint/2010/main" val="372770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edg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4</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marL="342900" indent="-342900" algn="ctr">
              <a:defRPr/>
            </a:pPr>
            <a:r>
              <a:rPr lang="he-IL" sz="2400" dirty="0">
                <a:latin typeface="Varela Round" pitchFamily="2" charset="-79"/>
                <a:cs typeface="Varela Round" pitchFamily="2" charset="-79"/>
              </a:rPr>
              <a:t>2/</a:t>
            </a:r>
            <a:r>
              <a:rPr lang="en-US" sz="2400" dirty="0">
                <a:latin typeface="Varela Round" pitchFamily="2" charset="-79"/>
                <a:cs typeface="Varela Round" pitchFamily="2" charset="-79"/>
              </a:rPr>
              <a:t>f(x) = x</a:t>
            </a:r>
            <a:endParaRPr lang="he-IL" sz="2400" dirty="0">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2" name="מלבן 21"/>
          <p:cNvSpPr/>
          <p:nvPr/>
        </p:nvSpPr>
        <p:spPr>
          <a:xfrm>
            <a:off x="4345203" y="1090484"/>
            <a:ext cx="1262751"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רעיון?</a:t>
            </a:r>
            <a:endParaRPr lang="he-IL" sz="2800" dirty="0"/>
          </a:p>
        </p:txBody>
      </p:sp>
      <p:graphicFrame>
        <p:nvGraphicFramePr>
          <p:cNvPr id="14" name="Group 141">
            <a:extLst>
              <a:ext uri="{FF2B5EF4-FFF2-40B4-BE49-F238E27FC236}">
                <a16:creationId xmlns:a16="http://schemas.microsoft.com/office/drawing/2014/main" id="{C3BF4BC5-FE1B-4AE5-980E-9E8AFD5BF296}"/>
              </a:ext>
            </a:extLst>
          </p:cNvPr>
          <p:cNvGraphicFramePr>
            <a:graphicFrameLocks/>
          </p:cNvGraphicFramePr>
          <p:nvPr>
            <p:extLst>
              <p:ext uri="{D42A27DB-BD31-4B8C-83A1-F6EECF244321}">
                <p14:modId xmlns:p14="http://schemas.microsoft.com/office/powerpoint/2010/main" val="1880750991"/>
              </p:ext>
            </p:extLst>
          </p:nvPr>
        </p:nvGraphicFramePr>
        <p:xfrm>
          <a:off x="8532209" y="4746599"/>
          <a:ext cx="1934726" cy="396450"/>
        </p:xfrm>
        <a:graphic>
          <a:graphicData uri="http://schemas.openxmlformats.org/drawingml/2006/table">
            <a:tbl>
              <a:tblPr rtl="1"/>
              <a:tblGrid>
                <a:gridCol w="387365">
                  <a:extLst>
                    <a:ext uri="{9D8B030D-6E8A-4147-A177-3AD203B41FA5}">
                      <a16:colId xmlns:a16="http://schemas.microsoft.com/office/drawing/2014/main" val="20000"/>
                    </a:ext>
                  </a:extLst>
                </a:gridCol>
                <a:gridCol w="386315">
                  <a:extLst>
                    <a:ext uri="{9D8B030D-6E8A-4147-A177-3AD203B41FA5}">
                      <a16:colId xmlns:a16="http://schemas.microsoft.com/office/drawing/2014/main" val="20001"/>
                    </a:ext>
                  </a:extLst>
                </a:gridCol>
                <a:gridCol w="387366">
                  <a:extLst>
                    <a:ext uri="{9D8B030D-6E8A-4147-A177-3AD203B41FA5}">
                      <a16:colId xmlns:a16="http://schemas.microsoft.com/office/drawing/2014/main" val="20002"/>
                    </a:ext>
                  </a:extLst>
                </a:gridCol>
                <a:gridCol w="386315">
                  <a:extLst>
                    <a:ext uri="{9D8B030D-6E8A-4147-A177-3AD203B41FA5}">
                      <a16:colId xmlns:a16="http://schemas.microsoft.com/office/drawing/2014/main" val="20003"/>
                    </a:ext>
                  </a:extLst>
                </a:gridCol>
                <a:gridCol w="387365">
                  <a:extLst>
                    <a:ext uri="{9D8B030D-6E8A-4147-A177-3AD203B41FA5}">
                      <a16:colId xmlns:a16="http://schemas.microsoft.com/office/drawing/2014/main" val="20004"/>
                    </a:ext>
                  </a:extLst>
                </a:gridCol>
              </a:tblGrid>
              <a:tr h="2741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a:ln>
                            <a:noFill/>
                          </a:ln>
                          <a:solidFill>
                            <a:schemeClr val="tx1"/>
                          </a:solidFill>
                          <a:effectLst/>
                          <a:latin typeface="Arial" pitchFamily="34" charset="0"/>
                          <a:cs typeface="Arial" pitchFamily="34" charset="0"/>
                        </a:rPr>
                        <a:t>Δ</a:t>
                      </a:r>
                    </a:p>
                  </a:txBody>
                  <a:tcPr marT="45825" marB="458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a:t>
                      </a:r>
                      <a:endParaRPr kumimoji="0" lang="el-GR" sz="2000" b="0" i="0" u="none" strike="noStrike" cap="none" normalizeH="0" baseline="0" dirty="0">
                        <a:ln>
                          <a:noFill/>
                        </a:ln>
                        <a:solidFill>
                          <a:schemeClr val="tx1"/>
                        </a:solidFill>
                        <a:effectLst/>
                        <a:latin typeface="Arial" pitchFamily="34" charset="0"/>
                        <a:cs typeface="Arial" pitchFamily="34" charset="0"/>
                      </a:endParaRP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T="45825" marB="458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chemeClr val="tx1"/>
                          </a:solidFill>
                          <a:effectLst/>
                          <a:latin typeface="Arial" pitchFamily="34" charset="0"/>
                          <a:cs typeface="Arial"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txBody>
                  <a:tcPr marT="45825" marB="458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מלבן 14"/>
          <p:cNvSpPr/>
          <p:nvPr/>
        </p:nvSpPr>
        <p:spPr>
          <a:xfrm>
            <a:off x="8377795" y="3336182"/>
            <a:ext cx="615874" cy="369332"/>
          </a:xfrm>
          <a:prstGeom prst="rect">
            <a:avLst/>
          </a:prstGeom>
        </p:spPr>
        <p:txBody>
          <a:bodyPr wrap="none">
            <a:spAutoFit/>
          </a:bodyPr>
          <a:lstStyle/>
          <a:p>
            <a:pPr>
              <a:defRPr/>
            </a:pPr>
            <a:r>
              <a:rPr lang="he-IL" dirty="0">
                <a:latin typeface="Varela Round" pitchFamily="2" charset="-79"/>
                <a:cs typeface="Varela Round" pitchFamily="2" charset="-79"/>
              </a:rPr>
              <a:t>קלט</a:t>
            </a:r>
            <a:endParaRPr lang="he-IL" sz="1400" dirty="0">
              <a:latin typeface="Varela Round" pitchFamily="2" charset="-79"/>
              <a:cs typeface="Varela Round" pitchFamily="2" charset="-79"/>
            </a:endParaRPr>
          </a:p>
        </p:txBody>
      </p:sp>
      <p:sp>
        <p:nvSpPr>
          <p:cNvPr id="23" name="מלבן 22"/>
          <p:cNvSpPr/>
          <p:nvPr/>
        </p:nvSpPr>
        <p:spPr>
          <a:xfrm>
            <a:off x="8390191" y="4322612"/>
            <a:ext cx="614271" cy="369332"/>
          </a:xfrm>
          <a:prstGeom prst="rect">
            <a:avLst/>
          </a:prstGeom>
        </p:spPr>
        <p:txBody>
          <a:bodyPr wrap="none">
            <a:spAutoFit/>
          </a:bodyPr>
          <a:lstStyle/>
          <a:p>
            <a:pPr>
              <a:defRPr/>
            </a:pPr>
            <a:r>
              <a:rPr lang="he-IL" dirty="0">
                <a:latin typeface="Varela Round" pitchFamily="2" charset="-79"/>
                <a:cs typeface="Varela Round" pitchFamily="2" charset="-79"/>
              </a:rPr>
              <a:t>פלט</a:t>
            </a:r>
            <a:endParaRPr lang="he-IL" sz="1400" dirty="0">
              <a:latin typeface="Varela Round" pitchFamily="2" charset="-79"/>
              <a:cs typeface="Varela Round" pitchFamily="2" charset="-79"/>
            </a:endParaRPr>
          </a:p>
        </p:txBody>
      </p:sp>
      <p:graphicFrame>
        <p:nvGraphicFramePr>
          <p:cNvPr id="24" name="טבלה 23"/>
          <p:cNvGraphicFramePr>
            <a:graphicFrameLocks noGrp="1"/>
          </p:cNvGraphicFramePr>
          <p:nvPr>
            <p:extLst>
              <p:ext uri="{D42A27DB-BD31-4B8C-83A1-F6EECF244321}">
                <p14:modId xmlns:p14="http://schemas.microsoft.com/office/powerpoint/2010/main" val="245308048"/>
              </p:ext>
            </p:extLst>
          </p:nvPr>
        </p:nvGraphicFramePr>
        <p:xfrm>
          <a:off x="8532209" y="3745920"/>
          <a:ext cx="3320487" cy="425450"/>
        </p:xfrm>
        <a:graphic>
          <a:graphicData uri="http://schemas.openxmlformats.org/drawingml/2006/table">
            <a:tbl>
              <a:tblPr rtl="1" firstRow="1" bandRow="1">
                <a:tableStyleId>{5C22544A-7EE6-4342-B048-85BDC9FD1C3A}</a:tableStyleId>
              </a:tblPr>
              <a:tblGrid>
                <a:gridCol w="368943">
                  <a:extLst>
                    <a:ext uri="{9D8B030D-6E8A-4147-A177-3AD203B41FA5}">
                      <a16:colId xmlns:a16="http://schemas.microsoft.com/office/drawing/2014/main" val="3543743438"/>
                    </a:ext>
                  </a:extLst>
                </a:gridCol>
                <a:gridCol w="368943">
                  <a:extLst>
                    <a:ext uri="{9D8B030D-6E8A-4147-A177-3AD203B41FA5}">
                      <a16:colId xmlns:a16="http://schemas.microsoft.com/office/drawing/2014/main" val="2362358715"/>
                    </a:ext>
                  </a:extLst>
                </a:gridCol>
                <a:gridCol w="368943">
                  <a:extLst>
                    <a:ext uri="{9D8B030D-6E8A-4147-A177-3AD203B41FA5}">
                      <a16:colId xmlns:a16="http://schemas.microsoft.com/office/drawing/2014/main" val="647055896"/>
                    </a:ext>
                  </a:extLst>
                </a:gridCol>
                <a:gridCol w="368943">
                  <a:extLst>
                    <a:ext uri="{9D8B030D-6E8A-4147-A177-3AD203B41FA5}">
                      <a16:colId xmlns:a16="http://schemas.microsoft.com/office/drawing/2014/main" val="2630472940"/>
                    </a:ext>
                  </a:extLst>
                </a:gridCol>
                <a:gridCol w="368943">
                  <a:extLst>
                    <a:ext uri="{9D8B030D-6E8A-4147-A177-3AD203B41FA5}">
                      <a16:colId xmlns:a16="http://schemas.microsoft.com/office/drawing/2014/main" val="2708962421"/>
                    </a:ext>
                  </a:extLst>
                </a:gridCol>
                <a:gridCol w="368943">
                  <a:extLst>
                    <a:ext uri="{9D8B030D-6E8A-4147-A177-3AD203B41FA5}">
                      <a16:colId xmlns:a16="http://schemas.microsoft.com/office/drawing/2014/main" val="137813320"/>
                    </a:ext>
                  </a:extLst>
                </a:gridCol>
                <a:gridCol w="368943">
                  <a:extLst>
                    <a:ext uri="{9D8B030D-6E8A-4147-A177-3AD203B41FA5}">
                      <a16:colId xmlns:a16="http://schemas.microsoft.com/office/drawing/2014/main" val="2420016847"/>
                    </a:ext>
                  </a:extLst>
                </a:gridCol>
                <a:gridCol w="368943">
                  <a:extLst>
                    <a:ext uri="{9D8B030D-6E8A-4147-A177-3AD203B41FA5}">
                      <a16:colId xmlns:a16="http://schemas.microsoft.com/office/drawing/2014/main" val="3476966451"/>
                    </a:ext>
                  </a:extLst>
                </a:gridCol>
                <a:gridCol w="368943">
                  <a:extLst>
                    <a:ext uri="{9D8B030D-6E8A-4147-A177-3AD203B41FA5}">
                      <a16:colId xmlns:a16="http://schemas.microsoft.com/office/drawing/2014/main" val="4291027838"/>
                    </a:ext>
                  </a:extLst>
                </a:gridCol>
              </a:tblGrid>
              <a:tr h="42545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endParaRPr lang="he-IL" sz="18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a:ln>
                            <a:noFill/>
                          </a:ln>
                          <a:solidFill>
                            <a:srgbClr val="000000"/>
                          </a:solidFill>
                          <a:effectLst/>
                          <a:latin typeface="Arial" pitchFamily="34" charset="0"/>
                          <a:cs typeface="Arial" pitchFamily="34" charset="0"/>
                        </a:rPr>
                        <a:t>Δ</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en-US" sz="2000" dirty="0">
                          <a:solidFill>
                            <a:srgbClr val="000000"/>
                          </a:solidFill>
                        </a:rPr>
                        <a:t>1</a:t>
                      </a:r>
                      <a:endParaRPr lang="he-IL" sz="2000" dirty="0">
                        <a:solidFill>
                          <a:srgbClr val="000000"/>
                        </a:solidFill>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t>
                      </a: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002321"/>
                  </a:ext>
                </a:extLst>
              </a:tr>
            </a:tbl>
          </a:graphicData>
        </a:graphic>
      </p:graphicFrame>
      <p:grpSp>
        <p:nvGrpSpPr>
          <p:cNvPr id="13" name="Group 65"/>
          <p:cNvGrpSpPr>
            <a:grpSpLocks/>
          </p:cNvGrpSpPr>
          <p:nvPr/>
        </p:nvGrpSpPr>
        <p:grpSpPr bwMode="auto">
          <a:xfrm>
            <a:off x="246556" y="2377919"/>
            <a:ext cx="7539615" cy="3204210"/>
            <a:chOff x="295" y="1298"/>
            <a:chExt cx="4990" cy="1996"/>
          </a:xfrm>
        </p:grpSpPr>
        <p:sp>
          <p:nvSpPr>
            <p:cNvPr id="16" name="Oval 5"/>
            <p:cNvSpPr>
              <a:spLocks noChangeArrowheads="1"/>
            </p:cNvSpPr>
            <p:nvPr/>
          </p:nvSpPr>
          <p:spPr bwMode="auto">
            <a:xfrm>
              <a:off x="434" y="2523"/>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17" name="Line 6"/>
            <p:cNvSpPr>
              <a:spLocks noChangeShapeType="1"/>
            </p:cNvSpPr>
            <p:nvPr/>
          </p:nvSpPr>
          <p:spPr bwMode="auto">
            <a:xfrm>
              <a:off x="295" y="2613"/>
              <a:ext cx="144" cy="7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8" name="Line 7"/>
            <p:cNvSpPr>
              <a:spLocks noChangeShapeType="1"/>
            </p:cNvSpPr>
            <p:nvPr/>
          </p:nvSpPr>
          <p:spPr bwMode="auto">
            <a:xfrm>
              <a:off x="839" y="2704"/>
              <a:ext cx="49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9" name="Oval 8"/>
            <p:cNvSpPr>
              <a:spLocks noChangeArrowheads="1"/>
            </p:cNvSpPr>
            <p:nvPr/>
          </p:nvSpPr>
          <p:spPr bwMode="auto">
            <a:xfrm>
              <a:off x="4196" y="1661"/>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20" name="Oval 9"/>
            <p:cNvSpPr>
              <a:spLocks noChangeArrowheads="1"/>
            </p:cNvSpPr>
            <p:nvPr/>
          </p:nvSpPr>
          <p:spPr bwMode="auto">
            <a:xfrm>
              <a:off x="3379" y="1661"/>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21" name="Oval 10"/>
            <p:cNvSpPr>
              <a:spLocks noChangeArrowheads="1"/>
            </p:cNvSpPr>
            <p:nvPr/>
          </p:nvSpPr>
          <p:spPr bwMode="auto">
            <a:xfrm>
              <a:off x="2200" y="2523"/>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26" name="Oval 11"/>
            <p:cNvSpPr>
              <a:spLocks noChangeArrowheads="1"/>
            </p:cNvSpPr>
            <p:nvPr/>
          </p:nvSpPr>
          <p:spPr bwMode="auto">
            <a:xfrm>
              <a:off x="1338" y="2568"/>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27" name="Line 13"/>
            <p:cNvSpPr>
              <a:spLocks noChangeShapeType="1"/>
            </p:cNvSpPr>
            <p:nvPr/>
          </p:nvSpPr>
          <p:spPr bwMode="auto">
            <a:xfrm>
              <a:off x="2563" y="2704"/>
              <a:ext cx="49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8" name="Line 14"/>
            <p:cNvSpPr>
              <a:spLocks noChangeShapeType="1"/>
            </p:cNvSpPr>
            <p:nvPr/>
          </p:nvSpPr>
          <p:spPr bwMode="auto">
            <a:xfrm>
              <a:off x="1701" y="2704"/>
              <a:ext cx="49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9" name="Line 15"/>
            <p:cNvSpPr>
              <a:spLocks noChangeShapeType="1"/>
            </p:cNvSpPr>
            <p:nvPr/>
          </p:nvSpPr>
          <p:spPr bwMode="auto">
            <a:xfrm>
              <a:off x="3742" y="1842"/>
              <a:ext cx="45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0" name="Line 16"/>
            <p:cNvSpPr>
              <a:spLocks noChangeShapeType="1"/>
            </p:cNvSpPr>
            <p:nvPr/>
          </p:nvSpPr>
          <p:spPr bwMode="auto">
            <a:xfrm>
              <a:off x="3424" y="2704"/>
              <a:ext cx="49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1" name="Oval 17"/>
            <p:cNvSpPr>
              <a:spLocks noChangeArrowheads="1"/>
            </p:cNvSpPr>
            <p:nvPr/>
          </p:nvSpPr>
          <p:spPr bwMode="auto">
            <a:xfrm>
              <a:off x="3926" y="2523"/>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32" name="Oval 18"/>
            <p:cNvSpPr>
              <a:spLocks noChangeArrowheads="1"/>
            </p:cNvSpPr>
            <p:nvPr/>
          </p:nvSpPr>
          <p:spPr bwMode="auto">
            <a:xfrm>
              <a:off x="3062" y="2523"/>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33" name="Oval 19"/>
            <p:cNvSpPr>
              <a:spLocks noChangeArrowheads="1"/>
            </p:cNvSpPr>
            <p:nvPr/>
          </p:nvSpPr>
          <p:spPr bwMode="auto">
            <a:xfrm>
              <a:off x="4241" y="1706"/>
              <a:ext cx="272" cy="26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34" name="Oval 20"/>
            <p:cNvSpPr>
              <a:spLocks noChangeArrowheads="1"/>
            </p:cNvSpPr>
            <p:nvPr/>
          </p:nvSpPr>
          <p:spPr bwMode="auto">
            <a:xfrm>
              <a:off x="4785" y="2523"/>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35" name="Line 24"/>
            <p:cNvSpPr>
              <a:spLocks noChangeShapeType="1"/>
            </p:cNvSpPr>
            <p:nvPr/>
          </p:nvSpPr>
          <p:spPr bwMode="auto">
            <a:xfrm>
              <a:off x="4286" y="2704"/>
              <a:ext cx="49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6" name="Line 25"/>
            <p:cNvSpPr>
              <a:spLocks noChangeShapeType="1"/>
            </p:cNvSpPr>
            <p:nvPr/>
          </p:nvSpPr>
          <p:spPr bwMode="auto">
            <a:xfrm>
              <a:off x="5012" y="2886"/>
              <a:ext cx="0" cy="3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7" name="Line 27"/>
            <p:cNvSpPr>
              <a:spLocks noChangeShapeType="1"/>
            </p:cNvSpPr>
            <p:nvPr/>
          </p:nvSpPr>
          <p:spPr bwMode="auto">
            <a:xfrm flipH="1" flipV="1">
              <a:off x="2427" y="3294"/>
              <a:ext cx="258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8" name="Line 29"/>
            <p:cNvSpPr>
              <a:spLocks noChangeShapeType="1"/>
            </p:cNvSpPr>
            <p:nvPr/>
          </p:nvSpPr>
          <p:spPr bwMode="auto">
            <a:xfrm flipV="1">
              <a:off x="2427" y="2885"/>
              <a:ext cx="0" cy="3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9" name="Line 30"/>
            <p:cNvSpPr>
              <a:spLocks noChangeShapeType="1"/>
            </p:cNvSpPr>
            <p:nvPr/>
          </p:nvSpPr>
          <p:spPr bwMode="auto">
            <a:xfrm flipV="1">
              <a:off x="2472" y="1978"/>
              <a:ext cx="907" cy="5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0" name="Line 31"/>
            <p:cNvSpPr>
              <a:spLocks noChangeShapeType="1"/>
            </p:cNvSpPr>
            <p:nvPr/>
          </p:nvSpPr>
          <p:spPr bwMode="auto">
            <a:xfrm flipV="1">
              <a:off x="3334" y="1978"/>
              <a:ext cx="181" cy="54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1" name="Freeform 32"/>
            <p:cNvSpPr>
              <a:spLocks/>
            </p:cNvSpPr>
            <p:nvPr/>
          </p:nvSpPr>
          <p:spPr bwMode="auto">
            <a:xfrm rot="13096083" flipH="1">
              <a:off x="521" y="2333"/>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2" name="Freeform 33"/>
            <p:cNvSpPr>
              <a:spLocks/>
            </p:cNvSpPr>
            <p:nvPr/>
          </p:nvSpPr>
          <p:spPr bwMode="auto">
            <a:xfrm rot="13096083" flipH="1">
              <a:off x="4014" y="2341"/>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3" name="Freeform 34"/>
            <p:cNvSpPr>
              <a:spLocks/>
            </p:cNvSpPr>
            <p:nvPr/>
          </p:nvSpPr>
          <p:spPr bwMode="auto">
            <a:xfrm rot="13096083" flipH="1">
              <a:off x="4876" y="2341"/>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4" name="Freeform 35"/>
            <p:cNvSpPr>
              <a:spLocks/>
            </p:cNvSpPr>
            <p:nvPr/>
          </p:nvSpPr>
          <p:spPr bwMode="auto">
            <a:xfrm rot="13096083" flipH="1">
              <a:off x="1338" y="2378"/>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5" name="Freeform 36"/>
            <p:cNvSpPr>
              <a:spLocks/>
            </p:cNvSpPr>
            <p:nvPr/>
          </p:nvSpPr>
          <p:spPr bwMode="auto">
            <a:xfrm rot="13096083" flipH="1">
              <a:off x="3424" y="1479"/>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46" name="Text Box 37"/>
            <p:cNvSpPr txBox="1">
              <a:spLocks noChangeArrowheads="1"/>
            </p:cNvSpPr>
            <p:nvPr/>
          </p:nvSpPr>
          <p:spPr bwMode="auto">
            <a:xfrm>
              <a:off x="521" y="2578"/>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chemeClr val="tx1"/>
                  </a:solidFill>
                  <a:latin typeface="Times New Roman" panose="02020603050405020304" pitchFamily="18" charset="0"/>
                  <a:cs typeface="Arial" panose="020B0604020202020204" pitchFamily="34" charset="0"/>
                </a:rPr>
                <a:t>q</a:t>
              </a:r>
              <a:r>
                <a:rPr lang="en-US" altLang="he-IL" sz="1200" baseline="-25000">
                  <a:solidFill>
                    <a:schemeClr val="tx1"/>
                  </a:solidFill>
                  <a:latin typeface="Times New Roman" panose="02020603050405020304" pitchFamily="18" charset="0"/>
                  <a:cs typeface="Arial" panose="020B0604020202020204" pitchFamily="34" charset="0"/>
                </a:rPr>
                <a:t>0</a:t>
              </a:r>
              <a:endParaRPr lang="en-US" altLang="he-IL">
                <a:solidFill>
                  <a:schemeClr val="tx1"/>
                </a:solidFill>
                <a:latin typeface="Arial" panose="020B0604020202020204" pitchFamily="34" charset="0"/>
                <a:cs typeface="Arial" panose="020B0604020202020204" pitchFamily="34" charset="0"/>
              </a:endParaRPr>
            </a:p>
          </p:txBody>
        </p:sp>
        <p:sp>
          <p:nvSpPr>
            <p:cNvPr id="47" name="Text Box 38"/>
            <p:cNvSpPr txBox="1">
              <a:spLocks noChangeArrowheads="1"/>
            </p:cNvSpPr>
            <p:nvPr/>
          </p:nvSpPr>
          <p:spPr bwMode="auto">
            <a:xfrm>
              <a:off x="1429" y="2623"/>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chemeClr val="tx1"/>
                  </a:solidFill>
                  <a:latin typeface="Times New Roman" panose="02020603050405020304" pitchFamily="18" charset="0"/>
                  <a:cs typeface="Arial" panose="020B0604020202020204" pitchFamily="34" charset="0"/>
                </a:rPr>
                <a:t>q</a:t>
              </a:r>
              <a:r>
                <a:rPr lang="en-US" altLang="he-IL" sz="1200" baseline="-25000">
                  <a:solidFill>
                    <a:schemeClr val="tx1"/>
                  </a:solidFill>
                  <a:latin typeface="Times New Roman" panose="02020603050405020304" pitchFamily="18" charset="0"/>
                  <a:cs typeface="Arial" panose="020B0604020202020204" pitchFamily="34" charset="0"/>
                </a:rPr>
                <a:t>1</a:t>
              </a:r>
              <a:endParaRPr lang="en-US" altLang="he-IL">
                <a:solidFill>
                  <a:schemeClr val="tx1"/>
                </a:solidFill>
                <a:latin typeface="Arial" panose="020B0604020202020204" pitchFamily="34" charset="0"/>
                <a:cs typeface="Arial" panose="020B0604020202020204" pitchFamily="34" charset="0"/>
              </a:endParaRPr>
            </a:p>
          </p:txBody>
        </p:sp>
        <p:sp>
          <p:nvSpPr>
            <p:cNvPr id="48" name="Text Box 39"/>
            <p:cNvSpPr txBox="1">
              <a:spLocks noChangeArrowheads="1"/>
            </p:cNvSpPr>
            <p:nvPr/>
          </p:nvSpPr>
          <p:spPr bwMode="auto">
            <a:xfrm>
              <a:off x="2256" y="2578"/>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chemeClr val="tx1"/>
                  </a:solidFill>
                  <a:latin typeface="Times New Roman" panose="02020603050405020304" pitchFamily="18" charset="0"/>
                  <a:cs typeface="Arial" panose="020B0604020202020204" pitchFamily="34" charset="0"/>
                </a:rPr>
                <a:t>q</a:t>
              </a:r>
              <a:r>
                <a:rPr lang="en-US" altLang="he-IL" sz="1200" baseline="-25000">
                  <a:solidFill>
                    <a:schemeClr val="tx1"/>
                  </a:solidFill>
                  <a:latin typeface="Times New Roman" panose="02020603050405020304" pitchFamily="18" charset="0"/>
                  <a:cs typeface="Arial" panose="020B0604020202020204" pitchFamily="34" charset="0"/>
                </a:rPr>
                <a:t>2</a:t>
              </a:r>
              <a:endParaRPr lang="en-US" altLang="he-IL">
                <a:solidFill>
                  <a:schemeClr val="tx1"/>
                </a:solidFill>
                <a:latin typeface="Arial" panose="020B0604020202020204" pitchFamily="34" charset="0"/>
                <a:cs typeface="Arial" panose="020B0604020202020204" pitchFamily="34" charset="0"/>
              </a:endParaRPr>
            </a:p>
          </p:txBody>
        </p:sp>
        <p:sp>
          <p:nvSpPr>
            <p:cNvPr id="49" name="Text Box 41"/>
            <p:cNvSpPr txBox="1">
              <a:spLocks noChangeArrowheads="1"/>
            </p:cNvSpPr>
            <p:nvPr/>
          </p:nvSpPr>
          <p:spPr bwMode="auto">
            <a:xfrm>
              <a:off x="4025" y="2568"/>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chemeClr val="tx1"/>
                  </a:solidFill>
                  <a:latin typeface="Times New Roman" panose="02020603050405020304" pitchFamily="18" charset="0"/>
                  <a:cs typeface="Arial" panose="020B0604020202020204" pitchFamily="34" charset="0"/>
                </a:rPr>
                <a:t>q</a:t>
              </a:r>
              <a:r>
                <a:rPr lang="en-US" altLang="he-IL" sz="1200" baseline="-25000">
                  <a:solidFill>
                    <a:schemeClr val="tx1"/>
                  </a:solidFill>
                  <a:latin typeface="Times New Roman" panose="02020603050405020304" pitchFamily="18" charset="0"/>
                  <a:cs typeface="Arial" panose="020B0604020202020204" pitchFamily="34" charset="0"/>
                </a:rPr>
                <a:t>4</a:t>
              </a:r>
              <a:endParaRPr lang="en-US" altLang="he-IL">
                <a:solidFill>
                  <a:schemeClr val="tx1"/>
                </a:solidFill>
                <a:latin typeface="Arial" panose="020B0604020202020204" pitchFamily="34" charset="0"/>
                <a:cs typeface="Arial" panose="020B0604020202020204" pitchFamily="34" charset="0"/>
              </a:endParaRPr>
            </a:p>
          </p:txBody>
        </p:sp>
        <p:sp>
          <p:nvSpPr>
            <p:cNvPr id="50" name="Text Box 42"/>
            <p:cNvSpPr txBox="1">
              <a:spLocks noChangeArrowheads="1"/>
            </p:cNvSpPr>
            <p:nvPr/>
          </p:nvSpPr>
          <p:spPr bwMode="auto">
            <a:xfrm>
              <a:off x="4876" y="2613"/>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chemeClr val="tx1"/>
                  </a:solidFill>
                  <a:latin typeface="Times New Roman" panose="02020603050405020304" pitchFamily="18" charset="0"/>
                  <a:cs typeface="Arial" panose="020B0604020202020204" pitchFamily="34" charset="0"/>
                </a:rPr>
                <a:t>q</a:t>
              </a:r>
              <a:r>
                <a:rPr lang="en-US" altLang="he-IL" sz="1200" baseline="-25000">
                  <a:solidFill>
                    <a:schemeClr val="tx1"/>
                  </a:solidFill>
                  <a:latin typeface="Times New Roman" panose="02020603050405020304" pitchFamily="18" charset="0"/>
                  <a:cs typeface="Arial" panose="020B0604020202020204" pitchFamily="34" charset="0"/>
                </a:rPr>
                <a:t>5</a:t>
              </a:r>
              <a:endParaRPr lang="en-US" altLang="he-IL">
                <a:solidFill>
                  <a:schemeClr val="tx1"/>
                </a:solidFill>
                <a:latin typeface="Arial" panose="020B0604020202020204" pitchFamily="34" charset="0"/>
                <a:cs typeface="Arial" panose="020B0604020202020204" pitchFamily="34" charset="0"/>
              </a:endParaRPr>
            </a:p>
          </p:txBody>
        </p:sp>
        <p:sp>
          <p:nvSpPr>
            <p:cNvPr id="51" name="Text Box 45"/>
            <p:cNvSpPr txBox="1">
              <a:spLocks noChangeArrowheads="1"/>
            </p:cNvSpPr>
            <p:nvPr/>
          </p:nvSpPr>
          <p:spPr bwMode="auto">
            <a:xfrm>
              <a:off x="3435" y="1752"/>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chemeClr val="tx1"/>
                  </a:solidFill>
                  <a:latin typeface="Times New Roman" panose="02020603050405020304" pitchFamily="18" charset="0"/>
                  <a:cs typeface="Arial" panose="020B0604020202020204" pitchFamily="34" charset="0"/>
                </a:rPr>
                <a:t>q</a:t>
              </a:r>
              <a:r>
                <a:rPr lang="en-US" altLang="he-IL" sz="1200" baseline="-25000">
                  <a:solidFill>
                    <a:schemeClr val="tx1"/>
                  </a:solidFill>
                  <a:latin typeface="Times New Roman" panose="02020603050405020304" pitchFamily="18" charset="0"/>
                  <a:cs typeface="Arial" panose="020B0604020202020204" pitchFamily="34" charset="0"/>
                </a:rPr>
                <a:t>6</a:t>
              </a:r>
              <a:endParaRPr lang="en-US" altLang="he-IL">
                <a:solidFill>
                  <a:schemeClr val="tx1"/>
                </a:solidFill>
                <a:latin typeface="Arial" panose="020B0604020202020204" pitchFamily="34" charset="0"/>
                <a:cs typeface="Arial" panose="020B0604020202020204" pitchFamily="34" charset="0"/>
              </a:endParaRPr>
            </a:p>
          </p:txBody>
        </p:sp>
        <p:sp>
          <p:nvSpPr>
            <p:cNvPr id="52" name="Text Box 46"/>
            <p:cNvSpPr txBox="1">
              <a:spLocks noChangeArrowheads="1"/>
            </p:cNvSpPr>
            <p:nvPr/>
          </p:nvSpPr>
          <p:spPr bwMode="auto">
            <a:xfrm>
              <a:off x="4297" y="1716"/>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chemeClr val="tx1"/>
                  </a:solidFill>
                  <a:latin typeface="Times New Roman" panose="02020603050405020304" pitchFamily="18" charset="0"/>
                  <a:cs typeface="Arial" panose="020B0604020202020204" pitchFamily="34" charset="0"/>
                </a:rPr>
                <a:t>q</a:t>
              </a:r>
              <a:r>
                <a:rPr lang="en-US" altLang="he-IL" sz="1200" baseline="-25000">
                  <a:solidFill>
                    <a:schemeClr val="tx1"/>
                  </a:solidFill>
                  <a:latin typeface="Times New Roman" panose="02020603050405020304" pitchFamily="18" charset="0"/>
                  <a:cs typeface="Arial" panose="020B0604020202020204" pitchFamily="34" charset="0"/>
                </a:rPr>
                <a:t>7</a:t>
              </a:r>
              <a:endParaRPr lang="en-US" altLang="he-IL">
                <a:solidFill>
                  <a:schemeClr val="tx1"/>
                </a:solidFill>
                <a:latin typeface="Arial" panose="020B0604020202020204" pitchFamily="34" charset="0"/>
                <a:cs typeface="Arial" panose="020B0604020202020204" pitchFamily="34" charset="0"/>
              </a:endParaRPr>
            </a:p>
          </p:txBody>
        </p:sp>
        <p:sp>
          <p:nvSpPr>
            <p:cNvPr id="53" name="Text Box 47"/>
            <p:cNvSpPr txBox="1">
              <a:spLocks noChangeArrowheads="1"/>
            </p:cNvSpPr>
            <p:nvPr/>
          </p:nvSpPr>
          <p:spPr bwMode="auto">
            <a:xfrm>
              <a:off x="3152" y="2613"/>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chemeClr val="tx1"/>
                  </a:solidFill>
                  <a:latin typeface="Times New Roman" panose="02020603050405020304" pitchFamily="18" charset="0"/>
                  <a:cs typeface="Arial" panose="020B0604020202020204" pitchFamily="34" charset="0"/>
                </a:rPr>
                <a:t>q</a:t>
              </a:r>
              <a:r>
                <a:rPr lang="en-US" altLang="he-IL" sz="1200" baseline="-25000">
                  <a:solidFill>
                    <a:schemeClr val="tx1"/>
                  </a:solidFill>
                  <a:latin typeface="Times New Roman" panose="02020603050405020304" pitchFamily="18" charset="0"/>
                  <a:cs typeface="Arial" panose="020B0604020202020204" pitchFamily="34" charset="0"/>
                </a:rPr>
                <a:t>3</a:t>
              </a:r>
              <a:endParaRPr lang="en-US" altLang="he-IL">
                <a:solidFill>
                  <a:schemeClr val="tx1"/>
                </a:solidFill>
                <a:latin typeface="Arial" panose="020B0604020202020204" pitchFamily="34" charset="0"/>
                <a:cs typeface="Arial" panose="020B0604020202020204" pitchFamily="34" charset="0"/>
              </a:endParaRPr>
            </a:p>
          </p:txBody>
        </p:sp>
        <p:sp>
          <p:nvSpPr>
            <p:cNvPr id="54" name="Text Box 48"/>
            <p:cNvSpPr txBox="1">
              <a:spLocks noChangeArrowheads="1"/>
            </p:cNvSpPr>
            <p:nvPr/>
          </p:nvSpPr>
          <p:spPr bwMode="auto">
            <a:xfrm>
              <a:off x="340" y="2134"/>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1,1</a:t>
              </a:r>
              <a:endParaRPr lang="en-US" altLang="he-IL" sz="1200">
                <a:solidFill>
                  <a:schemeClr val="tx1"/>
                </a:solidFill>
                <a:latin typeface="Arial" panose="020B0604020202020204" pitchFamily="34" charset="0"/>
                <a:cs typeface="Arial" panose="020B0604020202020204" pitchFamily="34" charset="0"/>
              </a:endParaRPr>
            </a:p>
          </p:txBody>
        </p:sp>
        <p:sp>
          <p:nvSpPr>
            <p:cNvPr id="55" name="Text Box 49"/>
            <p:cNvSpPr txBox="1">
              <a:spLocks noChangeArrowheads="1"/>
            </p:cNvSpPr>
            <p:nvPr/>
          </p:nvSpPr>
          <p:spPr bwMode="auto">
            <a:xfrm>
              <a:off x="1565" y="2523"/>
              <a:ext cx="63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Arial" panose="020B0604020202020204" pitchFamily="34" charset="0"/>
                  <a:cs typeface="Arial" panose="020B0604020202020204" pitchFamily="34" charset="0"/>
                </a:rPr>
                <a:t>ימין, </a:t>
              </a:r>
              <a:r>
                <a:rPr lang="en-US" altLang="he-IL" sz="1200">
                  <a:solidFill>
                    <a:schemeClr val="tx1"/>
                  </a:solidFill>
                  <a:latin typeface="Arial" panose="020B0604020202020204" pitchFamily="34" charset="0"/>
                  <a:cs typeface="Arial" panose="020B0604020202020204" pitchFamily="34" charset="0"/>
                </a:rPr>
                <a:t>├</a:t>
              </a:r>
              <a:r>
                <a:rPr lang="he-IL" altLang="he-IL" sz="1200">
                  <a:solidFill>
                    <a:schemeClr val="tx1"/>
                  </a:solidFill>
                  <a:latin typeface="Arial" panose="020B0604020202020204" pitchFamily="34" charset="0"/>
                  <a:cs typeface="Arial" panose="020B0604020202020204" pitchFamily="34" charset="0"/>
                </a:rPr>
                <a:t>, </a:t>
              </a:r>
              <a:r>
                <a:rPr lang="en-US" altLang="he-IL" sz="1200">
                  <a:solidFill>
                    <a:schemeClr val="tx1"/>
                  </a:solidFill>
                  <a:latin typeface="Arial" panose="020B0604020202020204" pitchFamily="34" charset="0"/>
                  <a:cs typeface="Arial" panose="020B0604020202020204" pitchFamily="34" charset="0"/>
                </a:rPr>
                <a:t>├</a:t>
              </a:r>
            </a:p>
          </p:txBody>
        </p:sp>
        <p:sp>
          <p:nvSpPr>
            <p:cNvPr id="56" name="Text Box 50"/>
            <p:cNvSpPr txBox="1">
              <a:spLocks noChangeArrowheads="1"/>
            </p:cNvSpPr>
            <p:nvPr/>
          </p:nvSpPr>
          <p:spPr bwMode="auto">
            <a:xfrm>
              <a:off x="1338" y="2225"/>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 ,</a:t>
              </a:r>
              <a:r>
                <a:rPr lang="en-US" altLang="he-IL" sz="1200">
                  <a:solidFill>
                    <a:schemeClr val="tx1"/>
                  </a:solidFill>
                  <a:latin typeface="Times New Roman" panose="02020603050405020304" pitchFamily="18" charset="0"/>
                  <a:cs typeface="Arial" panose="020B0604020202020204" pitchFamily="34" charset="0"/>
                </a:rPr>
                <a:t>1,1</a:t>
              </a:r>
              <a:endParaRPr lang="en-US" altLang="he-IL" sz="1200">
                <a:solidFill>
                  <a:schemeClr val="tx1"/>
                </a:solidFill>
                <a:latin typeface="Arial" panose="020B0604020202020204" pitchFamily="34" charset="0"/>
                <a:cs typeface="Arial" panose="020B0604020202020204" pitchFamily="34" charset="0"/>
              </a:endParaRPr>
            </a:p>
          </p:txBody>
        </p:sp>
        <p:sp>
          <p:nvSpPr>
            <p:cNvPr id="57" name="Text Box 51"/>
            <p:cNvSpPr txBox="1">
              <a:spLocks noChangeArrowheads="1"/>
            </p:cNvSpPr>
            <p:nvPr/>
          </p:nvSpPr>
          <p:spPr bwMode="auto">
            <a:xfrm>
              <a:off x="4740" y="2160"/>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 ,</a:t>
              </a:r>
              <a:r>
                <a:rPr lang="en-US" altLang="he-IL" sz="1200">
                  <a:solidFill>
                    <a:schemeClr val="tx1"/>
                  </a:solidFill>
                  <a:latin typeface="Times New Roman" panose="02020603050405020304" pitchFamily="18" charset="0"/>
                  <a:cs typeface="Arial" panose="020B0604020202020204" pitchFamily="34" charset="0"/>
                </a:rPr>
                <a:t>1,1</a:t>
              </a:r>
              <a:endParaRPr lang="en-US" altLang="he-IL" sz="1200">
                <a:solidFill>
                  <a:schemeClr val="tx1"/>
                </a:solidFill>
                <a:latin typeface="Arial" panose="020B0604020202020204" pitchFamily="34" charset="0"/>
                <a:cs typeface="Arial" panose="020B0604020202020204" pitchFamily="34" charset="0"/>
              </a:endParaRPr>
            </a:p>
          </p:txBody>
        </p:sp>
        <p:sp>
          <p:nvSpPr>
            <p:cNvPr id="58" name="Text Box 52"/>
            <p:cNvSpPr txBox="1">
              <a:spLocks noChangeArrowheads="1"/>
            </p:cNvSpPr>
            <p:nvPr/>
          </p:nvSpPr>
          <p:spPr bwMode="auto">
            <a:xfrm>
              <a:off x="2563" y="2069"/>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endParaRPr lang="en-US" altLang="he-IL" sz="1200">
                <a:solidFill>
                  <a:schemeClr val="tx1"/>
                </a:solidFill>
                <a:latin typeface="Arial" panose="020B0604020202020204" pitchFamily="34" charset="0"/>
                <a:cs typeface="Arial" panose="020B0604020202020204" pitchFamily="34" charset="0"/>
              </a:endParaRPr>
            </a:p>
          </p:txBody>
        </p:sp>
        <p:sp>
          <p:nvSpPr>
            <p:cNvPr id="59" name="Text Box 53"/>
            <p:cNvSpPr txBox="1">
              <a:spLocks noChangeArrowheads="1"/>
            </p:cNvSpPr>
            <p:nvPr/>
          </p:nvSpPr>
          <p:spPr bwMode="auto">
            <a:xfrm>
              <a:off x="658" y="2523"/>
              <a:ext cx="63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 ,$, </a:t>
              </a:r>
              <a:r>
                <a:rPr lang="en-US" altLang="he-IL" sz="1200">
                  <a:solidFill>
                    <a:schemeClr val="tx1"/>
                  </a:solidFill>
                  <a:latin typeface="Times New Roman" panose="02020603050405020304" pitchFamily="18" charset="0"/>
                  <a:cs typeface="Times New Roman" panose="02020603050405020304" pitchFamily="18" charset="0"/>
                </a:rPr>
                <a:t>∆</a:t>
              </a:r>
              <a:endParaRPr lang="en-US" altLang="he-IL" sz="1200">
                <a:solidFill>
                  <a:schemeClr val="tx1"/>
                </a:solidFill>
                <a:latin typeface="Arial" panose="020B0604020202020204" pitchFamily="34" charset="0"/>
                <a:cs typeface="Arial" panose="020B0604020202020204" pitchFamily="34" charset="0"/>
              </a:endParaRPr>
            </a:p>
          </p:txBody>
        </p:sp>
        <p:sp>
          <p:nvSpPr>
            <p:cNvPr id="60" name="Text Box 54"/>
            <p:cNvSpPr txBox="1">
              <a:spLocks noChangeArrowheads="1"/>
            </p:cNvSpPr>
            <p:nvPr/>
          </p:nvSpPr>
          <p:spPr bwMode="auto">
            <a:xfrm>
              <a:off x="2517" y="2523"/>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x</a:t>
              </a:r>
              <a:r>
                <a:rPr lang="he-IL" altLang="he-IL" sz="1200">
                  <a:solidFill>
                    <a:schemeClr val="tx1"/>
                  </a:solidFill>
                  <a:latin typeface="Times New Roman" panose="02020603050405020304" pitchFamily="18" charset="0"/>
                  <a:cs typeface="Arial" panose="020B0604020202020204" pitchFamily="34" charset="0"/>
                </a:rPr>
                <a:t>,1</a:t>
              </a:r>
              <a:endParaRPr lang="en-US" altLang="he-IL" sz="1200">
                <a:solidFill>
                  <a:schemeClr val="tx1"/>
                </a:solidFill>
                <a:latin typeface="Arial" panose="020B0604020202020204" pitchFamily="34" charset="0"/>
                <a:cs typeface="Arial" panose="020B0604020202020204" pitchFamily="34" charset="0"/>
              </a:endParaRPr>
            </a:p>
          </p:txBody>
        </p:sp>
        <p:sp>
          <p:nvSpPr>
            <p:cNvPr id="61" name="Text Box 55"/>
            <p:cNvSpPr txBox="1">
              <a:spLocks noChangeArrowheads="1"/>
            </p:cNvSpPr>
            <p:nvPr/>
          </p:nvSpPr>
          <p:spPr bwMode="auto">
            <a:xfrm>
              <a:off x="3288" y="2114"/>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endParaRPr lang="en-US" altLang="he-IL" sz="1200">
                <a:solidFill>
                  <a:schemeClr val="tx1"/>
                </a:solidFill>
                <a:latin typeface="Arial" panose="020B0604020202020204" pitchFamily="34" charset="0"/>
                <a:cs typeface="Arial" panose="020B0604020202020204" pitchFamily="34" charset="0"/>
              </a:endParaRPr>
            </a:p>
          </p:txBody>
        </p:sp>
        <p:sp>
          <p:nvSpPr>
            <p:cNvPr id="62" name="Text Box 56"/>
            <p:cNvSpPr txBox="1">
              <a:spLocks noChangeArrowheads="1"/>
            </p:cNvSpPr>
            <p:nvPr/>
          </p:nvSpPr>
          <p:spPr bwMode="auto">
            <a:xfrm>
              <a:off x="3152" y="1298"/>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1,1</a:t>
              </a:r>
              <a:endParaRPr lang="en-US" altLang="he-IL" sz="1200">
                <a:solidFill>
                  <a:schemeClr val="tx1"/>
                </a:solidFill>
                <a:latin typeface="Arial" panose="020B0604020202020204" pitchFamily="34" charset="0"/>
                <a:cs typeface="Arial" panose="020B0604020202020204" pitchFamily="34" charset="0"/>
              </a:endParaRPr>
            </a:p>
          </p:txBody>
        </p:sp>
        <p:sp>
          <p:nvSpPr>
            <p:cNvPr id="63" name="Text Box 57"/>
            <p:cNvSpPr txBox="1">
              <a:spLocks noChangeArrowheads="1"/>
            </p:cNvSpPr>
            <p:nvPr/>
          </p:nvSpPr>
          <p:spPr bwMode="auto">
            <a:xfrm>
              <a:off x="3379" y="3112"/>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x</a:t>
              </a:r>
              <a:r>
                <a:rPr lang="he-IL" altLang="he-IL" sz="1200">
                  <a:solidFill>
                    <a:schemeClr val="tx1"/>
                  </a:solidFill>
                  <a:latin typeface="Times New Roman" panose="02020603050405020304" pitchFamily="18" charset="0"/>
                  <a:cs typeface="Arial" panose="020B0604020202020204" pitchFamily="34" charset="0"/>
                </a:rPr>
                <a:t>,</a:t>
              </a:r>
              <a:r>
                <a:rPr lang="en-US" altLang="he-IL" sz="1200">
                  <a:solidFill>
                    <a:schemeClr val="tx1"/>
                  </a:solidFill>
                  <a:latin typeface="Times New Roman" panose="02020603050405020304" pitchFamily="18" charset="0"/>
                  <a:cs typeface="Arial" panose="020B0604020202020204" pitchFamily="34" charset="0"/>
                </a:rPr>
                <a:t>x</a:t>
              </a:r>
              <a:endParaRPr lang="en-US" altLang="he-IL" sz="1200">
                <a:solidFill>
                  <a:schemeClr val="tx1"/>
                </a:solidFill>
                <a:latin typeface="Arial" panose="020B0604020202020204" pitchFamily="34" charset="0"/>
                <a:cs typeface="Arial" panose="020B0604020202020204" pitchFamily="34" charset="0"/>
              </a:endParaRPr>
            </a:p>
          </p:txBody>
        </p:sp>
        <p:sp>
          <p:nvSpPr>
            <p:cNvPr id="64" name="Text Box 58"/>
            <p:cNvSpPr txBox="1">
              <a:spLocks noChangeArrowheads="1"/>
            </p:cNvSpPr>
            <p:nvPr/>
          </p:nvSpPr>
          <p:spPr bwMode="auto">
            <a:xfrm>
              <a:off x="3288" y="2523"/>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x</a:t>
              </a:r>
              <a:r>
                <a:rPr lang="he-IL" altLang="he-IL" sz="1200">
                  <a:solidFill>
                    <a:schemeClr val="tx1"/>
                  </a:solidFill>
                  <a:latin typeface="Times New Roman" panose="02020603050405020304" pitchFamily="18" charset="0"/>
                  <a:cs typeface="Arial" panose="020B0604020202020204" pitchFamily="34" charset="0"/>
                </a:rPr>
                <a:t>,1</a:t>
              </a:r>
              <a:endParaRPr lang="en-US" altLang="he-IL" sz="1200">
                <a:solidFill>
                  <a:schemeClr val="tx1"/>
                </a:solidFill>
                <a:latin typeface="Arial" panose="020B0604020202020204" pitchFamily="34" charset="0"/>
                <a:cs typeface="Arial" panose="020B0604020202020204" pitchFamily="34" charset="0"/>
              </a:endParaRPr>
            </a:p>
          </p:txBody>
        </p:sp>
        <p:sp>
          <p:nvSpPr>
            <p:cNvPr id="65" name="Text Box 59"/>
            <p:cNvSpPr txBox="1">
              <a:spLocks noChangeArrowheads="1"/>
            </p:cNvSpPr>
            <p:nvPr/>
          </p:nvSpPr>
          <p:spPr bwMode="auto">
            <a:xfrm>
              <a:off x="3651" y="1661"/>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a:t>
              </a:r>
              <a:r>
                <a:rPr lang="he-IL" altLang="he-IL" sz="1200">
                  <a:solidFill>
                    <a:schemeClr val="tx1"/>
                  </a:solidFill>
                  <a:latin typeface="Times New Roman" panose="02020603050405020304" pitchFamily="18" charset="0"/>
                  <a:cs typeface="Arial" panose="020B0604020202020204" pitchFamily="34" charset="0"/>
                </a:rPr>
                <a:t>,</a:t>
              </a:r>
              <a:r>
                <a:rPr lang="he-IL" altLang="he-IL" sz="1200">
                  <a:solidFill>
                    <a:schemeClr val="tx1"/>
                  </a:solidFill>
                  <a:latin typeface="Times New Roman" panose="02020603050405020304" pitchFamily="18" charset="0"/>
                  <a:cs typeface="Times New Roman" panose="02020603050405020304" pitchFamily="18" charset="0"/>
                </a:rPr>
                <a:t>∆</a:t>
              </a:r>
            </a:p>
          </p:txBody>
        </p:sp>
        <p:sp>
          <p:nvSpPr>
            <p:cNvPr id="66" name="Text Box 60"/>
            <p:cNvSpPr txBox="1">
              <a:spLocks noChangeArrowheads="1"/>
            </p:cNvSpPr>
            <p:nvPr/>
          </p:nvSpPr>
          <p:spPr bwMode="auto">
            <a:xfrm>
              <a:off x="4739" y="2024"/>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a:t>
              </a:r>
              <a:endParaRPr lang="en-US" altLang="he-IL" sz="1200">
                <a:solidFill>
                  <a:schemeClr val="tx1"/>
                </a:solidFill>
                <a:latin typeface="Arial" panose="020B0604020202020204" pitchFamily="34" charset="0"/>
                <a:cs typeface="Arial" panose="020B0604020202020204" pitchFamily="34" charset="0"/>
              </a:endParaRPr>
            </a:p>
          </p:txBody>
        </p:sp>
        <p:sp>
          <p:nvSpPr>
            <p:cNvPr id="67" name="Text Box 61"/>
            <p:cNvSpPr txBox="1">
              <a:spLocks noChangeArrowheads="1"/>
            </p:cNvSpPr>
            <p:nvPr/>
          </p:nvSpPr>
          <p:spPr bwMode="auto">
            <a:xfrm>
              <a:off x="4150" y="2523"/>
              <a:ext cx="63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 ,1, </a:t>
              </a:r>
              <a:r>
                <a:rPr lang="en-US" altLang="he-IL" sz="1200">
                  <a:solidFill>
                    <a:schemeClr val="tx1"/>
                  </a:solidFill>
                  <a:latin typeface="Times New Roman" panose="02020603050405020304" pitchFamily="18" charset="0"/>
                  <a:cs typeface="Times New Roman" panose="02020603050405020304" pitchFamily="18" charset="0"/>
                </a:rPr>
                <a:t>∆</a:t>
              </a:r>
              <a:endParaRPr lang="en-US" altLang="he-IL" sz="1200">
                <a:solidFill>
                  <a:schemeClr val="tx1"/>
                </a:solidFill>
                <a:latin typeface="Arial" panose="020B0604020202020204" pitchFamily="34" charset="0"/>
                <a:cs typeface="Arial" panose="020B0604020202020204" pitchFamily="34" charset="0"/>
              </a:endParaRPr>
            </a:p>
          </p:txBody>
        </p:sp>
        <p:sp>
          <p:nvSpPr>
            <p:cNvPr id="68" name="Text Box 62"/>
            <p:cNvSpPr txBox="1">
              <a:spLocks noChangeArrowheads="1"/>
            </p:cNvSpPr>
            <p:nvPr/>
          </p:nvSpPr>
          <p:spPr bwMode="auto">
            <a:xfrm>
              <a:off x="3969" y="2315"/>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1,1</a:t>
              </a:r>
              <a:endParaRPr lang="en-US" altLang="he-IL" sz="1200">
                <a:solidFill>
                  <a:schemeClr val="tx1"/>
                </a:solidFill>
                <a:latin typeface="Arial" panose="020B0604020202020204" pitchFamily="34" charset="0"/>
                <a:cs typeface="Arial" panose="020B0604020202020204" pitchFamily="34" charset="0"/>
              </a:endParaRPr>
            </a:p>
          </p:txBody>
        </p:sp>
        <p:sp>
          <p:nvSpPr>
            <p:cNvPr id="69" name="Text Box 63"/>
            <p:cNvSpPr txBox="1">
              <a:spLocks noChangeArrowheads="1"/>
            </p:cNvSpPr>
            <p:nvPr/>
          </p:nvSpPr>
          <p:spPr bwMode="auto">
            <a:xfrm>
              <a:off x="4060" y="2160"/>
              <a:ext cx="4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endParaRPr lang="en-US" altLang="he-IL" sz="1200">
                <a:solidFill>
                  <a:schemeClr val="tx1"/>
                </a:solidFill>
                <a:latin typeface="Arial" panose="020B0604020202020204" pitchFamily="34" charset="0"/>
                <a:cs typeface="Arial" panose="020B0604020202020204" pitchFamily="34" charset="0"/>
              </a:endParaRPr>
            </a:p>
          </p:txBody>
        </p:sp>
      </p:grpSp>
      <p:grpSp>
        <p:nvGrpSpPr>
          <p:cNvPr id="70" name="קבוצה 69"/>
          <p:cNvGrpSpPr/>
          <p:nvPr/>
        </p:nvGrpSpPr>
        <p:grpSpPr>
          <a:xfrm>
            <a:off x="1822472" y="2027178"/>
            <a:ext cx="2368528" cy="692470"/>
            <a:chOff x="3885237" y="3291616"/>
            <a:chExt cx="1964814" cy="637898"/>
          </a:xfrm>
        </p:grpSpPr>
        <p:sp>
          <p:nvSpPr>
            <p:cNvPr id="71" name="הסבר מלבני מעוגל 70"/>
            <p:cNvSpPr/>
            <p:nvPr/>
          </p:nvSpPr>
          <p:spPr>
            <a:xfrm>
              <a:off x="4257563" y="3346774"/>
              <a:ext cx="1592488" cy="582740"/>
            </a:xfrm>
            <a:prstGeom prst="wedgeRoundRectCallout">
              <a:avLst>
                <a:gd name="adj1" fmla="val 59158"/>
                <a:gd name="adj2" fmla="val 1687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מלבן 71"/>
            <p:cNvSpPr/>
            <p:nvPr/>
          </p:nvSpPr>
          <p:spPr>
            <a:xfrm>
              <a:off x="3885237" y="3291616"/>
              <a:ext cx="1924275" cy="538690"/>
            </a:xfrm>
            <a:prstGeom prst="rect">
              <a:avLst/>
            </a:prstGeom>
          </p:spPr>
          <p:txBody>
            <a:bodyPr wrap="square">
              <a:spAutoFit/>
            </a:bodyPr>
            <a:lstStyle/>
            <a:p>
              <a:r>
                <a:rPr lang="he-IL" sz="1600" dirty="0">
                  <a:solidFill>
                    <a:srgbClr val="000000"/>
                  </a:solidFill>
                  <a:latin typeface="Varela Round" pitchFamily="2" charset="-79"/>
                  <a:cs typeface="Varela Round" pitchFamily="2" charset="-79"/>
                </a:rPr>
                <a:t>לולאה המבצעת את אלגוריתם החלוקה</a:t>
              </a:r>
            </a:p>
          </p:txBody>
        </p:sp>
      </p:grpSp>
      <p:grpSp>
        <p:nvGrpSpPr>
          <p:cNvPr id="73" name="קבוצה 72"/>
          <p:cNvGrpSpPr/>
          <p:nvPr/>
        </p:nvGrpSpPr>
        <p:grpSpPr>
          <a:xfrm>
            <a:off x="497967" y="6058374"/>
            <a:ext cx="1865628" cy="830997"/>
            <a:chOff x="4157362" y="3291616"/>
            <a:chExt cx="1692689" cy="830997"/>
          </a:xfrm>
        </p:grpSpPr>
        <p:sp>
          <p:nvSpPr>
            <p:cNvPr id="74" name="הסבר מלבני מעוגל 73"/>
            <p:cNvSpPr/>
            <p:nvPr/>
          </p:nvSpPr>
          <p:spPr>
            <a:xfrm>
              <a:off x="4257563" y="3346774"/>
              <a:ext cx="1592488" cy="582740"/>
            </a:xfrm>
            <a:prstGeom prst="wedgeRoundRectCallout">
              <a:avLst>
                <a:gd name="adj1" fmla="val -8079"/>
                <a:gd name="adj2" fmla="val -21881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5" name="מלבן 74"/>
            <p:cNvSpPr/>
            <p:nvPr/>
          </p:nvSpPr>
          <p:spPr>
            <a:xfrm>
              <a:off x="4157362" y="3291616"/>
              <a:ext cx="1652151" cy="830997"/>
            </a:xfrm>
            <a:prstGeom prst="rect">
              <a:avLst/>
            </a:prstGeom>
          </p:spPr>
          <p:txBody>
            <a:bodyPr wrap="square">
              <a:spAutoFit/>
            </a:bodyPr>
            <a:lstStyle/>
            <a:p>
              <a:pPr algn="ctr"/>
              <a:r>
                <a:rPr lang="he-IL" sz="1600" dirty="0">
                  <a:latin typeface="Varela Round" pitchFamily="2" charset="-79"/>
                  <a:cs typeface="Varela Round" pitchFamily="2" charset="-79"/>
                </a:rPr>
                <a:t>כתיבת ה-$ הראשון של התוצאה</a:t>
              </a:r>
              <a:endParaRPr lang="he-IL" sz="1600" dirty="0">
                <a:solidFill>
                  <a:srgbClr val="000000"/>
                </a:solidFill>
                <a:latin typeface="Varela Round" pitchFamily="2" charset="-79"/>
                <a:cs typeface="Varela Round" pitchFamily="2" charset="-79"/>
              </a:endParaRPr>
            </a:p>
          </p:txBody>
        </p:sp>
      </p:grpSp>
      <p:grpSp>
        <p:nvGrpSpPr>
          <p:cNvPr id="76" name="קבוצה 75"/>
          <p:cNvGrpSpPr/>
          <p:nvPr/>
        </p:nvGrpSpPr>
        <p:grpSpPr>
          <a:xfrm>
            <a:off x="2978726" y="5950093"/>
            <a:ext cx="1489971" cy="637898"/>
            <a:chOff x="4257563" y="3291616"/>
            <a:chExt cx="1592488" cy="637898"/>
          </a:xfrm>
        </p:grpSpPr>
        <p:sp>
          <p:nvSpPr>
            <p:cNvPr id="77" name="הסבר מלבני מעוגל 76"/>
            <p:cNvSpPr/>
            <p:nvPr/>
          </p:nvSpPr>
          <p:spPr>
            <a:xfrm>
              <a:off x="4257563" y="3346774"/>
              <a:ext cx="1592488" cy="582740"/>
            </a:xfrm>
            <a:prstGeom prst="wedgeRoundRectCallout">
              <a:avLst>
                <a:gd name="adj1" fmla="val -47546"/>
                <a:gd name="adj2" fmla="val -22594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מלבן 77"/>
            <p:cNvSpPr/>
            <p:nvPr/>
          </p:nvSpPr>
          <p:spPr>
            <a:xfrm>
              <a:off x="4305318" y="3291616"/>
              <a:ext cx="1504195" cy="584775"/>
            </a:xfrm>
            <a:prstGeom prst="rect">
              <a:avLst/>
            </a:prstGeom>
          </p:spPr>
          <p:txBody>
            <a:bodyPr wrap="square">
              <a:spAutoFit/>
            </a:bodyPr>
            <a:lstStyle/>
            <a:p>
              <a:pPr algn="ctr"/>
              <a:r>
                <a:rPr lang="he-IL" sz="1600" dirty="0">
                  <a:latin typeface="Varela Round" pitchFamily="2" charset="-79"/>
                  <a:cs typeface="Varela Round" pitchFamily="2" charset="-79"/>
                </a:rPr>
                <a:t>חזרה לתחילת הסרט</a:t>
              </a:r>
              <a:endParaRPr lang="he-IL" sz="1600" dirty="0">
                <a:solidFill>
                  <a:srgbClr val="000000"/>
                </a:solidFill>
                <a:latin typeface="Varela Round" pitchFamily="2" charset="-79"/>
                <a:cs typeface="Varela Round" pitchFamily="2" charset="-79"/>
              </a:endParaRPr>
            </a:p>
          </p:txBody>
        </p:sp>
      </p:grpSp>
    </p:spTree>
    <p:extLst>
      <p:ext uri="{BB962C8B-B14F-4D97-AF65-F5344CB8AC3E}">
        <p14:creationId xmlns:p14="http://schemas.microsoft.com/office/powerpoint/2010/main" val="163268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50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1000"/>
                                        <p:tgtEl>
                                          <p:spTgt spid="76"/>
                                        </p:tgtEl>
                                      </p:cBhvr>
                                    </p:animEffect>
                                    <p:anim calcmode="lin" valueType="num">
                                      <p:cBhvr>
                                        <p:cTn id="14" dur="1000" fill="hold"/>
                                        <p:tgtEl>
                                          <p:spTgt spid="76"/>
                                        </p:tgtEl>
                                        <p:attrNameLst>
                                          <p:attrName>ppt_x</p:attrName>
                                        </p:attrNameLst>
                                      </p:cBhvr>
                                      <p:tavLst>
                                        <p:tav tm="0">
                                          <p:val>
                                            <p:strVal val="#ppt_x"/>
                                          </p:val>
                                        </p:tav>
                                        <p:tav tm="100000">
                                          <p:val>
                                            <p:strVal val="#ppt_x"/>
                                          </p:val>
                                        </p:tav>
                                      </p:tavLst>
                                    </p:anim>
                                    <p:anim calcmode="lin" valueType="num">
                                      <p:cBhvr>
                                        <p:cTn id="15" dur="1000" fill="hold"/>
                                        <p:tgtEl>
                                          <p:spTgt spid="76"/>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1000"/>
                                        <p:tgtEl>
                                          <p:spTgt spid="70"/>
                                        </p:tgtEl>
                                      </p:cBhvr>
                                    </p:animEffect>
                                    <p:anim calcmode="lin" valueType="num">
                                      <p:cBhvr>
                                        <p:cTn id="20" dur="1000" fill="hold"/>
                                        <p:tgtEl>
                                          <p:spTgt spid="70"/>
                                        </p:tgtEl>
                                        <p:attrNameLst>
                                          <p:attrName>ppt_x</p:attrName>
                                        </p:attrNameLst>
                                      </p:cBhvr>
                                      <p:tavLst>
                                        <p:tav tm="0">
                                          <p:val>
                                            <p:strVal val="#ppt_x"/>
                                          </p:val>
                                        </p:tav>
                                        <p:tav tm="100000">
                                          <p:val>
                                            <p:strVal val="#ppt_x"/>
                                          </p:val>
                                        </p:tav>
                                      </p:tavLst>
                                    </p:anim>
                                    <p:anim calcmode="lin" valueType="num">
                                      <p:cBhvr>
                                        <p:cTn id="2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דוגמה 5</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7" name="TextBox 6"/>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בנו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המחשבת את הפונקציה</a:t>
            </a:r>
          </a:p>
          <a:p>
            <a:pPr marL="342900" indent="-342900" algn="ctr">
              <a:defRPr/>
            </a:pPr>
            <a:r>
              <a:rPr lang="he-IL" sz="2400" dirty="0">
                <a:latin typeface="Varela Round" pitchFamily="2" charset="-79"/>
                <a:cs typeface="Varela Round" pitchFamily="2" charset="-79"/>
              </a:rPr>
              <a:t>%2</a:t>
            </a:r>
            <a:r>
              <a:rPr lang="en-US" sz="2400" dirty="0">
                <a:latin typeface="Varela Round" pitchFamily="2" charset="-79"/>
                <a:cs typeface="Varela Round" pitchFamily="2" charset="-79"/>
              </a:rPr>
              <a:t>f(x) = x</a:t>
            </a:r>
            <a:endParaRPr lang="he-IL" sz="2400" dirty="0">
              <a:latin typeface="Varela Round" pitchFamily="2" charset="-79"/>
              <a:cs typeface="Varela Round" pitchFamily="2" charset="-79"/>
            </a:endParaRPr>
          </a:p>
        </p:txBody>
      </p:sp>
      <p:sp>
        <p:nvSpPr>
          <p:cNvPr id="8" name="הסבר ענן 7"/>
          <p:cNvSpPr/>
          <p:nvPr/>
        </p:nvSpPr>
        <p:spPr>
          <a:xfrm>
            <a:off x="4191000" y="1047729"/>
            <a:ext cx="1689099" cy="671035"/>
          </a:xfrm>
          <a:prstGeom prst="cloudCallout">
            <a:avLst>
              <a:gd name="adj1" fmla="val 111476"/>
              <a:gd name="adj2" fmla="val 6099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endParaRPr lang="he-IL" sz="4000" dirty="0">
              <a:solidFill>
                <a:schemeClr val="accent1">
                  <a:lumMod val="75000"/>
                </a:schemeClr>
              </a:solidFill>
              <a:latin typeface="Varela Round" pitchFamily="2" charset="-79"/>
              <a:cs typeface="Varela Round" pitchFamily="2" charset="-79"/>
            </a:endParaRPr>
          </a:p>
        </p:txBody>
      </p:sp>
      <p:sp>
        <p:nvSpPr>
          <p:cNvPr id="22" name="מלבן 21"/>
          <p:cNvSpPr/>
          <p:nvPr/>
        </p:nvSpPr>
        <p:spPr>
          <a:xfrm>
            <a:off x="4345203" y="1090484"/>
            <a:ext cx="1262751" cy="523220"/>
          </a:xfrm>
          <a:prstGeom prst="rect">
            <a:avLst/>
          </a:prstGeom>
        </p:spPr>
        <p:txBody>
          <a:bodyPr wrap="square">
            <a:spAutoFit/>
          </a:bodyPr>
          <a:lstStyle/>
          <a:p>
            <a:r>
              <a:rPr lang="he-IL" sz="2800" dirty="0">
                <a:solidFill>
                  <a:srgbClr val="202122"/>
                </a:solidFill>
                <a:latin typeface="Varela Round" pitchFamily="2" charset="-79"/>
                <a:cs typeface="Varela Round" pitchFamily="2" charset="-79"/>
              </a:rPr>
              <a:t>רעיון?</a:t>
            </a:r>
            <a:endParaRPr lang="he-IL" sz="2800" dirty="0"/>
          </a:p>
        </p:txBody>
      </p:sp>
      <p:sp>
        <p:nvSpPr>
          <p:cNvPr id="13" name="Text Box 67">
            <a:extLst>
              <a:ext uri="{FF2B5EF4-FFF2-40B4-BE49-F238E27FC236}">
                <a16:creationId xmlns:a16="http://schemas.microsoft.com/office/drawing/2014/main" id="{6C36A5C9-CD72-4E07-91ED-3E50513B5255}"/>
              </a:ext>
            </a:extLst>
          </p:cNvPr>
          <p:cNvSpPr txBox="1">
            <a:spLocks noChangeArrowheads="1"/>
          </p:cNvSpPr>
          <p:nvPr/>
        </p:nvSpPr>
        <p:spPr bwMode="auto">
          <a:xfrm>
            <a:off x="2405533" y="1954400"/>
            <a:ext cx="4545815" cy="908050"/>
          </a:xfrm>
          <a:prstGeom prst="rect">
            <a:avLst/>
          </a:prstGeom>
          <a:noFill/>
          <a:ln w="9525">
            <a:noFill/>
            <a:miter lim="800000"/>
            <a:headEnd/>
            <a:tailEnd/>
          </a:ln>
        </p:spPr>
        <p:txBody>
          <a:bodyPr wrap="square">
            <a:spAutoFit/>
          </a:bodyPr>
          <a:lstStyle/>
          <a:p>
            <a:pPr algn="r" rtl="1" eaLnBrk="1" hangingPunct="1">
              <a:spcBef>
                <a:spcPts val="600"/>
              </a:spcBef>
              <a:defRPr/>
            </a:pPr>
            <a:r>
              <a:rPr lang="he-IL" sz="2400" dirty="0">
                <a:latin typeface="Varela Round" pitchFamily="2" charset="-79"/>
                <a:cs typeface="Varela Round" pitchFamily="2" charset="-79"/>
              </a:rPr>
              <a:t>אם המספר זוגי התוצאה </a:t>
            </a:r>
            <a:r>
              <a:rPr lang="en-US" sz="2400" dirty="0">
                <a:latin typeface="Varela Round" pitchFamily="2" charset="-79"/>
                <a:cs typeface="Varela Round" pitchFamily="2" charset="-79"/>
              </a:rPr>
              <a:t>$$</a:t>
            </a:r>
            <a:endParaRPr lang="he-IL" sz="2400" dirty="0">
              <a:latin typeface="Varela Round" pitchFamily="2" charset="-79"/>
              <a:cs typeface="Varela Round" pitchFamily="2" charset="-79"/>
            </a:endParaRPr>
          </a:p>
          <a:p>
            <a:pPr algn="r" rtl="1" eaLnBrk="1" hangingPunct="1">
              <a:spcBef>
                <a:spcPts val="600"/>
              </a:spcBef>
              <a:defRPr/>
            </a:pPr>
            <a:r>
              <a:rPr lang="he-IL" sz="2400" dirty="0">
                <a:latin typeface="Varela Round" pitchFamily="2" charset="-79"/>
                <a:cs typeface="Varela Round" pitchFamily="2" charset="-79"/>
              </a:rPr>
              <a:t>אם המספר </a:t>
            </a:r>
            <a:r>
              <a:rPr lang="he-IL" sz="2400" dirty="0" err="1">
                <a:latin typeface="Varela Round" pitchFamily="2" charset="-79"/>
                <a:cs typeface="Varela Round" pitchFamily="2" charset="-79"/>
              </a:rPr>
              <a:t>איזוגי</a:t>
            </a:r>
            <a:r>
              <a:rPr lang="he-IL" sz="2400" dirty="0">
                <a:latin typeface="Varela Round" pitchFamily="2" charset="-79"/>
                <a:cs typeface="Varela Round" pitchFamily="2" charset="-79"/>
              </a:rPr>
              <a:t> יש לכתוב  </a:t>
            </a:r>
            <a:r>
              <a:rPr lang="en-US" sz="2400" dirty="0">
                <a:latin typeface="Varela Round" pitchFamily="2" charset="-79"/>
                <a:cs typeface="Varela Round" pitchFamily="2" charset="-79"/>
              </a:rPr>
              <a:t>$1$</a:t>
            </a:r>
          </a:p>
        </p:txBody>
      </p:sp>
      <p:grpSp>
        <p:nvGrpSpPr>
          <p:cNvPr id="16" name="Group 66"/>
          <p:cNvGrpSpPr>
            <a:grpSpLocks/>
          </p:cNvGrpSpPr>
          <p:nvPr/>
        </p:nvGrpSpPr>
        <p:grpSpPr bwMode="auto">
          <a:xfrm>
            <a:off x="763401" y="3545516"/>
            <a:ext cx="8305800" cy="2667000"/>
            <a:chOff x="295" y="1661"/>
            <a:chExt cx="4263" cy="1361"/>
          </a:xfrm>
        </p:grpSpPr>
        <p:sp>
          <p:nvSpPr>
            <p:cNvPr id="17" name="Oval 4"/>
            <p:cNvSpPr>
              <a:spLocks noChangeArrowheads="1"/>
            </p:cNvSpPr>
            <p:nvPr/>
          </p:nvSpPr>
          <p:spPr bwMode="auto">
            <a:xfrm>
              <a:off x="434" y="2523"/>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18" name="Line 5"/>
            <p:cNvSpPr>
              <a:spLocks noChangeShapeType="1"/>
            </p:cNvSpPr>
            <p:nvPr/>
          </p:nvSpPr>
          <p:spPr bwMode="auto">
            <a:xfrm>
              <a:off x="295" y="2613"/>
              <a:ext cx="144" cy="72"/>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9" name="Line 6"/>
            <p:cNvSpPr>
              <a:spLocks noChangeShapeType="1"/>
            </p:cNvSpPr>
            <p:nvPr/>
          </p:nvSpPr>
          <p:spPr bwMode="auto">
            <a:xfrm>
              <a:off x="839" y="2704"/>
              <a:ext cx="49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0" name="Oval 7"/>
            <p:cNvSpPr>
              <a:spLocks noChangeArrowheads="1"/>
            </p:cNvSpPr>
            <p:nvPr/>
          </p:nvSpPr>
          <p:spPr bwMode="auto">
            <a:xfrm>
              <a:off x="4196" y="1661"/>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21" name="Oval 8"/>
            <p:cNvSpPr>
              <a:spLocks noChangeArrowheads="1"/>
            </p:cNvSpPr>
            <p:nvPr/>
          </p:nvSpPr>
          <p:spPr bwMode="auto">
            <a:xfrm>
              <a:off x="3379" y="1661"/>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26" name="Oval 9"/>
            <p:cNvSpPr>
              <a:spLocks noChangeArrowheads="1"/>
            </p:cNvSpPr>
            <p:nvPr/>
          </p:nvSpPr>
          <p:spPr bwMode="auto">
            <a:xfrm>
              <a:off x="2200" y="2523"/>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27" name="Oval 10"/>
            <p:cNvSpPr>
              <a:spLocks noChangeArrowheads="1"/>
            </p:cNvSpPr>
            <p:nvPr/>
          </p:nvSpPr>
          <p:spPr bwMode="auto">
            <a:xfrm>
              <a:off x="1338" y="2568"/>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28" name="Line 11"/>
            <p:cNvSpPr>
              <a:spLocks noChangeShapeType="1"/>
            </p:cNvSpPr>
            <p:nvPr/>
          </p:nvSpPr>
          <p:spPr bwMode="auto">
            <a:xfrm>
              <a:off x="2562" y="2704"/>
              <a:ext cx="49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9" name="Line 12"/>
            <p:cNvSpPr>
              <a:spLocks noChangeShapeType="1"/>
            </p:cNvSpPr>
            <p:nvPr/>
          </p:nvSpPr>
          <p:spPr bwMode="auto">
            <a:xfrm>
              <a:off x="1701" y="2704"/>
              <a:ext cx="49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0" name="Line 13"/>
            <p:cNvSpPr>
              <a:spLocks noChangeShapeType="1"/>
            </p:cNvSpPr>
            <p:nvPr/>
          </p:nvSpPr>
          <p:spPr bwMode="auto">
            <a:xfrm>
              <a:off x="3742" y="1842"/>
              <a:ext cx="45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1" name="Oval 16"/>
            <p:cNvSpPr>
              <a:spLocks noChangeArrowheads="1"/>
            </p:cNvSpPr>
            <p:nvPr/>
          </p:nvSpPr>
          <p:spPr bwMode="auto">
            <a:xfrm>
              <a:off x="3062" y="2523"/>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32" name="Oval 17"/>
            <p:cNvSpPr>
              <a:spLocks noChangeArrowheads="1"/>
            </p:cNvSpPr>
            <p:nvPr/>
          </p:nvSpPr>
          <p:spPr bwMode="auto">
            <a:xfrm>
              <a:off x="4241" y="1706"/>
              <a:ext cx="272" cy="26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33" name="Line 23"/>
            <p:cNvSpPr>
              <a:spLocks noChangeShapeType="1"/>
            </p:cNvSpPr>
            <p:nvPr/>
          </p:nvSpPr>
          <p:spPr bwMode="auto">
            <a:xfrm flipV="1">
              <a:off x="2517" y="1978"/>
              <a:ext cx="907" cy="5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4" name="Line 24"/>
            <p:cNvSpPr>
              <a:spLocks noChangeShapeType="1"/>
            </p:cNvSpPr>
            <p:nvPr/>
          </p:nvSpPr>
          <p:spPr bwMode="auto">
            <a:xfrm flipV="1">
              <a:off x="3425" y="2704"/>
              <a:ext cx="54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5" name="Freeform 25"/>
            <p:cNvSpPr>
              <a:spLocks/>
            </p:cNvSpPr>
            <p:nvPr/>
          </p:nvSpPr>
          <p:spPr bwMode="auto">
            <a:xfrm rot="13096083" flipH="1">
              <a:off x="521" y="2333"/>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36" name="Freeform 28"/>
            <p:cNvSpPr>
              <a:spLocks/>
            </p:cNvSpPr>
            <p:nvPr/>
          </p:nvSpPr>
          <p:spPr bwMode="auto">
            <a:xfrm rot="13096083" flipH="1">
              <a:off x="1338" y="2378"/>
              <a:ext cx="230" cy="190"/>
            </a:xfrm>
            <a:custGeom>
              <a:avLst/>
              <a:gdLst>
                <a:gd name="T0" fmla="*/ 0 w 570"/>
                <a:gd name="T1" fmla="*/ 0 h 780"/>
                <a:gd name="T2" fmla="*/ 0 w 570"/>
                <a:gd name="T3" fmla="*/ 0 h 780"/>
                <a:gd name="T4" fmla="*/ 0 w 570"/>
                <a:gd name="T5" fmla="*/ 0 h 780"/>
                <a:gd name="T6" fmla="*/ 0 w 570"/>
                <a:gd name="T7" fmla="*/ 0 h 780"/>
                <a:gd name="T8" fmla="*/ 0 60000 65536"/>
                <a:gd name="T9" fmla="*/ 0 60000 65536"/>
                <a:gd name="T10" fmla="*/ 0 60000 65536"/>
                <a:gd name="T11" fmla="*/ 0 60000 65536"/>
                <a:gd name="T12" fmla="*/ 0 w 570"/>
                <a:gd name="T13" fmla="*/ 0 h 780"/>
                <a:gd name="T14" fmla="*/ 570 w 570"/>
                <a:gd name="T15" fmla="*/ 780 h 780"/>
              </a:gdLst>
              <a:ahLst/>
              <a:cxnLst>
                <a:cxn ang="T8">
                  <a:pos x="T0" y="T1"/>
                </a:cxn>
                <a:cxn ang="T9">
                  <a:pos x="T2" y="T3"/>
                </a:cxn>
                <a:cxn ang="T10">
                  <a:pos x="T4" y="T5"/>
                </a:cxn>
                <a:cxn ang="T11">
                  <a:pos x="T6" y="T7"/>
                </a:cxn>
              </a:cxnLst>
              <a:rect l="T12" t="T13" r="T14" b="T15"/>
              <a:pathLst>
                <a:path w="570" h="780">
                  <a:moveTo>
                    <a:pt x="390" y="0"/>
                  </a:moveTo>
                  <a:cubicBezTo>
                    <a:pt x="225" y="210"/>
                    <a:pt x="60" y="420"/>
                    <a:pt x="30" y="540"/>
                  </a:cubicBezTo>
                  <a:cubicBezTo>
                    <a:pt x="0" y="660"/>
                    <a:pt x="120" y="780"/>
                    <a:pt x="210" y="720"/>
                  </a:cubicBezTo>
                  <a:cubicBezTo>
                    <a:pt x="300" y="660"/>
                    <a:pt x="510" y="270"/>
                    <a:pt x="570" y="180"/>
                  </a:cubicBez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37" name="Text Box 30"/>
            <p:cNvSpPr txBox="1">
              <a:spLocks noChangeArrowheads="1"/>
            </p:cNvSpPr>
            <p:nvPr/>
          </p:nvSpPr>
          <p:spPr bwMode="auto">
            <a:xfrm>
              <a:off x="521" y="2578"/>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0</a:t>
              </a:r>
              <a:endParaRPr lang="en-US" altLang="he-IL">
                <a:solidFill>
                  <a:srgbClr val="000000"/>
                </a:solidFill>
                <a:latin typeface="Arial" panose="020B0604020202020204" pitchFamily="34" charset="0"/>
                <a:cs typeface="Arial" panose="020B0604020202020204" pitchFamily="34" charset="0"/>
              </a:endParaRPr>
            </a:p>
          </p:txBody>
        </p:sp>
        <p:sp>
          <p:nvSpPr>
            <p:cNvPr id="38" name="Text Box 31"/>
            <p:cNvSpPr txBox="1">
              <a:spLocks noChangeArrowheads="1"/>
            </p:cNvSpPr>
            <p:nvPr/>
          </p:nvSpPr>
          <p:spPr bwMode="auto">
            <a:xfrm>
              <a:off x="1429" y="2623"/>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1</a:t>
              </a:r>
              <a:endParaRPr lang="en-US" altLang="he-IL">
                <a:solidFill>
                  <a:srgbClr val="000000"/>
                </a:solidFill>
                <a:latin typeface="Arial" panose="020B0604020202020204" pitchFamily="34" charset="0"/>
                <a:cs typeface="Arial" panose="020B0604020202020204" pitchFamily="34" charset="0"/>
              </a:endParaRPr>
            </a:p>
          </p:txBody>
        </p:sp>
        <p:sp>
          <p:nvSpPr>
            <p:cNvPr id="39" name="Text Box 32"/>
            <p:cNvSpPr txBox="1">
              <a:spLocks noChangeArrowheads="1"/>
            </p:cNvSpPr>
            <p:nvPr/>
          </p:nvSpPr>
          <p:spPr bwMode="auto">
            <a:xfrm>
              <a:off x="2256" y="2578"/>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2</a:t>
              </a:r>
              <a:endParaRPr lang="en-US" altLang="he-IL">
                <a:solidFill>
                  <a:srgbClr val="000000"/>
                </a:solidFill>
                <a:latin typeface="Arial" panose="020B0604020202020204" pitchFamily="34" charset="0"/>
                <a:cs typeface="Arial" panose="020B0604020202020204" pitchFamily="34" charset="0"/>
              </a:endParaRPr>
            </a:p>
          </p:txBody>
        </p:sp>
        <p:sp>
          <p:nvSpPr>
            <p:cNvPr id="40" name="Text Box 35"/>
            <p:cNvSpPr txBox="1">
              <a:spLocks noChangeArrowheads="1"/>
            </p:cNvSpPr>
            <p:nvPr/>
          </p:nvSpPr>
          <p:spPr bwMode="auto">
            <a:xfrm>
              <a:off x="3470" y="1752"/>
              <a:ext cx="21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4</a:t>
              </a:r>
              <a:endParaRPr lang="en-US" altLang="he-IL">
                <a:solidFill>
                  <a:srgbClr val="000000"/>
                </a:solidFill>
                <a:latin typeface="Arial" panose="020B0604020202020204" pitchFamily="34" charset="0"/>
                <a:cs typeface="Arial" panose="020B0604020202020204" pitchFamily="34" charset="0"/>
              </a:endParaRPr>
            </a:p>
          </p:txBody>
        </p:sp>
        <p:sp>
          <p:nvSpPr>
            <p:cNvPr id="41" name="Text Box 36"/>
            <p:cNvSpPr txBox="1">
              <a:spLocks noChangeArrowheads="1"/>
            </p:cNvSpPr>
            <p:nvPr/>
          </p:nvSpPr>
          <p:spPr bwMode="auto">
            <a:xfrm>
              <a:off x="4286" y="1752"/>
              <a:ext cx="27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5</a:t>
              </a:r>
              <a:endParaRPr lang="en-US" altLang="he-IL">
                <a:solidFill>
                  <a:srgbClr val="000000"/>
                </a:solidFill>
                <a:latin typeface="Arial" panose="020B0604020202020204" pitchFamily="34" charset="0"/>
                <a:cs typeface="Arial" panose="020B0604020202020204" pitchFamily="34" charset="0"/>
              </a:endParaRPr>
            </a:p>
          </p:txBody>
        </p:sp>
        <p:sp>
          <p:nvSpPr>
            <p:cNvPr id="42" name="Text Box 37"/>
            <p:cNvSpPr txBox="1">
              <a:spLocks noChangeArrowheads="1"/>
            </p:cNvSpPr>
            <p:nvPr/>
          </p:nvSpPr>
          <p:spPr bwMode="auto">
            <a:xfrm>
              <a:off x="3152" y="2613"/>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3</a:t>
              </a:r>
              <a:endParaRPr lang="en-US" altLang="he-IL">
                <a:solidFill>
                  <a:srgbClr val="000000"/>
                </a:solidFill>
                <a:latin typeface="Arial" panose="020B0604020202020204" pitchFamily="34" charset="0"/>
                <a:cs typeface="Arial" panose="020B0604020202020204" pitchFamily="34" charset="0"/>
              </a:endParaRPr>
            </a:p>
          </p:txBody>
        </p:sp>
        <p:sp>
          <p:nvSpPr>
            <p:cNvPr id="43" name="Text Box 38"/>
            <p:cNvSpPr txBox="1">
              <a:spLocks noChangeArrowheads="1"/>
            </p:cNvSpPr>
            <p:nvPr/>
          </p:nvSpPr>
          <p:spPr bwMode="auto">
            <a:xfrm>
              <a:off x="340" y="2134"/>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1,1</a:t>
              </a:r>
              <a:endParaRPr lang="en-US" altLang="he-IL" sz="1200">
                <a:solidFill>
                  <a:schemeClr val="tx1"/>
                </a:solidFill>
                <a:latin typeface="Arial" panose="020B0604020202020204" pitchFamily="34" charset="0"/>
                <a:cs typeface="Arial" panose="020B0604020202020204" pitchFamily="34" charset="0"/>
              </a:endParaRPr>
            </a:p>
          </p:txBody>
        </p:sp>
        <p:sp>
          <p:nvSpPr>
            <p:cNvPr id="44" name="Text Box 40"/>
            <p:cNvSpPr txBox="1">
              <a:spLocks noChangeArrowheads="1"/>
            </p:cNvSpPr>
            <p:nvPr/>
          </p:nvSpPr>
          <p:spPr bwMode="auto">
            <a:xfrm>
              <a:off x="1338" y="2225"/>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 ,</a:t>
              </a:r>
              <a:r>
                <a:rPr lang="en-US" altLang="he-IL" sz="1200">
                  <a:solidFill>
                    <a:schemeClr val="tx1"/>
                  </a:solidFill>
                  <a:latin typeface="Times New Roman" panose="02020603050405020304" pitchFamily="18" charset="0"/>
                  <a:cs typeface="Arial" panose="020B0604020202020204" pitchFamily="34" charset="0"/>
                </a:rPr>
                <a:t>1,1</a:t>
              </a:r>
              <a:endParaRPr lang="en-US" altLang="he-IL" sz="1200">
                <a:solidFill>
                  <a:schemeClr val="tx1"/>
                </a:solidFill>
                <a:latin typeface="Arial" panose="020B0604020202020204" pitchFamily="34" charset="0"/>
                <a:cs typeface="Arial" panose="020B0604020202020204" pitchFamily="34" charset="0"/>
              </a:endParaRPr>
            </a:p>
          </p:txBody>
        </p:sp>
        <p:sp>
          <p:nvSpPr>
            <p:cNvPr id="45" name="Text Box 42"/>
            <p:cNvSpPr txBox="1">
              <a:spLocks noChangeArrowheads="1"/>
            </p:cNvSpPr>
            <p:nvPr/>
          </p:nvSpPr>
          <p:spPr bwMode="auto">
            <a:xfrm>
              <a:off x="2563" y="2069"/>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endParaRPr lang="en-US" altLang="he-IL" sz="1200">
                <a:solidFill>
                  <a:schemeClr val="tx1"/>
                </a:solidFill>
                <a:latin typeface="Arial" panose="020B0604020202020204" pitchFamily="34" charset="0"/>
                <a:cs typeface="Arial" panose="020B0604020202020204" pitchFamily="34" charset="0"/>
              </a:endParaRPr>
            </a:p>
          </p:txBody>
        </p:sp>
        <p:sp>
          <p:nvSpPr>
            <p:cNvPr id="46" name="Text Box 43"/>
            <p:cNvSpPr txBox="1">
              <a:spLocks noChangeArrowheads="1"/>
            </p:cNvSpPr>
            <p:nvPr/>
          </p:nvSpPr>
          <p:spPr bwMode="auto">
            <a:xfrm>
              <a:off x="658" y="2523"/>
              <a:ext cx="63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שמאל ,$, </a:t>
              </a:r>
              <a:r>
                <a:rPr lang="en-US" altLang="he-IL" sz="1200">
                  <a:solidFill>
                    <a:schemeClr val="tx1"/>
                  </a:solidFill>
                  <a:latin typeface="Times New Roman" panose="02020603050405020304" pitchFamily="18" charset="0"/>
                  <a:cs typeface="Times New Roman" panose="02020603050405020304" pitchFamily="18" charset="0"/>
                </a:rPr>
                <a:t>∆</a:t>
              </a:r>
              <a:endParaRPr lang="en-US" altLang="he-IL" sz="1200">
                <a:solidFill>
                  <a:schemeClr val="tx1"/>
                </a:solidFill>
                <a:latin typeface="Arial" panose="020B0604020202020204" pitchFamily="34" charset="0"/>
                <a:cs typeface="Arial" panose="020B0604020202020204" pitchFamily="34" charset="0"/>
              </a:endParaRPr>
            </a:p>
          </p:txBody>
        </p:sp>
        <p:sp>
          <p:nvSpPr>
            <p:cNvPr id="47" name="Text Box 44"/>
            <p:cNvSpPr txBox="1">
              <a:spLocks noChangeArrowheads="1"/>
            </p:cNvSpPr>
            <p:nvPr/>
          </p:nvSpPr>
          <p:spPr bwMode="auto">
            <a:xfrm>
              <a:off x="2426" y="2542"/>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he-IL" altLang="he-IL" sz="1200">
                  <a:solidFill>
                    <a:schemeClr val="tx1"/>
                  </a:solidFill>
                  <a:latin typeface="Times New Roman" panose="02020603050405020304" pitchFamily="18" charset="0"/>
                  <a:cs typeface="Arial" panose="020B0604020202020204" pitchFamily="34" charset="0"/>
                </a:rPr>
                <a:t>1,1</a:t>
              </a:r>
              <a:endParaRPr lang="en-US" altLang="he-IL" sz="1200">
                <a:solidFill>
                  <a:schemeClr val="tx1"/>
                </a:solidFill>
                <a:latin typeface="Arial" panose="020B0604020202020204" pitchFamily="34" charset="0"/>
                <a:cs typeface="Arial" panose="020B0604020202020204" pitchFamily="34" charset="0"/>
              </a:endParaRPr>
            </a:p>
          </p:txBody>
        </p:sp>
        <p:sp>
          <p:nvSpPr>
            <p:cNvPr id="48" name="Text Box 45"/>
            <p:cNvSpPr txBox="1">
              <a:spLocks noChangeArrowheads="1"/>
            </p:cNvSpPr>
            <p:nvPr/>
          </p:nvSpPr>
          <p:spPr bwMode="auto">
            <a:xfrm>
              <a:off x="3334" y="2523"/>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endParaRPr lang="en-US" altLang="he-IL" sz="1200">
                <a:solidFill>
                  <a:schemeClr val="tx1"/>
                </a:solidFill>
                <a:latin typeface="Arial" panose="020B0604020202020204" pitchFamily="34" charset="0"/>
                <a:cs typeface="Arial" panose="020B0604020202020204" pitchFamily="34" charset="0"/>
              </a:endParaRPr>
            </a:p>
          </p:txBody>
        </p:sp>
        <p:sp>
          <p:nvSpPr>
            <p:cNvPr id="49" name="Text Box 48"/>
            <p:cNvSpPr txBox="1">
              <a:spLocks noChangeArrowheads="1"/>
            </p:cNvSpPr>
            <p:nvPr/>
          </p:nvSpPr>
          <p:spPr bwMode="auto">
            <a:xfrm>
              <a:off x="2426" y="2840"/>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Times New Roman" panose="02020603050405020304" pitchFamily="18" charset="0"/>
                </a:rPr>
                <a:t>1,</a:t>
              </a:r>
              <a:r>
                <a:rPr lang="he-IL" altLang="he-IL" sz="1200">
                  <a:solidFill>
                    <a:schemeClr val="tx1"/>
                  </a:solidFill>
                  <a:latin typeface="Times New Roman" panose="02020603050405020304" pitchFamily="18" charset="0"/>
                  <a:cs typeface="Arial" panose="020B0604020202020204" pitchFamily="34" charset="0"/>
                </a:rPr>
                <a:t>,1</a:t>
              </a:r>
              <a:endParaRPr lang="en-US" altLang="he-IL" sz="1200">
                <a:solidFill>
                  <a:schemeClr val="tx1"/>
                </a:solidFill>
                <a:latin typeface="Arial" panose="020B0604020202020204" pitchFamily="34" charset="0"/>
                <a:cs typeface="Arial" panose="020B0604020202020204" pitchFamily="34" charset="0"/>
              </a:endParaRPr>
            </a:p>
          </p:txBody>
        </p:sp>
        <p:sp>
          <p:nvSpPr>
            <p:cNvPr id="50" name="Text Box 49"/>
            <p:cNvSpPr txBox="1">
              <a:spLocks noChangeArrowheads="1"/>
            </p:cNvSpPr>
            <p:nvPr/>
          </p:nvSpPr>
          <p:spPr bwMode="auto">
            <a:xfrm>
              <a:off x="3651" y="1661"/>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en-US" altLang="he-IL" sz="1200">
                  <a:solidFill>
                    <a:schemeClr val="tx1"/>
                  </a:solidFill>
                  <a:latin typeface="Times New Roman" panose="02020603050405020304" pitchFamily="18" charset="0"/>
                  <a:cs typeface="Arial" panose="020B0604020202020204" pitchFamily="34" charset="0"/>
                </a:rPr>
                <a:t>$</a:t>
              </a:r>
              <a:r>
                <a:rPr lang="he-IL" altLang="he-IL" sz="1200">
                  <a:solidFill>
                    <a:schemeClr val="tx1"/>
                  </a:solidFill>
                  <a:latin typeface="Times New Roman" panose="02020603050405020304" pitchFamily="18" charset="0"/>
                  <a:cs typeface="Arial" panose="020B0604020202020204" pitchFamily="34" charset="0"/>
                </a:rPr>
                <a:t>,</a:t>
              </a:r>
              <a:r>
                <a:rPr lang="he-IL" altLang="he-IL" sz="1200">
                  <a:solidFill>
                    <a:schemeClr val="tx1"/>
                  </a:solidFill>
                  <a:latin typeface="Times New Roman" panose="02020603050405020304" pitchFamily="18" charset="0"/>
                  <a:cs typeface="Times New Roman" panose="02020603050405020304" pitchFamily="18" charset="0"/>
                </a:rPr>
                <a:t>∆</a:t>
              </a:r>
            </a:p>
          </p:txBody>
        </p:sp>
        <p:sp>
          <p:nvSpPr>
            <p:cNvPr id="51" name="Line 54"/>
            <p:cNvSpPr>
              <a:spLocks noChangeShapeType="1"/>
            </p:cNvSpPr>
            <p:nvPr/>
          </p:nvSpPr>
          <p:spPr bwMode="auto">
            <a:xfrm>
              <a:off x="3243" y="2886"/>
              <a:ext cx="0" cy="1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2" name="Line 55"/>
            <p:cNvSpPr>
              <a:spLocks noChangeShapeType="1"/>
            </p:cNvSpPr>
            <p:nvPr/>
          </p:nvSpPr>
          <p:spPr bwMode="auto">
            <a:xfrm flipH="1">
              <a:off x="2381" y="3022"/>
              <a:ext cx="8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53" name="Line 57"/>
            <p:cNvSpPr>
              <a:spLocks noChangeShapeType="1"/>
            </p:cNvSpPr>
            <p:nvPr/>
          </p:nvSpPr>
          <p:spPr bwMode="auto">
            <a:xfrm flipV="1">
              <a:off x="2381" y="2886"/>
              <a:ext cx="0" cy="13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54" name="Oval 60"/>
            <p:cNvSpPr>
              <a:spLocks noChangeArrowheads="1"/>
            </p:cNvSpPr>
            <p:nvPr/>
          </p:nvSpPr>
          <p:spPr bwMode="auto">
            <a:xfrm>
              <a:off x="3969" y="2523"/>
              <a:ext cx="360" cy="360"/>
            </a:xfrm>
            <a:prstGeom prst="ellipse">
              <a:avLst/>
            </a:prstGeom>
            <a:solidFill>
              <a:srgbClr val="FFFFFF"/>
            </a:solidFill>
            <a:ln w="9525">
              <a:solidFill>
                <a:srgbClr val="000000"/>
              </a:solidFill>
              <a:round/>
              <a:headEnd/>
              <a:tailEnd/>
            </a:ln>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endParaRPr lang="he-IL" altLang="he-IL">
                <a:solidFill>
                  <a:schemeClr val="tx1"/>
                </a:solidFill>
                <a:latin typeface="Arial" panose="020B0604020202020204" pitchFamily="34" charset="0"/>
                <a:cs typeface="Arial" panose="020B0604020202020204" pitchFamily="34" charset="0"/>
              </a:endParaRPr>
            </a:p>
          </p:txBody>
        </p:sp>
        <p:sp>
          <p:nvSpPr>
            <p:cNvPr id="55" name="Text Box 59"/>
            <p:cNvSpPr txBox="1">
              <a:spLocks noChangeArrowheads="1"/>
            </p:cNvSpPr>
            <p:nvPr/>
          </p:nvSpPr>
          <p:spPr bwMode="auto">
            <a:xfrm>
              <a:off x="4059" y="2613"/>
              <a:ext cx="21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algn="l" rtl="0" eaLnBrk="1" hangingPunct="1">
                <a:spcBef>
                  <a:spcPct val="0"/>
                </a:spcBef>
                <a:buClrTx/>
                <a:buFontTx/>
                <a:buNone/>
              </a:pPr>
              <a:r>
                <a:rPr lang="en-US" altLang="he-IL" sz="1200">
                  <a:solidFill>
                    <a:srgbClr val="000000"/>
                  </a:solidFill>
                  <a:latin typeface="Times New Roman" panose="02020603050405020304" pitchFamily="18" charset="0"/>
                  <a:cs typeface="Arial" panose="020B0604020202020204" pitchFamily="34" charset="0"/>
                </a:rPr>
                <a:t>q</a:t>
              </a:r>
              <a:r>
                <a:rPr lang="en-US" altLang="he-IL" sz="1200" baseline="-25000">
                  <a:solidFill>
                    <a:srgbClr val="000000"/>
                  </a:solidFill>
                  <a:latin typeface="Times New Roman" panose="02020603050405020304" pitchFamily="18" charset="0"/>
                  <a:cs typeface="Arial" panose="020B0604020202020204" pitchFamily="34" charset="0"/>
                </a:rPr>
                <a:t>6</a:t>
              </a:r>
              <a:endParaRPr lang="en-US" altLang="he-IL">
                <a:solidFill>
                  <a:srgbClr val="000000"/>
                </a:solidFill>
                <a:latin typeface="Arial" panose="020B0604020202020204" pitchFamily="34" charset="0"/>
                <a:cs typeface="Arial" panose="020B0604020202020204" pitchFamily="34" charset="0"/>
              </a:endParaRPr>
            </a:p>
          </p:txBody>
        </p:sp>
        <p:sp>
          <p:nvSpPr>
            <p:cNvPr id="56" name="Text Box 61"/>
            <p:cNvSpPr txBox="1">
              <a:spLocks noChangeArrowheads="1"/>
            </p:cNvSpPr>
            <p:nvPr/>
          </p:nvSpPr>
          <p:spPr bwMode="auto">
            <a:xfrm>
              <a:off x="3696" y="2115"/>
              <a:ext cx="5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Times New Roman" panose="02020603050405020304" pitchFamily="18" charset="0"/>
                  <a:cs typeface="Times New Roman" panose="02020603050405020304" pitchFamily="18" charset="0"/>
                </a:rPr>
                <a:t>ימין,</a:t>
              </a:r>
              <a:r>
                <a:rPr lang="he-IL" altLang="he-IL" sz="1200">
                  <a:solidFill>
                    <a:schemeClr val="tx1"/>
                  </a:solidFill>
                  <a:latin typeface="Times New Roman" panose="02020603050405020304" pitchFamily="18" charset="0"/>
                  <a:cs typeface="Arial" panose="020B0604020202020204" pitchFamily="34" charset="0"/>
                </a:rPr>
                <a:t>1,1</a:t>
              </a:r>
              <a:endParaRPr lang="en-US" altLang="he-IL" sz="1200">
                <a:solidFill>
                  <a:schemeClr val="tx1"/>
                </a:solidFill>
                <a:latin typeface="Arial" panose="020B0604020202020204" pitchFamily="34" charset="0"/>
                <a:cs typeface="Arial" panose="020B0604020202020204" pitchFamily="34" charset="0"/>
              </a:endParaRPr>
            </a:p>
          </p:txBody>
        </p:sp>
        <p:sp>
          <p:nvSpPr>
            <p:cNvPr id="57" name="Line 63"/>
            <p:cNvSpPr>
              <a:spLocks noChangeShapeType="1"/>
            </p:cNvSpPr>
            <p:nvPr/>
          </p:nvSpPr>
          <p:spPr bwMode="auto">
            <a:xfrm flipH="1" flipV="1">
              <a:off x="3651" y="1979"/>
              <a:ext cx="408" cy="5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58" name="Text Box 65"/>
            <p:cNvSpPr txBox="1">
              <a:spLocks noChangeArrowheads="1"/>
            </p:cNvSpPr>
            <p:nvPr/>
          </p:nvSpPr>
          <p:spPr bwMode="auto">
            <a:xfrm>
              <a:off x="1519" y="2523"/>
              <a:ext cx="63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spcBef>
                  <a:spcPct val="0"/>
                </a:spcBef>
                <a:buClrTx/>
                <a:buFontTx/>
                <a:buNone/>
              </a:pPr>
              <a:r>
                <a:rPr lang="he-IL" altLang="he-IL" sz="1200">
                  <a:solidFill>
                    <a:schemeClr val="tx1"/>
                  </a:solidFill>
                  <a:latin typeface="Arial" panose="020B0604020202020204" pitchFamily="34" charset="0"/>
                  <a:cs typeface="Arial" panose="020B0604020202020204" pitchFamily="34" charset="0"/>
                </a:rPr>
                <a:t>ימין, </a:t>
              </a:r>
              <a:r>
                <a:rPr lang="en-US" altLang="he-IL" sz="1200" b="1">
                  <a:solidFill>
                    <a:schemeClr val="tx1"/>
                  </a:solidFill>
                  <a:latin typeface="Arial" panose="020B0604020202020204" pitchFamily="34" charset="0"/>
                  <a:cs typeface="Arial" panose="020B0604020202020204" pitchFamily="34" charset="0"/>
                </a:rPr>
                <a:t>├</a:t>
              </a:r>
              <a:r>
                <a:rPr lang="he-IL" altLang="he-IL" sz="1200">
                  <a:solidFill>
                    <a:schemeClr val="tx1"/>
                  </a:solidFill>
                  <a:latin typeface="Arial" panose="020B0604020202020204" pitchFamily="34" charset="0"/>
                  <a:cs typeface="Arial" panose="020B0604020202020204" pitchFamily="34" charset="0"/>
                </a:rPr>
                <a:t>, </a:t>
              </a:r>
              <a:r>
                <a:rPr lang="en-US" altLang="he-IL" sz="1200" b="1">
                  <a:solidFill>
                    <a:schemeClr val="tx1"/>
                  </a:solidFill>
                  <a:latin typeface="Arial" panose="020B0604020202020204" pitchFamily="34" charset="0"/>
                  <a:cs typeface="Arial" panose="020B0604020202020204" pitchFamily="34" charset="0"/>
                </a:rPr>
                <a:t>├</a:t>
              </a:r>
            </a:p>
          </p:txBody>
        </p:sp>
      </p:grpSp>
      <p:grpSp>
        <p:nvGrpSpPr>
          <p:cNvPr id="59" name="קבוצה 58"/>
          <p:cNvGrpSpPr/>
          <p:nvPr/>
        </p:nvGrpSpPr>
        <p:grpSpPr>
          <a:xfrm>
            <a:off x="443785" y="3269062"/>
            <a:ext cx="1865628" cy="830997"/>
            <a:chOff x="4157362" y="3291616"/>
            <a:chExt cx="1692689" cy="830997"/>
          </a:xfrm>
        </p:grpSpPr>
        <p:sp>
          <p:nvSpPr>
            <p:cNvPr id="60" name="הסבר מלבני מעוגל 59"/>
            <p:cNvSpPr/>
            <p:nvPr/>
          </p:nvSpPr>
          <p:spPr>
            <a:xfrm>
              <a:off x="4257563" y="3346774"/>
              <a:ext cx="1592488" cy="582740"/>
            </a:xfrm>
            <a:prstGeom prst="wedgeRoundRectCallout">
              <a:avLst>
                <a:gd name="adj1" fmla="val 34546"/>
                <a:gd name="adj2" fmla="val 1853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מלבן 60"/>
            <p:cNvSpPr/>
            <p:nvPr/>
          </p:nvSpPr>
          <p:spPr>
            <a:xfrm>
              <a:off x="4157362" y="3291616"/>
              <a:ext cx="1652151" cy="830997"/>
            </a:xfrm>
            <a:prstGeom prst="rect">
              <a:avLst/>
            </a:prstGeom>
          </p:spPr>
          <p:txBody>
            <a:bodyPr wrap="square">
              <a:spAutoFit/>
            </a:bodyPr>
            <a:lstStyle/>
            <a:p>
              <a:pPr algn="ctr"/>
              <a:r>
                <a:rPr lang="he-IL" sz="1600" dirty="0">
                  <a:latin typeface="Varela Round" pitchFamily="2" charset="-79"/>
                  <a:cs typeface="Varela Round" pitchFamily="2" charset="-79"/>
                </a:rPr>
                <a:t>בכתיבת ה-$ הראשון של התוצאה</a:t>
              </a:r>
              <a:endParaRPr lang="he-IL" sz="1600" dirty="0">
                <a:solidFill>
                  <a:srgbClr val="000000"/>
                </a:solidFill>
                <a:latin typeface="Varela Round" pitchFamily="2" charset="-79"/>
                <a:cs typeface="Varela Round" pitchFamily="2" charset="-79"/>
              </a:endParaRPr>
            </a:p>
          </p:txBody>
        </p:sp>
      </p:grpSp>
      <p:grpSp>
        <p:nvGrpSpPr>
          <p:cNvPr id="62" name="קבוצה 61"/>
          <p:cNvGrpSpPr/>
          <p:nvPr/>
        </p:nvGrpSpPr>
        <p:grpSpPr>
          <a:xfrm>
            <a:off x="2882503" y="3234072"/>
            <a:ext cx="1489971" cy="637898"/>
            <a:chOff x="4257563" y="3291616"/>
            <a:chExt cx="1592488" cy="637898"/>
          </a:xfrm>
        </p:grpSpPr>
        <p:sp>
          <p:nvSpPr>
            <p:cNvPr id="63" name="הסבר מלבני מעוגל 62"/>
            <p:cNvSpPr/>
            <p:nvPr/>
          </p:nvSpPr>
          <p:spPr>
            <a:xfrm>
              <a:off x="4257563" y="3346774"/>
              <a:ext cx="1592488" cy="582740"/>
            </a:xfrm>
            <a:prstGeom prst="wedgeRoundRectCallout">
              <a:avLst>
                <a:gd name="adj1" fmla="val 17544"/>
                <a:gd name="adj2" fmla="val 19486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מלבן 63"/>
            <p:cNvSpPr/>
            <p:nvPr/>
          </p:nvSpPr>
          <p:spPr>
            <a:xfrm>
              <a:off x="4305318" y="3291616"/>
              <a:ext cx="1504195" cy="584775"/>
            </a:xfrm>
            <a:prstGeom prst="rect">
              <a:avLst/>
            </a:prstGeom>
          </p:spPr>
          <p:txBody>
            <a:bodyPr wrap="square">
              <a:spAutoFit/>
            </a:bodyPr>
            <a:lstStyle/>
            <a:p>
              <a:pPr algn="ctr"/>
              <a:r>
                <a:rPr lang="he-IL" sz="1600" dirty="0">
                  <a:latin typeface="Varela Round" pitchFamily="2" charset="-79"/>
                  <a:cs typeface="Varela Round" pitchFamily="2" charset="-79"/>
                </a:rPr>
                <a:t>חזרה לתחילת הסרט</a:t>
              </a:r>
              <a:endParaRPr lang="he-IL" sz="1600" dirty="0">
                <a:solidFill>
                  <a:srgbClr val="000000"/>
                </a:solidFill>
                <a:latin typeface="Varela Round" pitchFamily="2" charset="-79"/>
                <a:cs typeface="Varela Round" pitchFamily="2" charset="-79"/>
              </a:endParaRPr>
            </a:p>
          </p:txBody>
        </p:sp>
      </p:grpSp>
      <p:grpSp>
        <p:nvGrpSpPr>
          <p:cNvPr id="65" name="קבוצה 64"/>
          <p:cNvGrpSpPr/>
          <p:nvPr/>
        </p:nvGrpSpPr>
        <p:grpSpPr>
          <a:xfrm>
            <a:off x="9470407" y="4168666"/>
            <a:ext cx="2368528" cy="692470"/>
            <a:chOff x="3885237" y="3291616"/>
            <a:chExt cx="1964814" cy="637898"/>
          </a:xfrm>
        </p:grpSpPr>
        <p:sp>
          <p:nvSpPr>
            <p:cNvPr id="66" name="הסבר מלבני מעוגל 65"/>
            <p:cNvSpPr/>
            <p:nvPr/>
          </p:nvSpPr>
          <p:spPr>
            <a:xfrm>
              <a:off x="4257563" y="3346774"/>
              <a:ext cx="1592488" cy="582740"/>
            </a:xfrm>
            <a:prstGeom prst="wedgeRoundRectCallout">
              <a:avLst>
                <a:gd name="adj1" fmla="val -128485"/>
                <a:gd name="adj2" fmla="val 438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מלבן 66"/>
            <p:cNvSpPr/>
            <p:nvPr/>
          </p:nvSpPr>
          <p:spPr>
            <a:xfrm>
              <a:off x="3885237" y="3291616"/>
              <a:ext cx="1924275" cy="538690"/>
            </a:xfrm>
            <a:prstGeom prst="rect">
              <a:avLst/>
            </a:prstGeom>
          </p:spPr>
          <p:txBody>
            <a:bodyPr wrap="square">
              <a:spAutoFit/>
            </a:bodyPr>
            <a:lstStyle/>
            <a:p>
              <a:r>
                <a:rPr lang="he-IL" sz="1600" dirty="0">
                  <a:solidFill>
                    <a:srgbClr val="000000"/>
                  </a:solidFill>
                  <a:latin typeface="Varela Round" pitchFamily="2" charset="-79"/>
                  <a:cs typeface="Varela Round" pitchFamily="2" charset="-79"/>
                </a:rPr>
                <a:t>לולאה המבצעת את אלגוריתם החלוקה</a:t>
              </a:r>
            </a:p>
          </p:txBody>
        </p:sp>
      </p:grpSp>
      <p:sp>
        <p:nvSpPr>
          <p:cNvPr id="68" name="Text Box 67">
            <a:extLst>
              <a:ext uri="{FF2B5EF4-FFF2-40B4-BE49-F238E27FC236}">
                <a16:creationId xmlns:a16="http://schemas.microsoft.com/office/drawing/2014/main" id="{6C36A5C9-CD72-4E07-91ED-3E50513B5255}"/>
              </a:ext>
            </a:extLst>
          </p:cNvPr>
          <p:cNvSpPr txBox="1">
            <a:spLocks noChangeArrowheads="1"/>
          </p:cNvSpPr>
          <p:nvPr/>
        </p:nvSpPr>
        <p:spPr bwMode="auto">
          <a:xfrm>
            <a:off x="6158448" y="5563483"/>
            <a:ext cx="1336074" cy="584775"/>
          </a:xfrm>
          <a:prstGeom prst="rect">
            <a:avLst/>
          </a:prstGeom>
          <a:noFill/>
          <a:ln w="9525">
            <a:noFill/>
            <a:miter lim="800000"/>
            <a:headEnd/>
            <a:tailEnd/>
          </a:ln>
        </p:spPr>
        <p:txBody>
          <a:bodyPr wrap="square">
            <a:spAutoFit/>
          </a:bodyPr>
          <a:lstStyle/>
          <a:p>
            <a:pPr algn="ctr" rtl="1" eaLnBrk="1" hangingPunct="1">
              <a:spcBef>
                <a:spcPts val="600"/>
              </a:spcBef>
              <a:defRPr/>
            </a:pPr>
            <a:r>
              <a:rPr lang="he-IL" sz="1600" dirty="0">
                <a:solidFill>
                  <a:schemeClr val="accent1">
                    <a:lumMod val="75000"/>
                  </a:schemeClr>
                </a:solidFill>
                <a:latin typeface="Varela Round" pitchFamily="2" charset="-79"/>
                <a:cs typeface="Varela Round" pitchFamily="2" charset="-79"/>
              </a:rPr>
              <a:t>מספר ה 1ים אי זוגי</a:t>
            </a:r>
            <a:endParaRPr lang="en-US" sz="1600" dirty="0">
              <a:solidFill>
                <a:schemeClr val="accent1">
                  <a:lumMod val="75000"/>
                </a:schemeClr>
              </a:solidFill>
              <a:latin typeface="Varela Round" pitchFamily="2" charset="-79"/>
              <a:cs typeface="Varela Round" pitchFamily="2" charset="-79"/>
            </a:endParaRPr>
          </a:p>
        </p:txBody>
      </p:sp>
      <p:sp>
        <p:nvSpPr>
          <p:cNvPr id="69" name="Text Box 67">
            <a:extLst>
              <a:ext uri="{FF2B5EF4-FFF2-40B4-BE49-F238E27FC236}">
                <a16:creationId xmlns:a16="http://schemas.microsoft.com/office/drawing/2014/main" id="{6C36A5C9-CD72-4E07-91ED-3E50513B5255}"/>
              </a:ext>
            </a:extLst>
          </p:cNvPr>
          <p:cNvSpPr txBox="1">
            <a:spLocks noChangeArrowheads="1"/>
          </p:cNvSpPr>
          <p:nvPr/>
        </p:nvSpPr>
        <p:spPr bwMode="auto">
          <a:xfrm>
            <a:off x="3747429" y="5589367"/>
            <a:ext cx="1449406" cy="584775"/>
          </a:xfrm>
          <a:prstGeom prst="rect">
            <a:avLst/>
          </a:prstGeom>
          <a:noFill/>
          <a:ln w="9525">
            <a:noFill/>
            <a:miter lim="800000"/>
            <a:headEnd/>
            <a:tailEnd/>
          </a:ln>
        </p:spPr>
        <p:txBody>
          <a:bodyPr wrap="square">
            <a:spAutoFit/>
          </a:bodyPr>
          <a:lstStyle/>
          <a:p>
            <a:pPr algn="ctr" rtl="1" eaLnBrk="1" hangingPunct="1">
              <a:spcBef>
                <a:spcPts val="600"/>
              </a:spcBef>
              <a:defRPr/>
            </a:pPr>
            <a:r>
              <a:rPr lang="he-IL" sz="1600" dirty="0">
                <a:solidFill>
                  <a:schemeClr val="accent1">
                    <a:lumMod val="75000"/>
                  </a:schemeClr>
                </a:solidFill>
                <a:latin typeface="Varela Round" pitchFamily="2" charset="-79"/>
                <a:cs typeface="Varela Round" pitchFamily="2" charset="-79"/>
              </a:rPr>
              <a:t>מספר ה 1ים זוגי</a:t>
            </a:r>
            <a:endParaRPr lang="en-US" sz="1600" dirty="0">
              <a:solidFill>
                <a:schemeClr val="accent1">
                  <a:lumMod val="75000"/>
                </a:schemeClr>
              </a:solidFill>
              <a:latin typeface="Varela Round" pitchFamily="2" charset="-79"/>
              <a:cs typeface="Varela Round" pitchFamily="2" charset="-79"/>
            </a:endParaRPr>
          </a:p>
        </p:txBody>
      </p:sp>
    </p:spTree>
    <p:extLst>
      <p:ext uri="{BB962C8B-B14F-4D97-AF65-F5344CB8AC3E}">
        <p14:creationId xmlns:p14="http://schemas.microsoft.com/office/powerpoint/2010/main" val="73415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par>
                          <p:cTn id="12" fill="hold">
                            <p:stCondLst>
                              <p:cond delay="500"/>
                            </p:stCondLst>
                            <p:childTnLst>
                              <p:par>
                                <p:cTn id="13" presetID="42" presetClass="entr" presetSubtype="0" fill="hold" nodeType="afterEffect">
                                  <p:stCondLst>
                                    <p:cond delay="150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0"/>
                                  </p:stCondLst>
                                  <p:childTnLst>
                                    <p:set>
                                      <p:cBhvr>
                                        <p:cTn id="23" dur="1" fill="hold">
                                          <p:stCondLst>
                                            <p:cond delay="0"/>
                                          </p:stCondLst>
                                        </p:cTn>
                                        <p:tgtEl>
                                          <p:spTgt spid="68"/>
                                        </p:tgtEl>
                                        <p:attrNameLst>
                                          <p:attrName>style.visibility</p:attrName>
                                        </p:attrNameLst>
                                      </p:cBhvr>
                                      <p:to>
                                        <p:strVal val="visible"/>
                                      </p:to>
                                    </p:set>
                                  </p:childTnLst>
                                </p:cTn>
                              </p:par>
                            </p:childTnLst>
                          </p:cTn>
                        </p:par>
                        <p:par>
                          <p:cTn id="24" fill="hold">
                            <p:stCondLst>
                              <p:cond delay="3000"/>
                            </p:stCondLst>
                            <p:childTnLst>
                              <p:par>
                                <p:cTn id="25" presetID="42" presetClass="entr" presetSubtype="0" fill="hold" nodeType="afterEffect">
                                  <p:stCondLst>
                                    <p:cond delay="150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0"/>
                                        <p:tgtEl>
                                          <p:spTgt spid="62"/>
                                        </p:tgtEl>
                                      </p:cBhvr>
                                    </p:animEffect>
                                    <p:anim calcmode="lin" valueType="num">
                                      <p:cBhvr>
                                        <p:cTn id="28" dur="1000" fill="hold"/>
                                        <p:tgtEl>
                                          <p:spTgt spid="62"/>
                                        </p:tgtEl>
                                        <p:attrNameLst>
                                          <p:attrName>ppt_x</p:attrName>
                                        </p:attrNameLst>
                                      </p:cBhvr>
                                      <p:tavLst>
                                        <p:tav tm="0">
                                          <p:val>
                                            <p:strVal val="#ppt_x"/>
                                          </p:val>
                                        </p:tav>
                                        <p:tav tm="100000">
                                          <p:val>
                                            <p:strVal val="#ppt_x"/>
                                          </p:val>
                                        </p:tav>
                                      </p:tavLst>
                                    </p:anim>
                                    <p:anim calcmode="lin" valueType="num">
                                      <p:cBhvr>
                                        <p:cTn id="29" dur="1000" fill="hold"/>
                                        <p:tgtEl>
                                          <p:spTgt spid="62"/>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a:spLocks noChangeArrowheads="1"/>
          </p:cNvSpPr>
          <p:nvPr/>
        </p:nvSpPr>
        <p:spPr bwMode="auto">
          <a:xfrm>
            <a:off x="1885949" y="1214766"/>
            <a:ext cx="9805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he-IL" altLang="he-IL" sz="2400" dirty="0">
                <a:latin typeface="Varela Round" pitchFamily="2" charset="-79"/>
                <a:cs typeface="Varela Round" pitchFamily="2" charset="-79"/>
              </a:rPr>
              <a:t>האם יש מודל חישובי פשוט, שיתאר את השפה  </a:t>
            </a:r>
            <a:r>
              <a:rPr lang="en-US" altLang="he-IL" sz="2400" dirty="0">
                <a:latin typeface="Varela Round" pitchFamily="2" charset="-79"/>
                <a:cs typeface="Varela Round" pitchFamily="2" charset="-79"/>
              </a:rPr>
              <a:t> </a:t>
            </a:r>
            <a:r>
              <a:rPr lang="en-US" altLang="he-IL" sz="2800" dirty="0">
                <a:latin typeface="Varela Round" pitchFamily="2" charset="-79"/>
                <a:cs typeface="Varela Round" pitchFamily="2" charset="-79"/>
              </a:rPr>
              <a:t>L= {a</a:t>
            </a:r>
            <a:r>
              <a:rPr lang="en-US" altLang="he-IL" sz="2800" dirty="0">
                <a:latin typeface="Times New Roman" panose="02020603050405020304" pitchFamily="18" charset="0"/>
                <a:cs typeface="Times New Roman" panose="02020603050405020304" pitchFamily="18" charset="0"/>
              </a:rPr>
              <a:t>ⁿbⁿcⁿ | n≥0} </a:t>
            </a:r>
            <a:r>
              <a:rPr lang="he-IL" altLang="he-IL" sz="2400" dirty="0">
                <a:latin typeface="Varela Round" pitchFamily="2" charset="-79"/>
                <a:cs typeface="Varela Round" pitchFamily="2" charset="-79"/>
              </a:rPr>
              <a:t>?</a:t>
            </a:r>
          </a:p>
        </p:txBody>
      </p:sp>
      <p:cxnSp>
        <p:nvCxnSpPr>
          <p:cNvPr id="16" name="מחבר ישר 15">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714232A-BE76-4CCB-A48E-44FAAC02C8B8}"/>
              </a:ext>
            </a:extLst>
          </p:cNvPr>
          <p:cNvSpPr txBox="1"/>
          <p:nvPr/>
        </p:nvSpPr>
        <p:spPr>
          <a:xfrm>
            <a:off x="5302502" y="370810"/>
            <a:ext cx="6182361"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תזכורת</a:t>
            </a:r>
          </a:p>
        </p:txBody>
      </p:sp>
      <p:grpSp>
        <p:nvGrpSpPr>
          <p:cNvPr id="2" name="קבוצה 1"/>
          <p:cNvGrpSpPr/>
          <p:nvPr/>
        </p:nvGrpSpPr>
        <p:grpSpPr>
          <a:xfrm>
            <a:off x="432086" y="1758434"/>
            <a:ext cx="7339013" cy="3429000"/>
            <a:chOff x="2552700" y="2154615"/>
            <a:chExt cx="7339013" cy="3429000"/>
          </a:xfrm>
        </p:grpSpPr>
        <p:pic>
          <p:nvPicPr>
            <p:cNvPr id="18" name="תמונה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2700" y="2154615"/>
              <a:ext cx="73390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מלבן 18"/>
            <p:cNvSpPr>
              <a:spLocks noChangeArrowheads="1"/>
            </p:cNvSpPr>
            <p:nvPr/>
          </p:nvSpPr>
          <p:spPr bwMode="auto">
            <a:xfrm>
              <a:off x="6472239" y="4776792"/>
              <a:ext cx="1393824"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3200" b="1" dirty="0"/>
                <a:t>?</a:t>
              </a:r>
              <a:endParaRPr lang="he-IL" altLang="he-IL" sz="3200" dirty="0"/>
            </a:p>
          </p:txBody>
        </p:sp>
      </p:grpSp>
      <p:sp>
        <p:nvSpPr>
          <p:cNvPr id="3" name="מלבן 2"/>
          <p:cNvSpPr/>
          <p:nvPr/>
        </p:nvSpPr>
        <p:spPr>
          <a:xfrm>
            <a:off x="6372802" y="3059668"/>
            <a:ext cx="832279" cy="369332"/>
          </a:xfrm>
          <a:prstGeom prst="rect">
            <a:avLst/>
          </a:prstGeom>
        </p:spPr>
        <p:txBody>
          <a:bodyPr wrap="none">
            <a:spAutoFit/>
          </a:bodyPr>
          <a:lstStyle/>
          <a:p>
            <a:r>
              <a:rPr lang="en-US" dirty="0" err="1">
                <a:solidFill>
                  <a:srgbClr val="222222"/>
                </a:solidFill>
                <a:latin typeface="Arial" panose="020B0604020202020204" pitchFamily="34" charset="0"/>
              </a:rPr>
              <a:t>n,m</a:t>
            </a:r>
            <a:r>
              <a:rPr lang="en-US" dirty="0">
                <a:solidFill>
                  <a:srgbClr val="222222"/>
                </a:solidFill>
                <a:latin typeface="Arial" panose="020B0604020202020204" pitchFamily="34" charset="0"/>
              </a:rPr>
              <a:t>&gt;0</a:t>
            </a:r>
            <a:endParaRPr lang="he-IL" dirty="0"/>
          </a:p>
        </p:txBody>
      </p:sp>
    </p:spTree>
    <p:extLst>
      <p:ext uri="{BB962C8B-B14F-4D97-AF65-F5344CB8AC3E}">
        <p14:creationId xmlns:p14="http://schemas.microsoft.com/office/powerpoint/2010/main" val="4283726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Rectangle 3"/>
          <p:cNvSpPr txBox="1">
            <a:spLocks noChangeArrowheads="1"/>
          </p:cNvSpPr>
          <p:nvPr/>
        </p:nvSpPr>
        <p:spPr bwMode="auto">
          <a:xfrm>
            <a:off x="870067" y="1342848"/>
            <a:ext cx="1013968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r" defTabSz="457200" rtl="1">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cs typeface="Gisha" panose="020B0502040204020203" pitchFamily="34" charset="-79"/>
              </a:defRPr>
            </a:lvl1pPr>
            <a:lvl2pPr marL="742950" indent="-285750" algn="r" defTabSz="457200" rtl="1">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cs typeface="Gisha" panose="020B0502040204020203" pitchFamily="34" charset="-79"/>
              </a:defRPr>
            </a:lvl2pPr>
            <a:lvl3pPr marL="1143000" indent="-228600" algn="r" defTabSz="457200" rtl="1">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cs typeface="Gisha" panose="020B0502040204020203" pitchFamily="34" charset="-79"/>
              </a:defRPr>
            </a:lvl3pPr>
            <a:lvl4pPr marL="16002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4pPr>
            <a:lvl5pPr marL="2057400" indent="-228600" algn="r" defTabSz="457200" rtl="1">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cs typeface="Gisha" panose="020B0502040204020203" pitchFamily="34" charset="-79"/>
              </a:defRPr>
            </a:lvl9pPr>
          </a:lstStyle>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מהי 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 הגדרה</a:t>
            </a:r>
          </a:p>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מרכיבי 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a:t>
            </a:r>
          </a:p>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אופן פעולת המכונה</a:t>
            </a:r>
          </a:p>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לזיהוי מילים השייכות לשפה פורמלית</a:t>
            </a:r>
          </a:p>
          <a:p>
            <a:pPr eaLnBrk="1" hangingPunct="1">
              <a:buFont typeface="Wingdings" panose="05000000000000000000" pitchFamily="2" charset="2"/>
              <a:buChar char="ü"/>
            </a:pPr>
            <a:r>
              <a:rPr lang="he-IL" altLang="he-IL" sz="2400" dirty="0">
                <a:solidFill>
                  <a:srgbClr val="192A72"/>
                </a:solidFill>
                <a:latin typeface="Varela Round" pitchFamily="2" charset="-79"/>
                <a:cs typeface="Varela Round" pitchFamily="2" charset="-79"/>
              </a:rPr>
              <a:t>מכונת </a:t>
            </a:r>
            <a:r>
              <a:rPr lang="he-IL" altLang="he-IL" sz="2400" dirty="0" err="1">
                <a:solidFill>
                  <a:srgbClr val="192A72"/>
                </a:solidFill>
                <a:latin typeface="Varela Round" pitchFamily="2" charset="-79"/>
                <a:cs typeface="Varela Round" pitchFamily="2" charset="-79"/>
              </a:rPr>
              <a:t>טיורינג</a:t>
            </a:r>
            <a:r>
              <a:rPr lang="he-IL" altLang="he-IL" sz="2400" dirty="0">
                <a:solidFill>
                  <a:srgbClr val="192A72"/>
                </a:solidFill>
                <a:latin typeface="Varela Round" pitchFamily="2" charset="-79"/>
                <a:cs typeface="Varela Round" pitchFamily="2" charset="-79"/>
              </a:rPr>
              <a:t> לחישוב פונקציות</a:t>
            </a:r>
          </a:p>
          <a:p>
            <a:pPr eaLnBrk="1" hangingPunct="1">
              <a:buFont typeface="Wingdings" panose="05000000000000000000" pitchFamily="2" charset="2"/>
              <a:buChar char="ü"/>
            </a:pPr>
            <a:r>
              <a:rPr lang="he-IL" altLang="he-IL" sz="3200" dirty="0">
                <a:solidFill>
                  <a:srgbClr val="192A72"/>
                </a:solidFill>
                <a:latin typeface="Varela Round" pitchFamily="2" charset="-79"/>
                <a:cs typeface="Varela Round" pitchFamily="2" charset="-79"/>
              </a:rPr>
              <a:t>תרגול בחינות בגרות</a:t>
            </a:r>
          </a:p>
        </p:txBody>
      </p:sp>
      <p:sp>
        <p:nvSpPr>
          <p:cNvPr id="4" name="Content Placeholder 2"/>
          <p:cNvSpPr txBox="1">
            <a:spLocks/>
          </p:cNvSpPr>
          <p:nvPr/>
        </p:nvSpPr>
        <p:spPr>
          <a:xfrm>
            <a:off x="2141916" y="4526845"/>
            <a:ext cx="7344932" cy="1069283"/>
          </a:xfrm>
          <a:prstGeom prst="rect">
            <a:avLst/>
          </a:prstGeom>
        </p:spPr>
        <p:txBody>
          <a:bodyPr vert="horz" lIns="91440" tIns="45720" rIns="91440" bIns="45720" rtlCol="1">
            <a:normAutofit/>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 indent="0" algn="ctr">
              <a:buFont typeface="Arial" pitchFamily="34" charset="0"/>
              <a:buNone/>
            </a:pPr>
            <a:r>
              <a:rPr lang="he-IL" sz="6000" dirty="0">
                <a:solidFill>
                  <a:srgbClr val="92D050"/>
                </a:solidFill>
                <a:latin typeface="Varela Round" pitchFamily="2" charset="-79"/>
                <a:cs typeface="Varela Round" pitchFamily="2" charset="-79"/>
              </a:rPr>
              <a:t>באו נתרגל</a:t>
            </a:r>
            <a:endParaRPr lang="he-IL" sz="4000" dirty="0">
              <a:solidFill>
                <a:srgbClr val="92D050"/>
              </a:solidFill>
              <a:latin typeface="Varela Round" pitchFamily="2" charset="-79"/>
              <a:cs typeface="Varela Round" pitchFamily="2" charset="-79"/>
            </a:endParaRPr>
          </a:p>
        </p:txBody>
      </p:sp>
      <p:sp>
        <p:nvSpPr>
          <p:cNvPr id="5" name="TextBox 4">
            <a:extLst>
              <a:ext uri="{FF2B5EF4-FFF2-40B4-BE49-F238E27FC236}">
                <a16:creationId xmlns:a16="http://schemas.microsoft.com/office/drawing/2014/main" id="{B6CD327B-AB98-4AE3-8BB2-B77A61E91F34}"/>
              </a:ext>
            </a:extLst>
          </p:cNvPr>
          <p:cNvSpPr txBox="1"/>
          <p:nvPr/>
        </p:nvSpPr>
        <p:spPr>
          <a:xfrm>
            <a:off x="1775010" y="5617825"/>
            <a:ext cx="7272926" cy="72008"/>
          </a:xfrm>
          <a:prstGeom prst="rect">
            <a:avLst/>
          </a:prstGeom>
          <a:solidFill>
            <a:schemeClr val="tx1">
              <a:lumMod val="90000"/>
              <a:lumOff val="10000"/>
            </a:schemeClr>
          </a:solidFill>
        </p:spPr>
        <p:txBody>
          <a:bodyPr wrap="square" rtlCol="1">
            <a:spAutoFit/>
          </a:bodyPr>
          <a:lstStyle/>
          <a:p>
            <a:endParaRPr lang="he-IL" dirty="0"/>
          </a:p>
        </p:txBody>
      </p:sp>
    </p:spTree>
    <p:extLst>
      <p:ext uri="{BB962C8B-B14F-4D97-AF65-F5344CB8AC3E}">
        <p14:creationId xmlns:p14="http://schemas.microsoft.com/office/powerpoint/2010/main" val="23914083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2019</a:t>
            </a:r>
          </a:p>
        </p:txBody>
      </p:sp>
      <p:pic>
        <p:nvPicPr>
          <p:cNvPr id="7" name="תמונה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4707"/>
          <a:stretch>
            <a:fillRect/>
          </a:stretch>
        </p:blipFill>
        <p:spPr bwMode="auto">
          <a:xfrm>
            <a:off x="445753" y="2199132"/>
            <a:ext cx="5880100" cy="118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2019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938992"/>
          </a:xfrm>
          <a:prstGeom prst="rect">
            <a:avLst/>
          </a:prstGeom>
          <a:solidFill>
            <a:schemeClr val="bg1"/>
          </a:solidFill>
        </p:spPr>
        <p:txBody>
          <a:bodyPr wrap="square" rtlCol="1">
            <a:spAutoFit/>
          </a:bodyPr>
          <a:lstStyle/>
          <a:p>
            <a:pPr>
              <a:defRPr/>
            </a:pPr>
            <a:r>
              <a:rPr lang="he-IL" sz="2000" dirty="0">
                <a:latin typeface="Varela Round" pitchFamily="2" charset="-79"/>
                <a:cs typeface="Varela Round" pitchFamily="2" charset="-79"/>
              </a:rPr>
              <a:t>בנו מכונת </a:t>
            </a:r>
            <a:r>
              <a:rPr lang="he-IL" sz="2000" dirty="0" err="1">
                <a:latin typeface="Varela Round" pitchFamily="2" charset="-79"/>
                <a:cs typeface="Varela Round" pitchFamily="2" charset="-79"/>
              </a:rPr>
              <a:t>טיורינג</a:t>
            </a:r>
            <a:r>
              <a:rPr lang="he-IL" sz="2000" dirty="0">
                <a:latin typeface="Varela Round" pitchFamily="2" charset="-79"/>
                <a:cs typeface="Varela Round" pitchFamily="2" charset="-79"/>
              </a:rPr>
              <a:t> המקבלת כקלט מילים מעל (0,1}.</a:t>
            </a:r>
          </a:p>
          <a:p>
            <a:pPr>
              <a:defRPr/>
            </a:pPr>
            <a:r>
              <a:rPr lang="he-IL" sz="2000" dirty="0">
                <a:latin typeface="Varela Round" pitchFamily="2" charset="-79"/>
                <a:cs typeface="Varela Round" pitchFamily="2" charset="-79"/>
              </a:rPr>
              <a:t>המכונה תחזיר את המילה המתקבלת ללא אפסים כלומר המילה המתקבלת תכיל רק את ספרות ה 1 במקום כל שהו על הסרט.</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6" name="Rectangle 3">
            <a:extLst>
              <a:ext uri="{FF2B5EF4-FFF2-40B4-BE49-F238E27FC236}">
                <a16:creationId xmlns:a16="http://schemas.microsoft.com/office/drawing/2014/main" id="{8AD7FE35-937C-423D-AB8E-20F18048BEC6}"/>
              </a:ext>
            </a:extLst>
          </p:cNvPr>
          <p:cNvSpPr txBox="1">
            <a:spLocks noChangeArrowheads="1"/>
          </p:cNvSpPr>
          <p:nvPr/>
        </p:nvSpPr>
        <p:spPr bwMode="auto">
          <a:xfrm>
            <a:off x="171911" y="3614948"/>
            <a:ext cx="8169610" cy="3190972"/>
          </a:xfrm>
          <a:prstGeom prst="rect">
            <a:avLst/>
          </a:prstGeom>
          <a:noFill/>
          <a:ln w="9525">
            <a:noFill/>
            <a:miter lim="800000"/>
            <a:headEnd/>
            <a:tailEnd/>
          </a:ln>
        </p:spPr>
        <p:txBody>
          <a:bodyPr/>
          <a:lstStyle/>
          <a:p>
            <a:pPr>
              <a:defRPr/>
            </a:pPr>
            <a:r>
              <a:rPr lang="he-IL" sz="2400" dirty="0">
                <a:latin typeface="Varela Round" pitchFamily="2" charset="-79"/>
                <a:cs typeface="Varela Round" pitchFamily="2" charset="-79"/>
              </a:rPr>
              <a:t>1. נעבור על הסרט עד סוף המילה, נכתוב $ ונחזור לתחילת המילה.</a:t>
            </a:r>
          </a:p>
          <a:p>
            <a:pPr>
              <a:defRPr/>
            </a:pPr>
            <a:r>
              <a:rPr lang="he-IL" sz="2400" dirty="0">
                <a:latin typeface="Varela Round" pitchFamily="2" charset="-79"/>
                <a:cs typeface="Varela Round" pitchFamily="2" charset="-79"/>
              </a:rPr>
              <a:t>2. עבור כל "אות קלט:  </a:t>
            </a:r>
          </a:p>
          <a:p>
            <a:pPr lvl="1">
              <a:defRPr/>
            </a:pPr>
            <a:r>
              <a:rPr lang="he-IL" sz="2400" dirty="0">
                <a:latin typeface="Varela Round" pitchFamily="2" charset="-79"/>
                <a:cs typeface="Varela Round" pitchFamily="2" charset="-79"/>
              </a:rPr>
              <a:t> אם האות "1" </a:t>
            </a:r>
          </a:p>
          <a:p>
            <a:pPr marL="742950" lvl="1" indent="-285750">
              <a:buFont typeface="Arial" panose="020B0604020202020204" pitchFamily="34" charset="0"/>
              <a:buChar char="•"/>
              <a:defRPr/>
            </a:pPr>
            <a:r>
              <a:rPr lang="he-IL" sz="2400" dirty="0">
                <a:latin typeface="Varela Round" pitchFamily="2" charset="-79"/>
                <a:cs typeface="Varela Round" pitchFamily="2" charset="-79"/>
              </a:rPr>
              <a:t>נהפוך ל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a:t>
            </a:r>
          </a:p>
          <a:p>
            <a:pPr marL="742950" lvl="1" indent="-285750">
              <a:buFont typeface="Arial" panose="020B0604020202020204" pitchFamily="34" charset="0"/>
              <a:buChar char="•"/>
              <a:defRPr/>
            </a:pPr>
            <a:r>
              <a:rPr lang="he-IL" sz="2400" dirty="0">
                <a:latin typeface="Varela Round" pitchFamily="2" charset="-79"/>
                <a:cs typeface="Varela Round" pitchFamily="2" charset="-79"/>
              </a:rPr>
              <a:t>נרוץ על הסרט עד מציאת רווח </a:t>
            </a:r>
            <a:r>
              <a:rPr lang="he-IL" dirty="0">
                <a:latin typeface="Varela Round" pitchFamily="2" charset="-79"/>
                <a:cs typeface="Varela Round" pitchFamily="2" charset="-79"/>
              </a:rPr>
              <a:t>(נדלג על </a:t>
            </a:r>
            <a:r>
              <a:rPr lang="he-IL" dirty="0" err="1">
                <a:latin typeface="Varela Round" pitchFamily="2" charset="-79"/>
                <a:cs typeface="Varela Round" pitchFamily="2" charset="-79"/>
              </a:rPr>
              <a:t>המילת</a:t>
            </a:r>
            <a:r>
              <a:rPr lang="he-IL" dirty="0">
                <a:latin typeface="Varela Round" pitchFamily="2" charset="-79"/>
                <a:cs typeface="Varela Round" pitchFamily="2" charset="-79"/>
              </a:rPr>
              <a:t> הקלט, נעבור את ה $ , נדלג על מילת הפלט עד מציאת רווח) </a:t>
            </a:r>
            <a:r>
              <a:rPr lang="he-IL" sz="2400" dirty="0">
                <a:latin typeface="Varela Round" pitchFamily="2" charset="-79"/>
                <a:cs typeface="Varela Round" pitchFamily="2" charset="-79"/>
              </a:rPr>
              <a:t>ונחליף את הרווח ב "1"</a:t>
            </a:r>
          </a:p>
          <a:p>
            <a:pPr marL="742950" lvl="1" indent="-285750">
              <a:buFont typeface="Arial" panose="020B0604020202020204" pitchFamily="34" charset="0"/>
              <a:buChar char="•"/>
              <a:defRPr/>
            </a:pPr>
            <a:r>
              <a:rPr lang="he-IL" sz="2400" dirty="0">
                <a:latin typeface="Varela Round" pitchFamily="2" charset="-79"/>
                <a:cs typeface="Varela Round" pitchFamily="2" charset="-79"/>
              </a:rPr>
              <a:t>נחזור שמאלה עד מציאת תו </a:t>
            </a:r>
            <a:r>
              <a:rPr lang="en-US" sz="2400" dirty="0">
                <a:latin typeface="Varela Round" pitchFamily="2" charset="-79"/>
                <a:cs typeface="Varela Round" pitchFamily="2" charset="-79"/>
              </a:rPr>
              <a:t>X</a:t>
            </a:r>
            <a:endParaRPr lang="he-IL" sz="2400" dirty="0">
              <a:latin typeface="Varela Round" pitchFamily="2" charset="-79"/>
              <a:cs typeface="Varela Round" pitchFamily="2" charset="-79"/>
            </a:endParaRPr>
          </a:p>
          <a:p>
            <a:pPr>
              <a:defRPr/>
            </a:pPr>
            <a:r>
              <a:rPr lang="he-IL" sz="2400" dirty="0">
                <a:latin typeface="Varela Round" pitchFamily="2" charset="-79"/>
                <a:cs typeface="Varela Round" pitchFamily="2" charset="-79"/>
              </a:rPr>
              <a:t>3 נרשום $ בסף מילת הפלט</a:t>
            </a:r>
          </a:p>
        </p:txBody>
      </p:sp>
      <p:sp>
        <p:nvSpPr>
          <p:cNvPr id="19" name="הסבר ענן 18"/>
          <p:cNvSpPr/>
          <p:nvPr/>
        </p:nvSpPr>
        <p:spPr>
          <a:xfrm>
            <a:off x="3672461" y="693032"/>
            <a:ext cx="2277363" cy="1300444"/>
          </a:xfrm>
          <a:prstGeom prst="cloudCallout">
            <a:avLst>
              <a:gd name="adj1" fmla="val 95415"/>
              <a:gd name="adj2" fmla="val 51153"/>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Picture 2" descr="יו-יו ציורים - אימוג'י חושב"/>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713" t="9000" r="35366" b="22758"/>
          <a:stretch/>
        </p:blipFill>
        <p:spPr bwMode="auto">
          <a:xfrm>
            <a:off x="4239894" y="776030"/>
            <a:ext cx="1335176" cy="125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6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2019</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2019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938992"/>
          </a:xfrm>
          <a:prstGeom prst="rect">
            <a:avLst/>
          </a:prstGeom>
          <a:solidFill>
            <a:schemeClr val="bg1"/>
          </a:solidFill>
        </p:spPr>
        <p:txBody>
          <a:bodyPr wrap="square" rtlCol="1">
            <a:spAutoFit/>
          </a:bodyPr>
          <a:lstStyle/>
          <a:p>
            <a:pPr>
              <a:defRPr/>
            </a:pPr>
            <a:r>
              <a:rPr lang="he-IL" sz="2000" dirty="0">
                <a:latin typeface="Varela Round" pitchFamily="2" charset="-79"/>
                <a:cs typeface="Varela Round" pitchFamily="2" charset="-79"/>
              </a:rPr>
              <a:t>בנו מכונת </a:t>
            </a:r>
            <a:r>
              <a:rPr lang="he-IL" sz="2000" dirty="0" err="1">
                <a:latin typeface="Varela Round" pitchFamily="2" charset="-79"/>
                <a:cs typeface="Varela Round" pitchFamily="2" charset="-79"/>
              </a:rPr>
              <a:t>טיורינג</a:t>
            </a:r>
            <a:r>
              <a:rPr lang="he-IL" sz="2000" dirty="0">
                <a:latin typeface="Varela Round" pitchFamily="2" charset="-79"/>
                <a:cs typeface="Varela Round" pitchFamily="2" charset="-79"/>
              </a:rPr>
              <a:t> המקבלת כקלט מילים מעל (0,1}.</a:t>
            </a:r>
          </a:p>
          <a:p>
            <a:pPr>
              <a:defRPr/>
            </a:pPr>
            <a:r>
              <a:rPr lang="he-IL" sz="2000" dirty="0">
                <a:latin typeface="Varela Round" pitchFamily="2" charset="-79"/>
                <a:cs typeface="Varela Round" pitchFamily="2" charset="-79"/>
              </a:rPr>
              <a:t>המכונה תחזיר את המילה המתקבלת ללא אפסים כלומר המילה המתקבלת תכיל רק את ספרות ה 1 במקום כל שהו על הסרט.</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3" name="תמונה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8463" b="64574"/>
          <a:stretch/>
        </p:blipFill>
        <p:spPr bwMode="auto">
          <a:xfrm>
            <a:off x="257056" y="3937260"/>
            <a:ext cx="2812963" cy="150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433763" y="2008113"/>
            <a:ext cx="2322889" cy="1231106"/>
          </a:xfrm>
          <a:prstGeom prst="rect">
            <a:avLst/>
          </a:prstGeom>
        </p:spPr>
        <p:txBody>
          <a:bodyPr wrap="square">
            <a:spAutoFit/>
          </a:bodyPr>
          <a:lstStyle/>
          <a:p>
            <a:pPr>
              <a:defRPr/>
            </a:pPr>
            <a:r>
              <a:rPr lang="he-IL" dirty="0">
                <a:latin typeface="Varela Round" pitchFamily="2" charset="-79"/>
                <a:cs typeface="Varela Round" pitchFamily="2" charset="-79"/>
              </a:rPr>
              <a:t>1. נעבור על הסרט עד סוף המילה, נכתוב $ ונחזור לתחילת המילה</a:t>
            </a:r>
            <a:r>
              <a:rPr lang="he-IL" sz="2000" dirty="0">
                <a:latin typeface="Varela Round" pitchFamily="2" charset="-79"/>
                <a:cs typeface="Varela Round" pitchFamily="2" charset="-79"/>
              </a:rPr>
              <a:t>.</a:t>
            </a:r>
          </a:p>
        </p:txBody>
      </p:sp>
      <p:sp>
        <p:nvSpPr>
          <p:cNvPr id="20" name="Rectangle 3">
            <a:extLst>
              <a:ext uri="{FF2B5EF4-FFF2-40B4-BE49-F238E27FC236}">
                <a16:creationId xmlns:a16="http://schemas.microsoft.com/office/drawing/2014/main" id="{8AD7FE35-937C-423D-AB8E-20F18048BEC6}"/>
              </a:ext>
            </a:extLst>
          </p:cNvPr>
          <p:cNvSpPr txBox="1">
            <a:spLocks noChangeArrowheads="1"/>
          </p:cNvSpPr>
          <p:nvPr/>
        </p:nvSpPr>
        <p:spPr bwMode="auto">
          <a:xfrm>
            <a:off x="2958259" y="1765647"/>
            <a:ext cx="3324339" cy="2171613"/>
          </a:xfrm>
          <a:prstGeom prst="rect">
            <a:avLst/>
          </a:prstGeom>
          <a:noFill/>
          <a:ln w="9525">
            <a:noFill/>
            <a:miter lim="800000"/>
            <a:headEnd/>
            <a:tailEnd/>
          </a:ln>
        </p:spPr>
        <p:txBody>
          <a:bodyPr/>
          <a:lstStyle/>
          <a:p>
            <a:pPr>
              <a:defRPr/>
            </a:pPr>
            <a:r>
              <a:rPr lang="he-IL" sz="1600" dirty="0">
                <a:latin typeface="Varela Round" pitchFamily="2" charset="-79"/>
                <a:cs typeface="Varela Round" pitchFamily="2" charset="-79"/>
              </a:rPr>
              <a:t>2. עבור כל "אות קלט:  </a:t>
            </a:r>
          </a:p>
          <a:p>
            <a:pPr lvl="1">
              <a:defRPr/>
            </a:pPr>
            <a:r>
              <a:rPr lang="he-IL" sz="1600" dirty="0">
                <a:latin typeface="Varela Round" pitchFamily="2" charset="-79"/>
                <a:cs typeface="Varela Round" pitchFamily="2" charset="-79"/>
              </a:rPr>
              <a:t> אם האות "1" </a:t>
            </a:r>
          </a:p>
          <a:p>
            <a:pPr marL="742950" lvl="1" indent="-285750">
              <a:buFont typeface="Arial" panose="020B0604020202020204" pitchFamily="34" charset="0"/>
              <a:buChar char="•"/>
              <a:defRPr/>
            </a:pPr>
            <a:r>
              <a:rPr lang="he-IL" sz="1600" dirty="0">
                <a:latin typeface="Varela Round" pitchFamily="2" charset="-79"/>
                <a:cs typeface="Varela Round" pitchFamily="2" charset="-79"/>
              </a:rPr>
              <a:t>נהפוך ל </a:t>
            </a:r>
            <a:r>
              <a:rPr lang="en-US" sz="1600" dirty="0">
                <a:latin typeface="Varela Round" pitchFamily="2" charset="-79"/>
                <a:cs typeface="Varela Round" pitchFamily="2" charset="-79"/>
              </a:rPr>
              <a:t>X</a:t>
            </a:r>
            <a:r>
              <a:rPr lang="he-IL" sz="1600" dirty="0">
                <a:latin typeface="Varela Round" pitchFamily="2" charset="-79"/>
                <a:cs typeface="Varela Round" pitchFamily="2" charset="-79"/>
              </a:rPr>
              <a:t>,    </a:t>
            </a:r>
          </a:p>
          <a:p>
            <a:pPr marL="742950" lvl="1" indent="-285750">
              <a:buFont typeface="Arial" panose="020B0604020202020204" pitchFamily="34" charset="0"/>
              <a:buChar char="•"/>
              <a:defRPr/>
            </a:pPr>
            <a:r>
              <a:rPr lang="he-IL" sz="1600" dirty="0">
                <a:latin typeface="Varela Round" pitchFamily="2" charset="-79"/>
                <a:cs typeface="Varela Round" pitchFamily="2" charset="-79"/>
              </a:rPr>
              <a:t>נרוץ על הסרט עד מציאת</a:t>
            </a:r>
          </a:p>
          <a:p>
            <a:pPr lvl="1">
              <a:defRPr/>
            </a:pPr>
            <a:r>
              <a:rPr lang="he-IL" sz="1600" dirty="0">
                <a:latin typeface="Varela Round" pitchFamily="2" charset="-79"/>
                <a:cs typeface="Varela Round" pitchFamily="2" charset="-79"/>
              </a:rPr>
              <a:t>        רווח</a:t>
            </a:r>
            <a:r>
              <a:rPr lang="he-IL" sz="1400" dirty="0">
                <a:latin typeface="Varela Round" pitchFamily="2" charset="-79"/>
                <a:cs typeface="Varela Round" pitchFamily="2" charset="-79"/>
              </a:rPr>
              <a:t> (נדלג על </a:t>
            </a:r>
            <a:r>
              <a:rPr lang="he-IL" sz="1400" dirty="0" err="1">
                <a:latin typeface="Varela Round" pitchFamily="2" charset="-79"/>
                <a:cs typeface="Varela Round" pitchFamily="2" charset="-79"/>
              </a:rPr>
              <a:t>המילת</a:t>
            </a:r>
            <a:r>
              <a:rPr lang="he-IL" sz="1400" dirty="0">
                <a:latin typeface="Varela Round" pitchFamily="2" charset="-79"/>
                <a:cs typeface="Varela Round" pitchFamily="2" charset="-79"/>
              </a:rPr>
              <a:t> הקלט,</a:t>
            </a:r>
          </a:p>
          <a:p>
            <a:pPr lvl="1">
              <a:defRPr/>
            </a:pPr>
            <a:r>
              <a:rPr lang="he-IL" sz="1400" dirty="0">
                <a:latin typeface="Varela Round" pitchFamily="2" charset="-79"/>
                <a:cs typeface="Varela Round" pitchFamily="2" charset="-79"/>
              </a:rPr>
              <a:t>         נעבור את ה $ , נדלג על מילת</a:t>
            </a:r>
          </a:p>
          <a:p>
            <a:pPr lvl="1">
              <a:defRPr/>
            </a:pPr>
            <a:r>
              <a:rPr lang="he-IL" sz="1400" dirty="0">
                <a:latin typeface="Varela Round" pitchFamily="2" charset="-79"/>
                <a:cs typeface="Varela Round" pitchFamily="2" charset="-79"/>
              </a:rPr>
              <a:t>         הפלט עד מציאת רווח)</a:t>
            </a:r>
            <a:endParaRPr lang="he-IL" sz="1600" dirty="0">
              <a:latin typeface="Varela Round" pitchFamily="2" charset="-79"/>
              <a:cs typeface="Varela Round" pitchFamily="2" charset="-79"/>
            </a:endParaRPr>
          </a:p>
          <a:p>
            <a:pPr lvl="1">
              <a:defRPr/>
            </a:pPr>
            <a:r>
              <a:rPr lang="he-IL" sz="1600" dirty="0">
                <a:latin typeface="Varela Round" pitchFamily="2" charset="-79"/>
                <a:cs typeface="Varela Round" pitchFamily="2" charset="-79"/>
              </a:rPr>
              <a:t>        ונחליף את הרווח ב "1"</a:t>
            </a:r>
          </a:p>
          <a:p>
            <a:pPr marL="742950" lvl="1" indent="-285750">
              <a:buFont typeface="Arial" panose="020B0604020202020204" pitchFamily="34" charset="0"/>
              <a:buChar char="•"/>
              <a:defRPr/>
            </a:pPr>
            <a:r>
              <a:rPr lang="he-IL" sz="1600" dirty="0">
                <a:latin typeface="Varela Round" pitchFamily="2" charset="-79"/>
                <a:cs typeface="Varela Round" pitchFamily="2" charset="-79"/>
              </a:rPr>
              <a:t>נחזור שמאלה עד מציאת תו </a:t>
            </a:r>
            <a:r>
              <a:rPr lang="en-US" sz="1600" dirty="0">
                <a:latin typeface="Varela Round" pitchFamily="2" charset="-79"/>
                <a:cs typeface="Varela Round" pitchFamily="2" charset="-79"/>
              </a:rPr>
              <a:t>X</a:t>
            </a:r>
            <a:endParaRPr lang="he-IL" sz="1600" dirty="0">
              <a:latin typeface="Varela Round" pitchFamily="2" charset="-79"/>
              <a:cs typeface="Varela Round" pitchFamily="2" charset="-79"/>
            </a:endParaRPr>
          </a:p>
        </p:txBody>
      </p:sp>
      <p:grpSp>
        <p:nvGrpSpPr>
          <p:cNvPr id="24" name="קבוצה 23"/>
          <p:cNvGrpSpPr/>
          <p:nvPr/>
        </p:nvGrpSpPr>
        <p:grpSpPr>
          <a:xfrm>
            <a:off x="3121202" y="3779199"/>
            <a:ext cx="3477528" cy="3509012"/>
            <a:chOff x="3423170" y="3511160"/>
            <a:chExt cx="3477528" cy="3509012"/>
          </a:xfrm>
        </p:grpSpPr>
        <p:pic>
          <p:nvPicPr>
            <p:cNvPr id="15" name="תמונה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9888" b="34426"/>
            <a:stretch/>
          </p:blipFill>
          <p:spPr bwMode="auto">
            <a:xfrm>
              <a:off x="3872075" y="3511160"/>
              <a:ext cx="3028623" cy="308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ירח 22"/>
            <p:cNvSpPr/>
            <p:nvPr/>
          </p:nvSpPr>
          <p:spPr>
            <a:xfrm rot="19655803">
              <a:off x="3423170" y="5176461"/>
              <a:ext cx="1291698" cy="1843711"/>
            </a:xfrm>
            <a:prstGeom prst="moon">
              <a:avLst>
                <a:gd name="adj" fmla="val 8620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6" name="קבוצה 25"/>
          <p:cNvGrpSpPr/>
          <p:nvPr/>
        </p:nvGrpSpPr>
        <p:grpSpPr>
          <a:xfrm>
            <a:off x="6584196" y="3680956"/>
            <a:ext cx="1933128" cy="3244008"/>
            <a:chOff x="7284657" y="4498255"/>
            <a:chExt cx="1933128" cy="3244008"/>
          </a:xfrm>
        </p:grpSpPr>
        <p:pic>
          <p:nvPicPr>
            <p:cNvPr id="21" name="תמונה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4043" t="31099" r="28029"/>
            <a:stretch/>
          </p:blipFill>
          <p:spPr bwMode="auto">
            <a:xfrm>
              <a:off x="7284657" y="4498255"/>
              <a:ext cx="1687893" cy="324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ירח 24"/>
            <p:cNvSpPr/>
            <p:nvPr/>
          </p:nvSpPr>
          <p:spPr>
            <a:xfrm rot="8097779" flipH="1">
              <a:off x="8077710" y="4325618"/>
              <a:ext cx="763181" cy="1516968"/>
            </a:xfrm>
            <a:prstGeom prst="moon">
              <a:avLst>
                <a:gd name="adj" fmla="val 875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7" name="מלבן 26"/>
          <p:cNvSpPr/>
          <p:nvPr/>
        </p:nvSpPr>
        <p:spPr>
          <a:xfrm>
            <a:off x="8360156" y="4870082"/>
            <a:ext cx="1864977" cy="707886"/>
          </a:xfrm>
          <a:prstGeom prst="rect">
            <a:avLst/>
          </a:prstGeom>
        </p:spPr>
        <p:txBody>
          <a:bodyPr wrap="square">
            <a:spAutoFit/>
          </a:bodyPr>
          <a:lstStyle/>
          <a:p>
            <a:pPr>
              <a:defRPr/>
            </a:pPr>
            <a:r>
              <a:rPr lang="he-IL" sz="2000" dirty="0">
                <a:latin typeface="Varela Round" pitchFamily="2" charset="-79"/>
                <a:cs typeface="Varela Round" pitchFamily="2" charset="-79"/>
              </a:rPr>
              <a:t>3 נרשום $ בסף מילת הפלט</a:t>
            </a:r>
          </a:p>
        </p:txBody>
      </p:sp>
      <p:pic>
        <p:nvPicPr>
          <p:cNvPr id="7" name="תמונה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4707"/>
          <a:stretch>
            <a:fillRect/>
          </a:stretch>
        </p:blipFill>
        <p:spPr bwMode="auto">
          <a:xfrm>
            <a:off x="7499979" y="3538141"/>
            <a:ext cx="4397861" cy="88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מלבן 27"/>
          <p:cNvSpPr/>
          <p:nvPr/>
        </p:nvSpPr>
        <p:spPr>
          <a:xfrm>
            <a:off x="1828801" y="1238036"/>
            <a:ext cx="5241930" cy="400110"/>
          </a:xfrm>
          <a:prstGeom prst="rect">
            <a:avLst/>
          </a:prstGeom>
        </p:spPr>
        <p:txBody>
          <a:bodyPr wrap="square">
            <a:spAutoFit/>
          </a:bodyPr>
          <a:lstStyle/>
          <a:p>
            <a:r>
              <a:rPr lang="he-IL" sz="2000" dirty="0">
                <a:solidFill>
                  <a:srgbClr val="202122"/>
                </a:solidFill>
                <a:latin typeface="Varela Round" pitchFamily="2" charset="-79"/>
                <a:cs typeface="Varela Round" pitchFamily="2" charset="-79"/>
              </a:rPr>
              <a:t>ניישם את האלגוריתם שלב שלב</a:t>
            </a:r>
            <a:endParaRPr lang="he-IL" sz="2000" dirty="0"/>
          </a:p>
        </p:txBody>
      </p:sp>
    </p:spTree>
    <p:extLst>
      <p:ext uri="{BB962C8B-B14F-4D97-AF65-F5344CB8AC3E}">
        <p14:creationId xmlns:p14="http://schemas.microsoft.com/office/powerpoint/2010/main" val="195221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2019</a:t>
            </a:r>
          </a:p>
        </p:txBody>
      </p:sp>
      <p:pic>
        <p:nvPicPr>
          <p:cNvPr id="7" name="תמונה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4707"/>
          <a:stretch>
            <a:fillRect/>
          </a:stretch>
        </p:blipFill>
        <p:spPr bwMode="auto">
          <a:xfrm>
            <a:off x="7272338" y="3656776"/>
            <a:ext cx="4669172" cy="94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2019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938992"/>
          </a:xfrm>
          <a:prstGeom prst="rect">
            <a:avLst/>
          </a:prstGeom>
          <a:solidFill>
            <a:schemeClr val="bg1"/>
          </a:solidFill>
        </p:spPr>
        <p:txBody>
          <a:bodyPr wrap="square" rtlCol="1">
            <a:spAutoFit/>
          </a:bodyPr>
          <a:lstStyle/>
          <a:p>
            <a:pPr>
              <a:defRPr/>
            </a:pPr>
            <a:r>
              <a:rPr lang="he-IL" sz="2000" dirty="0">
                <a:latin typeface="Varela Round" pitchFamily="2" charset="-79"/>
                <a:cs typeface="Varela Round" pitchFamily="2" charset="-79"/>
              </a:rPr>
              <a:t>בנו מכונת </a:t>
            </a:r>
            <a:r>
              <a:rPr lang="he-IL" sz="2000" dirty="0" err="1">
                <a:latin typeface="Varela Round" pitchFamily="2" charset="-79"/>
                <a:cs typeface="Varela Round" pitchFamily="2" charset="-79"/>
              </a:rPr>
              <a:t>טיורינג</a:t>
            </a:r>
            <a:r>
              <a:rPr lang="he-IL" sz="2000" dirty="0">
                <a:latin typeface="Varela Round" pitchFamily="2" charset="-79"/>
                <a:cs typeface="Varela Round" pitchFamily="2" charset="-79"/>
              </a:rPr>
              <a:t> המקבלת כקלט מילים מעל (0,1}.</a:t>
            </a:r>
          </a:p>
          <a:p>
            <a:pPr>
              <a:defRPr/>
            </a:pPr>
            <a:r>
              <a:rPr lang="he-IL" sz="2000" dirty="0">
                <a:latin typeface="Varela Round" pitchFamily="2" charset="-79"/>
                <a:cs typeface="Varela Round" pitchFamily="2" charset="-79"/>
              </a:rPr>
              <a:t>המכונה תחזיר את המילה המתקבלת ללא אפסים כלומר המילה המתקבלת תכיל רק את ספרות ה 1 במקום כל שהו על הסרט.</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grpSp>
        <p:nvGrpSpPr>
          <p:cNvPr id="3" name="קבוצה 2"/>
          <p:cNvGrpSpPr/>
          <p:nvPr/>
        </p:nvGrpSpPr>
        <p:grpSpPr>
          <a:xfrm>
            <a:off x="505058" y="919438"/>
            <a:ext cx="2355808" cy="769441"/>
            <a:chOff x="1195619" y="382598"/>
            <a:chExt cx="2355808" cy="769441"/>
          </a:xfrm>
        </p:grpSpPr>
        <p:sp>
          <p:nvSpPr>
            <p:cNvPr id="2" name="מלבן 1"/>
            <p:cNvSpPr/>
            <p:nvPr/>
          </p:nvSpPr>
          <p:spPr>
            <a:xfrm>
              <a:off x="1195619" y="382598"/>
              <a:ext cx="2322889" cy="769441"/>
            </a:xfrm>
            <a:prstGeom prst="rect">
              <a:avLst/>
            </a:prstGeom>
          </p:spPr>
          <p:txBody>
            <a:bodyPr wrap="square">
              <a:spAutoFit/>
            </a:bodyPr>
            <a:lstStyle/>
            <a:p>
              <a:pPr>
                <a:defRPr/>
              </a:pPr>
              <a:r>
                <a:rPr lang="he-IL" sz="1400" dirty="0">
                  <a:latin typeface="Varela Round" pitchFamily="2" charset="-79"/>
                  <a:cs typeface="Varela Round" pitchFamily="2" charset="-79"/>
                </a:rPr>
                <a:t>1. נעבור על הסרט עד סוף המילה, נכתוב $ ונחזור לתחילת המילה</a:t>
              </a:r>
              <a:r>
                <a:rPr lang="he-IL" sz="1600" dirty="0">
                  <a:latin typeface="Varela Round" pitchFamily="2" charset="-79"/>
                  <a:cs typeface="Varela Round" pitchFamily="2" charset="-79"/>
                </a:rPr>
                <a:t>.</a:t>
              </a:r>
            </a:p>
          </p:txBody>
        </p:sp>
        <p:sp>
          <p:nvSpPr>
            <p:cNvPr id="18" name="הסבר מלבני מעוגל 17"/>
            <p:cNvSpPr/>
            <p:nvPr/>
          </p:nvSpPr>
          <p:spPr>
            <a:xfrm>
              <a:off x="1532792" y="437614"/>
              <a:ext cx="2018635" cy="714425"/>
            </a:xfrm>
            <a:prstGeom prst="wedgeRoundRectCallout">
              <a:avLst>
                <a:gd name="adj1" fmla="val -15982"/>
                <a:gd name="adj2" fmla="val 1286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4" name="קבוצה 13"/>
          <p:cNvGrpSpPr/>
          <p:nvPr/>
        </p:nvGrpSpPr>
        <p:grpSpPr>
          <a:xfrm>
            <a:off x="463073" y="2045154"/>
            <a:ext cx="6043732" cy="5012779"/>
            <a:chOff x="478571" y="2045154"/>
            <a:chExt cx="6043732" cy="5012779"/>
          </a:xfrm>
        </p:grpSpPr>
        <p:pic>
          <p:nvPicPr>
            <p:cNvPr id="22" name="תמונה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571" y="2045154"/>
              <a:ext cx="6043732" cy="470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ירח 18"/>
            <p:cNvSpPr/>
            <p:nvPr/>
          </p:nvSpPr>
          <p:spPr>
            <a:xfrm rot="20367398">
              <a:off x="2613312" y="3633322"/>
              <a:ext cx="1813098" cy="3424611"/>
            </a:xfrm>
            <a:prstGeom prst="moon">
              <a:avLst>
                <a:gd name="adj" fmla="val 8620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אליפסה 3"/>
            <p:cNvSpPr/>
            <p:nvPr/>
          </p:nvSpPr>
          <p:spPr>
            <a:xfrm>
              <a:off x="3857625" y="4657725"/>
              <a:ext cx="1029829"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7" name="קבוצה 16"/>
          <p:cNvGrpSpPr/>
          <p:nvPr/>
        </p:nvGrpSpPr>
        <p:grpSpPr>
          <a:xfrm>
            <a:off x="7104500" y="5118364"/>
            <a:ext cx="2018635" cy="725663"/>
            <a:chOff x="6796493" y="4857700"/>
            <a:chExt cx="2018635" cy="725663"/>
          </a:xfrm>
        </p:grpSpPr>
        <p:sp>
          <p:nvSpPr>
            <p:cNvPr id="16" name="מלבן 15"/>
            <p:cNvSpPr/>
            <p:nvPr/>
          </p:nvSpPr>
          <p:spPr>
            <a:xfrm>
              <a:off x="6950151" y="4875477"/>
              <a:ext cx="1864977" cy="707886"/>
            </a:xfrm>
            <a:prstGeom prst="rect">
              <a:avLst/>
            </a:prstGeom>
          </p:spPr>
          <p:txBody>
            <a:bodyPr wrap="square">
              <a:spAutoFit/>
            </a:bodyPr>
            <a:lstStyle/>
            <a:p>
              <a:pPr>
                <a:defRPr/>
              </a:pPr>
              <a:r>
                <a:rPr lang="he-IL" sz="2000" dirty="0">
                  <a:latin typeface="Varela Round" pitchFamily="2" charset="-79"/>
                  <a:cs typeface="Varela Round" pitchFamily="2" charset="-79"/>
                </a:rPr>
                <a:t>3 נרשום $ בסף המילה החדשה</a:t>
              </a:r>
            </a:p>
          </p:txBody>
        </p:sp>
        <p:sp>
          <p:nvSpPr>
            <p:cNvPr id="25" name="הסבר מלבני מעוגל 24"/>
            <p:cNvSpPr/>
            <p:nvPr/>
          </p:nvSpPr>
          <p:spPr>
            <a:xfrm>
              <a:off x="6796493" y="4857700"/>
              <a:ext cx="2018635" cy="714425"/>
            </a:xfrm>
            <a:prstGeom prst="wedgeRoundRectCallout">
              <a:avLst>
                <a:gd name="adj1" fmla="val -123565"/>
                <a:gd name="adj2" fmla="val 86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27" name="תמונה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918" t="31099" r="28029"/>
          <a:stretch/>
        </p:blipFill>
        <p:spPr bwMode="auto">
          <a:xfrm>
            <a:off x="3127752" y="3514137"/>
            <a:ext cx="1695455" cy="324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3">
            <a:extLst>
              <a:ext uri="{FF2B5EF4-FFF2-40B4-BE49-F238E27FC236}">
                <a16:creationId xmlns:a16="http://schemas.microsoft.com/office/drawing/2014/main" id="{8AD7FE35-937C-423D-AB8E-20F18048BEC6}"/>
              </a:ext>
            </a:extLst>
          </p:cNvPr>
          <p:cNvSpPr txBox="1">
            <a:spLocks noChangeArrowheads="1"/>
          </p:cNvSpPr>
          <p:nvPr/>
        </p:nvSpPr>
        <p:spPr bwMode="auto">
          <a:xfrm>
            <a:off x="3099637" y="902725"/>
            <a:ext cx="3478136" cy="1562152"/>
          </a:xfrm>
          <a:prstGeom prst="rect">
            <a:avLst/>
          </a:prstGeom>
          <a:noFill/>
          <a:ln w="9525">
            <a:noFill/>
            <a:miter lim="800000"/>
            <a:headEnd/>
            <a:tailEnd/>
          </a:ln>
        </p:spPr>
        <p:txBody>
          <a:bodyPr/>
          <a:lstStyle/>
          <a:p>
            <a:pPr>
              <a:defRPr/>
            </a:pPr>
            <a:r>
              <a:rPr lang="he-IL" sz="1600" dirty="0">
                <a:latin typeface="Varela Round" pitchFamily="2" charset="-79"/>
                <a:cs typeface="Varela Round" pitchFamily="2" charset="-79"/>
              </a:rPr>
              <a:t>2. עבור כל "אות קלט:  </a:t>
            </a:r>
          </a:p>
          <a:p>
            <a:pPr lvl="1">
              <a:defRPr/>
            </a:pPr>
            <a:r>
              <a:rPr lang="he-IL" sz="1600" dirty="0">
                <a:latin typeface="Varela Round" pitchFamily="2" charset="-79"/>
                <a:cs typeface="Varela Round" pitchFamily="2" charset="-79"/>
              </a:rPr>
              <a:t> אם האות "1" </a:t>
            </a:r>
          </a:p>
          <a:p>
            <a:pPr marL="742950" lvl="1" indent="-285750">
              <a:buFont typeface="Arial" panose="020B0604020202020204" pitchFamily="34" charset="0"/>
              <a:buChar char="•"/>
              <a:defRPr/>
            </a:pPr>
            <a:r>
              <a:rPr lang="he-IL" sz="1600" dirty="0">
                <a:latin typeface="Varela Round" pitchFamily="2" charset="-79"/>
                <a:cs typeface="Varela Round" pitchFamily="2" charset="-79"/>
              </a:rPr>
              <a:t>נהפוך ל </a:t>
            </a:r>
            <a:r>
              <a:rPr lang="en-US" sz="1600" dirty="0">
                <a:latin typeface="Varela Round" pitchFamily="2" charset="-79"/>
                <a:cs typeface="Varela Round" pitchFamily="2" charset="-79"/>
              </a:rPr>
              <a:t>X</a:t>
            </a:r>
            <a:r>
              <a:rPr lang="he-IL" sz="1600" dirty="0">
                <a:latin typeface="Varela Round" pitchFamily="2" charset="-79"/>
                <a:cs typeface="Varela Round" pitchFamily="2" charset="-79"/>
              </a:rPr>
              <a:t>,    </a:t>
            </a:r>
          </a:p>
          <a:p>
            <a:pPr marL="742950" lvl="1" indent="-285750">
              <a:buFont typeface="Arial" panose="020B0604020202020204" pitchFamily="34" charset="0"/>
              <a:buChar char="•"/>
              <a:defRPr/>
            </a:pPr>
            <a:r>
              <a:rPr lang="he-IL" sz="1600" dirty="0">
                <a:latin typeface="Varela Round" pitchFamily="2" charset="-79"/>
                <a:cs typeface="Varela Round" pitchFamily="2" charset="-79"/>
              </a:rPr>
              <a:t>נרוץ על הסרט עד מציאת</a:t>
            </a:r>
          </a:p>
          <a:p>
            <a:pPr lvl="1">
              <a:defRPr/>
            </a:pPr>
            <a:r>
              <a:rPr lang="he-IL" sz="1600" dirty="0">
                <a:latin typeface="Varela Round" pitchFamily="2" charset="-79"/>
                <a:cs typeface="Varela Round" pitchFamily="2" charset="-79"/>
              </a:rPr>
              <a:t>        רווח</a:t>
            </a:r>
            <a:r>
              <a:rPr lang="he-IL" sz="1400" dirty="0">
                <a:latin typeface="Varela Round" pitchFamily="2" charset="-79"/>
                <a:cs typeface="Varela Round" pitchFamily="2" charset="-79"/>
              </a:rPr>
              <a:t>, </a:t>
            </a:r>
            <a:r>
              <a:rPr lang="he-IL" sz="1600" dirty="0">
                <a:latin typeface="Varela Round" pitchFamily="2" charset="-79"/>
                <a:cs typeface="Varela Round" pitchFamily="2" charset="-79"/>
              </a:rPr>
              <a:t>ונחליף את הרווח ב "1"</a:t>
            </a:r>
          </a:p>
          <a:p>
            <a:pPr marL="742950" lvl="1" indent="-285750">
              <a:buFont typeface="Arial" panose="020B0604020202020204" pitchFamily="34" charset="0"/>
              <a:buChar char="•"/>
              <a:defRPr/>
            </a:pPr>
            <a:r>
              <a:rPr lang="he-IL" sz="1600" dirty="0">
                <a:latin typeface="Varela Round" pitchFamily="2" charset="-79"/>
                <a:cs typeface="Varela Round" pitchFamily="2" charset="-79"/>
              </a:rPr>
              <a:t>נחזור שמאלה עד מציאת תו </a:t>
            </a:r>
            <a:r>
              <a:rPr lang="en-US" sz="1600" dirty="0">
                <a:latin typeface="Varela Round" pitchFamily="2" charset="-79"/>
                <a:cs typeface="Varela Round" pitchFamily="2" charset="-79"/>
              </a:rPr>
              <a:t>X</a:t>
            </a:r>
            <a:endParaRPr lang="he-IL" sz="1600" dirty="0">
              <a:latin typeface="Varela Round" pitchFamily="2" charset="-79"/>
              <a:cs typeface="Varela Round" pitchFamily="2" charset="-79"/>
            </a:endParaRPr>
          </a:p>
        </p:txBody>
      </p:sp>
      <p:pic>
        <p:nvPicPr>
          <p:cNvPr id="36" name="תמונה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8490" b="66500"/>
          <a:stretch/>
        </p:blipFill>
        <p:spPr bwMode="auto">
          <a:xfrm>
            <a:off x="460131" y="2045154"/>
            <a:ext cx="3113115" cy="157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9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42" presetClass="entr" presetSubtype="0" fill="hold" nodeType="afterEffect">
                                  <p:stCondLst>
                                    <p:cond delay="5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2018</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2018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569660"/>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בנה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כקלט מספר </a:t>
            </a:r>
            <a:r>
              <a:rPr lang="en-US" sz="2400" dirty="0">
                <a:latin typeface="Varela Round" pitchFamily="2" charset="-79"/>
                <a:cs typeface="Varela Round" pitchFamily="2" charset="-79"/>
              </a:rPr>
              <a:t>x </a:t>
            </a:r>
            <a:r>
              <a:rPr lang="he-IL" sz="2400" dirty="0">
                <a:latin typeface="Varela Round" pitchFamily="2" charset="-79"/>
                <a:cs typeface="Varela Round" pitchFamily="2" charset="-79"/>
              </a:rPr>
              <a:t> בייצוג </a:t>
            </a:r>
            <a:r>
              <a:rPr lang="he-IL" sz="2400" dirty="0" err="1">
                <a:latin typeface="Varela Round" pitchFamily="2" charset="-79"/>
                <a:cs typeface="Varela Round" pitchFamily="2" charset="-79"/>
              </a:rPr>
              <a:t>אונרי</a:t>
            </a:r>
            <a:r>
              <a:rPr lang="he-IL" sz="2400" dirty="0">
                <a:latin typeface="Varela Round" pitchFamily="2" charset="-79"/>
                <a:cs typeface="Varela Round" pitchFamily="2" charset="-79"/>
              </a:rPr>
              <a:t>, ומחשבת את ערכה של הפונקציה שלפניך.</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3"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3549"/>
          <a:stretch>
            <a:fillRect/>
          </a:stretch>
        </p:blipFill>
        <p:spPr bwMode="auto">
          <a:xfrm>
            <a:off x="7538569" y="3204232"/>
            <a:ext cx="388461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a:xfrm>
            <a:off x="2702141" y="2096577"/>
            <a:ext cx="4251392" cy="1384995"/>
          </a:xfrm>
          <a:prstGeom prst="rect">
            <a:avLst/>
          </a:prstGeom>
        </p:spPr>
        <p:txBody>
          <a:bodyPr wrap="square">
            <a:spAutoFit/>
          </a:bodyPr>
          <a:lstStyle/>
          <a:p>
            <a:pPr algn="r" rtl="1">
              <a:defRPr/>
            </a:pPr>
            <a:r>
              <a:rPr lang="he-IL" sz="2800" dirty="0">
                <a:latin typeface="Varela Round" pitchFamily="2" charset="-79"/>
                <a:cs typeface="Varela Round" pitchFamily="2" charset="-79"/>
              </a:rPr>
              <a:t>רמז:</a:t>
            </a:r>
          </a:p>
          <a:p>
            <a:pPr algn="r" rtl="1">
              <a:defRPr/>
            </a:pPr>
            <a:r>
              <a:rPr lang="he-IL" sz="2800" dirty="0">
                <a:latin typeface="Varela Round" pitchFamily="2" charset="-79"/>
                <a:cs typeface="Varela Round" pitchFamily="2" charset="-79"/>
              </a:rPr>
              <a:t>התייחסו לשלושה מקרים</a:t>
            </a:r>
          </a:p>
          <a:p>
            <a:pPr algn="r" rtl="1">
              <a:defRPr/>
            </a:pPr>
            <a:r>
              <a:rPr lang="he-IL" sz="2800" dirty="0">
                <a:latin typeface="Varela Round" pitchFamily="2" charset="-79"/>
                <a:cs typeface="Varela Round" pitchFamily="2" charset="-79"/>
              </a:rPr>
              <a:t>   </a:t>
            </a:r>
            <a:r>
              <a:rPr lang="en-US" sz="2800" dirty="0">
                <a:latin typeface="Varela Round" pitchFamily="2" charset="-79"/>
                <a:cs typeface="Varela Round" pitchFamily="2" charset="-79"/>
              </a:rPr>
              <a:t>x = 0,  x = 1,    x&gt;=2    </a:t>
            </a:r>
            <a:r>
              <a:rPr lang="he-IL" sz="2800" dirty="0">
                <a:latin typeface="Varela Round" pitchFamily="2" charset="-79"/>
                <a:cs typeface="Varela Round" pitchFamily="2" charset="-79"/>
              </a:rPr>
              <a:t> </a:t>
            </a:r>
          </a:p>
        </p:txBody>
      </p:sp>
      <p:sp>
        <p:nvSpPr>
          <p:cNvPr id="17" name="מלבן 16"/>
          <p:cNvSpPr/>
          <p:nvPr/>
        </p:nvSpPr>
        <p:spPr>
          <a:xfrm>
            <a:off x="257175" y="3860715"/>
            <a:ext cx="6718582" cy="2246769"/>
          </a:xfrm>
          <a:prstGeom prst="rect">
            <a:avLst/>
          </a:prstGeom>
        </p:spPr>
        <p:txBody>
          <a:bodyPr wrap="square">
            <a:spAutoFit/>
          </a:bodyPr>
          <a:lstStyle/>
          <a:p>
            <a:pPr>
              <a:defRPr/>
            </a:pPr>
            <a:r>
              <a:rPr lang="en-US" sz="2800" dirty="0">
                <a:latin typeface="Varela Round" pitchFamily="2" charset="-79"/>
                <a:cs typeface="Varela Round" pitchFamily="2" charset="-79"/>
              </a:rPr>
              <a:t>f(0) = 1,  f(1) = 2</a:t>
            </a:r>
          </a:p>
          <a:p>
            <a:pPr>
              <a:defRPr/>
            </a:pPr>
            <a:r>
              <a:rPr lang="he-IL" sz="2800" dirty="0">
                <a:latin typeface="Varela Round" pitchFamily="2" charset="-79"/>
                <a:cs typeface="Varela Round" pitchFamily="2" charset="-79"/>
              </a:rPr>
              <a:t>עבור </a:t>
            </a:r>
            <a:r>
              <a:rPr lang="en-US" sz="2800" dirty="0">
                <a:latin typeface="Varela Round" pitchFamily="2" charset="-79"/>
                <a:cs typeface="Varela Round" pitchFamily="2" charset="-79"/>
              </a:rPr>
              <a:t>x&gt;=2 </a:t>
            </a:r>
          </a:p>
          <a:p>
            <a:pPr algn="r" rtl="1">
              <a:defRPr/>
            </a:pPr>
            <a:r>
              <a:rPr lang="en-US" sz="2800" dirty="0">
                <a:latin typeface="Varela Round" pitchFamily="2" charset="-79"/>
                <a:cs typeface="Varela Round" pitchFamily="2" charset="-79"/>
              </a:rPr>
              <a:t>f(x) = x – 1          </a:t>
            </a:r>
          </a:p>
          <a:p>
            <a:pPr algn="r" rtl="1">
              <a:defRPr/>
            </a:pPr>
            <a:r>
              <a:rPr lang="he-IL" sz="2800" dirty="0">
                <a:latin typeface="Varela Round" pitchFamily="2" charset="-79"/>
                <a:cs typeface="Varela Round" pitchFamily="2" charset="-79"/>
              </a:rPr>
              <a:t>אפשר להתייחס בבניית המכונה לכל אחד מהמקרים בנפרד</a:t>
            </a:r>
            <a:r>
              <a:rPr lang="en-US" sz="2800" dirty="0">
                <a:latin typeface="Varela Round" pitchFamily="2" charset="-79"/>
                <a:cs typeface="Varela Round" pitchFamily="2" charset="-79"/>
              </a:rPr>
              <a:t> </a:t>
            </a:r>
            <a:endParaRPr lang="he-IL" sz="2800" dirty="0">
              <a:latin typeface="Varela Round" pitchFamily="2" charset="-79"/>
              <a:cs typeface="Varela Round" pitchFamily="2" charset="-79"/>
            </a:endParaRPr>
          </a:p>
        </p:txBody>
      </p:sp>
      <p:sp>
        <p:nvSpPr>
          <p:cNvPr id="18" name="הסבר ענן 17"/>
          <p:cNvSpPr/>
          <p:nvPr/>
        </p:nvSpPr>
        <p:spPr>
          <a:xfrm>
            <a:off x="3672461" y="1022216"/>
            <a:ext cx="2277363" cy="1300444"/>
          </a:xfrm>
          <a:prstGeom prst="cloudCallout">
            <a:avLst>
              <a:gd name="adj1" fmla="val 89794"/>
              <a:gd name="adj2" fmla="val 32871"/>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Picture 2" descr="יו-יו ציורים - אימוג'י חושב"/>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713" t="9000" r="35366" b="22758"/>
          <a:stretch/>
        </p:blipFill>
        <p:spPr bwMode="auto">
          <a:xfrm>
            <a:off x="4239894" y="1105214"/>
            <a:ext cx="1335176" cy="125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88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2018</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2018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569660"/>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בנה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כקלט מספר </a:t>
            </a:r>
            <a:r>
              <a:rPr lang="en-US" sz="2400" dirty="0">
                <a:latin typeface="Varela Round" pitchFamily="2" charset="-79"/>
                <a:cs typeface="Varela Round" pitchFamily="2" charset="-79"/>
              </a:rPr>
              <a:t>x </a:t>
            </a:r>
            <a:r>
              <a:rPr lang="he-IL" sz="2400" dirty="0">
                <a:latin typeface="Varela Round" pitchFamily="2" charset="-79"/>
                <a:cs typeface="Varela Round" pitchFamily="2" charset="-79"/>
              </a:rPr>
              <a:t> בייצוג </a:t>
            </a:r>
            <a:r>
              <a:rPr lang="he-IL" sz="2400" dirty="0" err="1">
                <a:latin typeface="Varela Round" pitchFamily="2" charset="-79"/>
                <a:cs typeface="Varela Round" pitchFamily="2" charset="-79"/>
              </a:rPr>
              <a:t>אונרי</a:t>
            </a:r>
            <a:r>
              <a:rPr lang="he-IL" sz="2400" dirty="0">
                <a:latin typeface="Varela Round" pitchFamily="2" charset="-79"/>
                <a:cs typeface="Varela Round" pitchFamily="2" charset="-79"/>
              </a:rPr>
              <a:t>, ומחשבת את ערכה של הפונקציה שלפניך.</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3"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3549"/>
          <a:stretch>
            <a:fillRect/>
          </a:stretch>
        </p:blipFill>
        <p:spPr bwMode="auto">
          <a:xfrm>
            <a:off x="8136328" y="3245792"/>
            <a:ext cx="2955979" cy="75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מלבן 16"/>
          <p:cNvSpPr/>
          <p:nvPr/>
        </p:nvSpPr>
        <p:spPr>
          <a:xfrm>
            <a:off x="488883" y="1563785"/>
            <a:ext cx="1416080" cy="954107"/>
          </a:xfrm>
          <a:prstGeom prst="rect">
            <a:avLst/>
          </a:prstGeom>
        </p:spPr>
        <p:txBody>
          <a:bodyPr wrap="square">
            <a:spAutoFit/>
          </a:bodyPr>
          <a:lstStyle/>
          <a:p>
            <a:pPr>
              <a:defRPr/>
            </a:pPr>
            <a:r>
              <a:rPr lang="en-US" sz="2800" dirty="0">
                <a:latin typeface="Varela Round" pitchFamily="2" charset="-79"/>
                <a:cs typeface="Varela Round" pitchFamily="2" charset="-79"/>
              </a:rPr>
              <a:t>f(0) = 1</a:t>
            </a:r>
            <a:endParaRPr lang="he-IL" sz="2800" dirty="0">
              <a:latin typeface="Varela Round" pitchFamily="2" charset="-79"/>
              <a:cs typeface="Varela Round" pitchFamily="2" charset="-79"/>
            </a:endParaRPr>
          </a:p>
        </p:txBody>
      </p:sp>
      <p:sp>
        <p:nvSpPr>
          <p:cNvPr id="16" name="מלבן 15"/>
          <p:cNvSpPr/>
          <p:nvPr/>
        </p:nvSpPr>
        <p:spPr>
          <a:xfrm>
            <a:off x="2618834" y="1563785"/>
            <a:ext cx="1559843" cy="523220"/>
          </a:xfrm>
          <a:prstGeom prst="rect">
            <a:avLst/>
          </a:prstGeom>
        </p:spPr>
        <p:txBody>
          <a:bodyPr wrap="square">
            <a:spAutoFit/>
          </a:bodyPr>
          <a:lstStyle/>
          <a:p>
            <a:pPr>
              <a:defRPr/>
            </a:pPr>
            <a:r>
              <a:rPr lang="en-US" sz="2800" dirty="0">
                <a:latin typeface="Varela Round" pitchFamily="2" charset="-79"/>
                <a:cs typeface="Varela Round" pitchFamily="2" charset="-79"/>
              </a:rPr>
              <a:t>f(1) = 2</a:t>
            </a:r>
          </a:p>
        </p:txBody>
      </p:sp>
      <p:pic>
        <p:nvPicPr>
          <p:cNvPr id="20" name="תמונה 3"/>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2308" r="83441"/>
          <a:stretch/>
        </p:blipFill>
        <p:spPr bwMode="auto">
          <a:xfrm>
            <a:off x="340465" y="2317178"/>
            <a:ext cx="120025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מלבן מעוגל 21"/>
          <p:cNvSpPr/>
          <p:nvPr/>
        </p:nvSpPr>
        <p:spPr>
          <a:xfrm>
            <a:off x="2020702" y="3665743"/>
            <a:ext cx="1110196" cy="29575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7" name="קבוצה 6"/>
          <p:cNvGrpSpPr/>
          <p:nvPr/>
        </p:nvGrpSpPr>
        <p:grpSpPr>
          <a:xfrm>
            <a:off x="1711579" y="2366185"/>
            <a:ext cx="5994383" cy="3180129"/>
            <a:chOff x="4174657" y="2317944"/>
            <a:chExt cx="7248525" cy="3355876"/>
          </a:xfrm>
        </p:grpSpPr>
        <p:pic>
          <p:nvPicPr>
            <p:cNvPr id="15" name="תמונה 3"/>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2308" b="19937"/>
            <a:stretch/>
          </p:blipFill>
          <p:spPr bwMode="auto">
            <a:xfrm>
              <a:off x="4174657" y="2317944"/>
              <a:ext cx="7248525" cy="335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לבן מעוגל 3"/>
            <p:cNvSpPr/>
            <p:nvPr/>
          </p:nvSpPr>
          <p:spPr>
            <a:xfrm>
              <a:off x="4174658" y="2912704"/>
              <a:ext cx="3624262" cy="27611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21369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7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2018</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2018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569660"/>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בנה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כקלט מספר </a:t>
            </a:r>
            <a:r>
              <a:rPr lang="en-US" sz="2400" dirty="0">
                <a:latin typeface="Varela Round" pitchFamily="2" charset="-79"/>
                <a:cs typeface="Varela Round" pitchFamily="2" charset="-79"/>
              </a:rPr>
              <a:t>x </a:t>
            </a:r>
            <a:r>
              <a:rPr lang="he-IL" sz="2400" dirty="0">
                <a:latin typeface="Varela Round" pitchFamily="2" charset="-79"/>
                <a:cs typeface="Varela Round" pitchFamily="2" charset="-79"/>
              </a:rPr>
              <a:t> בייצוג </a:t>
            </a:r>
            <a:r>
              <a:rPr lang="he-IL" sz="2400" dirty="0" err="1">
                <a:latin typeface="Varela Round" pitchFamily="2" charset="-79"/>
                <a:cs typeface="Varela Round" pitchFamily="2" charset="-79"/>
              </a:rPr>
              <a:t>אונרי</a:t>
            </a:r>
            <a:r>
              <a:rPr lang="he-IL" sz="2400" dirty="0">
                <a:latin typeface="Varela Round" pitchFamily="2" charset="-79"/>
                <a:cs typeface="Varela Round" pitchFamily="2" charset="-79"/>
              </a:rPr>
              <a:t>, ומחשבת את ערכה של הפונקציה שלפניך.</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3"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3549"/>
          <a:stretch>
            <a:fillRect/>
          </a:stretch>
        </p:blipFill>
        <p:spPr bwMode="auto">
          <a:xfrm>
            <a:off x="7922617" y="3350716"/>
            <a:ext cx="3196487" cy="81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מלבן מעוגל 21"/>
          <p:cNvSpPr/>
          <p:nvPr/>
        </p:nvSpPr>
        <p:spPr>
          <a:xfrm>
            <a:off x="1910974" y="3062239"/>
            <a:ext cx="1110196" cy="29575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קבוצה 27"/>
          <p:cNvGrpSpPr/>
          <p:nvPr/>
        </p:nvGrpSpPr>
        <p:grpSpPr>
          <a:xfrm>
            <a:off x="1209100" y="1769908"/>
            <a:ext cx="4093402" cy="4740734"/>
            <a:chOff x="2727367" y="4058599"/>
            <a:chExt cx="3542600" cy="4343400"/>
          </a:xfrm>
        </p:grpSpPr>
        <p:grpSp>
          <p:nvGrpSpPr>
            <p:cNvPr id="23" name="קבוצה 22"/>
            <p:cNvGrpSpPr/>
            <p:nvPr/>
          </p:nvGrpSpPr>
          <p:grpSpPr>
            <a:xfrm>
              <a:off x="2727367" y="4058599"/>
              <a:ext cx="3542600" cy="4343400"/>
              <a:chOff x="2793367" y="2892030"/>
              <a:chExt cx="3542600" cy="4343400"/>
            </a:xfrm>
          </p:grpSpPr>
          <p:pic>
            <p:nvPicPr>
              <p:cNvPr id="24" name="תמונה 3"/>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2308" r="51128"/>
              <a:stretch/>
            </p:blipFill>
            <p:spPr bwMode="auto">
              <a:xfrm>
                <a:off x="2793367" y="2892030"/>
                <a:ext cx="3542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מלבן מעוגל 24"/>
              <p:cNvSpPr/>
              <p:nvPr/>
            </p:nvSpPr>
            <p:spPr>
              <a:xfrm>
                <a:off x="2913164" y="3543301"/>
                <a:ext cx="1110196" cy="29575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7" name="מלבן מעוגל 26"/>
            <p:cNvSpPr/>
            <p:nvPr/>
          </p:nvSpPr>
          <p:spPr>
            <a:xfrm>
              <a:off x="5247637" y="4131436"/>
              <a:ext cx="1004041" cy="4889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8" name="מלבן 17"/>
          <p:cNvSpPr/>
          <p:nvPr/>
        </p:nvSpPr>
        <p:spPr>
          <a:xfrm>
            <a:off x="678786" y="1026331"/>
            <a:ext cx="3154835" cy="954107"/>
          </a:xfrm>
          <a:prstGeom prst="rect">
            <a:avLst/>
          </a:prstGeom>
        </p:spPr>
        <p:txBody>
          <a:bodyPr wrap="square">
            <a:spAutoFit/>
          </a:bodyPr>
          <a:lstStyle/>
          <a:p>
            <a:pPr>
              <a:defRPr/>
            </a:pPr>
            <a:r>
              <a:rPr lang="en-US" sz="2800" dirty="0">
                <a:latin typeface="Varela Round" pitchFamily="2" charset="-79"/>
                <a:cs typeface="Varela Round" pitchFamily="2" charset="-79"/>
              </a:rPr>
              <a:t>x&gt;=2 </a:t>
            </a:r>
            <a:r>
              <a:rPr lang="he-IL" sz="2800" dirty="0">
                <a:latin typeface="Varela Round" pitchFamily="2" charset="-79"/>
                <a:cs typeface="Varela Round" pitchFamily="2" charset="-79"/>
              </a:rPr>
              <a:t>   1</a:t>
            </a:r>
            <a:r>
              <a:rPr lang="en-US" sz="2800" dirty="0">
                <a:latin typeface="Varela Round" pitchFamily="2" charset="-79"/>
                <a:cs typeface="Varela Round" pitchFamily="2" charset="-79"/>
              </a:rPr>
              <a:t>f(x) = x – </a:t>
            </a:r>
          </a:p>
        </p:txBody>
      </p:sp>
      <p:sp>
        <p:nvSpPr>
          <p:cNvPr id="21" name="מלבן 20"/>
          <p:cNvSpPr/>
          <p:nvPr/>
        </p:nvSpPr>
        <p:spPr>
          <a:xfrm>
            <a:off x="5146642" y="4570269"/>
            <a:ext cx="4251392" cy="523220"/>
          </a:xfrm>
          <a:prstGeom prst="rect">
            <a:avLst/>
          </a:prstGeom>
        </p:spPr>
        <p:txBody>
          <a:bodyPr wrap="square">
            <a:spAutoFit/>
          </a:bodyPr>
          <a:lstStyle/>
          <a:p>
            <a:pPr algn="r" rtl="1">
              <a:defRPr/>
            </a:pPr>
            <a:r>
              <a:rPr lang="he-IL" sz="2800" dirty="0">
                <a:latin typeface="Varela Round" pitchFamily="2" charset="-79"/>
                <a:cs typeface="Varela Round" pitchFamily="2" charset="-79"/>
              </a:rPr>
              <a:t>ועכשיו נחבר את כולם</a:t>
            </a:r>
          </a:p>
        </p:txBody>
      </p:sp>
    </p:spTree>
    <p:extLst>
      <p:ext uri="{BB962C8B-B14F-4D97-AF65-F5344CB8AC3E}">
        <p14:creationId xmlns:p14="http://schemas.microsoft.com/office/powerpoint/2010/main" val="139762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7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2018</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2018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569660"/>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בנה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כקלט מספר </a:t>
            </a:r>
            <a:r>
              <a:rPr lang="en-US" sz="2400" dirty="0">
                <a:latin typeface="Varela Round" pitchFamily="2" charset="-79"/>
                <a:cs typeface="Varela Round" pitchFamily="2" charset="-79"/>
              </a:rPr>
              <a:t>x </a:t>
            </a:r>
            <a:r>
              <a:rPr lang="he-IL" sz="2400" dirty="0">
                <a:latin typeface="Varela Round" pitchFamily="2" charset="-79"/>
                <a:cs typeface="Varela Round" pitchFamily="2" charset="-79"/>
              </a:rPr>
              <a:t> בייצוג </a:t>
            </a:r>
            <a:r>
              <a:rPr lang="he-IL" sz="2400" dirty="0" err="1">
                <a:latin typeface="Varela Round" pitchFamily="2" charset="-79"/>
                <a:cs typeface="Varela Round" pitchFamily="2" charset="-79"/>
              </a:rPr>
              <a:t>אונרי</a:t>
            </a:r>
            <a:r>
              <a:rPr lang="he-IL" sz="2400" dirty="0">
                <a:latin typeface="Varela Round" pitchFamily="2" charset="-79"/>
                <a:cs typeface="Varela Round" pitchFamily="2" charset="-79"/>
              </a:rPr>
              <a:t>, ומחשבת את ערכה של הפונקציה שלפניך.</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7" name="מלבן 16"/>
          <p:cNvSpPr/>
          <p:nvPr/>
        </p:nvSpPr>
        <p:spPr>
          <a:xfrm>
            <a:off x="183913" y="1615333"/>
            <a:ext cx="1416080" cy="400110"/>
          </a:xfrm>
          <a:prstGeom prst="rect">
            <a:avLst/>
          </a:prstGeom>
        </p:spPr>
        <p:txBody>
          <a:bodyPr wrap="square">
            <a:spAutoFit/>
          </a:bodyPr>
          <a:lstStyle/>
          <a:p>
            <a:pPr>
              <a:defRPr/>
            </a:pPr>
            <a:r>
              <a:rPr lang="en-US" sz="2000" dirty="0">
                <a:latin typeface="Varela Round" pitchFamily="2" charset="-79"/>
                <a:cs typeface="Varela Round" pitchFamily="2" charset="-79"/>
              </a:rPr>
              <a:t>f(0) = 1</a:t>
            </a:r>
            <a:endParaRPr lang="he-IL" sz="2000" dirty="0">
              <a:latin typeface="Varela Round" pitchFamily="2" charset="-79"/>
              <a:cs typeface="Varela Round" pitchFamily="2" charset="-79"/>
            </a:endParaRPr>
          </a:p>
        </p:txBody>
      </p:sp>
      <p:sp>
        <p:nvSpPr>
          <p:cNvPr id="16" name="מלבן 15"/>
          <p:cNvSpPr/>
          <p:nvPr/>
        </p:nvSpPr>
        <p:spPr>
          <a:xfrm>
            <a:off x="2876322" y="1577331"/>
            <a:ext cx="1559843" cy="400110"/>
          </a:xfrm>
          <a:prstGeom prst="rect">
            <a:avLst/>
          </a:prstGeom>
        </p:spPr>
        <p:txBody>
          <a:bodyPr wrap="square">
            <a:spAutoFit/>
          </a:bodyPr>
          <a:lstStyle/>
          <a:p>
            <a:pPr>
              <a:defRPr/>
            </a:pPr>
            <a:r>
              <a:rPr lang="en-US" sz="2000" dirty="0">
                <a:latin typeface="Varela Round" pitchFamily="2" charset="-79"/>
                <a:cs typeface="Varela Round" pitchFamily="2" charset="-79"/>
              </a:rPr>
              <a:t>f(1) = 2</a:t>
            </a:r>
          </a:p>
        </p:txBody>
      </p:sp>
      <p:sp>
        <p:nvSpPr>
          <p:cNvPr id="12" name="תרשים זרימה: תהליך חלופי 11"/>
          <p:cNvSpPr/>
          <p:nvPr/>
        </p:nvSpPr>
        <p:spPr>
          <a:xfrm>
            <a:off x="18024046" y="4406347"/>
            <a:ext cx="1335669" cy="612648"/>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5" name="תמונה 3"/>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12308" r="83555"/>
          <a:stretch/>
        </p:blipFill>
        <p:spPr bwMode="auto">
          <a:xfrm>
            <a:off x="295926" y="1971253"/>
            <a:ext cx="1192054"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תמונה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12308"/>
          <a:stretch>
            <a:fillRect/>
          </a:stretch>
        </p:blipFill>
        <p:spPr bwMode="auto">
          <a:xfrm>
            <a:off x="286631" y="1977441"/>
            <a:ext cx="72485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מלבן מעוגל 9"/>
          <p:cNvSpPr/>
          <p:nvPr/>
        </p:nvSpPr>
        <p:spPr>
          <a:xfrm>
            <a:off x="1487980" y="2590382"/>
            <a:ext cx="2445648" cy="37913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p:cNvSpPr/>
          <p:nvPr/>
        </p:nvSpPr>
        <p:spPr>
          <a:xfrm>
            <a:off x="3527963" y="4491950"/>
            <a:ext cx="1940644" cy="707886"/>
          </a:xfrm>
          <a:prstGeom prst="rect">
            <a:avLst/>
          </a:prstGeom>
        </p:spPr>
        <p:txBody>
          <a:bodyPr wrap="square">
            <a:spAutoFit/>
          </a:bodyPr>
          <a:lstStyle/>
          <a:p>
            <a:pPr>
              <a:defRPr/>
            </a:pPr>
            <a:r>
              <a:rPr lang="he-IL" sz="2000" dirty="0">
                <a:latin typeface="Varela Round" pitchFamily="2" charset="-79"/>
                <a:cs typeface="Varela Round" pitchFamily="2" charset="-79"/>
              </a:rPr>
              <a:t>עבור </a:t>
            </a:r>
            <a:r>
              <a:rPr lang="en-US" sz="2000" dirty="0">
                <a:latin typeface="Varela Round" pitchFamily="2" charset="-79"/>
                <a:cs typeface="Varela Round" pitchFamily="2" charset="-79"/>
              </a:rPr>
              <a:t>x&gt;=2 </a:t>
            </a:r>
          </a:p>
          <a:p>
            <a:pPr algn="r" rtl="1">
              <a:defRPr/>
            </a:pPr>
            <a:r>
              <a:rPr lang="en-US" sz="2000" dirty="0">
                <a:latin typeface="Varela Round" pitchFamily="2" charset="-79"/>
                <a:cs typeface="Varela Round" pitchFamily="2" charset="-79"/>
              </a:rPr>
              <a:t>f(x) = x – 1</a:t>
            </a:r>
          </a:p>
        </p:txBody>
      </p:sp>
      <p:pic>
        <p:nvPicPr>
          <p:cNvPr id="32" name="תמונה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3549"/>
          <a:stretch>
            <a:fillRect/>
          </a:stretch>
        </p:blipFill>
        <p:spPr bwMode="auto">
          <a:xfrm>
            <a:off x="8303873" y="3360509"/>
            <a:ext cx="3119309" cy="7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8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xit" presetSubtype="0" fill="hold" grpId="2" nodeType="afterEffect">
                                  <p:stCondLst>
                                    <p:cond delay="750"/>
                                  </p:stCondLst>
                                  <p:childTnLst>
                                    <p:animEffect transition="out" filter="fade">
                                      <p:cBhvr>
                                        <p:cTn id="42" dur="1000"/>
                                        <p:tgtEl>
                                          <p:spTgt spid="10"/>
                                        </p:tgtEl>
                                      </p:cBhvr>
                                    </p:animEffect>
                                    <p:anim calcmode="lin" valueType="num">
                                      <p:cBhvr>
                                        <p:cTn id="43" dur="1000"/>
                                        <p:tgtEl>
                                          <p:spTgt spid="10"/>
                                        </p:tgtEl>
                                        <p:attrNameLst>
                                          <p:attrName>ppt_x</p:attrName>
                                        </p:attrNameLst>
                                      </p:cBhvr>
                                      <p:tavLst>
                                        <p:tav tm="0">
                                          <p:val>
                                            <p:strVal val="ppt_x"/>
                                          </p:val>
                                        </p:tav>
                                        <p:tav tm="100000">
                                          <p:val>
                                            <p:strVal val="ppt_x"/>
                                          </p:val>
                                        </p:tav>
                                      </p:tavLst>
                                    </p:anim>
                                    <p:anim calcmode="lin" valueType="num">
                                      <p:cBhvr>
                                        <p:cTn id="44" dur="1000"/>
                                        <p:tgtEl>
                                          <p:spTgt spid="10"/>
                                        </p:tgtEl>
                                        <p:attrNameLst>
                                          <p:attrName>ppt_y</p:attrName>
                                        </p:attrNameLst>
                                      </p:cBhvr>
                                      <p:tavLst>
                                        <p:tav tm="0">
                                          <p:val>
                                            <p:strVal val="ppt_y"/>
                                          </p:val>
                                        </p:tav>
                                        <p:tav tm="100000">
                                          <p:val>
                                            <p:strVal val="ppt_y+.1"/>
                                          </p:val>
                                        </p:tav>
                                      </p:tavLst>
                                    </p:anim>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10" grpId="0" animBg="1"/>
      <p:bldP spid="10" grpId="2" animBg="1"/>
      <p:bldP spid="3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2018</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2018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569660"/>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בנה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המקבלת כקלט מספר </a:t>
            </a:r>
            <a:r>
              <a:rPr lang="en-US" sz="2400" dirty="0">
                <a:latin typeface="Varela Round" pitchFamily="2" charset="-79"/>
                <a:cs typeface="Varela Round" pitchFamily="2" charset="-79"/>
              </a:rPr>
              <a:t>x </a:t>
            </a:r>
            <a:r>
              <a:rPr lang="he-IL" sz="2400" dirty="0">
                <a:latin typeface="Varela Round" pitchFamily="2" charset="-79"/>
                <a:cs typeface="Varela Round" pitchFamily="2" charset="-79"/>
              </a:rPr>
              <a:t> בייצוג </a:t>
            </a:r>
            <a:r>
              <a:rPr lang="he-IL" sz="2400" dirty="0" err="1">
                <a:latin typeface="Varela Round" pitchFamily="2" charset="-79"/>
                <a:cs typeface="Varela Round" pitchFamily="2" charset="-79"/>
              </a:rPr>
              <a:t>אונרי</a:t>
            </a:r>
            <a:r>
              <a:rPr lang="he-IL" sz="2400" dirty="0">
                <a:latin typeface="Varela Round" pitchFamily="2" charset="-79"/>
                <a:cs typeface="Varela Round" pitchFamily="2" charset="-79"/>
              </a:rPr>
              <a:t>, ומחשבת את ערכה של הפונקציה שלפניך.</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3"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3549"/>
          <a:stretch>
            <a:fillRect/>
          </a:stretch>
        </p:blipFill>
        <p:spPr bwMode="auto">
          <a:xfrm>
            <a:off x="8303873" y="3360509"/>
            <a:ext cx="3119309" cy="7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תמונה 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12308"/>
          <a:stretch>
            <a:fillRect/>
          </a:stretch>
        </p:blipFill>
        <p:spPr bwMode="auto">
          <a:xfrm>
            <a:off x="88106" y="2199001"/>
            <a:ext cx="72485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קבוצה 3"/>
          <p:cNvGrpSpPr/>
          <p:nvPr/>
        </p:nvGrpSpPr>
        <p:grpSpPr>
          <a:xfrm>
            <a:off x="310896" y="1130241"/>
            <a:ext cx="1219247" cy="428271"/>
            <a:chOff x="1012151" y="1408571"/>
            <a:chExt cx="1416079" cy="428271"/>
          </a:xfrm>
        </p:grpSpPr>
        <p:sp>
          <p:nvSpPr>
            <p:cNvPr id="17" name="מלבן 16"/>
            <p:cNvSpPr/>
            <p:nvPr/>
          </p:nvSpPr>
          <p:spPr>
            <a:xfrm>
              <a:off x="1012151" y="1436732"/>
              <a:ext cx="1416079" cy="400110"/>
            </a:xfrm>
            <a:prstGeom prst="rect">
              <a:avLst/>
            </a:prstGeom>
          </p:spPr>
          <p:txBody>
            <a:bodyPr wrap="square">
              <a:spAutoFit/>
            </a:bodyPr>
            <a:lstStyle/>
            <a:p>
              <a:pPr>
                <a:defRPr/>
              </a:pPr>
              <a:r>
                <a:rPr lang="en-US" sz="2000" dirty="0">
                  <a:latin typeface="Varela Round" pitchFamily="2" charset="-79"/>
                  <a:cs typeface="Varela Round" pitchFamily="2" charset="-79"/>
                </a:rPr>
                <a:t>f(0) = 1</a:t>
              </a:r>
              <a:endParaRPr lang="he-IL" sz="2000" dirty="0">
                <a:latin typeface="Varela Round" pitchFamily="2" charset="-79"/>
                <a:cs typeface="Varela Round" pitchFamily="2" charset="-79"/>
              </a:endParaRPr>
            </a:p>
          </p:txBody>
        </p:sp>
        <p:sp>
          <p:nvSpPr>
            <p:cNvPr id="24" name="הסבר מלבני מעוגל 23"/>
            <p:cNvSpPr/>
            <p:nvPr/>
          </p:nvSpPr>
          <p:spPr>
            <a:xfrm>
              <a:off x="1012151" y="1408571"/>
              <a:ext cx="1401864" cy="428271"/>
            </a:xfrm>
            <a:prstGeom prst="wedgeRoundRectCallout">
              <a:avLst>
                <a:gd name="adj1" fmla="val -26091"/>
                <a:gd name="adj2" fmla="val 2159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7" name="קבוצה 6"/>
          <p:cNvGrpSpPr/>
          <p:nvPr/>
        </p:nvGrpSpPr>
        <p:grpSpPr>
          <a:xfrm>
            <a:off x="4198675" y="3323108"/>
            <a:ext cx="1591057" cy="400110"/>
            <a:chOff x="4023359" y="3666849"/>
            <a:chExt cx="1591057" cy="400110"/>
          </a:xfrm>
        </p:grpSpPr>
        <p:sp>
          <p:nvSpPr>
            <p:cNvPr id="16" name="מלבן 15"/>
            <p:cNvSpPr/>
            <p:nvPr/>
          </p:nvSpPr>
          <p:spPr>
            <a:xfrm>
              <a:off x="4023359" y="3666849"/>
              <a:ext cx="1559843" cy="400110"/>
            </a:xfrm>
            <a:prstGeom prst="rect">
              <a:avLst/>
            </a:prstGeom>
          </p:spPr>
          <p:txBody>
            <a:bodyPr wrap="square">
              <a:spAutoFit/>
            </a:bodyPr>
            <a:lstStyle/>
            <a:p>
              <a:pPr>
                <a:defRPr/>
              </a:pPr>
              <a:r>
                <a:rPr lang="en-US" sz="2000" dirty="0">
                  <a:latin typeface="Varela Round" pitchFamily="2" charset="-79"/>
                  <a:cs typeface="Varela Round" pitchFamily="2" charset="-79"/>
                </a:rPr>
                <a:t>f(1) = 2</a:t>
              </a:r>
            </a:p>
          </p:txBody>
        </p:sp>
        <p:sp>
          <p:nvSpPr>
            <p:cNvPr id="27" name="הסבר מלבני מעוגל 26"/>
            <p:cNvSpPr/>
            <p:nvPr/>
          </p:nvSpPr>
          <p:spPr>
            <a:xfrm>
              <a:off x="4542988" y="3689534"/>
              <a:ext cx="1071428" cy="377425"/>
            </a:xfrm>
            <a:prstGeom prst="wedgeRoundRectCallout">
              <a:avLst>
                <a:gd name="adj1" fmla="val -97654"/>
                <a:gd name="adj2" fmla="val -1891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0" name="קבוצה 9"/>
          <p:cNvGrpSpPr/>
          <p:nvPr/>
        </p:nvGrpSpPr>
        <p:grpSpPr>
          <a:xfrm>
            <a:off x="3527963" y="4491950"/>
            <a:ext cx="2071248" cy="707886"/>
            <a:chOff x="8015734" y="4671939"/>
            <a:chExt cx="2071248" cy="707886"/>
          </a:xfrm>
        </p:grpSpPr>
        <p:sp>
          <p:nvSpPr>
            <p:cNvPr id="18" name="מלבן 17"/>
            <p:cNvSpPr/>
            <p:nvPr/>
          </p:nvSpPr>
          <p:spPr>
            <a:xfrm>
              <a:off x="8015734" y="4671939"/>
              <a:ext cx="1940644" cy="707886"/>
            </a:xfrm>
            <a:prstGeom prst="rect">
              <a:avLst/>
            </a:prstGeom>
          </p:spPr>
          <p:txBody>
            <a:bodyPr wrap="square">
              <a:spAutoFit/>
            </a:bodyPr>
            <a:lstStyle/>
            <a:p>
              <a:pPr>
                <a:defRPr/>
              </a:pPr>
              <a:r>
                <a:rPr lang="he-IL" sz="2000" dirty="0">
                  <a:latin typeface="Varela Round" pitchFamily="2" charset="-79"/>
                  <a:cs typeface="Varela Round" pitchFamily="2" charset="-79"/>
                </a:rPr>
                <a:t>עבור </a:t>
              </a:r>
              <a:r>
                <a:rPr lang="en-US" sz="2000" dirty="0">
                  <a:latin typeface="Varela Round" pitchFamily="2" charset="-79"/>
                  <a:cs typeface="Varela Round" pitchFamily="2" charset="-79"/>
                </a:rPr>
                <a:t>x&gt;=2 </a:t>
              </a:r>
            </a:p>
            <a:p>
              <a:pPr algn="r" rtl="1">
                <a:defRPr/>
              </a:pPr>
              <a:r>
                <a:rPr lang="en-US" sz="2000" dirty="0">
                  <a:latin typeface="Varela Round" pitchFamily="2" charset="-79"/>
                  <a:cs typeface="Varela Round" pitchFamily="2" charset="-79"/>
                </a:rPr>
                <a:t>f(x) = x – 1</a:t>
              </a:r>
            </a:p>
          </p:txBody>
        </p:sp>
        <p:sp>
          <p:nvSpPr>
            <p:cNvPr id="31" name="הסבר מלבני מעוגל 30"/>
            <p:cNvSpPr/>
            <p:nvPr/>
          </p:nvSpPr>
          <p:spPr>
            <a:xfrm>
              <a:off x="8399431" y="4718659"/>
              <a:ext cx="1687551" cy="637765"/>
            </a:xfrm>
            <a:prstGeom prst="wedgeRoundRectCallout">
              <a:avLst>
                <a:gd name="adj1" fmla="val -78837"/>
                <a:gd name="adj2" fmla="val -15521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34740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2016</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2016</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כתוב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שתממש את הפעולה הנתונה</a:t>
            </a:r>
            <a:endParaRPr lang="en-US" sz="2400" dirty="0">
              <a:latin typeface="Varela Round" pitchFamily="2" charset="-79"/>
              <a:cs typeface="Varela Round" pitchFamily="2" charset="-79"/>
            </a:endParaRPr>
          </a:p>
          <a:p>
            <a:pPr>
              <a:defRPr/>
            </a:pPr>
            <a:endParaRPr lang="he-IL" sz="2400" dirty="0">
              <a:latin typeface="Varela Round" pitchFamily="2" charset="-79"/>
              <a:cs typeface="Varela Round" pitchFamily="2" charset="-79"/>
            </a:endParaRP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5" name="תמונה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3032" y="3249623"/>
            <a:ext cx="4683960" cy="240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5"/>
          <p:cNvSpPr/>
          <p:nvPr/>
        </p:nvSpPr>
        <p:spPr>
          <a:xfrm>
            <a:off x="164592" y="2033588"/>
            <a:ext cx="6825791" cy="1646605"/>
          </a:xfrm>
          <a:prstGeom prst="rect">
            <a:avLst/>
          </a:prstGeom>
        </p:spPr>
        <p:txBody>
          <a:bodyPr wrap="square">
            <a:spAutoFit/>
          </a:bodyPr>
          <a:lstStyle/>
          <a:p>
            <a:pPr algn="r" rtl="1">
              <a:spcBef>
                <a:spcPts val="600"/>
              </a:spcBef>
              <a:defRPr/>
            </a:pPr>
            <a:r>
              <a:rPr lang="he-IL" sz="2400" dirty="0">
                <a:latin typeface="Varela Round" pitchFamily="2" charset="-79"/>
                <a:cs typeface="Varela Round" pitchFamily="2" charset="-79"/>
              </a:rPr>
              <a:t>הקֶלט של המכונה הוא שלושת המספרים </a:t>
            </a:r>
            <a:r>
              <a:rPr lang="en-US" sz="2400" dirty="0">
                <a:latin typeface="Varela Round" pitchFamily="2" charset="-79"/>
                <a:cs typeface="Varela Round" pitchFamily="2" charset="-79"/>
              </a:rPr>
              <a:t>z , y , x </a:t>
            </a:r>
            <a:r>
              <a:rPr lang="he-IL" sz="2400" dirty="0">
                <a:latin typeface="Varela Round" pitchFamily="2" charset="-79"/>
                <a:cs typeface="Varela Round" pitchFamily="2" charset="-79"/>
              </a:rPr>
              <a:t> שהפעולה מקבלת והוא כתוב על הסרט מתחילתו. </a:t>
            </a:r>
            <a:endParaRPr lang="en-US" sz="2400" dirty="0">
              <a:latin typeface="Varela Round" pitchFamily="2" charset="-79"/>
              <a:cs typeface="Varela Round" pitchFamily="2" charset="-79"/>
            </a:endParaRPr>
          </a:p>
          <a:p>
            <a:pPr algn="r" rtl="1">
              <a:spcBef>
                <a:spcPts val="600"/>
              </a:spcBef>
              <a:defRPr/>
            </a:pPr>
            <a:r>
              <a:rPr lang="he-IL" sz="2400" dirty="0">
                <a:latin typeface="Varela Round" pitchFamily="2" charset="-79"/>
                <a:cs typeface="Varela Round" pitchFamily="2" charset="-79"/>
              </a:rPr>
              <a:t>כל מספר כתוב בצורה </a:t>
            </a:r>
            <a:r>
              <a:rPr lang="he-IL" sz="2400" dirty="0" err="1">
                <a:latin typeface="Varela Round" pitchFamily="2" charset="-79"/>
                <a:cs typeface="Varela Round" pitchFamily="2" charset="-79"/>
              </a:rPr>
              <a:t>אונרית</a:t>
            </a:r>
            <a:r>
              <a:rPr lang="he-IL" sz="2400" dirty="0">
                <a:latin typeface="Varela Round" pitchFamily="2" charset="-79"/>
                <a:cs typeface="Varela Round" pitchFamily="2" charset="-79"/>
              </a:rPr>
              <a:t>. בין מספר למספר מפריד הסימן # .</a:t>
            </a:r>
          </a:p>
        </p:txBody>
      </p:sp>
      <p:pic>
        <p:nvPicPr>
          <p:cNvPr id="18" name="תמונה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289" y="4453983"/>
            <a:ext cx="5430485" cy="106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מלבן 18"/>
          <p:cNvSpPr/>
          <p:nvPr/>
        </p:nvSpPr>
        <p:spPr>
          <a:xfrm>
            <a:off x="150121" y="3680546"/>
            <a:ext cx="6825791" cy="830997"/>
          </a:xfrm>
          <a:prstGeom prst="rect">
            <a:avLst/>
          </a:prstGeom>
        </p:spPr>
        <p:txBody>
          <a:bodyPr wrap="square">
            <a:spAutoFit/>
          </a:bodyPr>
          <a:lstStyle/>
          <a:p>
            <a:pPr algn="r" rtl="1">
              <a:spcBef>
                <a:spcPts val="600"/>
              </a:spcBef>
              <a:defRPr/>
            </a:pPr>
            <a:r>
              <a:rPr lang="he-IL" sz="2400" dirty="0">
                <a:latin typeface="Varela Round" pitchFamily="2" charset="-79"/>
                <a:cs typeface="Varela Round" pitchFamily="2" charset="-79"/>
              </a:rPr>
              <a:t>למשל אם הפעולה מקבלת 2 ל־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 3 ל- </a:t>
            </a:r>
            <a:r>
              <a:rPr lang="en-US" sz="2400" dirty="0">
                <a:latin typeface="Varela Round" pitchFamily="2" charset="-79"/>
                <a:cs typeface="Varela Round" pitchFamily="2" charset="-79"/>
              </a:rPr>
              <a:t>y</a:t>
            </a:r>
            <a:r>
              <a:rPr lang="he-IL" sz="2400" dirty="0">
                <a:latin typeface="Varela Round" pitchFamily="2" charset="-79"/>
                <a:cs typeface="Varela Round" pitchFamily="2" charset="-79"/>
              </a:rPr>
              <a:t> , 1 ל- </a:t>
            </a:r>
            <a:r>
              <a:rPr lang="en-US" sz="2400" dirty="0">
                <a:latin typeface="Varela Round" pitchFamily="2" charset="-79"/>
                <a:cs typeface="Varela Round" pitchFamily="2" charset="-79"/>
              </a:rPr>
              <a:t>z</a:t>
            </a:r>
            <a:r>
              <a:rPr lang="he-IL" sz="2400" dirty="0">
                <a:latin typeface="Varela Round" pitchFamily="2" charset="-79"/>
                <a:cs typeface="Varela Round" pitchFamily="2" charset="-79"/>
              </a:rPr>
              <a:t>  הסרט יראה כך:</a:t>
            </a:r>
          </a:p>
        </p:txBody>
      </p:sp>
      <p:sp>
        <p:nvSpPr>
          <p:cNvPr id="20" name="מלבן 19"/>
          <p:cNvSpPr/>
          <p:nvPr/>
        </p:nvSpPr>
        <p:spPr>
          <a:xfrm>
            <a:off x="388428" y="5517479"/>
            <a:ext cx="6626860" cy="830997"/>
          </a:xfrm>
          <a:prstGeom prst="rect">
            <a:avLst/>
          </a:prstGeom>
        </p:spPr>
        <p:txBody>
          <a:bodyPr wrap="square">
            <a:spAutoFit/>
          </a:bodyPr>
          <a:lstStyle/>
          <a:p>
            <a:pPr algn="r" rtl="1">
              <a:defRPr/>
            </a:pPr>
            <a:r>
              <a:rPr lang="he-IL" sz="2400" dirty="0">
                <a:latin typeface="Varela Round" pitchFamily="2" charset="-79"/>
                <a:cs typeface="Varela Round" pitchFamily="2" charset="-79"/>
              </a:rPr>
              <a:t>הפלט הוא הערך שהפעולה מחזירה והוא ייכתב על הסרט במקום כלשהו כערך </a:t>
            </a:r>
            <a:r>
              <a:rPr lang="he-IL" sz="2400" dirty="0" err="1">
                <a:latin typeface="Varela Round" pitchFamily="2" charset="-79"/>
                <a:cs typeface="Varela Round" pitchFamily="2" charset="-79"/>
              </a:rPr>
              <a:t>אונרי</a:t>
            </a:r>
            <a:r>
              <a:rPr lang="en-US" sz="2400" dirty="0">
                <a:latin typeface="Varela Round" pitchFamily="2" charset="-79"/>
                <a:cs typeface="Varela Round" pitchFamily="2" charset="-79"/>
              </a:rPr>
              <a:t> </a:t>
            </a:r>
            <a:r>
              <a:rPr lang="he-IL" sz="2400" dirty="0">
                <a:latin typeface="Varela Round" pitchFamily="2" charset="-79"/>
                <a:cs typeface="Varela Round" pitchFamily="2" charset="-79"/>
              </a:rPr>
              <a:t>בין שני סימני $</a:t>
            </a:r>
          </a:p>
        </p:txBody>
      </p:sp>
      <p:sp>
        <p:nvSpPr>
          <p:cNvPr id="22" name="הסבר ענן 21"/>
          <p:cNvSpPr/>
          <p:nvPr/>
        </p:nvSpPr>
        <p:spPr>
          <a:xfrm>
            <a:off x="3591477" y="642698"/>
            <a:ext cx="2277363" cy="1300444"/>
          </a:xfrm>
          <a:prstGeom prst="cloudCallout">
            <a:avLst>
              <a:gd name="adj1" fmla="val 89794"/>
              <a:gd name="adj2" fmla="val 32871"/>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3" name="Picture 2" descr="יו-יו ציורים - אימוג'י חושב"/>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713" t="9000" r="35366" b="22758"/>
          <a:stretch/>
        </p:blipFill>
        <p:spPr bwMode="auto">
          <a:xfrm>
            <a:off x="4158910" y="725696"/>
            <a:ext cx="1335176" cy="125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72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rgbClr val="192A72"/>
                </a:solidFill>
                <a:latin typeface="Varela Round" pitchFamily="2" charset="-79"/>
                <a:cs typeface="Varela Round" pitchFamily="2" charset="-79"/>
              </a:rPr>
              <a:t>מכונת </a:t>
            </a:r>
            <a:r>
              <a:rPr lang="he-IL" sz="4000" dirty="0" err="1">
                <a:solidFill>
                  <a:srgbClr val="192A72"/>
                </a:solidFill>
                <a:latin typeface="Varela Round" pitchFamily="2" charset="-79"/>
                <a:cs typeface="Varela Round" pitchFamily="2" charset="-79"/>
              </a:rPr>
              <a:t>טיורינג</a:t>
            </a:r>
            <a:r>
              <a:rPr lang="he-IL" sz="4000" dirty="0">
                <a:solidFill>
                  <a:srgbClr val="192A72"/>
                </a:solidFill>
                <a:latin typeface="Varela Round" pitchFamily="2" charset="-79"/>
                <a:cs typeface="Varela Round" pitchFamily="2" charset="-79"/>
              </a:rPr>
              <a:t> ושפות חסרות הקשר</a:t>
            </a:r>
          </a:p>
        </p:txBody>
      </p:sp>
      <p:sp>
        <p:nvSpPr>
          <p:cNvPr id="5" name="TextBox 4">
            <a:extLst>
              <a:ext uri="{FF2B5EF4-FFF2-40B4-BE49-F238E27FC236}">
                <a16:creationId xmlns:a16="http://schemas.microsoft.com/office/drawing/2014/main" id="{8B59E180-F7AA-4595-A52D-8390622A9B1F}"/>
              </a:ext>
            </a:extLst>
          </p:cNvPr>
          <p:cNvSpPr txBox="1"/>
          <p:nvPr/>
        </p:nvSpPr>
        <p:spPr>
          <a:xfrm>
            <a:off x="257175" y="1567573"/>
            <a:ext cx="8422341" cy="3170099"/>
          </a:xfrm>
          <a:prstGeom prst="rect">
            <a:avLst/>
          </a:prstGeom>
          <a:noFill/>
        </p:spPr>
        <p:txBody>
          <a:bodyPr wrap="square" rtlCol="1">
            <a:spAutoFit/>
          </a:bodyPr>
          <a:lstStyle/>
          <a:p>
            <a:r>
              <a:rPr lang="he-IL" sz="2000" dirty="0">
                <a:solidFill>
                  <a:srgbClr val="000000"/>
                </a:solidFill>
                <a:latin typeface="Varela Round" pitchFamily="2" charset="-79"/>
                <a:cs typeface="Varela Round" pitchFamily="2" charset="-79"/>
              </a:rPr>
              <a:t>אלן </a:t>
            </a:r>
            <a:r>
              <a:rPr lang="he-IL" sz="2000" dirty="0" err="1">
                <a:solidFill>
                  <a:srgbClr val="000000"/>
                </a:solidFill>
                <a:latin typeface="Varela Round" pitchFamily="2" charset="-79"/>
                <a:cs typeface="Varela Round" pitchFamily="2" charset="-79"/>
              </a:rPr>
              <a:t>מת'יסון</a:t>
            </a:r>
            <a:r>
              <a:rPr lang="he-IL" sz="2000" dirty="0">
                <a:solidFill>
                  <a:srgbClr val="000000"/>
                </a:solidFill>
                <a:latin typeface="Varela Round" pitchFamily="2" charset="-79"/>
                <a:cs typeface="Varela Round" pitchFamily="2" charset="-79"/>
              </a:rPr>
              <a:t> </a:t>
            </a:r>
            <a:r>
              <a:rPr lang="he-IL" sz="2000" dirty="0" err="1">
                <a:solidFill>
                  <a:srgbClr val="000000"/>
                </a:solidFill>
                <a:latin typeface="Varela Round" pitchFamily="2" charset="-79"/>
                <a:cs typeface="Varela Round" pitchFamily="2" charset="-79"/>
              </a:rPr>
              <a:t>טיורינג</a:t>
            </a:r>
            <a:r>
              <a:rPr lang="he-IL" sz="2000" dirty="0">
                <a:solidFill>
                  <a:srgbClr val="000000"/>
                </a:solidFill>
                <a:latin typeface="Varela Round" pitchFamily="2" charset="-79"/>
                <a:cs typeface="Varela Round" pitchFamily="2" charset="-79"/>
              </a:rPr>
              <a:t> ( </a:t>
            </a:r>
            <a:r>
              <a:rPr lang="en-US" sz="2000" dirty="0">
                <a:solidFill>
                  <a:srgbClr val="000000"/>
                </a:solidFill>
                <a:latin typeface="Varela Round" pitchFamily="2" charset="-79"/>
                <a:cs typeface="Varela Round" pitchFamily="2" charset="-79"/>
              </a:rPr>
              <a:t>Alan </a:t>
            </a:r>
            <a:r>
              <a:rPr lang="en-US" sz="2000" dirty="0" err="1">
                <a:solidFill>
                  <a:srgbClr val="000000"/>
                </a:solidFill>
                <a:latin typeface="Varela Round" pitchFamily="2" charset="-79"/>
                <a:cs typeface="Varela Round" pitchFamily="2" charset="-79"/>
              </a:rPr>
              <a:t>Mathison</a:t>
            </a:r>
            <a:r>
              <a:rPr lang="en-US" sz="2000" dirty="0">
                <a:solidFill>
                  <a:srgbClr val="000000"/>
                </a:solidFill>
                <a:latin typeface="Varela Round" pitchFamily="2" charset="-79"/>
                <a:cs typeface="Varela Round" pitchFamily="2" charset="-79"/>
              </a:rPr>
              <a:t> Turing‏</a:t>
            </a:r>
            <a:r>
              <a:rPr lang="he-IL" sz="2000" dirty="0">
                <a:solidFill>
                  <a:srgbClr val="000000"/>
                </a:solidFill>
                <a:latin typeface="Varela Round" pitchFamily="2" charset="-79"/>
                <a:cs typeface="Varela Round" pitchFamily="2" charset="-79"/>
              </a:rPr>
              <a:t>)</a:t>
            </a:r>
            <a:endParaRPr lang="en-US" sz="2000" dirty="0">
              <a:solidFill>
                <a:srgbClr val="000000"/>
              </a:solidFill>
              <a:latin typeface="Varela Round" pitchFamily="2" charset="-79"/>
              <a:cs typeface="Varela Round" pitchFamily="2" charset="-79"/>
            </a:endParaRPr>
          </a:p>
          <a:p>
            <a:r>
              <a:rPr lang="en-US" sz="2000" dirty="0">
                <a:solidFill>
                  <a:srgbClr val="000000"/>
                </a:solidFill>
                <a:latin typeface="Varela Round" pitchFamily="2" charset="-79"/>
                <a:cs typeface="Varela Round" pitchFamily="2" charset="-79"/>
              </a:rPr>
              <a:t> (23.06.1912-7.06.1954)</a:t>
            </a:r>
            <a:endParaRPr lang="he-IL" sz="2000" dirty="0">
              <a:solidFill>
                <a:srgbClr val="000000"/>
              </a:solidFill>
              <a:latin typeface="Varela Round" pitchFamily="2" charset="-79"/>
              <a:cs typeface="Varela Round" pitchFamily="2" charset="-79"/>
            </a:endParaRPr>
          </a:p>
          <a:p>
            <a:endParaRPr lang="en-US" sz="2000" dirty="0">
              <a:solidFill>
                <a:srgbClr val="000000"/>
              </a:solidFill>
              <a:latin typeface="Varela Round" pitchFamily="2" charset="-79"/>
              <a:cs typeface="Varela Round" pitchFamily="2" charset="-79"/>
            </a:endParaRPr>
          </a:p>
          <a:p>
            <a:r>
              <a:rPr lang="he-IL" sz="2000" dirty="0">
                <a:solidFill>
                  <a:srgbClr val="000000"/>
                </a:solidFill>
                <a:latin typeface="Varela Round" pitchFamily="2" charset="-79"/>
                <a:cs typeface="Varela Round" pitchFamily="2" charset="-79"/>
              </a:rPr>
              <a:t>מתמטיקאי בריטי, ממנחיי היסודות למדעי המחשב. הגיע להישגים יוצאי דופן בצד התאורטי ובצד המעשי של מדעי המחשב. </a:t>
            </a:r>
          </a:p>
          <a:p>
            <a:r>
              <a:rPr lang="he-IL" sz="2000" dirty="0">
                <a:solidFill>
                  <a:srgbClr val="000000"/>
                </a:solidFill>
                <a:latin typeface="Varela Round" pitchFamily="2" charset="-79"/>
                <a:cs typeface="Varela Round" pitchFamily="2" charset="-79"/>
              </a:rPr>
              <a:t>בצד התאורטי הנחיל </a:t>
            </a:r>
            <a:r>
              <a:rPr lang="he-IL" sz="2000" dirty="0" err="1">
                <a:solidFill>
                  <a:srgbClr val="000000"/>
                </a:solidFill>
                <a:latin typeface="Varela Round" pitchFamily="2" charset="-79"/>
                <a:cs typeface="Varela Round" pitchFamily="2" charset="-79"/>
              </a:rPr>
              <a:t>טיורינג</a:t>
            </a:r>
            <a:r>
              <a:rPr lang="he-IL" sz="2000" dirty="0">
                <a:solidFill>
                  <a:srgbClr val="000000"/>
                </a:solidFill>
                <a:latin typeface="Varela Round" pitchFamily="2" charset="-79"/>
                <a:cs typeface="Varela Round" pitchFamily="2" charset="-79"/>
              </a:rPr>
              <a:t> לעולם את </a:t>
            </a:r>
          </a:p>
          <a:p>
            <a:r>
              <a:rPr lang="he-IL" sz="2000" u="sng" dirty="0">
                <a:solidFill>
                  <a:srgbClr val="000000"/>
                </a:solidFill>
                <a:latin typeface="Varela Round" pitchFamily="2" charset="-79"/>
                <a:cs typeface="Varela Round" pitchFamily="2" charset="-79"/>
              </a:rPr>
              <a:t>מכונת </a:t>
            </a:r>
            <a:r>
              <a:rPr lang="he-IL" sz="2000" u="sng" dirty="0" err="1">
                <a:solidFill>
                  <a:srgbClr val="000000"/>
                </a:solidFill>
                <a:latin typeface="Varela Round" pitchFamily="2" charset="-79"/>
                <a:cs typeface="Varela Round" pitchFamily="2" charset="-79"/>
              </a:rPr>
              <a:t>טיורינג</a:t>
            </a:r>
            <a:r>
              <a:rPr lang="he-IL" sz="2000" dirty="0">
                <a:solidFill>
                  <a:srgbClr val="000000"/>
                </a:solidFill>
                <a:latin typeface="Varela Round" pitchFamily="2" charset="-79"/>
                <a:cs typeface="Varela Round" pitchFamily="2" charset="-79"/>
              </a:rPr>
              <a:t>  – מודל מופשט למכונת חישוב אוניברסלית, אשר מתאר את אופן פעולתו של המחשב, </a:t>
            </a:r>
          </a:p>
          <a:p>
            <a:r>
              <a:rPr lang="he-IL" sz="2000" u="sng" dirty="0">
                <a:solidFill>
                  <a:srgbClr val="000000"/>
                </a:solidFill>
                <a:latin typeface="Varela Round" pitchFamily="2" charset="-79"/>
                <a:cs typeface="Varela Round" pitchFamily="2" charset="-79"/>
              </a:rPr>
              <a:t>מבחן </a:t>
            </a:r>
            <a:r>
              <a:rPr lang="he-IL" sz="2000" u="sng" dirty="0" err="1">
                <a:solidFill>
                  <a:srgbClr val="000000"/>
                </a:solidFill>
                <a:latin typeface="Varela Round" pitchFamily="2" charset="-79"/>
                <a:cs typeface="Varela Round" pitchFamily="2" charset="-79"/>
              </a:rPr>
              <a:t>טיורינג</a:t>
            </a:r>
            <a:r>
              <a:rPr lang="he-IL" sz="2000" dirty="0">
                <a:solidFill>
                  <a:srgbClr val="000000"/>
                </a:solidFill>
                <a:latin typeface="Varela Round" pitchFamily="2" charset="-79"/>
                <a:cs typeface="Varela Round" pitchFamily="2" charset="-79"/>
              </a:rPr>
              <a:t> – מבחן הבודק האם למכונה כלשהי יש בינה מלאכותית שלא תאפשר להבחין בינה לבין אדם. </a:t>
            </a:r>
            <a:endParaRPr lang="he-IL" sz="3200" dirty="0">
              <a:solidFill>
                <a:srgbClr val="000000"/>
              </a:solidFill>
              <a:latin typeface="Varela Round" pitchFamily="2" charset="-79"/>
              <a:cs typeface="Varela Round" pitchFamily="2" charset="-79"/>
            </a:endParaRPr>
          </a:p>
        </p:txBody>
      </p:sp>
      <p:pic>
        <p:nvPicPr>
          <p:cNvPr id="6" name="תמונה 5">
            <a:extLst>
              <a:ext uri="{FF2B5EF4-FFF2-40B4-BE49-F238E27FC236}">
                <a16:creationId xmlns:a16="http://schemas.microsoft.com/office/drawing/2014/main" id="{307049D1-69C8-4005-A9CE-B9C108BDE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7390" y="1567573"/>
            <a:ext cx="2095792" cy="2553056"/>
          </a:xfrm>
          <a:prstGeom prst="rect">
            <a:avLst/>
          </a:prstGeom>
        </p:spPr>
      </p:pic>
    </p:spTree>
    <p:extLst>
      <p:ext uri="{BB962C8B-B14F-4D97-AF65-F5344CB8AC3E}">
        <p14:creationId xmlns:p14="http://schemas.microsoft.com/office/powerpoint/2010/main" val="6966476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2016</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2016</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כתוב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שתממש את הפעולה הנתונה</a:t>
            </a:r>
            <a:endParaRPr lang="en-US" sz="2400" dirty="0">
              <a:latin typeface="Varela Round" pitchFamily="2" charset="-79"/>
              <a:cs typeface="Varela Round" pitchFamily="2" charset="-79"/>
            </a:endParaRPr>
          </a:p>
          <a:p>
            <a:pPr>
              <a:defRPr/>
            </a:pPr>
            <a:endParaRPr lang="he-IL" sz="2400" dirty="0">
              <a:latin typeface="Varela Round" pitchFamily="2" charset="-79"/>
              <a:cs typeface="Varela Round" pitchFamily="2" charset="-79"/>
            </a:endParaRP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6" name="מלבן 15"/>
          <p:cNvSpPr/>
          <p:nvPr/>
        </p:nvSpPr>
        <p:spPr>
          <a:xfrm>
            <a:off x="208803" y="3249224"/>
            <a:ext cx="6825791" cy="3585597"/>
          </a:xfrm>
          <a:prstGeom prst="rect">
            <a:avLst/>
          </a:prstGeom>
        </p:spPr>
        <p:txBody>
          <a:bodyPr wrap="square">
            <a:spAutoFit/>
          </a:bodyPr>
          <a:lstStyle/>
          <a:p>
            <a:pPr marL="457200" indent="-457200">
              <a:spcBef>
                <a:spcPts val="600"/>
              </a:spcBef>
              <a:buFont typeface="+mj-lt"/>
              <a:buAutoNum type="arabicPeriod"/>
              <a:defRPr/>
            </a:pPr>
            <a:r>
              <a:rPr lang="he-IL" sz="2400" dirty="0">
                <a:latin typeface="Varela Round" pitchFamily="2" charset="-79"/>
                <a:cs typeface="Varela Round" pitchFamily="2" charset="-79"/>
              </a:rPr>
              <a:t>נבדוק את שארית  החלוקה של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ב 3 </a:t>
            </a:r>
          </a:p>
          <a:p>
            <a:pPr marL="457200" indent="-457200">
              <a:spcBef>
                <a:spcPts val="600"/>
              </a:spcBef>
              <a:buFont typeface="+mj-lt"/>
              <a:buAutoNum type="arabicPeriod"/>
              <a:defRPr/>
            </a:pPr>
            <a:r>
              <a:rPr lang="he-IL" sz="2400" dirty="0">
                <a:latin typeface="Varela Round" pitchFamily="2" charset="-79"/>
                <a:cs typeface="Varela Round" pitchFamily="2" charset="-79"/>
              </a:rPr>
              <a:t>אם שארית החלוקה של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ב 3 שווה 0</a:t>
            </a:r>
          </a:p>
          <a:p>
            <a:pPr lvl="2">
              <a:spcBef>
                <a:spcPts val="600"/>
              </a:spcBef>
              <a:defRPr/>
            </a:pPr>
            <a:r>
              <a:rPr lang="he-IL" sz="2400" dirty="0">
                <a:latin typeface="Varela Round" pitchFamily="2" charset="-79"/>
                <a:cs typeface="Varela Round" pitchFamily="2" charset="-79"/>
              </a:rPr>
              <a:t>נקיף את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בשני סימני $</a:t>
            </a:r>
          </a:p>
          <a:p>
            <a:pPr marL="457200" indent="-457200">
              <a:spcBef>
                <a:spcPts val="600"/>
              </a:spcBef>
              <a:buFont typeface="+mj-lt"/>
              <a:buAutoNum type="arabicPeriod"/>
              <a:defRPr/>
            </a:pPr>
            <a:r>
              <a:rPr lang="he-IL" sz="2400" dirty="0">
                <a:latin typeface="Varela Round" pitchFamily="2" charset="-79"/>
                <a:cs typeface="Varela Round" pitchFamily="2" charset="-79"/>
              </a:rPr>
              <a:t>אם שארית החלוקה של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ב 3 שווה 1</a:t>
            </a:r>
          </a:p>
          <a:p>
            <a:pPr lvl="2">
              <a:spcBef>
                <a:spcPts val="600"/>
              </a:spcBef>
              <a:defRPr/>
            </a:pPr>
            <a:r>
              <a:rPr lang="he-IL" sz="2400" dirty="0">
                <a:latin typeface="Varela Round" pitchFamily="2" charset="-79"/>
                <a:cs typeface="Varela Round" pitchFamily="2" charset="-79"/>
              </a:rPr>
              <a:t>נקיף את המספר </a:t>
            </a:r>
            <a:r>
              <a:rPr lang="en-US" sz="2400" dirty="0">
                <a:latin typeface="Varela Round" pitchFamily="2" charset="-79"/>
                <a:cs typeface="Varela Round" pitchFamily="2" charset="-79"/>
              </a:rPr>
              <a:t>y</a:t>
            </a:r>
            <a:r>
              <a:rPr lang="he-IL" sz="2400" dirty="0">
                <a:latin typeface="Varela Round" pitchFamily="2" charset="-79"/>
                <a:cs typeface="Varela Round" pitchFamily="2" charset="-79"/>
              </a:rPr>
              <a:t> בשני סימני $</a:t>
            </a:r>
          </a:p>
          <a:p>
            <a:pPr marL="457200" indent="-457200">
              <a:spcBef>
                <a:spcPts val="600"/>
              </a:spcBef>
              <a:buFont typeface="+mj-lt"/>
              <a:buAutoNum type="arabicPeriod"/>
              <a:defRPr/>
            </a:pPr>
            <a:r>
              <a:rPr lang="he-IL" sz="2400" dirty="0">
                <a:latin typeface="Varela Round" pitchFamily="2" charset="-79"/>
                <a:cs typeface="Varela Round" pitchFamily="2" charset="-79"/>
              </a:rPr>
              <a:t>אחרת (שארית החלוקה של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ב 3 שווה 2)</a:t>
            </a:r>
          </a:p>
          <a:p>
            <a:pPr lvl="2">
              <a:spcBef>
                <a:spcPts val="600"/>
              </a:spcBef>
              <a:defRPr/>
            </a:pPr>
            <a:r>
              <a:rPr lang="he-IL" sz="2400" dirty="0">
                <a:latin typeface="Varela Round" pitchFamily="2" charset="-79"/>
                <a:cs typeface="Varela Round" pitchFamily="2" charset="-79"/>
              </a:rPr>
              <a:t>נקיף את </a:t>
            </a:r>
            <a:r>
              <a:rPr lang="en-US" sz="2400" dirty="0">
                <a:latin typeface="Varela Round" pitchFamily="2" charset="-79"/>
                <a:cs typeface="Varela Round" pitchFamily="2" charset="-79"/>
              </a:rPr>
              <a:t>z</a:t>
            </a:r>
            <a:r>
              <a:rPr lang="he-IL" sz="2400" dirty="0">
                <a:latin typeface="Varela Round" pitchFamily="2" charset="-79"/>
                <a:cs typeface="Varela Round" pitchFamily="2" charset="-79"/>
              </a:rPr>
              <a:t> בשני סימני $</a:t>
            </a:r>
          </a:p>
          <a:p>
            <a:pPr marL="457200" indent="-457200">
              <a:spcBef>
                <a:spcPts val="600"/>
              </a:spcBef>
              <a:buFont typeface="+mj-lt"/>
              <a:buAutoNum type="arabicPeriod"/>
              <a:defRPr/>
            </a:pPr>
            <a:r>
              <a:rPr lang="he-IL" sz="2400" dirty="0">
                <a:latin typeface="Varela Round" pitchFamily="2" charset="-79"/>
                <a:cs typeface="Varela Round" pitchFamily="2" charset="-79"/>
              </a:rPr>
              <a:t>בדיקת מקרה </a:t>
            </a:r>
            <a:r>
              <a:rPr lang="en-US" sz="2400" dirty="0">
                <a:latin typeface="Varela Round" pitchFamily="2" charset="-79"/>
                <a:cs typeface="Varela Round" pitchFamily="2" charset="-79"/>
              </a:rPr>
              <a:t>x=0</a:t>
            </a:r>
            <a:endParaRPr lang="he-IL" sz="2400" dirty="0">
              <a:latin typeface="Varela Round" pitchFamily="2" charset="-79"/>
              <a:cs typeface="Varela Round" pitchFamily="2" charset="-79"/>
            </a:endParaRPr>
          </a:p>
        </p:txBody>
      </p:sp>
      <p:pic>
        <p:nvPicPr>
          <p:cNvPr id="17" name="תמונה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2338" y="3282057"/>
            <a:ext cx="4063007" cy="208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קבוצה 20"/>
          <p:cNvGrpSpPr/>
          <p:nvPr/>
        </p:nvGrpSpPr>
        <p:grpSpPr>
          <a:xfrm>
            <a:off x="848495" y="1744173"/>
            <a:ext cx="5025993" cy="1432732"/>
            <a:chOff x="7204217" y="4868769"/>
            <a:chExt cx="5025993" cy="1432732"/>
          </a:xfrm>
        </p:grpSpPr>
        <p:pic>
          <p:nvPicPr>
            <p:cNvPr id="22" name="תמונה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4217" y="5238101"/>
              <a:ext cx="5025993" cy="106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מלבן 22"/>
            <p:cNvSpPr/>
            <p:nvPr/>
          </p:nvSpPr>
          <p:spPr>
            <a:xfrm>
              <a:off x="10178261" y="4901042"/>
              <a:ext cx="304374" cy="369332"/>
            </a:xfrm>
            <a:prstGeom prst="rect">
              <a:avLst/>
            </a:prstGeom>
          </p:spPr>
          <p:txBody>
            <a:bodyPr wrap="square">
              <a:spAutoFit/>
            </a:bodyPr>
            <a:lstStyle/>
            <a:p>
              <a:r>
                <a:rPr lang="en-US" dirty="0">
                  <a:latin typeface="Varela Round" pitchFamily="2" charset="-79"/>
                  <a:cs typeface="Varela Round" pitchFamily="2" charset="-79"/>
                </a:rPr>
                <a:t>Z</a:t>
              </a:r>
              <a:endParaRPr lang="he-IL" dirty="0"/>
            </a:p>
          </p:txBody>
        </p:sp>
        <p:sp>
          <p:nvSpPr>
            <p:cNvPr id="24" name="מלבן 23"/>
            <p:cNvSpPr/>
            <p:nvPr/>
          </p:nvSpPr>
          <p:spPr>
            <a:xfrm>
              <a:off x="9055346" y="4868769"/>
              <a:ext cx="304374" cy="369332"/>
            </a:xfrm>
            <a:prstGeom prst="rect">
              <a:avLst/>
            </a:prstGeom>
          </p:spPr>
          <p:txBody>
            <a:bodyPr wrap="square">
              <a:spAutoFit/>
            </a:bodyPr>
            <a:lstStyle/>
            <a:p>
              <a:r>
                <a:rPr lang="en-US" dirty="0">
                  <a:latin typeface="Varela Round" pitchFamily="2" charset="-79"/>
                  <a:cs typeface="Varela Round" pitchFamily="2" charset="-79"/>
                </a:rPr>
                <a:t>Y</a:t>
              </a:r>
              <a:endParaRPr lang="he-IL" dirty="0"/>
            </a:p>
          </p:txBody>
        </p:sp>
        <p:sp>
          <p:nvSpPr>
            <p:cNvPr id="25" name="מלבן 24"/>
            <p:cNvSpPr/>
            <p:nvPr/>
          </p:nvSpPr>
          <p:spPr>
            <a:xfrm>
              <a:off x="7842732" y="4878239"/>
              <a:ext cx="304374" cy="369332"/>
            </a:xfrm>
            <a:prstGeom prst="rect">
              <a:avLst/>
            </a:prstGeom>
          </p:spPr>
          <p:txBody>
            <a:bodyPr wrap="square">
              <a:spAutoFit/>
            </a:bodyPr>
            <a:lstStyle/>
            <a:p>
              <a:r>
                <a:rPr lang="en-US" dirty="0">
                  <a:latin typeface="Varela Round" pitchFamily="2" charset="-79"/>
                  <a:cs typeface="Varela Round" pitchFamily="2" charset="-79"/>
                </a:rPr>
                <a:t>X</a:t>
              </a:r>
              <a:endParaRPr lang="he-IL" dirty="0"/>
            </a:p>
          </p:txBody>
        </p:sp>
      </p:grpSp>
      <p:sp>
        <p:nvSpPr>
          <p:cNvPr id="26" name="הסבר ענן 25"/>
          <p:cNvSpPr/>
          <p:nvPr/>
        </p:nvSpPr>
        <p:spPr>
          <a:xfrm>
            <a:off x="3524250" y="611917"/>
            <a:ext cx="2277363" cy="1300444"/>
          </a:xfrm>
          <a:prstGeom prst="cloudCallout">
            <a:avLst>
              <a:gd name="adj1" fmla="val 89794"/>
              <a:gd name="adj2" fmla="val 32871"/>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7" name="Picture 2" descr="יו-יו ציורים - אימוג'י חושב"/>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713" t="9000" r="35366" b="22758"/>
          <a:stretch/>
        </p:blipFill>
        <p:spPr bwMode="auto">
          <a:xfrm>
            <a:off x="4091683" y="694915"/>
            <a:ext cx="1335176" cy="125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915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2016</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2016</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כתוב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שתממש את הפעולה הנתונה</a:t>
            </a:r>
            <a:endParaRPr lang="en-US" sz="2400" dirty="0">
              <a:latin typeface="Varela Round" pitchFamily="2" charset="-79"/>
              <a:cs typeface="Varela Round" pitchFamily="2" charset="-79"/>
            </a:endParaRPr>
          </a:p>
          <a:p>
            <a:pPr>
              <a:defRPr/>
            </a:pPr>
            <a:endParaRPr lang="he-IL" sz="2400" dirty="0">
              <a:latin typeface="Varela Round" pitchFamily="2" charset="-79"/>
              <a:cs typeface="Varela Round" pitchFamily="2" charset="-79"/>
            </a:endParaRP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5" name="תמונה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5815" y="3234711"/>
            <a:ext cx="3458529" cy="177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מלבן 19"/>
          <p:cNvSpPr/>
          <p:nvPr/>
        </p:nvSpPr>
        <p:spPr>
          <a:xfrm>
            <a:off x="1887211" y="1465436"/>
            <a:ext cx="5203190" cy="830997"/>
          </a:xfrm>
          <a:prstGeom prst="rect">
            <a:avLst/>
          </a:prstGeom>
        </p:spPr>
        <p:txBody>
          <a:bodyPr wrap="square">
            <a:spAutoFit/>
          </a:bodyPr>
          <a:lstStyle/>
          <a:p>
            <a:pPr marL="457200" indent="-457200">
              <a:spcBef>
                <a:spcPts val="600"/>
              </a:spcBef>
              <a:buFont typeface="+mj-lt"/>
              <a:buAutoNum type="arabicPeriod"/>
              <a:defRPr/>
            </a:pPr>
            <a:r>
              <a:rPr lang="he-IL" sz="2400" dirty="0">
                <a:solidFill>
                  <a:schemeClr val="accent1">
                    <a:lumMod val="75000"/>
                  </a:schemeClr>
                </a:solidFill>
                <a:latin typeface="Varela Round" pitchFamily="2" charset="-79"/>
                <a:cs typeface="Varela Round" pitchFamily="2" charset="-79"/>
              </a:rPr>
              <a:t>נבדוק את שארית  החלוקה של </a:t>
            </a:r>
            <a:r>
              <a:rPr lang="en-US" sz="2400" dirty="0">
                <a:solidFill>
                  <a:schemeClr val="accent1">
                    <a:lumMod val="75000"/>
                  </a:schemeClr>
                </a:solidFill>
                <a:latin typeface="Varela Round" pitchFamily="2" charset="-79"/>
                <a:cs typeface="Varela Round" pitchFamily="2" charset="-79"/>
              </a:rPr>
              <a:t>x</a:t>
            </a:r>
            <a:r>
              <a:rPr lang="he-IL" sz="2400" dirty="0">
                <a:solidFill>
                  <a:schemeClr val="accent1">
                    <a:lumMod val="75000"/>
                  </a:schemeClr>
                </a:solidFill>
                <a:latin typeface="Varela Round" pitchFamily="2" charset="-79"/>
                <a:cs typeface="Varela Round" pitchFamily="2" charset="-79"/>
              </a:rPr>
              <a:t> ב 3</a:t>
            </a:r>
          </a:p>
        </p:txBody>
      </p:sp>
      <p:sp>
        <p:nvSpPr>
          <p:cNvPr id="24" name="מלבן 23"/>
          <p:cNvSpPr/>
          <p:nvPr/>
        </p:nvSpPr>
        <p:spPr>
          <a:xfrm>
            <a:off x="911484" y="5780269"/>
            <a:ext cx="6354453" cy="907941"/>
          </a:xfrm>
          <a:prstGeom prst="rect">
            <a:avLst/>
          </a:prstGeom>
        </p:spPr>
        <p:txBody>
          <a:bodyPr wrap="square">
            <a:spAutoFit/>
          </a:bodyPr>
          <a:lstStyle/>
          <a:p>
            <a:pPr>
              <a:spcBef>
                <a:spcPts val="600"/>
              </a:spcBef>
              <a:defRPr/>
            </a:pPr>
            <a:r>
              <a:rPr lang="he-IL" sz="2400" dirty="0">
                <a:solidFill>
                  <a:schemeClr val="accent1">
                    <a:lumMod val="75000"/>
                  </a:schemeClr>
                </a:solidFill>
                <a:latin typeface="Varela Round" pitchFamily="2" charset="-79"/>
                <a:cs typeface="Varela Round" pitchFamily="2" charset="-79"/>
              </a:rPr>
              <a:t>שלב 2</a:t>
            </a:r>
          </a:p>
          <a:p>
            <a:pPr>
              <a:spcBef>
                <a:spcPts val="600"/>
              </a:spcBef>
              <a:defRPr/>
            </a:pPr>
            <a:r>
              <a:rPr lang="he-IL" sz="2400" dirty="0">
                <a:solidFill>
                  <a:schemeClr val="accent1">
                    <a:lumMod val="75000"/>
                  </a:schemeClr>
                </a:solidFill>
                <a:latin typeface="Varela Round" pitchFamily="2" charset="-79"/>
                <a:cs typeface="Varela Round" pitchFamily="2" charset="-79"/>
              </a:rPr>
              <a:t>מכל מצב </a:t>
            </a:r>
            <a:r>
              <a:rPr lang="en-US" sz="2400" dirty="0">
                <a:solidFill>
                  <a:schemeClr val="accent1">
                    <a:lumMod val="75000"/>
                  </a:schemeClr>
                </a:solidFill>
                <a:latin typeface="Varela Round" pitchFamily="2" charset="-79"/>
                <a:cs typeface="Varela Round" pitchFamily="2" charset="-79"/>
              </a:rPr>
              <a:t>q1, q2, q3</a:t>
            </a:r>
            <a:r>
              <a:rPr lang="he-IL" sz="2400" dirty="0">
                <a:solidFill>
                  <a:schemeClr val="accent1">
                    <a:lumMod val="75000"/>
                  </a:schemeClr>
                </a:solidFill>
                <a:latin typeface="Varela Round" pitchFamily="2" charset="-79"/>
                <a:cs typeface="Varela Round" pitchFamily="2" charset="-79"/>
              </a:rPr>
              <a:t>  נשלים את מילת הפלט</a:t>
            </a:r>
          </a:p>
        </p:txBody>
      </p:sp>
      <p:sp>
        <p:nvSpPr>
          <p:cNvPr id="19" name="מלבן מעוגל 18"/>
          <p:cNvSpPr/>
          <p:nvPr/>
        </p:nvSpPr>
        <p:spPr>
          <a:xfrm>
            <a:off x="4176752" y="4387152"/>
            <a:ext cx="743637" cy="6261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2" name="קבוצה 31"/>
          <p:cNvGrpSpPr/>
          <p:nvPr/>
        </p:nvGrpSpPr>
        <p:grpSpPr>
          <a:xfrm>
            <a:off x="1061874" y="2077732"/>
            <a:ext cx="5408621" cy="2793181"/>
            <a:chOff x="1047674" y="1910615"/>
            <a:chExt cx="5408621" cy="2793181"/>
          </a:xfrm>
        </p:grpSpPr>
        <p:pic>
          <p:nvPicPr>
            <p:cNvPr id="13" name="תמונה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20527" r="42552" b="48893"/>
            <a:stretch/>
          </p:blipFill>
          <p:spPr bwMode="auto">
            <a:xfrm>
              <a:off x="1047674" y="2430979"/>
              <a:ext cx="5116071" cy="204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מעוגל 13"/>
            <p:cNvSpPr/>
            <p:nvPr/>
          </p:nvSpPr>
          <p:spPr>
            <a:xfrm>
              <a:off x="5712658" y="2513394"/>
              <a:ext cx="743637" cy="6261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מעוגל 16"/>
            <p:cNvSpPr/>
            <p:nvPr/>
          </p:nvSpPr>
          <p:spPr>
            <a:xfrm>
              <a:off x="3523413" y="1910615"/>
              <a:ext cx="701804" cy="602779"/>
            </a:xfrm>
            <a:prstGeom prst="roundRect">
              <a:avLst>
                <a:gd name="adj" fmla="val 13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4987085" y="2201605"/>
              <a:ext cx="1389830" cy="400110"/>
            </a:xfrm>
            <a:prstGeom prst="rect">
              <a:avLst/>
            </a:prstGeom>
          </p:spPr>
          <p:txBody>
            <a:bodyPr wrap="square">
              <a:spAutoFit/>
            </a:bodyPr>
            <a:lstStyle/>
            <a:p>
              <a:pPr>
                <a:spcBef>
                  <a:spcPts val="600"/>
                </a:spcBef>
                <a:defRPr/>
              </a:pPr>
              <a:r>
                <a:rPr lang="he-IL" sz="2000" dirty="0">
                  <a:solidFill>
                    <a:schemeClr val="accent1">
                      <a:lumMod val="75000"/>
                    </a:schemeClr>
                  </a:solidFill>
                  <a:latin typeface="Varela Round" pitchFamily="2" charset="-79"/>
                  <a:cs typeface="Varela Round" pitchFamily="2" charset="-79"/>
                </a:rPr>
                <a:t>שארית  2</a:t>
              </a:r>
            </a:p>
          </p:txBody>
        </p:sp>
        <p:sp>
          <p:nvSpPr>
            <p:cNvPr id="22" name="מלבן 21"/>
            <p:cNvSpPr/>
            <p:nvPr/>
          </p:nvSpPr>
          <p:spPr>
            <a:xfrm>
              <a:off x="2990691" y="2149781"/>
              <a:ext cx="1389830" cy="400110"/>
            </a:xfrm>
            <a:prstGeom prst="rect">
              <a:avLst/>
            </a:prstGeom>
          </p:spPr>
          <p:txBody>
            <a:bodyPr wrap="square">
              <a:spAutoFit/>
            </a:bodyPr>
            <a:lstStyle/>
            <a:p>
              <a:pPr>
                <a:spcBef>
                  <a:spcPts val="600"/>
                </a:spcBef>
                <a:defRPr/>
              </a:pPr>
              <a:r>
                <a:rPr lang="he-IL" sz="2000" dirty="0">
                  <a:solidFill>
                    <a:schemeClr val="accent1">
                      <a:lumMod val="75000"/>
                    </a:schemeClr>
                  </a:solidFill>
                  <a:latin typeface="Varela Round" pitchFamily="2" charset="-79"/>
                  <a:cs typeface="Varela Round" pitchFamily="2" charset="-79"/>
                </a:rPr>
                <a:t>שארית  1</a:t>
              </a:r>
            </a:p>
          </p:txBody>
        </p:sp>
        <p:sp>
          <p:nvSpPr>
            <p:cNvPr id="23" name="מלבן 22"/>
            <p:cNvSpPr/>
            <p:nvPr/>
          </p:nvSpPr>
          <p:spPr>
            <a:xfrm>
              <a:off x="3758902" y="4300093"/>
              <a:ext cx="1389830" cy="400110"/>
            </a:xfrm>
            <a:prstGeom prst="rect">
              <a:avLst/>
            </a:prstGeom>
          </p:spPr>
          <p:txBody>
            <a:bodyPr wrap="square">
              <a:spAutoFit/>
            </a:bodyPr>
            <a:lstStyle/>
            <a:p>
              <a:pPr>
                <a:spcBef>
                  <a:spcPts val="600"/>
                </a:spcBef>
                <a:defRPr/>
              </a:pPr>
              <a:r>
                <a:rPr lang="he-IL" sz="2000" dirty="0">
                  <a:solidFill>
                    <a:schemeClr val="accent1">
                      <a:lumMod val="75000"/>
                    </a:schemeClr>
                  </a:solidFill>
                  <a:latin typeface="Varela Round" pitchFamily="2" charset="-79"/>
                  <a:cs typeface="Varela Round" pitchFamily="2" charset="-79"/>
                </a:rPr>
                <a:t>שארית  0</a:t>
              </a:r>
            </a:p>
          </p:txBody>
        </p:sp>
        <p:sp>
          <p:nvSpPr>
            <p:cNvPr id="7" name="מלבן 6"/>
            <p:cNvSpPr/>
            <p:nvPr/>
          </p:nvSpPr>
          <p:spPr>
            <a:xfrm>
              <a:off x="4274017" y="3855256"/>
              <a:ext cx="506870" cy="461665"/>
            </a:xfrm>
            <a:prstGeom prst="rect">
              <a:avLst/>
            </a:prstGeom>
          </p:spPr>
          <p:txBody>
            <a:bodyPr wrap="none">
              <a:spAutoFit/>
            </a:bodyPr>
            <a:lstStyle/>
            <a:p>
              <a:r>
                <a:rPr lang="en-US" sz="2400" dirty="0">
                  <a:latin typeface="Varela Round" pitchFamily="2" charset="-79"/>
                  <a:cs typeface="Varela Round" pitchFamily="2" charset="-79"/>
                </a:rPr>
                <a:t>q</a:t>
              </a:r>
              <a:r>
                <a:rPr lang="en-US" sz="1600" dirty="0">
                  <a:latin typeface="Varela Round" pitchFamily="2" charset="-79"/>
                  <a:cs typeface="Varela Round" pitchFamily="2" charset="-79"/>
                </a:rPr>
                <a:t>3</a:t>
              </a:r>
              <a:endParaRPr lang="he-IL" sz="1600" dirty="0"/>
            </a:p>
          </p:txBody>
        </p:sp>
        <p:sp>
          <p:nvSpPr>
            <p:cNvPr id="25" name="מלבן 24"/>
            <p:cNvSpPr/>
            <p:nvPr/>
          </p:nvSpPr>
          <p:spPr>
            <a:xfrm>
              <a:off x="5039503" y="2499076"/>
              <a:ext cx="593775" cy="461665"/>
            </a:xfrm>
            <a:prstGeom prst="rect">
              <a:avLst/>
            </a:prstGeom>
          </p:spPr>
          <p:txBody>
            <a:bodyPr wrap="square">
              <a:spAutoFit/>
            </a:bodyPr>
            <a:lstStyle/>
            <a:p>
              <a:r>
                <a:rPr lang="en-US" sz="2400" dirty="0">
                  <a:latin typeface="Varela Round" pitchFamily="2" charset="-79"/>
                  <a:cs typeface="Varela Round" pitchFamily="2" charset="-79"/>
                </a:rPr>
                <a:t>q</a:t>
              </a:r>
              <a:r>
                <a:rPr lang="en-US" sz="1600" dirty="0">
                  <a:latin typeface="Varela Round" pitchFamily="2" charset="-79"/>
                  <a:cs typeface="Varela Round" pitchFamily="2" charset="-79"/>
                </a:rPr>
                <a:t>2</a:t>
              </a:r>
              <a:endParaRPr lang="he-IL" sz="1600" dirty="0"/>
            </a:p>
          </p:txBody>
        </p:sp>
        <p:sp>
          <p:nvSpPr>
            <p:cNvPr id="26" name="מלבן 25"/>
            <p:cNvSpPr/>
            <p:nvPr/>
          </p:nvSpPr>
          <p:spPr>
            <a:xfrm>
              <a:off x="1501926" y="2499077"/>
              <a:ext cx="506870" cy="461665"/>
            </a:xfrm>
            <a:prstGeom prst="rect">
              <a:avLst/>
            </a:prstGeom>
          </p:spPr>
          <p:txBody>
            <a:bodyPr wrap="none">
              <a:spAutoFit/>
            </a:bodyPr>
            <a:lstStyle/>
            <a:p>
              <a:r>
                <a:rPr lang="en-US" sz="2400" dirty="0">
                  <a:latin typeface="Varela Round" pitchFamily="2" charset="-79"/>
                  <a:cs typeface="Varela Round" pitchFamily="2" charset="-79"/>
                </a:rPr>
                <a:t>q</a:t>
              </a:r>
              <a:r>
                <a:rPr lang="en-US" sz="1600" dirty="0">
                  <a:latin typeface="Varela Round" pitchFamily="2" charset="-79"/>
                  <a:cs typeface="Varela Round" pitchFamily="2" charset="-79"/>
                </a:rPr>
                <a:t>0</a:t>
              </a:r>
              <a:endParaRPr lang="he-IL" sz="1600" dirty="0"/>
            </a:p>
          </p:txBody>
        </p:sp>
        <p:sp>
          <p:nvSpPr>
            <p:cNvPr id="27" name="מלבן 26"/>
            <p:cNvSpPr/>
            <p:nvPr/>
          </p:nvSpPr>
          <p:spPr>
            <a:xfrm>
              <a:off x="3070071" y="2484817"/>
              <a:ext cx="781212" cy="461665"/>
            </a:xfrm>
            <a:prstGeom prst="rect">
              <a:avLst/>
            </a:prstGeom>
          </p:spPr>
          <p:txBody>
            <a:bodyPr wrap="square">
              <a:spAutoFit/>
            </a:bodyPr>
            <a:lstStyle/>
            <a:p>
              <a:r>
                <a:rPr lang="en-US" sz="2400" dirty="0">
                  <a:latin typeface="Varela Round" pitchFamily="2" charset="-79"/>
                  <a:cs typeface="Varela Round" pitchFamily="2" charset="-79"/>
                </a:rPr>
                <a:t>q</a:t>
              </a:r>
              <a:r>
                <a:rPr lang="en-US" sz="1600" dirty="0">
                  <a:latin typeface="Varela Round" pitchFamily="2" charset="-79"/>
                  <a:cs typeface="Varela Round" pitchFamily="2" charset="-79"/>
                </a:rPr>
                <a:t>1</a:t>
              </a:r>
              <a:endParaRPr lang="he-IL" sz="1600" dirty="0"/>
            </a:p>
          </p:txBody>
        </p:sp>
        <p:sp>
          <p:nvSpPr>
            <p:cNvPr id="2" name="מלבן מעוגל 1"/>
            <p:cNvSpPr/>
            <p:nvPr/>
          </p:nvSpPr>
          <p:spPr>
            <a:xfrm>
              <a:off x="1047674" y="3050733"/>
              <a:ext cx="1696215" cy="16530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0" name="מלבן 29"/>
          <p:cNvSpPr/>
          <p:nvPr/>
        </p:nvSpPr>
        <p:spPr>
          <a:xfrm>
            <a:off x="3795908" y="5066670"/>
            <a:ext cx="2988804" cy="461665"/>
          </a:xfrm>
          <a:prstGeom prst="rect">
            <a:avLst/>
          </a:prstGeom>
        </p:spPr>
        <p:txBody>
          <a:bodyPr wrap="square">
            <a:spAutoFit/>
          </a:bodyPr>
          <a:lstStyle/>
          <a:p>
            <a:pPr>
              <a:spcBef>
                <a:spcPts val="600"/>
              </a:spcBef>
              <a:defRPr/>
            </a:pPr>
            <a:r>
              <a:rPr lang="he-IL" sz="2400" dirty="0">
                <a:solidFill>
                  <a:schemeClr val="accent1">
                    <a:lumMod val="75000"/>
                  </a:schemeClr>
                </a:solidFill>
                <a:latin typeface="Varela Round" pitchFamily="2" charset="-79"/>
                <a:cs typeface="Varela Round" pitchFamily="2" charset="-79"/>
              </a:rPr>
              <a:t>מה קורה אם </a:t>
            </a:r>
            <a:r>
              <a:rPr lang="en-US" sz="2400" dirty="0">
                <a:solidFill>
                  <a:schemeClr val="accent1">
                    <a:lumMod val="75000"/>
                  </a:schemeClr>
                </a:solidFill>
                <a:latin typeface="Varela Round" pitchFamily="2" charset="-79"/>
                <a:cs typeface="Varela Round" pitchFamily="2" charset="-79"/>
              </a:rPr>
              <a:t>x </a:t>
            </a:r>
            <a:r>
              <a:rPr lang="he-IL" sz="2400" dirty="0">
                <a:solidFill>
                  <a:schemeClr val="accent1">
                    <a:lumMod val="75000"/>
                  </a:schemeClr>
                </a:solidFill>
                <a:latin typeface="Varela Round" pitchFamily="2" charset="-79"/>
                <a:cs typeface="Varela Round" pitchFamily="2" charset="-79"/>
              </a:rPr>
              <a:t> = 0 ?</a:t>
            </a:r>
          </a:p>
        </p:txBody>
      </p:sp>
      <p:pic>
        <p:nvPicPr>
          <p:cNvPr id="33" name="תמונה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668" r="73025" b="23332"/>
          <a:stretch/>
        </p:blipFill>
        <p:spPr bwMode="auto">
          <a:xfrm>
            <a:off x="1104090" y="3194267"/>
            <a:ext cx="2339885" cy="30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קבוצה 36"/>
          <p:cNvGrpSpPr/>
          <p:nvPr/>
        </p:nvGrpSpPr>
        <p:grpSpPr>
          <a:xfrm>
            <a:off x="7204217" y="4868769"/>
            <a:ext cx="5025993" cy="1432732"/>
            <a:chOff x="7204217" y="4868769"/>
            <a:chExt cx="5025993" cy="1432732"/>
          </a:xfrm>
        </p:grpSpPr>
        <p:pic>
          <p:nvPicPr>
            <p:cNvPr id="18" name="תמונה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4217" y="5238101"/>
              <a:ext cx="5025993" cy="106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מלבן 33"/>
            <p:cNvSpPr/>
            <p:nvPr/>
          </p:nvSpPr>
          <p:spPr>
            <a:xfrm>
              <a:off x="10178261" y="4901042"/>
              <a:ext cx="304374" cy="369332"/>
            </a:xfrm>
            <a:prstGeom prst="rect">
              <a:avLst/>
            </a:prstGeom>
          </p:spPr>
          <p:txBody>
            <a:bodyPr wrap="square">
              <a:spAutoFit/>
            </a:bodyPr>
            <a:lstStyle/>
            <a:p>
              <a:r>
                <a:rPr lang="en-US" dirty="0">
                  <a:latin typeface="Varela Round" pitchFamily="2" charset="-79"/>
                  <a:cs typeface="Varela Round" pitchFamily="2" charset="-79"/>
                </a:rPr>
                <a:t>Z</a:t>
              </a:r>
              <a:endParaRPr lang="he-IL" dirty="0"/>
            </a:p>
          </p:txBody>
        </p:sp>
        <p:sp>
          <p:nvSpPr>
            <p:cNvPr id="35" name="מלבן 34"/>
            <p:cNvSpPr/>
            <p:nvPr/>
          </p:nvSpPr>
          <p:spPr>
            <a:xfrm>
              <a:off x="9055346" y="4868769"/>
              <a:ext cx="304374" cy="369332"/>
            </a:xfrm>
            <a:prstGeom prst="rect">
              <a:avLst/>
            </a:prstGeom>
          </p:spPr>
          <p:txBody>
            <a:bodyPr wrap="square">
              <a:spAutoFit/>
            </a:bodyPr>
            <a:lstStyle/>
            <a:p>
              <a:r>
                <a:rPr lang="en-US" dirty="0">
                  <a:latin typeface="Varela Round" pitchFamily="2" charset="-79"/>
                  <a:cs typeface="Varela Round" pitchFamily="2" charset="-79"/>
                </a:rPr>
                <a:t>Y</a:t>
              </a:r>
              <a:endParaRPr lang="he-IL" dirty="0"/>
            </a:p>
          </p:txBody>
        </p:sp>
        <p:sp>
          <p:nvSpPr>
            <p:cNvPr id="36" name="מלבן 35"/>
            <p:cNvSpPr/>
            <p:nvPr/>
          </p:nvSpPr>
          <p:spPr>
            <a:xfrm>
              <a:off x="7842732" y="4878239"/>
              <a:ext cx="304374" cy="369332"/>
            </a:xfrm>
            <a:prstGeom prst="rect">
              <a:avLst/>
            </a:prstGeom>
          </p:spPr>
          <p:txBody>
            <a:bodyPr wrap="square">
              <a:spAutoFit/>
            </a:bodyPr>
            <a:lstStyle/>
            <a:p>
              <a:r>
                <a:rPr lang="en-US" dirty="0">
                  <a:latin typeface="Varela Round" pitchFamily="2" charset="-79"/>
                  <a:cs typeface="Varela Round" pitchFamily="2" charset="-79"/>
                </a:rPr>
                <a:t>X</a:t>
              </a:r>
              <a:endParaRPr lang="he-IL" dirty="0"/>
            </a:p>
          </p:txBody>
        </p:sp>
      </p:grpSp>
    </p:spTree>
    <p:extLst>
      <p:ext uri="{BB962C8B-B14F-4D97-AF65-F5344CB8AC3E}">
        <p14:creationId xmlns:p14="http://schemas.microsoft.com/office/powerpoint/2010/main" val="275851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2016</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2016</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כתוב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שתממש את הפעולה הנתונה</a:t>
            </a:r>
            <a:endParaRPr lang="en-US" sz="2400" dirty="0">
              <a:latin typeface="Varela Round" pitchFamily="2" charset="-79"/>
              <a:cs typeface="Varela Round" pitchFamily="2" charset="-79"/>
            </a:endParaRPr>
          </a:p>
          <a:p>
            <a:pPr>
              <a:defRPr/>
            </a:pPr>
            <a:endParaRPr lang="he-IL" sz="2400" dirty="0">
              <a:latin typeface="Varela Round" pitchFamily="2" charset="-79"/>
              <a:cs typeface="Varela Round" pitchFamily="2" charset="-79"/>
            </a:endParaRP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3"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07" y="1015417"/>
            <a:ext cx="7250051" cy="544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קבוצה 13"/>
          <p:cNvGrpSpPr/>
          <p:nvPr/>
        </p:nvGrpSpPr>
        <p:grpSpPr>
          <a:xfrm>
            <a:off x="4023360" y="4707843"/>
            <a:ext cx="2084205" cy="743687"/>
            <a:chOff x="312450" y="1408571"/>
            <a:chExt cx="2611334" cy="743687"/>
          </a:xfrm>
        </p:grpSpPr>
        <p:sp>
          <p:nvSpPr>
            <p:cNvPr id="16" name="מלבן 15"/>
            <p:cNvSpPr/>
            <p:nvPr/>
          </p:nvSpPr>
          <p:spPr>
            <a:xfrm>
              <a:off x="312450" y="1436732"/>
              <a:ext cx="2611334" cy="584775"/>
            </a:xfrm>
            <a:prstGeom prst="rect">
              <a:avLst/>
            </a:prstGeom>
          </p:spPr>
          <p:txBody>
            <a:bodyPr wrap="square">
              <a:spAutoFit/>
            </a:bodyPr>
            <a:lstStyle/>
            <a:p>
              <a:pPr>
                <a:spcBef>
                  <a:spcPts val="600"/>
                </a:spcBef>
                <a:defRPr/>
              </a:pPr>
              <a:r>
                <a:rPr lang="he-IL" sz="1600" dirty="0">
                  <a:solidFill>
                    <a:schemeClr val="accent1">
                      <a:lumMod val="75000"/>
                    </a:schemeClr>
                  </a:solidFill>
                  <a:latin typeface="Varela Round" pitchFamily="2" charset="-79"/>
                  <a:cs typeface="Varela Round" pitchFamily="2" charset="-79"/>
                </a:rPr>
                <a:t>שארית החלוקה של </a:t>
              </a:r>
              <a:r>
                <a:rPr lang="en-US" sz="1600" dirty="0">
                  <a:solidFill>
                    <a:schemeClr val="accent1">
                      <a:lumMod val="75000"/>
                    </a:schemeClr>
                  </a:solidFill>
                  <a:latin typeface="Varela Round" pitchFamily="2" charset="-79"/>
                  <a:cs typeface="Varela Round" pitchFamily="2" charset="-79"/>
                </a:rPr>
                <a:t>x</a:t>
              </a:r>
              <a:r>
                <a:rPr lang="he-IL" sz="1600" dirty="0">
                  <a:solidFill>
                    <a:schemeClr val="accent1">
                      <a:lumMod val="75000"/>
                    </a:schemeClr>
                  </a:solidFill>
                  <a:latin typeface="Varela Round" pitchFamily="2" charset="-79"/>
                  <a:cs typeface="Varela Round" pitchFamily="2" charset="-79"/>
                </a:rPr>
                <a:t> ב 3 שווה 0 - החזר </a:t>
              </a:r>
              <a:r>
                <a:rPr lang="en-US" sz="1600" dirty="0">
                  <a:solidFill>
                    <a:schemeClr val="accent1">
                      <a:lumMod val="75000"/>
                    </a:schemeClr>
                  </a:solidFill>
                  <a:latin typeface="Varela Round" pitchFamily="2" charset="-79"/>
                  <a:cs typeface="Varela Round" pitchFamily="2" charset="-79"/>
                </a:rPr>
                <a:t>x</a:t>
              </a:r>
              <a:endParaRPr lang="he-IL" sz="1600" dirty="0">
                <a:solidFill>
                  <a:schemeClr val="accent1">
                    <a:lumMod val="75000"/>
                  </a:schemeClr>
                </a:solidFill>
                <a:latin typeface="Varela Round" pitchFamily="2" charset="-79"/>
                <a:cs typeface="Varela Round" pitchFamily="2" charset="-79"/>
              </a:endParaRPr>
            </a:p>
          </p:txBody>
        </p:sp>
        <p:sp>
          <p:nvSpPr>
            <p:cNvPr id="17" name="הסבר מלבני מעוגל 16"/>
            <p:cNvSpPr/>
            <p:nvPr/>
          </p:nvSpPr>
          <p:spPr>
            <a:xfrm>
              <a:off x="417421" y="1408571"/>
              <a:ext cx="2506363" cy="743687"/>
            </a:xfrm>
            <a:prstGeom prst="wedgeRoundRectCallout">
              <a:avLst>
                <a:gd name="adj1" fmla="val -88716"/>
                <a:gd name="adj2" fmla="val -11359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9" name="קבוצה 18"/>
          <p:cNvGrpSpPr/>
          <p:nvPr/>
        </p:nvGrpSpPr>
        <p:grpSpPr>
          <a:xfrm>
            <a:off x="0" y="891223"/>
            <a:ext cx="1963385" cy="681546"/>
            <a:chOff x="515636" y="1408572"/>
            <a:chExt cx="2408148" cy="681546"/>
          </a:xfrm>
        </p:grpSpPr>
        <p:sp>
          <p:nvSpPr>
            <p:cNvPr id="20" name="מלבן 19"/>
            <p:cNvSpPr/>
            <p:nvPr/>
          </p:nvSpPr>
          <p:spPr>
            <a:xfrm>
              <a:off x="643434" y="1436732"/>
              <a:ext cx="2280350" cy="523220"/>
            </a:xfrm>
            <a:prstGeom prst="rect">
              <a:avLst/>
            </a:prstGeom>
          </p:spPr>
          <p:txBody>
            <a:bodyPr wrap="square">
              <a:spAutoFit/>
            </a:bodyPr>
            <a:lstStyle/>
            <a:p>
              <a:pPr>
                <a:spcBef>
                  <a:spcPts val="600"/>
                </a:spcBef>
                <a:defRPr/>
              </a:pPr>
              <a:r>
                <a:rPr lang="he-IL" sz="1400" dirty="0">
                  <a:solidFill>
                    <a:schemeClr val="accent1">
                      <a:lumMod val="75000"/>
                    </a:schemeClr>
                  </a:solidFill>
                  <a:latin typeface="Varela Round" pitchFamily="2" charset="-79"/>
                  <a:cs typeface="Varela Round" pitchFamily="2" charset="-79"/>
                </a:rPr>
                <a:t>שארית החלוקה של </a:t>
              </a:r>
              <a:r>
                <a:rPr lang="en-US" sz="1400" dirty="0">
                  <a:solidFill>
                    <a:schemeClr val="accent1">
                      <a:lumMod val="75000"/>
                    </a:schemeClr>
                  </a:solidFill>
                  <a:latin typeface="Varela Round" pitchFamily="2" charset="-79"/>
                  <a:cs typeface="Varela Round" pitchFamily="2" charset="-79"/>
                </a:rPr>
                <a:t>x</a:t>
              </a:r>
              <a:r>
                <a:rPr lang="he-IL" sz="1400" dirty="0">
                  <a:solidFill>
                    <a:schemeClr val="accent1">
                      <a:lumMod val="75000"/>
                    </a:schemeClr>
                  </a:solidFill>
                  <a:latin typeface="Varela Round" pitchFamily="2" charset="-79"/>
                  <a:cs typeface="Varela Round" pitchFamily="2" charset="-79"/>
                </a:rPr>
                <a:t> ב 3 שווה 1- החזר </a:t>
              </a:r>
              <a:r>
                <a:rPr lang="en-US" sz="1400" dirty="0">
                  <a:solidFill>
                    <a:schemeClr val="accent1">
                      <a:lumMod val="75000"/>
                    </a:schemeClr>
                  </a:solidFill>
                  <a:latin typeface="Varela Round" pitchFamily="2" charset="-79"/>
                  <a:cs typeface="Varela Round" pitchFamily="2" charset="-79"/>
                </a:rPr>
                <a:t>y</a:t>
              </a:r>
              <a:endParaRPr lang="he-IL" sz="1400" dirty="0">
                <a:solidFill>
                  <a:schemeClr val="accent1">
                    <a:lumMod val="75000"/>
                  </a:schemeClr>
                </a:solidFill>
                <a:latin typeface="Varela Round" pitchFamily="2" charset="-79"/>
                <a:cs typeface="Varela Round" pitchFamily="2" charset="-79"/>
              </a:endParaRPr>
            </a:p>
          </p:txBody>
        </p:sp>
        <p:sp>
          <p:nvSpPr>
            <p:cNvPr id="21" name="הסבר מלבני מעוגל 20"/>
            <p:cNvSpPr/>
            <p:nvPr/>
          </p:nvSpPr>
          <p:spPr>
            <a:xfrm>
              <a:off x="515636" y="1408572"/>
              <a:ext cx="2408148" cy="681546"/>
            </a:xfrm>
            <a:prstGeom prst="wedgeRoundRectCallout">
              <a:avLst>
                <a:gd name="adj1" fmla="val 64587"/>
                <a:gd name="adj2" fmla="val 8804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6" name="קבוצה 25"/>
          <p:cNvGrpSpPr/>
          <p:nvPr/>
        </p:nvGrpSpPr>
        <p:grpSpPr>
          <a:xfrm>
            <a:off x="4039732" y="3192516"/>
            <a:ext cx="1684933" cy="859158"/>
            <a:chOff x="417421" y="1408571"/>
            <a:chExt cx="2506363" cy="859158"/>
          </a:xfrm>
        </p:grpSpPr>
        <p:sp>
          <p:nvSpPr>
            <p:cNvPr id="27" name="מלבן 26"/>
            <p:cNvSpPr/>
            <p:nvPr/>
          </p:nvSpPr>
          <p:spPr>
            <a:xfrm>
              <a:off x="417421" y="1436732"/>
              <a:ext cx="2506363" cy="830997"/>
            </a:xfrm>
            <a:prstGeom prst="rect">
              <a:avLst/>
            </a:prstGeom>
          </p:spPr>
          <p:txBody>
            <a:bodyPr wrap="square">
              <a:spAutoFit/>
            </a:bodyPr>
            <a:lstStyle/>
            <a:p>
              <a:pPr>
                <a:spcBef>
                  <a:spcPts val="600"/>
                </a:spcBef>
                <a:defRPr/>
              </a:pPr>
              <a:r>
                <a:rPr lang="he-IL" sz="1600" dirty="0">
                  <a:solidFill>
                    <a:schemeClr val="accent1">
                      <a:lumMod val="75000"/>
                    </a:schemeClr>
                  </a:solidFill>
                  <a:latin typeface="Varela Round" pitchFamily="2" charset="-79"/>
                  <a:cs typeface="Varela Round" pitchFamily="2" charset="-79"/>
                </a:rPr>
                <a:t>שארית החלוקה של </a:t>
              </a:r>
              <a:r>
                <a:rPr lang="en-US" sz="1600" dirty="0">
                  <a:solidFill>
                    <a:schemeClr val="accent1">
                      <a:lumMod val="75000"/>
                    </a:schemeClr>
                  </a:solidFill>
                  <a:latin typeface="Varela Round" pitchFamily="2" charset="-79"/>
                  <a:cs typeface="Varela Round" pitchFamily="2" charset="-79"/>
                </a:rPr>
                <a:t>x</a:t>
              </a:r>
              <a:r>
                <a:rPr lang="he-IL" sz="1600" dirty="0">
                  <a:solidFill>
                    <a:schemeClr val="accent1">
                      <a:lumMod val="75000"/>
                    </a:schemeClr>
                  </a:solidFill>
                  <a:latin typeface="Varela Round" pitchFamily="2" charset="-79"/>
                  <a:cs typeface="Varela Round" pitchFamily="2" charset="-79"/>
                </a:rPr>
                <a:t> ב 3 שווה 2- החזר </a:t>
              </a:r>
              <a:r>
                <a:rPr lang="en-US" sz="1600" dirty="0">
                  <a:solidFill>
                    <a:schemeClr val="accent1">
                      <a:lumMod val="75000"/>
                    </a:schemeClr>
                  </a:solidFill>
                  <a:latin typeface="Varela Round" pitchFamily="2" charset="-79"/>
                  <a:cs typeface="Varela Round" pitchFamily="2" charset="-79"/>
                </a:rPr>
                <a:t>z</a:t>
              </a:r>
              <a:endParaRPr lang="he-IL" sz="1600" dirty="0">
                <a:solidFill>
                  <a:schemeClr val="accent1">
                    <a:lumMod val="75000"/>
                  </a:schemeClr>
                </a:solidFill>
                <a:latin typeface="Varela Round" pitchFamily="2" charset="-79"/>
                <a:cs typeface="Varela Round" pitchFamily="2" charset="-79"/>
              </a:endParaRPr>
            </a:p>
          </p:txBody>
        </p:sp>
        <p:sp>
          <p:nvSpPr>
            <p:cNvPr id="28" name="הסבר מלבני מעוגל 27"/>
            <p:cNvSpPr/>
            <p:nvPr/>
          </p:nvSpPr>
          <p:spPr>
            <a:xfrm>
              <a:off x="417421" y="1408571"/>
              <a:ext cx="2506363" cy="859158"/>
            </a:xfrm>
            <a:prstGeom prst="wedgeRoundRectCallout">
              <a:avLst>
                <a:gd name="adj1" fmla="val -43010"/>
                <a:gd name="adj2" fmla="val -12343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 name="מלבן מעוגל 1"/>
          <p:cNvSpPr/>
          <p:nvPr/>
        </p:nvSpPr>
        <p:spPr>
          <a:xfrm>
            <a:off x="3765533" y="1779906"/>
            <a:ext cx="3405935" cy="22494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מעוגל 28"/>
          <p:cNvSpPr/>
          <p:nvPr/>
        </p:nvSpPr>
        <p:spPr>
          <a:xfrm>
            <a:off x="256032" y="3735996"/>
            <a:ext cx="4446669" cy="27496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מעוגל 29"/>
          <p:cNvSpPr/>
          <p:nvPr/>
        </p:nvSpPr>
        <p:spPr>
          <a:xfrm>
            <a:off x="-1" y="2633397"/>
            <a:ext cx="1534389" cy="2176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6" name="תמונה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5815" y="3234711"/>
            <a:ext cx="3458529" cy="177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קבוצה 36"/>
          <p:cNvGrpSpPr/>
          <p:nvPr/>
        </p:nvGrpSpPr>
        <p:grpSpPr>
          <a:xfrm>
            <a:off x="7204217" y="4868769"/>
            <a:ext cx="5025993" cy="910239"/>
            <a:chOff x="7204217" y="4868769"/>
            <a:chExt cx="5025993" cy="910239"/>
          </a:xfrm>
        </p:grpSpPr>
        <p:pic>
          <p:nvPicPr>
            <p:cNvPr id="38" name="תמונה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49134"/>
            <a:stretch/>
          </p:blipFill>
          <p:spPr bwMode="auto">
            <a:xfrm>
              <a:off x="7204217" y="5238101"/>
              <a:ext cx="5025993" cy="54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מלבן 38"/>
            <p:cNvSpPr/>
            <p:nvPr/>
          </p:nvSpPr>
          <p:spPr>
            <a:xfrm>
              <a:off x="10178261" y="4901042"/>
              <a:ext cx="304374" cy="369332"/>
            </a:xfrm>
            <a:prstGeom prst="rect">
              <a:avLst/>
            </a:prstGeom>
          </p:spPr>
          <p:txBody>
            <a:bodyPr wrap="square">
              <a:spAutoFit/>
            </a:bodyPr>
            <a:lstStyle/>
            <a:p>
              <a:r>
                <a:rPr lang="en-US" dirty="0">
                  <a:latin typeface="Varela Round" pitchFamily="2" charset="-79"/>
                  <a:cs typeface="Varela Round" pitchFamily="2" charset="-79"/>
                </a:rPr>
                <a:t>Z</a:t>
              </a:r>
              <a:endParaRPr lang="he-IL" dirty="0"/>
            </a:p>
          </p:txBody>
        </p:sp>
        <p:sp>
          <p:nvSpPr>
            <p:cNvPr id="40" name="מלבן 39"/>
            <p:cNvSpPr/>
            <p:nvPr/>
          </p:nvSpPr>
          <p:spPr>
            <a:xfrm>
              <a:off x="9055346" y="4868769"/>
              <a:ext cx="304374" cy="369332"/>
            </a:xfrm>
            <a:prstGeom prst="rect">
              <a:avLst/>
            </a:prstGeom>
          </p:spPr>
          <p:txBody>
            <a:bodyPr wrap="square">
              <a:spAutoFit/>
            </a:bodyPr>
            <a:lstStyle/>
            <a:p>
              <a:r>
                <a:rPr lang="en-US" dirty="0">
                  <a:latin typeface="Varela Round" pitchFamily="2" charset="-79"/>
                  <a:cs typeface="Varela Round" pitchFamily="2" charset="-79"/>
                </a:rPr>
                <a:t>Y</a:t>
              </a:r>
              <a:endParaRPr lang="he-IL" dirty="0"/>
            </a:p>
          </p:txBody>
        </p:sp>
        <p:sp>
          <p:nvSpPr>
            <p:cNvPr id="41" name="מלבן 40"/>
            <p:cNvSpPr/>
            <p:nvPr/>
          </p:nvSpPr>
          <p:spPr>
            <a:xfrm>
              <a:off x="7842732" y="4878239"/>
              <a:ext cx="304374" cy="369332"/>
            </a:xfrm>
            <a:prstGeom prst="rect">
              <a:avLst/>
            </a:prstGeom>
          </p:spPr>
          <p:txBody>
            <a:bodyPr wrap="square">
              <a:spAutoFit/>
            </a:bodyPr>
            <a:lstStyle/>
            <a:p>
              <a:r>
                <a:rPr lang="en-US" dirty="0">
                  <a:latin typeface="Varela Round" pitchFamily="2" charset="-79"/>
                  <a:cs typeface="Varela Round" pitchFamily="2" charset="-79"/>
                </a:rPr>
                <a:t>X</a:t>
              </a:r>
              <a:endParaRPr lang="he-IL" dirty="0"/>
            </a:p>
          </p:txBody>
        </p:sp>
      </p:grpSp>
      <p:pic>
        <p:nvPicPr>
          <p:cNvPr id="42" name="תמונה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8670" r="70268" b="3177"/>
          <a:stretch/>
        </p:blipFill>
        <p:spPr bwMode="auto">
          <a:xfrm>
            <a:off x="7842732" y="5742431"/>
            <a:ext cx="1614579" cy="51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85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1" presetClass="exit"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1" presetClass="exit"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2016</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2016</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1200329"/>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כתוב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שתממש את הפעולה הנתונה</a:t>
            </a:r>
            <a:endParaRPr lang="en-US" sz="2400" dirty="0">
              <a:latin typeface="Varela Round" pitchFamily="2" charset="-79"/>
              <a:cs typeface="Varela Round" pitchFamily="2" charset="-79"/>
            </a:endParaRPr>
          </a:p>
          <a:p>
            <a:pPr>
              <a:defRPr/>
            </a:pPr>
            <a:endParaRPr lang="he-IL" sz="2400" dirty="0">
              <a:latin typeface="Varela Round" pitchFamily="2" charset="-79"/>
              <a:cs typeface="Varela Round" pitchFamily="2" charset="-79"/>
            </a:endParaRP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3" name="תמונה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07" y="1015417"/>
            <a:ext cx="7250051" cy="544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קבוצה 13"/>
          <p:cNvGrpSpPr/>
          <p:nvPr/>
        </p:nvGrpSpPr>
        <p:grpSpPr>
          <a:xfrm>
            <a:off x="4344196" y="4647036"/>
            <a:ext cx="2000424" cy="743687"/>
            <a:chOff x="417421" y="1408571"/>
            <a:chExt cx="2506363" cy="743687"/>
          </a:xfrm>
        </p:grpSpPr>
        <p:sp>
          <p:nvSpPr>
            <p:cNvPr id="16" name="מלבן 15"/>
            <p:cNvSpPr/>
            <p:nvPr/>
          </p:nvSpPr>
          <p:spPr>
            <a:xfrm>
              <a:off x="417421" y="1436732"/>
              <a:ext cx="2506363" cy="707886"/>
            </a:xfrm>
            <a:prstGeom prst="rect">
              <a:avLst/>
            </a:prstGeom>
          </p:spPr>
          <p:txBody>
            <a:bodyPr wrap="square">
              <a:spAutoFit/>
            </a:bodyPr>
            <a:lstStyle/>
            <a:p>
              <a:pPr>
                <a:spcBef>
                  <a:spcPts val="600"/>
                </a:spcBef>
                <a:defRPr/>
              </a:pPr>
              <a:r>
                <a:rPr lang="he-IL" sz="2000" dirty="0">
                  <a:solidFill>
                    <a:schemeClr val="accent1">
                      <a:lumMod val="75000"/>
                    </a:schemeClr>
                  </a:solidFill>
                  <a:latin typeface="Varela Round" pitchFamily="2" charset="-79"/>
                  <a:cs typeface="Varela Round" pitchFamily="2" charset="-79"/>
                </a:rPr>
                <a:t>שארית החלוקה של </a:t>
              </a:r>
              <a:r>
                <a:rPr lang="en-US" sz="2000" dirty="0">
                  <a:solidFill>
                    <a:schemeClr val="accent1">
                      <a:lumMod val="75000"/>
                    </a:schemeClr>
                  </a:solidFill>
                  <a:latin typeface="Varela Round" pitchFamily="2" charset="-79"/>
                  <a:cs typeface="Varela Round" pitchFamily="2" charset="-79"/>
                </a:rPr>
                <a:t>x</a:t>
              </a:r>
              <a:r>
                <a:rPr lang="he-IL" sz="2000" dirty="0">
                  <a:solidFill>
                    <a:schemeClr val="accent1">
                      <a:lumMod val="75000"/>
                    </a:schemeClr>
                  </a:solidFill>
                  <a:latin typeface="Varela Round" pitchFamily="2" charset="-79"/>
                  <a:cs typeface="Varela Round" pitchFamily="2" charset="-79"/>
                </a:rPr>
                <a:t> ב 3 שווה 0</a:t>
              </a:r>
            </a:p>
          </p:txBody>
        </p:sp>
        <p:sp>
          <p:nvSpPr>
            <p:cNvPr id="17" name="הסבר מלבני מעוגל 16"/>
            <p:cNvSpPr/>
            <p:nvPr/>
          </p:nvSpPr>
          <p:spPr>
            <a:xfrm>
              <a:off x="417421" y="1408571"/>
              <a:ext cx="2506363" cy="743687"/>
            </a:xfrm>
            <a:prstGeom prst="wedgeRoundRectCallout">
              <a:avLst>
                <a:gd name="adj1" fmla="val -88716"/>
                <a:gd name="adj2" fmla="val -11359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9" name="קבוצה 18"/>
          <p:cNvGrpSpPr/>
          <p:nvPr/>
        </p:nvGrpSpPr>
        <p:grpSpPr>
          <a:xfrm>
            <a:off x="0" y="891223"/>
            <a:ext cx="1963385" cy="681546"/>
            <a:chOff x="515636" y="1408572"/>
            <a:chExt cx="2408148" cy="681546"/>
          </a:xfrm>
        </p:grpSpPr>
        <p:sp>
          <p:nvSpPr>
            <p:cNvPr id="20" name="מלבן 19"/>
            <p:cNvSpPr/>
            <p:nvPr/>
          </p:nvSpPr>
          <p:spPr>
            <a:xfrm>
              <a:off x="643434" y="1436732"/>
              <a:ext cx="2280350" cy="646331"/>
            </a:xfrm>
            <a:prstGeom prst="rect">
              <a:avLst/>
            </a:prstGeom>
          </p:spPr>
          <p:txBody>
            <a:bodyPr wrap="square">
              <a:spAutoFit/>
            </a:bodyPr>
            <a:lstStyle/>
            <a:p>
              <a:pPr>
                <a:spcBef>
                  <a:spcPts val="600"/>
                </a:spcBef>
                <a:defRPr/>
              </a:pPr>
              <a:r>
                <a:rPr lang="he-IL" dirty="0">
                  <a:solidFill>
                    <a:schemeClr val="accent1">
                      <a:lumMod val="75000"/>
                    </a:schemeClr>
                  </a:solidFill>
                  <a:latin typeface="Varela Round" pitchFamily="2" charset="-79"/>
                  <a:cs typeface="Varela Round" pitchFamily="2" charset="-79"/>
                </a:rPr>
                <a:t>שארית החלוקה של </a:t>
              </a:r>
              <a:r>
                <a:rPr lang="en-US" dirty="0">
                  <a:solidFill>
                    <a:schemeClr val="accent1">
                      <a:lumMod val="75000"/>
                    </a:schemeClr>
                  </a:solidFill>
                  <a:latin typeface="Varela Round" pitchFamily="2" charset="-79"/>
                  <a:cs typeface="Varela Round" pitchFamily="2" charset="-79"/>
                </a:rPr>
                <a:t>x</a:t>
              </a:r>
              <a:r>
                <a:rPr lang="he-IL" dirty="0">
                  <a:solidFill>
                    <a:schemeClr val="accent1">
                      <a:lumMod val="75000"/>
                    </a:schemeClr>
                  </a:solidFill>
                  <a:latin typeface="Varela Round" pitchFamily="2" charset="-79"/>
                  <a:cs typeface="Varela Round" pitchFamily="2" charset="-79"/>
                </a:rPr>
                <a:t> ב 3 שווה 1</a:t>
              </a:r>
            </a:p>
          </p:txBody>
        </p:sp>
        <p:sp>
          <p:nvSpPr>
            <p:cNvPr id="21" name="הסבר מלבני מעוגל 20"/>
            <p:cNvSpPr/>
            <p:nvPr/>
          </p:nvSpPr>
          <p:spPr>
            <a:xfrm>
              <a:off x="515636" y="1408572"/>
              <a:ext cx="2408148" cy="681546"/>
            </a:xfrm>
            <a:prstGeom prst="wedgeRoundRectCallout">
              <a:avLst>
                <a:gd name="adj1" fmla="val 64587"/>
                <a:gd name="adj2" fmla="val 8804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6" name="קבוצה 25"/>
          <p:cNvGrpSpPr/>
          <p:nvPr/>
        </p:nvGrpSpPr>
        <p:grpSpPr>
          <a:xfrm>
            <a:off x="4239555" y="3364153"/>
            <a:ext cx="2000424" cy="743687"/>
            <a:chOff x="417421" y="1408571"/>
            <a:chExt cx="2506363" cy="743687"/>
          </a:xfrm>
        </p:grpSpPr>
        <p:sp>
          <p:nvSpPr>
            <p:cNvPr id="27" name="מלבן 26"/>
            <p:cNvSpPr/>
            <p:nvPr/>
          </p:nvSpPr>
          <p:spPr>
            <a:xfrm>
              <a:off x="417421" y="1436732"/>
              <a:ext cx="2506363" cy="707886"/>
            </a:xfrm>
            <a:prstGeom prst="rect">
              <a:avLst/>
            </a:prstGeom>
          </p:spPr>
          <p:txBody>
            <a:bodyPr wrap="square">
              <a:spAutoFit/>
            </a:bodyPr>
            <a:lstStyle/>
            <a:p>
              <a:pPr>
                <a:spcBef>
                  <a:spcPts val="600"/>
                </a:spcBef>
                <a:defRPr/>
              </a:pPr>
              <a:r>
                <a:rPr lang="he-IL" sz="2000" dirty="0">
                  <a:solidFill>
                    <a:schemeClr val="accent1">
                      <a:lumMod val="75000"/>
                    </a:schemeClr>
                  </a:solidFill>
                  <a:latin typeface="Varela Round" pitchFamily="2" charset="-79"/>
                  <a:cs typeface="Varela Round" pitchFamily="2" charset="-79"/>
                </a:rPr>
                <a:t>שארית החלוקה של </a:t>
              </a:r>
              <a:r>
                <a:rPr lang="en-US" sz="2000" dirty="0">
                  <a:solidFill>
                    <a:schemeClr val="accent1">
                      <a:lumMod val="75000"/>
                    </a:schemeClr>
                  </a:solidFill>
                  <a:latin typeface="Varela Round" pitchFamily="2" charset="-79"/>
                  <a:cs typeface="Varela Round" pitchFamily="2" charset="-79"/>
                </a:rPr>
                <a:t>x</a:t>
              </a:r>
              <a:r>
                <a:rPr lang="he-IL" sz="2000" dirty="0">
                  <a:solidFill>
                    <a:schemeClr val="accent1">
                      <a:lumMod val="75000"/>
                    </a:schemeClr>
                  </a:solidFill>
                  <a:latin typeface="Varela Round" pitchFamily="2" charset="-79"/>
                  <a:cs typeface="Varela Round" pitchFamily="2" charset="-79"/>
                </a:rPr>
                <a:t> ב 3 שווה 2</a:t>
              </a:r>
            </a:p>
          </p:txBody>
        </p:sp>
        <p:sp>
          <p:nvSpPr>
            <p:cNvPr id="28" name="הסבר מלבני מעוגל 27"/>
            <p:cNvSpPr/>
            <p:nvPr/>
          </p:nvSpPr>
          <p:spPr>
            <a:xfrm>
              <a:off x="417421" y="1408571"/>
              <a:ext cx="2506363" cy="743687"/>
            </a:xfrm>
            <a:prstGeom prst="wedgeRoundRectCallout">
              <a:avLst>
                <a:gd name="adj1" fmla="val -60376"/>
                <a:gd name="adj2" fmla="val -1480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2" name="קבוצה 21"/>
          <p:cNvGrpSpPr/>
          <p:nvPr/>
        </p:nvGrpSpPr>
        <p:grpSpPr>
          <a:xfrm>
            <a:off x="7204217" y="4868769"/>
            <a:ext cx="5025993" cy="1432732"/>
            <a:chOff x="7204217" y="4868769"/>
            <a:chExt cx="5025993" cy="1432732"/>
          </a:xfrm>
        </p:grpSpPr>
        <p:pic>
          <p:nvPicPr>
            <p:cNvPr id="23" name="תמונה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4217" y="5238101"/>
              <a:ext cx="5025993" cy="106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מלבן 23"/>
            <p:cNvSpPr/>
            <p:nvPr/>
          </p:nvSpPr>
          <p:spPr>
            <a:xfrm>
              <a:off x="10178261" y="4901042"/>
              <a:ext cx="304374" cy="369332"/>
            </a:xfrm>
            <a:prstGeom prst="rect">
              <a:avLst/>
            </a:prstGeom>
          </p:spPr>
          <p:txBody>
            <a:bodyPr wrap="square">
              <a:spAutoFit/>
            </a:bodyPr>
            <a:lstStyle/>
            <a:p>
              <a:r>
                <a:rPr lang="en-US" dirty="0">
                  <a:latin typeface="Varela Round" pitchFamily="2" charset="-79"/>
                  <a:cs typeface="Varela Round" pitchFamily="2" charset="-79"/>
                </a:rPr>
                <a:t>Z</a:t>
              </a:r>
              <a:endParaRPr lang="he-IL" dirty="0"/>
            </a:p>
          </p:txBody>
        </p:sp>
        <p:sp>
          <p:nvSpPr>
            <p:cNvPr id="25" name="מלבן 24"/>
            <p:cNvSpPr/>
            <p:nvPr/>
          </p:nvSpPr>
          <p:spPr>
            <a:xfrm>
              <a:off x="9055346" y="4868769"/>
              <a:ext cx="304374" cy="369332"/>
            </a:xfrm>
            <a:prstGeom prst="rect">
              <a:avLst/>
            </a:prstGeom>
          </p:spPr>
          <p:txBody>
            <a:bodyPr wrap="square">
              <a:spAutoFit/>
            </a:bodyPr>
            <a:lstStyle/>
            <a:p>
              <a:r>
                <a:rPr lang="en-US" dirty="0">
                  <a:latin typeface="Varela Round" pitchFamily="2" charset="-79"/>
                  <a:cs typeface="Varela Round" pitchFamily="2" charset="-79"/>
                </a:rPr>
                <a:t>Y</a:t>
              </a:r>
              <a:endParaRPr lang="he-IL" dirty="0"/>
            </a:p>
          </p:txBody>
        </p:sp>
        <p:sp>
          <p:nvSpPr>
            <p:cNvPr id="29" name="מלבן 28"/>
            <p:cNvSpPr/>
            <p:nvPr/>
          </p:nvSpPr>
          <p:spPr>
            <a:xfrm>
              <a:off x="7842732" y="4878239"/>
              <a:ext cx="304374" cy="369332"/>
            </a:xfrm>
            <a:prstGeom prst="rect">
              <a:avLst/>
            </a:prstGeom>
          </p:spPr>
          <p:txBody>
            <a:bodyPr wrap="square">
              <a:spAutoFit/>
            </a:bodyPr>
            <a:lstStyle/>
            <a:p>
              <a:r>
                <a:rPr lang="en-US" dirty="0">
                  <a:latin typeface="Varela Round" pitchFamily="2" charset="-79"/>
                  <a:cs typeface="Varela Round" pitchFamily="2" charset="-79"/>
                </a:rPr>
                <a:t>X</a:t>
              </a:r>
              <a:endParaRPr lang="he-IL" dirty="0"/>
            </a:p>
          </p:txBody>
        </p:sp>
      </p:grpSp>
      <p:pic>
        <p:nvPicPr>
          <p:cNvPr id="30" name="תמונה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5815" y="3234711"/>
            <a:ext cx="3458529" cy="177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1567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2014</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2014</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3416320"/>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בְּנֵה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שעל סרט הזיכרון שלה כתובה מילה </a:t>
            </a:r>
            <a:r>
              <a:rPr lang="en-US" sz="2400" dirty="0">
                <a:latin typeface="Varela Round" pitchFamily="2" charset="-79"/>
                <a:cs typeface="Varela Round" pitchFamily="2" charset="-79"/>
              </a:rPr>
              <a:t>w </a:t>
            </a:r>
            <a:r>
              <a:rPr lang="he-IL" sz="2400" dirty="0">
                <a:latin typeface="Varela Round" pitchFamily="2" charset="-79"/>
                <a:cs typeface="Varela Round" pitchFamily="2" charset="-79"/>
              </a:rPr>
              <a:t> מעל הא"ב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 </a:t>
            </a:r>
            <a:r>
              <a:rPr lang="en-US" sz="2400" dirty="0">
                <a:latin typeface="Varela Round" pitchFamily="2" charset="-79"/>
                <a:cs typeface="Varela Round" pitchFamily="2" charset="-79"/>
              </a:rPr>
              <a:t> w </a:t>
            </a:r>
            <a:r>
              <a:rPr lang="he-IL" sz="2400" dirty="0">
                <a:latin typeface="Varela Round" pitchFamily="2" charset="-79"/>
                <a:cs typeface="Varela Round" pitchFamily="2" charset="-79"/>
              </a:rPr>
              <a:t>כתובה מתחילת הסרט.</a:t>
            </a:r>
          </a:p>
          <a:p>
            <a:pPr>
              <a:defRPr/>
            </a:pPr>
            <a:r>
              <a:rPr lang="he-IL" sz="2400" dirty="0">
                <a:latin typeface="Varela Round" pitchFamily="2" charset="-79"/>
                <a:cs typeface="Varela Round" pitchFamily="2" charset="-79"/>
              </a:rPr>
              <a:t>המכונה תכתוב על הסרט מתחילתו את המילה . </a:t>
            </a:r>
            <a:r>
              <a:rPr lang="en-US" sz="2400" dirty="0" err="1">
                <a:latin typeface="Varela Round" pitchFamily="2" charset="-79"/>
                <a:cs typeface="Varela Round" pitchFamily="2" charset="-79"/>
              </a:rPr>
              <a:t>w?w</a:t>
            </a:r>
            <a:endParaRPr lang="en-US" sz="2400" dirty="0">
              <a:latin typeface="Varela Round" pitchFamily="2" charset="-79"/>
              <a:cs typeface="Varela Round" pitchFamily="2" charset="-79"/>
            </a:endParaRPr>
          </a:p>
          <a:p>
            <a:pPr>
              <a:defRPr/>
            </a:pPr>
            <a:r>
              <a:rPr lang="he-IL" sz="2400" dirty="0">
                <a:latin typeface="Varela Round" pitchFamily="2" charset="-79"/>
                <a:cs typeface="Varela Round" pitchFamily="2" charset="-79"/>
              </a:rPr>
              <a:t>אם </a:t>
            </a:r>
            <a:r>
              <a:rPr lang="en-US" sz="2400" dirty="0">
                <a:latin typeface="Varela Round" pitchFamily="2" charset="-79"/>
                <a:cs typeface="Varela Round" pitchFamily="2" charset="-79"/>
              </a:rPr>
              <a:t> w </a:t>
            </a:r>
            <a:r>
              <a:rPr lang="he-IL" sz="2400" dirty="0">
                <a:latin typeface="Varela Round" pitchFamily="2" charset="-79"/>
                <a:cs typeface="Varela Round" pitchFamily="2" charset="-79"/>
              </a:rPr>
              <a:t>היא המילה הריקה, המכונה תכתוב על הסרט מתחילתו את המילה ? .</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7" name="מלבן 16"/>
          <p:cNvSpPr/>
          <p:nvPr/>
        </p:nvSpPr>
        <p:spPr>
          <a:xfrm>
            <a:off x="571500" y="2169944"/>
            <a:ext cx="6461760" cy="2308324"/>
          </a:xfrm>
          <a:prstGeom prst="rect">
            <a:avLst/>
          </a:prstGeom>
        </p:spPr>
        <p:txBody>
          <a:bodyPr wrap="square">
            <a:spAutoFit/>
          </a:bodyPr>
          <a:lstStyle/>
          <a:p>
            <a:pPr algn="r" rtl="1">
              <a:defRPr/>
            </a:pPr>
            <a:r>
              <a:rPr lang="he-IL" sz="2400" dirty="0">
                <a:latin typeface="Varela Round" pitchFamily="2" charset="-79"/>
                <a:cs typeface="Varela Round" pitchFamily="2" charset="-79"/>
              </a:rPr>
              <a:t>לדוגמה:</a:t>
            </a:r>
          </a:p>
          <a:p>
            <a:pPr algn="r" rtl="1">
              <a:defRPr/>
            </a:pPr>
            <a:r>
              <a:rPr lang="he-IL" sz="2400" dirty="0">
                <a:latin typeface="Varela Round" pitchFamily="2" charset="-79"/>
                <a:cs typeface="Varela Round" pitchFamily="2" charset="-79"/>
              </a:rPr>
              <a:t>לפני פעולת המכונה הסרט נראה כך:</a:t>
            </a:r>
          </a:p>
          <a:p>
            <a:pPr algn="r" rtl="1">
              <a:defRPr/>
            </a:pPr>
            <a:endParaRPr lang="he-IL" sz="2400" dirty="0">
              <a:latin typeface="Varela Round" pitchFamily="2" charset="-79"/>
              <a:cs typeface="Varela Round" pitchFamily="2" charset="-79"/>
            </a:endParaRPr>
          </a:p>
          <a:p>
            <a:pPr algn="r" rtl="1">
              <a:defRPr/>
            </a:pPr>
            <a:endParaRPr lang="he-IL" sz="2400" dirty="0">
              <a:latin typeface="Varela Round" pitchFamily="2" charset="-79"/>
              <a:cs typeface="Varela Round" pitchFamily="2" charset="-79"/>
            </a:endParaRPr>
          </a:p>
          <a:p>
            <a:pPr algn="r" rtl="1">
              <a:defRPr/>
            </a:pPr>
            <a:endParaRPr lang="he-IL" sz="2400" dirty="0">
              <a:latin typeface="Varela Round" pitchFamily="2" charset="-79"/>
              <a:cs typeface="Varela Round" pitchFamily="2" charset="-79"/>
            </a:endParaRPr>
          </a:p>
          <a:p>
            <a:pPr algn="r" rtl="1">
              <a:defRPr/>
            </a:pPr>
            <a:r>
              <a:rPr lang="he-IL" sz="2400" dirty="0">
                <a:latin typeface="Varela Round" pitchFamily="2" charset="-79"/>
                <a:cs typeface="Varela Round" pitchFamily="2" charset="-79"/>
              </a:rPr>
              <a:t>לאחר פעולת המכונה ייראה הסרט כך:</a:t>
            </a:r>
          </a:p>
        </p:txBody>
      </p:sp>
      <p:pic>
        <p:nvPicPr>
          <p:cNvPr id="22" name="תמונה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835" y="3116453"/>
            <a:ext cx="6682368" cy="75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תמונה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835" y="4561384"/>
            <a:ext cx="6657340" cy="73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קבוצה 1"/>
          <p:cNvGrpSpPr/>
          <p:nvPr/>
        </p:nvGrpSpPr>
        <p:grpSpPr>
          <a:xfrm>
            <a:off x="3672461" y="1022216"/>
            <a:ext cx="2277363" cy="1333400"/>
            <a:chOff x="3672461" y="1022216"/>
            <a:chExt cx="2277363" cy="1333400"/>
          </a:xfrm>
        </p:grpSpPr>
        <p:sp>
          <p:nvSpPr>
            <p:cNvPr id="24" name="הסבר ענן 23"/>
            <p:cNvSpPr/>
            <p:nvPr/>
          </p:nvSpPr>
          <p:spPr>
            <a:xfrm>
              <a:off x="3672461" y="1022216"/>
              <a:ext cx="2277363" cy="1300444"/>
            </a:xfrm>
            <a:prstGeom prst="cloudCallout">
              <a:avLst>
                <a:gd name="adj1" fmla="val 89794"/>
                <a:gd name="adj2" fmla="val 32871"/>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5" name="Picture 2" descr="יו-יו ציורים - אימוג'י חושב"/>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713" t="9000" r="35366" b="22758"/>
            <a:stretch/>
          </p:blipFill>
          <p:spPr bwMode="auto">
            <a:xfrm>
              <a:off x="4239894" y="1105214"/>
              <a:ext cx="1335176" cy="12504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43007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2014</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2014</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3416320"/>
          </a:xfrm>
          <a:prstGeom prst="rect">
            <a:avLst/>
          </a:prstGeom>
          <a:solidFill>
            <a:schemeClr val="bg1"/>
          </a:solidFill>
        </p:spPr>
        <p:txBody>
          <a:bodyPr wrap="square" rtlCol="1">
            <a:spAutoFit/>
          </a:bodyPr>
          <a:lstStyle/>
          <a:p>
            <a:pPr>
              <a:defRPr/>
            </a:pPr>
            <a:r>
              <a:rPr lang="he-IL" sz="2400" dirty="0">
                <a:latin typeface="Varela Round" pitchFamily="2" charset="-79"/>
                <a:cs typeface="Varela Round" pitchFamily="2" charset="-79"/>
              </a:rPr>
              <a:t>בְּנֵה מכונת </a:t>
            </a:r>
            <a:r>
              <a:rPr lang="he-IL" sz="2400" dirty="0" err="1">
                <a:latin typeface="Varela Round" pitchFamily="2" charset="-79"/>
                <a:cs typeface="Varela Round" pitchFamily="2" charset="-79"/>
              </a:rPr>
              <a:t>טיורינג</a:t>
            </a:r>
            <a:r>
              <a:rPr lang="he-IL" sz="2400" dirty="0">
                <a:latin typeface="Varela Round" pitchFamily="2" charset="-79"/>
                <a:cs typeface="Varela Round" pitchFamily="2" charset="-79"/>
              </a:rPr>
              <a:t> שעל סרט הזיכרון שלה כתובה מילה </a:t>
            </a:r>
            <a:r>
              <a:rPr lang="en-US" sz="2400" dirty="0">
                <a:latin typeface="Varela Round" pitchFamily="2" charset="-79"/>
                <a:cs typeface="Varela Round" pitchFamily="2" charset="-79"/>
              </a:rPr>
              <a:t>w </a:t>
            </a:r>
            <a:r>
              <a:rPr lang="he-IL" sz="2400" dirty="0">
                <a:latin typeface="Varela Round" pitchFamily="2" charset="-79"/>
                <a:cs typeface="Varela Round" pitchFamily="2" charset="-79"/>
              </a:rPr>
              <a:t> מעל הא"ב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 </a:t>
            </a:r>
            <a:r>
              <a:rPr lang="en-US" sz="2400" dirty="0">
                <a:latin typeface="Varela Round" pitchFamily="2" charset="-79"/>
                <a:cs typeface="Varela Round" pitchFamily="2" charset="-79"/>
              </a:rPr>
              <a:t> w </a:t>
            </a:r>
            <a:r>
              <a:rPr lang="he-IL" sz="2400" dirty="0">
                <a:latin typeface="Varela Round" pitchFamily="2" charset="-79"/>
                <a:cs typeface="Varela Round" pitchFamily="2" charset="-79"/>
              </a:rPr>
              <a:t>כתובה מתחילת הסרט.</a:t>
            </a:r>
          </a:p>
          <a:p>
            <a:pPr>
              <a:defRPr/>
            </a:pPr>
            <a:r>
              <a:rPr lang="he-IL" sz="2400" dirty="0">
                <a:latin typeface="Varela Round" pitchFamily="2" charset="-79"/>
                <a:cs typeface="Varela Round" pitchFamily="2" charset="-79"/>
              </a:rPr>
              <a:t>המכונה תכתוב על הסרט מתחילתו את המילה . </a:t>
            </a:r>
            <a:r>
              <a:rPr lang="en-US" sz="2400" dirty="0" err="1">
                <a:latin typeface="Varela Round" pitchFamily="2" charset="-79"/>
                <a:cs typeface="Varela Round" pitchFamily="2" charset="-79"/>
              </a:rPr>
              <a:t>w?w</a:t>
            </a:r>
            <a:endParaRPr lang="en-US" sz="2400" dirty="0">
              <a:latin typeface="Varela Round" pitchFamily="2" charset="-79"/>
              <a:cs typeface="Varela Round" pitchFamily="2" charset="-79"/>
            </a:endParaRPr>
          </a:p>
          <a:p>
            <a:pPr>
              <a:defRPr/>
            </a:pPr>
            <a:r>
              <a:rPr lang="he-IL" sz="2400" dirty="0">
                <a:latin typeface="Varela Round" pitchFamily="2" charset="-79"/>
                <a:cs typeface="Varela Round" pitchFamily="2" charset="-79"/>
              </a:rPr>
              <a:t>אם </a:t>
            </a:r>
            <a:r>
              <a:rPr lang="en-US" sz="2400" dirty="0">
                <a:latin typeface="Varela Round" pitchFamily="2" charset="-79"/>
                <a:cs typeface="Varela Round" pitchFamily="2" charset="-79"/>
              </a:rPr>
              <a:t> w </a:t>
            </a:r>
            <a:r>
              <a:rPr lang="he-IL" sz="2400" dirty="0">
                <a:latin typeface="Varela Round" pitchFamily="2" charset="-79"/>
                <a:cs typeface="Varela Round" pitchFamily="2" charset="-79"/>
              </a:rPr>
              <a:t>היא המילה הריקה, המכונה תכתוב על הסרט מתחילתו את המילה ? .</a:t>
            </a:r>
          </a:p>
        </p:txBody>
      </p:sp>
      <p:sp>
        <p:nvSpPr>
          <p:cNvPr id="10" name="הסבר ענן 9"/>
          <p:cNvSpPr/>
          <p:nvPr/>
        </p:nvSpPr>
        <p:spPr>
          <a:xfrm>
            <a:off x="3672461" y="1022216"/>
            <a:ext cx="2277363" cy="1300444"/>
          </a:xfrm>
          <a:prstGeom prst="cloudCallout">
            <a:avLst>
              <a:gd name="adj1" fmla="val 89794"/>
              <a:gd name="adj2" fmla="val 32871"/>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7" name="מלבן 16"/>
          <p:cNvSpPr/>
          <p:nvPr/>
        </p:nvSpPr>
        <p:spPr>
          <a:xfrm>
            <a:off x="571500" y="3395240"/>
            <a:ext cx="6461760" cy="2308324"/>
          </a:xfrm>
          <a:prstGeom prst="rect">
            <a:avLst/>
          </a:prstGeom>
        </p:spPr>
        <p:txBody>
          <a:bodyPr wrap="square">
            <a:spAutoFit/>
          </a:bodyPr>
          <a:lstStyle/>
          <a:p>
            <a:pPr algn="r" rtl="1">
              <a:defRPr/>
            </a:pPr>
            <a:r>
              <a:rPr lang="he-IL" sz="2400" dirty="0">
                <a:latin typeface="Varela Round" pitchFamily="2" charset="-79"/>
                <a:cs typeface="Varela Round" pitchFamily="2" charset="-79"/>
              </a:rPr>
              <a:t>לדוגמה:</a:t>
            </a:r>
          </a:p>
          <a:p>
            <a:pPr algn="r" rtl="1">
              <a:defRPr/>
            </a:pPr>
            <a:r>
              <a:rPr lang="he-IL" sz="2400" dirty="0">
                <a:latin typeface="Varela Round" pitchFamily="2" charset="-79"/>
                <a:cs typeface="Varela Round" pitchFamily="2" charset="-79"/>
              </a:rPr>
              <a:t>לפני פעולת המכונה הסרט נראה כך:</a:t>
            </a:r>
          </a:p>
          <a:p>
            <a:pPr algn="r" rtl="1">
              <a:defRPr/>
            </a:pPr>
            <a:endParaRPr lang="he-IL" sz="2400" dirty="0">
              <a:latin typeface="Varela Round" pitchFamily="2" charset="-79"/>
              <a:cs typeface="Varela Round" pitchFamily="2" charset="-79"/>
            </a:endParaRPr>
          </a:p>
          <a:p>
            <a:pPr algn="r" rtl="1">
              <a:defRPr/>
            </a:pPr>
            <a:endParaRPr lang="he-IL" sz="2400" dirty="0">
              <a:latin typeface="Varela Round" pitchFamily="2" charset="-79"/>
              <a:cs typeface="Varela Round" pitchFamily="2" charset="-79"/>
            </a:endParaRPr>
          </a:p>
          <a:p>
            <a:pPr algn="r" rtl="1">
              <a:defRPr/>
            </a:pPr>
            <a:endParaRPr lang="he-IL" sz="2400" dirty="0">
              <a:latin typeface="Varela Round" pitchFamily="2" charset="-79"/>
              <a:cs typeface="Varela Round" pitchFamily="2" charset="-79"/>
            </a:endParaRPr>
          </a:p>
          <a:p>
            <a:pPr algn="r" rtl="1">
              <a:defRPr/>
            </a:pPr>
            <a:r>
              <a:rPr lang="he-IL" sz="2400" dirty="0">
                <a:latin typeface="Varela Round" pitchFamily="2" charset="-79"/>
                <a:cs typeface="Varela Round" pitchFamily="2" charset="-79"/>
              </a:rPr>
              <a:t>לאחר פעולת המכונה ייראה הסרט כך:</a:t>
            </a:r>
          </a:p>
        </p:txBody>
      </p:sp>
      <p:pic>
        <p:nvPicPr>
          <p:cNvPr id="22" name="תמונה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835" y="4341749"/>
            <a:ext cx="6682368" cy="75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תמונה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835" y="5786680"/>
            <a:ext cx="6657340" cy="73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יו-יו ציורים - אימוג'י חושב"/>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713" t="9000" r="35366" b="22758"/>
          <a:stretch/>
        </p:blipFill>
        <p:spPr bwMode="auto">
          <a:xfrm>
            <a:off x="4239894" y="1105214"/>
            <a:ext cx="1335176" cy="1250402"/>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p:cNvSpPr/>
          <p:nvPr/>
        </p:nvSpPr>
        <p:spPr>
          <a:xfrm>
            <a:off x="713232" y="2059836"/>
            <a:ext cx="3879731" cy="954107"/>
          </a:xfrm>
          <a:prstGeom prst="rect">
            <a:avLst/>
          </a:prstGeom>
        </p:spPr>
        <p:txBody>
          <a:bodyPr wrap="square">
            <a:spAutoFit/>
          </a:bodyPr>
          <a:lstStyle/>
          <a:p>
            <a:pPr marL="457200" indent="-457200" algn="r" rtl="1">
              <a:buFont typeface="+mj-lt"/>
              <a:buAutoNum type="arabicPeriod"/>
              <a:defRPr/>
            </a:pPr>
            <a:r>
              <a:rPr lang="he-IL" sz="2800" dirty="0">
                <a:solidFill>
                  <a:schemeClr val="accent1">
                    <a:lumMod val="75000"/>
                  </a:schemeClr>
                </a:solidFill>
                <a:latin typeface="Varela Round" pitchFamily="2" charset="-79"/>
                <a:cs typeface="Varela Round" pitchFamily="2" charset="-79"/>
              </a:rPr>
              <a:t>רעיון לאלגוריתם</a:t>
            </a:r>
          </a:p>
          <a:p>
            <a:pPr marL="457200" indent="-457200" algn="r" rtl="1">
              <a:buFont typeface="+mj-lt"/>
              <a:buAutoNum type="arabicPeriod"/>
              <a:defRPr/>
            </a:pPr>
            <a:r>
              <a:rPr lang="he-IL" sz="2800" dirty="0">
                <a:solidFill>
                  <a:schemeClr val="accent1">
                    <a:lumMod val="75000"/>
                  </a:schemeClr>
                </a:solidFill>
                <a:latin typeface="Varela Round" pitchFamily="2" charset="-79"/>
                <a:cs typeface="Varela Round" pitchFamily="2" charset="-79"/>
              </a:rPr>
              <a:t>מקרה בו </a:t>
            </a:r>
            <a:r>
              <a:rPr lang="en-US" sz="2800" dirty="0">
                <a:solidFill>
                  <a:schemeClr val="accent1">
                    <a:lumMod val="75000"/>
                  </a:schemeClr>
                </a:solidFill>
                <a:latin typeface="Varela Round" pitchFamily="2" charset="-79"/>
                <a:cs typeface="Varela Round" pitchFamily="2" charset="-79"/>
              </a:rPr>
              <a:t>|w| = 0</a:t>
            </a:r>
            <a:endParaRPr lang="he-IL" sz="2800" dirty="0">
              <a:solidFill>
                <a:schemeClr val="accent1">
                  <a:lumMod val="75000"/>
                </a:schemeClr>
              </a:solidFill>
              <a:latin typeface="Varela Round" pitchFamily="2" charset="-79"/>
              <a:cs typeface="Varela Round" pitchFamily="2" charset="-79"/>
            </a:endParaRPr>
          </a:p>
        </p:txBody>
      </p:sp>
    </p:spTree>
    <p:extLst>
      <p:ext uri="{BB962C8B-B14F-4D97-AF65-F5344CB8AC3E}">
        <p14:creationId xmlns:p14="http://schemas.microsoft.com/office/powerpoint/2010/main" val="907715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2014</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2014</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2554545"/>
          </a:xfrm>
          <a:prstGeom prst="rect">
            <a:avLst/>
          </a:prstGeom>
          <a:solidFill>
            <a:schemeClr val="bg1"/>
          </a:solidFill>
        </p:spPr>
        <p:txBody>
          <a:bodyPr wrap="square" rtlCol="1">
            <a:spAutoFit/>
          </a:bodyPr>
          <a:lstStyle/>
          <a:p>
            <a:pPr>
              <a:defRPr/>
            </a:pPr>
            <a:r>
              <a:rPr lang="he-IL" sz="2000" dirty="0">
                <a:latin typeface="Varela Round" pitchFamily="2" charset="-79"/>
                <a:cs typeface="Varela Round" pitchFamily="2" charset="-79"/>
              </a:rPr>
              <a:t>בְּנֵה מכונת </a:t>
            </a:r>
            <a:r>
              <a:rPr lang="he-IL" sz="2000" dirty="0" err="1">
                <a:latin typeface="Varela Round" pitchFamily="2" charset="-79"/>
                <a:cs typeface="Varela Round" pitchFamily="2" charset="-79"/>
              </a:rPr>
              <a:t>טיורינג</a:t>
            </a:r>
            <a:r>
              <a:rPr lang="he-IL" sz="2000" dirty="0">
                <a:latin typeface="Varela Round" pitchFamily="2" charset="-79"/>
                <a:cs typeface="Varela Round" pitchFamily="2" charset="-79"/>
              </a:rPr>
              <a:t> שעל סרט הזיכרון שלה כתובה מילה </a:t>
            </a:r>
            <a:r>
              <a:rPr lang="en-US" sz="2000" dirty="0">
                <a:latin typeface="Varela Round" pitchFamily="2" charset="-79"/>
                <a:cs typeface="Varela Round" pitchFamily="2" charset="-79"/>
              </a:rPr>
              <a:t>w </a:t>
            </a:r>
            <a:r>
              <a:rPr lang="he-IL" sz="2000" dirty="0">
                <a:latin typeface="Varela Round" pitchFamily="2" charset="-79"/>
                <a:cs typeface="Varela Round" pitchFamily="2" charset="-79"/>
              </a:rPr>
              <a:t> מעל הא"ב </a:t>
            </a:r>
            <a:r>
              <a:rPr lang="en-US" sz="2000" dirty="0">
                <a:latin typeface="Varela Round" pitchFamily="2" charset="-79"/>
                <a:cs typeface="Varela Round" pitchFamily="2" charset="-79"/>
              </a:rPr>
              <a:t>{a}</a:t>
            </a:r>
            <a:r>
              <a:rPr lang="he-IL" sz="2000" dirty="0">
                <a:latin typeface="Varela Round" pitchFamily="2" charset="-79"/>
                <a:cs typeface="Varela Round" pitchFamily="2" charset="-79"/>
              </a:rPr>
              <a:t> </a:t>
            </a:r>
            <a:r>
              <a:rPr lang="en-US" sz="2000" dirty="0">
                <a:latin typeface="Varela Round" pitchFamily="2" charset="-79"/>
                <a:cs typeface="Varela Round" pitchFamily="2" charset="-79"/>
              </a:rPr>
              <a:t> w </a:t>
            </a:r>
            <a:r>
              <a:rPr lang="he-IL" sz="2000" dirty="0">
                <a:latin typeface="Varela Round" pitchFamily="2" charset="-79"/>
                <a:cs typeface="Varela Round" pitchFamily="2" charset="-79"/>
              </a:rPr>
              <a:t>כתובה מתחילת הסרט.</a:t>
            </a:r>
          </a:p>
          <a:p>
            <a:pPr>
              <a:defRPr/>
            </a:pPr>
            <a:r>
              <a:rPr lang="he-IL" sz="2000" dirty="0">
                <a:latin typeface="Varela Round" pitchFamily="2" charset="-79"/>
                <a:cs typeface="Varela Round" pitchFamily="2" charset="-79"/>
              </a:rPr>
              <a:t>המכונה תכתוב על הסרט מתחילתו את המילה . </a:t>
            </a:r>
            <a:r>
              <a:rPr lang="en-US" sz="2000" dirty="0" err="1">
                <a:latin typeface="Varela Round" pitchFamily="2" charset="-79"/>
                <a:cs typeface="Varela Round" pitchFamily="2" charset="-79"/>
              </a:rPr>
              <a:t>w?w</a:t>
            </a:r>
            <a:endParaRPr lang="en-US" sz="2000" dirty="0">
              <a:latin typeface="Varela Round" pitchFamily="2" charset="-79"/>
              <a:cs typeface="Varela Round" pitchFamily="2" charset="-79"/>
            </a:endParaRPr>
          </a:p>
          <a:p>
            <a:pPr>
              <a:defRPr/>
            </a:pPr>
            <a:r>
              <a:rPr lang="he-IL" sz="2000" dirty="0">
                <a:latin typeface="Varela Round" pitchFamily="2" charset="-79"/>
                <a:cs typeface="Varela Round" pitchFamily="2" charset="-79"/>
              </a:rPr>
              <a:t>אם </a:t>
            </a:r>
            <a:r>
              <a:rPr lang="en-US" sz="2000" dirty="0">
                <a:latin typeface="Varela Round" pitchFamily="2" charset="-79"/>
                <a:cs typeface="Varela Round" pitchFamily="2" charset="-79"/>
              </a:rPr>
              <a:t> w </a:t>
            </a:r>
            <a:r>
              <a:rPr lang="he-IL" sz="2000" dirty="0">
                <a:latin typeface="Varela Round" pitchFamily="2" charset="-79"/>
                <a:cs typeface="Varela Round" pitchFamily="2" charset="-79"/>
              </a:rPr>
              <a:t>היא המילה הריקה, המכונה תכתוב על הסרט מתחילתו את המילה ? .</a:t>
            </a:r>
          </a:p>
        </p:txBody>
      </p:sp>
      <p:sp>
        <p:nvSpPr>
          <p:cNvPr id="10" name="הסבר ענן 9"/>
          <p:cNvSpPr/>
          <p:nvPr/>
        </p:nvSpPr>
        <p:spPr>
          <a:xfrm>
            <a:off x="3672461" y="1022216"/>
            <a:ext cx="2277363" cy="1300444"/>
          </a:xfrm>
          <a:prstGeom prst="cloudCallout">
            <a:avLst>
              <a:gd name="adj1" fmla="val 89794"/>
              <a:gd name="adj2" fmla="val 32871"/>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22" name="תמונה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8441" y="4235310"/>
            <a:ext cx="4026423" cy="6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תמונה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8441" y="5119613"/>
            <a:ext cx="5745990" cy="63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יו-יו ציורים - אימוג'י חושב"/>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713" t="9000" r="35366" b="22758"/>
          <a:stretch/>
        </p:blipFill>
        <p:spPr bwMode="auto">
          <a:xfrm>
            <a:off x="4239894" y="1105214"/>
            <a:ext cx="1335176" cy="125040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8AD7FE35-937C-423D-AB8E-20F18048BEC6}"/>
              </a:ext>
            </a:extLst>
          </p:cNvPr>
          <p:cNvSpPr txBox="1">
            <a:spLocks noChangeArrowheads="1"/>
          </p:cNvSpPr>
          <p:nvPr/>
        </p:nvSpPr>
        <p:spPr bwMode="auto">
          <a:xfrm>
            <a:off x="0" y="2405658"/>
            <a:ext cx="7024122" cy="3906008"/>
          </a:xfrm>
          <a:prstGeom prst="rect">
            <a:avLst/>
          </a:prstGeom>
          <a:noFill/>
          <a:ln w="9525">
            <a:noFill/>
            <a:miter lim="800000"/>
            <a:headEnd/>
            <a:tailEnd/>
          </a:ln>
        </p:spPr>
        <p:txBody>
          <a:bodyPr/>
          <a:lstStyle/>
          <a:p>
            <a:pPr>
              <a:defRPr/>
            </a:pPr>
            <a:r>
              <a:rPr lang="he-IL" sz="2400" dirty="0">
                <a:latin typeface="Varela Round" pitchFamily="2" charset="-79"/>
                <a:cs typeface="Varela Round" pitchFamily="2" charset="-79"/>
              </a:rPr>
              <a:t>הרעיון להוסיף ל </a:t>
            </a:r>
            <a:r>
              <a:rPr lang="en-US" sz="2400" dirty="0">
                <a:latin typeface="Varela Round" pitchFamily="2" charset="-79"/>
                <a:cs typeface="Varela Round" pitchFamily="2" charset="-79"/>
              </a:rPr>
              <a:t>w</a:t>
            </a:r>
            <a:r>
              <a:rPr lang="he-IL" sz="2400" dirty="0">
                <a:latin typeface="Varela Round" pitchFamily="2" charset="-79"/>
                <a:cs typeface="Varela Round" pitchFamily="2" charset="-79"/>
              </a:rPr>
              <a:t> את הסיומת </a:t>
            </a:r>
            <a:r>
              <a:rPr lang="en-US" sz="2400" dirty="0">
                <a:latin typeface="Varela Round" pitchFamily="2" charset="-79"/>
                <a:cs typeface="Varela Round" pitchFamily="2" charset="-79"/>
              </a:rPr>
              <a:t>?w</a:t>
            </a:r>
            <a:endParaRPr lang="he-IL" sz="2400" dirty="0">
              <a:latin typeface="Varela Round" pitchFamily="2" charset="-79"/>
              <a:cs typeface="Varela Round" pitchFamily="2" charset="-79"/>
            </a:endParaRPr>
          </a:p>
          <a:p>
            <a:pPr>
              <a:defRPr/>
            </a:pPr>
            <a:r>
              <a:rPr lang="he-IL" sz="2400" dirty="0">
                <a:latin typeface="Varela Round" pitchFamily="2" charset="-79"/>
                <a:cs typeface="Varela Round" pitchFamily="2" charset="-79"/>
              </a:rPr>
              <a:t>1. נעבור על הסרט עד סוף </a:t>
            </a:r>
            <a:r>
              <a:rPr lang="en-US" sz="2400" dirty="0">
                <a:latin typeface="Varela Round" pitchFamily="2" charset="-79"/>
                <a:cs typeface="Varela Round" pitchFamily="2" charset="-79"/>
              </a:rPr>
              <a:t>w</a:t>
            </a:r>
            <a:r>
              <a:rPr lang="he-IL" sz="2400" dirty="0">
                <a:latin typeface="Varela Round" pitchFamily="2" charset="-79"/>
                <a:cs typeface="Varela Round" pitchFamily="2" charset="-79"/>
              </a:rPr>
              <a:t>, נכתוב </a:t>
            </a:r>
            <a:r>
              <a:rPr lang="he-IL" sz="2800" dirty="0">
                <a:latin typeface="Varela Round" pitchFamily="2" charset="-79"/>
                <a:cs typeface="Varela Round" pitchFamily="2" charset="-79"/>
              </a:rPr>
              <a:t>?</a:t>
            </a:r>
            <a:r>
              <a:rPr lang="he-IL" sz="2400" dirty="0">
                <a:latin typeface="Varela Round" pitchFamily="2" charset="-79"/>
                <a:cs typeface="Varela Round" pitchFamily="2" charset="-79"/>
              </a:rPr>
              <a:t> ונחזור לתחילת המילה.</a:t>
            </a:r>
          </a:p>
          <a:p>
            <a:pPr>
              <a:defRPr/>
            </a:pPr>
            <a:r>
              <a:rPr lang="he-IL" sz="2400" dirty="0">
                <a:latin typeface="Varela Round" pitchFamily="2" charset="-79"/>
                <a:cs typeface="Varela Round" pitchFamily="2" charset="-79"/>
              </a:rPr>
              <a:t>2. עבור כל אות קלט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  </a:t>
            </a:r>
          </a:p>
          <a:p>
            <a:pPr marL="742950" lvl="1" indent="-285750">
              <a:buFont typeface="Arial" panose="020B0604020202020204" pitchFamily="34" charset="0"/>
              <a:buChar char="•"/>
              <a:defRPr/>
            </a:pPr>
            <a:r>
              <a:rPr lang="he-IL" sz="2400" dirty="0">
                <a:latin typeface="Varela Round" pitchFamily="2" charset="-79"/>
                <a:cs typeface="Varela Round" pitchFamily="2" charset="-79"/>
              </a:rPr>
              <a:t>נהפוך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  ל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a:t>
            </a:r>
          </a:p>
          <a:p>
            <a:pPr marL="742950" lvl="1" indent="-285750">
              <a:buFont typeface="Arial" panose="020B0604020202020204" pitchFamily="34" charset="0"/>
              <a:buChar char="•"/>
              <a:defRPr/>
            </a:pPr>
            <a:r>
              <a:rPr lang="he-IL" sz="2400" dirty="0">
                <a:latin typeface="Varela Round" pitchFamily="2" charset="-79"/>
                <a:cs typeface="Varela Round" pitchFamily="2" charset="-79"/>
              </a:rPr>
              <a:t>נרוץ על הסרט עד מציאת רווח </a:t>
            </a:r>
            <a:r>
              <a:rPr lang="he-IL" dirty="0">
                <a:latin typeface="Varela Round" pitchFamily="2" charset="-79"/>
                <a:cs typeface="Varela Round" pitchFamily="2" charset="-79"/>
              </a:rPr>
              <a:t>(נדלג על </a:t>
            </a:r>
            <a:r>
              <a:rPr lang="he-IL" dirty="0" err="1">
                <a:latin typeface="Varela Round" pitchFamily="2" charset="-79"/>
                <a:cs typeface="Varela Round" pitchFamily="2" charset="-79"/>
              </a:rPr>
              <a:t>המילת</a:t>
            </a:r>
            <a:r>
              <a:rPr lang="he-IL" dirty="0">
                <a:latin typeface="Varela Round" pitchFamily="2" charset="-79"/>
                <a:cs typeface="Varela Round" pitchFamily="2" charset="-79"/>
              </a:rPr>
              <a:t> הקלט, נעבור את ה ? , נדלג על מילת הפלט עד מציאת רווח) </a:t>
            </a:r>
            <a:r>
              <a:rPr lang="he-IL" sz="2400" dirty="0">
                <a:latin typeface="Varela Round" pitchFamily="2" charset="-79"/>
                <a:cs typeface="Varela Round" pitchFamily="2" charset="-79"/>
              </a:rPr>
              <a:t>ונחליף את הרווח ב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a:t>
            </a:r>
          </a:p>
          <a:p>
            <a:pPr marL="742950" lvl="1" indent="-285750">
              <a:buFont typeface="Arial" panose="020B0604020202020204" pitchFamily="34" charset="0"/>
              <a:buChar char="•"/>
              <a:defRPr/>
            </a:pPr>
            <a:r>
              <a:rPr lang="he-IL" sz="2400" dirty="0">
                <a:latin typeface="Varela Round" pitchFamily="2" charset="-79"/>
                <a:cs typeface="Varela Round" pitchFamily="2" charset="-79"/>
              </a:rPr>
              <a:t>נחזור שמאלה עד מציאת תו </a:t>
            </a:r>
            <a:r>
              <a:rPr lang="en-US" sz="2400" dirty="0">
                <a:latin typeface="Varela Round" pitchFamily="2" charset="-79"/>
                <a:cs typeface="Varela Round" pitchFamily="2" charset="-79"/>
              </a:rPr>
              <a:t>X</a:t>
            </a:r>
            <a:endParaRPr lang="he-IL" sz="2400" dirty="0">
              <a:latin typeface="Varela Round" pitchFamily="2" charset="-79"/>
              <a:cs typeface="Varela Round" pitchFamily="2" charset="-79"/>
            </a:endParaRPr>
          </a:p>
          <a:p>
            <a:pPr>
              <a:defRPr/>
            </a:pPr>
            <a:r>
              <a:rPr lang="he-IL" sz="2400" dirty="0">
                <a:latin typeface="Varela Round" pitchFamily="2" charset="-79"/>
                <a:cs typeface="Varela Round" pitchFamily="2" charset="-79"/>
              </a:rPr>
              <a:t>3 אם נמצא </a:t>
            </a:r>
            <a:r>
              <a:rPr lang="he-IL" sz="2800" dirty="0">
                <a:latin typeface="Varela Round" pitchFamily="2" charset="-79"/>
                <a:cs typeface="Varela Round" pitchFamily="2" charset="-79"/>
              </a:rPr>
              <a:t>?</a:t>
            </a:r>
            <a:r>
              <a:rPr lang="he-IL" sz="2400" dirty="0">
                <a:latin typeface="Varela Round" pitchFamily="2" charset="-79"/>
                <a:cs typeface="Varela Round" pitchFamily="2" charset="-79"/>
              </a:rPr>
              <a:t> נעבור על כל ה </a:t>
            </a:r>
            <a:r>
              <a:rPr lang="en-US" sz="2400" dirty="0">
                <a:latin typeface="Varela Round" pitchFamily="2" charset="-79"/>
                <a:cs typeface="Varela Round" pitchFamily="2" charset="-79"/>
              </a:rPr>
              <a:t>X</a:t>
            </a:r>
            <a:r>
              <a:rPr lang="he-IL" sz="2400" dirty="0">
                <a:latin typeface="Varela Round" pitchFamily="2" charset="-79"/>
                <a:cs typeface="Varela Round" pitchFamily="2" charset="-79"/>
              </a:rPr>
              <a:t> </a:t>
            </a:r>
            <a:r>
              <a:rPr lang="he-IL" sz="1600" dirty="0">
                <a:latin typeface="Varela Round" pitchFamily="2" charset="-79"/>
                <a:cs typeface="Varela Round" pitchFamily="2" charset="-79"/>
              </a:rPr>
              <a:t>(עד תחילת הסרט) </a:t>
            </a:r>
            <a:r>
              <a:rPr lang="he-IL" sz="2400" dirty="0">
                <a:latin typeface="Varela Round" pitchFamily="2" charset="-79"/>
                <a:cs typeface="Varela Round" pitchFamily="2" charset="-79"/>
              </a:rPr>
              <a:t>ונחליף ל </a:t>
            </a:r>
            <a:r>
              <a:rPr lang="en-US" sz="2400" dirty="0">
                <a:latin typeface="Varela Round" pitchFamily="2" charset="-79"/>
                <a:cs typeface="Varela Round" pitchFamily="2" charset="-79"/>
              </a:rPr>
              <a:t>a</a:t>
            </a:r>
            <a:r>
              <a:rPr lang="he-IL" sz="2400" dirty="0">
                <a:latin typeface="Varela Round" pitchFamily="2" charset="-79"/>
                <a:cs typeface="Varela Round" pitchFamily="2" charset="-79"/>
              </a:rPr>
              <a:t>.</a:t>
            </a:r>
          </a:p>
        </p:txBody>
      </p:sp>
      <p:sp>
        <p:nvSpPr>
          <p:cNvPr id="13" name="מלבן 12"/>
          <p:cNvSpPr/>
          <p:nvPr/>
        </p:nvSpPr>
        <p:spPr>
          <a:xfrm>
            <a:off x="750764" y="6291174"/>
            <a:ext cx="6461760" cy="461665"/>
          </a:xfrm>
          <a:prstGeom prst="rect">
            <a:avLst/>
          </a:prstGeom>
        </p:spPr>
        <p:txBody>
          <a:bodyPr wrap="square">
            <a:spAutoFit/>
          </a:bodyPr>
          <a:lstStyle/>
          <a:p>
            <a:pPr algn="r" rtl="1">
              <a:defRPr/>
            </a:pPr>
            <a:r>
              <a:rPr lang="he-IL" sz="2400" dirty="0">
                <a:solidFill>
                  <a:schemeClr val="accent1">
                    <a:lumMod val="75000"/>
                  </a:schemeClr>
                </a:solidFill>
                <a:latin typeface="Varela Round" pitchFamily="2" charset="-79"/>
                <a:cs typeface="Varela Round" pitchFamily="2" charset="-79"/>
              </a:rPr>
              <a:t>במקרה בו </a:t>
            </a:r>
            <a:r>
              <a:rPr lang="en-US" sz="2400" dirty="0">
                <a:solidFill>
                  <a:schemeClr val="accent1">
                    <a:lumMod val="75000"/>
                  </a:schemeClr>
                </a:solidFill>
                <a:latin typeface="Varela Round" pitchFamily="2" charset="-79"/>
                <a:cs typeface="Varela Round" pitchFamily="2" charset="-79"/>
              </a:rPr>
              <a:t>|w| = 0</a:t>
            </a:r>
            <a:r>
              <a:rPr lang="he-IL" sz="2400" dirty="0">
                <a:solidFill>
                  <a:schemeClr val="accent1">
                    <a:lumMod val="75000"/>
                  </a:schemeClr>
                </a:solidFill>
                <a:latin typeface="Varela Round" pitchFamily="2" charset="-79"/>
                <a:cs typeface="Varela Round" pitchFamily="2" charset="-79"/>
              </a:rPr>
              <a:t>  על הסרט נכתוב רק ?</a:t>
            </a:r>
          </a:p>
        </p:txBody>
      </p:sp>
    </p:spTree>
    <p:extLst>
      <p:ext uri="{BB962C8B-B14F-4D97-AF65-F5344CB8AC3E}">
        <p14:creationId xmlns:p14="http://schemas.microsoft.com/office/powerpoint/2010/main" val="407313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2014</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2014</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2031325"/>
          </a:xfrm>
          <a:prstGeom prst="rect">
            <a:avLst/>
          </a:prstGeom>
          <a:solidFill>
            <a:schemeClr val="bg1"/>
          </a:solidFill>
        </p:spPr>
        <p:txBody>
          <a:bodyPr wrap="square" rtlCol="1">
            <a:spAutoFit/>
          </a:bodyPr>
          <a:lstStyle/>
          <a:p>
            <a:pPr>
              <a:defRPr/>
            </a:pPr>
            <a:r>
              <a:rPr lang="he-IL" dirty="0">
                <a:latin typeface="Varela Round" pitchFamily="2" charset="-79"/>
                <a:cs typeface="Varela Round" pitchFamily="2" charset="-79"/>
              </a:rPr>
              <a:t>בְּנֵה מכונת </a:t>
            </a:r>
            <a:r>
              <a:rPr lang="he-IL" dirty="0" err="1">
                <a:latin typeface="Varela Round" pitchFamily="2" charset="-79"/>
                <a:cs typeface="Varela Round" pitchFamily="2" charset="-79"/>
              </a:rPr>
              <a:t>טיורינג</a:t>
            </a:r>
            <a:r>
              <a:rPr lang="he-IL" dirty="0">
                <a:latin typeface="Varela Round" pitchFamily="2" charset="-79"/>
                <a:cs typeface="Varela Round" pitchFamily="2" charset="-79"/>
              </a:rPr>
              <a:t> שעל סרט הזיכרון שלה כתובה מילה </a:t>
            </a:r>
            <a:r>
              <a:rPr lang="en-US" dirty="0">
                <a:latin typeface="Varela Round" pitchFamily="2" charset="-79"/>
                <a:cs typeface="Varela Round" pitchFamily="2" charset="-79"/>
              </a:rPr>
              <a:t>w </a:t>
            </a:r>
            <a:r>
              <a:rPr lang="he-IL" dirty="0">
                <a:latin typeface="Varela Round" pitchFamily="2" charset="-79"/>
                <a:cs typeface="Varela Round" pitchFamily="2" charset="-79"/>
              </a:rPr>
              <a:t> מעל הא"ב </a:t>
            </a:r>
            <a:r>
              <a:rPr lang="en-US" dirty="0">
                <a:latin typeface="Varela Round" pitchFamily="2" charset="-79"/>
                <a:cs typeface="Varela Round" pitchFamily="2" charset="-79"/>
              </a:rPr>
              <a:t>{a}</a:t>
            </a:r>
            <a:r>
              <a:rPr lang="he-IL" dirty="0">
                <a:latin typeface="Varela Round" pitchFamily="2" charset="-79"/>
                <a:cs typeface="Varela Round" pitchFamily="2" charset="-79"/>
              </a:rPr>
              <a:t> </a:t>
            </a:r>
            <a:r>
              <a:rPr lang="en-US" dirty="0">
                <a:latin typeface="Varela Round" pitchFamily="2" charset="-79"/>
                <a:cs typeface="Varela Round" pitchFamily="2" charset="-79"/>
              </a:rPr>
              <a:t> w </a:t>
            </a:r>
            <a:r>
              <a:rPr lang="he-IL" dirty="0">
                <a:latin typeface="Varela Round" pitchFamily="2" charset="-79"/>
                <a:cs typeface="Varela Round" pitchFamily="2" charset="-79"/>
              </a:rPr>
              <a:t>כתובה מתחילת הסרט.</a:t>
            </a:r>
          </a:p>
          <a:p>
            <a:pPr>
              <a:defRPr/>
            </a:pPr>
            <a:r>
              <a:rPr lang="he-IL" dirty="0">
                <a:latin typeface="Varela Round" pitchFamily="2" charset="-79"/>
                <a:cs typeface="Varela Round" pitchFamily="2" charset="-79"/>
              </a:rPr>
              <a:t>המכונה תכתוב על הסרט מתחילתו את המילה . </a:t>
            </a:r>
            <a:r>
              <a:rPr lang="en-US" dirty="0" err="1">
                <a:latin typeface="Varela Round" pitchFamily="2" charset="-79"/>
                <a:cs typeface="Varela Round" pitchFamily="2" charset="-79"/>
              </a:rPr>
              <a:t>w?w</a:t>
            </a:r>
            <a:endParaRPr lang="en-US" dirty="0">
              <a:latin typeface="Varela Round" pitchFamily="2" charset="-79"/>
              <a:cs typeface="Varela Round" pitchFamily="2" charset="-79"/>
            </a:endParaRPr>
          </a:p>
          <a:p>
            <a:pPr>
              <a:defRPr/>
            </a:pPr>
            <a:r>
              <a:rPr lang="he-IL" dirty="0">
                <a:latin typeface="Varela Round" pitchFamily="2" charset="-79"/>
                <a:cs typeface="Varela Round" pitchFamily="2" charset="-79"/>
              </a:rPr>
              <a:t>אם </a:t>
            </a:r>
            <a:r>
              <a:rPr lang="en-US" dirty="0">
                <a:latin typeface="Varela Round" pitchFamily="2" charset="-79"/>
                <a:cs typeface="Varela Round" pitchFamily="2" charset="-79"/>
              </a:rPr>
              <a:t> w </a:t>
            </a:r>
            <a:r>
              <a:rPr lang="he-IL" dirty="0">
                <a:latin typeface="Varela Round" pitchFamily="2" charset="-79"/>
                <a:cs typeface="Varela Round" pitchFamily="2" charset="-79"/>
              </a:rPr>
              <a:t>היא המילה הריקה, המכונה תכתוב על הסרט מתחילתו את המילה ? .</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8AD7FE35-937C-423D-AB8E-20F18048BEC6}"/>
              </a:ext>
            </a:extLst>
          </p:cNvPr>
          <p:cNvSpPr txBox="1">
            <a:spLocks noChangeArrowheads="1"/>
          </p:cNvSpPr>
          <p:nvPr/>
        </p:nvSpPr>
        <p:spPr bwMode="auto">
          <a:xfrm>
            <a:off x="284508" y="1442323"/>
            <a:ext cx="6703322" cy="892688"/>
          </a:xfrm>
          <a:prstGeom prst="rect">
            <a:avLst/>
          </a:prstGeom>
          <a:noFill/>
          <a:ln w="9525">
            <a:noFill/>
            <a:miter lim="800000"/>
            <a:headEnd/>
            <a:tailEnd/>
          </a:ln>
        </p:spPr>
        <p:txBody>
          <a:bodyPr/>
          <a:lstStyle/>
          <a:p>
            <a:pPr>
              <a:defRPr/>
            </a:pPr>
            <a:r>
              <a:rPr lang="he-IL" sz="2400" dirty="0">
                <a:latin typeface="Varela Round" pitchFamily="2" charset="-79"/>
                <a:cs typeface="Varela Round" pitchFamily="2" charset="-79"/>
              </a:rPr>
              <a:t>שלב 1</a:t>
            </a:r>
          </a:p>
          <a:p>
            <a:pPr>
              <a:defRPr/>
            </a:pPr>
            <a:r>
              <a:rPr lang="he-IL" sz="2400" dirty="0">
                <a:latin typeface="Varela Round" pitchFamily="2" charset="-79"/>
                <a:cs typeface="Varela Round" pitchFamily="2" charset="-79"/>
              </a:rPr>
              <a:t>נעבור על הסרט עד סוף </a:t>
            </a:r>
            <a:r>
              <a:rPr lang="en-US" sz="2400" dirty="0">
                <a:latin typeface="Varela Round" pitchFamily="2" charset="-79"/>
                <a:cs typeface="Varela Round" pitchFamily="2" charset="-79"/>
              </a:rPr>
              <a:t>w</a:t>
            </a:r>
            <a:r>
              <a:rPr lang="he-IL" sz="2400" dirty="0">
                <a:latin typeface="Varela Round" pitchFamily="2" charset="-79"/>
                <a:cs typeface="Varela Round" pitchFamily="2" charset="-79"/>
              </a:rPr>
              <a:t>, נכתוב </a:t>
            </a:r>
            <a:r>
              <a:rPr lang="he-IL" sz="2800" dirty="0">
                <a:latin typeface="Varela Round" pitchFamily="2" charset="-79"/>
                <a:cs typeface="Varela Round" pitchFamily="2" charset="-79"/>
              </a:rPr>
              <a:t>?</a:t>
            </a:r>
            <a:r>
              <a:rPr lang="he-IL" sz="2400" dirty="0">
                <a:latin typeface="Varela Round" pitchFamily="2" charset="-79"/>
                <a:cs typeface="Varela Round" pitchFamily="2" charset="-79"/>
              </a:rPr>
              <a:t> ונחזור לתחילת המילה.</a:t>
            </a:r>
          </a:p>
        </p:txBody>
      </p:sp>
      <p:grpSp>
        <p:nvGrpSpPr>
          <p:cNvPr id="7" name="קבוצה 6"/>
          <p:cNvGrpSpPr/>
          <p:nvPr/>
        </p:nvGrpSpPr>
        <p:grpSpPr>
          <a:xfrm>
            <a:off x="-6058" y="3719743"/>
            <a:ext cx="7583635" cy="1236306"/>
            <a:chOff x="-6058" y="3719743"/>
            <a:chExt cx="7583635" cy="1236306"/>
          </a:xfrm>
        </p:grpSpPr>
        <p:pic>
          <p:nvPicPr>
            <p:cNvPr id="12" name="תמונה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5195" b="73737"/>
            <a:stretch/>
          </p:blipFill>
          <p:spPr bwMode="auto">
            <a:xfrm>
              <a:off x="-6058" y="3719743"/>
              <a:ext cx="7583635" cy="12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אליפסה 3"/>
            <p:cNvSpPr/>
            <p:nvPr/>
          </p:nvSpPr>
          <p:spPr>
            <a:xfrm>
              <a:off x="7077455" y="4473285"/>
              <a:ext cx="500122" cy="482764"/>
            </a:xfrm>
            <a:prstGeom prst="ellipse">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14" name="תמונה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7582" y="5180982"/>
            <a:ext cx="4639025" cy="75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מלבן 9"/>
          <p:cNvSpPr/>
          <p:nvPr/>
        </p:nvSpPr>
        <p:spPr>
          <a:xfrm>
            <a:off x="7164812" y="5329569"/>
            <a:ext cx="336952" cy="461665"/>
          </a:xfrm>
          <a:prstGeom prst="rect">
            <a:avLst/>
          </a:prstGeom>
          <a:solidFill>
            <a:schemeClr val="bg1"/>
          </a:solidFill>
        </p:spPr>
        <p:txBody>
          <a:bodyPr wrap="none">
            <a:spAutoFit/>
          </a:bodyPr>
          <a:lstStyle/>
          <a:p>
            <a:r>
              <a:rPr lang="he-IL" sz="2400" dirty="0">
                <a:latin typeface="Varela Round" pitchFamily="2" charset="-79"/>
                <a:cs typeface="Varela Round" pitchFamily="2" charset="-79"/>
              </a:rPr>
              <a:t>?</a:t>
            </a:r>
            <a:endParaRPr lang="he-IL" sz="2400" b="1" dirty="0"/>
          </a:p>
        </p:txBody>
      </p:sp>
      <p:pic>
        <p:nvPicPr>
          <p:cNvPr id="15" name="תמונה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8670" r="70268" b="3177"/>
          <a:stretch/>
        </p:blipFill>
        <p:spPr bwMode="auto">
          <a:xfrm>
            <a:off x="4953228" y="5828715"/>
            <a:ext cx="1614579" cy="51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1577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2014</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2014</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2031325"/>
          </a:xfrm>
          <a:prstGeom prst="rect">
            <a:avLst/>
          </a:prstGeom>
          <a:solidFill>
            <a:schemeClr val="bg1"/>
          </a:solidFill>
        </p:spPr>
        <p:txBody>
          <a:bodyPr wrap="square" rtlCol="1">
            <a:spAutoFit/>
          </a:bodyPr>
          <a:lstStyle/>
          <a:p>
            <a:pPr>
              <a:defRPr/>
            </a:pPr>
            <a:r>
              <a:rPr lang="he-IL" dirty="0">
                <a:latin typeface="Varela Round" pitchFamily="2" charset="-79"/>
                <a:cs typeface="Varela Round" pitchFamily="2" charset="-79"/>
              </a:rPr>
              <a:t>בְּנֵה מכונת </a:t>
            </a:r>
            <a:r>
              <a:rPr lang="he-IL" dirty="0" err="1">
                <a:latin typeface="Varela Round" pitchFamily="2" charset="-79"/>
                <a:cs typeface="Varela Round" pitchFamily="2" charset="-79"/>
              </a:rPr>
              <a:t>טיורינג</a:t>
            </a:r>
            <a:r>
              <a:rPr lang="he-IL" dirty="0">
                <a:latin typeface="Varela Round" pitchFamily="2" charset="-79"/>
                <a:cs typeface="Varela Round" pitchFamily="2" charset="-79"/>
              </a:rPr>
              <a:t> שעל סרט הזיכרון שלה כתובה מילה </a:t>
            </a:r>
            <a:r>
              <a:rPr lang="en-US" dirty="0">
                <a:latin typeface="Varela Round" pitchFamily="2" charset="-79"/>
                <a:cs typeface="Varela Round" pitchFamily="2" charset="-79"/>
              </a:rPr>
              <a:t>w </a:t>
            </a:r>
            <a:r>
              <a:rPr lang="he-IL" dirty="0">
                <a:latin typeface="Varela Round" pitchFamily="2" charset="-79"/>
                <a:cs typeface="Varela Round" pitchFamily="2" charset="-79"/>
              </a:rPr>
              <a:t> מעל הא"ב </a:t>
            </a:r>
            <a:r>
              <a:rPr lang="en-US" dirty="0">
                <a:latin typeface="Varela Round" pitchFamily="2" charset="-79"/>
                <a:cs typeface="Varela Round" pitchFamily="2" charset="-79"/>
              </a:rPr>
              <a:t>{a}</a:t>
            </a:r>
            <a:r>
              <a:rPr lang="he-IL" dirty="0">
                <a:latin typeface="Varela Round" pitchFamily="2" charset="-79"/>
                <a:cs typeface="Varela Round" pitchFamily="2" charset="-79"/>
              </a:rPr>
              <a:t> </a:t>
            </a:r>
            <a:r>
              <a:rPr lang="en-US" dirty="0">
                <a:latin typeface="Varela Round" pitchFamily="2" charset="-79"/>
                <a:cs typeface="Varela Round" pitchFamily="2" charset="-79"/>
              </a:rPr>
              <a:t> w </a:t>
            </a:r>
            <a:r>
              <a:rPr lang="he-IL" dirty="0">
                <a:latin typeface="Varela Round" pitchFamily="2" charset="-79"/>
                <a:cs typeface="Varela Round" pitchFamily="2" charset="-79"/>
              </a:rPr>
              <a:t>כתובה מתחילת הסרט.</a:t>
            </a:r>
          </a:p>
          <a:p>
            <a:pPr>
              <a:defRPr/>
            </a:pPr>
            <a:r>
              <a:rPr lang="he-IL" dirty="0">
                <a:latin typeface="Varela Round" pitchFamily="2" charset="-79"/>
                <a:cs typeface="Varela Round" pitchFamily="2" charset="-79"/>
              </a:rPr>
              <a:t>המכונה תכתוב על הסרט מתחילתו את המילה . </a:t>
            </a:r>
            <a:r>
              <a:rPr lang="en-US" dirty="0" err="1">
                <a:latin typeface="Varela Round" pitchFamily="2" charset="-79"/>
                <a:cs typeface="Varela Round" pitchFamily="2" charset="-79"/>
              </a:rPr>
              <a:t>w?w</a:t>
            </a:r>
            <a:endParaRPr lang="en-US" dirty="0">
              <a:latin typeface="Varela Round" pitchFamily="2" charset="-79"/>
              <a:cs typeface="Varela Round" pitchFamily="2" charset="-79"/>
            </a:endParaRPr>
          </a:p>
          <a:p>
            <a:pPr>
              <a:defRPr/>
            </a:pPr>
            <a:r>
              <a:rPr lang="he-IL" dirty="0">
                <a:latin typeface="Varela Round" pitchFamily="2" charset="-79"/>
                <a:cs typeface="Varela Round" pitchFamily="2" charset="-79"/>
              </a:rPr>
              <a:t>אם </a:t>
            </a:r>
            <a:r>
              <a:rPr lang="en-US" dirty="0">
                <a:latin typeface="Varela Round" pitchFamily="2" charset="-79"/>
                <a:cs typeface="Varela Round" pitchFamily="2" charset="-79"/>
              </a:rPr>
              <a:t> w </a:t>
            </a:r>
            <a:r>
              <a:rPr lang="he-IL" dirty="0">
                <a:latin typeface="Varela Round" pitchFamily="2" charset="-79"/>
                <a:cs typeface="Varela Round" pitchFamily="2" charset="-79"/>
              </a:rPr>
              <a:t>היא המילה הריקה, המכונה תכתוב על הסרט מתחילתו את המילה ? .</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grpSp>
        <p:nvGrpSpPr>
          <p:cNvPr id="4" name="קבוצה 3"/>
          <p:cNvGrpSpPr/>
          <p:nvPr/>
        </p:nvGrpSpPr>
        <p:grpSpPr>
          <a:xfrm>
            <a:off x="2762192" y="4910180"/>
            <a:ext cx="1572063" cy="484939"/>
            <a:chOff x="-299180" y="6037976"/>
            <a:chExt cx="1140426" cy="484939"/>
          </a:xfrm>
        </p:grpSpPr>
        <p:sp>
          <p:nvSpPr>
            <p:cNvPr id="16" name="מלבן 15"/>
            <p:cNvSpPr/>
            <p:nvPr/>
          </p:nvSpPr>
          <p:spPr>
            <a:xfrm>
              <a:off x="-299180" y="6061250"/>
              <a:ext cx="1140425" cy="461665"/>
            </a:xfrm>
            <a:prstGeom prst="rect">
              <a:avLst/>
            </a:prstGeom>
          </p:spPr>
          <p:txBody>
            <a:bodyPr wrap="square">
              <a:spAutoFit/>
            </a:bodyPr>
            <a:lstStyle/>
            <a:p>
              <a:pPr algn="ctr">
                <a:spcBef>
                  <a:spcPts val="600"/>
                </a:spcBef>
                <a:defRPr/>
              </a:pPr>
              <a:r>
                <a:rPr lang="en-US" sz="2400" dirty="0">
                  <a:solidFill>
                    <a:schemeClr val="accent1">
                      <a:lumMod val="75000"/>
                    </a:schemeClr>
                  </a:solidFill>
                  <a:latin typeface="Varela Round" pitchFamily="2" charset="-79"/>
                  <a:cs typeface="Varela Round" pitchFamily="2" charset="-79"/>
                </a:rPr>
                <a:t>|w| = 0</a:t>
              </a:r>
              <a:endParaRPr lang="he-IL" sz="2400" dirty="0">
                <a:solidFill>
                  <a:schemeClr val="accent1">
                    <a:lumMod val="75000"/>
                  </a:schemeClr>
                </a:solidFill>
                <a:latin typeface="Varela Round" pitchFamily="2" charset="-79"/>
                <a:cs typeface="Varela Round" pitchFamily="2" charset="-79"/>
              </a:endParaRPr>
            </a:p>
          </p:txBody>
        </p:sp>
        <p:sp>
          <p:nvSpPr>
            <p:cNvPr id="18" name="הסבר מלבני מעוגל 17"/>
            <p:cNvSpPr/>
            <p:nvPr/>
          </p:nvSpPr>
          <p:spPr>
            <a:xfrm>
              <a:off x="-299179" y="6037976"/>
              <a:ext cx="1140425" cy="457496"/>
            </a:xfrm>
            <a:prstGeom prst="wedgeRoundRectCallout">
              <a:avLst>
                <a:gd name="adj1" fmla="val -111059"/>
                <a:gd name="adj2" fmla="val -259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20" name="תמונה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 t="15447" r="85759" b="28662"/>
          <a:stretch/>
        </p:blipFill>
        <p:spPr bwMode="auto">
          <a:xfrm>
            <a:off x="447460" y="2889504"/>
            <a:ext cx="1088732" cy="224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קבוצה 21"/>
          <p:cNvGrpSpPr/>
          <p:nvPr/>
        </p:nvGrpSpPr>
        <p:grpSpPr>
          <a:xfrm>
            <a:off x="429172" y="2120355"/>
            <a:ext cx="6618901" cy="1236306"/>
            <a:chOff x="-6058" y="3719743"/>
            <a:chExt cx="7583635" cy="1236306"/>
          </a:xfrm>
        </p:grpSpPr>
        <p:pic>
          <p:nvPicPr>
            <p:cNvPr id="23" name="תמונה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5195" b="73737"/>
            <a:stretch/>
          </p:blipFill>
          <p:spPr bwMode="auto">
            <a:xfrm>
              <a:off x="-6058" y="3719743"/>
              <a:ext cx="7583635" cy="12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אליפסה 24"/>
            <p:cNvSpPr/>
            <p:nvPr/>
          </p:nvSpPr>
          <p:spPr>
            <a:xfrm>
              <a:off x="7077455" y="4473285"/>
              <a:ext cx="500122" cy="482764"/>
            </a:xfrm>
            <a:prstGeom prst="ellipse">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37439391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2014</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2014</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2031325"/>
          </a:xfrm>
          <a:prstGeom prst="rect">
            <a:avLst/>
          </a:prstGeom>
          <a:solidFill>
            <a:schemeClr val="bg1"/>
          </a:solidFill>
        </p:spPr>
        <p:txBody>
          <a:bodyPr wrap="square" rtlCol="1">
            <a:spAutoFit/>
          </a:bodyPr>
          <a:lstStyle/>
          <a:p>
            <a:pPr>
              <a:defRPr/>
            </a:pPr>
            <a:r>
              <a:rPr lang="he-IL" dirty="0">
                <a:latin typeface="Varela Round" pitchFamily="2" charset="-79"/>
                <a:cs typeface="Varela Round" pitchFamily="2" charset="-79"/>
              </a:rPr>
              <a:t>בְּנֵה מכונת </a:t>
            </a:r>
            <a:r>
              <a:rPr lang="he-IL" dirty="0" err="1">
                <a:latin typeface="Varela Round" pitchFamily="2" charset="-79"/>
                <a:cs typeface="Varela Round" pitchFamily="2" charset="-79"/>
              </a:rPr>
              <a:t>טיורינג</a:t>
            </a:r>
            <a:r>
              <a:rPr lang="he-IL" dirty="0">
                <a:latin typeface="Varela Round" pitchFamily="2" charset="-79"/>
                <a:cs typeface="Varela Round" pitchFamily="2" charset="-79"/>
              </a:rPr>
              <a:t> שעל סרט הזיכרון שלה כתובה מילה </a:t>
            </a:r>
            <a:r>
              <a:rPr lang="en-US" dirty="0">
                <a:latin typeface="Varela Round" pitchFamily="2" charset="-79"/>
                <a:cs typeface="Varela Round" pitchFamily="2" charset="-79"/>
              </a:rPr>
              <a:t>w </a:t>
            </a:r>
            <a:r>
              <a:rPr lang="he-IL" dirty="0">
                <a:latin typeface="Varela Round" pitchFamily="2" charset="-79"/>
                <a:cs typeface="Varela Round" pitchFamily="2" charset="-79"/>
              </a:rPr>
              <a:t> מעל הא"ב </a:t>
            </a:r>
            <a:r>
              <a:rPr lang="en-US" dirty="0">
                <a:latin typeface="Varela Round" pitchFamily="2" charset="-79"/>
                <a:cs typeface="Varela Round" pitchFamily="2" charset="-79"/>
              </a:rPr>
              <a:t>{a}</a:t>
            </a:r>
            <a:r>
              <a:rPr lang="he-IL" dirty="0">
                <a:latin typeface="Varela Round" pitchFamily="2" charset="-79"/>
                <a:cs typeface="Varela Round" pitchFamily="2" charset="-79"/>
              </a:rPr>
              <a:t> </a:t>
            </a:r>
            <a:r>
              <a:rPr lang="en-US" dirty="0">
                <a:latin typeface="Varela Round" pitchFamily="2" charset="-79"/>
                <a:cs typeface="Varela Round" pitchFamily="2" charset="-79"/>
              </a:rPr>
              <a:t> w </a:t>
            </a:r>
            <a:r>
              <a:rPr lang="he-IL" dirty="0">
                <a:latin typeface="Varela Round" pitchFamily="2" charset="-79"/>
                <a:cs typeface="Varela Round" pitchFamily="2" charset="-79"/>
              </a:rPr>
              <a:t>כתובה מתחילת הסרט.</a:t>
            </a:r>
          </a:p>
          <a:p>
            <a:pPr>
              <a:defRPr/>
            </a:pPr>
            <a:r>
              <a:rPr lang="he-IL" dirty="0">
                <a:latin typeface="Varela Round" pitchFamily="2" charset="-79"/>
                <a:cs typeface="Varela Round" pitchFamily="2" charset="-79"/>
              </a:rPr>
              <a:t>המכונה תכתוב על הסרט מתחילתו את המילה . </a:t>
            </a:r>
            <a:r>
              <a:rPr lang="en-US" dirty="0" err="1">
                <a:latin typeface="Varela Round" pitchFamily="2" charset="-79"/>
                <a:cs typeface="Varela Round" pitchFamily="2" charset="-79"/>
              </a:rPr>
              <a:t>w?w</a:t>
            </a:r>
            <a:endParaRPr lang="en-US" dirty="0">
              <a:latin typeface="Varela Round" pitchFamily="2" charset="-79"/>
              <a:cs typeface="Varela Round" pitchFamily="2" charset="-79"/>
            </a:endParaRPr>
          </a:p>
          <a:p>
            <a:pPr>
              <a:defRPr/>
            </a:pPr>
            <a:r>
              <a:rPr lang="he-IL" dirty="0">
                <a:latin typeface="Varela Round" pitchFamily="2" charset="-79"/>
                <a:cs typeface="Varela Round" pitchFamily="2" charset="-79"/>
              </a:rPr>
              <a:t>אם </a:t>
            </a:r>
            <a:r>
              <a:rPr lang="en-US" dirty="0">
                <a:latin typeface="Varela Round" pitchFamily="2" charset="-79"/>
                <a:cs typeface="Varela Round" pitchFamily="2" charset="-79"/>
              </a:rPr>
              <a:t> w </a:t>
            </a:r>
            <a:r>
              <a:rPr lang="he-IL" dirty="0">
                <a:latin typeface="Varela Round" pitchFamily="2" charset="-79"/>
                <a:cs typeface="Varela Round" pitchFamily="2" charset="-79"/>
              </a:rPr>
              <a:t>היא המילה הריקה, המכונה תכתוב על הסרט מתחילתו את המילה ? .</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8AD7FE35-937C-423D-AB8E-20F18048BEC6}"/>
              </a:ext>
            </a:extLst>
          </p:cNvPr>
          <p:cNvSpPr txBox="1">
            <a:spLocks noChangeArrowheads="1"/>
          </p:cNvSpPr>
          <p:nvPr/>
        </p:nvSpPr>
        <p:spPr bwMode="auto">
          <a:xfrm>
            <a:off x="178176" y="993830"/>
            <a:ext cx="6917231" cy="2108555"/>
          </a:xfrm>
          <a:prstGeom prst="rect">
            <a:avLst/>
          </a:prstGeom>
          <a:noFill/>
          <a:ln w="9525">
            <a:noFill/>
            <a:miter lim="800000"/>
            <a:headEnd/>
            <a:tailEnd/>
          </a:ln>
        </p:spPr>
        <p:txBody>
          <a:bodyPr/>
          <a:lstStyle/>
          <a:p>
            <a:pPr>
              <a:defRPr/>
            </a:pPr>
            <a:r>
              <a:rPr lang="he-IL" dirty="0">
                <a:latin typeface="Varela Round" pitchFamily="2" charset="-79"/>
                <a:cs typeface="Varela Round" pitchFamily="2" charset="-79"/>
              </a:rPr>
              <a:t>שלב 2</a:t>
            </a:r>
          </a:p>
          <a:p>
            <a:pPr>
              <a:defRPr/>
            </a:pPr>
            <a:r>
              <a:rPr lang="he-IL" dirty="0">
                <a:latin typeface="Varela Round" pitchFamily="2" charset="-79"/>
                <a:cs typeface="Varela Round" pitchFamily="2" charset="-79"/>
              </a:rPr>
              <a:t>עבור כל אות קלט </a:t>
            </a:r>
            <a:r>
              <a:rPr lang="en-US" dirty="0">
                <a:latin typeface="Varela Round" pitchFamily="2" charset="-79"/>
                <a:cs typeface="Varela Round" pitchFamily="2" charset="-79"/>
              </a:rPr>
              <a:t>a</a:t>
            </a:r>
            <a:r>
              <a:rPr lang="he-IL" dirty="0">
                <a:latin typeface="Varela Round" pitchFamily="2" charset="-79"/>
                <a:cs typeface="Varela Round" pitchFamily="2" charset="-79"/>
              </a:rPr>
              <a:t>:  </a:t>
            </a:r>
          </a:p>
          <a:p>
            <a:pPr marL="742950" lvl="1" indent="-285750">
              <a:buFont typeface="Arial" panose="020B0604020202020204" pitchFamily="34" charset="0"/>
              <a:buChar char="•"/>
              <a:defRPr/>
            </a:pPr>
            <a:r>
              <a:rPr lang="he-IL" dirty="0">
                <a:latin typeface="Varela Round" pitchFamily="2" charset="-79"/>
                <a:cs typeface="Varela Round" pitchFamily="2" charset="-79"/>
              </a:rPr>
              <a:t>נהפוך </a:t>
            </a:r>
            <a:r>
              <a:rPr lang="en-US" dirty="0">
                <a:latin typeface="Varela Round" pitchFamily="2" charset="-79"/>
                <a:cs typeface="Varela Round" pitchFamily="2" charset="-79"/>
              </a:rPr>
              <a:t>a</a:t>
            </a:r>
            <a:r>
              <a:rPr lang="he-IL" dirty="0">
                <a:latin typeface="Varela Round" pitchFamily="2" charset="-79"/>
                <a:cs typeface="Varela Round" pitchFamily="2" charset="-79"/>
              </a:rPr>
              <a:t>  ל </a:t>
            </a:r>
            <a:r>
              <a:rPr lang="en-US" dirty="0">
                <a:latin typeface="Varela Round" pitchFamily="2" charset="-79"/>
                <a:cs typeface="Varela Round" pitchFamily="2" charset="-79"/>
              </a:rPr>
              <a:t>X</a:t>
            </a:r>
            <a:r>
              <a:rPr lang="he-IL" dirty="0">
                <a:latin typeface="Varela Round" pitchFamily="2" charset="-79"/>
                <a:cs typeface="Varela Round" pitchFamily="2" charset="-79"/>
              </a:rPr>
              <a:t>,    </a:t>
            </a:r>
          </a:p>
          <a:p>
            <a:pPr marL="742950" lvl="1" indent="-285750">
              <a:buFont typeface="Arial" panose="020B0604020202020204" pitchFamily="34" charset="0"/>
              <a:buChar char="•"/>
              <a:defRPr/>
            </a:pPr>
            <a:r>
              <a:rPr lang="he-IL" dirty="0">
                <a:latin typeface="Varela Round" pitchFamily="2" charset="-79"/>
                <a:cs typeface="Varela Round" pitchFamily="2" charset="-79"/>
              </a:rPr>
              <a:t>נרוץ על הסרט עד מציאת רווח </a:t>
            </a:r>
            <a:r>
              <a:rPr lang="he-IL" sz="1400" dirty="0">
                <a:latin typeface="Varela Round" pitchFamily="2" charset="-79"/>
                <a:cs typeface="Varela Round" pitchFamily="2" charset="-79"/>
              </a:rPr>
              <a:t>(נדלג על </a:t>
            </a:r>
            <a:r>
              <a:rPr lang="he-IL" sz="1400" dirty="0" err="1">
                <a:latin typeface="Varela Round" pitchFamily="2" charset="-79"/>
                <a:cs typeface="Varela Round" pitchFamily="2" charset="-79"/>
              </a:rPr>
              <a:t>המילת</a:t>
            </a:r>
            <a:r>
              <a:rPr lang="he-IL" sz="1400" dirty="0">
                <a:latin typeface="Varela Round" pitchFamily="2" charset="-79"/>
                <a:cs typeface="Varela Round" pitchFamily="2" charset="-79"/>
              </a:rPr>
              <a:t> הקלט, נעבור את ה ? , נדלג על מילת הפלט עד מציאת רווח) </a:t>
            </a:r>
            <a:r>
              <a:rPr lang="he-IL" dirty="0">
                <a:latin typeface="Varela Round" pitchFamily="2" charset="-79"/>
                <a:cs typeface="Varela Round" pitchFamily="2" charset="-79"/>
              </a:rPr>
              <a:t>ונחליף את הרווח ב "</a:t>
            </a:r>
            <a:r>
              <a:rPr lang="en-US" dirty="0">
                <a:latin typeface="Varela Round" pitchFamily="2" charset="-79"/>
                <a:cs typeface="Varela Round" pitchFamily="2" charset="-79"/>
              </a:rPr>
              <a:t>a</a:t>
            </a:r>
            <a:r>
              <a:rPr lang="he-IL" dirty="0">
                <a:latin typeface="Varela Round" pitchFamily="2" charset="-79"/>
                <a:cs typeface="Varela Round" pitchFamily="2" charset="-79"/>
              </a:rPr>
              <a:t>"</a:t>
            </a:r>
          </a:p>
          <a:p>
            <a:pPr marL="742950" lvl="1" indent="-285750">
              <a:buFont typeface="Arial" panose="020B0604020202020204" pitchFamily="34" charset="0"/>
              <a:buChar char="•"/>
              <a:defRPr/>
            </a:pPr>
            <a:r>
              <a:rPr lang="he-IL" dirty="0">
                <a:latin typeface="Varela Round" pitchFamily="2" charset="-79"/>
                <a:cs typeface="Varela Round" pitchFamily="2" charset="-79"/>
              </a:rPr>
              <a:t>נחזור שמאלה עד מציאת תו </a:t>
            </a:r>
            <a:r>
              <a:rPr lang="en-US" dirty="0">
                <a:latin typeface="Varela Round" pitchFamily="2" charset="-79"/>
                <a:cs typeface="Varela Round" pitchFamily="2" charset="-79"/>
              </a:rPr>
              <a:t>X</a:t>
            </a:r>
            <a:endParaRPr lang="he-IL" dirty="0">
              <a:latin typeface="Varela Round" pitchFamily="2" charset="-79"/>
              <a:cs typeface="Varela Round" pitchFamily="2" charset="-79"/>
            </a:endParaRPr>
          </a:p>
        </p:txBody>
      </p:sp>
      <p:grpSp>
        <p:nvGrpSpPr>
          <p:cNvPr id="19" name="קבוצה 18"/>
          <p:cNvGrpSpPr/>
          <p:nvPr/>
        </p:nvGrpSpPr>
        <p:grpSpPr>
          <a:xfrm>
            <a:off x="9182202" y="4466006"/>
            <a:ext cx="1882067" cy="1092607"/>
            <a:chOff x="8816442" y="4721664"/>
            <a:chExt cx="1882067" cy="1092607"/>
          </a:xfrm>
        </p:grpSpPr>
        <p:sp>
          <p:nvSpPr>
            <p:cNvPr id="21" name="מלבן 20"/>
            <p:cNvSpPr/>
            <p:nvPr/>
          </p:nvSpPr>
          <p:spPr>
            <a:xfrm>
              <a:off x="8816442" y="4721664"/>
              <a:ext cx="1882067" cy="1092607"/>
            </a:xfrm>
            <a:prstGeom prst="rect">
              <a:avLst/>
            </a:prstGeom>
          </p:spPr>
          <p:txBody>
            <a:bodyPr wrap="square">
              <a:spAutoFit/>
            </a:bodyPr>
            <a:lstStyle/>
            <a:p>
              <a:pPr>
                <a:spcBef>
                  <a:spcPts val="600"/>
                </a:spcBef>
                <a:defRPr/>
              </a:pPr>
              <a:r>
                <a:rPr lang="he-IL" sz="2000" dirty="0">
                  <a:solidFill>
                    <a:schemeClr val="accent1">
                      <a:lumMod val="75000"/>
                    </a:schemeClr>
                  </a:solidFill>
                  <a:latin typeface="Varela Round" pitchFamily="2" charset="-79"/>
                  <a:cs typeface="Varela Round" pitchFamily="2" charset="-79"/>
                </a:rPr>
                <a:t>שלב 2</a:t>
              </a:r>
            </a:p>
            <a:p>
              <a:pPr>
                <a:spcBef>
                  <a:spcPts val="600"/>
                </a:spcBef>
                <a:defRPr/>
              </a:pPr>
              <a:r>
                <a:rPr lang="he-IL" sz="2000" dirty="0">
                  <a:solidFill>
                    <a:schemeClr val="accent1">
                      <a:lumMod val="75000"/>
                    </a:schemeClr>
                  </a:solidFill>
                  <a:latin typeface="Varela Round" pitchFamily="2" charset="-79"/>
                  <a:cs typeface="Varela Round" pitchFamily="2" charset="-79"/>
                </a:rPr>
                <a:t>מעבר על מילת הקלט </a:t>
              </a:r>
              <a:r>
                <a:rPr lang="en-US" sz="2000" dirty="0">
                  <a:solidFill>
                    <a:schemeClr val="accent1">
                      <a:lumMod val="75000"/>
                    </a:schemeClr>
                  </a:solidFill>
                  <a:latin typeface="Varela Round" pitchFamily="2" charset="-79"/>
                  <a:cs typeface="Varela Round" pitchFamily="2" charset="-79"/>
                </a:rPr>
                <a:t>w</a:t>
              </a:r>
            </a:p>
          </p:txBody>
        </p:sp>
        <p:sp>
          <p:nvSpPr>
            <p:cNvPr id="24" name="הסבר מלבני מעוגל 23"/>
            <p:cNvSpPr/>
            <p:nvPr/>
          </p:nvSpPr>
          <p:spPr>
            <a:xfrm>
              <a:off x="8816443" y="4743312"/>
              <a:ext cx="1882066" cy="1055078"/>
            </a:xfrm>
            <a:prstGeom prst="wedgeRoundRectCallout">
              <a:avLst>
                <a:gd name="adj1" fmla="val -122743"/>
                <a:gd name="adj2" fmla="val -695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 name="קבוצה 2"/>
          <p:cNvGrpSpPr/>
          <p:nvPr/>
        </p:nvGrpSpPr>
        <p:grpSpPr>
          <a:xfrm>
            <a:off x="4605312" y="3218472"/>
            <a:ext cx="3359600" cy="3570205"/>
            <a:chOff x="4824929" y="3287794"/>
            <a:chExt cx="3359600" cy="3570205"/>
          </a:xfrm>
        </p:grpSpPr>
        <p:pic>
          <p:nvPicPr>
            <p:cNvPr id="12" name="תמונה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4783" t="11292" r="-1"/>
            <a:stretch/>
          </p:blipFill>
          <p:spPr bwMode="auto">
            <a:xfrm>
              <a:off x="5491872" y="3287794"/>
              <a:ext cx="2692657" cy="35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שולש ישר-זווית 1"/>
            <p:cNvSpPr/>
            <p:nvPr/>
          </p:nvSpPr>
          <p:spPr>
            <a:xfrm rot="19166389">
              <a:off x="4824929" y="4013763"/>
              <a:ext cx="1756253" cy="46360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7" name="קבוצה 6"/>
          <p:cNvGrpSpPr/>
          <p:nvPr/>
        </p:nvGrpSpPr>
        <p:grpSpPr>
          <a:xfrm>
            <a:off x="225405" y="2618608"/>
            <a:ext cx="6618901" cy="3018573"/>
            <a:chOff x="429172" y="2120355"/>
            <a:chExt cx="6618901" cy="3018573"/>
          </a:xfrm>
        </p:grpSpPr>
        <p:pic>
          <p:nvPicPr>
            <p:cNvPr id="20" name="תמונה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 t="15447" r="85759" b="28662"/>
            <a:stretch/>
          </p:blipFill>
          <p:spPr bwMode="auto">
            <a:xfrm>
              <a:off x="447460" y="2889504"/>
              <a:ext cx="1088732" cy="224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קבוצה 21"/>
            <p:cNvGrpSpPr/>
            <p:nvPr/>
          </p:nvGrpSpPr>
          <p:grpSpPr>
            <a:xfrm>
              <a:off x="429172" y="2120355"/>
              <a:ext cx="6618901" cy="1236306"/>
              <a:chOff x="-6058" y="3719743"/>
              <a:chExt cx="7583635" cy="1236306"/>
            </a:xfrm>
          </p:grpSpPr>
          <p:pic>
            <p:nvPicPr>
              <p:cNvPr id="23" name="תמונה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5195" b="73737"/>
              <a:stretch/>
            </p:blipFill>
            <p:spPr bwMode="auto">
              <a:xfrm>
                <a:off x="-6058" y="3719743"/>
                <a:ext cx="7583635" cy="12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אליפסה 24"/>
              <p:cNvSpPr/>
              <p:nvPr/>
            </p:nvSpPr>
            <p:spPr>
              <a:xfrm>
                <a:off x="7077455" y="4473285"/>
                <a:ext cx="500122" cy="482764"/>
              </a:xfrm>
              <a:prstGeom prst="ellipse">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spTree>
    <p:extLst>
      <p:ext uri="{BB962C8B-B14F-4D97-AF65-F5344CB8AC3E}">
        <p14:creationId xmlns:p14="http://schemas.microsoft.com/office/powerpoint/2010/main" val="178518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מחבר ישר 2">
            <a:extLst>
              <a:ext uri="{FF2B5EF4-FFF2-40B4-BE49-F238E27FC236}">
                <a16:creationId xmlns:a16="http://schemas.microsoft.com/office/drawing/2014/main" id="{038A1280-6BAE-409B-AE0C-BAF15DBD96A5}"/>
              </a:ext>
            </a:extLst>
          </p:cNvPr>
          <p:cNvCxnSpPr>
            <a:cxnSpLocks/>
          </p:cNvCxnSpPr>
          <p:nvPr/>
        </p:nvCxnSpPr>
        <p:spPr>
          <a:xfrm>
            <a:off x="5302502" y="101087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714232A-BE76-4CCB-A48E-44FAAC02C8B8}"/>
              </a:ext>
            </a:extLst>
          </p:cNvPr>
          <p:cNvSpPr txBox="1"/>
          <p:nvPr/>
        </p:nvSpPr>
        <p:spPr>
          <a:xfrm>
            <a:off x="1883664" y="370810"/>
            <a:ext cx="9601199"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ושפות חסרות הקשר</a:t>
            </a:r>
          </a:p>
        </p:txBody>
      </p:sp>
      <p:sp>
        <p:nvSpPr>
          <p:cNvPr id="5" name="TextBox 4">
            <a:extLst>
              <a:ext uri="{FF2B5EF4-FFF2-40B4-BE49-F238E27FC236}">
                <a16:creationId xmlns:a16="http://schemas.microsoft.com/office/drawing/2014/main" id="{8B59E180-F7AA-4595-A52D-8390622A9B1F}"/>
              </a:ext>
            </a:extLst>
          </p:cNvPr>
          <p:cNvSpPr txBox="1"/>
          <p:nvPr/>
        </p:nvSpPr>
        <p:spPr>
          <a:xfrm>
            <a:off x="757237" y="1632607"/>
            <a:ext cx="8123341" cy="3293209"/>
          </a:xfrm>
          <a:prstGeom prst="rect">
            <a:avLst/>
          </a:prstGeom>
          <a:noFill/>
        </p:spPr>
        <p:txBody>
          <a:bodyPr wrap="square" rtlCol="1">
            <a:spAutoFit/>
          </a:bodyPr>
          <a:lstStyle/>
          <a:p>
            <a:pPr>
              <a:defRPr/>
            </a:pPr>
            <a:r>
              <a:rPr lang="he-IL" sz="2400" dirty="0">
                <a:solidFill>
                  <a:srgbClr val="000000"/>
                </a:solidFill>
                <a:latin typeface="Varela Round" pitchFamily="2" charset="-79"/>
                <a:cs typeface="Varela Round" pitchFamily="2" charset="-79"/>
              </a:rPr>
              <a:t>התזה של צ'רץ'-</a:t>
            </a:r>
            <a:r>
              <a:rPr lang="he-IL" sz="2400" dirty="0" err="1">
                <a:solidFill>
                  <a:srgbClr val="000000"/>
                </a:solidFill>
                <a:latin typeface="Varela Round" pitchFamily="2" charset="-79"/>
                <a:cs typeface="Varela Round" pitchFamily="2" charset="-79"/>
              </a:rPr>
              <a:t>טיורינג</a:t>
            </a:r>
            <a:r>
              <a:rPr lang="he-IL" sz="2400" dirty="0">
                <a:solidFill>
                  <a:srgbClr val="000000"/>
                </a:solidFill>
                <a:latin typeface="Varela Round" pitchFamily="2" charset="-79"/>
                <a:cs typeface="Varela Round" pitchFamily="2" charset="-79"/>
              </a:rPr>
              <a:t> </a:t>
            </a:r>
            <a:r>
              <a:rPr lang="he-IL" dirty="0">
                <a:solidFill>
                  <a:srgbClr val="000000"/>
                </a:solidFill>
                <a:latin typeface="Varela Round" pitchFamily="2" charset="-79"/>
                <a:cs typeface="Varela Round" pitchFamily="2" charset="-79"/>
              </a:rPr>
              <a:t>(זוהי סברה בסיסית במדעי המחשב, אשר הוצעה על ידי אלן </a:t>
            </a:r>
            <a:r>
              <a:rPr lang="he-IL" dirty="0" err="1">
                <a:solidFill>
                  <a:srgbClr val="000000"/>
                </a:solidFill>
                <a:latin typeface="Varela Round" pitchFamily="2" charset="-79"/>
                <a:cs typeface="Varela Round" pitchFamily="2" charset="-79"/>
              </a:rPr>
              <a:t>טיורינג</a:t>
            </a:r>
            <a:r>
              <a:rPr lang="he-IL" dirty="0">
                <a:solidFill>
                  <a:srgbClr val="000000"/>
                </a:solidFill>
                <a:latin typeface="Varela Round" pitchFamily="2" charset="-79"/>
                <a:cs typeface="Varela Round" pitchFamily="2" charset="-79"/>
              </a:rPr>
              <a:t> </a:t>
            </a:r>
            <a:r>
              <a:rPr lang="he-IL" dirty="0" err="1">
                <a:solidFill>
                  <a:srgbClr val="000000"/>
                </a:solidFill>
                <a:latin typeface="Varela Round" pitchFamily="2" charset="-79"/>
                <a:cs typeface="Varela Round" pitchFamily="2" charset="-79"/>
              </a:rPr>
              <a:t>ואלונזו</a:t>
            </a:r>
            <a:r>
              <a:rPr lang="he-IL" dirty="0">
                <a:solidFill>
                  <a:srgbClr val="000000"/>
                </a:solidFill>
                <a:latin typeface="Varela Round" pitchFamily="2" charset="-79"/>
                <a:cs typeface="Varela Round" pitchFamily="2" charset="-79"/>
              </a:rPr>
              <a:t> </a:t>
            </a:r>
            <a:r>
              <a:rPr lang="he-IL" dirty="0" err="1">
                <a:solidFill>
                  <a:srgbClr val="000000"/>
                </a:solidFill>
                <a:latin typeface="Varela Round" pitchFamily="2" charset="-79"/>
                <a:cs typeface="Varela Round" pitchFamily="2" charset="-79"/>
              </a:rPr>
              <a:t>צ'רץ</a:t>
            </a:r>
            <a:r>
              <a:rPr lang="he-IL" dirty="0">
                <a:solidFill>
                  <a:srgbClr val="000000"/>
                </a:solidFill>
                <a:latin typeface="Varela Round" pitchFamily="2" charset="-79"/>
                <a:cs typeface="Varela Round" pitchFamily="2" charset="-79"/>
              </a:rPr>
              <a:t>' באמצע שנות השלושים של המאה העשרים)  </a:t>
            </a:r>
            <a:r>
              <a:rPr lang="he-IL" sz="2400" dirty="0">
                <a:solidFill>
                  <a:srgbClr val="000000"/>
                </a:solidFill>
                <a:latin typeface="Varela Round" pitchFamily="2" charset="-79"/>
                <a:cs typeface="Varela Round" pitchFamily="2" charset="-79"/>
              </a:rPr>
              <a:t>קובעת שכל חישוב או </a:t>
            </a:r>
            <a:r>
              <a:rPr lang="he-IL" sz="2400" u="sng" dirty="0">
                <a:solidFill>
                  <a:srgbClr val="000000"/>
                </a:solidFill>
                <a:latin typeface="Varela Round" pitchFamily="2" charset="-79"/>
                <a:cs typeface="Varela Round" pitchFamily="2" charset="-79"/>
              </a:rPr>
              <a:t>אלגוריתם</a:t>
            </a:r>
            <a:r>
              <a:rPr lang="he-IL" sz="2400" dirty="0">
                <a:solidFill>
                  <a:srgbClr val="000000"/>
                </a:solidFill>
                <a:latin typeface="Varela Round" pitchFamily="2" charset="-79"/>
                <a:cs typeface="Varela Round" pitchFamily="2" charset="-79"/>
              </a:rPr>
              <a:t> בר-ביצוע, ניתן לתרגם למכונת </a:t>
            </a:r>
            <a:r>
              <a:rPr lang="he-IL" sz="2400" dirty="0" err="1">
                <a:solidFill>
                  <a:srgbClr val="000000"/>
                </a:solidFill>
                <a:latin typeface="Varela Round" pitchFamily="2" charset="-79"/>
                <a:cs typeface="Varela Round" pitchFamily="2" charset="-79"/>
              </a:rPr>
              <a:t>טיורינג</a:t>
            </a:r>
            <a:r>
              <a:rPr lang="he-IL" sz="2400" dirty="0">
                <a:solidFill>
                  <a:srgbClr val="000000"/>
                </a:solidFill>
                <a:latin typeface="Varela Round" pitchFamily="2" charset="-79"/>
                <a:cs typeface="Varela Round" pitchFamily="2" charset="-79"/>
              </a:rPr>
              <a:t>. מבחינה זו, מכונת </a:t>
            </a:r>
            <a:r>
              <a:rPr lang="he-IL" sz="2400" dirty="0" err="1">
                <a:solidFill>
                  <a:srgbClr val="000000"/>
                </a:solidFill>
                <a:latin typeface="Varela Round" pitchFamily="2" charset="-79"/>
                <a:cs typeface="Varela Round" pitchFamily="2" charset="-79"/>
              </a:rPr>
              <a:t>טיורינג</a:t>
            </a:r>
            <a:r>
              <a:rPr lang="he-IL" sz="2400" dirty="0">
                <a:solidFill>
                  <a:srgbClr val="000000"/>
                </a:solidFill>
                <a:latin typeface="Varela Round" pitchFamily="2" charset="-79"/>
                <a:cs typeface="Varela Round" pitchFamily="2" charset="-79"/>
              </a:rPr>
              <a:t> שקולה לכל מחשב, ולכן משמשת במדעי המחשב, בעיקר בתורת החישוביות, כבסיס לחקר יכולותיו ומגבלותיו התאורטיות של המחשב.</a:t>
            </a:r>
          </a:p>
          <a:p>
            <a:pPr>
              <a:defRPr/>
            </a:pPr>
            <a:endParaRPr lang="he-IL" sz="2400" dirty="0">
              <a:solidFill>
                <a:srgbClr val="000000"/>
              </a:solidFill>
              <a:latin typeface="Varela Round" pitchFamily="2" charset="-79"/>
              <a:cs typeface="Varela Round" pitchFamily="2" charset="-79"/>
            </a:endParaRPr>
          </a:p>
          <a:p>
            <a:pPr>
              <a:defRPr/>
            </a:pPr>
            <a:r>
              <a:rPr lang="he-IL" sz="2000" dirty="0">
                <a:solidFill>
                  <a:srgbClr val="000000"/>
                </a:solidFill>
                <a:latin typeface="Varela Round" pitchFamily="2" charset="-79"/>
                <a:cs typeface="Varela Round" pitchFamily="2" charset="-79"/>
              </a:rPr>
              <a:t>את המודל הציע אלן </a:t>
            </a:r>
            <a:r>
              <a:rPr lang="he-IL" sz="2000" dirty="0" err="1">
                <a:solidFill>
                  <a:srgbClr val="000000"/>
                </a:solidFill>
                <a:latin typeface="Varela Round" pitchFamily="2" charset="-79"/>
                <a:cs typeface="Varela Round" pitchFamily="2" charset="-79"/>
              </a:rPr>
              <a:t>טיורינג</a:t>
            </a:r>
            <a:r>
              <a:rPr lang="he-IL" sz="2000" dirty="0">
                <a:solidFill>
                  <a:srgbClr val="000000"/>
                </a:solidFill>
                <a:latin typeface="Varela Round" pitchFamily="2" charset="-79"/>
                <a:cs typeface="Varela Round" pitchFamily="2" charset="-79"/>
              </a:rPr>
              <a:t> בשנת 1936, טרם המצאת המחשב המודרני, כדי ליצור הגדרה מתמטית מדויקת של אלגוריתם, או "תהליך מכני" חישובי.</a:t>
            </a:r>
          </a:p>
        </p:txBody>
      </p:sp>
      <p:pic>
        <p:nvPicPr>
          <p:cNvPr id="6" name="תמונה 5">
            <a:extLst>
              <a:ext uri="{FF2B5EF4-FFF2-40B4-BE49-F238E27FC236}">
                <a16:creationId xmlns:a16="http://schemas.microsoft.com/office/drawing/2014/main" id="{307049D1-69C8-4005-A9CE-B9C108BDE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7390" y="1567573"/>
            <a:ext cx="2095792" cy="2553056"/>
          </a:xfrm>
          <a:prstGeom prst="rect">
            <a:avLst/>
          </a:prstGeom>
        </p:spPr>
      </p:pic>
      <p:sp>
        <p:nvSpPr>
          <p:cNvPr id="7" name="TextBox 6">
            <a:extLst>
              <a:ext uri="{FF2B5EF4-FFF2-40B4-BE49-F238E27FC236}">
                <a16:creationId xmlns:a16="http://schemas.microsoft.com/office/drawing/2014/main" id="{8B59E180-F7AA-4595-A52D-8390622A9B1F}"/>
              </a:ext>
            </a:extLst>
          </p:cNvPr>
          <p:cNvSpPr txBox="1"/>
          <p:nvPr/>
        </p:nvSpPr>
        <p:spPr>
          <a:xfrm>
            <a:off x="2498027" y="3704062"/>
            <a:ext cx="5025238" cy="584775"/>
          </a:xfrm>
          <a:prstGeom prst="rect">
            <a:avLst/>
          </a:prstGeom>
          <a:noFill/>
        </p:spPr>
        <p:txBody>
          <a:bodyPr wrap="square" rtlCol="1">
            <a:spAutoFit/>
          </a:bodyPr>
          <a:lstStyle/>
          <a:p>
            <a:pPr algn="ctr">
              <a:defRPr/>
            </a:pPr>
            <a:r>
              <a:rPr lang="he-IL" sz="3200" dirty="0">
                <a:solidFill>
                  <a:srgbClr val="000000"/>
                </a:solidFill>
                <a:latin typeface="Varela Round" pitchFamily="2" charset="-79"/>
                <a:cs typeface="Varela Round" pitchFamily="2" charset="-79"/>
              </a:rPr>
              <a:t>אז מהו מודל מכונת </a:t>
            </a:r>
            <a:r>
              <a:rPr lang="he-IL" sz="3200" dirty="0" err="1">
                <a:solidFill>
                  <a:srgbClr val="000000"/>
                </a:solidFill>
                <a:latin typeface="Varela Round" pitchFamily="2" charset="-79"/>
                <a:cs typeface="Varela Round" pitchFamily="2" charset="-79"/>
              </a:rPr>
              <a:t>טיורינג</a:t>
            </a:r>
            <a:r>
              <a:rPr lang="he-IL" sz="3200" dirty="0">
                <a:solidFill>
                  <a:srgbClr val="000000"/>
                </a:solidFill>
                <a:latin typeface="Varela Round" pitchFamily="2" charset="-79"/>
                <a:cs typeface="Varela Round" pitchFamily="2" charset="-79"/>
              </a:rPr>
              <a:t>?</a:t>
            </a:r>
            <a:endParaRPr lang="he-IL" sz="2800" dirty="0">
              <a:solidFill>
                <a:srgbClr val="000000"/>
              </a:solidFill>
              <a:latin typeface="Varela Round" pitchFamily="2" charset="-79"/>
              <a:cs typeface="Varela Round" pitchFamily="2" charset="-79"/>
            </a:endParaRPr>
          </a:p>
        </p:txBody>
      </p:sp>
    </p:spTree>
    <p:extLst>
      <p:ext uri="{BB962C8B-B14F-4D97-AF65-F5344CB8AC3E}">
        <p14:creationId xmlns:p14="http://schemas.microsoft.com/office/powerpoint/2010/main" val="35140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4">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14232A-BE76-4CCB-A48E-44FAAC02C8B8}"/>
              </a:ext>
            </a:extLst>
          </p:cNvPr>
          <p:cNvSpPr txBox="1"/>
          <p:nvPr/>
        </p:nvSpPr>
        <p:spPr>
          <a:xfrm>
            <a:off x="4023360" y="279370"/>
            <a:ext cx="7461503" cy="707886"/>
          </a:xfrm>
          <a:prstGeom prst="rect">
            <a:avLst/>
          </a:prstGeom>
          <a:noFill/>
        </p:spPr>
        <p:txBody>
          <a:bodyPr wrap="square" rtlCol="1">
            <a:spAutoFit/>
          </a:bodyPr>
          <a:lstStyle/>
          <a:p>
            <a:r>
              <a:rPr lang="he-IL" sz="4000" dirty="0">
                <a:solidFill>
                  <a:schemeClr val="accent1">
                    <a:lumMod val="75000"/>
                  </a:schemeClr>
                </a:solidFill>
                <a:latin typeface="Varela Round" pitchFamily="2" charset="-79"/>
                <a:cs typeface="Varela Round" pitchFamily="2" charset="-79"/>
              </a:rPr>
              <a:t>מכונת </a:t>
            </a:r>
            <a:r>
              <a:rPr lang="he-IL" sz="4000" dirty="0" err="1">
                <a:solidFill>
                  <a:schemeClr val="accent1">
                    <a:lumMod val="75000"/>
                  </a:schemeClr>
                </a:solidFill>
                <a:latin typeface="Varela Round" pitchFamily="2" charset="-79"/>
                <a:cs typeface="Varela Round" pitchFamily="2" charset="-79"/>
              </a:rPr>
              <a:t>טיורינג</a:t>
            </a:r>
            <a:r>
              <a:rPr lang="he-IL" sz="4000" dirty="0">
                <a:solidFill>
                  <a:schemeClr val="accent1">
                    <a:lumMod val="75000"/>
                  </a:schemeClr>
                </a:solidFill>
                <a:latin typeface="Varela Round" pitchFamily="2" charset="-79"/>
                <a:cs typeface="Varela Round" pitchFamily="2" charset="-79"/>
              </a:rPr>
              <a:t> – בגרות 2014</a:t>
            </a:r>
          </a:p>
        </p:txBody>
      </p:sp>
      <p:sp>
        <p:nvSpPr>
          <p:cNvPr id="8" name="מלבן 7">
            <a:extLst>
              <a:ext uri="{FF2B5EF4-FFF2-40B4-BE49-F238E27FC236}">
                <a16:creationId xmlns:a16="http://schemas.microsoft.com/office/drawing/2014/main" id="{729807AF-C8BE-4095-9703-CBFC39CAE736}"/>
              </a:ext>
            </a:extLst>
          </p:cNvPr>
          <p:cNvSpPr/>
          <p:nvPr/>
        </p:nvSpPr>
        <p:spPr>
          <a:xfrm>
            <a:off x="7272338" y="1263066"/>
            <a:ext cx="4683960" cy="187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latin typeface="Varela Round" pitchFamily="2" charset="-79"/>
                <a:cs typeface="Varela Round" pitchFamily="2" charset="-79"/>
              </a:rPr>
              <a:t>בגרות </a:t>
            </a:r>
            <a:r>
              <a:rPr lang="en-US" sz="3000" dirty="0">
                <a:latin typeface="Varela Round" pitchFamily="2" charset="-79"/>
                <a:cs typeface="Varela Round" pitchFamily="2" charset="-79"/>
              </a:rPr>
              <a:t>2014</a:t>
            </a:r>
            <a:r>
              <a:rPr lang="he-IL" sz="3000" dirty="0">
                <a:latin typeface="Varela Round" pitchFamily="2" charset="-79"/>
                <a:cs typeface="Varela Round" pitchFamily="2" charset="-79"/>
              </a:rPr>
              <a:t> </a:t>
            </a:r>
          </a:p>
          <a:p>
            <a:pPr algn="ctr"/>
            <a:endParaRPr lang="he-IL" sz="3000" dirty="0">
              <a:latin typeface="Varela Round" pitchFamily="2" charset="-79"/>
              <a:cs typeface="Varela Round" pitchFamily="2" charset="-79"/>
            </a:endParaRPr>
          </a:p>
          <a:p>
            <a:pPr algn="ctr"/>
            <a:endParaRPr lang="he-IL" sz="1400" dirty="0">
              <a:latin typeface="Varela Round" pitchFamily="2" charset="-79"/>
              <a:cs typeface="Varela Round" pitchFamily="2" charset="-79"/>
            </a:endParaRPr>
          </a:p>
          <a:p>
            <a:pPr algn="ctr"/>
            <a:endParaRPr lang="he-IL" sz="2800" dirty="0">
              <a:latin typeface="Varela Round" pitchFamily="2" charset="-79"/>
              <a:cs typeface="Varela Round" pitchFamily="2" charset="-79"/>
            </a:endParaRPr>
          </a:p>
        </p:txBody>
      </p:sp>
      <p:sp>
        <p:nvSpPr>
          <p:cNvPr id="9" name="TextBox 8"/>
          <p:cNvSpPr txBox="1"/>
          <p:nvPr/>
        </p:nvSpPr>
        <p:spPr>
          <a:xfrm>
            <a:off x="7400925" y="1879944"/>
            <a:ext cx="4438010" cy="2031325"/>
          </a:xfrm>
          <a:prstGeom prst="rect">
            <a:avLst/>
          </a:prstGeom>
          <a:solidFill>
            <a:schemeClr val="bg1"/>
          </a:solidFill>
        </p:spPr>
        <p:txBody>
          <a:bodyPr wrap="square" rtlCol="1">
            <a:spAutoFit/>
          </a:bodyPr>
          <a:lstStyle/>
          <a:p>
            <a:pPr>
              <a:defRPr/>
            </a:pPr>
            <a:r>
              <a:rPr lang="he-IL" dirty="0">
                <a:latin typeface="Varela Round" pitchFamily="2" charset="-79"/>
                <a:cs typeface="Varela Round" pitchFamily="2" charset="-79"/>
              </a:rPr>
              <a:t>בְּנֵה מכונת </a:t>
            </a:r>
            <a:r>
              <a:rPr lang="he-IL" dirty="0" err="1">
                <a:latin typeface="Varela Round" pitchFamily="2" charset="-79"/>
                <a:cs typeface="Varela Round" pitchFamily="2" charset="-79"/>
              </a:rPr>
              <a:t>טיורינג</a:t>
            </a:r>
            <a:r>
              <a:rPr lang="he-IL" dirty="0">
                <a:latin typeface="Varela Round" pitchFamily="2" charset="-79"/>
                <a:cs typeface="Varela Round" pitchFamily="2" charset="-79"/>
              </a:rPr>
              <a:t> שעל סרט הזיכרון שלה כתובה מילה </a:t>
            </a:r>
            <a:r>
              <a:rPr lang="en-US" dirty="0">
                <a:latin typeface="Varela Round" pitchFamily="2" charset="-79"/>
                <a:cs typeface="Varela Round" pitchFamily="2" charset="-79"/>
              </a:rPr>
              <a:t>w </a:t>
            </a:r>
            <a:r>
              <a:rPr lang="he-IL" dirty="0">
                <a:latin typeface="Varela Round" pitchFamily="2" charset="-79"/>
                <a:cs typeface="Varela Round" pitchFamily="2" charset="-79"/>
              </a:rPr>
              <a:t> מעל הא"ב </a:t>
            </a:r>
            <a:r>
              <a:rPr lang="en-US" dirty="0">
                <a:latin typeface="Varela Round" pitchFamily="2" charset="-79"/>
                <a:cs typeface="Varela Round" pitchFamily="2" charset="-79"/>
              </a:rPr>
              <a:t>{a}</a:t>
            </a:r>
            <a:r>
              <a:rPr lang="he-IL" dirty="0">
                <a:latin typeface="Varela Round" pitchFamily="2" charset="-79"/>
                <a:cs typeface="Varela Round" pitchFamily="2" charset="-79"/>
              </a:rPr>
              <a:t> </a:t>
            </a:r>
            <a:r>
              <a:rPr lang="en-US" dirty="0">
                <a:latin typeface="Varela Round" pitchFamily="2" charset="-79"/>
                <a:cs typeface="Varela Round" pitchFamily="2" charset="-79"/>
              </a:rPr>
              <a:t> w </a:t>
            </a:r>
            <a:r>
              <a:rPr lang="he-IL" dirty="0">
                <a:latin typeface="Varela Round" pitchFamily="2" charset="-79"/>
                <a:cs typeface="Varela Round" pitchFamily="2" charset="-79"/>
              </a:rPr>
              <a:t>כתובה מתחילת הסרט.</a:t>
            </a:r>
          </a:p>
          <a:p>
            <a:pPr>
              <a:defRPr/>
            </a:pPr>
            <a:r>
              <a:rPr lang="he-IL" dirty="0">
                <a:latin typeface="Varela Round" pitchFamily="2" charset="-79"/>
                <a:cs typeface="Varela Round" pitchFamily="2" charset="-79"/>
              </a:rPr>
              <a:t>המכונה תכתוב על הסרט מתחילתו את המילה . </a:t>
            </a:r>
            <a:r>
              <a:rPr lang="en-US" dirty="0" err="1">
                <a:latin typeface="Varela Round" pitchFamily="2" charset="-79"/>
                <a:cs typeface="Varela Round" pitchFamily="2" charset="-79"/>
              </a:rPr>
              <a:t>w?w</a:t>
            </a:r>
            <a:endParaRPr lang="en-US" dirty="0">
              <a:latin typeface="Varela Round" pitchFamily="2" charset="-79"/>
              <a:cs typeface="Varela Round" pitchFamily="2" charset="-79"/>
            </a:endParaRPr>
          </a:p>
          <a:p>
            <a:pPr>
              <a:defRPr/>
            </a:pPr>
            <a:r>
              <a:rPr lang="he-IL" dirty="0">
                <a:latin typeface="Varela Round" pitchFamily="2" charset="-79"/>
                <a:cs typeface="Varela Round" pitchFamily="2" charset="-79"/>
              </a:rPr>
              <a:t>אם </a:t>
            </a:r>
            <a:r>
              <a:rPr lang="en-US" dirty="0">
                <a:latin typeface="Varela Round" pitchFamily="2" charset="-79"/>
                <a:cs typeface="Varela Round" pitchFamily="2" charset="-79"/>
              </a:rPr>
              <a:t> w </a:t>
            </a:r>
            <a:r>
              <a:rPr lang="he-IL" dirty="0">
                <a:latin typeface="Varela Round" pitchFamily="2" charset="-79"/>
                <a:cs typeface="Varela Round" pitchFamily="2" charset="-79"/>
              </a:rPr>
              <a:t>היא המילה הריקה, המכונה תכתוב על הסרט מתחילתו את המילה ? .</a:t>
            </a:r>
          </a:p>
        </p:txBody>
      </p:sp>
      <p:cxnSp>
        <p:nvCxnSpPr>
          <p:cNvPr id="11" name="מחבר ישר 10">
            <a:extLst>
              <a:ext uri="{FF2B5EF4-FFF2-40B4-BE49-F238E27FC236}">
                <a16:creationId xmlns:a16="http://schemas.microsoft.com/office/drawing/2014/main" id="{038A1280-6BAE-409B-AE0C-BAF15DBD96A5}"/>
              </a:ext>
            </a:extLst>
          </p:cNvPr>
          <p:cNvCxnSpPr>
            <a:cxnSpLocks/>
          </p:cNvCxnSpPr>
          <p:nvPr/>
        </p:nvCxnSpPr>
        <p:spPr>
          <a:xfrm>
            <a:off x="5302502" y="919438"/>
            <a:ext cx="612068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2" name="תמונה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172" y="2833344"/>
            <a:ext cx="7645630" cy="402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a16="http://schemas.microsoft.com/office/drawing/2014/main" id="{8AD7FE35-937C-423D-AB8E-20F18048BEC6}"/>
              </a:ext>
            </a:extLst>
          </p:cNvPr>
          <p:cNvSpPr txBox="1">
            <a:spLocks noChangeArrowheads="1"/>
          </p:cNvSpPr>
          <p:nvPr/>
        </p:nvSpPr>
        <p:spPr bwMode="auto">
          <a:xfrm>
            <a:off x="178176" y="1030885"/>
            <a:ext cx="6917231" cy="2108555"/>
          </a:xfrm>
          <a:prstGeom prst="rect">
            <a:avLst/>
          </a:prstGeom>
          <a:noFill/>
          <a:ln w="9525">
            <a:noFill/>
            <a:miter lim="800000"/>
            <a:headEnd/>
            <a:tailEnd/>
          </a:ln>
        </p:spPr>
        <p:txBody>
          <a:bodyPr/>
          <a:lstStyle/>
          <a:p>
            <a:pPr>
              <a:defRPr/>
            </a:pPr>
            <a:r>
              <a:rPr lang="he-IL" dirty="0">
                <a:latin typeface="Varela Round" pitchFamily="2" charset="-79"/>
                <a:cs typeface="Varela Round" pitchFamily="2" charset="-79"/>
              </a:rPr>
              <a:t>שלב 2</a:t>
            </a:r>
          </a:p>
          <a:p>
            <a:pPr>
              <a:defRPr/>
            </a:pPr>
            <a:r>
              <a:rPr lang="he-IL" dirty="0">
                <a:latin typeface="Varela Round" pitchFamily="2" charset="-79"/>
                <a:cs typeface="Varela Round" pitchFamily="2" charset="-79"/>
              </a:rPr>
              <a:t>עבור כל אות קלט </a:t>
            </a:r>
            <a:r>
              <a:rPr lang="en-US" dirty="0">
                <a:latin typeface="Varela Round" pitchFamily="2" charset="-79"/>
                <a:cs typeface="Varela Round" pitchFamily="2" charset="-79"/>
              </a:rPr>
              <a:t>a</a:t>
            </a:r>
            <a:r>
              <a:rPr lang="he-IL" dirty="0">
                <a:latin typeface="Varela Round" pitchFamily="2" charset="-79"/>
                <a:cs typeface="Varela Round" pitchFamily="2" charset="-79"/>
              </a:rPr>
              <a:t>:  </a:t>
            </a:r>
          </a:p>
          <a:p>
            <a:pPr marL="742950" lvl="1" indent="-285750">
              <a:buFont typeface="Arial" panose="020B0604020202020204" pitchFamily="34" charset="0"/>
              <a:buChar char="•"/>
              <a:defRPr/>
            </a:pPr>
            <a:r>
              <a:rPr lang="he-IL" dirty="0">
                <a:latin typeface="Varela Round" pitchFamily="2" charset="-79"/>
                <a:cs typeface="Varela Round" pitchFamily="2" charset="-79"/>
              </a:rPr>
              <a:t>נהפוך </a:t>
            </a:r>
            <a:r>
              <a:rPr lang="en-US" dirty="0">
                <a:latin typeface="Varela Round" pitchFamily="2" charset="-79"/>
                <a:cs typeface="Varela Round" pitchFamily="2" charset="-79"/>
              </a:rPr>
              <a:t>a</a:t>
            </a:r>
            <a:r>
              <a:rPr lang="he-IL" dirty="0">
                <a:latin typeface="Varela Round" pitchFamily="2" charset="-79"/>
                <a:cs typeface="Varela Round" pitchFamily="2" charset="-79"/>
              </a:rPr>
              <a:t>  ל </a:t>
            </a:r>
            <a:r>
              <a:rPr lang="en-US" dirty="0">
                <a:latin typeface="Varela Round" pitchFamily="2" charset="-79"/>
                <a:cs typeface="Varela Round" pitchFamily="2" charset="-79"/>
              </a:rPr>
              <a:t>X</a:t>
            </a:r>
            <a:r>
              <a:rPr lang="he-IL" dirty="0">
                <a:latin typeface="Varela Round" pitchFamily="2" charset="-79"/>
                <a:cs typeface="Varela Round" pitchFamily="2" charset="-79"/>
              </a:rPr>
              <a:t>,    </a:t>
            </a:r>
          </a:p>
          <a:p>
            <a:pPr marL="742950" lvl="1" indent="-285750">
              <a:buFont typeface="Arial" panose="020B0604020202020204" pitchFamily="34" charset="0"/>
              <a:buChar char="•"/>
              <a:defRPr/>
            </a:pPr>
            <a:r>
              <a:rPr lang="he-IL" dirty="0">
                <a:latin typeface="Varela Round" pitchFamily="2" charset="-79"/>
                <a:cs typeface="Varela Round" pitchFamily="2" charset="-79"/>
              </a:rPr>
              <a:t>נרוץ על הסרט עד מציאת רווח </a:t>
            </a:r>
            <a:r>
              <a:rPr lang="he-IL" sz="1400" dirty="0">
                <a:latin typeface="Varela Round" pitchFamily="2" charset="-79"/>
                <a:cs typeface="Varela Round" pitchFamily="2" charset="-79"/>
              </a:rPr>
              <a:t>(נדלג על </a:t>
            </a:r>
            <a:r>
              <a:rPr lang="he-IL" sz="1400" dirty="0" err="1">
                <a:latin typeface="Varela Round" pitchFamily="2" charset="-79"/>
                <a:cs typeface="Varela Round" pitchFamily="2" charset="-79"/>
              </a:rPr>
              <a:t>המילת</a:t>
            </a:r>
            <a:r>
              <a:rPr lang="he-IL" sz="1400" dirty="0">
                <a:latin typeface="Varela Round" pitchFamily="2" charset="-79"/>
                <a:cs typeface="Varela Round" pitchFamily="2" charset="-79"/>
              </a:rPr>
              <a:t> הקלט, נעבור את ה ? , נדלג על מילת הפלט עד מציאת רווח) </a:t>
            </a:r>
            <a:r>
              <a:rPr lang="he-IL" dirty="0">
                <a:latin typeface="Varela Round" pitchFamily="2" charset="-79"/>
                <a:cs typeface="Varela Round" pitchFamily="2" charset="-79"/>
              </a:rPr>
              <a:t>ונחליף את הרווח ב "</a:t>
            </a:r>
            <a:r>
              <a:rPr lang="en-US" dirty="0">
                <a:latin typeface="Varela Round" pitchFamily="2" charset="-79"/>
                <a:cs typeface="Varela Round" pitchFamily="2" charset="-79"/>
              </a:rPr>
              <a:t>a</a:t>
            </a:r>
            <a:r>
              <a:rPr lang="he-IL" dirty="0">
                <a:latin typeface="Varela Round" pitchFamily="2" charset="-79"/>
                <a:cs typeface="Varela Round" pitchFamily="2" charset="-79"/>
              </a:rPr>
              <a:t>"</a:t>
            </a:r>
          </a:p>
          <a:p>
            <a:pPr marL="742950" lvl="1" indent="-285750">
              <a:buFont typeface="Arial" panose="020B0604020202020204" pitchFamily="34" charset="0"/>
              <a:buChar char="•"/>
              <a:defRPr/>
            </a:pPr>
            <a:r>
              <a:rPr lang="he-IL" dirty="0">
                <a:latin typeface="Varela Round" pitchFamily="2" charset="-79"/>
                <a:cs typeface="Varela Round" pitchFamily="2" charset="-79"/>
              </a:rPr>
              <a:t>נחזור שמאלה עד מציאת תו </a:t>
            </a:r>
            <a:r>
              <a:rPr lang="en-US" dirty="0">
                <a:latin typeface="Varela Round" pitchFamily="2" charset="-79"/>
                <a:cs typeface="Varela Round" pitchFamily="2" charset="-79"/>
              </a:rPr>
              <a:t>X</a:t>
            </a:r>
            <a:endParaRPr lang="he-IL" dirty="0">
              <a:latin typeface="Varela Round" pitchFamily="2" charset="-79"/>
              <a:cs typeface="Varela Round" pitchFamily="2" charset="-79"/>
            </a:endParaRPr>
          </a:p>
        </p:txBody>
      </p:sp>
      <p:grpSp>
        <p:nvGrpSpPr>
          <p:cNvPr id="4" name="קבוצה 3"/>
          <p:cNvGrpSpPr/>
          <p:nvPr/>
        </p:nvGrpSpPr>
        <p:grpSpPr>
          <a:xfrm>
            <a:off x="-1" y="5798390"/>
            <a:ext cx="1140426" cy="457496"/>
            <a:chOff x="-299180" y="6037976"/>
            <a:chExt cx="1140426" cy="457496"/>
          </a:xfrm>
        </p:grpSpPr>
        <p:sp>
          <p:nvSpPr>
            <p:cNvPr id="16" name="מלבן 15"/>
            <p:cNvSpPr/>
            <p:nvPr/>
          </p:nvSpPr>
          <p:spPr>
            <a:xfrm>
              <a:off x="-299180" y="6061250"/>
              <a:ext cx="1140425" cy="400110"/>
            </a:xfrm>
            <a:prstGeom prst="rect">
              <a:avLst/>
            </a:prstGeom>
          </p:spPr>
          <p:txBody>
            <a:bodyPr wrap="square">
              <a:spAutoFit/>
            </a:bodyPr>
            <a:lstStyle/>
            <a:p>
              <a:pPr>
                <a:spcBef>
                  <a:spcPts val="600"/>
                </a:spcBef>
                <a:defRPr/>
              </a:pPr>
              <a:r>
                <a:rPr lang="en-US" sz="2000" dirty="0">
                  <a:solidFill>
                    <a:schemeClr val="accent1">
                      <a:lumMod val="75000"/>
                    </a:schemeClr>
                  </a:solidFill>
                  <a:latin typeface="Varela Round" pitchFamily="2" charset="-79"/>
                  <a:cs typeface="Varela Round" pitchFamily="2" charset="-79"/>
                </a:rPr>
                <a:t>|w| = 0</a:t>
              </a:r>
              <a:endParaRPr lang="he-IL" sz="2000" dirty="0">
                <a:solidFill>
                  <a:schemeClr val="accent1">
                    <a:lumMod val="75000"/>
                  </a:schemeClr>
                </a:solidFill>
                <a:latin typeface="Varela Round" pitchFamily="2" charset="-79"/>
                <a:cs typeface="Varela Round" pitchFamily="2" charset="-79"/>
              </a:endParaRPr>
            </a:p>
          </p:txBody>
        </p:sp>
        <p:sp>
          <p:nvSpPr>
            <p:cNvPr id="18" name="הסבר מלבני מעוגל 17"/>
            <p:cNvSpPr/>
            <p:nvPr/>
          </p:nvSpPr>
          <p:spPr>
            <a:xfrm>
              <a:off x="-299179" y="6037976"/>
              <a:ext cx="1140425" cy="457496"/>
            </a:xfrm>
            <a:prstGeom prst="wedgeRoundRectCallout">
              <a:avLst>
                <a:gd name="adj1" fmla="val 58173"/>
                <a:gd name="adj2" fmla="val -2717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9" name="קבוצה 18"/>
          <p:cNvGrpSpPr/>
          <p:nvPr/>
        </p:nvGrpSpPr>
        <p:grpSpPr>
          <a:xfrm>
            <a:off x="9182202" y="4466006"/>
            <a:ext cx="1882067" cy="1092607"/>
            <a:chOff x="8816442" y="4721664"/>
            <a:chExt cx="1882067" cy="1092607"/>
          </a:xfrm>
        </p:grpSpPr>
        <p:sp>
          <p:nvSpPr>
            <p:cNvPr id="21" name="מלבן 20"/>
            <p:cNvSpPr/>
            <p:nvPr/>
          </p:nvSpPr>
          <p:spPr>
            <a:xfrm>
              <a:off x="8816442" y="4721664"/>
              <a:ext cx="1882067" cy="1092607"/>
            </a:xfrm>
            <a:prstGeom prst="rect">
              <a:avLst/>
            </a:prstGeom>
          </p:spPr>
          <p:txBody>
            <a:bodyPr wrap="square">
              <a:spAutoFit/>
            </a:bodyPr>
            <a:lstStyle/>
            <a:p>
              <a:pPr>
                <a:spcBef>
                  <a:spcPts val="600"/>
                </a:spcBef>
                <a:defRPr/>
              </a:pPr>
              <a:r>
                <a:rPr lang="he-IL" sz="2000" dirty="0">
                  <a:solidFill>
                    <a:schemeClr val="accent1">
                      <a:lumMod val="75000"/>
                    </a:schemeClr>
                  </a:solidFill>
                  <a:latin typeface="Varela Round" pitchFamily="2" charset="-79"/>
                  <a:cs typeface="Varela Round" pitchFamily="2" charset="-79"/>
                </a:rPr>
                <a:t>שלב 2</a:t>
              </a:r>
            </a:p>
            <a:p>
              <a:pPr>
                <a:spcBef>
                  <a:spcPts val="600"/>
                </a:spcBef>
                <a:defRPr/>
              </a:pPr>
              <a:r>
                <a:rPr lang="he-IL" sz="2000" dirty="0">
                  <a:solidFill>
                    <a:schemeClr val="accent1">
                      <a:lumMod val="75000"/>
                    </a:schemeClr>
                  </a:solidFill>
                  <a:latin typeface="Varela Round" pitchFamily="2" charset="-79"/>
                  <a:cs typeface="Varela Round" pitchFamily="2" charset="-79"/>
                </a:rPr>
                <a:t>מעבר על מילת הקלט </a:t>
              </a:r>
              <a:r>
                <a:rPr lang="en-US" sz="2000" dirty="0">
                  <a:solidFill>
                    <a:schemeClr val="accent1">
                      <a:lumMod val="75000"/>
                    </a:schemeClr>
                  </a:solidFill>
                  <a:latin typeface="Varela Round" pitchFamily="2" charset="-79"/>
                  <a:cs typeface="Varela Round" pitchFamily="2" charset="-79"/>
                </a:rPr>
                <a:t>w</a:t>
              </a:r>
            </a:p>
          </p:txBody>
        </p:sp>
        <p:sp>
          <p:nvSpPr>
            <p:cNvPr id="24" name="הסבר מלבני מעוגל 23"/>
            <p:cNvSpPr/>
            <p:nvPr/>
          </p:nvSpPr>
          <p:spPr>
            <a:xfrm>
              <a:off x="8816443" y="4743312"/>
              <a:ext cx="1882066" cy="1055078"/>
            </a:xfrm>
            <a:prstGeom prst="wedgeRoundRectCallout">
              <a:avLst>
                <a:gd name="adj1" fmla="val -116913"/>
                <a:gd name="adj2" fmla="val -5051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4" name="קבוצה 13"/>
          <p:cNvGrpSpPr/>
          <p:nvPr/>
        </p:nvGrpSpPr>
        <p:grpSpPr>
          <a:xfrm>
            <a:off x="3551850" y="6021719"/>
            <a:ext cx="1400274" cy="723275"/>
            <a:chOff x="3639312" y="6175879"/>
            <a:chExt cx="1400274" cy="723275"/>
          </a:xfrm>
        </p:grpSpPr>
        <p:sp>
          <p:nvSpPr>
            <p:cNvPr id="26" name="מלבן 25"/>
            <p:cNvSpPr/>
            <p:nvPr/>
          </p:nvSpPr>
          <p:spPr>
            <a:xfrm>
              <a:off x="3639312" y="6175879"/>
              <a:ext cx="1371600" cy="723275"/>
            </a:xfrm>
            <a:prstGeom prst="rect">
              <a:avLst/>
            </a:prstGeom>
          </p:spPr>
          <p:txBody>
            <a:bodyPr wrap="square">
              <a:spAutoFit/>
            </a:bodyPr>
            <a:lstStyle/>
            <a:p>
              <a:pPr>
                <a:spcBef>
                  <a:spcPts val="600"/>
                </a:spcBef>
                <a:defRPr/>
              </a:pPr>
              <a:r>
                <a:rPr lang="he-IL" dirty="0">
                  <a:solidFill>
                    <a:schemeClr val="accent1">
                      <a:lumMod val="75000"/>
                    </a:schemeClr>
                  </a:solidFill>
                  <a:latin typeface="Varela Round" pitchFamily="2" charset="-79"/>
                  <a:cs typeface="Varela Round" pitchFamily="2" charset="-79"/>
                </a:rPr>
                <a:t>שלב 3</a:t>
              </a:r>
            </a:p>
            <a:p>
              <a:pPr>
                <a:spcBef>
                  <a:spcPts val="600"/>
                </a:spcBef>
                <a:defRPr/>
              </a:pPr>
              <a:r>
                <a:rPr lang="he-IL" dirty="0">
                  <a:solidFill>
                    <a:schemeClr val="accent1">
                      <a:lumMod val="75000"/>
                    </a:schemeClr>
                  </a:solidFill>
                  <a:latin typeface="Varela Round" pitchFamily="2" charset="-79"/>
                  <a:cs typeface="Varela Round" pitchFamily="2" charset="-79"/>
                </a:rPr>
                <a:t>אם נמצא ?</a:t>
              </a:r>
            </a:p>
          </p:txBody>
        </p:sp>
        <p:sp>
          <p:nvSpPr>
            <p:cNvPr id="27" name="הסבר מלבני מעוגל 26"/>
            <p:cNvSpPr/>
            <p:nvPr/>
          </p:nvSpPr>
          <p:spPr>
            <a:xfrm>
              <a:off x="3749040" y="6217035"/>
              <a:ext cx="1290546" cy="640965"/>
            </a:xfrm>
            <a:prstGeom prst="wedgeRoundRectCallout">
              <a:avLst>
                <a:gd name="adj1" fmla="val 52170"/>
                <a:gd name="adj2" fmla="val -23493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15006428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2141916" y="2271136"/>
            <a:ext cx="7344932" cy="2104249"/>
          </a:xfrm>
          <a:prstGeom prst="rect">
            <a:avLst/>
          </a:prstGeom>
        </p:spPr>
        <p:txBody>
          <a:bodyPr>
            <a:normAutofit/>
          </a:bodyPr>
          <a:lstStyle/>
          <a:p>
            <a:pPr marL="68580" indent="0" algn="ctr">
              <a:buNone/>
            </a:pPr>
            <a:r>
              <a:rPr lang="he-IL" sz="6000" dirty="0">
                <a:solidFill>
                  <a:srgbClr val="92D050"/>
                </a:solidFill>
                <a:latin typeface="Varela Round" pitchFamily="2" charset="-79"/>
                <a:cs typeface="Varela Round" pitchFamily="2" charset="-79"/>
              </a:rPr>
              <a:t>תודה על ההקשבה</a:t>
            </a:r>
          </a:p>
          <a:p>
            <a:pPr marL="68580" indent="0" algn="ctr">
              <a:buNone/>
            </a:pPr>
            <a:endParaRPr lang="he-IL" sz="6000" dirty="0">
              <a:solidFill>
                <a:srgbClr val="92D050"/>
              </a:solidFill>
              <a:latin typeface="Varela Round" pitchFamily="2" charset="-79"/>
              <a:cs typeface="Varela Round" pitchFamily="2" charset="-79"/>
            </a:endParaRPr>
          </a:p>
        </p:txBody>
      </p:sp>
      <p:sp>
        <p:nvSpPr>
          <p:cNvPr id="6" name="TextBox 5">
            <a:extLst>
              <a:ext uri="{FF2B5EF4-FFF2-40B4-BE49-F238E27FC236}">
                <a16:creationId xmlns:a16="http://schemas.microsoft.com/office/drawing/2014/main" id="{B6CD327B-AB98-4AE3-8BB2-B77A61E91F34}"/>
              </a:ext>
            </a:extLst>
          </p:cNvPr>
          <p:cNvSpPr txBox="1"/>
          <p:nvPr/>
        </p:nvSpPr>
        <p:spPr>
          <a:xfrm>
            <a:off x="2213922" y="4375385"/>
            <a:ext cx="7272926" cy="72008"/>
          </a:xfrm>
          <a:prstGeom prst="rect">
            <a:avLst/>
          </a:prstGeom>
          <a:solidFill>
            <a:schemeClr val="tx1">
              <a:lumMod val="90000"/>
              <a:lumOff val="10000"/>
            </a:schemeClr>
          </a:solidFill>
        </p:spPr>
        <p:txBody>
          <a:bodyPr wrap="square" rtlCol="1">
            <a:spAutoFit/>
          </a:bodyPr>
          <a:lstStyle/>
          <a:p>
            <a:endParaRPr lang="he-IL" dirty="0"/>
          </a:p>
        </p:txBody>
      </p:sp>
    </p:spTree>
    <p:extLst>
      <p:ext uri="{BB962C8B-B14F-4D97-AF65-F5344CB8AC3E}">
        <p14:creationId xmlns:p14="http://schemas.microsoft.com/office/powerpoint/2010/main" val="29254686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178827" y="333996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
        <p:nvSpPr>
          <p:cNvPr id="6" name="Rectangle 2">
            <a:extLst>
              <a:ext uri="{FF2B5EF4-FFF2-40B4-BE49-F238E27FC236}">
                <a16:creationId xmlns:a16="http://schemas.microsoft.com/office/drawing/2014/main" id="{E5ECEB5F-1AF1-455B-9707-912205C838FF}"/>
              </a:ext>
            </a:extLst>
          </p:cNvPr>
          <p:cNvSpPr/>
          <p:nvPr/>
        </p:nvSpPr>
        <p:spPr>
          <a:xfrm>
            <a:off x="12279398" y="302487"/>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Tree>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28992</TotalTime>
  <Words>7524</Words>
  <Application>Microsoft Macintosh PowerPoint</Application>
  <PresentationFormat>Widescreen</PresentationFormat>
  <Paragraphs>1365</Paragraphs>
  <Slides>92</Slides>
  <Notes>9</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92</vt:i4>
      </vt:variant>
    </vt:vector>
  </HeadingPairs>
  <TitlesOfParts>
    <vt:vector size="103" baseType="lpstr">
      <vt:lpstr>Yu Gothic UI Semibold</vt:lpstr>
      <vt:lpstr>Arial</vt:lpstr>
      <vt:lpstr>Calibri</vt:lpstr>
      <vt:lpstr>Cambria Math</vt:lpstr>
      <vt:lpstr>Century Gothic</vt:lpstr>
      <vt:lpstr>David</vt:lpstr>
      <vt:lpstr>Times New Roman</vt:lpstr>
      <vt:lpstr>Varela Round</vt:lpstr>
      <vt:lpstr>Wingdings</vt:lpstr>
      <vt:lpstr>Wingdings 3</vt:lpstr>
      <vt:lpstr>ערכת נושא Office</vt:lpstr>
      <vt:lpstr>מערכת שידורים לאומית</vt:lpstr>
      <vt:lpstr>פרק 3 : מכונת טיורינג ושפות חסרות הקשר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Yuval Yadai</cp:lastModifiedBy>
  <cp:revision>672</cp:revision>
  <dcterms:created xsi:type="dcterms:W3CDTF">2020-03-15T19:13:03Z</dcterms:created>
  <dcterms:modified xsi:type="dcterms:W3CDTF">2020-08-24T17:37:53Z</dcterms:modified>
</cp:coreProperties>
</file>