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71"/>
  </p:notesMasterIdLst>
  <p:sldIdLst>
    <p:sldId id="257" r:id="rId2"/>
    <p:sldId id="262" r:id="rId3"/>
    <p:sldId id="263" r:id="rId4"/>
    <p:sldId id="373" r:id="rId5"/>
    <p:sldId id="382" r:id="rId6"/>
    <p:sldId id="479" r:id="rId7"/>
    <p:sldId id="481" r:id="rId8"/>
    <p:sldId id="480" r:id="rId9"/>
    <p:sldId id="482" r:id="rId10"/>
    <p:sldId id="486" r:id="rId11"/>
    <p:sldId id="483" r:id="rId12"/>
    <p:sldId id="484" r:id="rId13"/>
    <p:sldId id="485" r:id="rId14"/>
    <p:sldId id="487" r:id="rId15"/>
    <p:sldId id="488" r:id="rId16"/>
    <p:sldId id="489" r:id="rId17"/>
    <p:sldId id="490" r:id="rId18"/>
    <p:sldId id="491" r:id="rId19"/>
    <p:sldId id="492" r:id="rId20"/>
    <p:sldId id="493" r:id="rId21"/>
    <p:sldId id="494" r:id="rId22"/>
    <p:sldId id="496" r:id="rId23"/>
    <p:sldId id="497" r:id="rId24"/>
    <p:sldId id="498" r:id="rId25"/>
    <p:sldId id="499" r:id="rId26"/>
    <p:sldId id="500" r:id="rId27"/>
    <p:sldId id="501" r:id="rId28"/>
    <p:sldId id="288" r:id="rId29"/>
    <p:sldId id="384" r:id="rId30"/>
    <p:sldId id="502" r:id="rId31"/>
    <p:sldId id="503" r:id="rId32"/>
    <p:sldId id="509" r:id="rId33"/>
    <p:sldId id="504" r:id="rId34"/>
    <p:sldId id="505" r:id="rId35"/>
    <p:sldId id="506" r:id="rId36"/>
    <p:sldId id="510" r:id="rId37"/>
    <p:sldId id="508" r:id="rId38"/>
    <p:sldId id="511" r:id="rId39"/>
    <p:sldId id="512" r:id="rId40"/>
    <p:sldId id="518" r:id="rId41"/>
    <p:sldId id="513" r:id="rId42"/>
    <p:sldId id="514" r:id="rId43"/>
    <p:sldId id="515" r:id="rId44"/>
    <p:sldId id="516" r:id="rId45"/>
    <p:sldId id="519" r:id="rId46"/>
    <p:sldId id="517" r:id="rId47"/>
    <p:sldId id="521" r:id="rId48"/>
    <p:sldId id="522" r:id="rId49"/>
    <p:sldId id="507" r:id="rId50"/>
    <p:sldId id="523" r:id="rId51"/>
    <p:sldId id="524" r:id="rId52"/>
    <p:sldId id="525" r:id="rId53"/>
    <p:sldId id="526" r:id="rId54"/>
    <p:sldId id="527" r:id="rId55"/>
    <p:sldId id="529" r:id="rId56"/>
    <p:sldId id="530" r:id="rId57"/>
    <p:sldId id="528" r:id="rId58"/>
    <p:sldId id="531" r:id="rId59"/>
    <p:sldId id="532" r:id="rId60"/>
    <p:sldId id="533" r:id="rId61"/>
    <p:sldId id="478" r:id="rId62"/>
    <p:sldId id="360" r:id="rId63"/>
    <p:sldId id="476" r:id="rId64"/>
    <p:sldId id="477" r:id="rId65"/>
    <p:sldId id="332" r:id="rId66"/>
    <p:sldId id="301" r:id="rId67"/>
    <p:sldId id="372" r:id="rId68"/>
    <p:sldId id="291" r:id="rId69"/>
    <p:sldId id="309" r:id="rId70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A4AB"/>
    <a:srgbClr val="192A72"/>
    <a:srgbClr val="92D050"/>
    <a:srgbClr val="6CF0FF"/>
    <a:srgbClr val="E0E0E0"/>
    <a:srgbClr val="E6E6E6"/>
    <a:srgbClr val="12B4BC"/>
    <a:srgbClr val="8DD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796" autoAdjust="0"/>
    <p:restoredTop sz="93657" autoAdjust="0"/>
  </p:normalViewPr>
  <p:slideViewPr>
    <p:cSldViewPr snapToGrid="0" snapToObjects="1">
      <p:cViewPr varScale="1">
        <p:scale>
          <a:sx n="80" d="100"/>
          <a:sy n="80" d="100"/>
        </p:scale>
        <p:origin x="778" y="29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microsoft.com/office/2016/11/relationships/changesInfo" Target="changesInfos/changesInfo1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ul Chamoula" userId="ac6f003072e8c24a" providerId="LiveId" clId="{BA161793-BAF4-4755-90C3-8B0A4555238D}"/>
    <pc:docChg chg="undo redo custSel addSld delSld modSld sldOrd">
      <pc:chgData name="Shaul Chamoula" userId="ac6f003072e8c24a" providerId="LiveId" clId="{BA161793-BAF4-4755-90C3-8B0A4555238D}" dt="2020-08-21T07:39:03.856" v="3161" actId="20577"/>
      <pc:docMkLst>
        <pc:docMk/>
      </pc:docMkLst>
      <pc:sldChg chg="modSp mod">
        <pc:chgData name="Shaul Chamoula" userId="ac6f003072e8c24a" providerId="LiveId" clId="{BA161793-BAF4-4755-90C3-8B0A4555238D}" dt="2020-08-20T12:40:43.549" v="1641" actId="20577"/>
        <pc:sldMkLst>
          <pc:docMk/>
          <pc:sldMk cId="0" sldId="262"/>
        </pc:sldMkLst>
        <pc:spChg chg="mod">
          <ac:chgData name="Shaul Chamoula" userId="ac6f003072e8c24a" providerId="LiveId" clId="{BA161793-BAF4-4755-90C3-8B0A4555238D}" dt="2020-08-20T12:40:43.549" v="1641" actId="20577"/>
          <ac:spMkLst>
            <pc:docMk/>
            <pc:sldMk cId="0" sldId="262"/>
            <ac:spMk id="4" creationId="{00000000-0000-0000-0000-000000000000}"/>
          </ac:spMkLst>
        </pc:spChg>
      </pc:sldChg>
      <pc:sldChg chg="modSp mod">
        <pc:chgData name="Shaul Chamoula" userId="ac6f003072e8c24a" providerId="LiveId" clId="{BA161793-BAF4-4755-90C3-8B0A4555238D}" dt="2020-08-20T12:47:03.347" v="1701" actId="20577"/>
        <pc:sldMkLst>
          <pc:docMk/>
          <pc:sldMk cId="0" sldId="263"/>
        </pc:sldMkLst>
        <pc:spChg chg="mod">
          <ac:chgData name="Shaul Chamoula" userId="ac6f003072e8c24a" providerId="LiveId" clId="{BA161793-BAF4-4755-90C3-8B0A4555238D}" dt="2020-08-20T12:47:03.347" v="1701" actId="20577"/>
          <ac:spMkLst>
            <pc:docMk/>
            <pc:sldMk cId="0" sldId="263"/>
            <ac:spMk id="12" creationId="{5E466935-65B4-4FCF-8C8B-DB8D695A65CC}"/>
          </ac:spMkLst>
        </pc:spChg>
      </pc:sldChg>
      <pc:sldChg chg="modSp mod ord">
        <pc:chgData name="Shaul Chamoula" userId="ac6f003072e8c24a" providerId="LiveId" clId="{BA161793-BAF4-4755-90C3-8B0A4555238D}" dt="2020-08-20T12:47:17.497" v="1703"/>
        <pc:sldMkLst>
          <pc:docMk/>
          <pc:sldMk cId="0" sldId="288"/>
        </pc:sldMkLst>
        <pc:spChg chg="mod">
          <ac:chgData name="Shaul Chamoula" userId="ac6f003072e8c24a" providerId="LiveId" clId="{BA161793-BAF4-4755-90C3-8B0A4555238D}" dt="2020-08-20T12:45:42.352" v="1670" actId="20577"/>
          <ac:spMkLst>
            <pc:docMk/>
            <pc:sldMk cId="0" sldId="288"/>
            <ac:spMk id="3" creationId="{137C9259-BD27-44CF-89D5-877243D9C831}"/>
          </ac:spMkLst>
        </pc:spChg>
      </pc:sldChg>
      <pc:sldChg chg="ord">
        <pc:chgData name="Shaul Chamoula" userId="ac6f003072e8c24a" providerId="LiveId" clId="{BA161793-BAF4-4755-90C3-8B0A4555238D}" dt="2020-08-20T16:00:11.797" v="3152"/>
        <pc:sldMkLst>
          <pc:docMk/>
          <pc:sldMk cId="0" sldId="291"/>
        </pc:sldMkLst>
      </pc:sldChg>
      <pc:sldChg chg="modSp mod">
        <pc:chgData name="Shaul Chamoula" userId="ac6f003072e8c24a" providerId="LiveId" clId="{BA161793-BAF4-4755-90C3-8B0A4555238D}" dt="2020-08-20T15:59:45.514" v="3150" actId="1076"/>
        <pc:sldMkLst>
          <pc:docMk/>
          <pc:sldMk cId="1162881620" sldId="301"/>
        </pc:sldMkLst>
        <pc:spChg chg="mod">
          <ac:chgData name="Shaul Chamoula" userId="ac6f003072e8c24a" providerId="LiveId" clId="{BA161793-BAF4-4755-90C3-8B0A4555238D}" dt="2020-08-20T15:59:45.514" v="3150" actId="1076"/>
          <ac:spMkLst>
            <pc:docMk/>
            <pc:sldMk cId="1162881620" sldId="301"/>
            <ac:spMk id="2" creationId="{99228C1D-A17F-43C3-894B-39D305E9303E}"/>
          </ac:spMkLst>
        </pc:spChg>
      </pc:sldChg>
      <pc:sldChg chg="modSp mod">
        <pc:chgData name="Shaul Chamoula" userId="ac6f003072e8c24a" providerId="LiveId" clId="{BA161793-BAF4-4755-90C3-8B0A4555238D}" dt="2020-08-17T12:44:15.864" v="69" actId="20577"/>
        <pc:sldMkLst>
          <pc:docMk/>
          <pc:sldMk cId="3218399392" sldId="309"/>
        </pc:sldMkLst>
        <pc:spChg chg="mod">
          <ac:chgData name="Shaul Chamoula" userId="ac6f003072e8c24a" providerId="LiveId" clId="{BA161793-BAF4-4755-90C3-8B0A4555238D}" dt="2020-08-17T12:44:15.864" v="69" actId="20577"/>
          <ac:spMkLst>
            <pc:docMk/>
            <pc:sldMk cId="3218399392" sldId="309"/>
            <ac:spMk id="7" creationId="{F8261A80-8ABD-4D5A-AE52-3FBFE4C50E5A}"/>
          </ac:spMkLst>
        </pc:spChg>
      </pc:sldChg>
      <pc:sldChg chg="del">
        <pc:chgData name="Shaul Chamoula" userId="ac6f003072e8c24a" providerId="LiveId" clId="{BA161793-BAF4-4755-90C3-8B0A4555238D}" dt="2020-08-18T07:28:10.475" v="203" actId="47"/>
        <pc:sldMkLst>
          <pc:docMk/>
          <pc:sldMk cId="779410294" sldId="312"/>
        </pc:sldMkLst>
      </pc:sldChg>
      <pc:sldChg chg="modSp mod">
        <pc:chgData name="Shaul Chamoula" userId="ac6f003072e8c24a" providerId="LiveId" clId="{BA161793-BAF4-4755-90C3-8B0A4555238D}" dt="2020-08-20T15:58:25.684" v="3081" actId="20577"/>
        <pc:sldMkLst>
          <pc:docMk/>
          <pc:sldMk cId="2318011688" sldId="332"/>
        </pc:sldMkLst>
        <pc:spChg chg="mod">
          <ac:chgData name="Shaul Chamoula" userId="ac6f003072e8c24a" providerId="LiveId" clId="{BA161793-BAF4-4755-90C3-8B0A4555238D}" dt="2020-08-20T15:58:25.684" v="3081" actId="20577"/>
          <ac:spMkLst>
            <pc:docMk/>
            <pc:sldMk cId="2318011688" sldId="332"/>
            <ac:spMk id="5" creationId="{4D3D6692-F9A2-4428-A7E7-0758AED3B91C}"/>
          </ac:spMkLst>
        </pc:spChg>
      </pc:sldChg>
      <pc:sldChg chg="del">
        <pc:chgData name="Shaul Chamoula" userId="ac6f003072e8c24a" providerId="LiveId" clId="{BA161793-BAF4-4755-90C3-8B0A4555238D}" dt="2020-08-20T13:45:27.993" v="2452" actId="47"/>
        <pc:sldMkLst>
          <pc:docMk/>
          <pc:sldMk cId="1819375118" sldId="343"/>
        </pc:sldMkLst>
      </pc:sldChg>
      <pc:sldChg chg="del">
        <pc:chgData name="Shaul Chamoula" userId="ac6f003072e8c24a" providerId="LiveId" clId="{BA161793-BAF4-4755-90C3-8B0A4555238D}" dt="2020-08-20T13:45:24.887" v="2450" actId="47"/>
        <pc:sldMkLst>
          <pc:docMk/>
          <pc:sldMk cId="1621023045" sldId="352"/>
        </pc:sldMkLst>
      </pc:sldChg>
      <pc:sldChg chg="modSp mod">
        <pc:chgData name="Shaul Chamoula" userId="ac6f003072e8c24a" providerId="LiveId" clId="{BA161793-BAF4-4755-90C3-8B0A4555238D}" dt="2020-08-20T15:56:31.995" v="2924" actId="20577"/>
        <pc:sldMkLst>
          <pc:docMk/>
          <pc:sldMk cId="2701840758" sldId="360"/>
        </pc:sldMkLst>
        <pc:spChg chg="mod">
          <ac:chgData name="Shaul Chamoula" userId="ac6f003072e8c24a" providerId="LiveId" clId="{BA161793-BAF4-4755-90C3-8B0A4555238D}" dt="2020-08-20T15:56:31.995" v="2924" actId="20577"/>
          <ac:spMkLst>
            <pc:docMk/>
            <pc:sldMk cId="2701840758" sldId="360"/>
            <ac:spMk id="3" creationId="{137C9259-BD27-44CF-89D5-877243D9C831}"/>
          </ac:spMkLst>
        </pc:spChg>
      </pc:sldChg>
      <pc:sldChg chg="modSp mod">
        <pc:chgData name="Shaul Chamoula" userId="ac6f003072e8c24a" providerId="LiveId" clId="{BA161793-BAF4-4755-90C3-8B0A4555238D}" dt="2020-08-16T19:58:50.428" v="64" actId="20577"/>
        <pc:sldMkLst>
          <pc:docMk/>
          <pc:sldMk cId="1703846976" sldId="373"/>
        </pc:sldMkLst>
        <pc:spChg chg="mod">
          <ac:chgData name="Shaul Chamoula" userId="ac6f003072e8c24a" providerId="LiveId" clId="{BA161793-BAF4-4755-90C3-8B0A4555238D}" dt="2020-08-16T19:58:50.428" v="64" actId="20577"/>
          <ac:spMkLst>
            <pc:docMk/>
            <pc:sldMk cId="1703846976" sldId="373"/>
            <ac:spMk id="3" creationId="{137C9259-BD27-44CF-89D5-877243D9C831}"/>
          </ac:spMkLst>
        </pc:spChg>
      </pc:sldChg>
      <pc:sldChg chg="del">
        <pc:chgData name="Shaul Chamoula" userId="ac6f003072e8c24a" providerId="LiveId" clId="{BA161793-BAF4-4755-90C3-8B0A4555238D}" dt="2020-08-18T07:13:09.095" v="71" actId="47"/>
        <pc:sldMkLst>
          <pc:docMk/>
          <pc:sldMk cId="3166551516" sldId="374"/>
        </pc:sldMkLst>
      </pc:sldChg>
      <pc:sldChg chg="del">
        <pc:chgData name="Shaul Chamoula" userId="ac6f003072e8c24a" providerId="LiveId" clId="{BA161793-BAF4-4755-90C3-8B0A4555238D}" dt="2020-08-18T07:13:06.546" v="70" actId="47"/>
        <pc:sldMkLst>
          <pc:docMk/>
          <pc:sldMk cId="1799639849" sldId="375"/>
        </pc:sldMkLst>
      </pc:sldChg>
      <pc:sldChg chg="del">
        <pc:chgData name="Shaul Chamoula" userId="ac6f003072e8c24a" providerId="LiveId" clId="{BA161793-BAF4-4755-90C3-8B0A4555238D}" dt="2020-08-18T07:13:06.546" v="70" actId="47"/>
        <pc:sldMkLst>
          <pc:docMk/>
          <pc:sldMk cId="1844752589" sldId="376"/>
        </pc:sldMkLst>
      </pc:sldChg>
      <pc:sldChg chg="del">
        <pc:chgData name="Shaul Chamoula" userId="ac6f003072e8c24a" providerId="LiveId" clId="{BA161793-BAF4-4755-90C3-8B0A4555238D}" dt="2020-08-18T07:13:06.546" v="70" actId="47"/>
        <pc:sldMkLst>
          <pc:docMk/>
          <pc:sldMk cId="436522592" sldId="377"/>
        </pc:sldMkLst>
      </pc:sldChg>
      <pc:sldChg chg="del">
        <pc:chgData name="Shaul Chamoula" userId="ac6f003072e8c24a" providerId="LiveId" clId="{BA161793-BAF4-4755-90C3-8B0A4555238D}" dt="2020-08-18T07:13:06.546" v="70" actId="47"/>
        <pc:sldMkLst>
          <pc:docMk/>
          <pc:sldMk cId="2416763134" sldId="378"/>
        </pc:sldMkLst>
      </pc:sldChg>
      <pc:sldChg chg="del">
        <pc:chgData name="Shaul Chamoula" userId="ac6f003072e8c24a" providerId="LiveId" clId="{BA161793-BAF4-4755-90C3-8B0A4555238D}" dt="2020-08-18T07:13:06.546" v="70" actId="47"/>
        <pc:sldMkLst>
          <pc:docMk/>
          <pc:sldMk cId="3772407182" sldId="379"/>
        </pc:sldMkLst>
      </pc:sldChg>
      <pc:sldChg chg="del ord">
        <pc:chgData name="Shaul Chamoula" userId="ac6f003072e8c24a" providerId="LiveId" clId="{BA161793-BAF4-4755-90C3-8B0A4555238D}" dt="2020-08-20T12:42:48.872" v="1642" actId="47"/>
        <pc:sldMkLst>
          <pc:docMk/>
          <pc:sldMk cId="1797224831" sldId="380"/>
        </pc:sldMkLst>
      </pc:sldChg>
      <pc:sldChg chg="del">
        <pc:chgData name="Shaul Chamoula" userId="ac6f003072e8c24a" providerId="LiveId" clId="{BA161793-BAF4-4755-90C3-8B0A4555238D}" dt="2020-08-18T07:13:06.546" v="70" actId="47"/>
        <pc:sldMkLst>
          <pc:docMk/>
          <pc:sldMk cId="2521179637" sldId="381"/>
        </pc:sldMkLst>
      </pc:sldChg>
      <pc:sldChg chg="addSp delSp modSp mod">
        <pc:chgData name="Shaul Chamoula" userId="ac6f003072e8c24a" providerId="LiveId" clId="{BA161793-BAF4-4755-90C3-8B0A4555238D}" dt="2020-08-18T07:28:07.956" v="202" actId="20577"/>
        <pc:sldMkLst>
          <pc:docMk/>
          <pc:sldMk cId="2855071743" sldId="382"/>
        </pc:sldMkLst>
        <pc:spChg chg="add mod">
          <ac:chgData name="Shaul Chamoula" userId="ac6f003072e8c24a" providerId="LiveId" clId="{BA161793-BAF4-4755-90C3-8B0A4555238D}" dt="2020-08-18T07:25:10.970" v="199" actId="20577"/>
          <ac:spMkLst>
            <pc:docMk/>
            <pc:sldMk cId="2855071743" sldId="382"/>
            <ac:spMk id="4" creationId="{AA05CA5E-44FB-4E31-B9FA-861AEBBF9653}"/>
          </ac:spMkLst>
        </pc:spChg>
        <pc:spChg chg="del">
          <ac:chgData name="Shaul Chamoula" userId="ac6f003072e8c24a" providerId="LiveId" clId="{BA161793-BAF4-4755-90C3-8B0A4555238D}" dt="2020-08-18T07:15:55.726" v="72" actId="478"/>
          <ac:spMkLst>
            <pc:docMk/>
            <pc:sldMk cId="2855071743" sldId="382"/>
            <ac:spMk id="5" creationId="{58AC031F-5287-4236-A215-1831D92A167F}"/>
          </ac:spMkLst>
        </pc:spChg>
        <pc:spChg chg="del">
          <ac:chgData name="Shaul Chamoula" userId="ac6f003072e8c24a" providerId="LiveId" clId="{BA161793-BAF4-4755-90C3-8B0A4555238D}" dt="2020-08-18T07:16:01.180" v="73" actId="478"/>
          <ac:spMkLst>
            <pc:docMk/>
            <pc:sldMk cId="2855071743" sldId="382"/>
            <ac:spMk id="6" creationId="{C9791245-FDC7-4941-9DF5-370F7366A611}"/>
          </ac:spMkLst>
        </pc:spChg>
        <pc:spChg chg="add mod">
          <ac:chgData name="Shaul Chamoula" userId="ac6f003072e8c24a" providerId="LiveId" clId="{BA161793-BAF4-4755-90C3-8B0A4555238D}" dt="2020-08-18T07:28:07.956" v="202" actId="20577"/>
          <ac:spMkLst>
            <pc:docMk/>
            <pc:sldMk cId="2855071743" sldId="382"/>
            <ac:spMk id="7" creationId="{EBDC8090-DC86-4302-8CC7-C282775BA040}"/>
          </ac:spMkLst>
        </pc:spChg>
        <pc:spChg chg="mod">
          <ac:chgData name="Shaul Chamoula" userId="ac6f003072e8c24a" providerId="LiveId" clId="{BA161793-BAF4-4755-90C3-8B0A4555238D}" dt="2020-08-18T07:20:25.995" v="131" actId="20577"/>
          <ac:spMkLst>
            <pc:docMk/>
            <pc:sldMk cId="2855071743" sldId="382"/>
            <ac:spMk id="12" creationId="{A1B5A734-1009-445D-8B09-29058D1E7961}"/>
          </ac:spMkLst>
        </pc:spChg>
      </pc:sldChg>
      <pc:sldChg chg="del">
        <pc:chgData name="Shaul Chamoula" userId="ac6f003072e8c24a" providerId="LiveId" clId="{BA161793-BAF4-4755-90C3-8B0A4555238D}" dt="2020-08-18T07:42:38.972" v="330" actId="47"/>
        <pc:sldMkLst>
          <pc:docMk/>
          <pc:sldMk cId="3324192225" sldId="383"/>
        </pc:sldMkLst>
      </pc:sldChg>
      <pc:sldChg chg="addSp delSp modSp mod">
        <pc:chgData name="Shaul Chamoula" userId="ac6f003072e8c24a" providerId="LiveId" clId="{BA161793-BAF4-4755-90C3-8B0A4555238D}" dt="2020-08-20T12:52:34.396" v="1793" actId="1076"/>
        <pc:sldMkLst>
          <pc:docMk/>
          <pc:sldMk cId="455340786" sldId="384"/>
        </pc:sldMkLst>
        <pc:spChg chg="add mod">
          <ac:chgData name="Shaul Chamoula" userId="ac6f003072e8c24a" providerId="LiveId" clId="{BA161793-BAF4-4755-90C3-8B0A4555238D}" dt="2020-08-20T12:50:02.008" v="1746" actId="20577"/>
          <ac:spMkLst>
            <pc:docMk/>
            <pc:sldMk cId="455340786" sldId="384"/>
            <ac:spMk id="4" creationId="{ECD5DD83-B39A-4548-930D-8E4069D78697}"/>
          </ac:spMkLst>
        </pc:spChg>
        <pc:spChg chg="del">
          <ac:chgData name="Shaul Chamoula" userId="ac6f003072e8c24a" providerId="LiveId" clId="{BA161793-BAF4-4755-90C3-8B0A4555238D}" dt="2020-08-20T12:48:46.614" v="1704" actId="478"/>
          <ac:spMkLst>
            <pc:docMk/>
            <pc:sldMk cId="455340786" sldId="384"/>
            <ac:spMk id="5" creationId="{58AC031F-5287-4236-A215-1831D92A167F}"/>
          </ac:spMkLst>
        </pc:spChg>
        <pc:spChg chg="del">
          <ac:chgData name="Shaul Chamoula" userId="ac6f003072e8c24a" providerId="LiveId" clId="{BA161793-BAF4-4755-90C3-8B0A4555238D}" dt="2020-08-20T12:49:01.756" v="1706" actId="478"/>
          <ac:spMkLst>
            <pc:docMk/>
            <pc:sldMk cId="455340786" sldId="384"/>
            <ac:spMk id="6" creationId="{C9791245-FDC7-4941-9DF5-370F7366A611}"/>
          </ac:spMkLst>
        </pc:spChg>
        <pc:spChg chg="add mod">
          <ac:chgData name="Shaul Chamoula" userId="ac6f003072e8c24a" providerId="LiveId" clId="{BA161793-BAF4-4755-90C3-8B0A4555238D}" dt="2020-08-20T12:52:34.396" v="1793" actId="1076"/>
          <ac:spMkLst>
            <pc:docMk/>
            <pc:sldMk cId="455340786" sldId="384"/>
            <ac:spMk id="7" creationId="{43E8D732-C44A-4465-9317-F3C1F3F55E16}"/>
          </ac:spMkLst>
        </pc:spChg>
        <pc:spChg chg="mod">
          <ac:chgData name="Shaul Chamoula" userId="ac6f003072e8c24a" providerId="LiveId" clId="{BA161793-BAF4-4755-90C3-8B0A4555238D}" dt="2020-08-20T12:49:26.353" v="1738" actId="20577"/>
          <ac:spMkLst>
            <pc:docMk/>
            <pc:sldMk cId="455340786" sldId="384"/>
            <ac:spMk id="12" creationId="{A1B5A734-1009-445D-8B09-29058D1E7961}"/>
          </ac:spMkLst>
        </pc:spChg>
        <pc:picChg chg="add mod">
          <ac:chgData name="Shaul Chamoula" userId="ac6f003072e8c24a" providerId="LiveId" clId="{BA161793-BAF4-4755-90C3-8B0A4555238D}" dt="2020-08-20T12:51:26.236" v="1754" actId="1076"/>
          <ac:picMkLst>
            <pc:docMk/>
            <pc:sldMk cId="455340786" sldId="384"/>
            <ac:picMk id="9" creationId="{29F4C992-A80B-48BD-A854-3D062165A8D7}"/>
          </ac:picMkLst>
        </pc:picChg>
      </pc:sldChg>
      <pc:sldChg chg="del">
        <pc:chgData name="Shaul Chamoula" userId="ac6f003072e8c24a" providerId="LiveId" clId="{BA161793-BAF4-4755-90C3-8B0A4555238D}" dt="2020-08-18T07:42:40.692" v="331" actId="47"/>
        <pc:sldMkLst>
          <pc:docMk/>
          <pc:sldMk cId="2211426350" sldId="385"/>
        </pc:sldMkLst>
      </pc:sldChg>
      <pc:sldChg chg="del">
        <pc:chgData name="Shaul Chamoula" userId="ac6f003072e8c24a" providerId="LiveId" clId="{BA161793-BAF4-4755-90C3-8B0A4555238D}" dt="2020-08-20T13:45:10.628" v="2422" actId="47"/>
        <pc:sldMkLst>
          <pc:docMk/>
          <pc:sldMk cId="770464157" sldId="386"/>
        </pc:sldMkLst>
      </pc:sldChg>
      <pc:sldChg chg="del">
        <pc:chgData name="Shaul Chamoula" userId="ac6f003072e8c24a" providerId="LiveId" clId="{BA161793-BAF4-4755-90C3-8B0A4555238D}" dt="2020-08-20T13:45:15.950" v="2424" actId="47"/>
        <pc:sldMkLst>
          <pc:docMk/>
          <pc:sldMk cId="485915267" sldId="388"/>
        </pc:sldMkLst>
      </pc:sldChg>
      <pc:sldChg chg="del">
        <pc:chgData name="Shaul Chamoula" userId="ac6f003072e8c24a" providerId="LiveId" clId="{BA161793-BAF4-4755-90C3-8B0A4555238D}" dt="2020-08-20T13:45:16.797" v="2425" actId="47"/>
        <pc:sldMkLst>
          <pc:docMk/>
          <pc:sldMk cId="979369940" sldId="389"/>
        </pc:sldMkLst>
      </pc:sldChg>
      <pc:sldChg chg="del">
        <pc:chgData name="Shaul Chamoula" userId="ac6f003072e8c24a" providerId="LiveId" clId="{BA161793-BAF4-4755-90C3-8B0A4555238D}" dt="2020-08-20T13:45:17.299" v="2426" actId="47"/>
        <pc:sldMkLst>
          <pc:docMk/>
          <pc:sldMk cId="4201717010" sldId="390"/>
        </pc:sldMkLst>
      </pc:sldChg>
      <pc:sldChg chg="del">
        <pc:chgData name="Shaul Chamoula" userId="ac6f003072e8c24a" providerId="LiveId" clId="{BA161793-BAF4-4755-90C3-8B0A4555238D}" dt="2020-08-20T13:45:17.869" v="2428" actId="47"/>
        <pc:sldMkLst>
          <pc:docMk/>
          <pc:sldMk cId="1898583778" sldId="391"/>
        </pc:sldMkLst>
      </pc:sldChg>
      <pc:sldChg chg="del">
        <pc:chgData name="Shaul Chamoula" userId="ac6f003072e8c24a" providerId="LiveId" clId="{BA161793-BAF4-4755-90C3-8B0A4555238D}" dt="2020-08-20T13:45:18.269" v="2430" actId="47"/>
        <pc:sldMkLst>
          <pc:docMk/>
          <pc:sldMk cId="3225917014" sldId="392"/>
        </pc:sldMkLst>
      </pc:sldChg>
      <pc:sldChg chg="del">
        <pc:chgData name="Shaul Chamoula" userId="ac6f003072e8c24a" providerId="LiveId" clId="{BA161793-BAF4-4755-90C3-8B0A4555238D}" dt="2020-08-20T13:45:18.465" v="2431" actId="47"/>
        <pc:sldMkLst>
          <pc:docMk/>
          <pc:sldMk cId="1888287022" sldId="394"/>
        </pc:sldMkLst>
      </pc:sldChg>
      <pc:sldChg chg="del">
        <pc:chgData name="Shaul Chamoula" userId="ac6f003072e8c24a" providerId="LiveId" clId="{BA161793-BAF4-4755-90C3-8B0A4555238D}" dt="2020-08-20T13:45:17.636" v="2427" actId="47"/>
        <pc:sldMkLst>
          <pc:docMk/>
          <pc:sldMk cId="4151895317" sldId="395"/>
        </pc:sldMkLst>
      </pc:sldChg>
      <pc:sldChg chg="del">
        <pc:chgData name="Shaul Chamoula" userId="ac6f003072e8c24a" providerId="LiveId" clId="{BA161793-BAF4-4755-90C3-8B0A4555238D}" dt="2020-08-20T13:45:18.623" v="2432" actId="47"/>
        <pc:sldMkLst>
          <pc:docMk/>
          <pc:sldMk cId="769175253" sldId="396"/>
        </pc:sldMkLst>
      </pc:sldChg>
      <pc:sldChg chg="del">
        <pc:chgData name="Shaul Chamoula" userId="ac6f003072e8c24a" providerId="LiveId" clId="{BA161793-BAF4-4755-90C3-8B0A4555238D}" dt="2020-08-20T13:45:18.987" v="2434" actId="47"/>
        <pc:sldMkLst>
          <pc:docMk/>
          <pc:sldMk cId="1487034414" sldId="398"/>
        </pc:sldMkLst>
      </pc:sldChg>
      <pc:sldChg chg="del">
        <pc:chgData name="Shaul Chamoula" userId="ac6f003072e8c24a" providerId="LiveId" clId="{BA161793-BAF4-4755-90C3-8B0A4555238D}" dt="2020-08-20T13:45:19.335" v="2436" actId="47"/>
        <pc:sldMkLst>
          <pc:docMk/>
          <pc:sldMk cId="3654293212" sldId="399"/>
        </pc:sldMkLst>
      </pc:sldChg>
      <pc:sldChg chg="del">
        <pc:chgData name="Shaul Chamoula" userId="ac6f003072e8c24a" providerId="LiveId" clId="{BA161793-BAF4-4755-90C3-8B0A4555238D}" dt="2020-08-20T13:45:21.290" v="2437" actId="47"/>
        <pc:sldMkLst>
          <pc:docMk/>
          <pc:sldMk cId="507600749" sldId="400"/>
        </pc:sldMkLst>
      </pc:sldChg>
      <pc:sldChg chg="del">
        <pc:chgData name="Shaul Chamoula" userId="ac6f003072e8c24a" providerId="LiveId" clId="{BA161793-BAF4-4755-90C3-8B0A4555238D}" dt="2020-08-20T13:45:22.043" v="2439" actId="47"/>
        <pc:sldMkLst>
          <pc:docMk/>
          <pc:sldMk cId="50676969" sldId="401"/>
        </pc:sldMkLst>
      </pc:sldChg>
      <pc:sldChg chg="del">
        <pc:chgData name="Shaul Chamoula" userId="ac6f003072e8c24a" providerId="LiveId" clId="{BA161793-BAF4-4755-90C3-8B0A4555238D}" dt="2020-08-20T13:45:21.870" v="2438" actId="47"/>
        <pc:sldMkLst>
          <pc:docMk/>
          <pc:sldMk cId="1527498087" sldId="402"/>
        </pc:sldMkLst>
      </pc:sldChg>
      <pc:sldChg chg="del">
        <pc:chgData name="Shaul Chamoula" userId="ac6f003072e8c24a" providerId="LiveId" clId="{BA161793-BAF4-4755-90C3-8B0A4555238D}" dt="2020-08-20T13:45:22.249" v="2440" actId="47"/>
        <pc:sldMkLst>
          <pc:docMk/>
          <pc:sldMk cId="2451466771" sldId="403"/>
        </pc:sldMkLst>
      </pc:sldChg>
      <pc:sldChg chg="del">
        <pc:chgData name="Shaul Chamoula" userId="ac6f003072e8c24a" providerId="LiveId" clId="{BA161793-BAF4-4755-90C3-8B0A4555238D}" dt="2020-08-20T13:45:22.882" v="2442" actId="47"/>
        <pc:sldMkLst>
          <pc:docMk/>
          <pc:sldMk cId="3441272630" sldId="404"/>
        </pc:sldMkLst>
      </pc:sldChg>
      <pc:sldChg chg="del">
        <pc:chgData name="Shaul Chamoula" userId="ac6f003072e8c24a" providerId="LiveId" clId="{BA161793-BAF4-4755-90C3-8B0A4555238D}" dt="2020-08-20T13:45:22.381" v="2441" actId="47"/>
        <pc:sldMkLst>
          <pc:docMk/>
          <pc:sldMk cId="1380564453" sldId="405"/>
        </pc:sldMkLst>
      </pc:sldChg>
      <pc:sldChg chg="del">
        <pc:chgData name="Shaul Chamoula" userId="ac6f003072e8c24a" providerId="LiveId" clId="{BA161793-BAF4-4755-90C3-8B0A4555238D}" dt="2020-08-20T13:45:23.330" v="2443" actId="47"/>
        <pc:sldMkLst>
          <pc:docMk/>
          <pc:sldMk cId="2579011120" sldId="406"/>
        </pc:sldMkLst>
      </pc:sldChg>
      <pc:sldChg chg="del">
        <pc:chgData name="Shaul Chamoula" userId="ac6f003072e8c24a" providerId="LiveId" clId="{BA161793-BAF4-4755-90C3-8B0A4555238D}" dt="2020-08-20T13:45:23.684" v="2445" actId="47"/>
        <pc:sldMkLst>
          <pc:docMk/>
          <pc:sldMk cId="848914171" sldId="408"/>
        </pc:sldMkLst>
      </pc:sldChg>
      <pc:sldChg chg="del">
        <pc:chgData name="Shaul Chamoula" userId="ac6f003072e8c24a" providerId="LiveId" clId="{BA161793-BAF4-4755-90C3-8B0A4555238D}" dt="2020-08-20T13:45:13.356" v="2423" actId="47"/>
        <pc:sldMkLst>
          <pc:docMk/>
          <pc:sldMk cId="1334543611" sldId="410"/>
        </pc:sldMkLst>
      </pc:sldChg>
      <pc:sldChg chg="del">
        <pc:chgData name="Shaul Chamoula" userId="ac6f003072e8c24a" providerId="LiveId" clId="{BA161793-BAF4-4755-90C3-8B0A4555238D}" dt="2020-08-20T13:45:18.093" v="2429" actId="47"/>
        <pc:sldMkLst>
          <pc:docMk/>
          <pc:sldMk cId="1473615084" sldId="411"/>
        </pc:sldMkLst>
      </pc:sldChg>
      <pc:sldChg chg="del">
        <pc:chgData name="Shaul Chamoula" userId="ac6f003072e8c24a" providerId="LiveId" clId="{BA161793-BAF4-4755-90C3-8B0A4555238D}" dt="2020-08-20T13:45:18.786" v="2433" actId="47"/>
        <pc:sldMkLst>
          <pc:docMk/>
          <pc:sldMk cId="1419367002" sldId="412"/>
        </pc:sldMkLst>
      </pc:sldChg>
      <pc:sldChg chg="del">
        <pc:chgData name="Shaul Chamoula" userId="ac6f003072e8c24a" providerId="LiveId" clId="{BA161793-BAF4-4755-90C3-8B0A4555238D}" dt="2020-08-20T13:45:19.173" v="2435" actId="47"/>
        <pc:sldMkLst>
          <pc:docMk/>
          <pc:sldMk cId="2732735595" sldId="413"/>
        </pc:sldMkLst>
      </pc:sldChg>
      <pc:sldChg chg="del">
        <pc:chgData name="Shaul Chamoula" userId="ac6f003072e8c24a" providerId="LiveId" clId="{BA161793-BAF4-4755-90C3-8B0A4555238D}" dt="2020-08-20T13:45:24.032" v="2447" actId="47"/>
        <pc:sldMkLst>
          <pc:docMk/>
          <pc:sldMk cId="320102561" sldId="414"/>
        </pc:sldMkLst>
      </pc:sldChg>
      <pc:sldChg chg="del">
        <pc:chgData name="Shaul Chamoula" userId="ac6f003072e8c24a" providerId="LiveId" clId="{BA161793-BAF4-4755-90C3-8B0A4555238D}" dt="2020-08-20T13:45:23.499" v="2444" actId="47"/>
        <pc:sldMkLst>
          <pc:docMk/>
          <pc:sldMk cId="2809233856" sldId="415"/>
        </pc:sldMkLst>
      </pc:sldChg>
      <pc:sldChg chg="del">
        <pc:chgData name="Shaul Chamoula" userId="ac6f003072e8c24a" providerId="LiveId" clId="{BA161793-BAF4-4755-90C3-8B0A4555238D}" dt="2020-08-20T13:45:23.831" v="2446" actId="47"/>
        <pc:sldMkLst>
          <pc:docMk/>
          <pc:sldMk cId="2218607745" sldId="416"/>
        </pc:sldMkLst>
      </pc:sldChg>
      <pc:sldChg chg="del">
        <pc:chgData name="Shaul Chamoula" userId="ac6f003072e8c24a" providerId="LiveId" clId="{BA161793-BAF4-4755-90C3-8B0A4555238D}" dt="2020-08-20T13:45:24.250" v="2448" actId="47"/>
        <pc:sldMkLst>
          <pc:docMk/>
          <pc:sldMk cId="3048448194" sldId="417"/>
        </pc:sldMkLst>
      </pc:sldChg>
      <pc:sldChg chg="del">
        <pc:chgData name="Shaul Chamoula" userId="ac6f003072e8c24a" providerId="LiveId" clId="{BA161793-BAF4-4755-90C3-8B0A4555238D}" dt="2020-08-20T13:45:25.068" v="2451" actId="47"/>
        <pc:sldMkLst>
          <pc:docMk/>
          <pc:sldMk cId="4237545200" sldId="418"/>
        </pc:sldMkLst>
      </pc:sldChg>
      <pc:sldChg chg="del">
        <pc:chgData name="Shaul Chamoula" userId="ac6f003072e8c24a" providerId="LiveId" clId="{BA161793-BAF4-4755-90C3-8B0A4555238D}" dt="2020-08-20T13:45:24.665" v="2449" actId="47"/>
        <pc:sldMkLst>
          <pc:docMk/>
          <pc:sldMk cId="4100589061" sldId="419"/>
        </pc:sldMkLst>
      </pc:sldChg>
      <pc:sldChg chg="del">
        <pc:chgData name="Shaul Chamoula" userId="ac6f003072e8c24a" providerId="LiveId" clId="{BA161793-BAF4-4755-90C3-8B0A4555238D}" dt="2020-08-20T13:45:36.837" v="2453" actId="47"/>
        <pc:sldMkLst>
          <pc:docMk/>
          <pc:sldMk cId="2554614062" sldId="420"/>
        </pc:sldMkLst>
      </pc:sldChg>
      <pc:sldChg chg="del">
        <pc:chgData name="Shaul Chamoula" userId="ac6f003072e8c24a" providerId="LiveId" clId="{BA161793-BAF4-4755-90C3-8B0A4555238D}" dt="2020-08-20T13:45:37.994" v="2455" actId="47"/>
        <pc:sldMkLst>
          <pc:docMk/>
          <pc:sldMk cId="2303233651" sldId="421"/>
        </pc:sldMkLst>
      </pc:sldChg>
      <pc:sldChg chg="del">
        <pc:chgData name="Shaul Chamoula" userId="ac6f003072e8c24a" providerId="LiveId" clId="{BA161793-BAF4-4755-90C3-8B0A4555238D}" dt="2020-08-20T13:45:37.486" v="2454" actId="47"/>
        <pc:sldMkLst>
          <pc:docMk/>
          <pc:sldMk cId="2207322612" sldId="422"/>
        </pc:sldMkLst>
      </pc:sldChg>
      <pc:sldChg chg="del">
        <pc:chgData name="Shaul Chamoula" userId="ac6f003072e8c24a" providerId="LiveId" clId="{BA161793-BAF4-4755-90C3-8B0A4555238D}" dt="2020-08-20T13:45:38.626" v="2456" actId="47"/>
        <pc:sldMkLst>
          <pc:docMk/>
          <pc:sldMk cId="539103706" sldId="423"/>
        </pc:sldMkLst>
      </pc:sldChg>
      <pc:sldChg chg="del">
        <pc:chgData name="Shaul Chamoula" userId="ac6f003072e8c24a" providerId="LiveId" clId="{BA161793-BAF4-4755-90C3-8B0A4555238D}" dt="2020-08-20T13:45:39.158" v="2457" actId="47"/>
        <pc:sldMkLst>
          <pc:docMk/>
          <pc:sldMk cId="1275120400" sldId="424"/>
        </pc:sldMkLst>
      </pc:sldChg>
      <pc:sldChg chg="del">
        <pc:chgData name="Shaul Chamoula" userId="ac6f003072e8c24a" providerId="LiveId" clId="{BA161793-BAF4-4755-90C3-8B0A4555238D}" dt="2020-08-20T13:45:39.675" v="2458" actId="47"/>
        <pc:sldMkLst>
          <pc:docMk/>
          <pc:sldMk cId="237385919" sldId="425"/>
        </pc:sldMkLst>
      </pc:sldChg>
      <pc:sldChg chg="del">
        <pc:chgData name="Shaul Chamoula" userId="ac6f003072e8c24a" providerId="LiveId" clId="{BA161793-BAF4-4755-90C3-8B0A4555238D}" dt="2020-08-20T13:45:40.767" v="2459" actId="47"/>
        <pc:sldMkLst>
          <pc:docMk/>
          <pc:sldMk cId="35616068" sldId="427"/>
        </pc:sldMkLst>
      </pc:sldChg>
      <pc:sldChg chg="del">
        <pc:chgData name="Shaul Chamoula" userId="ac6f003072e8c24a" providerId="LiveId" clId="{BA161793-BAF4-4755-90C3-8B0A4555238D}" dt="2020-08-20T13:45:41.352" v="2460" actId="47"/>
        <pc:sldMkLst>
          <pc:docMk/>
          <pc:sldMk cId="797639078" sldId="428"/>
        </pc:sldMkLst>
      </pc:sldChg>
      <pc:sldChg chg="del">
        <pc:chgData name="Shaul Chamoula" userId="ac6f003072e8c24a" providerId="LiveId" clId="{BA161793-BAF4-4755-90C3-8B0A4555238D}" dt="2020-08-20T15:56:40.049" v="2925" actId="47"/>
        <pc:sldMkLst>
          <pc:docMk/>
          <pc:sldMk cId="2800796290" sldId="429"/>
        </pc:sldMkLst>
      </pc:sldChg>
      <pc:sldChg chg="del">
        <pc:chgData name="Shaul Chamoula" userId="ac6f003072e8c24a" providerId="LiveId" clId="{BA161793-BAF4-4755-90C3-8B0A4555238D}" dt="2020-08-20T15:56:42.025" v="2930" actId="47"/>
        <pc:sldMkLst>
          <pc:docMk/>
          <pc:sldMk cId="3074743968" sldId="432"/>
        </pc:sldMkLst>
      </pc:sldChg>
      <pc:sldChg chg="del">
        <pc:chgData name="Shaul Chamoula" userId="ac6f003072e8c24a" providerId="LiveId" clId="{BA161793-BAF4-4755-90C3-8B0A4555238D}" dt="2020-08-20T15:56:41.626" v="2928" actId="47"/>
        <pc:sldMkLst>
          <pc:docMk/>
          <pc:sldMk cId="686943428" sldId="433"/>
        </pc:sldMkLst>
      </pc:sldChg>
      <pc:sldChg chg="del">
        <pc:chgData name="Shaul Chamoula" userId="ac6f003072e8c24a" providerId="LiveId" clId="{BA161793-BAF4-4755-90C3-8B0A4555238D}" dt="2020-08-20T15:56:41.836" v="2929" actId="47"/>
        <pc:sldMkLst>
          <pc:docMk/>
          <pc:sldMk cId="3294095855" sldId="434"/>
        </pc:sldMkLst>
      </pc:sldChg>
      <pc:sldChg chg="del">
        <pc:chgData name="Shaul Chamoula" userId="ac6f003072e8c24a" providerId="LiveId" clId="{BA161793-BAF4-4755-90C3-8B0A4555238D}" dt="2020-08-20T15:56:40.945" v="2926" actId="47"/>
        <pc:sldMkLst>
          <pc:docMk/>
          <pc:sldMk cId="1587779814" sldId="435"/>
        </pc:sldMkLst>
      </pc:sldChg>
      <pc:sldChg chg="del">
        <pc:chgData name="Shaul Chamoula" userId="ac6f003072e8c24a" providerId="LiveId" clId="{BA161793-BAF4-4755-90C3-8B0A4555238D}" dt="2020-08-20T15:56:41.405" v="2927" actId="47"/>
        <pc:sldMkLst>
          <pc:docMk/>
          <pc:sldMk cId="611820857" sldId="436"/>
        </pc:sldMkLst>
      </pc:sldChg>
      <pc:sldChg chg="del">
        <pc:chgData name="Shaul Chamoula" userId="ac6f003072e8c24a" providerId="LiveId" clId="{BA161793-BAF4-4755-90C3-8B0A4555238D}" dt="2020-08-20T15:56:42.384" v="2932" actId="47"/>
        <pc:sldMkLst>
          <pc:docMk/>
          <pc:sldMk cId="3040488086" sldId="437"/>
        </pc:sldMkLst>
      </pc:sldChg>
      <pc:sldChg chg="del">
        <pc:chgData name="Shaul Chamoula" userId="ac6f003072e8c24a" providerId="LiveId" clId="{BA161793-BAF4-4755-90C3-8B0A4555238D}" dt="2020-08-20T15:56:42.239" v="2931" actId="47"/>
        <pc:sldMkLst>
          <pc:docMk/>
          <pc:sldMk cId="516869653" sldId="438"/>
        </pc:sldMkLst>
      </pc:sldChg>
      <pc:sldChg chg="del">
        <pc:chgData name="Shaul Chamoula" userId="ac6f003072e8c24a" providerId="LiveId" clId="{BA161793-BAF4-4755-90C3-8B0A4555238D}" dt="2020-08-20T15:56:42.545" v="2933" actId="47"/>
        <pc:sldMkLst>
          <pc:docMk/>
          <pc:sldMk cId="1251475457" sldId="439"/>
        </pc:sldMkLst>
      </pc:sldChg>
      <pc:sldChg chg="del">
        <pc:chgData name="Shaul Chamoula" userId="ac6f003072e8c24a" providerId="LiveId" clId="{BA161793-BAF4-4755-90C3-8B0A4555238D}" dt="2020-08-20T15:56:42.734" v="2934" actId="47"/>
        <pc:sldMkLst>
          <pc:docMk/>
          <pc:sldMk cId="1409301231" sldId="440"/>
        </pc:sldMkLst>
      </pc:sldChg>
      <pc:sldChg chg="del">
        <pc:chgData name="Shaul Chamoula" userId="ac6f003072e8c24a" providerId="LiveId" clId="{BA161793-BAF4-4755-90C3-8B0A4555238D}" dt="2020-08-20T15:56:42.865" v="2935" actId="47"/>
        <pc:sldMkLst>
          <pc:docMk/>
          <pc:sldMk cId="2408384036" sldId="441"/>
        </pc:sldMkLst>
      </pc:sldChg>
      <pc:sldChg chg="del">
        <pc:chgData name="Shaul Chamoula" userId="ac6f003072e8c24a" providerId="LiveId" clId="{BA161793-BAF4-4755-90C3-8B0A4555238D}" dt="2020-08-20T15:56:43.165" v="2937" actId="47"/>
        <pc:sldMkLst>
          <pc:docMk/>
          <pc:sldMk cId="1483287471" sldId="442"/>
        </pc:sldMkLst>
      </pc:sldChg>
      <pc:sldChg chg="del">
        <pc:chgData name="Shaul Chamoula" userId="ac6f003072e8c24a" providerId="LiveId" clId="{BA161793-BAF4-4755-90C3-8B0A4555238D}" dt="2020-08-20T15:56:43.030" v="2936" actId="47"/>
        <pc:sldMkLst>
          <pc:docMk/>
          <pc:sldMk cId="2831428598" sldId="443"/>
        </pc:sldMkLst>
      </pc:sldChg>
      <pc:sldChg chg="del">
        <pc:chgData name="Shaul Chamoula" userId="ac6f003072e8c24a" providerId="LiveId" clId="{BA161793-BAF4-4755-90C3-8B0A4555238D}" dt="2020-08-20T15:56:43.325" v="2938" actId="47"/>
        <pc:sldMkLst>
          <pc:docMk/>
          <pc:sldMk cId="2906490713" sldId="444"/>
        </pc:sldMkLst>
      </pc:sldChg>
      <pc:sldChg chg="del">
        <pc:chgData name="Shaul Chamoula" userId="ac6f003072e8c24a" providerId="LiveId" clId="{BA161793-BAF4-4755-90C3-8B0A4555238D}" dt="2020-08-20T15:56:43.599" v="2939" actId="47"/>
        <pc:sldMkLst>
          <pc:docMk/>
          <pc:sldMk cId="3242662760" sldId="445"/>
        </pc:sldMkLst>
      </pc:sldChg>
      <pc:sldChg chg="del">
        <pc:chgData name="Shaul Chamoula" userId="ac6f003072e8c24a" providerId="LiveId" clId="{BA161793-BAF4-4755-90C3-8B0A4555238D}" dt="2020-08-20T15:56:43.724" v="2940" actId="47"/>
        <pc:sldMkLst>
          <pc:docMk/>
          <pc:sldMk cId="812803151" sldId="446"/>
        </pc:sldMkLst>
      </pc:sldChg>
      <pc:sldChg chg="del">
        <pc:chgData name="Shaul Chamoula" userId="ac6f003072e8c24a" providerId="LiveId" clId="{BA161793-BAF4-4755-90C3-8B0A4555238D}" dt="2020-08-20T15:56:43.844" v="2941" actId="47"/>
        <pc:sldMkLst>
          <pc:docMk/>
          <pc:sldMk cId="332057063" sldId="447"/>
        </pc:sldMkLst>
      </pc:sldChg>
      <pc:sldChg chg="del">
        <pc:chgData name="Shaul Chamoula" userId="ac6f003072e8c24a" providerId="LiveId" clId="{BA161793-BAF4-4755-90C3-8B0A4555238D}" dt="2020-08-20T15:56:44.024" v="2942" actId="47"/>
        <pc:sldMkLst>
          <pc:docMk/>
          <pc:sldMk cId="2827954165" sldId="448"/>
        </pc:sldMkLst>
      </pc:sldChg>
      <pc:sldChg chg="del">
        <pc:chgData name="Shaul Chamoula" userId="ac6f003072e8c24a" providerId="LiveId" clId="{BA161793-BAF4-4755-90C3-8B0A4555238D}" dt="2020-08-20T15:56:44.234" v="2943" actId="47"/>
        <pc:sldMkLst>
          <pc:docMk/>
          <pc:sldMk cId="1990670447" sldId="449"/>
        </pc:sldMkLst>
      </pc:sldChg>
      <pc:sldChg chg="del">
        <pc:chgData name="Shaul Chamoula" userId="ac6f003072e8c24a" providerId="LiveId" clId="{BA161793-BAF4-4755-90C3-8B0A4555238D}" dt="2020-08-20T15:56:44.635" v="2944" actId="47"/>
        <pc:sldMkLst>
          <pc:docMk/>
          <pc:sldMk cId="3763730520" sldId="450"/>
        </pc:sldMkLst>
      </pc:sldChg>
      <pc:sldChg chg="del">
        <pc:chgData name="Shaul Chamoula" userId="ac6f003072e8c24a" providerId="LiveId" clId="{BA161793-BAF4-4755-90C3-8B0A4555238D}" dt="2020-08-20T15:56:44.818" v="2945" actId="47"/>
        <pc:sldMkLst>
          <pc:docMk/>
          <pc:sldMk cId="1473014702" sldId="451"/>
        </pc:sldMkLst>
      </pc:sldChg>
      <pc:sldChg chg="del">
        <pc:chgData name="Shaul Chamoula" userId="ac6f003072e8c24a" providerId="LiveId" clId="{BA161793-BAF4-4755-90C3-8B0A4555238D}" dt="2020-08-20T15:56:44.969" v="2946" actId="47"/>
        <pc:sldMkLst>
          <pc:docMk/>
          <pc:sldMk cId="1916027213" sldId="452"/>
        </pc:sldMkLst>
      </pc:sldChg>
      <pc:sldChg chg="del">
        <pc:chgData name="Shaul Chamoula" userId="ac6f003072e8c24a" providerId="LiveId" clId="{BA161793-BAF4-4755-90C3-8B0A4555238D}" dt="2020-08-20T15:56:45.155" v="2947" actId="47"/>
        <pc:sldMkLst>
          <pc:docMk/>
          <pc:sldMk cId="1983840230" sldId="453"/>
        </pc:sldMkLst>
      </pc:sldChg>
      <pc:sldChg chg="del">
        <pc:chgData name="Shaul Chamoula" userId="ac6f003072e8c24a" providerId="LiveId" clId="{BA161793-BAF4-4755-90C3-8B0A4555238D}" dt="2020-08-20T15:56:45.485" v="2949" actId="47"/>
        <pc:sldMkLst>
          <pc:docMk/>
          <pc:sldMk cId="2110478187" sldId="454"/>
        </pc:sldMkLst>
      </pc:sldChg>
      <pc:sldChg chg="del">
        <pc:chgData name="Shaul Chamoula" userId="ac6f003072e8c24a" providerId="LiveId" clId="{BA161793-BAF4-4755-90C3-8B0A4555238D}" dt="2020-08-20T15:56:45.358" v="2948" actId="47"/>
        <pc:sldMkLst>
          <pc:docMk/>
          <pc:sldMk cId="2505040446" sldId="455"/>
        </pc:sldMkLst>
      </pc:sldChg>
      <pc:sldChg chg="del">
        <pc:chgData name="Shaul Chamoula" userId="ac6f003072e8c24a" providerId="LiveId" clId="{BA161793-BAF4-4755-90C3-8B0A4555238D}" dt="2020-08-20T15:56:45.654" v="2950" actId="47"/>
        <pc:sldMkLst>
          <pc:docMk/>
          <pc:sldMk cId="1982486762" sldId="456"/>
        </pc:sldMkLst>
      </pc:sldChg>
      <pc:sldChg chg="del">
        <pc:chgData name="Shaul Chamoula" userId="ac6f003072e8c24a" providerId="LiveId" clId="{BA161793-BAF4-4755-90C3-8B0A4555238D}" dt="2020-08-20T15:56:45.825" v="2951" actId="47"/>
        <pc:sldMkLst>
          <pc:docMk/>
          <pc:sldMk cId="2802877189" sldId="457"/>
        </pc:sldMkLst>
      </pc:sldChg>
      <pc:sldChg chg="del">
        <pc:chgData name="Shaul Chamoula" userId="ac6f003072e8c24a" providerId="LiveId" clId="{BA161793-BAF4-4755-90C3-8B0A4555238D}" dt="2020-08-20T15:56:46.005" v="2952" actId="47"/>
        <pc:sldMkLst>
          <pc:docMk/>
          <pc:sldMk cId="704339387" sldId="458"/>
        </pc:sldMkLst>
      </pc:sldChg>
      <pc:sldChg chg="del">
        <pc:chgData name="Shaul Chamoula" userId="ac6f003072e8c24a" providerId="LiveId" clId="{BA161793-BAF4-4755-90C3-8B0A4555238D}" dt="2020-08-20T15:56:46.184" v="2953" actId="47"/>
        <pc:sldMkLst>
          <pc:docMk/>
          <pc:sldMk cId="3668083470" sldId="459"/>
        </pc:sldMkLst>
      </pc:sldChg>
      <pc:sldChg chg="del">
        <pc:chgData name="Shaul Chamoula" userId="ac6f003072e8c24a" providerId="LiveId" clId="{BA161793-BAF4-4755-90C3-8B0A4555238D}" dt="2020-08-20T15:56:46.357" v="2954" actId="47"/>
        <pc:sldMkLst>
          <pc:docMk/>
          <pc:sldMk cId="2963674628" sldId="460"/>
        </pc:sldMkLst>
      </pc:sldChg>
      <pc:sldChg chg="del">
        <pc:chgData name="Shaul Chamoula" userId="ac6f003072e8c24a" providerId="LiveId" clId="{BA161793-BAF4-4755-90C3-8B0A4555238D}" dt="2020-08-20T15:56:46.505" v="2955" actId="47"/>
        <pc:sldMkLst>
          <pc:docMk/>
          <pc:sldMk cId="961501912" sldId="461"/>
        </pc:sldMkLst>
      </pc:sldChg>
      <pc:sldChg chg="del">
        <pc:chgData name="Shaul Chamoula" userId="ac6f003072e8c24a" providerId="LiveId" clId="{BA161793-BAF4-4755-90C3-8B0A4555238D}" dt="2020-08-20T15:56:46.675" v="2956" actId="47"/>
        <pc:sldMkLst>
          <pc:docMk/>
          <pc:sldMk cId="221357506" sldId="462"/>
        </pc:sldMkLst>
      </pc:sldChg>
      <pc:sldChg chg="del">
        <pc:chgData name="Shaul Chamoula" userId="ac6f003072e8c24a" providerId="LiveId" clId="{BA161793-BAF4-4755-90C3-8B0A4555238D}" dt="2020-08-20T15:56:46.844" v="2957" actId="47"/>
        <pc:sldMkLst>
          <pc:docMk/>
          <pc:sldMk cId="2857884343" sldId="463"/>
        </pc:sldMkLst>
      </pc:sldChg>
      <pc:sldChg chg="del">
        <pc:chgData name="Shaul Chamoula" userId="ac6f003072e8c24a" providerId="LiveId" clId="{BA161793-BAF4-4755-90C3-8B0A4555238D}" dt="2020-08-20T15:56:46.995" v="2958" actId="47"/>
        <pc:sldMkLst>
          <pc:docMk/>
          <pc:sldMk cId="4032922185" sldId="464"/>
        </pc:sldMkLst>
      </pc:sldChg>
      <pc:sldChg chg="del">
        <pc:chgData name="Shaul Chamoula" userId="ac6f003072e8c24a" providerId="LiveId" clId="{BA161793-BAF4-4755-90C3-8B0A4555238D}" dt="2020-08-20T15:56:47.455" v="2959" actId="47"/>
        <pc:sldMkLst>
          <pc:docMk/>
          <pc:sldMk cId="479243186" sldId="465"/>
        </pc:sldMkLst>
      </pc:sldChg>
      <pc:sldChg chg="del">
        <pc:chgData name="Shaul Chamoula" userId="ac6f003072e8c24a" providerId="LiveId" clId="{BA161793-BAF4-4755-90C3-8B0A4555238D}" dt="2020-08-20T15:56:47.660" v="2960" actId="47"/>
        <pc:sldMkLst>
          <pc:docMk/>
          <pc:sldMk cId="1631514377" sldId="466"/>
        </pc:sldMkLst>
      </pc:sldChg>
      <pc:sldChg chg="del">
        <pc:chgData name="Shaul Chamoula" userId="ac6f003072e8c24a" providerId="LiveId" clId="{BA161793-BAF4-4755-90C3-8B0A4555238D}" dt="2020-08-20T15:56:48.187" v="2961" actId="47"/>
        <pc:sldMkLst>
          <pc:docMk/>
          <pc:sldMk cId="1477619067" sldId="467"/>
        </pc:sldMkLst>
      </pc:sldChg>
      <pc:sldChg chg="del">
        <pc:chgData name="Shaul Chamoula" userId="ac6f003072e8c24a" providerId="LiveId" clId="{BA161793-BAF4-4755-90C3-8B0A4555238D}" dt="2020-08-20T15:56:48.398" v="2962" actId="47"/>
        <pc:sldMkLst>
          <pc:docMk/>
          <pc:sldMk cId="593723224" sldId="468"/>
        </pc:sldMkLst>
      </pc:sldChg>
      <pc:sldChg chg="del">
        <pc:chgData name="Shaul Chamoula" userId="ac6f003072e8c24a" providerId="LiveId" clId="{BA161793-BAF4-4755-90C3-8B0A4555238D}" dt="2020-08-20T15:56:49.035" v="2963" actId="47"/>
        <pc:sldMkLst>
          <pc:docMk/>
          <pc:sldMk cId="632257105" sldId="469"/>
        </pc:sldMkLst>
      </pc:sldChg>
      <pc:sldChg chg="del">
        <pc:chgData name="Shaul Chamoula" userId="ac6f003072e8c24a" providerId="LiveId" clId="{BA161793-BAF4-4755-90C3-8B0A4555238D}" dt="2020-08-20T15:56:50.008" v="2964" actId="47"/>
        <pc:sldMkLst>
          <pc:docMk/>
          <pc:sldMk cId="3920269512" sldId="470"/>
        </pc:sldMkLst>
      </pc:sldChg>
      <pc:sldChg chg="del">
        <pc:chgData name="Shaul Chamoula" userId="ac6f003072e8c24a" providerId="LiveId" clId="{BA161793-BAF4-4755-90C3-8B0A4555238D}" dt="2020-08-20T15:56:53.009" v="2965" actId="47"/>
        <pc:sldMkLst>
          <pc:docMk/>
          <pc:sldMk cId="815172538" sldId="471"/>
        </pc:sldMkLst>
      </pc:sldChg>
      <pc:sldChg chg="del">
        <pc:chgData name="Shaul Chamoula" userId="ac6f003072e8c24a" providerId="LiveId" clId="{BA161793-BAF4-4755-90C3-8B0A4555238D}" dt="2020-08-20T15:56:53.425" v="2966" actId="47"/>
        <pc:sldMkLst>
          <pc:docMk/>
          <pc:sldMk cId="4202680225" sldId="472"/>
        </pc:sldMkLst>
      </pc:sldChg>
      <pc:sldChg chg="del">
        <pc:chgData name="Shaul Chamoula" userId="ac6f003072e8c24a" providerId="LiveId" clId="{BA161793-BAF4-4755-90C3-8B0A4555238D}" dt="2020-08-20T15:57:00.985" v="2967" actId="47"/>
        <pc:sldMkLst>
          <pc:docMk/>
          <pc:sldMk cId="1740774017" sldId="473"/>
        </pc:sldMkLst>
      </pc:sldChg>
      <pc:sldChg chg="del">
        <pc:chgData name="Shaul Chamoula" userId="ac6f003072e8c24a" providerId="LiveId" clId="{BA161793-BAF4-4755-90C3-8B0A4555238D}" dt="2020-08-20T15:57:01.445" v="2968" actId="47"/>
        <pc:sldMkLst>
          <pc:docMk/>
          <pc:sldMk cId="1077400277" sldId="474"/>
        </pc:sldMkLst>
      </pc:sldChg>
      <pc:sldChg chg="del">
        <pc:chgData name="Shaul Chamoula" userId="ac6f003072e8c24a" providerId="LiveId" clId="{BA161793-BAF4-4755-90C3-8B0A4555238D}" dt="2020-08-20T15:57:02.145" v="2969" actId="47"/>
        <pc:sldMkLst>
          <pc:docMk/>
          <pc:sldMk cId="3042877328" sldId="475"/>
        </pc:sldMkLst>
      </pc:sldChg>
      <pc:sldChg chg="delSp modSp mod">
        <pc:chgData name="Shaul Chamoula" userId="ac6f003072e8c24a" providerId="LiveId" clId="{BA161793-BAF4-4755-90C3-8B0A4555238D}" dt="2020-08-20T15:59:30.391" v="3149" actId="20577"/>
        <pc:sldMkLst>
          <pc:docMk/>
          <pc:sldMk cId="2303272277" sldId="476"/>
        </pc:sldMkLst>
        <pc:spChg chg="mod">
          <ac:chgData name="Shaul Chamoula" userId="ac6f003072e8c24a" providerId="LiveId" clId="{BA161793-BAF4-4755-90C3-8B0A4555238D}" dt="2020-08-20T15:59:30.391" v="3149" actId="20577"/>
          <ac:spMkLst>
            <pc:docMk/>
            <pc:sldMk cId="2303272277" sldId="476"/>
            <ac:spMk id="5" creationId="{BF4BC3EF-13A2-4702-914A-65AA4A0DE282}"/>
          </ac:spMkLst>
        </pc:spChg>
        <pc:spChg chg="mod">
          <ac:chgData name="Shaul Chamoula" userId="ac6f003072e8c24a" providerId="LiveId" clId="{BA161793-BAF4-4755-90C3-8B0A4555238D}" dt="2020-08-20T15:58:43.876" v="3082"/>
          <ac:spMkLst>
            <pc:docMk/>
            <pc:sldMk cId="2303272277" sldId="476"/>
            <ac:spMk id="12" creationId="{A1B5A734-1009-445D-8B09-29058D1E7961}"/>
          </ac:spMkLst>
        </pc:spChg>
        <pc:spChg chg="del">
          <ac:chgData name="Shaul Chamoula" userId="ac6f003072e8c24a" providerId="LiveId" clId="{BA161793-BAF4-4755-90C3-8B0A4555238D}" dt="2020-08-20T15:58:53.508" v="3086" actId="478"/>
          <ac:spMkLst>
            <pc:docMk/>
            <pc:sldMk cId="2303272277" sldId="476"/>
            <ac:spMk id="14" creationId="{D1A46017-AFB9-487B-B760-3A593400DB6B}"/>
          </ac:spMkLst>
        </pc:spChg>
        <pc:graphicFrameChg chg="del mod">
          <ac:chgData name="Shaul Chamoula" userId="ac6f003072e8c24a" providerId="LiveId" clId="{BA161793-BAF4-4755-90C3-8B0A4555238D}" dt="2020-08-20T15:59:02.865" v="3090" actId="478"/>
          <ac:graphicFrameMkLst>
            <pc:docMk/>
            <pc:sldMk cId="2303272277" sldId="476"/>
            <ac:graphicFrameMk id="6" creationId="{B7A187A4-8FA4-4493-BB16-EE99231B4014}"/>
          </ac:graphicFrameMkLst>
        </pc:graphicFrameChg>
        <pc:graphicFrameChg chg="del mod">
          <ac:chgData name="Shaul Chamoula" userId="ac6f003072e8c24a" providerId="LiveId" clId="{BA161793-BAF4-4755-90C3-8B0A4555238D}" dt="2020-08-20T15:58:51.013" v="3085" actId="478"/>
          <ac:graphicFrameMkLst>
            <pc:docMk/>
            <pc:sldMk cId="2303272277" sldId="476"/>
            <ac:graphicFrameMk id="10" creationId="{D7616C04-ADEC-43FB-86A9-D7CEE2475016}"/>
          </ac:graphicFrameMkLst>
        </pc:graphicFrameChg>
        <pc:picChg chg="del">
          <ac:chgData name="Shaul Chamoula" userId="ac6f003072e8c24a" providerId="LiveId" clId="{BA161793-BAF4-4755-90C3-8B0A4555238D}" dt="2020-08-20T15:58:57.019" v="3087" actId="478"/>
          <ac:picMkLst>
            <pc:docMk/>
            <pc:sldMk cId="2303272277" sldId="476"/>
            <ac:picMk id="3" creationId="{E2F3CCD4-472D-4899-8229-96F31535EBD2}"/>
          </ac:picMkLst>
        </pc:picChg>
        <pc:picChg chg="del">
          <ac:chgData name="Shaul Chamoula" userId="ac6f003072e8c24a" providerId="LiveId" clId="{BA161793-BAF4-4755-90C3-8B0A4555238D}" dt="2020-08-20T15:58:46.329" v="3083" actId="478"/>
          <ac:picMkLst>
            <pc:docMk/>
            <pc:sldMk cId="2303272277" sldId="476"/>
            <ac:picMk id="4" creationId="{D3BAF38E-F728-4537-93A6-B7BCE09E08FD}"/>
          </ac:picMkLst>
        </pc:picChg>
      </pc:sldChg>
      <pc:sldChg chg="addSp delSp modSp add mod">
        <pc:chgData name="Shaul Chamoula" userId="ac6f003072e8c24a" providerId="LiveId" clId="{BA161793-BAF4-4755-90C3-8B0A4555238D}" dt="2020-08-21T07:39:03.856" v="3161" actId="20577"/>
        <pc:sldMkLst>
          <pc:docMk/>
          <pc:sldMk cId="3587437807" sldId="479"/>
        </pc:sldMkLst>
        <pc:spChg chg="add del">
          <ac:chgData name="Shaul Chamoula" userId="ac6f003072e8c24a" providerId="LiveId" clId="{BA161793-BAF4-4755-90C3-8B0A4555238D}" dt="2020-08-18T07:30:14.945" v="206" actId="22"/>
          <ac:spMkLst>
            <pc:docMk/>
            <pc:sldMk cId="3587437807" sldId="479"/>
            <ac:spMk id="3" creationId="{CA40BCD3-0815-4EDE-A722-6F62098FEEA4}"/>
          </ac:spMkLst>
        </pc:spChg>
        <pc:spChg chg="mod">
          <ac:chgData name="Shaul Chamoula" userId="ac6f003072e8c24a" providerId="LiveId" clId="{BA161793-BAF4-4755-90C3-8B0A4555238D}" dt="2020-08-21T07:39:03.856" v="3161" actId="20577"/>
          <ac:spMkLst>
            <pc:docMk/>
            <pc:sldMk cId="3587437807" sldId="479"/>
            <ac:spMk id="4" creationId="{AA05CA5E-44FB-4E31-B9FA-861AEBBF9653}"/>
          </ac:spMkLst>
        </pc:spChg>
        <pc:spChg chg="add del mod">
          <ac:chgData name="Shaul Chamoula" userId="ac6f003072e8c24a" providerId="LiveId" clId="{BA161793-BAF4-4755-90C3-8B0A4555238D}" dt="2020-08-18T07:39:47.963" v="283" actId="767"/>
          <ac:spMkLst>
            <pc:docMk/>
            <pc:sldMk cId="3587437807" sldId="479"/>
            <ac:spMk id="6" creationId="{C621A8F0-A442-41E3-83A4-EEE35ECE7241}"/>
          </ac:spMkLst>
        </pc:spChg>
        <pc:spChg chg="mod">
          <ac:chgData name="Shaul Chamoula" userId="ac6f003072e8c24a" providerId="LiveId" clId="{BA161793-BAF4-4755-90C3-8B0A4555238D}" dt="2020-08-18T07:35:13.594" v="275" actId="20577"/>
          <ac:spMkLst>
            <pc:docMk/>
            <pc:sldMk cId="3587437807" sldId="479"/>
            <ac:spMk id="7" creationId="{EBDC8090-DC86-4302-8CC7-C282775BA040}"/>
          </ac:spMkLst>
        </pc:spChg>
        <pc:spChg chg="add mod">
          <ac:chgData name="Shaul Chamoula" userId="ac6f003072e8c24a" providerId="LiveId" clId="{BA161793-BAF4-4755-90C3-8B0A4555238D}" dt="2020-08-18T07:40:59.626" v="326" actId="1076"/>
          <ac:spMkLst>
            <pc:docMk/>
            <pc:sldMk cId="3587437807" sldId="479"/>
            <ac:spMk id="9" creationId="{6EABA0CF-2D0E-4D4F-A65F-2361BC6EFB30}"/>
          </ac:spMkLst>
        </pc:spChg>
        <pc:spChg chg="mod">
          <ac:chgData name="Shaul Chamoula" userId="ac6f003072e8c24a" providerId="LiveId" clId="{BA161793-BAF4-4755-90C3-8B0A4555238D}" dt="2020-08-18T14:08:46.561" v="861" actId="20577"/>
          <ac:spMkLst>
            <pc:docMk/>
            <pc:sldMk cId="3587437807" sldId="479"/>
            <ac:spMk id="12" creationId="{A1B5A734-1009-445D-8B09-29058D1E7961}"/>
          </ac:spMkLst>
        </pc:spChg>
        <pc:picChg chg="add mod">
          <ac:chgData name="Shaul Chamoula" userId="ac6f003072e8c24a" providerId="LiveId" clId="{BA161793-BAF4-4755-90C3-8B0A4555238D}" dt="2020-08-18T07:38:06.283" v="279" actId="14100"/>
          <ac:picMkLst>
            <pc:docMk/>
            <pc:sldMk cId="3587437807" sldId="479"/>
            <ac:picMk id="5" creationId="{6BA4337D-B2B4-42DA-BB21-259666A20759}"/>
          </ac:picMkLst>
        </pc:picChg>
        <pc:picChg chg="add mod">
          <ac:chgData name="Shaul Chamoula" userId="ac6f003072e8c24a" providerId="LiveId" clId="{BA161793-BAF4-4755-90C3-8B0A4555238D}" dt="2020-08-18T07:42:02.721" v="329" actId="1076"/>
          <ac:picMkLst>
            <pc:docMk/>
            <pc:sldMk cId="3587437807" sldId="479"/>
            <ac:picMk id="10" creationId="{44DB733B-6823-4C5A-A5E3-A886B1331FE6}"/>
          </ac:picMkLst>
        </pc:picChg>
      </pc:sldChg>
      <pc:sldChg chg="addSp delSp modSp add mod ord">
        <pc:chgData name="Shaul Chamoula" userId="ac6f003072e8c24a" providerId="LiveId" clId="{BA161793-BAF4-4755-90C3-8B0A4555238D}" dt="2020-08-18T14:08:15.782" v="843" actId="20577"/>
        <pc:sldMkLst>
          <pc:docMk/>
          <pc:sldMk cId="590952524" sldId="480"/>
        </pc:sldMkLst>
        <pc:spChg chg="add del mod">
          <ac:chgData name="Shaul Chamoula" userId="ac6f003072e8c24a" providerId="LiveId" clId="{BA161793-BAF4-4755-90C3-8B0A4555238D}" dt="2020-08-18T13:41:36.594" v="710" actId="1032"/>
          <ac:spMkLst>
            <pc:docMk/>
            <pc:sldMk cId="590952524" sldId="480"/>
            <ac:spMk id="4" creationId="{AA05CA5E-44FB-4E31-B9FA-861AEBBF9653}"/>
          </ac:spMkLst>
        </pc:spChg>
        <pc:spChg chg="mod">
          <ac:chgData name="Shaul Chamoula" userId="ac6f003072e8c24a" providerId="LiveId" clId="{BA161793-BAF4-4755-90C3-8B0A4555238D}" dt="2020-08-18T14:07:12.611" v="837" actId="20577"/>
          <ac:spMkLst>
            <pc:docMk/>
            <pc:sldMk cId="590952524" sldId="480"/>
            <ac:spMk id="7" creationId="{EBDC8090-DC86-4302-8CC7-C282775BA040}"/>
          </ac:spMkLst>
        </pc:spChg>
        <pc:spChg chg="del mod">
          <ac:chgData name="Shaul Chamoula" userId="ac6f003072e8c24a" providerId="LiveId" clId="{BA161793-BAF4-4755-90C3-8B0A4555238D}" dt="2020-08-18T13:36:29.658" v="698" actId="478"/>
          <ac:spMkLst>
            <pc:docMk/>
            <pc:sldMk cId="590952524" sldId="480"/>
            <ac:spMk id="9" creationId="{6EABA0CF-2D0E-4D4F-A65F-2361BC6EFB30}"/>
          </ac:spMkLst>
        </pc:spChg>
        <pc:spChg chg="mod">
          <ac:chgData name="Shaul Chamoula" userId="ac6f003072e8c24a" providerId="LiveId" clId="{BA161793-BAF4-4755-90C3-8B0A4555238D}" dt="2020-08-18T14:08:15.782" v="843" actId="20577"/>
          <ac:spMkLst>
            <pc:docMk/>
            <pc:sldMk cId="590952524" sldId="480"/>
            <ac:spMk id="12" creationId="{A1B5A734-1009-445D-8B09-29058D1E7961}"/>
          </ac:spMkLst>
        </pc:spChg>
        <pc:graphicFrameChg chg="add del modGraphic">
          <ac:chgData name="Shaul Chamoula" userId="ac6f003072e8c24a" providerId="LiveId" clId="{BA161793-BAF4-4755-90C3-8B0A4555238D}" dt="2020-08-18T13:39:20.108" v="701" actId="1032"/>
          <ac:graphicFrameMkLst>
            <pc:docMk/>
            <pc:sldMk cId="590952524" sldId="480"/>
            <ac:graphicFrameMk id="3" creationId="{AEA5B956-1664-47A2-9780-40E91C3E9B4C}"/>
          </ac:graphicFrameMkLst>
        </pc:graphicFrameChg>
        <pc:graphicFrameChg chg="add del modGraphic">
          <ac:chgData name="Shaul Chamoula" userId="ac6f003072e8c24a" providerId="LiveId" clId="{BA161793-BAF4-4755-90C3-8B0A4555238D}" dt="2020-08-18T13:39:29.475" v="703" actId="1032"/>
          <ac:graphicFrameMkLst>
            <pc:docMk/>
            <pc:sldMk cId="590952524" sldId="480"/>
            <ac:graphicFrameMk id="6" creationId="{A987B903-132E-436A-A5A9-4F26B5E20405}"/>
          </ac:graphicFrameMkLst>
        </pc:graphicFrameChg>
        <pc:graphicFrameChg chg="add del mod modGraphic">
          <ac:chgData name="Shaul Chamoula" userId="ac6f003072e8c24a" providerId="LiveId" clId="{BA161793-BAF4-4755-90C3-8B0A4555238D}" dt="2020-08-18T13:39:58.196" v="706" actId="1032"/>
          <ac:graphicFrameMkLst>
            <pc:docMk/>
            <pc:sldMk cId="590952524" sldId="480"/>
            <ac:graphicFrameMk id="8" creationId="{2CA2ADD6-FBD1-4F0A-A07C-6723BCA58E80}"/>
          </ac:graphicFrameMkLst>
        </pc:graphicFrameChg>
        <pc:graphicFrameChg chg="add del mod modGraphic">
          <ac:chgData name="Shaul Chamoula" userId="ac6f003072e8c24a" providerId="LiveId" clId="{BA161793-BAF4-4755-90C3-8B0A4555238D}" dt="2020-08-18T13:40:32.844" v="709" actId="1032"/>
          <ac:graphicFrameMkLst>
            <pc:docMk/>
            <pc:sldMk cId="590952524" sldId="480"/>
            <ac:graphicFrameMk id="13" creationId="{C2AE968A-F0B3-45BE-BA84-76B46BA64435}"/>
          </ac:graphicFrameMkLst>
        </pc:graphicFrameChg>
        <pc:graphicFrameChg chg="add mod modGraphic">
          <ac:chgData name="Shaul Chamoula" userId="ac6f003072e8c24a" providerId="LiveId" clId="{BA161793-BAF4-4755-90C3-8B0A4555238D}" dt="2020-08-18T14:06:44.665" v="836" actId="14100"/>
          <ac:graphicFrameMkLst>
            <pc:docMk/>
            <pc:sldMk cId="590952524" sldId="480"/>
            <ac:graphicFrameMk id="14" creationId="{E82534B7-3045-455B-8522-706A9F59C2CF}"/>
          </ac:graphicFrameMkLst>
        </pc:graphicFrameChg>
        <pc:picChg chg="del mod">
          <ac:chgData name="Shaul Chamoula" userId="ac6f003072e8c24a" providerId="LiveId" clId="{BA161793-BAF4-4755-90C3-8B0A4555238D}" dt="2020-08-18T13:36:29.658" v="698" actId="478"/>
          <ac:picMkLst>
            <pc:docMk/>
            <pc:sldMk cId="590952524" sldId="480"/>
            <ac:picMk id="5" creationId="{6BA4337D-B2B4-42DA-BB21-259666A20759}"/>
          </ac:picMkLst>
        </pc:picChg>
        <pc:picChg chg="del mod">
          <ac:chgData name="Shaul Chamoula" userId="ac6f003072e8c24a" providerId="LiveId" clId="{BA161793-BAF4-4755-90C3-8B0A4555238D}" dt="2020-08-18T13:36:29.658" v="698" actId="478"/>
          <ac:picMkLst>
            <pc:docMk/>
            <pc:sldMk cId="590952524" sldId="480"/>
            <ac:picMk id="10" creationId="{44DB733B-6823-4C5A-A5E3-A886B1331FE6}"/>
          </ac:picMkLst>
        </pc:picChg>
      </pc:sldChg>
      <pc:sldChg chg="delSp modSp add mod ord">
        <pc:chgData name="Shaul Chamoula" userId="ac6f003072e8c24a" providerId="LiveId" clId="{BA161793-BAF4-4755-90C3-8B0A4555238D}" dt="2020-08-20T12:54:27.798" v="1794" actId="478"/>
        <pc:sldMkLst>
          <pc:docMk/>
          <pc:sldMk cId="3784977634" sldId="481"/>
        </pc:sldMkLst>
        <pc:spChg chg="mod">
          <ac:chgData name="Shaul Chamoula" userId="ac6f003072e8c24a" providerId="LiveId" clId="{BA161793-BAF4-4755-90C3-8B0A4555238D}" dt="2020-08-18T13:34:32.476" v="695" actId="20577"/>
          <ac:spMkLst>
            <pc:docMk/>
            <pc:sldMk cId="3784977634" sldId="481"/>
            <ac:spMk id="4" creationId="{AA05CA5E-44FB-4E31-B9FA-861AEBBF9653}"/>
          </ac:spMkLst>
        </pc:spChg>
        <pc:spChg chg="del">
          <ac:chgData name="Shaul Chamoula" userId="ac6f003072e8c24a" providerId="LiveId" clId="{BA161793-BAF4-4755-90C3-8B0A4555238D}" dt="2020-08-20T12:54:27.798" v="1794" actId="478"/>
          <ac:spMkLst>
            <pc:docMk/>
            <pc:sldMk cId="3784977634" sldId="481"/>
            <ac:spMk id="7" creationId="{EBDC8090-DC86-4302-8CC7-C282775BA040}"/>
          </ac:spMkLst>
        </pc:spChg>
      </pc:sldChg>
      <pc:sldChg chg="addSp delSp modSp add mod ord">
        <pc:chgData name="Shaul Chamoula" userId="ac6f003072e8c24a" providerId="LiveId" clId="{BA161793-BAF4-4755-90C3-8B0A4555238D}" dt="2020-08-20T11:25:02.554" v="1569" actId="20577"/>
        <pc:sldMkLst>
          <pc:docMk/>
          <pc:sldMk cId="3446046835" sldId="482"/>
        </pc:sldMkLst>
        <pc:spChg chg="mod">
          <ac:chgData name="Shaul Chamoula" userId="ac6f003072e8c24a" providerId="LiveId" clId="{BA161793-BAF4-4755-90C3-8B0A4555238D}" dt="2020-08-20T10:14:48.816" v="1169" actId="20577"/>
          <ac:spMkLst>
            <pc:docMk/>
            <pc:sldMk cId="3446046835" sldId="482"/>
            <ac:spMk id="4" creationId="{AA05CA5E-44FB-4E31-B9FA-861AEBBF9653}"/>
          </ac:spMkLst>
        </pc:spChg>
        <pc:spChg chg="mod">
          <ac:chgData name="Shaul Chamoula" userId="ac6f003072e8c24a" providerId="LiveId" clId="{BA161793-BAF4-4755-90C3-8B0A4555238D}" dt="2020-08-20T11:25:02.554" v="1569" actId="20577"/>
          <ac:spMkLst>
            <pc:docMk/>
            <pc:sldMk cId="3446046835" sldId="482"/>
            <ac:spMk id="7" creationId="{EBDC8090-DC86-4302-8CC7-C282775BA040}"/>
          </ac:spMkLst>
        </pc:spChg>
        <pc:spChg chg="add del">
          <ac:chgData name="Shaul Chamoula" userId="ac6f003072e8c24a" providerId="LiveId" clId="{BA161793-BAF4-4755-90C3-8B0A4555238D}" dt="2020-08-20T10:14:53.081" v="1170" actId="478"/>
          <ac:spMkLst>
            <pc:docMk/>
            <pc:sldMk cId="3446046835" sldId="482"/>
            <ac:spMk id="9" creationId="{6EABA0CF-2D0E-4D4F-A65F-2361BC6EFB30}"/>
          </ac:spMkLst>
        </pc:spChg>
        <pc:spChg chg="mod">
          <ac:chgData name="Shaul Chamoula" userId="ac6f003072e8c24a" providerId="LiveId" clId="{BA161793-BAF4-4755-90C3-8B0A4555238D}" dt="2020-08-20T10:09:24.838" v="877" actId="20577"/>
          <ac:spMkLst>
            <pc:docMk/>
            <pc:sldMk cId="3446046835" sldId="482"/>
            <ac:spMk id="12" creationId="{A1B5A734-1009-445D-8B09-29058D1E7961}"/>
          </ac:spMkLst>
        </pc:spChg>
        <pc:spChg chg="add del mod">
          <ac:chgData name="Shaul Chamoula" userId="ac6f003072e8c24a" providerId="LiveId" clId="{BA161793-BAF4-4755-90C3-8B0A4555238D}" dt="2020-08-20T10:42:59.955" v="1181" actId="478"/>
          <ac:spMkLst>
            <pc:docMk/>
            <pc:sldMk cId="3446046835" sldId="482"/>
            <ac:spMk id="13" creationId="{FAAFF26D-C97C-4907-B637-E636C800A56D}"/>
          </ac:spMkLst>
        </pc:spChg>
        <pc:picChg chg="add del">
          <ac:chgData name="Shaul Chamoula" userId="ac6f003072e8c24a" providerId="LiveId" clId="{BA161793-BAF4-4755-90C3-8B0A4555238D}" dt="2020-08-20T10:14:55.129" v="1172" actId="478"/>
          <ac:picMkLst>
            <pc:docMk/>
            <pc:sldMk cId="3446046835" sldId="482"/>
            <ac:picMk id="5" creationId="{6BA4337D-B2B4-42DA-BB21-259666A20759}"/>
          </ac:picMkLst>
        </pc:picChg>
        <pc:picChg chg="add del">
          <ac:chgData name="Shaul Chamoula" userId="ac6f003072e8c24a" providerId="LiveId" clId="{BA161793-BAF4-4755-90C3-8B0A4555238D}" dt="2020-08-20T10:14:54.747" v="1171" actId="478"/>
          <ac:picMkLst>
            <pc:docMk/>
            <pc:sldMk cId="3446046835" sldId="482"/>
            <ac:picMk id="10" creationId="{44DB733B-6823-4C5A-A5E3-A886B1331FE6}"/>
          </ac:picMkLst>
        </pc:picChg>
      </pc:sldChg>
      <pc:sldChg chg="addSp delSp modSp add mod ord">
        <pc:chgData name="Shaul Chamoula" userId="ac6f003072e8c24a" providerId="LiveId" clId="{BA161793-BAF4-4755-90C3-8B0A4555238D}" dt="2020-08-20T12:54:46.876" v="1796" actId="478"/>
        <pc:sldMkLst>
          <pc:docMk/>
          <pc:sldMk cId="2209139904" sldId="483"/>
        </pc:sldMkLst>
        <pc:spChg chg="del">
          <ac:chgData name="Shaul Chamoula" userId="ac6f003072e8c24a" providerId="LiveId" clId="{BA161793-BAF4-4755-90C3-8B0A4555238D}" dt="2020-08-20T10:43:07.539" v="1182" actId="478"/>
          <ac:spMkLst>
            <pc:docMk/>
            <pc:sldMk cId="2209139904" sldId="483"/>
            <ac:spMk id="4" creationId="{AA05CA5E-44FB-4E31-B9FA-861AEBBF9653}"/>
          </ac:spMkLst>
        </pc:spChg>
        <pc:spChg chg="add del mod">
          <ac:chgData name="Shaul Chamoula" userId="ac6f003072e8c24a" providerId="LiveId" clId="{BA161793-BAF4-4755-90C3-8B0A4555238D}" dt="2020-08-20T10:43:10.609" v="1183"/>
          <ac:spMkLst>
            <pc:docMk/>
            <pc:sldMk cId="2209139904" sldId="483"/>
            <ac:spMk id="5" creationId="{653F0A01-F5D8-41EE-A94B-AA5EE19490E8}"/>
          </ac:spMkLst>
        </pc:spChg>
        <pc:spChg chg="del mod">
          <ac:chgData name="Shaul Chamoula" userId="ac6f003072e8c24a" providerId="LiveId" clId="{BA161793-BAF4-4755-90C3-8B0A4555238D}" dt="2020-08-20T12:54:46.876" v="1796" actId="478"/>
          <ac:spMkLst>
            <pc:docMk/>
            <pc:sldMk cId="2209139904" sldId="483"/>
            <ac:spMk id="7" creationId="{EBDC8090-DC86-4302-8CC7-C282775BA040}"/>
          </ac:spMkLst>
        </pc:spChg>
        <pc:spChg chg="mod">
          <ac:chgData name="Shaul Chamoula" userId="ac6f003072e8c24a" providerId="LiveId" clId="{BA161793-BAF4-4755-90C3-8B0A4555238D}" dt="2020-08-20T10:49:09.058" v="1213" actId="1076"/>
          <ac:spMkLst>
            <pc:docMk/>
            <pc:sldMk cId="2209139904" sldId="483"/>
            <ac:spMk id="13" creationId="{FAAFF26D-C97C-4907-B637-E636C800A56D}"/>
          </ac:spMkLst>
        </pc:spChg>
        <pc:spChg chg="add del mod">
          <ac:chgData name="Shaul Chamoula" userId="ac6f003072e8c24a" providerId="LiveId" clId="{BA161793-BAF4-4755-90C3-8B0A4555238D}" dt="2020-08-20T10:53:21.404" v="1243" actId="22"/>
          <ac:spMkLst>
            <pc:docMk/>
            <pc:sldMk cId="2209139904" sldId="483"/>
            <ac:spMk id="14" creationId="{C6F58E27-F991-46F7-953C-F1EB99EE8603}"/>
          </ac:spMkLst>
        </pc:spChg>
        <pc:picChg chg="add del mod">
          <ac:chgData name="Shaul Chamoula" userId="ac6f003072e8c24a" providerId="LiveId" clId="{BA161793-BAF4-4755-90C3-8B0A4555238D}" dt="2020-08-20T10:52:13.907" v="1231" actId="478"/>
          <ac:picMkLst>
            <pc:docMk/>
            <pc:sldMk cId="2209139904" sldId="483"/>
            <ac:picMk id="6" creationId="{9AE7DC4C-C773-42A0-BAF6-AFCB700BB8EF}"/>
          </ac:picMkLst>
        </pc:picChg>
        <pc:picChg chg="add del mod">
          <ac:chgData name="Shaul Chamoula" userId="ac6f003072e8c24a" providerId="LiveId" clId="{BA161793-BAF4-4755-90C3-8B0A4555238D}" dt="2020-08-20T10:52:27.897" v="1234"/>
          <ac:picMkLst>
            <pc:docMk/>
            <pc:sldMk cId="2209139904" sldId="483"/>
            <ac:picMk id="15" creationId="{664283DE-017A-42BF-B256-13C0F9519941}"/>
          </ac:picMkLst>
        </pc:picChg>
        <pc:picChg chg="add del mod">
          <ac:chgData name="Shaul Chamoula" userId="ac6f003072e8c24a" providerId="LiveId" clId="{BA161793-BAF4-4755-90C3-8B0A4555238D}" dt="2020-08-20T10:52:31.850" v="1236"/>
          <ac:picMkLst>
            <pc:docMk/>
            <pc:sldMk cId="2209139904" sldId="483"/>
            <ac:picMk id="16" creationId="{F494F477-2E17-49BB-8D24-EFDA24F18308}"/>
          </ac:picMkLst>
        </pc:picChg>
        <pc:picChg chg="add del mod">
          <ac:chgData name="Shaul Chamoula" userId="ac6f003072e8c24a" providerId="LiveId" clId="{BA161793-BAF4-4755-90C3-8B0A4555238D}" dt="2020-08-20T10:53:17.887" v="1242" actId="21"/>
          <ac:picMkLst>
            <pc:docMk/>
            <pc:sldMk cId="2209139904" sldId="483"/>
            <ac:picMk id="17" creationId="{A093BB04-B096-42AA-AB8A-D0033623EC43}"/>
          </ac:picMkLst>
        </pc:picChg>
        <pc:picChg chg="add mod">
          <ac:chgData name="Shaul Chamoula" userId="ac6f003072e8c24a" providerId="LiveId" clId="{BA161793-BAF4-4755-90C3-8B0A4555238D}" dt="2020-08-20T10:55:04.906" v="1250"/>
          <ac:picMkLst>
            <pc:docMk/>
            <pc:sldMk cId="2209139904" sldId="483"/>
            <ac:picMk id="19" creationId="{7B8BC16F-2937-4131-B2FD-8D9C8E6CCB0A}"/>
          </ac:picMkLst>
        </pc:picChg>
        <pc:cxnChg chg="add mod">
          <ac:chgData name="Shaul Chamoula" userId="ac6f003072e8c24a" providerId="LiveId" clId="{BA161793-BAF4-4755-90C3-8B0A4555238D}" dt="2020-08-20T10:49:19.788" v="1215" actId="1076"/>
          <ac:cxnSpMkLst>
            <pc:docMk/>
            <pc:sldMk cId="2209139904" sldId="483"/>
            <ac:cxnSpMk id="9" creationId="{693B2396-CC0F-4EBF-A950-3AEE9E2891CF}"/>
          </ac:cxnSpMkLst>
        </pc:cxnChg>
      </pc:sldChg>
      <pc:sldChg chg="addSp delSp modSp add mod">
        <pc:chgData name="Shaul Chamoula" userId="ac6f003072e8c24a" providerId="LiveId" clId="{BA161793-BAF4-4755-90C3-8B0A4555238D}" dt="2020-08-20T12:54:51.735" v="1797" actId="478"/>
        <pc:sldMkLst>
          <pc:docMk/>
          <pc:sldMk cId="3749102751" sldId="484"/>
        </pc:sldMkLst>
        <pc:spChg chg="add del mod">
          <ac:chgData name="Shaul Chamoula" userId="ac6f003072e8c24a" providerId="LiveId" clId="{BA161793-BAF4-4755-90C3-8B0A4555238D}" dt="2020-08-20T10:46:22.229" v="1193"/>
          <ac:spMkLst>
            <pc:docMk/>
            <pc:sldMk cId="3749102751" sldId="484"/>
            <ac:spMk id="4" creationId="{6ABE622E-0841-413F-A19A-8053A75C5AF3}"/>
          </ac:spMkLst>
        </pc:spChg>
        <pc:spChg chg="del mod">
          <ac:chgData name="Shaul Chamoula" userId="ac6f003072e8c24a" providerId="LiveId" clId="{BA161793-BAF4-4755-90C3-8B0A4555238D}" dt="2020-08-20T12:54:51.735" v="1797" actId="478"/>
          <ac:spMkLst>
            <pc:docMk/>
            <pc:sldMk cId="3749102751" sldId="484"/>
            <ac:spMk id="7" creationId="{EBDC8090-DC86-4302-8CC7-C282775BA040}"/>
          </ac:spMkLst>
        </pc:spChg>
        <pc:spChg chg="add del mod">
          <ac:chgData name="Shaul Chamoula" userId="ac6f003072e8c24a" providerId="LiveId" clId="{BA161793-BAF4-4755-90C3-8B0A4555238D}" dt="2020-08-20T10:53:00.637" v="1239"/>
          <ac:spMkLst>
            <pc:docMk/>
            <pc:sldMk cId="3749102751" sldId="484"/>
            <ac:spMk id="10" creationId="{5C82DD34-607E-455D-BC9C-7991B051B71A}"/>
          </ac:spMkLst>
        </pc:spChg>
        <pc:spChg chg="del">
          <ac:chgData name="Shaul Chamoula" userId="ac6f003072e8c24a" providerId="LiveId" clId="{BA161793-BAF4-4755-90C3-8B0A4555238D}" dt="2020-08-20T10:49:42.608" v="1218" actId="478"/>
          <ac:spMkLst>
            <pc:docMk/>
            <pc:sldMk cId="3749102751" sldId="484"/>
            <ac:spMk id="13" creationId="{FAAFF26D-C97C-4907-B637-E636C800A56D}"/>
          </ac:spMkLst>
        </pc:spChg>
        <pc:spChg chg="add mod">
          <ac:chgData name="Shaul Chamoula" userId="ac6f003072e8c24a" providerId="LiveId" clId="{BA161793-BAF4-4755-90C3-8B0A4555238D}" dt="2020-08-20T10:49:45.441" v="1220"/>
          <ac:spMkLst>
            <pc:docMk/>
            <pc:sldMk cId="3749102751" sldId="484"/>
            <ac:spMk id="14" creationId="{22975D2B-6DC2-4A0A-8B14-7481EE85D38A}"/>
          </ac:spMkLst>
        </pc:spChg>
        <pc:picChg chg="add del mod">
          <ac:chgData name="Shaul Chamoula" userId="ac6f003072e8c24a" providerId="LiveId" clId="{BA161793-BAF4-4755-90C3-8B0A4555238D}" dt="2020-08-20T10:52:18.157" v="1232" actId="21"/>
          <ac:picMkLst>
            <pc:docMk/>
            <pc:sldMk cId="3749102751" sldId="484"/>
            <ac:picMk id="5" creationId="{541C555B-E88F-4A8F-A306-126515756E86}"/>
          </ac:picMkLst>
        </pc:picChg>
        <pc:picChg chg="del">
          <ac:chgData name="Shaul Chamoula" userId="ac6f003072e8c24a" providerId="LiveId" clId="{BA161793-BAF4-4755-90C3-8B0A4555238D}" dt="2020-08-20T10:45:39.202" v="1192" actId="478"/>
          <ac:picMkLst>
            <pc:docMk/>
            <pc:sldMk cId="3749102751" sldId="484"/>
            <ac:picMk id="6" creationId="{9AE7DC4C-C773-42A0-BAF6-AFCB700BB8EF}"/>
          </ac:picMkLst>
        </pc:picChg>
        <pc:picChg chg="add mod">
          <ac:chgData name="Shaul Chamoula" userId="ac6f003072e8c24a" providerId="LiveId" clId="{BA161793-BAF4-4755-90C3-8B0A4555238D}" dt="2020-08-20T11:01:52.823" v="1458" actId="1076"/>
          <ac:picMkLst>
            <pc:docMk/>
            <pc:sldMk cId="3749102751" sldId="484"/>
            <ac:picMk id="16" creationId="{18EC59E3-1177-4B8A-B46B-001BDF23D028}"/>
          </ac:picMkLst>
        </pc:picChg>
        <pc:picChg chg="add mod ord">
          <ac:chgData name="Shaul Chamoula" userId="ac6f003072e8c24a" providerId="LiveId" clId="{BA161793-BAF4-4755-90C3-8B0A4555238D}" dt="2020-08-20T10:58:02.839" v="1437"/>
          <ac:picMkLst>
            <pc:docMk/>
            <pc:sldMk cId="3749102751" sldId="484"/>
            <ac:picMk id="17" creationId="{C6D599BF-219B-42EB-A2FB-F2256EE11C93}"/>
          </ac:picMkLst>
        </pc:picChg>
        <pc:cxnChg chg="add del mod">
          <ac:chgData name="Shaul Chamoula" userId="ac6f003072e8c24a" providerId="LiveId" clId="{BA161793-BAF4-4755-90C3-8B0A4555238D}" dt="2020-08-20T10:49:44.588" v="1219" actId="478"/>
          <ac:cxnSpMkLst>
            <pc:docMk/>
            <pc:sldMk cId="3749102751" sldId="484"/>
            <ac:cxnSpMk id="8" creationId="{A1042DA9-4B8E-4F4E-B841-F4921C2611C3}"/>
          </ac:cxnSpMkLst>
        </pc:cxnChg>
        <pc:cxnChg chg="add mod">
          <ac:chgData name="Shaul Chamoula" userId="ac6f003072e8c24a" providerId="LiveId" clId="{BA161793-BAF4-4755-90C3-8B0A4555238D}" dt="2020-08-20T10:49:50.838" v="1222" actId="1076"/>
          <ac:cxnSpMkLst>
            <pc:docMk/>
            <pc:sldMk cId="3749102751" sldId="484"/>
            <ac:cxnSpMk id="15" creationId="{F9D0F8B1-031D-4A44-B2A9-85BACCD69F98}"/>
          </ac:cxnSpMkLst>
        </pc:cxnChg>
      </pc:sldChg>
      <pc:sldChg chg="addSp delSp modSp add mod">
        <pc:chgData name="Shaul Chamoula" userId="ac6f003072e8c24a" providerId="LiveId" clId="{BA161793-BAF4-4755-90C3-8B0A4555238D}" dt="2020-08-20T12:54:56.275" v="1798" actId="478"/>
        <pc:sldMkLst>
          <pc:docMk/>
          <pc:sldMk cId="2336047672" sldId="485"/>
        </pc:sldMkLst>
        <pc:spChg chg="add del mod">
          <ac:chgData name="Shaul Chamoula" userId="ac6f003072e8c24a" providerId="LiveId" clId="{BA161793-BAF4-4755-90C3-8B0A4555238D}" dt="2020-08-20T10:51:13.384" v="1228"/>
          <ac:spMkLst>
            <pc:docMk/>
            <pc:sldMk cId="2336047672" sldId="485"/>
            <ac:spMk id="4" creationId="{801E55ED-8972-417A-824B-35156AE571E7}"/>
          </ac:spMkLst>
        </pc:spChg>
        <pc:spChg chg="del mod">
          <ac:chgData name="Shaul Chamoula" userId="ac6f003072e8c24a" providerId="LiveId" clId="{BA161793-BAF4-4755-90C3-8B0A4555238D}" dt="2020-08-20T12:54:56.275" v="1798" actId="478"/>
          <ac:spMkLst>
            <pc:docMk/>
            <pc:sldMk cId="2336047672" sldId="485"/>
            <ac:spMk id="7" creationId="{EBDC8090-DC86-4302-8CC7-C282775BA040}"/>
          </ac:spMkLst>
        </pc:spChg>
        <pc:spChg chg="add del mod">
          <ac:chgData name="Shaul Chamoula" userId="ac6f003072e8c24a" providerId="LiveId" clId="{BA161793-BAF4-4755-90C3-8B0A4555238D}" dt="2020-08-20T10:59:23.011" v="1441"/>
          <ac:spMkLst>
            <pc:docMk/>
            <pc:sldMk cId="2336047672" sldId="485"/>
            <ac:spMk id="10" creationId="{B6C4B839-DB96-4BED-BDA8-338E8A3A00B9}"/>
          </ac:spMkLst>
        </pc:spChg>
        <pc:spChg chg="del">
          <ac:chgData name="Shaul Chamoula" userId="ac6f003072e8c24a" providerId="LiveId" clId="{BA161793-BAF4-4755-90C3-8B0A4555238D}" dt="2020-08-20T10:50:14.998" v="1225" actId="478"/>
          <ac:spMkLst>
            <pc:docMk/>
            <pc:sldMk cId="2336047672" sldId="485"/>
            <ac:spMk id="13" creationId="{FAAFF26D-C97C-4907-B637-E636C800A56D}"/>
          </ac:spMkLst>
        </pc:spChg>
        <pc:spChg chg="add mod">
          <ac:chgData name="Shaul Chamoula" userId="ac6f003072e8c24a" providerId="LiveId" clId="{BA161793-BAF4-4755-90C3-8B0A4555238D}" dt="2020-08-20T10:50:15.757" v="1226"/>
          <ac:spMkLst>
            <pc:docMk/>
            <pc:sldMk cId="2336047672" sldId="485"/>
            <ac:spMk id="14" creationId="{20C30B69-A9E4-4572-AC94-491CC2998850}"/>
          </ac:spMkLst>
        </pc:spChg>
        <pc:picChg chg="del">
          <ac:chgData name="Shaul Chamoula" userId="ac6f003072e8c24a" providerId="LiveId" clId="{BA161793-BAF4-4755-90C3-8B0A4555238D}" dt="2020-08-20T10:47:41.459" v="1199" actId="478"/>
          <ac:picMkLst>
            <pc:docMk/>
            <pc:sldMk cId="2336047672" sldId="485"/>
            <ac:picMk id="5" creationId="{541C555B-E88F-4A8F-A306-126515756E86}"/>
          </ac:picMkLst>
        </pc:picChg>
        <pc:picChg chg="add del mod">
          <ac:chgData name="Shaul Chamoula" userId="ac6f003072e8c24a" providerId="LiveId" clId="{BA161793-BAF4-4755-90C3-8B0A4555238D}" dt="2020-08-20T10:52:57.727" v="1238" actId="21"/>
          <ac:picMkLst>
            <pc:docMk/>
            <pc:sldMk cId="2336047672" sldId="485"/>
            <ac:picMk id="6" creationId="{B065680E-93E3-48C5-A000-FC11F13FC317}"/>
          </ac:picMkLst>
        </pc:picChg>
        <pc:picChg chg="add ord">
          <ac:chgData name="Shaul Chamoula" userId="ac6f003072e8c24a" providerId="LiveId" clId="{BA161793-BAF4-4755-90C3-8B0A4555238D}" dt="2020-08-20T10:59:43.417" v="1444" actId="167"/>
          <ac:picMkLst>
            <pc:docMk/>
            <pc:sldMk cId="2336047672" sldId="485"/>
            <ac:picMk id="17" creationId="{E9F15D10-42E8-49E0-B912-F4F30B911E4D}"/>
          </ac:picMkLst>
        </pc:picChg>
        <pc:picChg chg="add mod">
          <ac:chgData name="Shaul Chamoula" userId="ac6f003072e8c24a" providerId="LiveId" clId="{BA161793-BAF4-4755-90C3-8B0A4555238D}" dt="2020-08-20T11:02:06.868" v="1459" actId="1076"/>
          <ac:picMkLst>
            <pc:docMk/>
            <pc:sldMk cId="2336047672" sldId="485"/>
            <ac:picMk id="18" creationId="{BD4E1D3A-E26C-4391-A360-B66503F53E93}"/>
          </ac:picMkLst>
        </pc:picChg>
        <pc:cxnChg chg="del mod">
          <ac:chgData name="Shaul Chamoula" userId="ac6f003072e8c24a" providerId="LiveId" clId="{BA161793-BAF4-4755-90C3-8B0A4555238D}" dt="2020-08-20T10:50:14.998" v="1225" actId="478"/>
          <ac:cxnSpMkLst>
            <pc:docMk/>
            <pc:sldMk cId="2336047672" sldId="485"/>
            <ac:cxnSpMk id="8" creationId="{A1042DA9-4B8E-4F4E-B841-F4921C2611C3}"/>
          </ac:cxnSpMkLst>
        </pc:cxnChg>
        <pc:cxnChg chg="add mod">
          <ac:chgData name="Shaul Chamoula" userId="ac6f003072e8c24a" providerId="LiveId" clId="{BA161793-BAF4-4755-90C3-8B0A4555238D}" dt="2020-08-20T10:50:25.149" v="1227" actId="1076"/>
          <ac:cxnSpMkLst>
            <pc:docMk/>
            <pc:sldMk cId="2336047672" sldId="485"/>
            <ac:cxnSpMk id="15" creationId="{CEEECCFE-8A92-4278-92E1-D52C8760668C}"/>
          </ac:cxnSpMkLst>
        </pc:cxnChg>
      </pc:sldChg>
      <pc:sldChg chg="delSp modSp add mod">
        <pc:chgData name="Shaul Chamoula" userId="ac6f003072e8c24a" providerId="LiveId" clId="{BA161793-BAF4-4755-90C3-8B0A4555238D}" dt="2020-08-20T12:54:42.335" v="1795" actId="478"/>
        <pc:sldMkLst>
          <pc:docMk/>
          <pc:sldMk cId="1151181250" sldId="486"/>
        </pc:sldMkLst>
        <pc:spChg chg="del mod">
          <ac:chgData name="Shaul Chamoula" userId="ac6f003072e8c24a" providerId="LiveId" clId="{BA161793-BAF4-4755-90C3-8B0A4555238D}" dt="2020-08-20T12:54:42.335" v="1795" actId="478"/>
          <ac:spMkLst>
            <pc:docMk/>
            <pc:sldMk cId="1151181250" sldId="486"/>
            <ac:spMk id="7" creationId="{EBDC8090-DC86-4302-8CC7-C282775BA040}"/>
          </ac:spMkLst>
        </pc:spChg>
        <pc:picChg chg="mod">
          <ac:chgData name="Shaul Chamoula" userId="ac6f003072e8c24a" providerId="LiveId" clId="{BA161793-BAF4-4755-90C3-8B0A4555238D}" dt="2020-08-20T10:55:14.077" v="1251"/>
          <ac:picMkLst>
            <pc:docMk/>
            <pc:sldMk cId="1151181250" sldId="486"/>
            <ac:picMk id="6" creationId="{9AE7DC4C-C773-42A0-BAF6-AFCB700BB8EF}"/>
          </ac:picMkLst>
        </pc:picChg>
        <pc:cxnChg chg="del">
          <ac:chgData name="Shaul Chamoula" userId="ac6f003072e8c24a" providerId="LiveId" clId="{BA161793-BAF4-4755-90C3-8B0A4555238D}" dt="2020-08-20T10:51:44.066" v="1230" actId="478"/>
          <ac:cxnSpMkLst>
            <pc:docMk/>
            <pc:sldMk cId="1151181250" sldId="486"/>
            <ac:cxnSpMk id="9" creationId="{693B2396-CC0F-4EBF-A950-3AEE9E2891CF}"/>
          </ac:cxnSpMkLst>
        </pc:cxnChg>
      </pc:sldChg>
      <pc:sldChg chg="add del">
        <pc:chgData name="Shaul Chamoula" userId="ac6f003072e8c24a" providerId="LiveId" clId="{BA161793-BAF4-4755-90C3-8B0A4555238D}" dt="2020-08-20T10:58:38.313" v="1439"/>
        <pc:sldMkLst>
          <pc:docMk/>
          <pc:sldMk cId="61598146" sldId="487"/>
        </pc:sldMkLst>
      </pc:sldChg>
      <pc:sldChg chg="addSp delSp modSp add mod">
        <pc:chgData name="Shaul Chamoula" userId="ac6f003072e8c24a" providerId="LiveId" clId="{BA161793-BAF4-4755-90C3-8B0A4555238D}" dt="2020-08-20T12:55:00.175" v="1799" actId="478"/>
        <pc:sldMkLst>
          <pc:docMk/>
          <pc:sldMk cId="1536379443" sldId="487"/>
        </pc:sldMkLst>
        <pc:spChg chg="add del mod">
          <ac:chgData name="Shaul Chamoula" userId="ac6f003072e8c24a" providerId="LiveId" clId="{BA161793-BAF4-4755-90C3-8B0A4555238D}" dt="2020-08-20T11:01:01.956" v="1451" actId="478"/>
          <ac:spMkLst>
            <pc:docMk/>
            <pc:sldMk cId="1536379443" sldId="487"/>
            <ac:spMk id="4" creationId="{ADBCA8E2-10BF-4963-9A60-26BD4719BB65}"/>
          </ac:spMkLst>
        </pc:spChg>
        <pc:spChg chg="add del mod">
          <ac:chgData name="Shaul Chamoula" userId="ac6f003072e8c24a" providerId="LiveId" clId="{BA161793-BAF4-4755-90C3-8B0A4555238D}" dt="2020-08-20T11:01:07.526" v="1453"/>
          <ac:spMkLst>
            <pc:docMk/>
            <pc:sldMk cId="1536379443" sldId="487"/>
            <ac:spMk id="6" creationId="{A48FF3C9-5509-45DD-B73E-865BCC091973}"/>
          </ac:spMkLst>
        </pc:spChg>
        <pc:spChg chg="del mod">
          <ac:chgData name="Shaul Chamoula" userId="ac6f003072e8c24a" providerId="LiveId" clId="{BA161793-BAF4-4755-90C3-8B0A4555238D}" dt="2020-08-20T12:55:00.175" v="1799" actId="478"/>
          <ac:spMkLst>
            <pc:docMk/>
            <pc:sldMk cId="1536379443" sldId="487"/>
            <ac:spMk id="7" creationId="{EBDC8090-DC86-4302-8CC7-C282775BA040}"/>
          </ac:spMkLst>
        </pc:spChg>
        <pc:picChg chg="add mod">
          <ac:chgData name="Shaul Chamoula" userId="ac6f003072e8c24a" providerId="LiveId" clId="{BA161793-BAF4-4755-90C3-8B0A4555238D}" dt="2020-08-20T11:02:41.356" v="1460" actId="1076"/>
          <ac:picMkLst>
            <pc:docMk/>
            <pc:sldMk cId="1536379443" sldId="487"/>
            <ac:picMk id="8" creationId="{64C09931-777E-47BF-ABCD-0128C734F87C}"/>
          </ac:picMkLst>
        </pc:picChg>
        <pc:picChg chg="add del">
          <ac:chgData name="Shaul Chamoula" userId="ac6f003072e8c24a" providerId="LiveId" clId="{BA161793-BAF4-4755-90C3-8B0A4555238D}" dt="2020-08-20T11:01:04.596" v="1452" actId="478"/>
          <ac:picMkLst>
            <pc:docMk/>
            <pc:sldMk cId="1536379443" sldId="487"/>
            <ac:picMk id="18" creationId="{BD4E1D3A-E26C-4391-A360-B66503F53E93}"/>
          </ac:picMkLst>
        </pc:picChg>
        <pc:cxnChg chg="mod">
          <ac:chgData name="Shaul Chamoula" userId="ac6f003072e8c24a" providerId="LiveId" clId="{BA161793-BAF4-4755-90C3-8B0A4555238D}" dt="2020-08-20T11:00:27.849" v="1449" actId="1076"/>
          <ac:cxnSpMkLst>
            <pc:docMk/>
            <pc:sldMk cId="1536379443" sldId="487"/>
            <ac:cxnSpMk id="15" creationId="{CEEECCFE-8A92-4278-92E1-D52C8760668C}"/>
          </ac:cxnSpMkLst>
        </pc:cxnChg>
      </pc:sldChg>
      <pc:sldChg chg="addSp delSp modSp add mod ord">
        <pc:chgData name="Shaul Chamoula" userId="ac6f003072e8c24a" providerId="LiveId" clId="{BA161793-BAF4-4755-90C3-8B0A4555238D}" dt="2020-08-20T12:55:03.675" v="1800" actId="478"/>
        <pc:sldMkLst>
          <pc:docMk/>
          <pc:sldMk cId="3765656604" sldId="488"/>
        </pc:sldMkLst>
        <pc:spChg chg="del mod">
          <ac:chgData name="Shaul Chamoula" userId="ac6f003072e8c24a" providerId="LiveId" clId="{BA161793-BAF4-4755-90C3-8B0A4555238D}" dt="2020-08-20T12:55:03.675" v="1800" actId="478"/>
          <ac:spMkLst>
            <pc:docMk/>
            <pc:sldMk cId="3765656604" sldId="488"/>
            <ac:spMk id="7" creationId="{EBDC8090-DC86-4302-8CC7-C282775BA040}"/>
          </ac:spMkLst>
        </pc:spChg>
        <pc:picChg chg="add mod">
          <ac:chgData name="Shaul Chamoula" userId="ac6f003072e8c24a" providerId="LiveId" clId="{BA161793-BAF4-4755-90C3-8B0A4555238D}" dt="2020-08-20T11:06:34.149" v="1469" actId="1076"/>
          <ac:picMkLst>
            <pc:docMk/>
            <pc:sldMk cId="3765656604" sldId="488"/>
            <ac:picMk id="3" creationId="{02A43DFD-DD42-448C-B05F-DF8FF3719B7C}"/>
          </ac:picMkLst>
        </pc:picChg>
        <pc:picChg chg="mod">
          <ac:chgData name="Shaul Chamoula" userId="ac6f003072e8c24a" providerId="LiveId" clId="{BA161793-BAF4-4755-90C3-8B0A4555238D}" dt="2020-08-20T11:06:00.593" v="1465"/>
          <ac:picMkLst>
            <pc:docMk/>
            <pc:sldMk cId="3765656604" sldId="488"/>
            <ac:picMk id="8" creationId="{64C09931-777E-47BF-ABCD-0128C734F87C}"/>
          </ac:picMkLst>
        </pc:picChg>
        <pc:picChg chg="mod">
          <ac:chgData name="Shaul Chamoula" userId="ac6f003072e8c24a" providerId="LiveId" clId="{BA161793-BAF4-4755-90C3-8B0A4555238D}" dt="2020-08-20T11:05:41.855" v="1464"/>
          <ac:picMkLst>
            <pc:docMk/>
            <pc:sldMk cId="3765656604" sldId="488"/>
            <ac:picMk id="17" creationId="{E9F15D10-42E8-49E0-B912-F4F30B911E4D}"/>
          </ac:picMkLst>
        </pc:picChg>
        <pc:cxnChg chg="mod">
          <ac:chgData name="Shaul Chamoula" userId="ac6f003072e8c24a" providerId="LiveId" clId="{BA161793-BAF4-4755-90C3-8B0A4555238D}" dt="2020-08-20T11:04:56.081" v="1463" actId="1076"/>
          <ac:cxnSpMkLst>
            <pc:docMk/>
            <pc:sldMk cId="3765656604" sldId="488"/>
            <ac:cxnSpMk id="15" creationId="{CEEECCFE-8A92-4278-92E1-D52C8760668C}"/>
          </ac:cxnSpMkLst>
        </pc:cxnChg>
      </pc:sldChg>
      <pc:sldChg chg="addSp delSp modSp add mod">
        <pc:chgData name="Shaul Chamoula" userId="ac6f003072e8c24a" providerId="LiveId" clId="{BA161793-BAF4-4755-90C3-8B0A4555238D}" dt="2020-08-20T12:55:07.105" v="1801" actId="478"/>
        <pc:sldMkLst>
          <pc:docMk/>
          <pc:sldMk cId="273789393" sldId="489"/>
        </pc:sldMkLst>
        <pc:spChg chg="del mod">
          <ac:chgData name="Shaul Chamoula" userId="ac6f003072e8c24a" providerId="LiveId" clId="{BA161793-BAF4-4755-90C3-8B0A4555238D}" dt="2020-08-20T12:55:07.105" v="1801" actId="478"/>
          <ac:spMkLst>
            <pc:docMk/>
            <pc:sldMk cId="273789393" sldId="489"/>
            <ac:spMk id="7" creationId="{EBDC8090-DC86-4302-8CC7-C282775BA040}"/>
          </ac:spMkLst>
        </pc:spChg>
        <pc:picChg chg="del">
          <ac:chgData name="Shaul Chamoula" userId="ac6f003072e8c24a" providerId="LiveId" clId="{BA161793-BAF4-4755-90C3-8B0A4555238D}" dt="2020-08-20T11:07:19.325" v="1471" actId="478"/>
          <ac:picMkLst>
            <pc:docMk/>
            <pc:sldMk cId="273789393" sldId="489"/>
            <ac:picMk id="3" creationId="{02A43DFD-DD42-448C-B05F-DF8FF3719B7C}"/>
          </ac:picMkLst>
        </pc:picChg>
        <pc:picChg chg="add mod">
          <ac:chgData name="Shaul Chamoula" userId="ac6f003072e8c24a" providerId="LiveId" clId="{BA161793-BAF4-4755-90C3-8B0A4555238D}" dt="2020-08-20T11:08:28.404" v="1476" actId="1076"/>
          <ac:picMkLst>
            <pc:docMk/>
            <pc:sldMk cId="273789393" sldId="489"/>
            <ac:picMk id="4" creationId="{6B3EB9DC-9E17-4FC6-976A-73015435DF76}"/>
          </ac:picMkLst>
        </pc:picChg>
        <pc:cxnChg chg="mod">
          <ac:chgData name="Shaul Chamoula" userId="ac6f003072e8c24a" providerId="LiveId" clId="{BA161793-BAF4-4755-90C3-8B0A4555238D}" dt="2020-08-20T11:07:27.225" v="1472" actId="1076"/>
          <ac:cxnSpMkLst>
            <pc:docMk/>
            <pc:sldMk cId="273789393" sldId="489"/>
            <ac:cxnSpMk id="15" creationId="{CEEECCFE-8A92-4278-92E1-D52C8760668C}"/>
          </ac:cxnSpMkLst>
        </pc:cxnChg>
      </pc:sldChg>
      <pc:sldChg chg="addSp delSp modSp add mod">
        <pc:chgData name="Shaul Chamoula" userId="ac6f003072e8c24a" providerId="LiveId" clId="{BA161793-BAF4-4755-90C3-8B0A4555238D}" dt="2020-08-20T12:55:10.805" v="1802" actId="478"/>
        <pc:sldMkLst>
          <pc:docMk/>
          <pc:sldMk cId="2083936351" sldId="490"/>
        </pc:sldMkLst>
        <pc:spChg chg="del mod">
          <ac:chgData name="Shaul Chamoula" userId="ac6f003072e8c24a" providerId="LiveId" clId="{BA161793-BAF4-4755-90C3-8B0A4555238D}" dt="2020-08-20T12:55:10.805" v="1802" actId="478"/>
          <ac:spMkLst>
            <pc:docMk/>
            <pc:sldMk cId="2083936351" sldId="490"/>
            <ac:spMk id="7" creationId="{EBDC8090-DC86-4302-8CC7-C282775BA040}"/>
          </ac:spMkLst>
        </pc:spChg>
        <pc:picChg chg="add mod">
          <ac:chgData name="Shaul Chamoula" userId="ac6f003072e8c24a" providerId="LiveId" clId="{BA161793-BAF4-4755-90C3-8B0A4555238D}" dt="2020-08-20T11:09:33.390" v="1484" actId="1076"/>
          <ac:picMkLst>
            <pc:docMk/>
            <pc:sldMk cId="2083936351" sldId="490"/>
            <ac:picMk id="3" creationId="{F1ACA627-88FA-4A3C-A181-E7C077B07223}"/>
          </ac:picMkLst>
        </pc:picChg>
        <pc:picChg chg="del">
          <ac:chgData name="Shaul Chamoula" userId="ac6f003072e8c24a" providerId="LiveId" clId="{BA161793-BAF4-4755-90C3-8B0A4555238D}" dt="2020-08-20T11:08:43.087" v="1478" actId="478"/>
          <ac:picMkLst>
            <pc:docMk/>
            <pc:sldMk cId="2083936351" sldId="490"/>
            <ac:picMk id="4" creationId="{6B3EB9DC-9E17-4FC6-976A-73015435DF76}"/>
          </ac:picMkLst>
        </pc:picChg>
        <pc:cxnChg chg="mod">
          <ac:chgData name="Shaul Chamoula" userId="ac6f003072e8c24a" providerId="LiveId" clId="{BA161793-BAF4-4755-90C3-8B0A4555238D}" dt="2020-08-20T11:08:48.792" v="1479" actId="1076"/>
          <ac:cxnSpMkLst>
            <pc:docMk/>
            <pc:sldMk cId="2083936351" sldId="490"/>
            <ac:cxnSpMk id="15" creationId="{CEEECCFE-8A92-4278-92E1-D52C8760668C}"/>
          </ac:cxnSpMkLst>
        </pc:cxnChg>
      </pc:sldChg>
      <pc:sldChg chg="addSp delSp modSp add mod ord">
        <pc:chgData name="Shaul Chamoula" userId="ac6f003072e8c24a" providerId="LiveId" clId="{BA161793-BAF4-4755-90C3-8B0A4555238D}" dt="2020-08-20T12:55:14.155" v="1803" actId="478"/>
        <pc:sldMkLst>
          <pc:docMk/>
          <pc:sldMk cId="1677135773" sldId="491"/>
        </pc:sldMkLst>
        <pc:spChg chg="del mod">
          <ac:chgData name="Shaul Chamoula" userId="ac6f003072e8c24a" providerId="LiveId" clId="{BA161793-BAF4-4755-90C3-8B0A4555238D}" dt="2020-08-20T12:55:14.155" v="1803" actId="478"/>
          <ac:spMkLst>
            <pc:docMk/>
            <pc:sldMk cId="1677135773" sldId="491"/>
            <ac:spMk id="7" creationId="{EBDC8090-DC86-4302-8CC7-C282775BA040}"/>
          </ac:spMkLst>
        </pc:spChg>
        <pc:picChg chg="del">
          <ac:chgData name="Shaul Chamoula" userId="ac6f003072e8c24a" providerId="LiveId" clId="{BA161793-BAF4-4755-90C3-8B0A4555238D}" dt="2020-08-20T11:09:58.096" v="1486" actId="478"/>
          <ac:picMkLst>
            <pc:docMk/>
            <pc:sldMk cId="1677135773" sldId="491"/>
            <ac:picMk id="3" creationId="{F1ACA627-88FA-4A3C-A181-E7C077B07223}"/>
          </ac:picMkLst>
        </pc:picChg>
        <pc:picChg chg="add mod">
          <ac:chgData name="Shaul Chamoula" userId="ac6f003072e8c24a" providerId="LiveId" clId="{BA161793-BAF4-4755-90C3-8B0A4555238D}" dt="2020-08-20T11:11:24.956" v="1497" actId="1038"/>
          <ac:picMkLst>
            <pc:docMk/>
            <pc:sldMk cId="1677135773" sldId="491"/>
            <ac:picMk id="4" creationId="{E47B2FD1-2EB1-4810-A9E0-20D16CA13FD8}"/>
          </ac:picMkLst>
        </pc:picChg>
        <pc:cxnChg chg="mod">
          <ac:chgData name="Shaul Chamoula" userId="ac6f003072e8c24a" providerId="LiveId" clId="{BA161793-BAF4-4755-90C3-8B0A4555238D}" dt="2020-08-20T11:10:05.996" v="1487" actId="1076"/>
          <ac:cxnSpMkLst>
            <pc:docMk/>
            <pc:sldMk cId="1677135773" sldId="491"/>
            <ac:cxnSpMk id="15" creationId="{CEEECCFE-8A92-4278-92E1-D52C8760668C}"/>
          </ac:cxnSpMkLst>
        </pc:cxnChg>
      </pc:sldChg>
      <pc:sldChg chg="addSp delSp modSp add mod ord">
        <pc:chgData name="Shaul Chamoula" userId="ac6f003072e8c24a" providerId="LiveId" clId="{BA161793-BAF4-4755-90C3-8B0A4555238D}" dt="2020-08-20T12:55:17.635" v="1804" actId="478"/>
        <pc:sldMkLst>
          <pc:docMk/>
          <pc:sldMk cId="3501831249" sldId="492"/>
        </pc:sldMkLst>
        <pc:spChg chg="add del mod">
          <ac:chgData name="Shaul Chamoula" userId="ac6f003072e8c24a" providerId="LiveId" clId="{BA161793-BAF4-4755-90C3-8B0A4555238D}" dt="2020-08-20T11:16:13.368" v="1511"/>
          <ac:spMkLst>
            <pc:docMk/>
            <pc:sldMk cId="3501831249" sldId="492"/>
            <ac:spMk id="5" creationId="{ACB3E19C-E523-4B14-8D81-953A6F38BFB6}"/>
          </ac:spMkLst>
        </pc:spChg>
        <pc:spChg chg="del mod">
          <ac:chgData name="Shaul Chamoula" userId="ac6f003072e8c24a" providerId="LiveId" clId="{BA161793-BAF4-4755-90C3-8B0A4555238D}" dt="2020-08-20T12:55:17.635" v="1804" actId="478"/>
          <ac:spMkLst>
            <pc:docMk/>
            <pc:sldMk cId="3501831249" sldId="492"/>
            <ac:spMk id="7" creationId="{EBDC8090-DC86-4302-8CC7-C282775BA040}"/>
          </ac:spMkLst>
        </pc:spChg>
        <pc:picChg chg="del">
          <ac:chgData name="Shaul Chamoula" userId="ac6f003072e8c24a" providerId="LiveId" clId="{BA161793-BAF4-4755-90C3-8B0A4555238D}" dt="2020-08-20T11:16:06.109" v="1509" actId="478"/>
          <ac:picMkLst>
            <pc:docMk/>
            <pc:sldMk cId="3501831249" sldId="492"/>
            <ac:picMk id="4" creationId="{E47B2FD1-2EB1-4810-A9E0-20D16CA13FD8}"/>
          </ac:picMkLst>
        </pc:picChg>
        <pc:picChg chg="add mod">
          <ac:chgData name="Shaul Chamoula" userId="ac6f003072e8c24a" providerId="LiveId" clId="{BA161793-BAF4-4755-90C3-8B0A4555238D}" dt="2020-08-20T11:16:44.616" v="1515" actId="1076"/>
          <ac:picMkLst>
            <pc:docMk/>
            <pc:sldMk cId="3501831249" sldId="492"/>
            <ac:picMk id="6" creationId="{F2DA8ACB-64D9-4D04-9B6C-8264B63AEBBE}"/>
          </ac:picMkLst>
        </pc:picChg>
        <pc:picChg chg="del mod">
          <ac:chgData name="Shaul Chamoula" userId="ac6f003072e8c24a" providerId="LiveId" clId="{BA161793-BAF4-4755-90C3-8B0A4555238D}" dt="2020-08-20T11:16:07.697" v="1510" actId="478"/>
          <ac:picMkLst>
            <pc:docMk/>
            <pc:sldMk cId="3501831249" sldId="492"/>
            <ac:picMk id="8" creationId="{64C09931-777E-47BF-ABCD-0128C734F87C}"/>
          </ac:picMkLst>
        </pc:picChg>
        <pc:picChg chg="mod">
          <ac:chgData name="Shaul Chamoula" userId="ac6f003072e8c24a" providerId="LiveId" clId="{BA161793-BAF4-4755-90C3-8B0A4555238D}" dt="2020-08-20T11:13:18.328" v="1503"/>
          <ac:picMkLst>
            <pc:docMk/>
            <pc:sldMk cId="3501831249" sldId="492"/>
            <ac:picMk id="17" creationId="{E9F15D10-42E8-49E0-B912-F4F30B911E4D}"/>
          </ac:picMkLst>
        </pc:picChg>
        <pc:cxnChg chg="mod">
          <ac:chgData name="Shaul Chamoula" userId="ac6f003072e8c24a" providerId="LiveId" clId="{BA161793-BAF4-4755-90C3-8B0A4555238D}" dt="2020-08-20T11:12:04.381" v="1501" actId="1076"/>
          <ac:cxnSpMkLst>
            <pc:docMk/>
            <pc:sldMk cId="3501831249" sldId="492"/>
            <ac:cxnSpMk id="15" creationId="{CEEECCFE-8A92-4278-92E1-D52C8760668C}"/>
          </ac:cxnSpMkLst>
        </pc:cxnChg>
      </pc:sldChg>
      <pc:sldChg chg="addSp delSp modSp add mod">
        <pc:chgData name="Shaul Chamoula" userId="ac6f003072e8c24a" providerId="LiveId" clId="{BA161793-BAF4-4755-90C3-8B0A4555238D}" dt="2020-08-20T12:55:21.715" v="1805" actId="478"/>
        <pc:sldMkLst>
          <pc:docMk/>
          <pc:sldMk cId="2032713134" sldId="493"/>
        </pc:sldMkLst>
        <pc:spChg chg="add del mod">
          <ac:chgData name="Shaul Chamoula" userId="ac6f003072e8c24a" providerId="LiveId" clId="{BA161793-BAF4-4755-90C3-8B0A4555238D}" dt="2020-08-20T11:17:23.486" v="1518"/>
          <ac:spMkLst>
            <pc:docMk/>
            <pc:sldMk cId="2032713134" sldId="493"/>
            <ac:spMk id="5" creationId="{D66FCE17-6F77-4E7A-8081-74E724503462}"/>
          </ac:spMkLst>
        </pc:spChg>
        <pc:spChg chg="del mod">
          <ac:chgData name="Shaul Chamoula" userId="ac6f003072e8c24a" providerId="LiveId" clId="{BA161793-BAF4-4755-90C3-8B0A4555238D}" dt="2020-08-20T12:55:21.715" v="1805" actId="478"/>
          <ac:spMkLst>
            <pc:docMk/>
            <pc:sldMk cId="2032713134" sldId="493"/>
            <ac:spMk id="7" creationId="{EBDC8090-DC86-4302-8CC7-C282775BA040}"/>
          </ac:spMkLst>
        </pc:spChg>
        <pc:spChg chg="add del mod">
          <ac:chgData name="Shaul Chamoula" userId="ac6f003072e8c24a" providerId="LiveId" clId="{BA161793-BAF4-4755-90C3-8B0A4555238D}" dt="2020-08-20T11:19:55.631" v="1531" actId="478"/>
          <ac:spMkLst>
            <pc:docMk/>
            <pc:sldMk cId="2032713134" sldId="493"/>
            <ac:spMk id="9" creationId="{0941BEC8-34D1-4805-A72D-5FE92B973C44}"/>
          </ac:spMkLst>
        </pc:spChg>
        <pc:spChg chg="add del mod">
          <ac:chgData name="Shaul Chamoula" userId="ac6f003072e8c24a" providerId="LiveId" clId="{BA161793-BAF4-4755-90C3-8B0A4555238D}" dt="2020-08-20T11:20:02.827" v="1534"/>
          <ac:spMkLst>
            <pc:docMk/>
            <pc:sldMk cId="2032713134" sldId="493"/>
            <ac:spMk id="16" creationId="{190E430E-BC98-4219-B21E-E72B72FD362F}"/>
          </ac:spMkLst>
        </pc:spChg>
        <pc:picChg chg="del">
          <ac:chgData name="Shaul Chamoula" userId="ac6f003072e8c24a" providerId="LiveId" clId="{BA161793-BAF4-4755-90C3-8B0A4555238D}" dt="2020-08-20T11:17:12.356" v="1516" actId="478"/>
          <ac:picMkLst>
            <pc:docMk/>
            <pc:sldMk cId="2032713134" sldId="493"/>
            <ac:picMk id="4" creationId="{E47B2FD1-2EB1-4810-A9E0-20D16CA13FD8}"/>
          </ac:picMkLst>
        </pc:picChg>
        <pc:picChg chg="del">
          <ac:chgData name="Shaul Chamoula" userId="ac6f003072e8c24a" providerId="LiveId" clId="{BA161793-BAF4-4755-90C3-8B0A4555238D}" dt="2020-08-20T11:17:14.477" v="1517" actId="478"/>
          <ac:picMkLst>
            <pc:docMk/>
            <pc:sldMk cId="2032713134" sldId="493"/>
            <ac:picMk id="8" creationId="{64C09931-777E-47BF-ABCD-0128C734F87C}"/>
          </ac:picMkLst>
        </pc:picChg>
        <pc:picChg chg="add del mod">
          <ac:chgData name="Shaul Chamoula" userId="ac6f003072e8c24a" providerId="LiveId" clId="{BA161793-BAF4-4755-90C3-8B0A4555238D}" dt="2020-08-20T11:19:59.921" v="1533" actId="478"/>
          <ac:picMkLst>
            <pc:docMk/>
            <pc:sldMk cId="2032713134" sldId="493"/>
            <ac:picMk id="13" creationId="{83F4797D-B008-4647-A1BB-8D5372B7D383}"/>
          </ac:picMkLst>
        </pc:picChg>
        <pc:picChg chg="del mod">
          <ac:chgData name="Shaul Chamoula" userId="ac6f003072e8c24a" providerId="LiveId" clId="{BA161793-BAF4-4755-90C3-8B0A4555238D}" dt="2020-08-20T11:19:58.338" v="1532" actId="478"/>
          <ac:picMkLst>
            <pc:docMk/>
            <pc:sldMk cId="2032713134" sldId="493"/>
            <ac:picMk id="17" creationId="{E9F15D10-42E8-49E0-B912-F4F30B911E4D}"/>
          </ac:picMkLst>
        </pc:picChg>
        <pc:picChg chg="add mod">
          <ac:chgData name="Shaul Chamoula" userId="ac6f003072e8c24a" providerId="LiveId" clId="{BA161793-BAF4-4755-90C3-8B0A4555238D}" dt="2020-08-20T11:22:35.625" v="1547" actId="1076"/>
          <ac:picMkLst>
            <pc:docMk/>
            <pc:sldMk cId="2032713134" sldId="493"/>
            <ac:picMk id="18" creationId="{31FA2473-C0BB-4005-BC62-BF4DB98F93C7}"/>
          </ac:picMkLst>
        </pc:picChg>
        <pc:cxnChg chg="mod">
          <ac:chgData name="Shaul Chamoula" userId="ac6f003072e8c24a" providerId="LiveId" clId="{BA161793-BAF4-4755-90C3-8B0A4555238D}" dt="2020-08-20T11:13:43.264" v="1505" actId="1076"/>
          <ac:cxnSpMkLst>
            <pc:docMk/>
            <pc:sldMk cId="2032713134" sldId="493"/>
            <ac:cxnSpMk id="15" creationId="{CEEECCFE-8A92-4278-92E1-D52C8760668C}"/>
          </ac:cxnSpMkLst>
        </pc:cxnChg>
      </pc:sldChg>
      <pc:sldChg chg="addSp delSp modSp add mod">
        <pc:chgData name="Shaul Chamoula" userId="ac6f003072e8c24a" providerId="LiveId" clId="{BA161793-BAF4-4755-90C3-8B0A4555238D}" dt="2020-08-20T12:55:26.146" v="1806" actId="478"/>
        <pc:sldMkLst>
          <pc:docMk/>
          <pc:sldMk cId="3817754803" sldId="494"/>
        </pc:sldMkLst>
        <pc:spChg chg="add del mod">
          <ac:chgData name="Shaul Chamoula" userId="ac6f003072e8c24a" providerId="LiveId" clId="{BA161793-BAF4-4755-90C3-8B0A4555238D}" dt="2020-08-20T11:21:59.043" v="1543"/>
          <ac:spMkLst>
            <pc:docMk/>
            <pc:sldMk cId="3817754803" sldId="494"/>
            <ac:spMk id="5" creationId="{A9722F13-4A06-4570-96FC-C78BB1707309}"/>
          </ac:spMkLst>
        </pc:spChg>
        <pc:spChg chg="del mod">
          <ac:chgData name="Shaul Chamoula" userId="ac6f003072e8c24a" providerId="LiveId" clId="{BA161793-BAF4-4755-90C3-8B0A4555238D}" dt="2020-08-20T12:55:26.146" v="1806" actId="478"/>
          <ac:spMkLst>
            <pc:docMk/>
            <pc:sldMk cId="3817754803" sldId="494"/>
            <ac:spMk id="7" creationId="{EBDC8090-DC86-4302-8CC7-C282775BA040}"/>
          </ac:spMkLst>
        </pc:spChg>
        <pc:picChg chg="del">
          <ac:chgData name="Shaul Chamoula" userId="ac6f003072e8c24a" providerId="LiveId" clId="{BA161793-BAF4-4755-90C3-8B0A4555238D}" dt="2020-08-20T11:18:25.891" v="1525" actId="478"/>
          <ac:picMkLst>
            <pc:docMk/>
            <pc:sldMk cId="3817754803" sldId="494"/>
            <ac:picMk id="4" creationId="{E47B2FD1-2EB1-4810-A9E0-20D16CA13FD8}"/>
          </ac:picMkLst>
        </pc:picChg>
        <pc:picChg chg="add mod">
          <ac:chgData name="Shaul Chamoula" userId="ac6f003072e8c24a" providerId="LiveId" clId="{BA161793-BAF4-4755-90C3-8B0A4555238D}" dt="2020-08-20T11:22:24.802" v="1546" actId="1076"/>
          <ac:picMkLst>
            <pc:docMk/>
            <pc:sldMk cId="3817754803" sldId="494"/>
            <ac:picMk id="6" creationId="{64462867-F237-4AE1-BDF6-8888477507D2}"/>
          </ac:picMkLst>
        </pc:picChg>
        <pc:picChg chg="del">
          <ac:chgData name="Shaul Chamoula" userId="ac6f003072e8c24a" providerId="LiveId" clId="{BA161793-BAF4-4755-90C3-8B0A4555238D}" dt="2020-08-20T11:18:27.565" v="1526" actId="478"/>
          <ac:picMkLst>
            <pc:docMk/>
            <pc:sldMk cId="3817754803" sldId="494"/>
            <ac:picMk id="8" creationId="{64C09931-777E-47BF-ABCD-0128C734F87C}"/>
          </ac:picMkLst>
        </pc:picChg>
        <pc:picChg chg="del">
          <ac:chgData name="Shaul Chamoula" userId="ac6f003072e8c24a" providerId="LiveId" clId="{BA161793-BAF4-4755-90C3-8B0A4555238D}" dt="2020-08-20T11:21:54.979" v="1542" actId="478"/>
          <ac:picMkLst>
            <pc:docMk/>
            <pc:sldMk cId="3817754803" sldId="494"/>
            <ac:picMk id="17" creationId="{E9F15D10-42E8-49E0-B912-F4F30B911E4D}"/>
          </ac:picMkLst>
        </pc:picChg>
        <pc:cxnChg chg="mod">
          <ac:chgData name="Shaul Chamoula" userId="ac6f003072e8c24a" providerId="LiveId" clId="{BA161793-BAF4-4755-90C3-8B0A4555238D}" dt="2020-08-20T11:15:19.779" v="1508" actId="1076"/>
          <ac:cxnSpMkLst>
            <pc:docMk/>
            <pc:sldMk cId="3817754803" sldId="494"/>
            <ac:cxnSpMk id="15" creationId="{CEEECCFE-8A92-4278-92E1-D52C8760668C}"/>
          </ac:cxnSpMkLst>
        </pc:cxnChg>
      </pc:sldChg>
      <pc:sldChg chg="add del">
        <pc:chgData name="Shaul Chamoula" userId="ac6f003072e8c24a" providerId="LiveId" clId="{BA161793-BAF4-4755-90C3-8B0A4555238D}" dt="2020-08-20T12:42:49.204" v="1643" actId="47"/>
        <pc:sldMkLst>
          <pc:docMk/>
          <pc:sldMk cId="2457361017" sldId="495"/>
        </pc:sldMkLst>
      </pc:sldChg>
      <pc:sldChg chg="addSp delSp modSp add mod">
        <pc:chgData name="Shaul Chamoula" userId="ac6f003072e8c24a" providerId="LiveId" clId="{BA161793-BAF4-4755-90C3-8B0A4555238D}" dt="2020-08-20T12:55:30.275" v="1807" actId="478"/>
        <pc:sldMkLst>
          <pc:docMk/>
          <pc:sldMk cId="755880987" sldId="496"/>
        </pc:sldMkLst>
        <pc:spChg chg="del mod">
          <ac:chgData name="Shaul Chamoula" userId="ac6f003072e8c24a" providerId="LiveId" clId="{BA161793-BAF4-4755-90C3-8B0A4555238D}" dt="2020-08-20T12:55:30.275" v="1807" actId="478"/>
          <ac:spMkLst>
            <pc:docMk/>
            <pc:sldMk cId="755880987" sldId="496"/>
            <ac:spMk id="7" creationId="{EBDC8090-DC86-4302-8CC7-C282775BA040}"/>
          </ac:spMkLst>
        </pc:spChg>
        <pc:picChg chg="add mod">
          <ac:chgData name="Shaul Chamoula" userId="ac6f003072e8c24a" providerId="LiveId" clId="{BA161793-BAF4-4755-90C3-8B0A4555238D}" dt="2020-08-20T11:28:56.188" v="1582" actId="1076"/>
          <ac:picMkLst>
            <pc:docMk/>
            <pc:sldMk cId="755880987" sldId="496"/>
            <ac:picMk id="3" creationId="{21D682A0-E688-46BB-AEDC-108FF0C62C44}"/>
          </ac:picMkLst>
        </pc:picChg>
        <pc:picChg chg="mod">
          <ac:chgData name="Shaul Chamoula" userId="ac6f003072e8c24a" providerId="LiveId" clId="{BA161793-BAF4-4755-90C3-8B0A4555238D}" dt="2020-08-20T11:26:46.265" v="1574"/>
          <ac:picMkLst>
            <pc:docMk/>
            <pc:sldMk cId="755880987" sldId="496"/>
            <ac:picMk id="6" creationId="{64462867-F237-4AE1-BDF6-8888477507D2}"/>
          </ac:picMkLst>
        </pc:picChg>
        <pc:cxnChg chg="mod">
          <ac:chgData name="Shaul Chamoula" userId="ac6f003072e8c24a" providerId="LiveId" clId="{BA161793-BAF4-4755-90C3-8B0A4555238D}" dt="2020-08-20T11:23:02.606" v="1549" actId="1076"/>
          <ac:cxnSpMkLst>
            <pc:docMk/>
            <pc:sldMk cId="755880987" sldId="496"/>
            <ac:cxnSpMk id="15" creationId="{CEEECCFE-8A92-4278-92E1-D52C8760668C}"/>
          </ac:cxnSpMkLst>
        </pc:cxnChg>
      </pc:sldChg>
      <pc:sldChg chg="addSp delSp modSp add mod">
        <pc:chgData name="Shaul Chamoula" userId="ac6f003072e8c24a" providerId="LiveId" clId="{BA161793-BAF4-4755-90C3-8B0A4555238D}" dt="2020-08-20T12:55:34.025" v="1808" actId="478"/>
        <pc:sldMkLst>
          <pc:docMk/>
          <pc:sldMk cId="1051925561" sldId="497"/>
        </pc:sldMkLst>
        <pc:spChg chg="del">
          <ac:chgData name="Shaul Chamoula" userId="ac6f003072e8c24a" providerId="LiveId" clId="{BA161793-BAF4-4755-90C3-8B0A4555238D}" dt="2020-08-20T12:55:34.025" v="1808" actId="478"/>
          <ac:spMkLst>
            <pc:docMk/>
            <pc:sldMk cId="1051925561" sldId="497"/>
            <ac:spMk id="7" creationId="{EBDC8090-DC86-4302-8CC7-C282775BA040}"/>
          </ac:spMkLst>
        </pc:spChg>
        <pc:picChg chg="del">
          <ac:chgData name="Shaul Chamoula" userId="ac6f003072e8c24a" providerId="LiveId" clId="{BA161793-BAF4-4755-90C3-8B0A4555238D}" dt="2020-08-20T11:28:28.517" v="1577" actId="478"/>
          <ac:picMkLst>
            <pc:docMk/>
            <pc:sldMk cId="1051925561" sldId="497"/>
            <ac:picMk id="3" creationId="{21D682A0-E688-46BB-AEDC-108FF0C62C44}"/>
          </ac:picMkLst>
        </pc:picChg>
        <pc:picChg chg="add mod">
          <ac:chgData name="Shaul Chamoula" userId="ac6f003072e8c24a" providerId="LiveId" clId="{BA161793-BAF4-4755-90C3-8B0A4555238D}" dt="2020-08-20T11:29:21.319" v="1590" actId="1037"/>
          <ac:picMkLst>
            <pc:docMk/>
            <pc:sldMk cId="1051925561" sldId="497"/>
            <ac:picMk id="4" creationId="{9023C3D9-46EF-40A9-B0B4-0B9719380E48}"/>
          </ac:picMkLst>
        </pc:picChg>
        <pc:cxnChg chg="mod">
          <ac:chgData name="Shaul Chamoula" userId="ac6f003072e8c24a" providerId="LiveId" clId="{BA161793-BAF4-4755-90C3-8B0A4555238D}" dt="2020-08-20T11:28:04.524" v="1576" actId="1076"/>
          <ac:cxnSpMkLst>
            <pc:docMk/>
            <pc:sldMk cId="1051925561" sldId="497"/>
            <ac:cxnSpMk id="15" creationId="{CEEECCFE-8A92-4278-92E1-D52C8760668C}"/>
          </ac:cxnSpMkLst>
        </pc:cxnChg>
      </pc:sldChg>
      <pc:sldChg chg="addSp delSp modSp add mod">
        <pc:chgData name="Shaul Chamoula" userId="ac6f003072e8c24a" providerId="LiveId" clId="{BA161793-BAF4-4755-90C3-8B0A4555238D}" dt="2020-08-20T12:55:37.505" v="1809" actId="478"/>
        <pc:sldMkLst>
          <pc:docMk/>
          <pc:sldMk cId="2635598158" sldId="498"/>
        </pc:sldMkLst>
        <pc:spChg chg="del">
          <ac:chgData name="Shaul Chamoula" userId="ac6f003072e8c24a" providerId="LiveId" clId="{BA161793-BAF4-4755-90C3-8B0A4555238D}" dt="2020-08-20T12:55:37.505" v="1809" actId="478"/>
          <ac:spMkLst>
            <pc:docMk/>
            <pc:sldMk cId="2635598158" sldId="498"/>
            <ac:spMk id="7" creationId="{EBDC8090-DC86-4302-8CC7-C282775BA040}"/>
          </ac:spMkLst>
        </pc:spChg>
        <pc:picChg chg="add mod">
          <ac:chgData name="Shaul Chamoula" userId="ac6f003072e8c24a" providerId="LiveId" clId="{BA161793-BAF4-4755-90C3-8B0A4555238D}" dt="2020-08-20T11:30:42.800" v="1598" actId="1076"/>
          <ac:picMkLst>
            <pc:docMk/>
            <pc:sldMk cId="2635598158" sldId="498"/>
            <ac:picMk id="3" creationId="{915FD8AD-6CC5-4881-8D80-09C28D7D23B2}"/>
          </ac:picMkLst>
        </pc:picChg>
        <pc:picChg chg="del">
          <ac:chgData name="Shaul Chamoula" userId="ac6f003072e8c24a" providerId="LiveId" clId="{BA161793-BAF4-4755-90C3-8B0A4555238D}" dt="2020-08-20T11:29:58.389" v="1593" actId="478"/>
          <ac:picMkLst>
            <pc:docMk/>
            <pc:sldMk cId="2635598158" sldId="498"/>
            <ac:picMk id="4" creationId="{9023C3D9-46EF-40A9-B0B4-0B9719380E48}"/>
          </ac:picMkLst>
        </pc:picChg>
        <pc:cxnChg chg="mod">
          <ac:chgData name="Shaul Chamoula" userId="ac6f003072e8c24a" providerId="LiveId" clId="{BA161793-BAF4-4755-90C3-8B0A4555238D}" dt="2020-08-20T11:29:54.213" v="1592" actId="1076"/>
          <ac:cxnSpMkLst>
            <pc:docMk/>
            <pc:sldMk cId="2635598158" sldId="498"/>
            <ac:cxnSpMk id="15" creationId="{CEEECCFE-8A92-4278-92E1-D52C8760668C}"/>
          </ac:cxnSpMkLst>
        </pc:cxnChg>
      </pc:sldChg>
      <pc:sldChg chg="addSp delSp modSp add mod">
        <pc:chgData name="Shaul Chamoula" userId="ac6f003072e8c24a" providerId="LiveId" clId="{BA161793-BAF4-4755-90C3-8B0A4555238D}" dt="2020-08-20T12:55:40.925" v="1810" actId="478"/>
        <pc:sldMkLst>
          <pc:docMk/>
          <pc:sldMk cId="815482229" sldId="499"/>
        </pc:sldMkLst>
        <pc:spChg chg="del">
          <ac:chgData name="Shaul Chamoula" userId="ac6f003072e8c24a" providerId="LiveId" clId="{BA161793-BAF4-4755-90C3-8B0A4555238D}" dt="2020-08-20T12:55:40.925" v="1810" actId="478"/>
          <ac:spMkLst>
            <pc:docMk/>
            <pc:sldMk cId="815482229" sldId="499"/>
            <ac:spMk id="7" creationId="{EBDC8090-DC86-4302-8CC7-C282775BA040}"/>
          </ac:spMkLst>
        </pc:spChg>
        <pc:picChg chg="del">
          <ac:chgData name="Shaul Chamoula" userId="ac6f003072e8c24a" providerId="LiveId" clId="{BA161793-BAF4-4755-90C3-8B0A4555238D}" dt="2020-08-20T11:31:00.156" v="1601" actId="478"/>
          <ac:picMkLst>
            <pc:docMk/>
            <pc:sldMk cId="815482229" sldId="499"/>
            <ac:picMk id="3" creationId="{915FD8AD-6CC5-4881-8D80-09C28D7D23B2}"/>
          </ac:picMkLst>
        </pc:picChg>
        <pc:picChg chg="add mod">
          <ac:chgData name="Shaul Chamoula" userId="ac6f003072e8c24a" providerId="LiveId" clId="{BA161793-BAF4-4755-90C3-8B0A4555238D}" dt="2020-08-20T11:31:32.658" v="1605" actId="1076"/>
          <ac:picMkLst>
            <pc:docMk/>
            <pc:sldMk cId="815482229" sldId="499"/>
            <ac:picMk id="4" creationId="{B7401658-46D4-46E2-9233-90BC50BCECC9}"/>
          </ac:picMkLst>
        </pc:picChg>
        <pc:cxnChg chg="mod">
          <ac:chgData name="Shaul Chamoula" userId="ac6f003072e8c24a" providerId="LiveId" clId="{BA161793-BAF4-4755-90C3-8B0A4555238D}" dt="2020-08-20T11:30:57.645" v="1600" actId="1076"/>
          <ac:cxnSpMkLst>
            <pc:docMk/>
            <pc:sldMk cId="815482229" sldId="499"/>
            <ac:cxnSpMk id="15" creationId="{CEEECCFE-8A92-4278-92E1-D52C8760668C}"/>
          </ac:cxnSpMkLst>
        </pc:cxnChg>
      </pc:sldChg>
      <pc:sldChg chg="addSp delSp modSp add mod">
        <pc:chgData name="Shaul Chamoula" userId="ac6f003072e8c24a" providerId="LiveId" clId="{BA161793-BAF4-4755-90C3-8B0A4555238D}" dt="2020-08-20T12:55:44.595" v="1811" actId="478"/>
        <pc:sldMkLst>
          <pc:docMk/>
          <pc:sldMk cId="2110822774" sldId="500"/>
        </pc:sldMkLst>
        <pc:spChg chg="add del mod">
          <ac:chgData name="Shaul Chamoula" userId="ac6f003072e8c24a" providerId="LiveId" clId="{BA161793-BAF4-4755-90C3-8B0A4555238D}" dt="2020-08-20T11:32:23" v="1612"/>
          <ac:spMkLst>
            <pc:docMk/>
            <pc:sldMk cId="2110822774" sldId="500"/>
            <ac:spMk id="5" creationId="{59DA1F85-F560-4041-8099-C92B83291AA3}"/>
          </ac:spMkLst>
        </pc:spChg>
        <pc:spChg chg="del">
          <ac:chgData name="Shaul Chamoula" userId="ac6f003072e8c24a" providerId="LiveId" clId="{BA161793-BAF4-4755-90C3-8B0A4555238D}" dt="2020-08-20T12:55:44.595" v="1811" actId="478"/>
          <ac:spMkLst>
            <pc:docMk/>
            <pc:sldMk cId="2110822774" sldId="500"/>
            <ac:spMk id="7" creationId="{EBDC8090-DC86-4302-8CC7-C282775BA040}"/>
          </ac:spMkLst>
        </pc:spChg>
        <pc:picChg chg="del">
          <ac:chgData name="Shaul Chamoula" userId="ac6f003072e8c24a" providerId="LiveId" clId="{BA161793-BAF4-4755-90C3-8B0A4555238D}" dt="2020-08-20T11:31:55.989" v="1608" actId="478"/>
          <ac:picMkLst>
            <pc:docMk/>
            <pc:sldMk cId="2110822774" sldId="500"/>
            <ac:picMk id="4" creationId="{B7401658-46D4-46E2-9233-90BC50BCECC9}"/>
          </ac:picMkLst>
        </pc:picChg>
        <pc:picChg chg="del">
          <ac:chgData name="Shaul Chamoula" userId="ac6f003072e8c24a" providerId="LiveId" clId="{BA161793-BAF4-4755-90C3-8B0A4555238D}" dt="2020-08-20T11:31:57.563" v="1609" actId="478"/>
          <ac:picMkLst>
            <pc:docMk/>
            <pc:sldMk cId="2110822774" sldId="500"/>
            <ac:picMk id="6" creationId="{64462867-F237-4AE1-BDF6-8888477507D2}"/>
          </ac:picMkLst>
        </pc:picChg>
        <pc:picChg chg="add del mod">
          <ac:chgData name="Shaul Chamoula" userId="ac6f003072e8c24a" providerId="LiveId" clId="{BA161793-BAF4-4755-90C3-8B0A4555238D}" dt="2020-08-20T11:32:01.836" v="1611"/>
          <ac:picMkLst>
            <pc:docMk/>
            <pc:sldMk cId="2110822774" sldId="500"/>
            <ac:picMk id="8" creationId="{FB834248-C2A2-4EEC-8B69-5876FB54A0DF}"/>
          </ac:picMkLst>
        </pc:picChg>
        <pc:picChg chg="add mod">
          <ac:chgData name="Shaul Chamoula" userId="ac6f003072e8c24a" providerId="LiveId" clId="{BA161793-BAF4-4755-90C3-8B0A4555238D}" dt="2020-08-20T11:32:50.021" v="1615" actId="1076"/>
          <ac:picMkLst>
            <pc:docMk/>
            <pc:sldMk cId="2110822774" sldId="500"/>
            <ac:picMk id="9" creationId="{BBC6AA02-C62F-45C1-92B5-F9A18DBB9822}"/>
          </ac:picMkLst>
        </pc:picChg>
        <pc:cxnChg chg="mod">
          <ac:chgData name="Shaul Chamoula" userId="ac6f003072e8c24a" providerId="LiveId" clId="{BA161793-BAF4-4755-90C3-8B0A4555238D}" dt="2020-08-20T11:31:51.658" v="1607" actId="1076"/>
          <ac:cxnSpMkLst>
            <pc:docMk/>
            <pc:sldMk cId="2110822774" sldId="500"/>
            <ac:cxnSpMk id="15" creationId="{CEEECCFE-8A92-4278-92E1-D52C8760668C}"/>
          </ac:cxnSpMkLst>
        </pc:cxnChg>
      </pc:sldChg>
      <pc:sldChg chg="addSp delSp modSp add mod">
        <pc:chgData name="Shaul Chamoula" userId="ac6f003072e8c24a" providerId="LiveId" clId="{BA161793-BAF4-4755-90C3-8B0A4555238D}" dt="2020-08-20T12:55:48.025" v="1812" actId="478"/>
        <pc:sldMkLst>
          <pc:docMk/>
          <pc:sldMk cId="4095210895" sldId="501"/>
        </pc:sldMkLst>
        <pc:spChg chg="add mod">
          <ac:chgData name="Shaul Chamoula" userId="ac6f003072e8c24a" providerId="LiveId" clId="{BA161793-BAF4-4755-90C3-8B0A4555238D}" dt="2020-08-20T11:33:59.004" v="1626" actId="1076"/>
          <ac:spMkLst>
            <pc:docMk/>
            <pc:sldMk cId="4095210895" sldId="501"/>
            <ac:spMk id="3" creationId="{0F6C7C7C-7935-4F76-A3AB-168F4ED74ADC}"/>
          </ac:spMkLst>
        </pc:spChg>
        <pc:spChg chg="del">
          <ac:chgData name="Shaul Chamoula" userId="ac6f003072e8c24a" providerId="LiveId" clId="{BA161793-BAF4-4755-90C3-8B0A4555238D}" dt="2020-08-20T12:55:48.025" v="1812" actId="478"/>
          <ac:spMkLst>
            <pc:docMk/>
            <pc:sldMk cId="4095210895" sldId="501"/>
            <ac:spMk id="7" creationId="{EBDC8090-DC86-4302-8CC7-C282775BA040}"/>
          </ac:spMkLst>
        </pc:spChg>
        <pc:cxnChg chg="del">
          <ac:chgData name="Shaul Chamoula" userId="ac6f003072e8c24a" providerId="LiveId" clId="{BA161793-BAF4-4755-90C3-8B0A4555238D}" dt="2020-08-20T11:33:30.916" v="1617" actId="478"/>
          <ac:cxnSpMkLst>
            <pc:docMk/>
            <pc:sldMk cId="4095210895" sldId="501"/>
            <ac:cxnSpMk id="15" creationId="{CEEECCFE-8A92-4278-92E1-D52C8760668C}"/>
          </ac:cxnSpMkLst>
        </pc:cxnChg>
      </pc:sldChg>
      <pc:sldChg chg="addSp delSp modSp add mod">
        <pc:chgData name="Shaul Chamoula" userId="ac6f003072e8c24a" providerId="LiveId" clId="{BA161793-BAF4-4755-90C3-8B0A4555238D}" dt="2020-08-20T13:04:12.063" v="2192" actId="20577"/>
        <pc:sldMkLst>
          <pc:docMk/>
          <pc:sldMk cId="2187375910" sldId="502"/>
        </pc:sldMkLst>
        <pc:spChg chg="mod">
          <ac:chgData name="Shaul Chamoula" userId="ac6f003072e8c24a" providerId="LiveId" clId="{BA161793-BAF4-4755-90C3-8B0A4555238D}" dt="2020-08-20T13:03:59.413" v="2182" actId="403"/>
          <ac:spMkLst>
            <pc:docMk/>
            <pc:sldMk cId="2187375910" sldId="502"/>
            <ac:spMk id="4" creationId="{ECD5DD83-B39A-4548-930D-8E4069D78697}"/>
          </ac:spMkLst>
        </pc:spChg>
        <pc:spChg chg="del">
          <ac:chgData name="Shaul Chamoula" userId="ac6f003072e8c24a" providerId="LiveId" clId="{BA161793-BAF4-4755-90C3-8B0A4555238D}" dt="2020-08-20T12:56:18.137" v="1814" actId="478"/>
          <ac:spMkLst>
            <pc:docMk/>
            <pc:sldMk cId="2187375910" sldId="502"/>
            <ac:spMk id="7" creationId="{43E8D732-C44A-4465-9317-F3C1F3F55E16}"/>
          </ac:spMkLst>
        </pc:spChg>
        <pc:spChg chg="mod">
          <ac:chgData name="Shaul Chamoula" userId="ac6f003072e8c24a" providerId="LiveId" clId="{BA161793-BAF4-4755-90C3-8B0A4555238D}" dt="2020-08-20T13:04:12.063" v="2192" actId="20577"/>
          <ac:spMkLst>
            <pc:docMk/>
            <pc:sldMk cId="2187375910" sldId="502"/>
            <ac:spMk id="12" creationId="{A1B5A734-1009-445D-8B09-29058D1E7961}"/>
          </ac:spMkLst>
        </pc:spChg>
        <pc:picChg chg="add del mod">
          <ac:chgData name="Shaul Chamoula" userId="ac6f003072e8c24a" providerId="LiveId" clId="{BA161793-BAF4-4755-90C3-8B0A4555238D}" dt="2020-08-20T12:59:17.894" v="1975"/>
          <ac:picMkLst>
            <pc:docMk/>
            <pc:sldMk cId="2187375910" sldId="502"/>
            <ac:picMk id="8" creationId="{A5A47395-1E67-4931-9339-FF492B427E7A}"/>
          </ac:picMkLst>
        </pc:picChg>
        <pc:picChg chg="mod">
          <ac:chgData name="Shaul Chamoula" userId="ac6f003072e8c24a" providerId="LiveId" clId="{BA161793-BAF4-4755-90C3-8B0A4555238D}" dt="2020-08-20T12:56:36.975" v="1815" actId="1076"/>
          <ac:picMkLst>
            <pc:docMk/>
            <pc:sldMk cId="2187375910" sldId="502"/>
            <ac:picMk id="9" creationId="{29F4C992-A80B-48BD-A854-3D062165A8D7}"/>
          </ac:picMkLst>
        </pc:picChg>
      </pc:sldChg>
      <pc:sldChg chg="addSp delSp modSp add mod modAnim">
        <pc:chgData name="Shaul Chamoula" userId="ac6f003072e8c24a" providerId="LiveId" clId="{BA161793-BAF4-4755-90C3-8B0A4555238D}" dt="2020-08-20T14:59:40.569" v="2554" actId="20577"/>
        <pc:sldMkLst>
          <pc:docMk/>
          <pc:sldMk cId="1366495851" sldId="503"/>
        </pc:sldMkLst>
        <pc:spChg chg="del">
          <ac:chgData name="Shaul Chamoula" userId="ac6f003072e8c24a" providerId="LiveId" clId="{BA161793-BAF4-4755-90C3-8B0A4555238D}" dt="2020-08-20T13:11:30.714" v="2194" actId="478"/>
          <ac:spMkLst>
            <pc:docMk/>
            <pc:sldMk cId="1366495851" sldId="503"/>
            <ac:spMk id="4" creationId="{ECD5DD83-B39A-4548-930D-8E4069D78697}"/>
          </ac:spMkLst>
        </pc:spChg>
        <pc:spChg chg="add del mod ord">
          <ac:chgData name="Shaul Chamoula" userId="ac6f003072e8c24a" providerId="LiveId" clId="{BA161793-BAF4-4755-90C3-8B0A4555238D}" dt="2020-08-20T14:59:40.569" v="2554" actId="20577"/>
          <ac:spMkLst>
            <pc:docMk/>
            <pc:sldMk cId="1366495851" sldId="503"/>
            <ac:spMk id="5" creationId="{F110ECC0-188F-4DA0-82D6-0B1E30EF598A}"/>
          </ac:spMkLst>
        </pc:spChg>
        <pc:spChg chg="add del">
          <ac:chgData name="Shaul Chamoula" userId="ac6f003072e8c24a" providerId="LiveId" clId="{BA161793-BAF4-4755-90C3-8B0A4555238D}" dt="2020-08-20T13:19:14.193" v="2305" actId="478"/>
          <ac:spMkLst>
            <pc:docMk/>
            <pc:sldMk cId="1366495851" sldId="503"/>
            <ac:spMk id="7" creationId="{43E8D732-C44A-4465-9317-F3C1F3F55E16}"/>
          </ac:spMkLst>
        </pc:spChg>
        <pc:spChg chg="mod">
          <ac:chgData name="Shaul Chamoula" userId="ac6f003072e8c24a" providerId="LiveId" clId="{BA161793-BAF4-4755-90C3-8B0A4555238D}" dt="2020-08-20T13:19:35.804" v="2310" actId="20577"/>
          <ac:spMkLst>
            <pc:docMk/>
            <pc:sldMk cId="1366495851" sldId="503"/>
            <ac:spMk id="12" creationId="{A1B5A734-1009-445D-8B09-29058D1E7961}"/>
          </ac:spMkLst>
        </pc:spChg>
        <pc:spChg chg="add del mod">
          <ac:chgData name="Shaul Chamoula" userId="ac6f003072e8c24a" providerId="LiveId" clId="{BA161793-BAF4-4755-90C3-8B0A4555238D}" dt="2020-08-20T13:18:42.099" v="2301" actId="21"/>
          <ac:spMkLst>
            <pc:docMk/>
            <pc:sldMk cId="1366495851" sldId="503"/>
            <ac:spMk id="13" creationId="{E0BF37CA-0A2C-466A-887B-68DD3AEDBAB2}"/>
          </ac:spMkLst>
        </pc:spChg>
        <pc:spChg chg="add del mod">
          <ac:chgData name="Shaul Chamoula" userId="ac6f003072e8c24a" providerId="LiveId" clId="{BA161793-BAF4-4755-90C3-8B0A4555238D}" dt="2020-08-20T13:18:37.383" v="2299"/>
          <ac:spMkLst>
            <pc:docMk/>
            <pc:sldMk cId="1366495851" sldId="503"/>
            <ac:spMk id="14" creationId="{664C91AE-0B38-4BFA-B1D5-BA7A74813694}"/>
          </ac:spMkLst>
        </pc:spChg>
        <pc:spChg chg="add mod">
          <ac:chgData name="Shaul Chamoula" userId="ac6f003072e8c24a" providerId="LiveId" clId="{BA161793-BAF4-4755-90C3-8B0A4555238D}" dt="2020-08-20T13:33:21.173" v="2381" actId="20577"/>
          <ac:spMkLst>
            <pc:docMk/>
            <pc:sldMk cId="1366495851" sldId="503"/>
            <ac:spMk id="15" creationId="{DDFB122F-F2CB-4A14-9ABF-EBE321E083D4}"/>
          </ac:spMkLst>
        </pc:spChg>
        <pc:spChg chg="add">
          <ac:chgData name="Shaul Chamoula" userId="ac6f003072e8c24a" providerId="LiveId" clId="{BA161793-BAF4-4755-90C3-8B0A4555238D}" dt="2020-08-20T13:40:16.490" v="2389" actId="11529"/>
          <ac:spMkLst>
            <pc:docMk/>
            <pc:sldMk cId="1366495851" sldId="503"/>
            <ac:spMk id="24" creationId="{C0E6DD1E-F83B-46BF-A83E-26EE2A6237B0}"/>
          </ac:spMkLst>
        </pc:spChg>
        <pc:picChg chg="add del">
          <ac:chgData name="Shaul Chamoula" userId="ac6f003072e8c24a" providerId="LiveId" clId="{BA161793-BAF4-4755-90C3-8B0A4555238D}" dt="2020-08-20T13:28:40.754" v="2342" actId="478"/>
          <ac:picMkLst>
            <pc:docMk/>
            <pc:sldMk cId="1366495851" sldId="503"/>
            <ac:picMk id="6" creationId="{93D986AA-0D6E-47E1-92E5-FB11F569CCA4}"/>
          </ac:picMkLst>
        </pc:picChg>
        <pc:picChg chg="del">
          <ac:chgData name="Shaul Chamoula" userId="ac6f003072e8c24a" providerId="LiveId" clId="{BA161793-BAF4-4755-90C3-8B0A4555238D}" dt="2020-08-20T13:12:28.920" v="2207" actId="478"/>
          <ac:picMkLst>
            <pc:docMk/>
            <pc:sldMk cId="1366495851" sldId="503"/>
            <ac:picMk id="9" creationId="{29F4C992-A80B-48BD-A854-3D062165A8D7}"/>
          </ac:picMkLst>
        </pc:picChg>
        <pc:cxnChg chg="add">
          <ac:chgData name="Shaul Chamoula" userId="ac6f003072e8c24a" providerId="LiveId" clId="{BA161793-BAF4-4755-90C3-8B0A4555238D}" dt="2020-08-20T13:39:04.152" v="2384" actId="11529"/>
          <ac:cxnSpMkLst>
            <pc:docMk/>
            <pc:sldMk cId="1366495851" sldId="503"/>
            <ac:cxnSpMk id="17" creationId="{7C0E7322-1BB0-4DD9-AE31-0C814A40E561}"/>
          </ac:cxnSpMkLst>
        </pc:cxnChg>
        <pc:cxnChg chg="add mod">
          <ac:chgData name="Shaul Chamoula" userId="ac6f003072e8c24a" providerId="LiveId" clId="{BA161793-BAF4-4755-90C3-8B0A4555238D}" dt="2020-08-20T13:39:55.646" v="2388" actId="14100"/>
          <ac:cxnSpMkLst>
            <pc:docMk/>
            <pc:sldMk cId="1366495851" sldId="503"/>
            <ac:cxnSpMk id="19" creationId="{F1C9B1D5-BBAF-43B1-BC6F-A4D78BE5D9B2}"/>
          </ac:cxnSpMkLst>
        </pc:cxnChg>
        <pc:cxnChg chg="add">
          <ac:chgData name="Shaul Chamoula" userId="ac6f003072e8c24a" providerId="LiveId" clId="{BA161793-BAF4-4755-90C3-8B0A4555238D}" dt="2020-08-20T13:39:46.172" v="2386" actId="11529"/>
          <ac:cxnSpMkLst>
            <pc:docMk/>
            <pc:sldMk cId="1366495851" sldId="503"/>
            <ac:cxnSpMk id="21" creationId="{C83CDEEB-8E87-4FD7-9D38-CA521F89C437}"/>
          </ac:cxnSpMkLst>
        </pc:cxnChg>
        <pc:cxnChg chg="add">
          <ac:chgData name="Shaul Chamoula" userId="ac6f003072e8c24a" providerId="LiveId" clId="{BA161793-BAF4-4755-90C3-8B0A4555238D}" dt="2020-08-20T13:40:24.714" v="2390" actId="11529"/>
          <ac:cxnSpMkLst>
            <pc:docMk/>
            <pc:sldMk cId="1366495851" sldId="503"/>
            <ac:cxnSpMk id="26" creationId="{35A05313-D8AD-4CF9-92C8-D2FC0B498B9E}"/>
          </ac:cxnSpMkLst>
        </pc:cxnChg>
      </pc:sldChg>
      <pc:sldChg chg="addSp delSp modSp add mod ord delAnim">
        <pc:chgData name="Shaul Chamoula" userId="ac6f003072e8c24a" providerId="LiveId" clId="{BA161793-BAF4-4755-90C3-8B0A4555238D}" dt="2020-08-20T15:05:10.872" v="2619" actId="167"/>
        <pc:sldMkLst>
          <pc:docMk/>
          <pc:sldMk cId="255619062" sldId="504"/>
        </pc:sldMkLst>
        <pc:spChg chg="add mod">
          <ac:chgData name="Shaul Chamoula" userId="ac6f003072e8c24a" providerId="LiveId" clId="{BA161793-BAF4-4755-90C3-8B0A4555238D}" dt="2020-08-20T13:44:44.464" v="2421" actId="688"/>
          <ac:spMkLst>
            <pc:docMk/>
            <pc:sldMk cId="255619062" sldId="504"/>
            <ac:spMk id="4" creationId="{284CE4DE-01D3-4311-B604-783784895474}"/>
          </ac:spMkLst>
        </pc:spChg>
        <pc:spChg chg="del mod">
          <ac:chgData name="Shaul Chamoula" userId="ac6f003072e8c24a" providerId="LiveId" clId="{BA161793-BAF4-4755-90C3-8B0A4555238D}" dt="2020-08-20T15:02:56.254" v="2592" actId="478"/>
          <ac:spMkLst>
            <pc:docMk/>
            <pc:sldMk cId="255619062" sldId="504"/>
            <ac:spMk id="5" creationId="{F110ECC0-188F-4DA0-82D6-0B1E30EF598A}"/>
          </ac:spMkLst>
        </pc:spChg>
        <pc:spChg chg="add mod">
          <ac:chgData name="Shaul Chamoula" userId="ac6f003072e8c24a" providerId="LiveId" clId="{BA161793-BAF4-4755-90C3-8B0A4555238D}" dt="2020-08-20T13:46:58.277" v="2464" actId="14100"/>
          <ac:spMkLst>
            <pc:docMk/>
            <pc:sldMk cId="255619062" sldId="504"/>
            <ac:spMk id="7" creationId="{8881DBA1-FC66-4ADD-9E98-6AE8E6EA958B}"/>
          </ac:spMkLst>
        </pc:spChg>
        <pc:spChg chg="add mod ord">
          <ac:chgData name="Shaul Chamoula" userId="ac6f003072e8c24a" providerId="LiveId" clId="{BA161793-BAF4-4755-90C3-8B0A4555238D}" dt="2020-08-20T15:05:10.872" v="2619" actId="167"/>
          <ac:spMkLst>
            <pc:docMk/>
            <pc:sldMk cId="255619062" sldId="504"/>
            <ac:spMk id="9" creationId="{B4782B84-831D-49B8-BD49-667C80153FEA}"/>
          </ac:spMkLst>
        </pc:spChg>
        <pc:spChg chg="mod">
          <ac:chgData name="Shaul Chamoula" userId="ac6f003072e8c24a" providerId="LiveId" clId="{BA161793-BAF4-4755-90C3-8B0A4555238D}" dt="2020-08-20T13:43:09.970" v="2412" actId="20577"/>
          <ac:spMkLst>
            <pc:docMk/>
            <pc:sldMk cId="255619062" sldId="504"/>
            <ac:spMk id="12" creationId="{A1B5A734-1009-445D-8B09-29058D1E7961}"/>
          </ac:spMkLst>
        </pc:spChg>
        <pc:spChg chg="del">
          <ac:chgData name="Shaul Chamoula" userId="ac6f003072e8c24a" providerId="LiveId" clId="{BA161793-BAF4-4755-90C3-8B0A4555238D}" dt="2020-08-20T13:43:13.233" v="2413" actId="478"/>
          <ac:spMkLst>
            <pc:docMk/>
            <pc:sldMk cId="255619062" sldId="504"/>
            <ac:spMk id="15" creationId="{DDFB122F-F2CB-4A14-9ABF-EBE321E083D4}"/>
          </ac:spMkLst>
        </pc:spChg>
        <pc:spChg chg="del">
          <ac:chgData name="Shaul Chamoula" userId="ac6f003072e8c24a" providerId="LiveId" clId="{BA161793-BAF4-4755-90C3-8B0A4555238D}" dt="2020-08-20T13:43:20.291" v="2418" actId="478"/>
          <ac:spMkLst>
            <pc:docMk/>
            <pc:sldMk cId="255619062" sldId="504"/>
            <ac:spMk id="24" creationId="{C0E6DD1E-F83B-46BF-A83E-26EE2A6237B0}"/>
          </ac:spMkLst>
        </pc:spChg>
        <pc:picChg chg="add">
          <ac:chgData name="Shaul Chamoula" userId="ac6f003072e8c24a" providerId="LiveId" clId="{BA161793-BAF4-4755-90C3-8B0A4555238D}" dt="2020-08-20T13:43:30.202" v="2419" actId="22"/>
          <ac:picMkLst>
            <pc:docMk/>
            <pc:sldMk cId="255619062" sldId="504"/>
            <ac:picMk id="3" creationId="{0E30659E-6EAD-470B-A9C3-93B6EA4B90C2}"/>
          </ac:picMkLst>
        </pc:picChg>
        <pc:picChg chg="add mod">
          <ac:chgData name="Shaul Chamoula" userId="ac6f003072e8c24a" providerId="LiveId" clId="{BA161793-BAF4-4755-90C3-8B0A4555238D}" dt="2020-08-20T15:04:51.373" v="2617" actId="1076"/>
          <ac:picMkLst>
            <pc:docMk/>
            <pc:sldMk cId="255619062" sldId="504"/>
            <ac:picMk id="6" creationId="{391B8E9B-9AC9-4A42-ABB0-E24762DC26CE}"/>
          </ac:picMkLst>
        </pc:picChg>
        <pc:cxnChg chg="del">
          <ac:chgData name="Shaul Chamoula" userId="ac6f003072e8c24a" providerId="LiveId" clId="{BA161793-BAF4-4755-90C3-8B0A4555238D}" dt="2020-08-20T13:43:15.877" v="2414" actId="478"/>
          <ac:cxnSpMkLst>
            <pc:docMk/>
            <pc:sldMk cId="255619062" sldId="504"/>
            <ac:cxnSpMk id="17" creationId="{7C0E7322-1BB0-4DD9-AE31-0C814A40E561}"/>
          </ac:cxnSpMkLst>
        </pc:cxnChg>
        <pc:cxnChg chg="del">
          <ac:chgData name="Shaul Chamoula" userId="ac6f003072e8c24a" providerId="LiveId" clId="{BA161793-BAF4-4755-90C3-8B0A4555238D}" dt="2020-08-20T13:43:16.918" v="2415" actId="478"/>
          <ac:cxnSpMkLst>
            <pc:docMk/>
            <pc:sldMk cId="255619062" sldId="504"/>
            <ac:cxnSpMk id="19" creationId="{F1C9B1D5-BBAF-43B1-BC6F-A4D78BE5D9B2}"/>
          </ac:cxnSpMkLst>
        </pc:cxnChg>
        <pc:cxnChg chg="del">
          <ac:chgData name="Shaul Chamoula" userId="ac6f003072e8c24a" providerId="LiveId" clId="{BA161793-BAF4-4755-90C3-8B0A4555238D}" dt="2020-08-20T13:43:18.453" v="2416" actId="478"/>
          <ac:cxnSpMkLst>
            <pc:docMk/>
            <pc:sldMk cId="255619062" sldId="504"/>
            <ac:cxnSpMk id="21" creationId="{C83CDEEB-8E87-4FD7-9D38-CA521F89C437}"/>
          </ac:cxnSpMkLst>
        </pc:cxnChg>
        <pc:cxnChg chg="del">
          <ac:chgData name="Shaul Chamoula" userId="ac6f003072e8c24a" providerId="LiveId" clId="{BA161793-BAF4-4755-90C3-8B0A4555238D}" dt="2020-08-20T13:43:18.553" v="2417" actId="478"/>
          <ac:cxnSpMkLst>
            <pc:docMk/>
            <pc:sldMk cId="255619062" sldId="504"/>
            <ac:cxnSpMk id="26" creationId="{35A05313-D8AD-4CF9-92C8-D2FC0B498B9E}"/>
          </ac:cxnSpMkLst>
        </pc:cxnChg>
      </pc:sldChg>
      <pc:sldChg chg="addSp delSp modSp add mod ord">
        <pc:chgData name="Shaul Chamoula" userId="ac6f003072e8c24a" providerId="LiveId" clId="{BA161793-BAF4-4755-90C3-8B0A4555238D}" dt="2020-08-20T15:24:30.453" v="2727" actId="1076"/>
        <pc:sldMkLst>
          <pc:docMk/>
          <pc:sldMk cId="1140762521" sldId="505"/>
        </pc:sldMkLst>
        <pc:spChg chg="mod">
          <ac:chgData name="Shaul Chamoula" userId="ac6f003072e8c24a" providerId="LiveId" clId="{BA161793-BAF4-4755-90C3-8B0A4555238D}" dt="2020-08-20T13:48:28.672" v="2471" actId="1076"/>
          <ac:spMkLst>
            <pc:docMk/>
            <pc:sldMk cId="1140762521" sldId="505"/>
            <ac:spMk id="4" creationId="{284CE4DE-01D3-4311-B604-783784895474}"/>
          </ac:spMkLst>
        </pc:spChg>
        <pc:spChg chg="del mod">
          <ac:chgData name="Shaul Chamoula" userId="ac6f003072e8c24a" providerId="LiveId" clId="{BA161793-BAF4-4755-90C3-8B0A4555238D}" dt="2020-08-20T15:03:34.432" v="2599" actId="478"/>
          <ac:spMkLst>
            <pc:docMk/>
            <pc:sldMk cId="1140762521" sldId="505"/>
            <ac:spMk id="5" creationId="{F110ECC0-188F-4DA0-82D6-0B1E30EF598A}"/>
          </ac:spMkLst>
        </pc:spChg>
        <pc:spChg chg="del">
          <ac:chgData name="Shaul Chamoula" userId="ac6f003072e8c24a" providerId="LiveId" clId="{BA161793-BAF4-4755-90C3-8B0A4555238D}" dt="2020-08-20T13:47:17.888" v="2466" actId="478"/>
          <ac:spMkLst>
            <pc:docMk/>
            <pc:sldMk cId="1140762521" sldId="505"/>
            <ac:spMk id="7" creationId="{8881DBA1-FC66-4ADD-9E98-6AE8E6EA958B}"/>
          </ac:spMkLst>
        </pc:spChg>
        <pc:spChg chg="add mod">
          <ac:chgData name="Shaul Chamoula" userId="ac6f003072e8c24a" providerId="LiveId" clId="{BA161793-BAF4-4755-90C3-8B0A4555238D}" dt="2020-08-20T15:03:48.048" v="2604" actId="14100"/>
          <ac:spMkLst>
            <pc:docMk/>
            <pc:sldMk cId="1140762521" sldId="505"/>
            <ac:spMk id="13" creationId="{B6BABB12-7990-4053-ABD0-E408CDEE28B4}"/>
          </ac:spMkLst>
        </pc:spChg>
        <pc:spChg chg="add mod">
          <ac:chgData name="Shaul Chamoula" userId="ac6f003072e8c24a" providerId="LiveId" clId="{BA161793-BAF4-4755-90C3-8B0A4555238D}" dt="2020-08-20T15:24:30.453" v="2727" actId="1076"/>
          <ac:spMkLst>
            <pc:docMk/>
            <pc:sldMk cId="1140762521" sldId="505"/>
            <ac:spMk id="15" creationId="{DCFB9749-239E-4075-A56C-71522F2E5932}"/>
          </ac:spMkLst>
        </pc:spChg>
        <pc:picChg chg="del">
          <ac:chgData name="Shaul Chamoula" userId="ac6f003072e8c24a" providerId="LiveId" clId="{BA161793-BAF4-4755-90C3-8B0A4555238D}" dt="2020-08-20T13:47:17.888" v="2466" actId="478"/>
          <ac:picMkLst>
            <pc:docMk/>
            <pc:sldMk cId="1140762521" sldId="505"/>
            <ac:picMk id="6" creationId="{391B8E9B-9AC9-4A42-ABB0-E24762DC26CE}"/>
          </ac:picMkLst>
        </pc:picChg>
        <pc:picChg chg="add del mod">
          <ac:chgData name="Shaul Chamoula" userId="ac6f003072e8c24a" providerId="LiveId" clId="{BA161793-BAF4-4755-90C3-8B0A4555238D}" dt="2020-08-20T13:48:51.504" v="2473" actId="478"/>
          <ac:picMkLst>
            <pc:docMk/>
            <pc:sldMk cId="1140762521" sldId="505"/>
            <ac:picMk id="8" creationId="{C8367F48-0578-4DCB-ACA9-E6BA885D5C0A}"/>
          </ac:picMkLst>
        </pc:picChg>
      </pc:sldChg>
      <pc:sldChg chg="addSp delSp modSp add mod ord">
        <pc:chgData name="Shaul Chamoula" userId="ac6f003072e8c24a" providerId="LiveId" clId="{BA161793-BAF4-4755-90C3-8B0A4555238D}" dt="2020-08-20T15:22:08.087" v="2721" actId="11529"/>
        <pc:sldMkLst>
          <pc:docMk/>
          <pc:sldMk cId="333741108" sldId="506"/>
        </pc:sldMkLst>
        <pc:spChg chg="del mod">
          <ac:chgData name="Shaul Chamoula" userId="ac6f003072e8c24a" providerId="LiveId" clId="{BA161793-BAF4-4755-90C3-8B0A4555238D}" dt="2020-08-20T15:03:55.378" v="2605" actId="478"/>
          <ac:spMkLst>
            <pc:docMk/>
            <pc:sldMk cId="333741108" sldId="506"/>
            <ac:spMk id="5" creationId="{F110ECC0-188F-4DA0-82D6-0B1E30EF598A}"/>
          </ac:spMkLst>
        </pc:spChg>
        <pc:spChg chg="add del mod">
          <ac:chgData name="Shaul Chamoula" userId="ac6f003072e8c24a" providerId="LiveId" clId="{BA161793-BAF4-4755-90C3-8B0A4555238D}" dt="2020-08-20T15:05:00.118" v="2618" actId="478"/>
          <ac:spMkLst>
            <pc:docMk/>
            <pc:sldMk cId="333741108" sldId="506"/>
            <ac:spMk id="7" creationId="{12F6528C-D859-4DFE-BE15-810D80E6C0CF}"/>
          </ac:spMkLst>
        </pc:spChg>
        <pc:spChg chg="add mod">
          <ac:chgData name="Shaul Chamoula" userId="ac6f003072e8c24a" providerId="LiveId" clId="{BA161793-BAF4-4755-90C3-8B0A4555238D}" dt="2020-08-20T15:04:07.738" v="2610" actId="14100"/>
          <ac:spMkLst>
            <pc:docMk/>
            <pc:sldMk cId="333741108" sldId="506"/>
            <ac:spMk id="14" creationId="{DAA0EDA9-A3D7-4CAE-912A-35E88BE96979}"/>
          </ac:spMkLst>
        </pc:spChg>
        <pc:spChg chg="add">
          <ac:chgData name="Shaul Chamoula" userId="ac6f003072e8c24a" providerId="LiveId" clId="{BA161793-BAF4-4755-90C3-8B0A4555238D}" dt="2020-08-20T15:05:16.648" v="2620" actId="22"/>
          <ac:spMkLst>
            <pc:docMk/>
            <pc:sldMk cId="333741108" sldId="506"/>
            <ac:spMk id="18" creationId="{9DC7E22D-7CB7-4FC1-91B3-6A4A5E8F331C}"/>
          </ac:spMkLst>
        </pc:spChg>
        <pc:spChg chg="add del mod">
          <ac:chgData name="Shaul Chamoula" userId="ac6f003072e8c24a" providerId="LiveId" clId="{BA161793-BAF4-4755-90C3-8B0A4555238D}" dt="2020-08-20T15:21:35.215" v="2719" actId="11529"/>
          <ac:spMkLst>
            <pc:docMk/>
            <pc:sldMk cId="333741108" sldId="506"/>
            <ac:spMk id="19" creationId="{93C20EFE-3C3F-4252-907C-7CA7FDF193FC}"/>
          </ac:spMkLst>
        </pc:spChg>
        <pc:spChg chg="add del">
          <ac:chgData name="Shaul Chamoula" userId="ac6f003072e8c24a" providerId="LiveId" clId="{BA161793-BAF4-4755-90C3-8B0A4555238D}" dt="2020-08-20T15:22:08.087" v="2721" actId="11529"/>
          <ac:spMkLst>
            <pc:docMk/>
            <pc:sldMk cId="333741108" sldId="506"/>
            <ac:spMk id="20" creationId="{38EC82BF-98BB-47DB-BFF7-F819FF3381E6}"/>
          </ac:spMkLst>
        </pc:spChg>
        <pc:picChg chg="add del mod">
          <ac:chgData name="Shaul Chamoula" userId="ac6f003072e8c24a" providerId="LiveId" clId="{BA161793-BAF4-4755-90C3-8B0A4555238D}" dt="2020-08-20T15:05:00.118" v="2618" actId="478"/>
          <ac:picMkLst>
            <pc:docMk/>
            <pc:sldMk cId="333741108" sldId="506"/>
            <ac:picMk id="6" creationId="{6993DFF6-ED60-4E0C-9EA4-7BB5BEE09827}"/>
          </ac:picMkLst>
        </pc:picChg>
        <pc:picChg chg="del">
          <ac:chgData name="Shaul Chamoula" userId="ac6f003072e8c24a" providerId="LiveId" clId="{BA161793-BAF4-4755-90C3-8B0A4555238D}" dt="2020-08-20T13:50:27.587" v="2479" actId="478"/>
          <ac:picMkLst>
            <pc:docMk/>
            <pc:sldMk cId="333741108" sldId="506"/>
            <ac:picMk id="8" creationId="{C8367F48-0578-4DCB-ACA9-E6BA885D5C0A}"/>
          </ac:picMkLst>
        </pc:picChg>
        <pc:picChg chg="add">
          <ac:chgData name="Shaul Chamoula" userId="ac6f003072e8c24a" providerId="LiveId" clId="{BA161793-BAF4-4755-90C3-8B0A4555238D}" dt="2020-08-20T15:05:16.648" v="2620" actId="22"/>
          <ac:picMkLst>
            <pc:docMk/>
            <pc:sldMk cId="333741108" sldId="506"/>
            <ac:picMk id="16" creationId="{54A75FFB-7853-4D56-BEF7-6E2892D8BDC5}"/>
          </ac:picMkLst>
        </pc:picChg>
      </pc:sldChg>
      <pc:sldChg chg="addSp delSp modSp add mod">
        <pc:chgData name="Shaul Chamoula" userId="ac6f003072e8c24a" providerId="LiveId" clId="{BA161793-BAF4-4755-90C3-8B0A4555238D}" dt="2020-08-20T15:44:04.762" v="2821" actId="14100"/>
        <pc:sldMkLst>
          <pc:docMk/>
          <pc:sldMk cId="2504014337" sldId="507"/>
        </pc:sldMkLst>
        <pc:spChg chg="del mod">
          <ac:chgData name="Shaul Chamoula" userId="ac6f003072e8c24a" providerId="LiveId" clId="{BA161793-BAF4-4755-90C3-8B0A4555238D}" dt="2020-08-20T15:00:46.209" v="2564" actId="478"/>
          <ac:spMkLst>
            <pc:docMk/>
            <pc:sldMk cId="2504014337" sldId="507"/>
            <ac:spMk id="5" creationId="{F110ECC0-188F-4DA0-82D6-0B1E30EF598A}"/>
          </ac:spMkLst>
        </pc:spChg>
        <pc:spChg chg="del">
          <ac:chgData name="Shaul Chamoula" userId="ac6f003072e8c24a" providerId="LiveId" clId="{BA161793-BAF4-4755-90C3-8B0A4555238D}" dt="2020-08-20T15:05:37.982" v="2622" actId="478"/>
          <ac:spMkLst>
            <pc:docMk/>
            <pc:sldMk cId="2504014337" sldId="507"/>
            <ac:spMk id="7" creationId="{12F6528C-D859-4DFE-BE15-810D80E6C0CF}"/>
          </ac:spMkLst>
        </pc:spChg>
        <pc:spChg chg="add mod">
          <ac:chgData name="Shaul Chamoula" userId="ac6f003072e8c24a" providerId="LiveId" clId="{BA161793-BAF4-4755-90C3-8B0A4555238D}" dt="2020-08-20T15:02:21.639" v="2591" actId="14100"/>
          <ac:spMkLst>
            <pc:docMk/>
            <pc:sldMk cId="2504014337" sldId="507"/>
            <ac:spMk id="10" creationId="{BEB6C331-6A94-4109-B4C4-6F7A803F6A7A}"/>
          </ac:spMkLst>
        </pc:spChg>
        <pc:spChg chg="add del">
          <ac:chgData name="Shaul Chamoula" userId="ac6f003072e8c24a" providerId="LiveId" clId="{BA161793-BAF4-4755-90C3-8B0A4555238D}" dt="2020-08-20T15:38:17.899" v="2775" actId="478"/>
          <ac:spMkLst>
            <pc:docMk/>
            <pc:sldMk cId="2504014337" sldId="507"/>
            <ac:spMk id="16" creationId="{FE936AF1-444E-40BE-924C-B6E38BDE465B}"/>
          </ac:spMkLst>
        </pc:spChg>
        <pc:spChg chg="add mod">
          <ac:chgData name="Shaul Chamoula" userId="ac6f003072e8c24a" providerId="LiveId" clId="{BA161793-BAF4-4755-90C3-8B0A4555238D}" dt="2020-08-20T15:43:38.128" v="2813" actId="1076"/>
          <ac:spMkLst>
            <pc:docMk/>
            <pc:sldMk cId="2504014337" sldId="507"/>
            <ac:spMk id="18" creationId="{A430DC7B-5566-4441-995C-2CC0DBB45ABD}"/>
          </ac:spMkLst>
        </pc:spChg>
        <pc:spChg chg="add mod">
          <ac:chgData name="Shaul Chamoula" userId="ac6f003072e8c24a" providerId="LiveId" clId="{BA161793-BAF4-4755-90C3-8B0A4555238D}" dt="2020-08-20T15:44:04.762" v="2821" actId="14100"/>
          <ac:spMkLst>
            <pc:docMk/>
            <pc:sldMk cId="2504014337" sldId="507"/>
            <ac:spMk id="20" creationId="{5BFEFEFD-C2EF-49F0-B754-247BF53FA17F}"/>
          </ac:spMkLst>
        </pc:spChg>
        <pc:picChg chg="del">
          <ac:chgData name="Shaul Chamoula" userId="ac6f003072e8c24a" providerId="LiveId" clId="{BA161793-BAF4-4755-90C3-8B0A4555238D}" dt="2020-08-20T15:05:37.982" v="2622" actId="478"/>
          <ac:picMkLst>
            <pc:docMk/>
            <pc:sldMk cId="2504014337" sldId="507"/>
            <ac:picMk id="6" creationId="{6993DFF6-ED60-4E0C-9EA4-7BB5BEE09827}"/>
          </ac:picMkLst>
        </pc:picChg>
        <pc:picChg chg="del">
          <ac:chgData name="Shaul Chamoula" userId="ac6f003072e8c24a" providerId="LiveId" clId="{BA161793-BAF4-4755-90C3-8B0A4555238D}" dt="2020-08-20T13:51:15.889" v="2482" actId="21"/>
          <ac:picMkLst>
            <pc:docMk/>
            <pc:sldMk cId="2504014337" sldId="507"/>
            <ac:picMk id="8" creationId="{C8367F48-0578-4DCB-ACA9-E6BA885D5C0A}"/>
          </ac:picMkLst>
        </pc:picChg>
        <pc:picChg chg="add del">
          <ac:chgData name="Shaul Chamoula" userId="ac6f003072e8c24a" providerId="LiveId" clId="{BA161793-BAF4-4755-90C3-8B0A4555238D}" dt="2020-08-20T15:38:17.899" v="2775" actId="478"/>
          <ac:picMkLst>
            <pc:docMk/>
            <pc:sldMk cId="2504014337" sldId="507"/>
            <ac:picMk id="14" creationId="{2A66AC30-C88D-48EE-A924-F0E9DA07D9B7}"/>
          </ac:picMkLst>
        </pc:picChg>
      </pc:sldChg>
      <pc:sldChg chg="addSp delSp modSp add mod">
        <pc:chgData name="Shaul Chamoula" userId="ac6f003072e8c24a" providerId="LiveId" clId="{BA161793-BAF4-4755-90C3-8B0A4555238D}" dt="2020-08-20T15:47:43.372" v="2835" actId="167"/>
        <pc:sldMkLst>
          <pc:docMk/>
          <pc:sldMk cId="2658372943" sldId="508"/>
        </pc:sldMkLst>
        <pc:spChg chg="mod">
          <ac:chgData name="Shaul Chamoula" userId="ac6f003072e8c24a" providerId="LiveId" clId="{BA161793-BAF4-4755-90C3-8B0A4555238D}" dt="2020-08-20T13:51:02.272" v="2481" actId="1076"/>
          <ac:spMkLst>
            <pc:docMk/>
            <pc:sldMk cId="2658372943" sldId="508"/>
            <ac:spMk id="4" creationId="{284CE4DE-01D3-4311-B604-783784895474}"/>
          </ac:spMkLst>
        </pc:spChg>
        <pc:spChg chg="del mod">
          <ac:chgData name="Shaul Chamoula" userId="ac6f003072e8c24a" providerId="LiveId" clId="{BA161793-BAF4-4755-90C3-8B0A4555238D}" dt="2020-08-20T15:04:19.588" v="2611" actId="478"/>
          <ac:spMkLst>
            <pc:docMk/>
            <pc:sldMk cId="2658372943" sldId="508"/>
            <ac:spMk id="5" creationId="{F110ECC0-188F-4DA0-82D6-0B1E30EF598A}"/>
          </ac:spMkLst>
        </pc:spChg>
        <pc:spChg chg="add mod ord">
          <ac:chgData name="Shaul Chamoula" userId="ac6f003072e8c24a" providerId="LiveId" clId="{BA161793-BAF4-4755-90C3-8B0A4555238D}" dt="2020-08-20T15:47:43.372" v="2835" actId="167"/>
          <ac:spMkLst>
            <pc:docMk/>
            <pc:sldMk cId="2658372943" sldId="508"/>
            <ac:spMk id="9" creationId="{32596CA5-07B2-4DAE-9E29-317332F8EC13}"/>
          </ac:spMkLst>
        </pc:spChg>
        <pc:picChg chg="add mod">
          <ac:chgData name="Shaul Chamoula" userId="ac6f003072e8c24a" providerId="LiveId" clId="{BA161793-BAF4-4755-90C3-8B0A4555238D}" dt="2020-08-20T15:05:31.708" v="2621" actId="1076"/>
          <ac:picMkLst>
            <pc:docMk/>
            <pc:sldMk cId="2658372943" sldId="508"/>
            <ac:picMk id="6" creationId="{CF3567CF-42AB-462A-95CE-4298F380D730}"/>
          </ac:picMkLst>
        </pc:picChg>
      </pc:sldChg>
      <pc:sldChg chg="delSp add mod">
        <pc:chgData name="Shaul Chamoula" userId="ac6f003072e8c24a" providerId="LiveId" clId="{BA161793-BAF4-4755-90C3-8B0A4555238D}" dt="2020-08-20T15:06:12.206" v="2625" actId="478"/>
        <pc:sldMkLst>
          <pc:docMk/>
          <pc:sldMk cId="4259084278" sldId="509"/>
        </pc:sldMkLst>
        <pc:spChg chg="del">
          <ac:chgData name="Shaul Chamoula" userId="ac6f003072e8c24a" providerId="LiveId" clId="{BA161793-BAF4-4755-90C3-8B0A4555238D}" dt="2020-08-20T15:06:12.206" v="2625" actId="478"/>
          <ac:spMkLst>
            <pc:docMk/>
            <pc:sldMk cId="4259084278" sldId="509"/>
            <ac:spMk id="7" creationId="{8881DBA1-FC66-4ADD-9E98-6AE8E6EA958B}"/>
          </ac:spMkLst>
        </pc:spChg>
        <pc:picChg chg="del">
          <ac:chgData name="Shaul Chamoula" userId="ac6f003072e8c24a" providerId="LiveId" clId="{BA161793-BAF4-4755-90C3-8B0A4555238D}" dt="2020-08-20T15:06:12.206" v="2625" actId="478"/>
          <ac:picMkLst>
            <pc:docMk/>
            <pc:sldMk cId="4259084278" sldId="509"/>
            <ac:picMk id="6" creationId="{391B8E9B-9AC9-4A42-ABB0-E24762DC26CE}"/>
          </ac:picMkLst>
        </pc:picChg>
      </pc:sldChg>
      <pc:sldChg chg="addSp delSp modSp add mod">
        <pc:chgData name="Shaul Chamoula" userId="ac6f003072e8c24a" providerId="LiveId" clId="{BA161793-BAF4-4755-90C3-8B0A4555238D}" dt="2020-08-20T15:24:55.283" v="2728" actId="22"/>
        <pc:sldMkLst>
          <pc:docMk/>
          <pc:sldMk cId="1676673388" sldId="510"/>
        </pc:sldMkLst>
        <pc:spChg chg="add">
          <ac:chgData name="Shaul Chamoula" userId="ac6f003072e8c24a" providerId="LiveId" clId="{BA161793-BAF4-4755-90C3-8B0A4555238D}" dt="2020-08-20T15:24:55.283" v="2728" actId="22"/>
          <ac:spMkLst>
            <pc:docMk/>
            <pc:sldMk cId="1676673388" sldId="510"/>
            <ac:spMk id="5" creationId="{632B7EB5-6FE3-495C-A1A1-4AB0F603D30D}"/>
          </ac:spMkLst>
        </pc:spChg>
        <pc:spChg chg="ord">
          <ac:chgData name="Shaul Chamoula" userId="ac6f003072e8c24a" providerId="LiveId" clId="{BA161793-BAF4-4755-90C3-8B0A4555238D}" dt="2020-08-20T15:06:48.610" v="2627" actId="167"/>
          <ac:spMkLst>
            <pc:docMk/>
            <pc:sldMk cId="1676673388" sldId="510"/>
            <ac:spMk id="9" creationId="{32596CA5-07B2-4DAE-9E29-317332F8EC13}"/>
          </ac:spMkLst>
        </pc:spChg>
        <pc:picChg chg="del">
          <ac:chgData name="Shaul Chamoula" userId="ac6f003072e8c24a" providerId="LiveId" clId="{BA161793-BAF4-4755-90C3-8B0A4555238D}" dt="2020-08-20T15:06:50.713" v="2628" actId="478"/>
          <ac:picMkLst>
            <pc:docMk/>
            <pc:sldMk cId="1676673388" sldId="510"/>
            <ac:picMk id="6" creationId="{CF3567CF-42AB-462A-95CE-4298F380D730}"/>
          </ac:picMkLst>
        </pc:picChg>
      </pc:sldChg>
      <pc:sldChg chg="addSp delSp modSp add mod">
        <pc:chgData name="Shaul Chamoula" userId="ac6f003072e8c24a" providerId="LiveId" clId="{BA161793-BAF4-4755-90C3-8B0A4555238D}" dt="2020-08-20T15:19:32.494" v="2712" actId="1076"/>
        <pc:sldMkLst>
          <pc:docMk/>
          <pc:sldMk cId="4022295264" sldId="511"/>
        </pc:sldMkLst>
        <pc:spChg chg="del">
          <ac:chgData name="Shaul Chamoula" userId="ac6f003072e8c24a" providerId="LiveId" clId="{BA161793-BAF4-4755-90C3-8B0A4555238D}" dt="2020-08-20T15:13:10.015" v="2636" actId="478"/>
          <ac:spMkLst>
            <pc:docMk/>
            <pc:sldMk cId="4022295264" sldId="511"/>
            <ac:spMk id="4" creationId="{284CE4DE-01D3-4311-B604-783784895474}"/>
          </ac:spMkLst>
        </pc:spChg>
        <pc:spChg chg="add del mod ord">
          <ac:chgData name="Shaul Chamoula" userId="ac6f003072e8c24a" providerId="LiveId" clId="{BA161793-BAF4-4755-90C3-8B0A4555238D}" dt="2020-08-20T15:12:44.181" v="2633"/>
          <ac:spMkLst>
            <pc:docMk/>
            <pc:sldMk cId="4022295264" sldId="511"/>
            <ac:spMk id="7" creationId="{A0E67C42-B2FD-4CC4-B28E-D28A6500401C}"/>
          </ac:spMkLst>
        </pc:spChg>
        <pc:spChg chg="del">
          <ac:chgData name="Shaul Chamoula" userId="ac6f003072e8c24a" providerId="LiveId" clId="{BA161793-BAF4-4755-90C3-8B0A4555238D}" dt="2020-08-20T15:12:33.211" v="2630" actId="478"/>
          <ac:spMkLst>
            <pc:docMk/>
            <pc:sldMk cId="4022295264" sldId="511"/>
            <ac:spMk id="9" creationId="{32596CA5-07B2-4DAE-9E29-317332F8EC13}"/>
          </ac:spMkLst>
        </pc:spChg>
        <pc:spChg chg="mod">
          <ac:chgData name="Shaul Chamoula" userId="ac6f003072e8c24a" providerId="LiveId" clId="{BA161793-BAF4-4755-90C3-8B0A4555238D}" dt="2020-08-20T15:15:53.925" v="2687" actId="20577"/>
          <ac:spMkLst>
            <pc:docMk/>
            <pc:sldMk cId="4022295264" sldId="511"/>
            <ac:spMk id="12" creationId="{A1B5A734-1009-445D-8B09-29058D1E7961}"/>
          </ac:spMkLst>
        </pc:spChg>
        <pc:spChg chg="add mod">
          <ac:chgData name="Shaul Chamoula" userId="ac6f003072e8c24a" providerId="LiveId" clId="{BA161793-BAF4-4755-90C3-8B0A4555238D}" dt="2020-08-20T15:17:27.733" v="2694" actId="1038"/>
          <ac:spMkLst>
            <pc:docMk/>
            <pc:sldMk cId="4022295264" sldId="511"/>
            <ac:spMk id="13" creationId="{5EAC6986-78C0-4D52-B28E-A4E684559310}"/>
          </ac:spMkLst>
        </pc:spChg>
        <pc:spChg chg="add mod">
          <ac:chgData name="Shaul Chamoula" userId="ac6f003072e8c24a" providerId="LiveId" clId="{BA161793-BAF4-4755-90C3-8B0A4555238D}" dt="2020-08-20T15:15:18.605" v="2658" actId="1076"/>
          <ac:spMkLst>
            <pc:docMk/>
            <pc:sldMk cId="4022295264" sldId="511"/>
            <ac:spMk id="15" creationId="{329BBED4-601E-49B1-A039-4D511A66880E}"/>
          </ac:spMkLst>
        </pc:spChg>
        <pc:spChg chg="add mod">
          <ac:chgData name="Shaul Chamoula" userId="ac6f003072e8c24a" providerId="LiveId" clId="{BA161793-BAF4-4755-90C3-8B0A4555238D}" dt="2020-08-20T15:18:16.175" v="2698" actId="1076"/>
          <ac:spMkLst>
            <pc:docMk/>
            <pc:sldMk cId="4022295264" sldId="511"/>
            <ac:spMk id="17" creationId="{EC31E221-5841-4581-9885-BE3BFCBB35FE}"/>
          </ac:spMkLst>
        </pc:spChg>
        <pc:spChg chg="add mod">
          <ac:chgData name="Shaul Chamoula" userId="ac6f003072e8c24a" providerId="LiveId" clId="{BA161793-BAF4-4755-90C3-8B0A4555238D}" dt="2020-08-20T15:18:49.635" v="2707" actId="1076"/>
          <ac:spMkLst>
            <pc:docMk/>
            <pc:sldMk cId="4022295264" sldId="511"/>
            <ac:spMk id="19" creationId="{2A60187A-037A-4111-B73E-5A120ADC1FA5}"/>
          </ac:spMkLst>
        </pc:spChg>
        <pc:spChg chg="add mod">
          <ac:chgData name="Shaul Chamoula" userId="ac6f003072e8c24a" providerId="LiveId" clId="{BA161793-BAF4-4755-90C3-8B0A4555238D}" dt="2020-08-20T15:19:32.494" v="2712" actId="1076"/>
          <ac:spMkLst>
            <pc:docMk/>
            <pc:sldMk cId="4022295264" sldId="511"/>
            <ac:spMk id="21" creationId="{966F4FBA-3DBC-4544-8B46-BD5FD965F62A}"/>
          </ac:spMkLst>
        </pc:spChg>
        <pc:picChg chg="del">
          <ac:chgData name="Shaul Chamoula" userId="ac6f003072e8c24a" providerId="LiveId" clId="{BA161793-BAF4-4755-90C3-8B0A4555238D}" dt="2020-08-20T15:13:08.046" v="2635" actId="478"/>
          <ac:picMkLst>
            <pc:docMk/>
            <pc:sldMk cId="4022295264" sldId="511"/>
            <ac:picMk id="3" creationId="{0E30659E-6EAD-470B-A9C3-93B6EA4B90C2}"/>
          </ac:picMkLst>
        </pc:picChg>
        <pc:picChg chg="del">
          <ac:chgData name="Shaul Chamoula" userId="ac6f003072e8c24a" providerId="LiveId" clId="{BA161793-BAF4-4755-90C3-8B0A4555238D}" dt="2020-08-20T15:12:39.249" v="2632" actId="478"/>
          <ac:picMkLst>
            <pc:docMk/>
            <pc:sldMk cId="4022295264" sldId="511"/>
            <ac:picMk id="6" creationId="{CF3567CF-42AB-462A-95CE-4298F380D730}"/>
          </ac:picMkLst>
        </pc:picChg>
        <pc:picChg chg="add mod">
          <ac:chgData name="Shaul Chamoula" userId="ac6f003072e8c24a" providerId="LiveId" clId="{BA161793-BAF4-4755-90C3-8B0A4555238D}" dt="2020-08-20T15:16:40.945" v="2688" actId="14100"/>
          <ac:picMkLst>
            <pc:docMk/>
            <pc:sldMk cId="4022295264" sldId="511"/>
            <ac:picMk id="10" creationId="{D88FA3C7-654B-4C09-8CC8-7ADE9370D71B}"/>
          </ac:picMkLst>
        </pc:picChg>
      </pc:sldChg>
      <pc:sldChg chg="addSp delSp modSp add mod">
        <pc:chgData name="Shaul Chamoula" userId="ac6f003072e8c24a" providerId="LiveId" clId="{BA161793-BAF4-4755-90C3-8B0A4555238D}" dt="2020-08-20T15:31:58.951" v="2757" actId="478"/>
        <pc:sldMkLst>
          <pc:docMk/>
          <pc:sldMk cId="3494788268" sldId="512"/>
        </pc:sldMkLst>
        <pc:spChg chg="add del mod">
          <ac:chgData name="Shaul Chamoula" userId="ac6f003072e8c24a" providerId="LiveId" clId="{BA161793-BAF4-4755-90C3-8B0A4555238D}" dt="2020-08-20T15:31:58.951" v="2757" actId="478"/>
          <ac:spMkLst>
            <pc:docMk/>
            <pc:sldMk cId="3494788268" sldId="512"/>
            <ac:spMk id="5" creationId="{E1A10618-8AB0-4611-9CC4-F2F7947CCF0B}"/>
          </ac:spMkLst>
        </pc:spChg>
        <pc:spChg chg="add del">
          <ac:chgData name="Shaul Chamoula" userId="ac6f003072e8c24a" providerId="LiveId" clId="{BA161793-BAF4-4755-90C3-8B0A4555238D}" dt="2020-08-20T15:25:19.552" v="2729" actId="478"/>
          <ac:spMkLst>
            <pc:docMk/>
            <pc:sldMk cId="3494788268" sldId="512"/>
            <ac:spMk id="18" creationId="{9DC7E22D-7CB7-4FC1-91B3-6A4A5E8F331C}"/>
          </ac:spMkLst>
        </pc:spChg>
        <pc:picChg chg="add del">
          <ac:chgData name="Shaul Chamoula" userId="ac6f003072e8c24a" providerId="LiveId" clId="{BA161793-BAF4-4755-90C3-8B0A4555238D}" dt="2020-08-20T15:25:19.552" v="2729" actId="478"/>
          <ac:picMkLst>
            <pc:docMk/>
            <pc:sldMk cId="3494788268" sldId="512"/>
            <ac:picMk id="16" creationId="{54A75FFB-7853-4D56-BEF7-6E2892D8BDC5}"/>
          </ac:picMkLst>
        </pc:picChg>
      </pc:sldChg>
      <pc:sldChg chg="addSp delSp modSp add mod">
        <pc:chgData name="Shaul Chamoula" userId="ac6f003072e8c24a" providerId="LiveId" clId="{BA161793-BAF4-4755-90C3-8B0A4555238D}" dt="2020-08-20T15:34:04.041" v="2763" actId="22"/>
        <pc:sldMkLst>
          <pc:docMk/>
          <pc:sldMk cId="1056432970" sldId="513"/>
        </pc:sldMkLst>
        <pc:spChg chg="add del mod">
          <ac:chgData name="Shaul Chamoula" userId="ac6f003072e8c24a" providerId="LiveId" clId="{BA161793-BAF4-4755-90C3-8B0A4555238D}" dt="2020-08-20T15:34:03.271" v="2762" actId="478"/>
          <ac:spMkLst>
            <pc:docMk/>
            <pc:sldMk cId="1056432970" sldId="513"/>
            <ac:spMk id="4" creationId="{284CE4DE-01D3-4311-B604-783784895474}"/>
          </ac:spMkLst>
        </pc:spChg>
        <pc:spChg chg="add del">
          <ac:chgData name="Shaul Chamoula" userId="ac6f003072e8c24a" providerId="LiveId" clId="{BA161793-BAF4-4755-90C3-8B0A4555238D}" dt="2020-08-20T15:34:04.041" v="2763" actId="22"/>
          <ac:spMkLst>
            <pc:docMk/>
            <pc:sldMk cId="1056432970" sldId="513"/>
            <ac:spMk id="5" creationId="{8C78FA8E-875F-4623-9667-E8316698E134}"/>
          </ac:spMkLst>
        </pc:spChg>
        <pc:spChg chg="mod">
          <ac:chgData name="Shaul Chamoula" userId="ac6f003072e8c24a" providerId="LiveId" clId="{BA161793-BAF4-4755-90C3-8B0A4555238D}" dt="2020-08-20T15:26:07.643" v="2734" actId="1076"/>
          <ac:spMkLst>
            <pc:docMk/>
            <pc:sldMk cId="1056432970" sldId="513"/>
            <ac:spMk id="14" creationId="{DAA0EDA9-A3D7-4CAE-912A-35E88BE96979}"/>
          </ac:spMkLst>
        </pc:spChg>
      </pc:sldChg>
      <pc:sldChg chg="addSp delSp add mod">
        <pc:chgData name="Shaul Chamoula" userId="ac6f003072e8c24a" providerId="LiveId" clId="{BA161793-BAF4-4755-90C3-8B0A4555238D}" dt="2020-08-20T15:36:23.240" v="2765" actId="22"/>
        <pc:sldMkLst>
          <pc:docMk/>
          <pc:sldMk cId="2465069535" sldId="514"/>
        </pc:sldMkLst>
        <pc:spChg chg="del">
          <ac:chgData name="Shaul Chamoula" userId="ac6f003072e8c24a" providerId="LiveId" clId="{BA161793-BAF4-4755-90C3-8B0A4555238D}" dt="2020-08-20T15:36:14.929" v="2764" actId="478"/>
          <ac:spMkLst>
            <pc:docMk/>
            <pc:sldMk cId="2465069535" sldId="514"/>
            <ac:spMk id="4" creationId="{284CE4DE-01D3-4311-B604-783784895474}"/>
          </ac:spMkLst>
        </pc:spChg>
        <pc:spChg chg="add del">
          <ac:chgData name="Shaul Chamoula" userId="ac6f003072e8c24a" providerId="LiveId" clId="{BA161793-BAF4-4755-90C3-8B0A4555238D}" dt="2020-08-20T15:28:49.561" v="2741" actId="22"/>
          <ac:spMkLst>
            <pc:docMk/>
            <pc:sldMk cId="2465069535" sldId="514"/>
            <ac:spMk id="5" creationId="{94320515-F083-479D-8905-A3A78A0DED2C}"/>
          </ac:spMkLst>
        </pc:spChg>
        <pc:spChg chg="add">
          <ac:chgData name="Shaul Chamoula" userId="ac6f003072e8c24a" providerId="LiveId" clId="{BA161793-BAF4-4755-90C3-8B0A4555238D}" dt="2020-08-20T15:29:01.402" v="2742" actId="22"/>
          <ac:spMkLst>
            <pc:docMk/>
            <pc:sldMk cId="2465069535" sldId="514"/>
            <ac:spMk id="6" creationId="{8155B449-934B-4B83-B591-15DEC7AAE806}"/>
          </ac:spMkLst>
        </pc:spChg>
        <pc:spChg chg="add">
          <ac:chgData name="Shaul Chamoula" userId="ac6f003072e8c24a" providerId="LiveId" clId="{BA161793-BAF4-4755-90C3-8B0A4555238D}" dt="2020-08-20T15:36:23.240" v="2765" actId="22"/>
          <ac:spMkLst>
            <pc:docMk/>
            <pc:sldMk cId="2465069535" sldId="514"/>
            <ac:spMk id="7" creationId="{EC6B2BE5-C985-4CEC-A15C-558FF342C61B}"/>
          </ac:spMkLst>
        </pc:spChg>
        <pc:spChg chg="del">
          <ac:chgData name="Shaul Chamoula" userId="ac6f003072e8c24a" providerId="LiveId" clId="{BA161793-BAF4-4755-90C3-8B0A4555238D}" dt="2020-08-20T15:28:35.212" v="2739" actId="478"/>
          <ac:spMkLst>
            <pc:docMk/>
            <pc:sldMk cId="2465069535" sldId="514"/>
            <ac:spMk id="18" creationId="{9DC7E22D-7CB7-4FC1-91B3-6A4A5E8F331C}"/>
          </ac:spMkLst>
        </pc:spChg>
        <pc:picChg chg="del">
          <ac:chgData name="Shaul Chamoula" userId="ac6f003072e8c24a" providerId="LiveId" clId="{BA161793-BAF4-4755-90C3-8B0A4555238D}" dt="2020-08-20T15:28:35.212" v="2739" actId="478"/>
          <ac:picMkLst>
            <pc:docMk/>
            <pc:sldMk cId="2465069535" sldId="514"/>
            <ac:picMk id="16" creationId="{54A75FFB-7853-4D56-BEF7-6E2892D8BDC5}"/>
          </ac:picMkLst>
        </pc:picChg>
      </pc:sldChg>
      <pc:sldChg chg="modSp add mod ord">
        <pc:chgData name="Shaul Chamoula" userId="ac6f003072e8c24a" providerId="LiveId" clId="{BA161793-BAF4-4755-90C3-8B0A4555238D}" dt="2020-08-20T15:31:00.235" v="2754" actId="20578"/>
        <pc:sldMkLst>
          <pc:docMk/>
          <pc:sldMk cId="445738266" sldId="515"/>
        </pc:sldMkLst>
        <pc:spChg chg="mod">
          <ac:chgData name="Shaul Chamoula" userId="ac6f003072e8c24a" providerId="LiveId" clId="{BA161793-BAF4-4755-90C3-8B0A4555238D}" dt="2020-08-20T15:29:50.022" v="2749" actId="1076"/>
          <ac:spMkLst>
            <pc:docMk/>
            <pc:sldMk cId="445738266" sldId="515"/>
            <ac:spMk id="4" creationId="{284CE4DE-01D3-4311-B604-783784895474}"/>
          </ac:spMkLst>
        </pc:spChg>
        <pc:spChg chg="ord">
          <ac:chgData name="Shaul Chamoula" userId="ac6f003072e8c24a" providerId="LiveId" clId="{BA161793-BAF4-4755-90C3-8B0A4555238D}" dt="2020-08-20T15:29:34.892" v="2744" actId="167"/>
          <ac:spMkLst>
            <pc:docMk/>
            <pc:sldMk cId="445738266" sldId="515"/>
            <ac:spMk id="9" creationId="{32596CA5-07B2-4DAE-9E29-317332F8EC13}"/>
          </ac:spMkLst>
        </pc:spChg>
        <pc:picChg chg="mod">
          <ac:chgData name="Shaul Chamoula" userId="ac6f003072e8c24a" providerId="LiveId" clId="{BA161793-BAF4-4755-90C3-8B0A4555238D}" dt="2020-08-20T15:29:37.923" v="2746" actId="1076"/>
          <ac:picMkLst>
            <pc:docMk/>
            <pc:sldMk cId="445738266" sldId="515"/>
            <ac:picMk id="3" creationId="{0E30659E-6EAD-470B-A9C3-93B6EA4B90C2}"/>
          </ac:picMkLst>
        </pc:picChg>
      </pc:sldChg>
      <pc:sldChg chg="delSp modSp add mod">
        <pc:chgData name="Shaul Chamoula" userId="ac6f003072e8c24a" providerId="LiveId" clId="{BA161793-BAF4-4755-90C3-8B0A4555238D}" dt="2020-08-20T15:37:01.330" v="2767" actId="478"/>
        <pc:sldMkLst>
          <pc:docMk/>
          <pc:sldMk cId="3926061640" sldId="516"/>
        </pc:sldMkLst>
        <pc:spChg chg="del mod">
          <ac:chgData name="Shaul Chamoula" userId="ac6f003072e8c24a" providerId="LiveId" clId="{BA161793-BAF4-4755-90C3-8B0A4555238D}" dt="2020-08-20T15:37:01.330" v="2767" actId="478"/>
          <ac:spMkLst>
            <pc:docMk/>
            <pc:sldMk cId="3926061640" sldId="516"/>
            <ac:spMk id="6" creationId="{8155B449-934B-4B83-B591-15DEC7AAE806}"/>
          </ac:spMkLst>
        </pc:spChg>
      </pc:sldChg>
      <pc:sldChg chg="addSp delSp add mod">
        <pc:chgData name="Shaul Chamoula" userId="ac6f003072e8c24a" providerId="LiveId" clId="{BA161793-BAF4-4755-90C3-8B0A4555238D}" dt="2020-08-20T15:37:44.211" v="2773" actId="22"/>
        <pc:sldMkLst>
          <pc:docMk/>
          <pc:sldMk cId="2906005236" sldId="517"/>
        </pc:sldMkLst>
        <pc:spChg chg="del">
          <ac:chgData name="Shaul Chamoula" userId="ac6f003072e8c24a" providerId="LiveId" clId="{BA161793-BAF4-4755-90C3-8B0A4555238D}" dt="2020-08-20T15:37:36.230" v="2772" actId="478"/>
          <ac:spMkLst>
            <pc:docMk/>
            <pc:sldMk cId="2906005236" sldId="517"/>
            <ac:spMk id="4" creationId="{284CE4DE-01D3-4311-B604-783784895474}"/>
          </ac:spMkLst>
        </pc:spChg>
        <pc:spChg chg="add">
          <ac:chgData name="Shaul Chamoula" userId="ac6f003072e8c24a" providerId="LiveId" clId="{BA161793-BAF4-4755-90C3-8B0A4555238D}" dt="2020-08-20T15:37:44.211" v="2773" actId="22"/>
          <ac:spMkLst>
            <pc:docMk/>
            <pc:sldMk cId="2906005236" sldId="517"/>
            <ac:spMk id="5" creationId="{3AC1FB5C-23D3-4B08-AE4C-E3470760A739}"/>
          </ac:spMkLst>
        </pc:spChg>
      </pc:sldChg>
      <pc:sldChg chg="addSp delSp add mod">
        <pc:chgData name="Shaul Chamoula" userId="ac6f003072e8c24a" providerId="LiveId" clId="{BA161793-BAF4-4755-90C3-8B0A4555238D}" dt="2020-08-20T15:32:22.216" v="2759" actId="22"/>
        <pc:sldMkLst>
          <pc:docMk/>
          <pc:sldMk cId="266539234" sldId="518"/>
        </pc:sldMkLst>
        <pc:spChg chg="del">
          <ac:chgData name="Shaul Chamoula" userId="ac6f003072e8c24a" providerId="LiveId" clId="{BA161793-BAF4-4755-90C3-8B0A4555238D}" dt="2020-08-20T15:32:15.411" v="2758" actId="478"/>
          <ac:spMkLst>
            <pc:docMk/>
            <pc:sldMk cId="266539234" sldId="518"/>
            <ac:spMk id="4" creationId="{284CE4DE-01D3-4311-B604-783784895474}"/>
          </ac:spMkLst>
        </pc:spChg>
        <pc:spChg chg="add">
          <ac:chgData name="Shaul Chamoula" userId="ac6f003072e8c24a" providerId="LiveId" clId="{BA161793-BAF4-4755-90C3-8B0A4555238D}" dt="2020-08-20T15:32:22.216" v="2759" actId="22"/>
          <ac:spMkLst>
            <pc:docMk/>
            <pc:sldMk cId="266539234" sldId="518"/>
            <ac:spMk id="6" creationId="{8723DABC-BDE0-4C3F-8503-C6A0CBA4D2A7}"/>
          </ac:spMkLst>
        </pc:spChg>
      </pc:sldChg>
      <pc:sldChg chg="modSp add mod">
        <pc:chgData name="Shaul Chamoula" userId="ac6f003072e8c24a" providerId="LiveId" clId="{BA161793-BAF4-4755-90C3-8B0A4555238D}" dt="2020-08-20T15:37:18.370" v="2771" actId="688"/>
        <pc:sldMkLst>
          <pc:docMk/>
          <pc:sldMk cId="623691744" sldId="519"/>
        </pc:sldMkLst>
        <pc:spChg chg="mod">
          <ac:chgData name="Shaul Chamoula" userId="ac6f003072e8c24a" providerId="LiveId" clId="{BA161793-BAF4-4755-90C3-8B0A4555238D}" dt="2020-08-20T15:37:18.370" v="2771" actId="688"/>
          <ac:spMkLst>
            <pc:docMk/>
            <pc:sldMk cId="623691744" sldId="519"/>
            <ac:spMk id="4" creationId="{284CE4DE-01D3-4311-B604-783784895474}"/>
          </ac:spMkLst>
        </pc:spChg>
        <pc:picChg chg="mod">
          <ac:chgData name="Shaul Chamoula" userId="ac6f003072e8c24a" providerId="LiveId" clId="{BA161793-BAF4-4755-90C3-8B0A4555238D}" dt="2020-08-20T15:37:09.800" v="2769" actId="1076"/>
          <ac:picMkLst>
            <pc:docMk/>
            <pc:sldMk cId="623691744" sldId="519"/>
            <ac:picMk id="3" creationId="{0E30659E-6EAD-470B-A9C3-93B6EA4B90C2}"/>
          </ac:picMkLst>
        </pc:picChg>
      </pc:sldChg>
      <pc:sldChg chg="add del">
        <pc:chgData name="Shaul Chamoula" userId="ac6f003072e8c24a" providerId="LiveId" clId="{BA161793-BAF4-4755-90C3-8B0A4555238D}" dt="2020-08-20T15:53:46.286" v="2860" actId="47"/>
        <pc:sldMkLst>
          <pc:docMk/>
          <pc:sldMk cId="3341553958" sldId="520"/>
        </pc:sldMkLst>
      </pc:sldChg>
      <pc:sldChg chg="addSp modSp add mod">
        <pc:chgData name="Shaul Chamoula" userId="ac6f003072e8c24a" providerId="LiveId" clId="{BA161793-BAF4-4755-90C3-8B0A4555238D}" dt="2020-08-20T15:39:29.339" v="2779" actId="1076"/>
        <pc:sldMkLst>
          <pc:docMk/>
          <pc:sldMk cId="2528308387" sldId="521"/>
        </pc:sldMkLst>
        <pc:spChg chg="add mod">
          <ac:chgData name="Shaul Chamoula" userId="ac6f003072e8c24a" providerId="LiveId" clId="{BA161793-BAF4-4755-90C3-8B0A4555238D}" dt="2020-08-20T15:39:29.339" v="2779" actId="1076"/>
          <ac:spMkLst>
            <pc:docMk/>
            <pc:sldMk cId="2528308387" sldId="521"/>
            <ac:spMk id="5" creationId="{20C4DEA6-1A3F-4A5F-8C8D-48B8CD72D4E7}"/>
          </ac:spMkLst>
        </pc:spChg>
      </pc:sldChg>
      <pc:sldChg chg="addSp modSp add mod">
        <pc:chgData name="Shaul Chamoula" userId="ac6f003072e8c24a" providerId="LiveId" clId="{BA161793-BAF4-4755-90C3-8B0A4555238D}" dt="2020-08-20T15:42:27.778" v="2811" actId="14100"/>
        <pc:sldMkLst>
          <pc:docMk/>
          <pc:sldMk cId="3581766626" sldId="522"/>
        </pc:sldMkLst>
        <pc:spChg chg="mod">
          <ac:chgData name="Shaul Chamoula" userId="ac6f003072e8c24a" providerId="LiveId" clId="{BA161793-BAF4-4755-90C3-8B0A4555238D}" dt="2020-08-20T15:40:25.699" v="2784" actId="1076"/>
          <ac:spMkLst>
            <pc:docMk/>
            <pc:sldMk cId="3581766626" sldId="522"/>
            <ac:spMk id="5" creationId="{20C4DEA6-1A3F-4A5F-8C8D-48B8CD72D4E7}"/>
          </ac:spMkLst>
        </pc:spChg>
        <pc:spChg chg="add mod">
          <ac:chgData name="Shaul Chamoula" userId="ac6f003072e8c24a" providerId="LiveId" clId="{BA161793-BAF4-4755-90C3-8B0A4555238D}" dt="2020-08-20T15:42:27.778" v="2811" actId="14100"/>
          <ac:spMkLst>
            <pc:docMk/>
            <pc:sldMk cId="3581766626" sldId="522"/>
            <ac:spMk id="6" creationId="{E591EA39-CA36-4439-A9BF-F88FA9574D91}"/>
          </ac:spMkLst>
        </pc:spChg>
      </pc:sldChg>
      <pc:sldChg chg="add">
        <pc:chgData name="Shaul Chamoula" userId="ac6f003072e8c24a" providerId="LiveId" clId="{BA161793-BAF4-4755-90C3-8B0A4555238D}" dt="2020-08-20T15:44:37.508" v="2822"/>
        <pc:sldMkLst>
          <pc:docMk/>
          <pc:sldMk cId="817209238" sldId="523"/>
        </pc:sldMkLst>
      </pc:sldChg>
      <pc:sldChg chg="modSp add mod">
        <pc:chgData name="Shaul Chamoula" userId="ac6f003072e8c24a" providerId="LiveId" clId="{BA161793-BAF4-4755-90C3-8B0A4555238D}" dt="2020-08-20T15:45:39.977" v="2824" actId="1076"/>
        <pc:sldMkLst>
          <pc:docMk/>
          <pc:sldMk cId="2565839066" sldId="524"/>
        </pc:sldMkLst>
        <pc:spChg chg="mod">
          <ac:chgData name="Shaul Chamoula" userId="ac6f003072e8c24a" providerId="LiveId" clId="{BA161793-BAF4-4755-90C3-8B0A4555238D}" dt="2020-08-20T15:45:39.977" v="2824" actId="1076"/>
          <ac:spMkLst>
            <pc:docMk/>
            <pc:sldMk cId="2565839066" sldId="524"/>
            <ac:spMk id="6" creationId="{8723DABC-BDE0-4C3F-8503-C6A0CBA4D2A7}"/>
          </ac:spMkLst>
        </pc:spChg>
      </pc:sldChg>
      <pc:sldChg chg="addSp delSp add mod">
        <pc:chgData name="Shaul Chamoula" userId="ac6f003072e8c24a" providerId="LiveId" clId="{BA161793-BAF4-4755-90C3-8B0A4555238D}" dt="2020-08-20T15:46:05.098" v="2827" actId="22"/>
        <pc:sldMkLst>
          <pc:docMk/>
          <pc:sldMk cId="3610560624" sldId="525"/>
        </pc:sldMkLst>
        <pc:spChg chg="del">
          <ac:chgData name="Shaul Chamoula" userId="ac6f003072e8c24a" providerId="LiveId" clId="{BA161793-BAF4-4755-90C3-8B0A4555238D}" dt="2020-08-20T15:45:58.207" v="2826" actId="478"/>
          <ac:spMkLst>
            <pc:docMk/>
            <pc:sldMk cId="3610560624" sldId="525"/>
            <ac:spMk id="4" creationId="{284CE4DE-01D3-4311-B604-783784895474}"/>
          </ac:spMkLst>
        </pc:spChg>
        <pc:spChg chg="add">
          <ac:chgData name="Shaul Chamoula" userId="ac6f003072e8c24a" providerId="LiveId" clId="{BA161793-BAF4-4755-90C3-8B0A4555238D}" dt="2020-08-20T15:46:05.098" v="2827" actId="22"/>
          <ac:spMkLst>
            <pc:docMk/>
            <pc:sldMk cId="3610560624" sldId="525"/>
            <ac:spMk id="5" creationId="{A80A19D5-E456-4B4D-89A0-9C4D09C890A5}"/>
          </ac:spMkLst>
        </pc:spChg>
      </pc:sldChg>
      <pc:sldChg chg="delSp modSp add mod">
        <pc:chgData name="Shaul Chamoula" userId="ac6f003072e8c24a" providerId="LiveId" clId="{BA161793-BAF4-4755-90C3-8B0A4555238D}" dt="2020-08-20T15:48:45.047" v="2840" actId="478"/>
        <pc:sldMkLst>
          <pc:docMk/>
          <pc:sldMk cId="1428225759" sldId="526"/>
        </pc:sldMkLst>
        <pc:spChg chg="mod">
          <ac:chgData name="Shaul Chamoula" userId="ac6f003072e8c24a" providerId="LiveId" clId="{BA161793-BAF4-4755-90C3-8B0A4555238D}" dt="2020-08-20T15:46:40.909" v="2829" actId="1076"/>
          <ac:spMkLst>
            <pc:docMk/>
            <pc:sldMk cId="1428225759" sldId="526"/>
            <ac:spMk id="4" creationId="{284CE4DE-01D3-4311-B604-783784895474}"/>
          </ac:spMkLst>
        </pc:spChg>
        <pc:spChg chg="mod">
          <ac:chgData name="Shaul Chamoula" userId="ac6f003072e8c24a" providerId="LiveId" clId="{BA161793-BAF4-4755-90C3-8B0A4555238D}" dt="2020-08-20T15:46:48.727" v="2830" actId="1076"/>
          <ac:spMkLst>
            <pc:docMk/>
            <pc:sldMk cId="1428225759" sldId="526"/>
            <ac:spMk id="18" creationId="{A430DC7B-5566-4441-995C-2CC0DBB45ABD}"/>
          </ac:spMkLst>
        </pc:spChg>
        <pc:spChg chg="del">
          <ac:chgData name="Shaul Chamoula" userId="ac6f003072e8c24a" providerId="LiveId" clId="{BA161793-BAF4-4755-90C3-8B0A4555238D}" dt="2020-08-20T15:48:45.047" v="2840" actId="478"/>
          <ac:spMkLst>
            <pc:docMk/>
            <pc:sldMk cId="1428225759" sldId="526"/>
            <ac:spMk id="20" creationId="{5BFEFEFD-C2EF-49F0-B754-247BF53FA17F}"/>
          </ac:spMkLst>
        </pc:spChg>
      </pc:sldChg>
      <pc:sldChg chg="addSp delSp add mod">
        <pc:chgData name="Shaul Chamoula" userId="ac6f003072e8c24a" providerId="LiveId" clId="{BA161793-BAF4-4755-90C3-8B0A4555238D}" dt="2020-08-20T15:48:29.297" v="2837" actId="478"/>
        <pc:sldMkLst>
          <pc:docMk/>
          <pc:sldMk cId="922770606" sldId="527"/>
        </pc:sldMkLst>
        <pc:spChg chg="add del">
          <ac:chgData name="Shaul Chamoula" userId="ac6f003072e8c24a" providerId="LiveId" clId="{BA161793-BAF4-4755-90C3-8B0A4555238D}" dt="2020-08-20T15:47:14.637" v="2834" actId="22"/>
          <ac:spMkLst>
            <pc:docMk/>
            <pc:sldMk cId="922770606" sldId="527"/>
            <ac:spMk id="6" creationId="{88070E4F-6682-4DB0-B47A-83996720B325}"/>
          </ac:spMkLst>
        </pc:spChg>
        <pc:spChg chg="del">
          <ac:chgData name="Shaul Chamoula" userId="ac6f003072e8c24a" providerId="LiveId" clId="{BA161793-BAF4-4755-90C3-8B0A4555238D}" dt="2020-08-20T15:47:10.856" v="2832" actId="478"/>
          <ac:spMkLst>
            <pc:docMk/>
            <pc:sldMk cId="922770606" sldId="527"/>
            <ac:spMk id="18" creationId="{A430DC7B-5566-4441-995C-2CC0DBB45ABD}"/>
          </ac:spMkLst>
        </pc:spChg>
        <pc:spChg chg="del">
          <ac:chgData name="Shaul Chamoula" userId="ac6f003072e8c24a" providerId="LiveId" clId="{BA161793-BAF4-4755-90C3-8B0A4555238D}" dt="2020-08-20T15:48:29.297" v="2837" actId="478"/>
          <ac:spMkLst>
            <pc:docMk/>
            <pc:sldMk cId="922770606" sldId="527"/>
            <ac:spMk id="20" creationId="{5BFEFEFD-C2EF-49F0-B754-247BF53FA17F}"/>
          </ac:spMkLst>
        </pc:spChg>
        <pc:picChg chg="add del">
          <ac:chgData name="Shaul Chamoula" userId="ac6f003072e8c24a" providerId="LiveId" clId="{BA161793-BAF4-4755-90C3-8B0A4555238D}" dt="2020-08-20T15:47:14.637" v="2834" actId="22"/>
          <ac:picMkLst>
            <pc:docMk/>
            <pc:sldMk cId="922770606" sldId="527"/>
            <ac:picMk id="5" creationId="{DEB5FF19-1251-4150-A10E-AC3F99B66C50}"/>
          </ac:picMkLst>
        </pc:picChg>
        <pc:picChg chg="add">
          <ac:chgData name="Shaul Chamoula" userId="ac6f003072e8c24a" providerId="LiveId" clId="{BA161793-BAF4-4755-90C3-8B0A4555238D}" dt="2020-08-20T15:47:53.267" v="2836" actId="22"/>
          <ac:picMkLst>
            <pc:docMk/>
            <pc:sldMk cId="922770606" sldId="527"/>
            <ac:picMk id="7" creationId="{52CA1893-1520-4092-8DB0-E0D80EDA5045}"/>
          </ac:picMkLst>
        </pc:picChg>
      </pc:sldChg>
      <pc:sldChg chg="addSp delSp modSp add mod">
        <pc:chgData name="Shaul Chamoula" userId="ac6f003072e8c24a" providerId="LiveId" clId="{BA161793-BAF4-4755-90C3-8B0A4555238D}" dt="2020-08-20T15:50:28.908" v="2846" actId="22"/>
        <pc:sldMkLst>
          <pc:docMk/>
          <pc:sldMk cId="2942986838" sldId="528"/>
        </pc:sldMkLst>
        <pc:spChg chg="add del">
          <ac:chgData name="Shaul Chamoula" userId="ac6f003072e8c24a" providerId="LiveId" clId="{BA161793-BAF4-4755-90C3-8B0A4555238D}" dt="2020-08-20T15:50:10.257" v="2845" actId="478"/>
          <ac:spMkLst>
            <pc:docMk/>
            <pc:sldMk cId="2942986838" sldId="528"/>
            <ac:spMk id="4" creationId="{1B73359C-902B-4320-AEBA-D10BDAE390D9}"/>
          </ac:spMkLst>
        </pc:spChg>
        <pc:spChg chg="mod">
          <ac:chgData name="Shaul Chamoula" userId="ac6f003072e8c24a" providerId="LiveId" clId="{BA161793-BAF4-4755-90C3-8B0A4555238D}" dt="2020-08-20T15:49:54.946" v="2843" actId="1076"/>
          <ac:spMkLst>
            <pc:docMk/>
            <pc:sldMk cId="2942986838" sldId="528"/>
            <ac:spMk id="5" creationId="{A80A19D5-E456-4B4D-89A0-9C4D09C890A5}"/>
          </ac:spMkLst>
        </pc:spChg>
        <pc:spChg chg="del">
          <ac:chgData name="Shaul Chamoula" userId="ac6f003072e8c24a" providerId="LiveId" clId="{BA161793-BAF4-4755-90C3-8B0A4555238D}" dt="2020-08-20T15:48:37.877" v="2839" actId="478"/>
          <ac:spMkLst>
            <pc:docMk/>
            <pc:sldMk cId="2942986838" sldId="528"/>
            <ac:spMk id="16" creationId="{FE936AF1-444E-40BE-924C-B6E38BDE465B}"/>
          </ac:spMkLst>
        </pc:spChg>
        <pc:picChg chg="add">
          <ac:chgData name="Shaul Chamoula" userId="ac6f003072e8c24a" providerId="LiveId" clId="{BA161793-BAF4-4755-90C3-8B0A4555238D}" dt="2020-08-20T15:50:28.908" v="2846" actId="22"/>
          <ac:picMkLst>
            <pc:docMk/>
            <pc:sldMk cId="2942986838" sldId="528"/>
            <ac:picMk id="6" creationId="{70EF5FC2-718C-46F2-A49E-2829764FBCDE}"/>
          </ac:picMkLst>
        </pc:picChg>
        <pc:picChg chg="del">
          <ac:chgData name="Shaul Chamoula" userId="ac6f003072e8c24a" providerId="LiveId" clId="{BA161793-BAF4-4755-90C3-8B0A4555238D}" dt="2020-08-20T15:48:37.877" v="2839" actId="478"/>
          <ac:picMkLst>
            <pc:docMk/>
            <pc:sldMk cId="2942986838" sldId="528"/>
            <ac:picMk id="14" creationId="{2A66AC30-C88D-48EE-A924-F0E9DA07D9B7}"/>
          </ac:picMkLst>
        </pc:picChg>
      </pc:sldChg>
      <pc:sldChg chg="add">
        <pc:chgData name="Shaul Chamoula" userId="ac6f003072e8c24a" providerId="LiveId" clId="{BA161793-BAF4-4755-90C3-8B0A4555238D}" dt="2020-08-20T15:49:24.906" v="2841"/>
        <pc:sldMkLst>
          <pc:docMk/>
          <pc:sldMk cId="588366336" sldId="529"/>
        </pc:sldMkLst>
      </pc:sldChg>
      <pc:sldChg chg="add">
        <pc:chgData name="Shaul Chamoula" userId="ac6f003072e8c24a" providerId="LiveId" clId="{BA161793-BAF4-4755-90C3-8B0A4555238D}" dt="2020-08-20T15:50:06.994" v="2844"/>
        <pc:sldMkLst>
          <pc:docMk/>
          <pc:sldMk cId="2410551685" sldId="530"/>
        </pc:sldMkLst>
      </pc:sldChg>
      <pc:sldChg chg="addSp delSp add mod">
        <pc:chgData name="Shaul Chamoula" userId="ac6f003072e8c24a" providerId="LiveId" clId="{BA161793-BAF4-4755-90C3-8B0A4555238D}" dt="2020-08-20T15:51:42.466" v="2849" actId="22"/>
        <pc:sldMkLst>
          <pc:docMk/>
          <pc:sldMk cId="2527866585" sldId="531"/>
        </pc:sldMkLst>
        <pc:spChg chg="add">
          <ac:chgData name="Shaul Chamoula" userId="ac6f003072e8c24a" providerId="LiveId" clId="{BA161793-BAF4-4755-90C3-8B0A4555238D}" dt="2020-08-20T15:51:42.466" v="2849" actId="22"/>
          <ac:spMkLst>
            <pc:docMk/>
            <pc:sldMk cId="2527866585" sldId="531"/>
            <ac:spMk id="4" creationId="{501C576B-3024-4B39-833A-212846BEC7F2}"/>
          </ac:spMkLst>
        </pc:spChg>
        <pc:spChg chg="del">
          <ac:chgData name="Shaul Chamoula" userId="ac6f003072e8c24a" providerId="LiveId" clId="{BA161793-BAF4-4755-90C3-8B0A4555238D}" dt="2020-08-20T15:51:41.146" v="2848" actId="478"/>
          <ac:spMkLst>
            <pc:docMk/>
            <pc:sldMk cId="2527866585" sldId="531"/>
            <ac:spMk id="16" creationId="{FE936AF1-444E-40BE-924C-B6E38BDE465B}"/>
          </ac:spMkLst>
        </pc:spChg>
        <pc:picChg chg="del">
          <ac:chgData name="Shaul Chamoula" userId="ac6f003072e8c24a" providerId="LiveId" clId="{BA161793-BAF4-4755-90C3-8B0A4555238D}" dt="2020-08-20T15:51:41.146" v="2848" actId="478"/>
          <ac:picMkLst>
            <pc:docMk/>
            <pc:sldMk cId="2527866585" sldId="531"/>
            <ac:picMk id="14" creationId="{2A66AC30-C88D-48EE-A924-F0E9DA07D9B7}"/>
          </ac:picMkLst>
        </pc:picChg>
      </pc:sldChg>
      <pc:sldChg chg="addSp delSp modSp add mod">
        <pc:chgData name="Shaul Chamoula" userId="ac6f003072e8c24a" providerId="LiveId" clId="{BA161793-BAF4-4755-90C3-8B0A4555238D}" dt="2020-08-20T15:53:10.206" v="2859" actId="20577"/>
        <pc:sldMkLst>
          <pc:docMk/>
          <pc:sldMk cId="4166071287" sldId="532"/>
        </pc:sldMkLst>
        <pc:spChg chg="del">
          <ac:chgData name="Shaul Chamoula" userId="ac6f003072e8c24a" providerId="LiveId" clId="{BA161793-BAF4-4755-90C3-8B0A4555238D}" dt="2020-08-20T15:52:33.086" v="2853" actId="478"/>
          <ac:spMkLst>
            <pc:docMk/>
            <pc:sldMk cId="4166071287" sldId="532"/>
            <ac:spMk id="4" creationId="{284CE4DE-01D3-4311-B604-783784895474}"/>
          </ac:spMkLst>
        </pc:spChg>
        <pc:spChg chg="mod">
          <ac:chgData name="Shaul Chamoula" userId="ac6f003072e8c24a" providerId="LiveId" clId="{BA161793-BAF4-4755-90C3-8B0A4555238D}" dt="2020-08-20T15:52:56.456" v="2855" actId="1076"/>
          <ac:spMkLst>
            <pc:docMk/>
            <pc:sldMk cId="4166071287" sldId="532"/>
            <ac:spMk id="5" creationId="{20C4DEA6-1A3F-4A5F-8C8D-48B8CD72D4E7}"/>
          </ac:spMkLst>
        </pc:spChg>
        <pc:spChg chg="mod">
          <ac:chgData name="Shaul Chamoula" userId="ac6f003072e8c24a" providerId="LiveId" clId="{BA161793-BAF4-4755-90C3-8B0A4555238D}" dt="2020-08-20T15:53:10.206" v="2859" actId="20577"/>
          <ac:spMkLst>
            <pc:docMk/>
            <pc:sldMk cId="4166071287" sldId="532"/>
            <ac:spMk id="6" creationId="{E591EA39-CA36-4439-A9BF-F88FA9574D91}"/>
          </ac:spMkLst>
        </pc:spChg>
        <pc:spChg chg="add del">
          <ac:chgData name="Shaul Chamoula" userId="ac6f003072e8c24a" providerId="LiveId" clId="{BA161793-BAF4-4755-90C3-8B0A4555238D}" dt="2020-08-20T15:52:27.276" v="2852" actId="22"/>
          <ac:spMkLst>
            <pc:docMk/>
            <pc:sldMk cId="4166071287" sldId="532"/>
            <ac:spMk id="7" creationId="{03417E0F-B82D-48B8-A43C-F6CA31D185C4}"/>
          </ac:spMkLst>
        </pc:spChg>
        <pc:spChg chg="add">
          <ac:chgData name="Shaul Chamoula" userId="ac6f003072e8c24a" providerId="LiveId" clId="{BA161793-BAF4-4755-90C3-8B0A4555238D}" dt="2020-08-20T15:52:43.246" v="2854" actId="22"/>
          <ac:spMkLst>
            <pc:docMk/>
            <pc:sldMk cId="4166071287" sldId="532"/>
            <ac:spMk id="8" creationId="{472F4FC4-CB5D-40A7-A3D4-2DD4210DC7DA}"/>
          </ac:spMkLst>
        </pc:spChg>
      </pc:sldChg>
      <pc:sldChg chg="addSp modSp add mod">
        <pc:chgData name="Shaul Chamoula" userId="ac6f003072e8c24a" providerId="LiveId" clId="{BA161793-BAF4-4755-90C3-8B0A4555238D}" dt="2020-08-20T15:54:44.680" v="2869" actId="14100"/>
        <pc:sldMkLst>
          <pc:docMk/>
          <pc:sldMk cId="850215337" sldId="533"/>
        </pc:sldMkLst>
        <pc:spChg chg="add mod">
          <ac:chgData name="Shaul Chamoula" userId="ac6f003072e8c24a" providerId="LiveId" clId="{BA161793-BAF4-4755-90C3-8B0A4555238D}" dt="2020-08-20T15:54:31.085" v="2863" actId="1076"/>
          <ac:spMkLst>
            <pc:docMk/>
            <pc:sldMk cId="850215337" sldId="533"/>
            <ac:spMk id="5" creationId="{40E20C1C-6581-432E-B9C1-73EAFB66520D}"/>
          </ac:spMkLst>
        </pc:spChg>
        <pc:spChg chg="add mod">
          <ac:chgData name="Shaul Chamoula" userId="ac6f003072e8c24a" providerId="LiveId" clId="{BA161793-BAF4-4755-90C3-8B0A4555238D}" dt="2020-08-20T15:54:44.680" v="2869" actId="14100"/>
          <ac:spMkLst>
            <pc:docMk/>
            <pc:sldMk cId="850215337" sldId="533"/>
            <ac:spMk id="6" creationId="{B45A4FC3-5B72-40BF-AC71-B771B8028BBF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AA1F1E-C4CE-4337-B751-F5D53DC4E13E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E68EE24-7742-4F5E-A89E-626562FCBAE1}">
      <dgm:prSet phldrT="[Text]"/>
      <dgm:spPr/>
      <dgm:t>
        <a:bodyPr/>
        <a:lstStyle/>
        <a:p>
          <a:r>
            <a:rPr lang="en-US" dirty="0"/>
            <a:t>( ( 3 – 2 ) * ( ( 4 * 1 ) + 8 ) )</a:t>
          </a:r>
        </a:p>
      </dgm:t>
    </dgm:pt>
    <dgm:pt modelId="{AC73FCB3-DDE2-4122-94E2-C9D55AEA7D18}" type="parTrans" cxnId="{B1BBE9D0-EF86-49AE-ABEC-66ED8B0592C1}">
      <dgm:prSet/>
      <dgm:spPr/>
      <dgm:t>
        <a:bodyPr/>
        <a:lstStyle/>
        <a:p>
          <a:endParaRPr lang="en-US"/>
        </a:p>
      </dgm:t>
    </dgm:pt>
    <dgm:pt modelId="{28BB0E3C-9FAD-49A2-B674-AA73E5882E79}" type="sibTrans" cxnId="{B1BBE9D0-EF86-49AE-ABEC-66ED8B0592C1}">
      <dgm:prSet/>
      <dgm:spPr/>
      <dgm:t>
        <a:bodyPr/>
        <a:lstStyle/>
        <a:p>
          <a:endParaRPr lang="en-US"/>
        </a:p>
      </dgm:t>
    </dgm:pt>
    <dgm:pt modelId="{D8A57989-F59A-4BA2-8A90-9129D9279B8C}">
      <dgm:prSet phldrT="[Text]"/>
      <dgm:spPr/>
      <dgm:t>
        <a:bodyPr/>
        <a:lstStyle/>
        <a:p>
          <a:r>
            <a:rPr lang="en-US" dirty="0"/>
            <a:t>( (3 * 4) + 2 )</a:t>
          </a:r>
        </a:p>
      </dgm:t>
    </dgm:pt>
    <dgm:pt modelId="{C3CF8819-BD9F-4E60-8565-DA0608A0930D}" type="parTrans" cxnId="{578A5C59-D807-4B62-BE0A-64171C8AA6FB}">
      <dgm:prSet/>
      <dgm:spPr/>
      <dgm:t>
        <a:bodyPr/>
        <a:lstStyle/>
        <a:p>
          <a:endParaRPr lang="en-US"/>
        </a:p>
      </dgm:t>
    </dgm:pt>
    <dgm:pt modelId="{C4D72187-0331-40DD-984F-44D6C116F08C}" type="sibTrans" cxnId="{578A5C59-D807-4B62-BE0A-64171C8AA6FB}">
      <dgm:prSet/>
      <dgm:spPr/>
      <dgm:t>
        <a:bodyPr/>
        <a:lstStyle/>
        <a:p>
          <a:endParaRPr lang="en-US"/>
        </a:p>
      </dgm:t>
    </dgm:pt>
    <dgm:pt modelId="{76CDA696-DAE6-4637-9A87-A68D478CC106}">
      <dgm:prSet phldrT="[Text]"/>
      <dgm:spPr/>
      <dgm:t>
        <a:bodyPr/>
        <a:lstStyle/>
        <a:p>
          <a:r>
            <a:rPr lang="en-US" dirty="0"/>
            <a:t>( 7 + 5 )</a:t>
          </a:r>
        </a:p>
      </dgm:t>
    </dgm:pt>
    <dgm:pt modelId="{A1BA8559-751D-4331-8F33-30151F2CD002}" type="parTrans" cxnId="{9E65F5DB-47C0-4A93-A539-A421357D60ED}">
      <dgm:prSet/>
      <dgm:spPr/>
      <dgm:t>
        <a:bodyPr/>
        <a:lstStyle/>
        <a:p>
          <a:endParaRPr lang="en-US"/>
        </a:p>
      </dgm:t>
    </dgm:pt>
    <dgm:pt modelId="{1BB9A34C-993F-42AF-AE08-ED3E0254447F}" type="sibTrans" cxnId="{9E65F5DB-47C0-4A93-A539-A421357D60ED}">
      <dgm:prSet/>
      <dgm:spPr/>
      <dgm:t>
        <a:bodyPr/>
        <a:lstStyle/>
        <a:p>
          <a:endParaRPr lang="en-US"/>
        </a:p>
      </dgm:t>
    </dgm:pt>
    <dgm:pt modelId="{11B2738F-5280-4579-BA87-83FF2F2307C9}" type="pres">
      <dgm:prSet presAssocID="{BFAA1F1E-C4CE-4337-B751-F5D53DC4E13E}" presName="Name0" presStyleCnt="0">
        <dgm:presLayoutVars>
          <dgm:dir/>
          <dgm:resizeHandles val="exact"/>
        </dgm:presLayoutVars>
      </dgm:prSet>
      <dgm:spPr/>
    </dgm:pt>
    <dgm:pt modelId="{52D11368-B340-4B1F-A95B-7B470B8E3EA9}" type="pres">
      <dgm:prSet presAssocID="{3E68EE24-7742-4F5E-A89E-626562FCBAE1}" presName="composite" presStyleCnt="0"/>
      <dgm:spPr/>
    </dgm:pt>
    <dgm:pt modelId="{D77A4D88-D2ED-42DF-BBD2-F2B253900D4E}" type="pres">
      <dgm:prSet presAssocID="{3E68EE24-7742-4F5E-A89E-626562FCBAE1}" presName="rect1" presStyleLbl="bgImgPlace1" presStyleIdx="0" presStyleCnt="3"/>
      <dgm:spPr>
        <a:blipFill dpi="0" rotWithShape="1">
          <a:blip xmlns:r="http://schemas.openxmlformats.org/officeDocument/2006/relationships" r:embed="rId1"/>
          <a:srcRect/>
          <a:stretch>
            <a:fillRect l="-25302" t="-4898" r="-20698" b="4898"/>
          </a:stretch>
        </a:blipFill>
      </dgm:spPr>
    </dgm:pt>
    <dgm:pt modelId="{83EBDE20-AB2F-4CE9-8A7B-4D1B6B0DE7AC}" type="pres">
      <dgm:prSet presAssocID="{3E68EE24-7742-4F5E-A89E-626562FCBAE1}" presName="wedgeRectCallout1" presStyleLbl="node1" presStyleIdx="0" presStyleCnt="3" custScaleX="165896">
        <dgm:presLayoutVars>
          <dgm:bulletEnabled val="1"/>
        </dgm:presLayoutVars>
      </dgm:prSet>
      <dgm:spPr/>
    </dgm:pt>
    <dgm:pt modelId="{42D05C02-B7AA-49EA-A56B-2F7FCA145827}" type="pres">
      <dgm:prSet presAssocID="{28BB0E3C-9FAD-49A2-B674-AA73E5882E79}" presName="sibTrans" presStyleCnt="0"/>
      <dgm:spPr/>
    </dgm:pt>
    <dgm:pt modelId="{2C8EA434-2F46-4C4A-A5A2-5A8F235CB11B}" type="pres">
      <dgm:prSet presAssocID="{D8A57989-F59A-4BA2-8A90-9129D9279B8C}" presName="composite" presStyleCnt="0"/>
      <dgm:spPr/>
    </dgm:pt>
    <dgm:pt modelId="{94A0484C-8C20-4279-A9EF-46BA5BE15DA0}" type="pres">
      <dgm:prSet presAssocID="{D8A57989-F59A-4BA2-8A90-9129D9279B8C}" presName="rect1" presStyleLbl="b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l="-48000" r="-48000"/>
          </a:stretch>
        </a:blipFill>
      </dgm:spPr>
    </dgm:pt>
    <dgm:pt modelId="{D9DB4B43-50BA-4B10-88C1-4D86B0CCB341}" type="pres">
      <dgm:prSet presAssocID="{D8A57989-F59A-4BA2-8A90-9129D9279B8C}" presName="wedgeRectCallout1" presStyleLbl="node1" presStyleIdx="1" presStyleCnt="3">
        <dgm:presLayoutVars>
          <dgm:bulletEnabled val="1"/>
        </dgm:presLayoutVars>
      </dgm:prSet>
      <dgm:spPr/>
    </dgm:pt>
    <dgm:pt modelId="{5C2876B5-CF8A-4666-BC15-6F7C5A91206E}" type="pres">
      <dgm:prSet presAssocID="{C4D72187-0331-40DD-984F-44D6C116F08C}" presName="sibTrans" presStyleCnt="0"/>
      <dgm:spPr/>
    </dgm:pt>
    <dgm:pt modelId="{BAADE390-F60A-445C-B9F1-0196250D9D97}" type="pres">
      <dgm:prSet presAssocID="{76CDA696-DAE6-4637-9A87-A68D478CC106}" presName="composite" presStyleCnt="0"/>
      <dgm:spPr/>
    </dgm:pt>
    <dgm:pt modelId="{9C387C85-D857-4715-B76B-131D3B19D9FD}" type="pres">
      <dgm:prSet presAssocID="{76CDA696-DAE6-4637-9A87-A68D478CC106}" presName="rect1" presStyleLbl="b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24000" r="-24000"/>
          </a:stretch>
        </a:blipFill>
      </dgm:spPr>
    </dgm:pt>
    <dgm:pt modelId="{6A6307F5-23B9-47E2-9DB3-E9F760A2837F}" type="pres">
      <dgm:prSet presAssocID="{76CDA696-DAE6-4637-9A87-A68D478CC106}" presName="wedgeRectCallout1" presStyleLbl="node1" presStyleIdx="2" presStyleCnt="3">
        <dgm:presLayoutVars>
          <dgm:bulletEnabled val="1"/>
        </dgm:presLayoutVars>
      </dgm:prSet>
      <dgm:spPr/>
    </dgm:pt>
  </dgm:ptLst>
  <dgm:cxnLst>
    <dgm:cxn modelId="{AA6AC44F-C3F1-4FD4-AF79-F9D292C0A71D}" type="presOf" srcId="{D8A57989-F59A-4BA2-8A90-9129D9279B8C}" destId="{D9DB4B43-50BA-4B10-88C1-4D86B0CCB341}" srcOrd="0" destOrd="0" presId="urn:microsoft.com/office/officeart/2008/layout/BendingPictureCaptionList"/>
    <dgm:cxn modelId="{5E705374-0E93-49CA-95EF-AB2DB5314E39}" type="presOf" srcId="{BFAA1F1E-C4CE-4337-B751-F5D53DC4E13E}" destId="{11B2738F-5280-4579-BA87-83FF2F2307C9}" srcOrd="0" destOrd="0" presId="urn:microsoft.com/office/officeart/2008/layout/BendingPictureCaptionList"/>
    <dgm:cxn modelId="{578A5C59-D807-4B62-BE0A-64171C8AA6FB}" srcId="{BFAA1F1E-C4CE-4337-B751-F5D53DC4E13E}" destId="{D8A57989-F59A-4BA2-8A90-9129D9279B8C}" srcOrd="1" destOrd="0" parTransId="{C3CF8819-BD9F-4E60-8565-DA0608A0930D}" sibTransId="{C4D72187-0331-40DD-984F-44D6C116F08C}"/>
    <dgm:cxn modelId="{1CEC5F9A-7A01-433D-AEAF-75ED56F7EB95}" type="presOf" srcId="{76CDA696-DAE6-4637-9A87-A68D478CC106}" destId="{6A6307F5-23B9-47E2-9DB3-E9F760A2837F}" srcOrd="0" destOrd="0" presId="urn:microsoft.com/office/officeart/2008/layout/BendingPictureCaptionList"/>
    <dgm:cxn modelId="{EB838BA9-6351-4BE0-828D-32EB35381CD1}" type="presOf" srcId="{3E68EE24-7742-4F5E-A89E-626562FCBAE1}" destId="{83EBDE20-AB2F-4CE9-8A7B-4D1B6B0DE7AC}" srcOrd="0" destOrd="0" presId="urn:microsoft.com/office/officeart/2008/layout/BendingPictureCaptionList"/>
    <dgm:cxn modelId="{B1BBE9D0-EF86-49AE-ABEC-66ED8B0592C1}" srcId="{BFAA1F1E-C4CE-4337-B751-F5D53DC4E13E}" destId="{3E68EE24-7742-4F5E-A89E-626562FCBAE1}" srcOrd="0" destOrd="0" parTransId="{AC73FCB3-DDE2-4122-94E2-C9D55AEA7D18}" sibTransId="{28BB0E3C-9FAD-49A2-B674-AA73E5882E79}"/>
    <dgm:cxn modelId="{9E65F5DB-47C0-4A93-A539-A421357D60ED}" srcId="{BFAA1F1E-C4CE-4337-B751-F5D53DC4E13E}" destId="{76CDA696-DAE6-4637-9A87-A68D478CC106}" srcOrd="2" destOrd="0" parTransId="{A1BA8559-751D-4331-8F33-30151F2CD002}" sibTransId="{1BB9A34C-993F-42AF-AE08-ED3E0254447F}"/>
    <dgm:cxn modelId="{808358FE-3647-478E-ACFA-DA07C0ABB9DF}" type="presParOf" srcId="{11B2738F-5280-4579-BA87-83FF2F2307C9}" destId="{52D11368-B340-4B1F-A95B-7B470B8E3EA9}" srcOrd="0" destOrd="0" presId="urn:microsoft.com/office/officeart/2008/layout/BendingPictureCaptionList"/>
    <dgm:cxn modelId="{1EE5774F-475F-4FD8-89C0-BFA695EB8A54}" type="presParOf" srcId="{52D11368-B340-4B1F-A95B-7B470B8E3EA9}" destId="{D77A4D88-D2ED-42DF-BBD2-F2B253900D4E}" srcOrd="0" destOrd="0" presId="urn:microsoft.com/office/officeart/2008/layout/BendingPictureCaptionList"/>
    <dgm:cxn modelId="{4E15CD25-5177-4BED-AF46-C977467BEB18}" type="presParOf" srcId="{52D11368-B340-4B1F-A95B-7B470B8E3EA9}" destId="{83EBDE20-AB2F-4CE9-8A7B-4D1B6B0DE7AC}" srcOrd="1" destOrd="0" presId="urn:microsoft.com/office/officeart/2008/layout/BendingPictureCaptionList"/>
    <dgm:cxn modelId="{11FF58D4-BB45-4BB2-B1C5-188CFDF04570}" type="presParOf" srcId="{11B2738F-5280-4579-BA87-83FF2F2307C9}" destId="{42D05C02-B7AA-49EA-A56B-2F7FCA145827}" srcOrd="1" destOrd="0" presId="urn:microsoft.com/office/officeart/2008/layout/BendingPictureCaptionList"/>
    <dgm:cxn modelId="{6D987179-B661-4707-BB56-85575939BECB}" type="presParOf" srcId="{11B2738F-5280-4579-BA87-83FF2F2307C9}" destId="{2C8EA434-2F46-4C4A-A5A2-5A8F235CB11B}" srcOrd="2" destOrd="0" presId="urn:microsoft.com/office/officeart/2008/layout/BendingPictureCaptionList"/>
    <dgm:cxn modelId="{0678CA7D-FEF5-4F5E-94B8-F18B06D6F483}" type="presParOf" srcId="{2C8EA434-2F46-4C4A-A5A2-5A8F235CB11B}" destId="{94A0484C-8C20-4279-A9EF-46BA5BE15DA0}" srcOrd="0" destOrd="0" presId="urn:microsoft.com/office/officeart/2008/layout/BendingPictureCaptionList"/>
    <dgm:cxn modelId="{20749D5D-E30F-420F-B3EA-6DD7775812FD}" type="presParOf" srcId="{2C8EA434-2F46-4C4A-A5A2-5A8F235CB11B}" destId="{D9DB4B43-50BA-4B10-88C1-4D86B0CCB341}" srcOrd="1" destOrd="0" presId="urn:microsoft.com/office/officeart/2008/layout/BendingPictureCaptionList"/>
    <dgm:cxn modelId="{1A15E648-CE7E-4E95-B3E2-767552F4940D}" type="presParOf" srcId="{11B2738F-5280-4579-BA87-83FF2F2307C9}" destId="{5C2876B5-CF8A-4666-BC15-6F7C5A91206E}" srcOrd="3" destOrd="0" presId="urn:microsoft.com/office/officeart/2008/layout/BendingPictureCaptionList"/>
    <dgm:cxn modelId="{94AB1D50-7AF7-479E-8E16-B38286436E00}" type="presParOf" srcId="{11B2738F-5280-4579-BA87-83FF2F2307C9}" destId="{BAADE390-F60A-445C-B9F1-0196250D9D97}" srcOrd="4" destOrd="0" presId="urn:microsoft.com/office/officeart/2008/layout/BendingPictureCaptionList"/>
    <dgm:cxn modelId="{23186F7F-D559-48F3-AFAB-89CAAA8F954F}" type="presParOf" srcId="{BAADE390-F60A-445C-B9F1-0196250D9D97}" destId="{9C387C85-D857-4715-B76B-131D3B19D9FD}" srcOrd="0" destOrd="0" presId="urn:microsoft.com/office/officeart/2008/layout/BendingPictureCaptionList"/>
    <dgm:cxn modelId="{E3F39D4A-7E4C-42A2-84B9-E35190AC4CE3}" type="presParOf" srcId="{BAADE390-F60A-445C-B9F1-0196250D9D97}" destId="{6A6307F5-23B9-47E2-9DB3-E9F760A2837F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7A4D88-D2ED-42DF-BBD2-F2B253900D4E}">
      <dsp:nvSpPr>
        <dsp:cNvPr id="0" name=""/>
        <dsp:cNvSpPr/>
      </dsp:nvSpPr>
      <dsp:spPr>
        <a:xfrm>
          <a:off x="517914" y="1309776"/>
          <a:ext cx="2546033" cy="2036826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 l="-25302" t="-4898" r="-20698" b="4898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EBDE20-AB2F-4CE9-8A7B-4D1B6B0DE7AC}">
      <dsp:nvSpPr>
        <dsp:cNvPr id="0" name=""/>
        <dsp:cNvSpPr/>
      </dsp:nvSpPr>
      <dsp:spPr>
        <a:xfrm>
          <a:off x="465" y="3142920"/>
          <a:ext cx="3759152" cy="712889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( ( 3 – 2 ) * ( ( 4 * 1 ) + 8 ) )</a:t>
          </a:r>
        </a:p>
      </dsp:txBody>
      <dsp:txXfrm>
        <a:off x="465" y="3142920"/>
        <a:ext cx="3759152" cy="712889"/>
      </dsp:txXfrm>
    </dsp:sp>
    <dsp:sp modelId="{94A0484C-8C20-4279-A9EF-46BA5BE15DA0}">
      <dsp:nvSpPr>
        <dsp:cNvPr id="0" name=""/>
        <dsp:cNvSpPr/>
      </dsp:nvSpPr>
      <dsp:spPr>
        <a:xfrm>
          <a:off x="4014221" y="1309776"/>
          <a:ext cx="2546033" cy="2036826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48000" r="-4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DB4B43-50BA-4B10-88C1-4D86B0CCB341}">
      <dsp:nvSpPr>
        <dsp:cNvPr id="0" name=""/>
        <dsp:cNvSpPr/>
      </dsp:nvSpPr>
      <dsp:spPr>
        <a:xfrm>
          <a:off x="4243364" y="3142920"/>
          <a:ext cx="2265969" cy="712889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( (3 * 4) + 2 )</a:t>
          </a:r>
        </a:p>
      </dsp:txBody>
      <dsp:txXfrm>
        <a:off x="4243364" y="3142920"/>
        <a:ext cx="2265969" cy="712889"/>
      </dsp:txXfrm>
    </dsp:sp>
    <dsp:sp modelId="{9C387C85-D857-4715-B76B-131D3B19D9FD}">
      <dsp:nvSpPr>
        <dsp:cNvPr id="0" name=""/>
        <dsp:cNvSpPr/>
      </dsp:nvSpPr>
      <dsp:spPr>
        <a:xfrm>
          <a:off x="6814858" y="1309776"/>
          <a:ext cx="2546033" cy="2036826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24000" r="-2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6307F5-23B9-47E2-9DB3-E9F760A2837F}">
      <dsp:nvSpPr>
        <dsp:cNvPr id="0" name=""/>
        <dsp:cNvSpPr/>
      </dsp:nvSpPr>
      <dsp:spPr>
        <a:xfrm>
          <a:off x="7044001" y="3142920"/>
          <a:ext cx="2265969" cy="712889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( 7 + 5 )</a:t>
          </a:r>
        </a:p>
      </dsp:txBody>
      <dsp:txXfrm>
        <a:off x="7044001" y="3142920"/>
        <a:ext cx="2265969" cy="7128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א'/אלול/תש"ף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0277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F83B4-4527-4147-AD95-DA0687FA723C}" type="slidenum">
              <a:rPr lang="he-IL" smtClean="0"/>
              <a:t>61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4401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2912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F83B4-4527-4147-AD95-DA0687FA723C}" type="slidenum">
              <a:rPr lang="he-IL" smtClean="0"/>
              <a:t>64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6431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לקוחים מעולם המשפחה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65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41114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66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 - מערכת שידורים לאומ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16000" y="2693989"/>
            <a:ext cx="11160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2D798A-D3EB-4AD6-BA0D-6AF5A272CB65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61D397-1081-475E-877E-2C0275DD9CD7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C9C924-5BCF-44F6-9D2C-C85E4D329EC9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B07856-A797-4811-9A80-36465708097A}"/>
              </a:ext>
            </a:extLst>
          </p:cNvPr>
          <p:cNvSpPr/>
          <p:nvPr userDrawn="1"/>
        </p:nvSpPr>
        <p:spPr>
          <a:xfrm>
            <a:off x="-3261642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ראשי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FEA3643-4251-43C2-A891-4C9664978E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360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כותרת 1">
            <a:extLst>
              <a:ext uri="{FF2B5EF4-FFF2-40B4-BE49-F238E27FC236}">
                <a16:creationId xmlns:a16="http://schemas.microsoft.com/office/drawing/2014/main" id="{C304FB8B-5E14-469F-8BA4-BF0F011B9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8">
            <a:extLst>
              <a:ext uri="{FF2B5EF4-FFF2-40B4-BE49-F238E27FC236}">
                <a16:creationId xmlns:a16="http://schemas.microsoft.com/office/drawing/2014/main" id="{B712628B-0991-4441-8324-4563256F9B32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26E72AF6-8AD0-4AAD-B906-30424D022CD1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1" name="מלבן מעוגל 8">
            <a:extLst>
              <a:ext uri="{FF2B5EF4-FFF2-40B4-BE49-F238E27FC236}">
                <a16:creationId xmlns:a16="http://schemas.microsoft.com/office/drawing/2014/main" id="{68D073A7-D8C0-45AA-A5E4-B6122A52E8F5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0">
            <a:extLst>
              <a:ext uri="{FF2B5EF4-FFF2-40B4-BE49-F238E27FC236}">
                <a16:creationId xmlns:a16="http://schemas.microsoft.com/office/drawing/2014/main" id="{DF89C8AF-9EDF-46EF-BAB7-2D35F683552B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52FC1393-B378-4A8A-8716-61E038E3D6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72315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A01DEB-EE2D-463E-B92D-20469AC2DACB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DC8B5D-6FF7-4E76-819C-95A4A6017B9C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0F30E8-13B7-4C55-A126-67529F765268}"/>
              </a:ext>
            </a:extLst>
          </p:cNvPr>
          <p:cNvSpPr/>
          <p:nvPr userDrawn="1"/>
        </p:nvSpPr>
        <p:spPr>
          <a:xfrm rot="5400000">
            <a:off x="10092700" y="2084060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7D38CE-7F73-4533-B25A-F628D3EBA7C1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44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טי השיעור, מקצוע ו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4000014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240593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872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 userDrawn="1"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לבן מעוגל 7">
            <a:extLst>
              <a:ext uri="{FF2B5EF4-FFF2-40B4-BE49-F238E27FC236}">
                <a16:creationId xmlns:a16="http://schemas.microsoft.com/office/drawing/2014/main" id="{F6801116-CC43-4B2A-8C30-E06B51438E5F}"/>
              </a:ext>
            </a:extLst>
          </p:cNvPr>
          <p:cNvSpPr/>
          <p:nvPr userDrawn="1"/>
        </p:nvSpPr>
        <p:spPr>
          <a:xfrm>
            <a:off x="9066088" y="593003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3851AC-7C39-4D24-80F3-E23F47BEFFD4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AEE328-D2C3-444A-8724-BDAF608C4860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96B898-2CF0-49F5-BBD6-BB8ACC47A495}"/>
              </a:ext>
            </a:extLst>
          </p:cNvPr>
          <p:cNvSpPr/>
          <p:nvPr userDrawn="1"/>
        </p:nvSpPr>
        <p:spPr>
          <a:xfrm rot="5400000">
            <a:off x="10107939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EA7E53-F4C8-4E78-8841-55D753889071}"/>
              </a:ext>
            </a:extLst>
          </p:cNvPr>
          <p:cNvSpPr/>
          <p:nvPr userDrawn="1"/>
        </p:nvSpPr>
        <p:spPr>
          <a:xfrm>
            <a:off x="-3246402" y="-426720"/>
            <a:ext cx="3246401" cy="807856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כותרת 1">
            <a:extLst>
              <a:ext uri="{FF2B5EF4-FFF2-40B4-BE49-F238E27FC236}">
                <a16:creationId xmlns:a16="http://schemas.microsoft.com/office/drawing/2014/main" id="{6AF90618-5011-488D-8577-8090B2BE5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000" y="1400768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23" name="Google Shape;11;p2">
            <a:extLst>
              <a:ext uri="{FF2B5EF4-FFF2-40B4-BE49-F238E27FC236}">
                <a16:creationId xmlns:a16="http://schemas.microsoft.com/office/drawing/2014/main" id="{60774046-55DB-47C4-8731-49E4A217CD4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96000" y="2798300"/>
            <a:ext cx="10800000" cy="7200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24" name="מציין מיקום תוכן 2">
            <a:extLst>
              <a:ext uri="{FF2B5EF4-FFF2-40B4-BE49-F238E27FC236}">
                <a16:creationId xmlns:a16="http://schemas.microsoft.com/office/drawing/2014/main" id="{4EE53297-C04D-4B07-99F8-BCEC4E3B9E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6000" y="3655832"/>
            <a:ext cx="10800000" cy="720000"/>
          </a:xfrm>
        </p:spPr>
        <p:txBody>
          <a:bodyPr anchor="ctr"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20" name="מציין מיקום של מספר שקופית 22">
            <a:extLst>
              <a:ext uri="{FF2B5EF4-FFF2-40B4-BE49-F238E27FC236}">
                <a16:creationId xmlns:a16="http://schemas.microsoft.com/office/drawing/2014/main" id="{58C13A1B-004E-44B4-BBDC-E08548A96B81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4129222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solidFill>
                  <a:srgbClr val="192A72"/>
                </a:solidFill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96000" y="1919888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15" name="מלבן מעוגל 6">
            <a:extLst>
              <a:ext uri="{FF2B5EF4-FFF2-40B4-BE49-F238E27FC236}">
                <a16:creationId xmlns:a16="http://schemas.microsoft.com/office/drawing/2014/main" id="{B4A26894-BFC6-4CB2-9F98-6C0AB203AB11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לבן מעוגל 7">
            <a:extLst>
              <a:ext uri="{FF2B5EF4-FFF2-40B4-BE49-F238E27FC236}">
                <a16:creationId xmlns:a16="http://schemas.microsoft.com/office/drawing/2014/main" id="{93139C06-AB68-49E4-9F8F-F0E56072AD87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92F44B1F-CB02-4BE0-9593-98D37356833A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8" name="מלבן מעוגל 10">
            <a:extLst>
              <a:ext uri="{FF2B5EF4-FFF2-40B4-BE49-F238E27FC236}">
                <a16:creationId xmlns:a16="http://schemas.microsoft.com/office/drawing/2014/main" id="{F91DCBDE-92CA-433E-83D5-3B5D0DD4B449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194D36-FE0A-4C9F-8946-7441BBD041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65A56D-9132-4626-874B-D91437478839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D0F400-87FD-46D3-B4A3-AC189F03B752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8D9617-ADF9-485F-8AE6-FD3940CA7E4F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מציין מיקום של מספר שקופית 22">
            <a:extLst>
              <a:ext uri="{FF2B5EF4-FFF2-40B4-BE49-F238E27FC236}">
                <a16:creationId xmlns:a16="http://schemas.microsoft.com/office/drawing/2014/main" id="{1D40CDBA-CE8D-4E82-AAAC-CCBC39F3F871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101B9CB6-49B4-453D-B184-EBAC942B41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61052" y="3409122"/>
            <a:ext cx="9203635" cy="804863"/>
          </a:xfrm>
        </p:spPr>
        <p:txBody>
          <a:bodyPr/>
          <a:lstStyle>
            <a:lvl1pPr marL="0" indent="0" algn="ctr" rtl="0">
              <a:buNone/>
              <a:defRPr/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62890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EAE132D4-D270-4859-A0A8-0EABA938935B}"/>
              </a:ext>
            </a:extLst>
          </p:cNvPr>
          <p:cNvSpPr/>
          <p:nvPr userDrawn="1"/>
        </p:nvSpPr>
        <p:spPr>
          <a:xfrm>
            <a:off x="6581228" y="6447542"/>
            <a:ext cx="5993234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8A467694-CC08-4C30-BF05-885FCBD4CAB0}"/>
              </a:ext>
            </a:extLst>
          </p:cNvPr>
          <p:cNvSpPr/>
          <p:nvPr userDrawn="1"/>
        </p:nvSpPr>
        <p:spPr>
          <a:xfrm>
            <a:off x="9704146" y="5381191"/>
            <a:ext cx="3496396" cy="442359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998859"/>
            <a:ext cx="11161453" cy="4062435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206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226982" y="101748"/>
            <a:ext cx="2160598" cy="21681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54055" y="390797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53219EEB-A406-4AC2-B87E-54A955D7D483}"/>
              </a:ext>
            </a:extLst>
          </p:cNvPr>
          <p:cNvSpPr/>
          <p:nvPr userDrawn="1"/>
        </p:nvSpPr>
        <p:spPr>
          <a:xfrm>
            <a:off x="7978665" y="5944772"/>
            <a:ext cx="4766811" cy="38154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5BA376-F667-4A43-9264-CB356AE2FBF1}"/>
              </a:ext>
            </a:extLst>
          </p:cNvPr>
          <p:cNvSpPr/>
          <p:nvPr userDrawn="1"/>
        </p:nvSpPr>
        <p:spPr>
          <a:xfrm rot="5400000">
            <a:off x="9936561" y="2157343"/>
            <a:ext cx="735717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CE73A552-D52C-4EE0-9E7A-557CEB6CE479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208D21-C13C-48D3-8634-05FCD1520B3D}"/>
              </a:ext>
            </a:extLst>
          </p:cNvPr>
          <p:cNvSpPr/>
          <p:nvPr userDrawn="1"/>
        </p:nvSpPr>
        <p:spPr>
          <a:xfrm>
            <a:off x="5903744" y="6876112"/>
            <a:ext cx="6894095" cy="149330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FFA872-60FE-48B4-B509-3F90F2F53575}"/>
              </a:ext>
            </a:extLst>
          </p:cNvPr>
          <p:cNvSpPr/>
          <p:nvPr userDrawn="1"/>
        </p:nvSpPr>
        <p:spPr>
          <a:xfrm>
            <a:off x="-2191928" y="-31850"/>
            <a:ext cx="2165034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25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024128"/>
            <a:ext cx="11161453" cy="457200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anose="00000500000000000000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567973"/>
            <a:ext cx="11161453" cy="3522187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377633" y="110284"/>
            <a:ext cx="210552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1729189" y="435139"/>
            <a:ext cx="2615798" cy="32187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8A91BCC4-EC47-43E2-9595-B89F757E1A7A}"/>
              </a:ext>
            </a:extLst>
          </p:cNvPr>
          <p:cNvSpPr/>
          <p:nvPr userDrawn="1"/>
        </p:nvSpPr>
        <p:spPr>
          <a:xfrm>
            <a:off x="9323387" y="5555326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238EE3F7-5012-4191-9ABD-A8E69370622E}"/>
              </a:ext>
            </a:extLst>
          </p:cNvPr>
          <p:cNvSpPr/>
          <p:nvPr userDrawn="1"/>
        </p:nvSpPr>
        <p:spPr>
          <a:xfrm>
            <a:off x="8679109" y="6024163"/>
            <a:ext cx="4127100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31BF6EDC-D21A-4961-802C-6C57056DED88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09765D6C-4312-45BD-AEDC-93B641915820}"/>
              </a:ext>
            </a:extLst>
          </p:cNvPr>
          <p:cNvSpPr/>
          <p:nvPr userDrawn="1"/>
        </p:nvSpPr>
        <p:spPr>
          <a:xfrm>
            <a:off x="11005702" y="5213334"/>
            <a:ext cx="2372591" cy="25130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0EF58C-1955-4299-80B8-7931E9453E0B}"/>
              </a:ext>
            </a:extLst>
          </p:cNvPr>
          <p:cNvSpPr/>
          <p:nvPr userDrawn="1"/>
        </p:nvSpPr>
        <p:spPr>
          <a:xfrm rot="5400000">
            <a:off x="10107939" y="1954539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CE651A-F01C-47F6-93CB-FED077AFFFB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 פריסה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2134"/>
            <a:ext cx="9802368" cy="720000"/>
          </a:xfrm>
        </p:spPr>
        <p:txBody>
          <a:bodyPr lIns="36000" tIns="0" rIns="36000" bIns="0">
            <a:noAutofit/>
          </a:bodyPr>
          <a:lstStyle>
            <a:lvl1pPr marL="0" indent="0">
              <a:tabLst>
                <a:tab pos="11659766" algn="l"/>
              </a:tabLst>
              <a:defRPr sz="44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24128" y="1049185"/>
            <a:ext cx="8031962" cy="461155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234936" y="5807316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11218431" y="239177"/>
            <a:ext cx="1706880" cy="4583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-388620" y="6235866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C6E834-92B3-4A32-920C-9FA2D69874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D60292-D9F7-4A35-9D0A-68A9095BDE1E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53CA14-A360-48A3-A071-94DFC2B62EDC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536A81-6863-4B7C-BB9A-6F6DBBAB87E2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6A93F88D-0694-4107-9D3A-245864065D84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 פריסה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11497481" y="487099"/>
            <a:ext cx="1576672" cy="289443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11150538" y="127099"/>
            <a:ext cx="1879662" cy="28944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מלבן מעוגל 6">
            <a:extLst>
              <a:ext uri="{FF2B5EF4-FFF2-40B4-BE49-F238E27FC236}">
                <a16:creationId xmlns:a16="http://schemas.microsoft.com/office/drawing/2014/main" id="{469E9F25-935E-4A65-8AF2-C1B8F105C612}"/>
              </a:ext>
            </a:extLst>
          </p:cNvPr>
          <p:cNvSpPr/>
          <p:nvPr userDrawn="1"/>
        </p:nvSpPr>
        <p:spPr>
          <a:xfrm>
            <a:off x="-487680" y="5923581"/>
            <a:ext cx="3133018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10">
            <a:extLst>
              <a:ext uri="{FF2B5EF4-FFF2-40B4-BE49-F238E27FC236}">
                <a16:creationId xmlns:a16="http://schemas.microsoft.com/office/drawing/2014/main" id="{DD33049F-8FB3-46DC-B84B-8E763BCBCAC1}"/>
              </a:ext>
            </a:extLst>
          </p:cNvPr>
          <p:cNvSpPr/>
          <p:nvPr userDrawn="1"/>
        </p:nvSpPr>
        <p:spPr>
          <a:xfrm>
            <a:off x="-976438" y="6359813"/>
            <a:ext cx="7301038" cy="65808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761EC8D2-662F-4FBE-BF29-06100D51DE7E}"/>
              </a:ext>
            </a:extLst>
          </p:cNvPr>
          <p:cNvSpPr/>
          <p:nvPr userDrawn="1"/>
        </p:nvSpPr>
        <p:spPr>
          <a:xfrm rot="5400000">
            <a:off x="9360283" y="2733622"/>
            <a:ext cx="6987520" cy="1297194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ציין מיקום של מספר שקופית 22">
            <a:extLst>
              <a:ext uri="{FF2B5EF4-FFF2-40B4-BE49-F238E27FC236}">
                <a16:creationId xmlns:a16="http://schemas.microsoft.com/office/drawing/2014/main" id="{23075256-456E-41D8-BDFD-8C3A8EA654D2}"/>
              </a:ext>
            </a:extLst>
          </p:cNvPr>
          <p:cNvSpPr txBox="1">
            <a:spLocks/>
          </p:cNvSpPr>
          <p:nvPr userDrawn="1"/>
        </p:nvSpPr>
        <p:spPr>
          <a:xfrm>
            <a:off x="-131730" y="6361368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B42163-9C8B-4AEB-9C50-F5529BD5C36B}"/>
              </a:ext>
            </a:extLst>
          </p:cNvPr>
          <p:cNvSpPr/>
          <p:nvPr userDrawn="1"/>
        </p:nvSpPr>
        <p:spPr>
          <a:xfrm rot="16200000">
            <a:off x="5821949" y="1027133"/>
            <a:ext cx="521207" cy="12218895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26CB3A-BCA5-4171-BE99-1D6F46911786}"/>
              </a:ext>
            </a:extLst>
          </p:cNvPr>
          <p:cNvSpPr/>
          <p:nvPr userDrawn="1"/>
        </p:nvSpPr>
        <p:spPr>
          <a:xfrm rot="5400000">
            <a:off x="5683838" y="-6805249"/>
            <a:ext cx="947627" cy="1263971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964ABF-EE59-4E45-BC5F-A3665732FD21}"/>
              </a:ext>
            </a:extLst>
          </p:cNvPr>
          <p:cNvSpPr/>
          <p:nvPr userDrawn="1"/>
        </p:nvSpPr>
        <p:spPr>
          <a:xfrm>
            <a:off x="-2001567" y="-416688"/>
            <a:ext cx="1974672" cy="8068538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96A93-68B7-48E8-8354-9EAE3F818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1578" y="1212161"/>
            <a:ext cx="7885112" cy="40909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1043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820BD794-101C-426F-8015-9C33A0E995FA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1026926" y="1025601"/>
            <a:ext cx="9802368" cy="431447"/>
          </a:xfrm>
        </p:spPr>
        <p:txBody>
          <a:bodyPr anchor="ctr">
            <a:noAutofit/>
          </a:bodyPr>
          <a:lstStyle>
            <a:lvl1pPr marL="185757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1026927" y="1710442"/>
            <a:ext cx="8212766" cy="4152517"/>
          </a:xfrm>
        </p:spPr>
        <p:txBody>
          <a:bodyPr>
            <a:normAutofit/>
          </a:bodyPr>
          <a:lstStyle>
            <a:lvl1pPr marL="439782" indent="-34293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34" lvl="0" indent="-342934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3024" lvl="1" indent="-285779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84947B-AFA4-410D-A793-689C573D144E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D4F41F-EAD8-495C-A662-C4F40F404DB3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A1181A-6B49-4EE5-AE44-1B5B124FA758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13178B-7D7E-4A10-9724-453DF758F663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מציין מיקום של מספר שקופית 22">
            <a:extLst>
              <a:ext uri="{FF2B5EF4-FFF2-40B4-BE49-F238E27FC236}">
                <a16:creationId xmlns:a16="http://schemas.microsoft.com/office/drawing/2014/main" id="{7947FE0C-D7CF-4209-91A5-93564F2C3543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מעוגל 7"/>
          <p:cNvSpPr/>
          <p:nvPr userDrawn="1"/>
        </p:nvSpPr>
        <p:spPr>
          <a:xfrm>
            <a:off x="8667715" y="-161750"/>
            <a:ext cx="5300119" cy="38235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416" y="639717"/>
            <a:ext cx="11465168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95349"/>
            <a:ext cx="8074879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226196-3340-4F6C-9B09-34934599BAD7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91965B-48C3-4AD9-9066-E67195630BFD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CB16E1-D93B-440E-81F5-6366FDB428B8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020DF7-29CF-4A0A-BC0A-7568981BF8AD}"/>
              </a:ext>
            </a:extLst>
          </p:cNvPr>
          <p:cNvSpPr/>
          <p:nvPr userDrawn="1"/>
        </p:nvSpPr>
        <p:spPr>
          <a:xfrm>
            <a:off x="-3948180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F0C566-C47D-446F-9E8E-EC9B0F5F1BF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63A8D2-0547-47E3-84C0-5D60CFDB7CB1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0104F3-C98B-4790-842F-F7B1B2FBDE13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7C576E-38DA-426A-9C16-921DE9A0835B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מציין מיקום של מספר שקופית 22">
            <a:extLst>
              <a:ext uri="{FF2B5EF4-FFF2-40B4-BE49-F238E27FC236}">
                <a16:creationId xmlns:a16="http://schemas.microsoft.com/office/drawing/2014/main" id="{5F1A13CD-CEB6-4958-B99A-46020ADA9375}"/>
              </a:ext>
            </a:extLst>
          </p:cNvPr>
          <p:cNvSpPr txBox="1">
            <a:spLocks/>
          </p:cNvSpPr>
          <p:nvPr userDrawn="1"/>
        </p:nvSpPr>
        <p:spPr>
          <a:xfrm>
            <a:off x="-231414" y="6409126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6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6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א'/אלול/תש"ף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1A36FD-4A58-4EC2-B769-2CB4558CD86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A89C66-91F2-409B-AE3C-970820728814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AF9B00-5AF6-47AB-81E5-2BE048851E3E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3C55C6-DFDE-44BF-BB37-E582014C2D4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74" r:id="rId4"/>
    <p:sldLayoutId id="2147483675" r:id="rId5"/>
    <p:sldLayoutId id="2147483650" r:id="rId6"/>
    <p:sldLayoutId id="2147483676" r:id="rId7"/>
    <p:sldLayoutId id="2147483653" r:id="rId8"/>
    <p:sldLayoutId id="2147483666" r:id="rId9"/>
    <p:sldLayoutId id="2147483677" r:id="rId10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png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png"/><Relationship Id="rId4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png"/><Relationship Id="rId4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1.png"/><Relationship Id="rId4" Type="http://schemas.microsoft.com/office/2007/relationships/hdphoto" Target="../media/hdphoto3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://www.pngall.com/red-cross-mark-png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://www.pngall.com/red-cross-mark-png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pngall.com/red-cross-mark-png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://www.pngall.com/red-cross-mark-png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pngall.com/red-cross-mark-png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pngall.com/red-cross-mark-png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cse.net.technion.ac.il/files/2016/09/&#1508;&#1512;&#1511;10.pdf" TargetMode="External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://www.pngall.com/red-cross-mark-png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pngall.com/red-cross-mark-png" TargetMode="Externa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pngall.com/red-cross-mark-png" TargetMode="Externa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cse.net.technion.ac.il/files/2016/09/&#1508;&#1512;&#1511;10.pdf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5.jpeg"/><Relationship Id="rId7" Type="http://schemas.openxmlformats.org/officeDocument/2006/relationships/hyperlink" Target="https://www.the-qrcode-generator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xODFEFLQ8PQ" TargetMode="External"/><Relationship Id="rId5" Type="http://schemas.openxmlformats.org/officeDocument/2006/relationships/hyperlink" Target="https://youtu.be/NN9IgGTwbF0" TargetMode="External"/><Relationship Id="rId4" Type="http://schemas.openxmlformats.org/officeDocument/2006/relationships/image" Target="../media/image36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/3.0/" TargetMode="External"/><Relationship Id="rId2" Type="http://schemas.openxmlformats.org/officeDocument/2006/relationships/hyperlink" Target="http://www.pngall.com/red-cross-mark-png" TargetMode="External"/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5.jpeg"/><Relationship Id="rId7" Type="http://schemas.openxmlformats.org/officeDocument/2006/relationships/hyperlink" Target="https://www.the-qrcode-generator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xODFEFLQ8PQ" TargetMode="External"/><Relationship Id="rId5" Type="http://schemas.openxmlformats.org/officeDocument/2006/relationships/hyperlink" Target="https://youtu.be/NN9IgGTwbF0" TargetMode="External"/><Relationship Id="rId4" Type="http://schemas.openxmlformats.org/officeDocument/2006/relationships/image" Target="../media/image3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usfca.edu/~galles/visualization/BST.html" TargetMode="External"/><Relationship Id="rId2" Type="http://schemas.openxmlformats.org/officeDocument/2006/relationships/hyperlink" Target="https://visualgo.net/en/bst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btv.melezinek.cz/binary-search-tree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://cse.net.technion.ac.il/files/2016/09/&#1508;&#1512;&#1511;10.pdf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se.net.technion.ac.il/files/2016/09/&#1508;&#1512;&#1511;10.pd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1" y="2693893"/>
            <a:ext cx="12192001" cy="1470216"/>
          </a:xfrm>
        </p:spPr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ביטוי חשבוני – תרגיל ראשון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4FBEF1-E130-4C35-8D8C-18EEA62BBCF6}"/>
              </a:ext>
            </a:extLst>
          </p:cNvPr>
          <p:cNvSpPr/>
          <p:nvPr/>
        </p:nvSpPr>
        <p:spPr>
          <a:xfrm>
            <a:off x="8366760" y="4760260"/>
            <a:ext cx="3823652" cy="2097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זהו גודל החלון בו יוצג הוידאו שלכם בצד ימין למטה – נסו לא לשים מידע חשוב בחלק זה של השקופית  </a:t>
            </a:r>
            <a:br>
              <a:rPr lang="en-US" dirty="0"/>
            </a:br>
            <a:r>
              <a:rPr lang="he-IL" dirty="0"/>
              <a:t>(לכל אורך המצגת)</a:t>
            </a:r>
          </a:p>
          <a:p>
            <a:pPr algn="ctr"/>
            <a:r>
              <a:rPr lang="he-IL" sz="1600" dirty="0"/>
              <a:t>(תוכלו למחוק ריבוע זה לאחר הקריאה) 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AAFF26D-C97C-4907-B637-E636C800A56D}"/>
                  </a:ext>
                </a:extLst>
              </p:cNvPr>
              <p:cNvSpPr txBox="1"/>
              <p:nvPr/>
            </p:nvSpPr>
            <p:spPr>
              <a:xfrm>
                <a:off x="8338724" y="1606627"/>
                <a:ext cx="3879723" cy="509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AAFF26D-C97C-4907-B637-E636C800A5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724" y="1606627"/>
                <a:ext cx="3879723" cy="5091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AE7DC4C-C773-42A0-BAF6-AFCB700BB8E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28022" y="2115805"/>
            <a:ext cx="1400175" cy="114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181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ביטוי חשבוני – תרגיל ראשון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4FBEF1-E130-4C35-8D8C-18EEA62BBCF6}"/>
              </a:ext>
            </a:extLst>
          </p:cNvPr>
          <p:cNvSpPr/>
          <p:nvPr/>
        </p:nvSpPr>
        <p:spPr>
          <a:xfrm>
            <a:off x="8366760" y="4760260"/>
            <a:ext cx="3823652" cy="2097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זהו גודל החלון בו יוצג הוידאו שלכם בצד ימין למטה – נסו לא לשים מידע חשוב בחלק זה של השקופית  </a:t>
            </a:r>
            <a:br>
              <a:rPr lang="en-US" dirty="0"/>
            </a:br>
            <a:r>
              <a:rPr lang="he-IL" dirty="0"/>
              <a:t>(לכל אורך המצגת)</a:t>
            </a:r>
          </a:p>
          <a:p>
            <a:pPr algn="ctr"/>
            <a:r>
              <a:rPr lang="he-IL" sz="1600" dirty="0"/>
              <a:t>(תוכלו למחוק ריבוע זה לאחר הקריאה) 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AAFF26D-C97C-4907-B637-E636C800A56D}"/>
                  </a:ext>
                </a:extLst>
              </p:cNvPr>
              <p:cNvSpPr txBox="1"/>
              <p:nvPr/>
            </p:nvSpPr>
            <p:spPr>
              <a:xfrm>
                <a:off x="8338724" y="1606627"/>
                <a:ext cx="3879723" cy="509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AAFF26D-C97C-4907-B637-E636C800A5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724" y="1606627"/>
                <a:ext cx="3879723" cy="5091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93B2396-CC0F-4EBF-A950-3AEE9E2891CF}"/>
              </a:ext>
            </a:extLst>
          </p:cNvPr>
          <p:cNvCxnSpPr/>
          <p:nvPr/>
        </p:nvCxnSpPr>
        <p:spPr>
          <a:xfrm flipV="1">
            <a:off x="8685371" y="2070115"/>
            <a:ext cx="145098" cy="543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4">
            <a:extLst>
              <a:ext uri="{FF2B5EF4-FFF2-40B4-BE49-F238E27FC236}">
                <a16:creationId xmlns:a16="http://schemas.microsoft.com/office/drawing/2014/main" id="{7B8BC16F-2937-4131-B2FD-8D9C8E6CCB0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456" y="2115805"/>
            <a:ext cx="2605088" cy="183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139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4">
            <a:extLst>
              <a:ext uri="{FF2B5EF4-FFF2-40B4-BE49-F238E27FC236}">
                <a16:creationId xmlns:a16="http://schemas.microsoft.com/office/drawing/2014/main" id="{C6D599BF-219B-42EB-A2FB-F2256EE11C9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3456" y="2115805"/>
            <a:ext cx="2605088" cy="18335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ביטוי חשבוני – תרגיל ראשון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4FBEF1-E130-4C35-8D8C-18EEA62BBCF6}"/>
              </a:ext>
            </a:extLst>
          </p:cNvPr>
          <p:cNvSpPr/>
          <p:nvPr/>
        </p:nvSpPr>
        <p:spPr>
          <a:xfrm>
            <a:off x="8366760" y="4760260"/>
            <a:ext cx="3823652" cy="2097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זהו גודל החלון בו יוצג הוידאו שלכם בצד ימין למטה – נסו לא לשים מידע חשוב בחלק זה של השקופית  </a:t>
            </a:r>
            <a:br>
              <a:rPr lang="en-US" dirty="0"/>
            </a:br>
            <a:r>
              <a:rPr lang="he-IL" dirty="0"/>
              <a:t>(לכל אורך המצגת)</a:t>
            </a:r>
          </a:p>
          <a:p>
            <a:pPr algn="ctr"/>
            <a:r>
              <a:rPr lang="he-IL" sz="1600" dirty="0"/>
              <a:t>(תוכלו למחוק ריבוע זה לאחר הקריאה) 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2975D2B-6DC2-4A0A-8B14-7481EE85D38A}"/>
                  </a:ext>
                </a:extLst>
              </p:cNvPr>
              <p:cNvSpPr txBox="1"/>
              <p:nvPr/>
            </p:nvSpPr>
            <p:spPr>
              <a:xfrm>
                <a:off x="8338724" y="1606627"/>
                <a:ext cx="3879723" cy="509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2975D2B-6DC2-4A0A-8B14-7481EE85D3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724" y="1606627"/>
                <a:ext cx="3879723" cy="5091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9D0F8B1-031D-4A44-B2A9-85BACCD69F98}"/>
              </a:ext>
            </a:extLst>
          </p:cNvPr>
          <p:cNvCxnSpPr/>
          <p:nvPr/>
        </p:nvCxnSpPr>
        <p:spPr>
          <a:xfrm flipV="1">
            <a:off x="8821102" y="2097740"/>
            <a:ext cx="145098" cy="543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Content Placeholder 5">
            <a:extLst>
              <a:ext uri="{FF2B5EF4-FFF2-40B4-BE49-F238E27FC236}">
                <a16:creationId xmlns:a16="http://schemas.microsoft.com/office/drawing/2014/main" id="{18EC59E3-1177-4B8A-B46B-001BDF23D02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61601" y="3032586"/>
            <a:ext cx="2338388" cy="203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02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4">
            <a:extLst>
              <a:ext uri="{FF2B5EF4-FFF2-40B4-BE49-F238E27FC236}">
                <a16:creationId xmlns:a16="http://schemas.microsoft.com/office/drawing/2014/main" id="{E9F15D10-42E8-49E0-B912-F4F30B911E4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3456" y="2115805"/>
            <a:ext cx="2605088" cy="18335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ביטוי חשבוני – תרגיל ראשון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4FBEF1-E130-4C35-8D8C-18EEA62BBCF6}"/>
              </a:ext>
            </a:extLst>
          </p:cNvPr>
          <p:cNvSpPr/>
          <p:nvPr/>
        </p:nvSpPr>
        <p:spPr>
          <a:xfrm>
            <a:off x="8366760" y="4760260"/>
            <a:ext cx="3823652" cy="2097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זהו גודל החלון בו יוצג הוידאו שלכם בצד ימין למטה – נסו לא לשים מידע חשוב בחלק זה של השקופית  </a:t>
            </a:r>
            <a:br>
              <a:rPr lang="en-US" dirty="0"/>
            </a:br>
            <a:r>
              <a:rPr lang="he-IL" dirty="0"/>
              <a:t>(לכל אורך המצגת)</a:t>
            </a:r>
          </a:p>
          <a:p>
            <a:pPr algn="ctr"/>
            <a:r>
              <a:rPr lang="he-IL" sz="1600" dirty="0"/>
              <a:t>(תוכלו למחוק ריבוע זה לאחר הקריאה) 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0C30B69-A9E4-4572-AC94-491CC2998850}"/>
                  </a:ext>
                </a:extLst>
              </p:cNvPr>
              <p:cNvSpPr txBox="1"/>
              <p:nvPr/>
            </p:nvSpPr>
            <p:spPr>
              <a:xfrm>
                <a:off x="8338724" y="1606627"/>
                <a:ext cx="3879723" cy="509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0C30B69-A9E4-4572-AC94-491CC29988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724" y="1606627"/>
                <a:ext cx="3879723" cy="5091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EEECCFE-8A92-4278-92E1-D52C8760668C}"/>
              </a:ext>
            </a:extLst>
          </p:cNvPr>
          <p:cNvCxnSpPr/>
          <p:nvPr/>
        </p:nvCxnSpPr>
        <p:spPr>
          <a:xfrm flipV="1">
            <a:off x="8974931" y="2097419"/>
            <a:ext cx="145098" cy="543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BD4E1D3A-E26C-4391-A360-B66503F53E9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97241" y="3032586"/>
            <a:ext cx="22479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047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4">
            <a:extLst>
              <a:ext uri="{FF2B5EF4-FFF2-40B4-BE49-F238E27FC236}">
                <a16:creationId xmlns:a16="http://schemas.microsoft.com/office/drawing/2014/main" id="{E9F15D10-42E8-49E0-B912-F4F30B911E4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3456" y="2115805"/>
            <a:ext cx="2605088" cy="18335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ביטוי חשבוני – תרגיל ראשון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4FBEF1-E130-4C35-8D8C-18EEA62BBCF6}"/>
              </a:ext>
            </a:extLst>
          </p:cNvPr>
          <p:cNvSpPr/>
          <p:nvPr/>
        </p:nvSpPr>
        <p:spPr>
          <a:xfrm>
            <a:off x="8366760" y="4760260"/>
            <a:ext cx="3823652" cy="2097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זהו גודל החלון בו יוצג הוידאו שלכם בצד ימין למטה – נסו לא לשים מידע חשוב בחלק זה של השקופית  </a:t>
            </a:r>
            <a:br>
              <a:rPr lang="en-US" dirty="0"/>
            </a:br>
            <a:r>
              <a:rPr lang="he-IL" dirty="0"/>
              <a:t>(לכל אורך המצגת)</a:t>
            </a:r>
          </a:p>
          <a:p>
            <a:pPr algn="ctr"/>
            <a:r>
              <a:rPr lang="he-IL" sz="1600" dirty="0"/>
              <a:t>(תוכלו למחוק ריבוע זה לאחר הקריאה) 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0C30B69-A9E4-4572-AC94-491CC2998850}"/>
                  </a:ext>
                </a:extLst>
              </p:cNvPr>
              <p:cNvSpPr txBox="1"/>
              <p:nvPr/>
            </p:nvSpPr>
            <p:spPr>
              <a:xfrm>
                <a:off x="8338724" y="1606627"/>
                <a:ext cx="3879723" cy="509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0C30B69-A9E4-4572-AC94-491CC29988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724" y="1606627"/>
                <a:ext cx="3879723" cy="5091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EEECCFE-8A92-4278-92E1-D52C8760668C}"/>
              </a:ext>
            </a:extLst>
          </p:cNvPr>
          <p:cNvCxnSpPr/>
          <p:nvPr/>
        </p:nvCxnSpPr>
        <p:spPr>
          <a:xfrm flipV="1">
            <a:off x="9200673" y="2092043"/>
            <a:ext cx="145098" cy="543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4C09931-777E-47BF-ABCD-0128C734F87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79767" y="3032586"/>
            <a:ext cx="231457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79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4">
            <a:extLst>
              <a:ext uri="{FF2B5EF4-FFF2-40B4-BE49-F238E27FC236}">
                <a16:creationId xmlns:a16="http://schemas.microsoft.com/office/drawing/2014/main" id="{E9F15D10-42E8-49E0-B912-F4F30B911E4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3456" y="2115805"/>
            <a:ext cx="2605088" cy="18335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ביטוי חשבוני – תרגיל ראשון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4FBEF1-E130-4C35-8D8C-18EEA62BBCF6}"/>
              </a:ext>
            </a:extLst>
          </p:cNvPr>
          <p:cNvSpPr/>
          <p:nvPr/>
        </p:nvSpPr>
        <p:spPr>
          <a:xfrm>
            <a:off x="8366760" y="4760260"/>
            <a:ext cx="3823652" cy="2097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זהו גודל החלון בו יוצג הוידאו שלכם בצד ימין למטה – נסו לא לשים מידע חשוב בחלק זה של השקופית  </a:t>
            </a:r>
            <a:br>
              <a:rPr lang="en-US" dirty="0"/>
            </a:br>
            <a:r>
              <a:rPr lang="he-IL" dirty="0"/>
              <a:t>(לכל אורך המצגת)</a:t>
            </a:r>
          </a:p>
          <a:p>
            <a:pPr algn="ctr"/>
            <a:r>
              <a:rPr lang="he-IL" sz="1600" dirty="0"/>
              <a:t>(תוכלו למחוק ריבוע זה לאחר הקריאה) 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0C30B69-A9E4-4572-AC94-491CC2998850}"/>
                  </a:ext>
                </a:extLst>
              </p:cNvPr>
              <p:cNvSpPr txBox="1"/>
              <p:nvPr/>
            </p:nvSpPr>
            <p:spPr>
              <a:xfrm>
                <a:off x="8338724" y="1606627"/>
                <a:ext cx="3879723" cy="509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0C30B69-A9E4-4572-AC94-491CC29988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724" y="1606627"/>
                <a:ext cx="3879723" cy="5091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EEECCFE-8A92-4278-92E1-D52C8760668C}"/>
              </a:ext>
            </a:extLst>
          </p:cNvPr>
          <p:cNvCxnSpPr/>
          <p:nvPr/>
        </p:nvCxnSpPr>
        <p:spPr>
          <a:xfrm flipV="1">
            <a:off x="9483724" y="2097740"/>
            <a:ext cx="145098" cy="543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4C09931-777E-47BF-ABCD-0128C734F87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Diffused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79767" y="3032586"/>
            <a:ext cx="2314575" cy="2057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A43DFD-DD42-448C-B05F-DF8FF3719B7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16078" y="4004662"/>
            <a:ext cx="2024063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656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4">
            <a:extLst>
              <a:ext uri="{FF2B5EF4-FFF2-40B4-BE49-F238E27FC236}">
                <a16:creationId xmlns:a16="http://schemas.microsoft.com/office/drawing/2014/main" id="{E9F15D10-42E8-49E0-B912-F4F30B911E4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3456" y="2115805"/>
            <a:ext cx="2605088" cy="18335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ביטוי חשבוני – תרגיל ראשון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4FBEF1-E130-4C35-8D8C-18EEA62BBCF6}"/>
              </a:ext>
            </a:extLst>
          </p:cNvPr>
          <p:cNvSpPr/>
          <p:nvPr/>
        </p:nvSpPr>
        <p:spPr>
          <a:xfrm>
            <a:off x="8366760" y="4760260"/>
            <a:ext cx="3823652" cy="2097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זהו גודל החלון בו יוצג הוידאו שלכם בצד ימין למטה – נסו לא לשים מידע חשוב בחלק זה של השקופית  </a:t>
            </a:r>
            <a:br>
              <a:rPr lang="en-US" dirty="0"/>
            </a:br>
            <a:r>
              <a:rPr lang="he-IL" dirty="0"/>
              <a:t>(לכל אורך המצגת)</a:t>
            </a:r>
          </a:p>
          <a:p>
            <a:pPr algn="ctr"/>
            <a:r>
              <a:rPr lang="he-IL" sz="1600" dirty="0"/>
              <a:t>(תוכלו למחוק ריבוע זה לאחר הקריאה) 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0C30B69-A9E4-4572-AC94-491CC2998850}"/>
                  </a:ext>
                </a:extLst>
              </p:cNvPr>
              <p:cNvSpPr txBox="1"/>
              <p:nvPr/>
            </p:nvSpPr>
            <p:spPr>
              <a:xfrm>
                <a:off x="8338724" y="1606627"/>
                <a:ext cx="3879723" cy="509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0C30B69-A9E4-4572-AC94-491CC29988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724" y="1606627"/>
                <a:ext cx="3879723" cy="5091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EEECCFE-8A92-4278-92E1-D52C8760668C}"/>
              </a:ext>
            </a:extLst>
          </p:cNvPr>
          <p:cNvCxnSpPr/>
          <p:nvPr/>
        </p:nvCxnSpPr>
        <p:spPr>
          <a:xfrm flipV="1">
            <a:off x="9628822" y="2097740"/>
            <a:ext cx="145098" cy="543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4C09931-777E-47BF-ABCD-0128C734F87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Diffused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79767" y="3032586"/>
            <a:ext cx="2314575" cy="2057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3EB9DC-9E17-4FC6-976A-73015435DF7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8277" y="3885882"/>
            <a:ext cx="1900238" cy="205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89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4">
            <a:extLst>
              <a:ext uri="{FF2B5EF4-FFF2-40B4-BE49-F238E27FC236}">
                <a16:creationId xmlns:a16="http://schemas.microsoft.com/office/drawing/2014/main" id="{E9F15D10-42E8-49E0-B912-F4F30B911E4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3456" y="2115805"/>
            <a:ext cx="2605088" cy="18335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ביטוי חשבוני – תרגיל ראשון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4FBEF1-E130-4C35-8D8C-18EEA62BBCF6}"/>
              </a:ext>
            </a:extLst>
          </p:cNvPr>
          <p:cNvSpPr/>
          <p:nvPr/>
        </p:nvSpPr>
        <p:spPr>
          <a:xfrm>
            <a:off x="8366760" y="4760260"/>
            <a:ext cx="3823652" cy="2097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זהו גודל החלון בו יוצג הוידאו שלכם בצד ימין למטה – נסו לא לשים מידע חשוב בחלק זה של השקופית  </a:t>
            </a:r>
            <a:br>
              <a:rPr lang="en-US" dirty="0"/>
            </a:br>
            <a:r>
              <a:rPr lang="he-IL" dirty="0"/>
              <a:t>(לכל אורך המצגת)</a:t>
            </a:r>
          </a:p>
          <a:p>
            <a:pPr algn="ctr"/>
            <a:r>
              <a:rPr lang="he-IL" sz="1600" dirty="0"/>
              <a:t>(תוכלו למחוק ריבוע זה לאחר הקריאה) 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0C30B69-A9E4-4572-AC94-491CC2998850}"/>
                  </a:ext>
                </a:extLst>
              </p:cNvPr>
              <p:cNvSpPr txBox="1"/>
              <p:nvPr/>
            </p:nvSpPr>
            <p:spPr>
              <a:xfrm>
                <a:off x="8338724" y="1606627"/>
                <a:ext cx="3879723" cy="509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0C30B69-A9E4-4572-AC94-491CC29988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724" y="1606627"/>
                <a:ext cx="3879723" cy="5091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EEECCFE-8A92-4278-92E1-D52C8760668C}"/>
              </a:ext>
            </a:extLst>
          </p:cNvPr>
          <p:cNvCxnSpPr/>
          <p:nvPr/>
        </p:nvCxnSpPr>
        <p:spPr>
          <a:xfrm flipV="1">
            <a:off x="9857422" y="2062180"/>
            <a:ext cx="145098" cy="543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4C09931-777E-47BF-ABCD-0128C734F87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Diffused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79767" y="3032586"/>
            <a:ext cx="2314575" cy="2057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ACA627-88FA-4A3C-A181-E7C077B0722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8172" y="4016568"/>
            <a:ext cx="2286000" cy="202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36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4">
            <a:extLst>
              <a:ext uri="{FF2B5EF4-FFF2-40B4-BE49-F238E27FC236}">
                <a16:creationId xmlns:a16="http://schemas.microsoft.com/office/drawing/2014/main" id="{E9F15D10-42E8-49E0-B912-F4F30B911E4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3456" y="2115805"/>
            <a:ext cx="2605088" cy="18335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ביטוי חשבוני – תרגיל ראשון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4FBEF1-E130-4C35-8D8C-18EEA62BBCF6}"/>
              </a:ext>
            </a:extLst>
          </p:cNvPr>
          <p:cNvSpPr/>
          <p:nvPr/>
        </p:nvSpPr>
        <p:spPr>
          <a:xfrm>
            <a:off x="8366760" y="4760260"/>
            <a:ext cx="3823652" cy="2097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זהו גודל החלון בו יוצג הוידאו שלכם בצד ימין למטה – נסו לא לשים מידע חשוב בחלק זה של השקופית  </a:t>
            </a:r>
            <a:br>
              <a:rPr lang="en-US" dirty="0"/>
            </a:br>
            <a:r>
              <a:rPr lang="he-IL" dirty="0"/>
              <a:t>(לכל אורך המצגת)</a:t>
            </a:r>
          </a:p>
          <a:p>
            <a:pPr algn="ctr"/>
            <a:r>
              <a:rPr lang="he-IL" sz="1600" dirty="0"/>
              <a:t>(תוכלו למחוק ריבוע זה לאחר הקריאה) 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0C30B69-A9E4-4572-AC94-491CC2998850}"/>
                  </a:ext>
                </a:extLst>
              </p:cNvPr>
              <p:cNvSpPr txBox="1"/>
              <p:nvPr/>
            </p:nvSpPr>
            <p:spPr>
              <a:xfrm>
                <a:off x="8338724" y="1606627"/>
                <a:ext cx="3879723" cy="509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0C30B69-A9E4-4572-AC94-491CC29988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724" y="1606627"/>
                <a:ext cx="3879723" cy="5091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EEECCFE-8A92-4278-92E1-D52C8760668C}"/>
              </a:ext>
            </a:extLst>
          </p:cNvPr>
          <p:cNvCxnSpPr/>
          <p:nvPr/>
        </p:nvCxnSpPr>
        <p:spPr>
          <a:xfrm flipV="1">
            <a:off x="10086975" y="2062180"/>
            <a:ext cx="145098" cy="543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4C09931-777E-47BF-ABCD-0128C734F87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Diffused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79767" y="3032586"/>
            <a:ext cx="2314575" cy="2057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7B2FD1-2EB1-4810-A9E0-20D16CA13FD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87290" y="4011279"/>
            <a:ext cx="2190750" cy="199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35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4">
            <a:extLst>
              <a:ext uri="{FF2B5EF4-FFF2-40B4-BE49-F238E27FC236}">
                <a16:creationId xmlns:a16="http://schemas.microsoft.com/office/drawing/2014/main" id="{E9F15D10-42E8-49E0-B912-F4F30B911E4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3456" y="2115805"/>
            <a:ext cx="2605088" cy="18335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ביטוי חשבוני – תרגיל ראשון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4FBEF1-E130-4C35-8D8C-18EEA62BBCF6}"/>
              </a:ext>
            </a:extLst>
          </p:cNvPr>
          <p:cNvSpPr/>
          <p:nvPr/>
        </p:nvSpPr>
        <p:spPr>
          <a:xfrm>
            <a:off x="8366760" y="4760260"/>
            <a:ext cx="3823652" cy="2097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זהו גודל החלון בו יוצג הוידאו שלכם בצד ימין למטה – נסו לא לשים מידע חשוב בחלק זה של השקופית  </a:t>
            </a:r>
            <a:br>
              <a:rPr lang="en-US" dirty="0"/>
            </a:br>
            <a:r>
              <a:rPr lang="he-IL" dirty="0"/>
              <a:t>(לכל אורך המצגת)</a:t>
            </a:r>
          </a:p>
          <a:p>
            <a:pPr algn="ctr"/>
            <a:r>
              <a:rPr lang="he-IL" sz="1600" dirty="0"/>
              <a:t>(תוכלו למחוק ריבוע זה לאחר הקריאה) 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0C30B69-A9E4-4572-AC94-491CC2998850}"/>
                  </a:ext>
                </a:extLst>
              </p:cNvPr>
              <p:cNvSpPr txBox="1"/>
              <p:nvPr/>
            </p:nvSpPr>
            <p:spPr>
              <a:xfrm>
                <a:off x="8338724" y="1606627"/>
                <a:ext cx="3879723" cy="509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0C30B69-A9E4-4572-AC94-491CC29988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724" y="1606627"/>
                <a:ext cx="3879723" cy="5091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EEECCFE-8A92-4278-92E1-D52C8760668C}"/>
              </a:ext>
            </a:extLst>
          </p:cNvPr>
          <p:cNvCxnSpPr/>
          <p:nvPr/>
        </p:nvCxnSpPr>
        <p:spPr>
          <a:xfrm flipV="1">
            <a:off x="10159524" y="2062180"/>
            <a:ext cx="145098" cy="543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2DA8ACB-64D9-4D04-9B6C-8264B63AEBB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91508" y="3080703"/>
            <a:ext cx="2443163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831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מדעי המחשב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שם המורה: שאול שמולה</a:t>
            </a:r>
          </a:p>
          <a:p>
            <a:r>
              <a:rPr lang="he-IL" dirty="0">
                <a:sym typeface="Varela Round"/>
              </a:rPr>
              <a:t>שם מורה בודק: פרידה בן פזי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6F7BCA-4B13-4E9D-B292-F022F48139C2}"/>
              </a:ext>
            </a:extLst>
          </p:cNvPr>
          <p:cNvSpPr/>
          <p:nvPr/>
        </p:nvSpPr>
        <p:spPr>
          <a:xfrm>
            <a:off x="12279397" y="1400768"/>
            <a:ext cx="2277745" cy="2975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מלאו את פרטי השיעור, המקצוע והמורה .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(אין צורך להשאיר את הכיתובים "שם השיעור" , "המקצוע", מחקו אותם וכתבו רק את הפרטים עצמם). 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ביטוי חשבוני – תרגיל ראשון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4FBEF1-E130-4C35-8D8C-18EEA62BBCF6}"/>
              </a:ext>
            </a:extLst>
          </p:cNvPr>
          <p:cNvSpPr/>
          <p:nvPr/>
        </p:nvSpPr>
        <p:spPr>
          <a:xfrm>
            <a:off x="8366760" y="4760260"/>
            <a:ext cx="3823652" cy="2097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זהו גודל החלון בו יוצג הוידאו שלכם בצד ימין למטה – נסו לא לשים מידע חשוב בחלק זה של השקופית  </a:t>
            </a:r>
            <a:br>
              <a:rPr lang="en-US" dirty="0"/>
            </a:br>
            <a:r>
              <a:rPr lang="he-IL" dirty="0"/>
              <a:t>(לכל אורך המצגת)</a:t>
            </a:r>
          </a:p>
          <a:p>
            <a:pPr algn="ctr"/>
            <a:r>
              <a:rPr lang="he-IL" sz="1600" dirty="0"/>
              <a:t>(תוכלו למחוק ריבוע זה לאחר הקריאה) 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0C30B69-A9E4-4572-AC94-491CC2998850}"/>
                  </a:ext>
                </a:extLst>
              </p:cNvPr>
              <p:cNvSpPr txBox="1"/>
              <p:nvPr/>
            </p:nvSpPr>
            <p:spPr>
              <a:xfrm>
                <a:off x="8338724" y="1606627"/>
                <a:ext cx="3879723" cy="509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0C30B69-A9E4-4572-AC94-491CC29988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724" y="1606627"/>
                <a:ext cx="3879723" cy="5091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EEECCFE-8A92-4278-92E1-D52C8760668C}"/>
              </a:ext>
            </a:extLst>
          </p:cNvPr>
          <p:cNvCxnSpPr/>
          <p:nvPr/>
        </p:nvCxnSpPr>
        <p:spPr>
          <a:xfrm flipV="1">
            <a:off x="10304622" y="2115805"/>
            <a:ext cx="145098" cy="543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31FA2473-C0BB-4005-BC62-BF4DB98F93C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66976" y="2115805"/>
            <a:ext cx="2658048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131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ביטוי חשבוני – תרגיל ראשון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4FBEF1-E130-4C35-8D8C-18EEA62BBCF6}"/>
              </a:ext>
            </a:extLst>
          </p:cNvPr>
          <p:cNvSpPr/>
          <p:nvPr/>
        </p:nvSpPr>
        <p:spPr>
          <a:xfrm>
            <a:off x="8366760" y="4760260"/>
            <a:ext cx="3823652" cy="2097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זהו גודל החלון בו יוצג הוידאו שלכם בצד ימין למטה – נסו לא לשים מידע חשוב בחלק זה של השקופית  </a:t>
            </a:r>
            <a:br>
              <a:rPr lang="en-US" dirty="0"/>
            </a:br>
            <a:r>
              <a:rPr lang="he-IL" dirty="0"/>
              <a:t>(לכל אורך המצגת)</a:t>
            </a:r>
          </a:p>
          <a:p>
            <a:pPr algn="ctr"/>
            <a:r>
              <a:rPr lang="he-IL" sz="1600" dirty="0"/>
              <a:t>(תוכלו למחוק ריבוע זה לאחר הקריאה) 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0C30B69-A9E4-4572-AC94-491CC2998850}"/>
                  </a:ext>
                </a:extLst>
              </p:cNvPr>
              <p:cNvSpPr txBox="1"/>
              <p:nvPr/>
            </p:nvSpPr>
            <p:spPr>
              <a:xfrm>
                <a:off x="8338724" y="1606627"/>
                <a:ext cx="3879723" cy="509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0C30B69-A9E4-4572-AC94-491CC29988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724" y="1606627"/>
                <a:ext cx="3879723" cy="5091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EEECCFE-8A92-4278-92E1-D52C8760668C}"/>
              </a:ext>
            </a:extLst>
          </p:cNvPr>
          <p:cNvCxnSpPr/>
          <p:nvPr/>
        </p:nvCxnSpPr>
        <p:spPr>
          <a:xfrm flipV="1">
            <a:off x="10599262" y="2115805"/>
            <a:ext cx="145098" cy="543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4462867-F237-4AE1-BDF6-8888477507D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74368" y="2115805"/>
            <a:ext cx="3243263" cy="395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754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ביטוי חשבוני – תרגיל ראשון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4FBEF1-E130-4C35-8D8C-18EEA62BBCF6}"/>
              </a:ext>
            </a:extLst>
          </p:cNvPr>
          <p:cNvSpPr/>
          <p:nvPr/>
        </p:nvSpPr>
        <p:spPr>
          <a:xfrm>
            <a:off x="8366760" y="4760260"/>
            <a:ext cx="3823652" cy="2097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זהו גודל החלון בו יוצג הוידאו שלכם בצד ימין למטה – נסו לא לשים מידע חשוב בחלק זה של השקופית  </a:t>
            </a:r>
            <a:br>
              <a:rPr lang="en-US" dirty="0"/>
            </a:br>
            <a:r>
              <a:rPr lang="he-IL" dirty="0"/>
              <a:t>(לכל אורך המצגת)</a:t>
            </a:r>
          </a:p>
          <a:p>
            <a:pPr algn="ctr"/>
            <a:r>
              <a:rPr lang="he-IL" sz="1600" dirty="0"/>
              <a:t>(תוכלו למחוק ריבוע זה לאחר הקריאה) 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0C30B69-A9E4-4572-AC94-491CC2998850}"/>
                  </a:ext>
                </a:extLst>
              </p:cNvPr>
              <p:cNvSpPr txBox="1"/>
              <p:nvPr/>
            </p:nvSpPr>
            <p:spPr>
              <a:xfrm>
                <a:off x="8338724" y="1606627"/>
                <a:ext cx="3879723" cy="509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0C30B69-A9E4-4572-AC94-491CC29988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724" y="1606627"/>
                <a:ext cx="3879723" cy="5091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EEECCFE-8A92-4278-92E1-D52C8760668C}"/>
              </a:ext>
            </a:extLst>
          </p:cNvPr>
          <p:cNvCxnSpPr/>
          <p:nvPr/>
        </p:nvCxnSpPr>
        <p:spPr>
          <a:xfrm flipV="1">
            <a:off x="10878662" y="2115805"/>
            <a:ext cx="145098" cy="543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4462867-F237-4AE1-BDF6-8888477507D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74368" y="2115805"/>
            <a:ext cx="3243263" cy="39576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D682A0-E688-46BB-AEDC-108FF0C62C4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92550" y="3137202"/>
            <a:ext cx="1471613" cy="183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8809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ביטוי חשבוני – תרגיל ראשון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4FBEF1-E130-4C35-8D8C-18EEA62BBCF6}"/>
              </a:ext>
            </a:extLst>
          </p:cNvPr>
          <p:cNvSpPr/>
          <p:nvPr/>
        </p:nvSpPr>
        <p:spPr>
          <a:xfrm>
            <a:off x="8366760" y="4760260"/>
            <a:ext cx="3823652" cy="2097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זהו גודל החלון בו יוצג הוידאו שלכם בצד ימין למטה – נסו לא לשים מידע חשוב בחלק זה של השקופית  </a:t>
            </a:r>
            <a:br>
              <a:rPr lang="en-US" dirty="0"/>
            </a:br>
            <a:r>
              <a:rPr lang="he-IL" dirty="0"/>
              <a:t>(לכל אורך המצגת)</a:t>
            </a:r>
          </a:p>
          <a:p>
            <a:pPr algn="ctr"/>
            <a:r>
              <a:rPr lang="he-IL" sz="1600" dirty="0"/>
              <a:t>(תוכלו למחוק ריבוע זה לאחר הקריאה) 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0C30B69-A9E4-4572-AC94-491CC2998850}"/>
                  </a:ext>
                </a:extLst>
              </p:cNvPr>
              <p:cNvSpPr txBox="1"/>
              <p:nvPr/>
            </p:nvSpPr>
            <p:spPr>
              <a:xfrm>
                <a:off x="8338724" y="1606627"/>
                <a:ext cx="3879723" cy="509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0C30B69-A9E4-4572-AC94-491CC29988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724" y="1606627"/>
                <a:ext cx="3879723" cy="5091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EEECCFE-8A92-4278-92E1-D52C8760668C}"/>
              </a:ext>
            </a:extLst>
          </p:cNvPr>
          <p:cNvCxnSpPr/>
          <p:nvPr/>
        </p:nvCxnSpPr>
        <p:spPr>
          <a:xfrm flipV="1">
            <a:off x="10951211" y="2097740"/>
            <a:ext cx="145098" cy="543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4462867-F237-4AE1-BDF6-8888477507D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74368" y="2115805"/>
            <a:ext cx="3243263" cy="39576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23C3D9-46EF-40A9-B0B4-0B9719380E4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97630" y="3101340"/>
            <a:ext cx="1481138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255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ביטוי חשבוני – תרגיל ראשון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4FBEF1-E130-4C35-8D8C-18EEA62BBCF6}"/>
              </a:ext>
            </a:extLst>
          </p:cNvPr>
          <p:cNvSpPr/>
          <p:nvPr/>
        </p:nvSpPr>
        <p:spPr>
          <a:xfrm>
            <a:off x="8366760" y="4760260"/>
            <a:ext cx="3823652" cy="2097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זהו גודל החלון בו יוצג הוידאו שלכם בצד ימין למטה – נסו לא לשים מידע חשוב בחלק זה של השקופית  </a:t>
            </a:r>
            <a:br>
              <a:rPr lang="en-US" dirty="0"/>
            </a:br>
            <a:r>
              <a:rPr lang="he-IL" dirty="0"/>
              <a:t>(לכל אורך המצגת)</a:t>
            </a:r>
          </a:p>
          <a:p>
            <a:pPr algn="ctr"/>
            <a:r>
              <a:rPr lang="he-IL" sz="1600" dirty="0"/>
              <a:t>(תוכלו למחוק ריבוע זה לאחר הקריאה) 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0C30B69-A9E4-4572-AC94-491CC2998850}"/>
                  </a:ext>
                </a:extLst>
              </p:cNvPr>
              <p:cNvSpPr txBox="1"/>
              <p:nvPr/>
            </p:nvSpPr>
            <p:spPr>
              <a:xfrm>
                <a:off x="8338724" y="1606627"/>
                <a:ext cx="3879723" cy="509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0C30B69-A9E4-4572-AC94-491CC29988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724" y="1606627"/>
                <a:ext cx="3879723" cy="5091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EEECCFE-8A92-4278-92E1-D52C8760668C}"/>
              </a:ext>
            </a:extLst>
          </p:cNvPr>
          <p:cNvCxnSpPr/>
          <p:nvPr/>
        </p:nvCxnSpPr>
        <p:spPr>
          <a:xfrm flipV="1">
            <a:off x="11096309" y="2097740"/>
            <a:ext cx="145098" cy="543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4462867-F237-4AE1-BDF6-8888477507D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74368" y="2115805"/>
            <a:ext cx="3243263" cy="39576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5FD8AD-6CC5-4881-8D80-09C28D7D23B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5468" y="3161174"/>
            <a:ext cx="2062163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5981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ביטוי חשבוני – תרגיל ראשון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4FBEF1-E130-4C35-8D8C-18EEA62BBCF6}"/>
              </a:ext>
            </a:extLst>
          </p:cNvPr>
          <p:cNvSpPr/>
          <p:nvPr/>
        </p:nvSpPr>
        <p:spPr>
          <a:xfrm>
            <a:off x="8366760" y="4760260"/>
            <a:ext cx="3823652" cy="2097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זהו גודל החלון בו יוצג הוידאו שלכם בצד ימין למטה – נסו לא לשים מידע חשוב בחלק זה של השקופית  </a:t>
            </a:r>
            <a:br>
              <a:rPr lang="en-US" dirty="0"/>
            </a:br>
            <a:r>
              <a:rPr lang="he-IL" dirty="0"/>
              <a:t>(לכל אורך המצגת)</a:t>
            </a:r>
          </a:p>
          <a:p>
            <a:pPr algn="ctr"/>
            <a:r>
              <a:rPr lang="he-IL" sz="1600" dirty="0"/>
              <a:t>(תוכלו למחוק ריבוע זה לאחר הקריאה) 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0C30B69-A9E4-4572-AC94-491CC2998850}"/>
                  </a:ext>
                </a:extLst>
              </p:cNvPr>
              <p:cNvSpPr txBox="1"/>
              <p:nvPr/>
            </p:nvSpPr>
            <p:spPr>
              <a:xfrm>
                <a:off x="8338724" y="1606627"/>
                <a:ext cx="3879723" cy="509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0C30B69-A9E4-4572-AC94-491CC29988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724" y="1606627"/>
                <a:ext cx="3879723" cy="5091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EEECCFE-8A92-4278-92E1-D52C8760668C}"/>
              </a:ext>
            </a:extLst>
          </p:cNvPr>
          <p:cNvCxnSpPr/>
          <p:nvPr/>
        </p:nvCxnSpPr>
        <p:spPr>
          <a:xfrm flipV="1">
            <a:off x="11299509" y="2115805"/>
            <a:ext cx="145098" cy="543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4462867-F237-4AE1-BDF6-8888477507D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74368" y="2115805"/>
            <a:ext cx="3243263" cy="39576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401658-46D4-46E2-9233-90BC50BCECC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4507" y="3137361"/>
            <a:ext cx="2081213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4822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ביטוי חשבוני – תרגיל ראשון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4FBEF1-E130-4C35-8D8C-18EEA62BBCF6}"/>
              </a:ext>
            </a:extLst>
          </p:cNvPr>
          <p:cNvSpPr/>
          <p:nvPr/>
        </p:nvSpPr>
        <p:spPr>
          <a:xfrm>
            <a:off x="8366760" y="4760260"/>
            <a:ext cx="3823652" cy="2097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זהו גודל החלון בו יוצג הוידאו שלכם בצד ימין למטה – נסו לא לשים מידע חשוב בחלק זה של השקופית  </a:t>
            </a:r>
            <a:br>
              <a:rPr lang="en-US" dirty="0"/>
            </a:br>
            <a:r>
              <a:rPr lang="he-IL" dirty="0"/>
              <a:t>(לכל אורך המצגת)</a:t>
            </a:r>
          </a:p>
          <a:p>
            <a:pPr algn="ctr"/>
            <a:r>
              <a:rPr lang="he-IL" sz="1600" dirty="0"/>
              <a:t>(תוכלו למחוק ריבוע זה לאחר הקריאה) 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0C30B69-A9E4-4572-AC94-491CC2998850}"/>
                  </a:ext>
                </a:extLst>
              </p:cNvPr>
              <p:cNvSpPr txBox="1"/>
              <p:nvPr/>
            </p:nvSpPr>
            <p:spPr>
              <a:xfrm>
                <a:off x="8338724" y="1606627"/>
                <a:ext cx="3879723" cy="509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0C30B69-A9E4-4572-AC94-491CC29988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724" y="1606627"/>
                <a:ext cx="3879723" cy="5091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EEECCFE-8A92-4278-92E1-D52C8760668C}"/>
              </a:ext>
            </a:extLst>
          </p:cNvPr>
          <p:cNvCxnSpPr/>
          <p:nvPr/>
        </p:nvCxnSpPr>
        <p:spPr>
          <a:xfrm flipV="1">
            <a:off x="11444607" y="2097740"/>
            <a:ext cx="145098" cy="543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BC6AA02-C62F-45C1-92B5-F9A18DBB982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83856" y="1998586"/>
            <a:ext cx="3824288" cy="383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8227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ביטוי חשבוני – תרגיל ראשון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4FBEF1-E130-4C35-8D8C-18EEA62BBCF6}"/>
              </a:ext>
            </a:extLst>
          </p:cNvPr>
          <p:cNvSpPr/>
          <p:nvPr/>
        </p:nvSpPr>
        <p:spPr>
          <a:xfrm>
            <a:off x="8366760" y="4760260"/>
            <a:ext cx="3823652" cy="2097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זהו גודל החלון בו יוצג הוידאו שלכם בצד ימין למטה – נסו לא לשים מידע חשוב בחלק זה של השקופית  </a:t>
            </a:r>
            <a:br>
              <a:rPr lang="en-US" dirty="0"/>
            </a:br>
            <a:r>
              <a:rPr lang="he-IL" dirty="0"/>
              <a:t>(לכל אורך המצגת)</a:t>
            </a:r>
          </a:p>
          <a:p>
            <a:pPr algn="ctr"/>
            <a:r>
              <a:rPr lang="he-IL" sz="1600" dirty="0"/>
              <a:t>(תוכלו למחוק ריבוע זה לאחר הקריאה) 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0C30B69-A9E4-4572-AC94-491CC2998850}"/>
                  </a:ext>
                </a:extLst>
              </p:cNvPr>
              <p:cNvSpPr txBox="1"/>
              <p:nvPr/>
            </p:nvSpPr>
            <p:spPr>
              <a:xfrm>
                <a:off x="8338724" y="1606627"/>
                <a:ext cx="3879723" cy="509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0C30B69-A9E4-4572-AC94-491CC29988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724" y="1606627"/>
                <a:ext cx="3879723" cy="5091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BC6AA02-C62F-45C1-92B5-F9A18DBB982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83856" y="1998586"/>
            <a:ext cx="3824288" cy="38338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F6C7C7C-7935-4F76-A3AB-168F4ED74ADC}"/>
              </a:ext>
            </a:extLst>
          </p:cNvPr>
          <p:cNvSpPr/>
          <p:nvPr/>
        </p:nvSpPr>
        <p:spPr>
          <a:xfrm>
            <a:off x="8717901" y="2967335"/>
            <a:ext cx="31213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40952108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C9259-BD27-44CF-89D5-877243D9C8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46052" indent="-342900"/>
            <a:r>
              <a:rPr lang="he-IL" dirty="0"/>
              <a:t>שקלול עץ ביטוי חשבוני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0C8EF4-F222-4B31-8130-4875F8E3C95C}"/>
              </a:ext>
            </a:extLst>
          </p:cNvPr>
          <p:cNvSpPr/>
          <p:nvPr/>
        </p:nvSpPr>
        <p:spPr>
          <a:xfrm>
            <a:off x="12279397" y="1400768"/>
            <a:ext cx="2277745" cy="2975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(אין צורך להשאיר את הכיתובים "שם הפרק" , "כותרת משנה", מחקו אותם וכתבו רק את הפרטים עצמם). 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שקלול עץ ביטוי חשבוני - מבוא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4FBEF1-E130-4C35-8D8C-18EEA62BBCF6}"/>
              </a:ext>
            </a:extLst>
          </p:cNvPr>
          <p:cNvSpPr/>
          <p:nvPr/>
        </p:nvSpPr>
        <p:spPr>
          <a:xfrm>
            <a:off x="8366760" y="4760260"/>
            <a:ext cx="3823652" cy="2097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זהו גודל החלון בו יוצג הוידאו שלכם בצד ימין למטה – נסו לא לשים מידע חשוב בחלק זה של השקופית  </a:t>
            </a:r>
            <a:br>
              <a:rPr lang="en-US" dirty="0"/>
            </a:br>
            <a:r>
              <a:rPr lang="he-IL" dirty="0"/>
              <a:t>(לכל אורך המצגת)</a:t>
            </a:r>
          </a:p>
          <a:p>
            <a:pPr algn="ctr"/>
            <a:r>
              <a:rPr lang="he-IL" sz="1600" dirty="0"/>
              <a:t>(תוכלו למחוק ריבוע זה לאחר הקריאה) </a:t>
            </a:r>
            <a:endParaRPr lang="en-US" sz="1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D5DD83-B39A-4548-930D-8E4069D7869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e-IL" dirty="0"/>
              <a:t>בהינתן עץ המייצג ביטוי חשבוני תקין, ניתן לחשב את ערכו על פי האלגוריתם הבא, המנצל את מבנהו הרקורסיבי של עץ הביטוי, כדי להעריך אותו.</a:t>
            </a:r>
          </a:p>
          <a:p>
            <a:r>
              <a:rPr lang="he-IL" dirty="0"/>
              <a:t>הסריקה של העץ נעשית הפעם בסדר סופי,</a:t>
            </a:r>
            <a:br>
              <a:rPr lang="en-US" dirty="0"/>
            </a:br>
            <a:r>
              <a:rPr lang="he-IL" dirty="0"/>
              <a:t>משום שזהו הסדר היחיד המאפשר את חישוב ערכו של הביטוי בצורה נכונה.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9F4C992-A80B-48BD-A854-3D062165A8D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230" y="4167637"/>
            <a:ext cx="2524030" cy="25303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3E8D732-C44A-4465-9317-F3C1F3F55E16}"/>
              </a:ext>
            </a:extLst>
          </p:cNvPr>
          <p:cNvSpPr/>
          <p:nvPr/>
        </p:nvSpPr>
        <p:spPr>
          <a:xfrm>
            <a:off x="3748155" y="5087244"/>
            <a:ext cx="27703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57			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5340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E466935-65B4-4FCF-8C8B-DB8D695A6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46052" indent="-342900"/>
            <a:r>
              <a:rPr lang="he-IL" dirty="0"/>
              <a:t>שימוש בעץ חוליות בינארי</a:t>
            </a:r>
          </a:p>
          <a:p>
            <a:pPr marL="646142" lvl="1" indent="-342900"/>
            <a:r>
              <a:rPr lang="he-IL" dirty="0"/>
              <a:t>ייצוג ביטוי חשבוני</a:t>
            </a:r>
          </a:p>
          <a:p>
            <a:pPr marL="646142" lvl="1" indent="-342900"/>
            <a:r>
              <a:rPr lang="he-IL" dirty="0"/>
              <a:t>שקלול עץ ביטוי חשבוני</a:t>
            </a:r>
          </a:p>
        </p:txBody>
      </p:sp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נלמד היום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F3A11B-B6D4-458B-B8CB-D80129628491}"/>
              </a:ext>
            </a:extLst>
          </p:cNvPr>
          <p:cNvSpPr/>
          <p:nvPr/>
        </p:nvSpPr>
        <p:spPr>
          <a:xfrm>
            <a:off x="8366760" y="4760260"/>
            <a:ext cx="3823652" cy="2097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זהו גודל החלון בו יוצג הוידאו שלכם בצד ימין למטה – נסו לא לשים מידע חשוב בחלק זה של השקופית  </a:t>
            </a:r>
            <a:br>
              <a:rPr lang="en-US" dirty="0"/>
            </a:br>
            <a:r>
              <a:rPr lang="he-IL" dirty="0"/>
              <a:t>(לכל אורך המצגת)</a:t>
            </a:r>
          </a:p>
          <a:p>
            <a:pPr algn="ctr"/>
            <a:r>
              <a:rPr lang="he-IL" sz="1600" dirty="0"/>
              <a:t>(תוכלו למחוק ריבוע זה לאחר הקריאה) </a:t>
            </a:r>
            <a:endParaRPr lang="en-US" sz="1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58C303-E198-483E-A262-922AC5C18CB4}"/>
              </a:ext>
            </a:extLst>
          </p:cNvPr>
          <p:cNvSpPr/>
          <p:nvPr/>
        </p:nvSpPr>
        <p:spPr>
          <a:xfrm>
            <a:off x="12281852" y="0"/>
            <a:ext cx="2150428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פרטו בשקופית זו את נושאי הלימוד של השיעור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שקלול עץ ביטוי חשבוני - אלגוריתם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4FBEF1-E130-4C35-8D8C-18EEA62BBCF6}"/>
              </a:ext>
            </a:extLst>
          </p:cNvPr>
          <p:cNvSpPr/>
          <p:nvPr/>
        </p:nvSpPr>
        <p:spPr>
          <a:xfrm>
            <a:off x="8366760" y="4760260"/>
            <a:ext cx="3823652" cy="2097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זהו גודל החלון בו יוצג הוידאו שלכם בצד ימין למטה – נסו לא לשים מידע חשוב בחלק זה של השקופית  </a:t>
            </a:r>
            <a:br>
              <a:rPr lang="en-US" dirty="0"/>
            </a:br>
            <a:r>
              <a:rPr lang="he-IL" dirty="0"/>
              <a:t>(לכל אורך המצגת)</a:t>
            </a:r>
          </a:p>
          <a:p>
            <a:pPr algn="ctr"/>
            <a:r>
              <a:rPr lang="he-IL" sz="1600" dirty="0"/>
              <a:t>(תוכלו למחוק ריבוע זה לאחר הקריאה) </a:t>
            </a:r>
            <a:endParaRPr lang="en-US" sz="1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D5DD83-B39A-4548-930D-8E4069D786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67" y="1710442"/>
            <a:ext cx="9176026" cy="4639558"/>
          </a:xfrm>
        </p:spPr>
        <p:txBody>
          <a:bodyPr>
            <a:normAutofit/>
          </a:bodyPr>
          <a:lstStyle/>
          <a:p>
            <a:r>
              <a:rPr lang="he-IL" sz="2800" b="1" dirty="0"/>
              <a:t>חשב-ערך-ביטוי</a:t>
            </a:r>
            <a:r>
              <a:rPr lang="he-IL" sz="2800" dirty="0"/>
              <a:t> (</a:t>
            </a:r>
            <a:r>
              <a:rPr lang="en-US" sz="2800" dirty="0"/>
              <a:t>tree</a:t>
            </a:r>
            <a:r>
              <a:rPr lang="he-IL" sz="2800" dirty="0"/>
              <a:t>)</a:t>
            </a:r>
          </a:p>
          <a:p>
            <a:pPr lvl="1"/>
            <a:r>
              <a:rPr lang="he-IL" sz="2800" dirty="0"/>
              <a:t>אם העץ הוא עלה, החזר את ערכו</a:t>
            </a:r>
          </a:p>
          <a:p>
            <a:pPr lvl="1"/>
            <a:r>
              <a:rPr lang="he-IL" sz="2800" dirty="0"/>
              <a:t>אחרת</a:t>
            </a:r>
          </a:p>
          <a:p>
            <a:pPr lvl="2"/>
            <a:r>
              <a:rPr lang="he-IL" sz="2000" b="1" dirty="0"/>
              <a:t>חשב-ערך-ביטוי</a:t>
            </a:r>
            <a:r>
              <a:rPr lang="he-IL" sz="2000" dirty="0"/>
              <a:t> (</a:t>
            </a:r>
            <a:r>
              <a:rPr lang="he-IL" sz="2000" b="1" dirty="0"/>
              <a:t>תת-עץ-שמאלי של</a:t>
            </a:r>
            <a:r>
              <a:rPr lang="he-IL" sz="2000" dirty="0"/>
              <a:t> </a:t>
            </a:r>
            <a:r>
              <a:rPr lang="en-US" sz="2000" dirty="0"/>
              <a:t>tree</a:t>
            </a:r>
            <a:r>
              <a:rPr lang="he-IL" sz="2000" dirty="0"/>
              <a:t>) ושמור את התוצאה ב </a:t>
            </a:r>
            <a:r>
              <a:rPr lang="en-US" sz="2000" dirty="0"/>
              <a:t>leftVal</a:t>
            </a:r>
            <a:r>
              <a:rPr lang="he-IL" sz="2000" dirty="0"/>
              <a:t>.</a:t>
            </a:r>
          </a:p>
          <a:p>
            <a:pPr lvl="2"/>
            <a:r>
              <a:rPr lang="he-IL" sz="2000" b="1" dirty="0"/>
              <a:t>חשב-ערך-ביטוי</a:t>
            </a:r>
            <a:r>
              <a:rPr lang="he-IL" sz="2000" dirty="0"/>
              <a:t> (</a:t>
            </a:r>
            <a:r>
              <a:rPr lang="he-IL" sz="2000" b="1" dirty="0"/>
              <a:t>תת-עץ-ימני של</a:t>
            </a:r>
            <a:r>
              <a:rPr lang="he-IL" sz="2000" dirty="0"/>
              <a:t> </a:t>
            </a:r>
            <a:r>
              <a:rPr lang="en-US" sz="2000" dirty="0"/>
              <a:t>tree</a:t>
            </a:r>
            <a:r>
              <a:rPr lang="he-IL" sz="2000" dirty="0"/>
              <a:t>) ושמור את התוצאה ב </a:t>
            </a:r>
            <a:r>
              <a:rPr lang="en-US" sz="2000" dirty="0"/>
              <a:t>rightVal</a:t>
            </a:r>
            <a:r>
              <a:rPr lang="he-IL" sz="2000" dirty="0"/>
              <a:t>.</a:t>
            </a:r>
          </a:p>
          <a:p>
            <a:pPr lvl="2"/>
            <a:r>
              <a:rPr lang="he-IL" sz="2000" dirty="0"/>
              <a:t>שמור ב </a:t>
            </a:r>
            <a:r>
              <a:rPr lang="en-US" sz="2000" dirty="0"/>
              <a:t>op</a:t>
            </a:r>
            <a:r>
              <a:rPr lang="he-IL" sz="2000" dirty="0"/>
              <a:t> את הערך של השורש.</a:t>
            </a:r>
          </a:p>
          <a:p>
            <a:pPr lvl="2"/>
            <a:r>
              <a:rPr lang="he-IL" sz="2000" dirty="0"/>
              <a:t>החזר את: (</a:t>
            </a:r>
            <a:r>
              <a:rPr lang="en-US" sz="2000" dirty="0"/>
              <a:t>leftVal op rightVal</a:t>
            </a:r>
            <a:r>
              <a:rPr lang="he-IL" sz="2000" dirty="0"/>
              <a:t>) {תוצאת הפעולה </a:t>
            </a:r>
            <a:r>
              <a:rPr lang="en-US" sz="2000" dirty="0"/>
              <a:t>op</a:t>
            </a:r>
            <a:r>
              <a:rPr lang="he-IL" sz="2000" dirty="0"/>
              <a:t> על שני הערכים}.</a:t>
            </a:r>
            <a:endParaRPr lang="en-US" sz="2000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9F4C992-A80B-48BD-A854-3D062165A8D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16571" y="2163842"/>
            <a:ext cx="2524030" cy="253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3759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10ECC0-188F-4DA0-82D6-0B1E30EF59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08281" y="1534161"/>
            <a:ext cx="8493760" cy="5440680"/>
          </a:xfrm>
        </p:spPr>
        <p:txBody>
          <a:bodyPr>
            <a:normAutofit fontScale="92500" lnSpcReduction="10000"/>
          </a:bodyPr>
          <a:lstStyle/>
          <a:p>
            <a:pPr marL="96848" indent="0" algn="l" rtl="0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computeExpTree(BinNode&lt;Character&gt; tree) {</a:t>
            </a:r>
          </a:p>
          <a:p>
            <a:pPr marL="96848" indent="0" algn="l" rtl="0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(!</a:t>
            </a:r>
            <a:r>
              <a:rPr lang="en-US" sz="1800" dirty="0">
                <a:solidFill>
                  <a:srgbClr val="6A3E3E"/>
                </a:solidFill>
                <a:latin typeface="Consolas" panose="020B0609020204030204" pitchFamily="49" charset="0"/>
              </a:rPr>
              <a:t>tree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.hasLeft() &amp;&amp; !</a:t>
            </a:r>
            <a:r>
              <a:rPr lang="en-US" sz="1800" dirty="0">
                <a:solidFill>
                  <a:srgbClr val="6A3E3E"/>
                </a:solidFill>
                <a:latin typeface="Consolas" panose="020B0609020204030204" pitchFamily="49" charset="0"/>
              </a:rPr>
              <a:t>tree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.hasRight())	</a:t>
            </a:r>
            <a:r>
              <a:rPr lang="en-US" sz="1800" dirty="0">
                <a:solidFill>
                  <a:srgbClr val="3F7F5F"/>
                </a:solidFill>
                <a:latin typeface="Consolas" panose="020B0609020204030204" pitchFamily="49" charset="0"/>
              </a:rPr>
              <a:t>// tree.isLeaf()</a:t>
            </a:r>
            <a:endParaRPr 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(tree.getValue() – </a:t>
            </a:r>
            <a:r>
              <a:rPr lang="en-US" sz="1800" dirty="0">
                <a:solidFill>
                  <a:srgbClr val="2A00FF"/>
                </a:solidFill>
                <a:latin typeface="Consolas" panose="020B0609020204030204" pitchFamily="49" charset="0"/>
              </a:rPr>
              <a:t>'0'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96848" indent="0" algn="l" rtl="0">
              <a:buNone/>
            </a:pPr>
            <a:endParaRPr 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	int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leftVal = computeExpTree(tree.getLeft());</a:t>
            </a:r>
          </a:p>
          <a:p>
            <a:pPr marL="96848" indent="0" algn="l" rtl="0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	int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rightVal = computeExpTree(tree.getRight());</a:t>
            </a:r>
          </a:p>
          <a:p>
            <a:pPr marL="96848" indent="0" algn="l" rtl="0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	char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op = tree.getValue();</a:t>
            </a:r>
          </a:p>
          <a:p>
            <a:pPr marL="96848" indent="0" algn="l" rtl="0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1800" dirty="0">
                <a:solidFill>
                  <a:srgbClr val="2A00FF"/>
                </a:solidFill>
                <a:latin typeface="Consolas" panose="020B0609020204030204" pitchFamily="49" charset="0"/>
              </a:rPr>
              <a:t>'+'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(leftVal + rightVal);</a:t>
            </a:r>
          </a:p>
          <a:p>
            <a:pPr marL="96848" indent="0" algn="l" rtl="0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1800" dirty="0">
                <a:solidFill>
                  <a:srgbClr val="2A00FF"/>
                </a:solidFill>
                <a:latin typeface="Consolas" panose="020B0609020204030204" pitchFamily="49" charset="0"/>
              </a:rPr>
              <a:t>'-'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(leftVal - rightVal);</a:t>
            </a:r>
          </a:p>
          <a:p>
            <a:pPr marL="96848" indent="0" algn="l" rtl="0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1800" dirty="0">
                <a:solidFill>
                  <a:srgbClr val="2A00FF"/>
                </a:solidFill>
                <a:latin typeface="Consolas" panose="020B0609020204030204" pitchFamily="49" charset="0"/>
              </a:rPr>
              <a:t>'*'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(leftVal * rightVal);</a:t>
            </a:r>
          </a:p>
          <a:p>
            <a:pPr marL="96848" indent="0" algn="l" rtl="0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1800" dirty="0">
                <a:solidFill>
                  <a:srgbClr val="2A00FF"/>
                </a:solidFill>
                <a:latin typeface="Consolas" panose="020B0609020204030204" pitchFamily="49" charset="0"/>
              </a:rPr>
              <a:t>'/'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(leftVal / rightVal);</a:t>
            </a:r>
          </a:p>
          <a:p>
            <a:pPr marL="96848" indent="0" algn="l" rtl="0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	return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-1; </a:t>
            </a:r>
            <a:r>
              <a:rPr lang="en-US" sz="1800" dirty="0">
                <a:solidFill>
                  <a:srgbClr val="3F7F5F"/>
                </a:solidFill>
                <a:latin typeface="Consolas" panose="020B0609020204030204" pitchFamily="49" charset="0"/>
              </a:rPr>
              <a:t>//</a:t>
            </a:r>
            <a:r>
              <a:rPr lang="he-IL" sz="1800" dirty="0">
                <a:solidFill>
                  <a:srgbClr val="3F7F5F"/>
                </a:solidFill>
                <a:latin typeface="Consolas" panose="020B0609020204030204" pitchFamily="49" charset="0"/>
              </a:rPr>
              <a:t>לא אמורים להגיע לכאן אם הקלט תקין</a:t>
            </a:r>
          </a:p>
          <a:p>
            <a:pPr marL="96848" indent="0" algn="l" rtl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שקלול עץ ביטוי חשבוני - מימוש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4FBEF1-E130-4C35-8D8C-18EEA62BBCF6}"/>
              </a:ext>
            </a:extLst>
          </p:cNvPr>
          <p:cNvSpPr/>
          <p:nvPr/>
        </p:nvSpPr>
        <p:spPr>
          <a:xfrm>
            <a:off x="8366760" y="4760260"/>
            <a:ext cx="3823652" cy="2097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זהו גודל החלון בו יוצג הוידאו שלכם בצד ימין למטה – נסו לא לשים מידע חשוב בחלק זה של השקופית  </a:t>
            </a:r>
            <a:br>
              <a:rPr lang="en-US" dirty="0"/>
            </a:br>
            <a:r>
              <a:rPr lang="he-IL" dirty="0"/>
              <a:t>(לכל אורך המצגת)</a:t>
            </a:r>
          </a:p>
          <a:p>
            <a:pPr algn="ctr"/>
            <a:r>
              <a:rPr lang="he-IL" sz="1600" dirty="0"/>
              <a:t>(תוכלו למחוק ריבוע זה לאחר הקריאה) </a:t>
            </a:r>
            <a:endParaRPr lang="en-US" sz="1600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DDFB122F-F2CB-4A14-9ABF-EBE321E083D4}"/>
              </a:ext>
            </a:extLst>
          </p:cNvPr>
          <p:cNvSpPr txBox="1">
            <a:spLocks/>
          </p:cNvSpPr>
          <p:nvPr/>
        </p:nvSpPr>
        <p:spPr>
          <a:xfrm>
            <a:off x="8300720" y="2265680"/>
            <a:ext cx="4040724" cy="249458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1600" b="1" dirty="0"/>
              <a:t>חשב-ערך-ביטוי</a:t>
            </a:r>
            <a:r>
              <a:rPr lang="he-IL" sz="1600" dirty="0"/>
              <a:t> </a:t>
            </a:r>
            <a:r>
              <a:rPr lang="en-US" sz="1600" dirty="0"/>
              <a:t>tree)</a:t>
            </a:r>
            <a:r>
              <a:rPr lang="he-IL" sz="1600" dirty="0"/>
              <a:t>)</a:t>
            </a:r>
            <a:endParaRPr lang="en-US" sz="1600" dirty="0"/>
          </a:p>
          <a:p>
            <a:pPr lvl="1"/>
            <a:r>
              <a:rPr lang="he-IL" sz="1600" dirty="0"/>
              <a:t>אם העץ הוא עלה, החזר את ערכו</a:t>
            </a:r>
          </a:p>
          <a:p>
            <a:pPr lvl="1"/>
            <a:r>
              <a:rPr lang="he-IL" sz="1600" dirty="0"/>
              <a:t>אחרת</a:t>
            </a:r>
          </a:p>
          <a:p>
            <a:pPr lvl="2"/>
            <a:r>
              <a:rPr lang="he-IL" sz="1200" b="1" dirty="0"/>
              <a:t>חשב-ערך-ביטוי</a:t>
            </a:r>
            <a:r>
              <a:rPr lang="he-IL" sz="1200" dirty="0"/>
              <a:t> (</a:t>
            </a:r>
            <a:r>
              <a:rPr lang="he-IL" sz="1200" b="1" dirty="0"/>
              <a:t>תת-עץ-שמאלי של</a:t>
            </a:r>
            <a:r>
              <a:rPr lang="en-US" sz="1200" dirty="0"/>
              <a:t>tree) </a:t>
            </a:r>
            <a:r>
              <a:rPr lang="he-IL" sz="1200" dirty="0"/>
              <a:t>) ושמור את התוצאה ב </a:t>
            </a:r>
            <a:r>
              <a:rPr lang="en-US" sz="1200" dirty="0"/>
              <a:t>leftVal</a:t>
            </a:r>
            <a:r>
              <a:rPr lang="he-IL" sz="1200" dirty="0"/>
              <a:t>.</a:t>
            </a:r>
            <a:endParaRPr lang="en-US" sz="1200" dirty="0"/>
          </a:p>
          <a:p>
            <a:pPr lvl="2"/>
            <a:r>
              <a:rPr lang="he-IL" sz="1200" b="1" dirty="0"/>
              <a:t>חשב-ערך-ביטוי</a:t>
            </a:r>
            <a:r>
              <a:rPr lang="he-IL" sz="1200" dirty="0"/>
              <a:t> (</a:t>
            </a:r>
            <a:r>
              <a:rPr lang="he-IL" sz="1200" b="1" dirty="0"/>
              <a:t>תת-עץ-ימני של</a:t>
            </a:r>
            <a:r>
              <a:rPr lang="he-IL" sz="1200" dirty="0"/>
              <a:t> </a:t>
            </a:r>
            <a:r>
              <a:rPr lang="en-US" sz="1200" dirty="0"/>
              <a:t>tree) </a:t>
            </a:r>
            <a:r>
              <a:rPr lang="he-IL" sz="1200" dirty="0"/>
              <a:t>) ושמור את התוצאה ב </a:t>
            </a:r>
            <a:r>
              <a:rPr lang="en-US" sz="1200" dirty="0"/>
              <a:t>rightVal</a:t>
            </a:r>
            <a:r>
              <a:rPr lang="he-IL" sz="1200" dirty="0"/>
              <a:t>.</a:t>
            </a:r>
            <a:endParaRPr lang="en-US" sz="1200" dirty="0"/>
          </a:p>
          <a:p>
            <a:pPr lvl="2"/>
            <a:r>
              <a:rPr lang="he-IL" sz="1200" dirty="0"/>
              <a:t>שמור ב</a:t>
            </a:r>
            <a:r>
              <a:rPr lang="en-US" sz="1200" dirty="0"/>
              <a:t>op </a:t>
            </a:r>
            <a:r>
              <a:rPr lang="he-IL" sz="1200" dirty="0"/>
              <a:t> את הערך של השורש.</a:t>
            </a:r>
          </a:p>
          <a:p>
            <a:pPr lvl="2"/>
            <a:r>
              <a:rPr lang="he-IL" sz="1200" dirty="0"/>
              <a:t>החזר את: (</a:t>
            </a:r>
            <a:r>
              <a:rPr lang="en-US" sz="1200" dirty="0"/>
              <a:t>leftVal op rightVal</a:t>
            </a:r>
            <a:r>
              <a:rPr lang="he-IL" sz="1200" dirty="0"/>
              <a:t>)</a:t>
            </a:r>
            <a:br>
              <a:rPr lang="en-US" sz="1200" dirty="0"/>
            </a:br>
            <a:r>
              <a:rPr lang="he-IL" sz="1200" dirty="0"/>
              <a:t>{תוצאת הפעולה</a:t>
            </a:r>
            <a:r>
              <a:rPr lang="en-US" sz="1200" dirty="0"/>
              <a:t>op </a:t>
            </a:r>
            <a:r>
              <a:rPr lang="he-IL" sz="1200" dirty="0"/>
              <a:t> על שני הערכים}.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C0E7322-1BB0-4DD9-AE31-0C814A40E561}"/>
              </a:ext>
            </a:extLst>
          </p:cNvPr>
          <p:cNvCxnSpPr/>
          <p:nvPr/>
        </p:nvCxnSpPr>
        <p:spPr>
          <a:xfrm>
            <a:off x="6558280" y="2946400"/>
            <a:ext cx="1808480" cy="482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1C9B1D5-BBAF-43B1-BC6F-A4D78BE5D9B2}"/>
              </a:ext>
            </a:extLst>
          </p:cNvPr>
          <p:cNvCxnSpPr>
            <a:cxnSpLocks/>
          </p:cNvCxnSpPr>
          <p:nvPr/>
        </p:nvCxnSpPr>
        <p:spPr>
          <a:xfrm>
            <a:off x="6817360" y="3322320"/>
            <a:ext cx="1737360" cy="482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83CDEEB-8E87-4FD7-9D38-CA521F89C437}"/>
              </a:ext>
            </a:extLst>
          </p:cNvPr>
          <p:cNvCxnSpPr/>
          <p:nvPr/>
        </p:nvCxnSpPr>
        <p:spPr>
          <a:xfrm>
            <a:off x="4206240" y="3571240"/>
            <a:ext cx="4709160" cy="64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ight Brace 23">
            <a:extLst>
              <a:ext uri="{FF2B5EF4-FFF2-40B4-BE49-F238E27FC236}">
                <a16:creationId xmlns:a16="http://schemas.microsoft.com/office/drawing/2014/main" id="{C0E6DD1E-F83B-46BF-A83E-26EE2A6237B0}"/>
              </a:ext>
            </a:extLst>
          </p:cNvPr>
          <p:cNvSpPr/>
          <p:nvPr/>
        </p:nvSpPr>
        <p:spPr>
          <a:xfrm>
            <a:off x="5521960" y="3804920"/>
            <a:ext cx="147320" cy="2336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5A05313-D8AD-4CF9-92C8-D2FC0B498B9E}"/>
              </a:ext>
            </a:extLst>
          </p:cNvPr>
          <p:cNvCxnSpPr/>
          <p:nvPr/>
        </p:nvCxnSpPr>
        <p:spPr>
          <a:xfrm flipV="1">
            <a:off x="5669280" y="4587240"/>
            <a:ext cx="306832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49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4782B84-831D-49B8-BD49-667C80153F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8513314" cy="5222942"/>
          </a:xfrm>
        </p:spPr>
        <p:txBody>
          <a:bodyPr>
            <a:normAutofit fontScale="70000" lnSpcReduction="20000"/>
          </a:bodyPr>
          <a:lstStyle/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computeExpTree(BinNode&lt;Character&gt; tree) {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(!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tree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.hasLeft() &amp;&amp; !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tree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.hasRight())	</a:t>
            </a:r>
            <a:r>
              <a:rPr lang="en-US" sz="2400" dirty="0">
                <a:solidFill>
                  <a:srgbClr val="3F7F5F"/>
                </a:solidFill>
                <a:latin typeface="Consolas" panose="020B0609020204030204" pitchFamily="49" charset="0"/>
              </a:rPr>
              <a:t>// tree.isLeaf()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(tree.getValue() –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'0'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96848" indent="0" algn="l" rtl="0">
              <a:buNone/>
            </a:pP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leftVal = computeExpTree(tree.getLeft());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rightVal = computeExpTree(tree.getRight());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char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op = tree.getValue();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'+'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+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'-'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-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'*'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*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'/'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/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-1; </a:t>
            </a:r>
            <a:r>
              <a:rPr lang="en-US" sz="2400" dirty="0">
                <a:solidFill>
                  <a:srgbClr val="3F7F5F"/>
                </a:solidFill>
                <a:latin typeface="Consolas" panose="020B0609020204030204" pitchFamily="49" charset="0"/>
              </a:rPr>
              <a:t>//</a:t>
            </a:r>
            <a:r>
              <a:rPr lang="he-IL" sz="2400" dirty="0">
                <a:solidFill>
                  <a:srgbClr val="3F7F5F"/>
                </a:solidFill>
                <a:latin typeface="Consolas" panose="020B0609020204030204" pitchFamily="49" charset="0"/>
              </a:rPr>
              <a:t>לא אמורים להגיע לכאן אם הקלט תקין</a:t>
            </a:r>
          </a:p>
          <a:p>
            <a:pPr marL="96848" indent="0" algn="l" rtl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2400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שקלול עץ ביטוי חשבוני – דוגמת הרצה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4FBEF1-E130-4C35-8D8C-18EEA62BBCF6}"/>
              </a:ext>
            </a:extLst>
          </p:cNvPr>
          <p:cNvSpPr/>
          <p:nvPr/>
        </p:nvSpPr>
        <p:spPr>
          <a:xfrm>
            <a:off x="8366760" y="4760260"/>
            <a:ext cx="3823652" cy="2097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זהו גודל החלון בו יוצג הוידאו שלכם בצד ימין למטה – נסו לא לשים מידע חשוב בחלק זה של השקופית  </a:t>
            </a:r>
            <a:br>
              <a:rPr lang="en-US" dirty="0"/>
            </a:br>
            <a:r>
              <a:rPr lang="he-IL" dirty="0"/>
              <a:t>(לכל אורך המצגת)</a:t>
            </a:r>
          </a:p>
          <a:p>
            <a:pPr algn="ctr"/>
            <a:r>
              <a:rPr lang="he-IL" sz="1600" dirty="0"/>
              <a:t>(תוכלו למחוק ריבוע זה לאחר הקריאה) </a:t>
            </a:r>
            <a:endParaRPr lang="en-US" sz="1600" dirty="0"/>
          </a:p>
        </p:txBody>
      </p:sp>
      <p:pic>
        <p:nvPicPr>
          <p:cNvPr id="3" name="Content Placeholder 8">
            <a:extLst>
              <a:ext uri="{FF2B5EF4-FFF2-40B4-BE49-F238E27FC236}">
                <a16:creationId xmlns:a16="http://schemas.microsoft.com/office/drawing/2014/main" id="{0E30659E-6EAD-470B-A9C3-93B6EA4B90C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16571" y="2163842"/>
            <a:ext cx="2524030" cy="2530316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284CE4DE-01D3-4311-B604-783784895474}"/>
              </a:ext>
            </a:extLst>
          </p:cNvPr>
          <p:cNvSpPr/>
          <p:nvPr/>
        </p:nvSpPr>
        <p:spPr>
          <a:xfrm rot="1630265">
            <a:off x="10398760" y="1818640"/>
            <a:ext cx="167640" cy="3452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0842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4782B84-831D-49B8-BD49-667C80153F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8513314" cy="5222942"/>
          </a:xfrm>
        </p:spPr>
        <p:txBody>
          <a:bodyPr>
            <a:normAutofit fontScale="70000" lnSpcReduction="20000"/>
          </a:bodyPr>
          <a:lstStyle/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computeExpTree(BinNode&lt;Character&gt; tree) {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(!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tree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.hasLeft() &amp;&amp; !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tree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.hasRight())	</a:t>
            </a:r>
            <a:r>
              <a:rPr lang="en-US" sz="2400" dirty="0">
                <a:solidFill>
                  <a:srgbClr val="3F7F5F"/>
                </a:solidFill>
                <a:latin typeface="Consolas" panose="020B0609020204030204" pitchFamily="49" charset="0"/>
              </a:rPr>
              <a:t>// tree.isLeaf()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(tree.getValue() –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'0'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96848" indent="0" algn="l" rtl="0">
              <a:buNone/>
            </a:pP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leftVal = computeExpTree(tree.getLeft());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rightVal = computeExpTree(tree.getRight());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char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op = tree.getValue();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'+'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+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'-'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-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'*'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*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'/'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/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-1; </a:t>
            </a:r>
            <a:r>
              <a:rPr lang="en-US" sz="2400" dirty="0">
                <a:solidFill>
                  <a:srgbClr val="3F7F5F"/>
                </a:solidFill>
                <a:latin typeface="Consolas" panose="020B0609020204030204" pitchFamily="49" charset="0"/>
              </a:rPr>
              <a:t>//</a:t>
            </a:r>
            <a:r>
              <a:rPr lang="he-IL" sz="2400" dirty="0">
                <a:solidFill>
                  <a:srgbClr val="3F7F5F"/>
                </a:solidFill>
                <a:latin typeface="Consolas" panose="020B0609020204030204" pitchFamily="49" charset="0"/>
              </a:rPr>
              <a:t>לא אמורים להגיע לכאן אם הקלט תקין</a:t>
            </a:r>
          </a:p>
          <a:p>
            <a:pPr marL="96848" indent="0" algn="l" rtl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2400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שקלול עץ ביטוי חשבוני – דוגמת הרצה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4FBEF1-E130-4C35-8D8C-18EEA62BBCF6}"/>
              </a:ext>
            </a:extLst>
          </p:cNvPr>
          <p:cNvSpPr/>
          <p:nvPr/>
        </p:nvSpPr>
        <p:spPr>
          <a:xfrm>
            <a:off x="8366760" y="4760260"/>
            <a:ext cx="3823652" cy="2097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זהו גודל החלון בו יוצג הוידאו שלכם בצד ימין למטה – נסו לא לשים מידע חשוב בחלק זה של השקופית  </a:t>
            </a:r>
            <a:br>
              <a:rPr lang="en-US" dirty="0"/>
            </a:br>
            <a:r>
              <a:rPr lang="he-IL" dirty="0"/>
              <a:t>(לכל אורך המצגת)</a:t>
            </a:r>
          </a:p>
          <a:p>
            <a:pPr algn="ctr"/>
            <a:r>
              <a:rPr lang="he-IL" sz="1600" dirty="0"/>
              <a:t>(תוכלו למחוק ריבוע זה לאחר הקריאה) </a:t>
            </a:r>
            <a:endParaRPr lang="en-US" sz="1600" dirty="0"/>
          </a:p>
        </p:txBody>
      </p:sp>
      <p:pic>
        <p:nvPicPr>
          <p:cNvPr id="3" name="Content Placeholder 8">
            <a:extLst>
              <a:ext uri="{FF2B5EF4-FFF2-40B4-BE49-F238E27FC236}">
                <a16:creationId xmlns:a16="http://schemas.microsoft.com/office/drawing/2014/main" id="{0E30659E-6EAD-470B-A9C3-93B6EA4B90C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16571" y="2163842"/>
            <a:ext cx="2524030" cy="2530316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284CE4DE-01D3-4311-B604-783784895474}"/>
              </a:ext>
            </a:extLst>
          </p:cNvPr>
          <p:cNvSpPr/>
          <p:nvPr/>
        </p:nvSpPr>
        <p:spPr>
          <a:xfrm rot="1630265">
            <a:off x="10398760" y="1818640"/>
            <a:ext cx="167640" cy="3452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1B8E9B-9AC9-4A42-ABB0-E24762DC26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8965" r="-11265"/>
          <a:stretch/>
        </p:blipFill>
        <p:spPr>
          <a:xfrm>
            <a:off x="1437868" y="1943271"/>
            <a:ext cx="662753" cy="4796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81DBA1-FC66-4ADD-9E98-6AE8E6EA958B}"/>
              </a:ext>
            </a:extLst>
          </p:cNvPr>
          <p:cNvSpPr txBox="1"/>
          <p:nvPr/>
        </p:nvSpPr>
        <p:spPr>
          <a:xfrm>
            <a:off x="391160" y="6702552"/>
            <a:ext cx="34340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://www.pngall.com/red-cross-mark-pn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nc/3.0/"/>
              </a:rPr>
              <a:t>CC BY-NC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556190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שקלול עץ ביטוי חשבוני – דוגמת הרצה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4FBEF1-E130-4C35-8D8C-18EEA62BBCF6}"/>
              </a:ext>
            </a:extLst>
          </p:cNvPr>
          <p:cNvSpPr/>
          <p:nvPr/>
        </p:nvSpPr>
        <p:spPr>
          <a:xfrm>
            <a:off x="8366760" y="4760260"/>
            <a:ext cx="3823652" cy="2097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זהו גודל החלון בו יוצג הוידאו שלכם בצד ימין למטה – נסו לא לשים מידע חשוב בחלק זה של השקופית  </a:t>
            </a:r>
            <a:br>
              <a:rPr lang="en-US" dirty="0"/>
            </a:br>
            <a:r>
              <a:rPr lang="he-IL" dirty="0"/>
              <a:t>(לכל אורך המצגת)</a:t>
            </a:r>
          </a:p>
          <a:p>
            <a:pPr algn="ctr"/>
            <a:r>
              <a:rPr lang="he-IL" sz="1600" dirty="0"/>
              <a:t>(תוכלו למחוק ריבוע זה לאחר הקריאה) </a:t>
            </a:r>
            <a:endParaRPr lang="en-US" sz="1600" dirty="0"/>
          </a:p>
        </p:txBody>
      </p:sp>
      <p:pic>
        <p:nvPicPr>
          <p:cNvPr id="3" name="Content Placeholder 8">
            <a:extLst>
              <a:ext uri="{FF2B5EF4-FFF2-40B4-BE49-F238E27FC236}">
                <a16:creationId xmlns:a16="http://schemas.microsoft.com/office/drawing/2014/main" id="{0E30659E-6EAD-470B-A9C3-93B6EA4B90C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16571" y="2163842"/>
            <a:ext cx="2524030" cy="2530316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284CE4DE-01D3-4311-B604-783784895474}"/>
              </a:ext>
            </a:extLst>
          </p:cNvPr>
          <p:cNvSpPr/>
          <p:nvPr/>
        </p:nvSpPr>
        <p:spPr>
          <a:xfrm rot="19850558">
            <a:off x="9452327" y="2428240"/>
            <a:ext cx="167640" cy="3452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6BABB12-7990-4053-ABD0-E408CDEE28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8498073" cy="5213598"/>
          </a:xfrm>
        </p:spPr>
        <p:txBody>
          <a:bodyPr>
            <a:normAutofit fontScale="70000" lnSpcReduction="20000"/>
          </a:bodyPr>
          <a:lstStyle/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computeExpTree(BinNode&lt;Character&gt; tree) {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(!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tree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.hasLeft() &amp;&amp; !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tree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.hasRight())	</a:t>
            </a:r>
            <a:r>
              <a:rPr lang="en-US" sz="2400" dirty="0">
                <a:solidFill>
                  <a:srgbClr val="3F7F5F"/>
                </a:solidFill>
                <a:latin typeface="Consolas" panose="020B0609020204030204" pitchFamily="49" charset="0"/>
              </a:rPr>
              <a:t>// tree.isLeaf()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(tree.getValue() –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'0'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96848" indent="0" algn="l" rtl="0">
              <a:buNone/>
            </a:pP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leftVal = computeExpTree(tree.getLeft());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rightVal = computeExpTree(tree.getRight());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char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op = tree.getValue();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'+'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+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'-'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-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'*'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*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'/'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/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-1; </a:t>
            </a:r>
            <a:r>
              <a:rPr lang="en-US" sz="2400" dirty="0">
                <a:solidFill>
                  <a:srgbClr val="3F7F5F"/>
                </a:solidFill>
                <a:latin typeface="Consolas" panose="020B0609020204030204" pitchFamily="49" charset="0"/>
              </a:rPr>
              <a:t>//</a:t>
            </a:r>
            <a:r>
              <a:rPr lang="he-IL" sz="2400" dirty="0">
                <a:solidFill>
                  <a:srgbClr val="3F7F5F"/>
                </a:solidFill>
                <a:latin typeface="Consolas" panose="020B0609020204030204" pitchFamily="49" charset="0"/>
              </a:rPr>
              <a:t>לא אמורים להגיע לכאן אם הקלט תקין</a:t>
            </a:r>
          </a:p>
          <a:p>
            <a:pPr marL="96848" indent="0" algn="l" rtl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2400" dirty="0"/>
          </a:p>
          <a:p>
            <a:endParaRPr lang="en-US" dirty="0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DCFB9749-239E-4075-A56C-71522F2E5932}"/>
              </a:ext>
            </a:extLst>
          </p:cNvPr>
          <p:cNvSpPr/>
          <p:nvPr/>
        </p:nvSpPr>
        <p:spPr>
          <a:xfrm rot="16200000">
            <a:off x="1685424" y="2807768"/>
            <a:ext cx="167640" cy="3452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625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שקלול עץ ביטוי חשבוני – דוגמת הרצה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4FBEF1-E130-4C35-8D8C-18EEA62BBCF6}"/>
              </a:ext>
            </a:extLst>
          </p:cNvPr>
          <p:cNvSpPr/>
          <p:nvPr/>
        </p:nvSpPr>
        <p:spPr>
          <a:xfrm>
            <a:off x="8366760" y="4760260"/>
            <a:ext cx="3823652" cy="2097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זהו גודל החלון בו יוצג הוידאו שלכם בצד ימין למטה – נסו לא לשים מידע חשוב בחלק זה של השקופית  </a:t>
            </a:r>
            <a:br>
              <a:rPr lang="en-US" dirty="0"/>
            </a:br>
            <a:r>
              <a:rPr lang="he-IL" dirty="0"/>
              <a:t>(לכל אורך המצגת)</a:t>
            </a:r>
          </a:p>
          <a:p>
            <a:pPr algn="ctr"/>
            <a:r>
              <a:rPr lang="he-IL" sz="1600" dirty="0"/>
              <a:t>(תוכלו למחוק ריבוע זה לאחר הקריאה) </a:t>
            </a:r>
            <a:endParaRPr lang="en-US" sz="1600" dirty="0"/>
          </a:p>
        </p:txBody>
      </p:sp>
      <p:pic>
        <p:nvPicPr>
          <p:cNvPr id="3" name="Content Placeholder 8">
            <a:extLst>
              <a:ext uri="{FF2B5EF4-FFF2-40B4-BE49-F238E27FC236}">
                <a16:creationId xmlns:a16="http://schemas.microsoft.com/office/drawing/2014/main" id="{0E30659E-6EAD-470B-A9C3-93B6EA4B90C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16571" y="2163842"/>
            <a:ext cx="2524030" cy="2530316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284CE4DE-01D3-4311-B604-783784895474}"/>
              </a:ext>
            </a:extLst>
          </p:cNvPr>
          <p:cNvSpPr/>
          <p:nvPr/>
        </p:nvSpPr>
        <p:spPr>
          <a:xfrm rot="19850558">
            <a:off x="9452327" y="2428240"/>
            <a:ext cx="167640" cy="3452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AA0EDA9-A3D7-4CAE-912A-35E88BE96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8492993" cy="5259318"/>
          </a:xfrm>
        </p:spPr>
        <p:txBody>
          <a:bodyPr>
            <a:normAutofit fontScale="70000" lnSpcReduction="20000"/>
          </a:bodyPr>
          <a:lstStyle/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computeExpTree(BinNode&lt;Character&gt; tree) {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(!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tree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.hasLeft() &amp;&amp; !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tree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.hasRight())	</a:t>
            </a:r>
            <a:r>
              <a:rPr lang="en-US" sz="2400" dirty="0">
                <a:solidFill>
                  <a:srgbClr val="3F7F5F"/>
                </a:solidFill>
                <a:latin typeface="Consolas" panose="020B0609020204030204" pitchFamily="49" charset="0"/>
              </a:rPr>
              <a:t>// tree.isLeaf()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(tree.getValue() –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'0'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96848" indent="0" algn="l" rtl="0">
              <a:buNone/>
            </a:pP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leftVal = computeExpTree(tree.getLeft());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rightVal = computeExpTree(tree.getRight());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char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op = tree.getValue();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'+'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+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'-'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-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'*'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*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'/'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/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-1; </a:t>
            </a:r>
            <a:r>
              <a:rPr lang="en-US" sz="2400" dirty="0">
                <a:solidFill>
                  <a:srgbClr val="3F7F5F"/>
                </a:solidFill>
                <a:latin typeface="Consolas" panose="020B0609020204030204" pitchFamily="49" charset="0"/>
              </a:rPr>
              <a:t>//</a:t>
            </a:r>
            <a:r>
              <a:rPr lang="he-IL" sz="2400" dirty="0">
                <a:solidFill>
                  <a:srgbClr val="3F7F5F"/>
                </a:solidFill>
                <a:latin typeface="Consolas" panose="020B0609020204030204" pitchFamily="49" charset="0"/>
              </a:rPr>
              <a:t>לא אמורים להגיע לכאן אם הקלט תקין</a:t>
            </a:r>
          </a:p>
          <a:p>
            <a:pPr marL="96848" indent="0" algn="l" rtl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2400" dirty="0"/>
          </a:p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4A75FFB-7853-4D56-BEF7-6E2892D8BD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8965" r="-11265"/>
          <a:stretch/>
        </p:blipFill>
        <p:spPr>
          <a:xfrm>
            <a:off x="1437868" y="1943271"/>
            <a:ext cx="662753" cy="47960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DC7E22D-7CB7-4FC1-91B3-6A4A5E8F331C}"/>
              </a:ext>
            </a:extLst>
          </p:cNvPr>
          <p:cNvSpPr txBox="1"/>
          <p:nvPr/>
        </p:nvSpPr>
        <p:spPr>
          <a:xfrm>
            <a:off x="391160" y="6702552"/>
            <a:ext cx="34340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://www.pngall.com/red-cross-mark-pn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nc/3.0/"/>
              </a:rPr>
              <a:t>CC BY-NC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337411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2596CA5-07B2-4DAE-9E29-317332F8EC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8503153" cy="5213598"/>
          </a:xfrm>
        </p:spPr>
        <p:txBody>
          <a:bodyPr>
            <a:normAutofit fontScale="70000" lnSpcReduction="20000"/>
          </a:bodyPr>
          <a:lstStyle/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computeExpTree(BinNode&lt;Character&gt; tree) {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(!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tree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.hasLeft() &amp;&amp; !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tree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.hasRight())	</a:t>
            </a:r>
            <a:r>
              <a:rPr lang="en-US" sz="2400" dirty="0">
                <a:solidFill>
                  <a:srgbClr val="3F7F5F"/>
                </a:solidFill>
                <a:latin typeface="Consolas" panose="020B0609020204030204" pitchFamily="49" charset="0"/>
              </a:rPr>
              <a:t>// tree.isLeaf()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(tree.getValue() –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'0'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96848" indent="0" algn="l" rtl="0">
              <a:buNone/>
            </a:pP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leftVal = computeExpTree(tree.getLeft());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rightVal = computeExpTree(tree.getRight());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char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op = tree.getValue();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'+'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+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'-'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-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'*'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*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'/'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/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-1; </a:t>
            </a:r>
            <a:r>
              <a:rPr lang="en-US" sz="2400" dirty="0">
                <a:solidFill>
                  <a:srgbClr val="3F7F5F"/>
                </a:solidFill>
                <a:latin typeface="Consolas" panose="020B0609020204030204" pitchFamily="49" charset="0"/>
              </a:rPr>
              <a:t>//</a:t>
            </a:r>
            <a:r>
              <a:rPr lang="he-IL" sz="2400" dirty="0">
                <a:solidFill>
                  <a:srgbClr val="3F7F5F"/>
                </a:solidFill>
                <a:latin typeface="Consolas" panose="020B0609020204030204" pitchFamily="49" charset="0"/>
              </a:rPr>
              <a:t>לא אמורים להגיע לכאן אם הקלט תקין</a:t>
            </a:r>
          </a:p>
          <a:p>
            <a:pPr marL="96848" indent="0" algn="l" rtl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2400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שקלול עץ ביטוי חשבוני – דוגמת הרצה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4FBEF1-E130-4C35-8D8C-18EEA62BBCF6}"/>
              </a:ext>
            </a:extLst>
          </p:cNvPr>
          <p:cNvSpPr/>
          <p:nvPr/>
        </p:nvSpPr>
        <p:spPr>
          <a:xfrm>
            <a:off x="8366760" y="4760260"/>
            <a:ext cx="3823652" cy="2097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זהו גודל החלון בו יוצג הוידאו שלכם בצד ימין למטה – נסו לא לשים מידע חשוב בחלק זה של השקופית  </a:t>
            </a:r>
            <a:br>
              <a:rPr lang="en-US" dirty="0"/>
            </a:br>
            <a:r>
              <a:rPr lang="he-IL" dirty="0"/>
              <a:t>(לכל אורך המצגת)</a:t>
            </a:r>
          </a:p>
          <a:p>
            <a:pPr algn="ctr"/>
            <a:r>
              <a:rPr lang="he-IL" sz="1600" dirty="0"/>
              <a:t>(תוכלו למחוק ריבוע זה לאחר הקריאה) </a:t>
            </a:r>
            <a:endParaRPr lang="en-US" sz="1600" dirty="0"/>
          </a:p>
        </p:txBody>
      </p:sp>
      <p:pic>
        <p:nvPicPr>
          <p:cNvPr id="3" name="Content Placeholder 8">
            <a:extLst>
              <a:ext uri="{FF2B5EF4-FFF2-40B4-BE49-F238E27FC236}">
                <a16:creationId xmlns:a16="http://schemas.microsoft.com/office/drawing/2014/main" id="{0E30659E-6EAD-470B-A9C3-93B6EA4B90C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16571" y="2163842"/>
            <a:ext cx="2524030" cy="2530316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284CE4DE-01D3-4311-B604-783784895474}"/>
              </a:ext>
            </a:extLst>
          </p:cNvPr>
          <p:cNvSpPr/>
          <p:nvPr/>
        </p:nvSpPr>
        <p:spPr>
          <a:xfrm rot="19850558">
            <a:off x="9045927" y="3124200"/>
            <a:ext cx="167640" cy="3452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632B7EB5-6FE3-495C-A1A1-4AB0F603D30D}"/>
              </a:ext>
            </a:extLst>
          </p:cNvPr>
          <p:cNvSpPr/>
          <p:nvPr/>
        </p:nvSpPr>
        <p:spPr>
          <a:xfrm rot="16200000">
            <a:off x="1685424" y="2807768"/>
            <a:ext cx="167640" cy="3452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733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2596CA5-07B2-4DAE-9E29-317332F8EC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8503153" cy="5213598"/>
          </a:xfrm>
        </p:spPr>
        <p:txBody>
          <a:bodyPr>
            <a:normAutofit fontScale="70000" lnSpcReduction="20000"/>
          </a:bodyPr>
          <a:lstStyle/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computeExpTree(BinNode&lt;Character&gt; tree) {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(!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tree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.hasLeft() &amp;&amp; !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tree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.hasRight())	</a:t>
            </a:r>
            <a:r>
              <a:rPr lang="en-US" sz="2400" dirty="0">
                <a:solidFill>
                  <a:srgbClr val="3F7F5F"/>
                </a:solidFill>
                <a:latin typeface="Consolas" panose="020B0609020204030204" pitchFamily="49" charset="0"/>
              </a:rPr>
              <a:t>// tree.isLeaf()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(tree.getValue() –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'0'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96848" indent="0" algn="l" rtl="0">
              <a:buNone/>
            </a:pP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leftVal = computeExpTree(tree.getLeft());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rightVal = computeExpTree(tree.getRight());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char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op = tree.getValue();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'+'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+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'-'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-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'*'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*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'/'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/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-1; </a:t>
            </a:r>
            <a:r>
              <a:rPr lang="en-US" sz="2400" dirty="0">
                <a:solidFill>
                  <a:srgbClr val="3F7F5F"/>
                </a:solidFill>
                <a:latin typeface="Consolas" panose="020B0609020204030204" pitchFamily="49" charset="0"/>
              </a:rPr>
              <a:t>//</a:t>
            </a:r>
            <a:r>
              <a:rPr lang="he-IL" sz="2400" dirty="0">
                <a:solidFill>
                  <a:srgbClr val="3F7F5F"/>
                </a:solidFill>
                <a:latin typeface="Consolas" panose="020B0609020204030204" pitchFamily="49" charset="0"/>
              </a:rPr>
              <a:t>לא אמורים להגיע לכאן אם הקלט תקין</a:t>
            </a:r>
          </a:p>
          <a:p>
            <a:pPr marL="96848" indent="0" algn="l" rtl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2400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שקלול עץ ביטוי חשבוני – דוגמת הרצה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4FBEF1-E130-4C35-8D8C-18EEA62BBCF6}"/>
              </a:ext>
            </a:extLst>
          </p:cNvPr>
          <p:cNvSpPr/>
          <p:nvPr/>
        </p:nvSpPr>
        <p:spPr>
          <a:xfrm>
            <a:off x="8366760" y="4760260"/>
            <a:ext cx="3823652" cy="2097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זהו גודל החלון בו יוצג הוידאו שלכם בצד ימין למטה – נסו לא לשים מידע חשוב בחלק זה של השקופית  </a:t>
            </a:r>
            <a:br>
              <a:rPr lang="en-US" dirty="0"/>
            </a:br>
            <a:r>
              <a:rPr lang="he-IL" dirty="0"/>
              <a:t>(לכל אורך המצגת)</a:t>
            </a:r>
          </a:p>
          <a:p>
            <a:pPr algn="ctr"/>
            <a:r>
              <a:rPr lang="he-IL" sz="1600" dirty="0"/>
              <a:t>(תוכלו למחוק ריבוע זה לאחר הקריאה) </a:t>
            </a:r>
            <a:endParaRPr lang="en-US" sz="1600" dirty="0"/>
          </a:p>
        </p:txBody>
      </p:sp>
      <p:pic>
        <p:nvPicPr>
          <p:cNvPr id="3" name="Content Placeholder 8">
            <a:extLst>
              <a:ext uri="{FF2B5EF4-FFF2-40B4-BE49-F238E27FC236}">
                <a16:creationId xmlns:a16="http://schemas.microsoft.com/office/drawing/2014/main" id="{0E30659E-6EAD-470B-A9C3-93B6EA4B90C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16571" y="2163842"/>
            <a:ext cx="2524030" cy="2530316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284CE4DE-01D3-4311-B604-783784895474}"/>
              </a:ext>
            </a:extLst>
          </p:cNvPr>
          <p:cNvSpPr/>
          <p:nvPr/>
        </p:nvSpPr>
        <p:spPr>
          <a:xfrm rot="19850558">
            <a:off x="9045927" y="3124200"/>
            <a:ext cx="167640" cy="3452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3567CF-42AB-462A-95CE-4298F380D7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47454"/>
          <a:stretch/>
        </p:blipFill>
        <p:spPr>
          <a:xfrm>
            <a:off x="1489751" y="1924041"/>
            <a:ext cx="558987" cy="47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3729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88FA3C7-654B-4C09-8CC8-7ADE9370D71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37" y="1607201"/>
            <a:ext cx="7802423" cy="372115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טבלת </a:t>
            </a:r>
            <a:r>
              <a:rPr lang="en-US" dirty="0"/>
              <a:t>ascii</a:t>
            </a:r>
            <a:r>
              <a:rPr lang="he-IL" dirty="0"/>
              <a:t> - תזכורת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4FBEF1-E130-4C35-8D8C-18EEA62BBCF6}"/>
              </a:ext>
            </a:extLst>
          </p:cNvPr>
          <p:cNvSpPr/>
          <p:nvPr/>
        </p:nvSpPr>
        <p:spPr>
          <a:xfrm>
            <a:off x="8366760" y="4760260"/>
            <a:ext cx="3823652" cy="2097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זהו גודל החלון בו יוצג הוידאו שלכם בצד ימין למטה – נסו לא לשים מידע חשוב בחלק זה של השקופית  </a:t>
            </a:r>
            <a:br>
              <a:rPr lang="en-US" dirty="0"/>
            </a:br>
            <a:r>
              <a:rPr lang="he-IL" dirty="0"/>
              <a:t>(לכל אורך המצגת)</a:t>
            </a:r>
          </a:p>
          <a:p>
            <a:pPr algn="ctr"/>
            <a:r>
              <a:rPr lang="he-IL" sz="1600" dirty="0"/>
              <a:t>(תוכלו למחוק ריבוע זה לאחר הקריאה) </a:t>
            </a:r>
            <a:endParaRPr lang="en-US" sz="160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EAC6986-78C0-4D52-B28E-A4E684559310}"/>
              </a:ext>
            </a:extLst>
          </p:cNvPr>
          <p:cNvSpPr/>
          <p:nvPr/>
        </p:nvSpPr>
        <p:spPr>
          <a:xfrm>
            <a:off x="1894840" y="1935480"/>
            <a:ext cx="1173923" cy="2072640"/>
          </a:xfrm>
          <a:prstGeom prst="round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9BBED4-601E-49B1-A039-4D511A66880E}"/>
              </a:ext>
            </a:extLst>
          </p:cNvPr>
          <p:cNvSpPr txBox="1"/>
          <p:nvPr/>
        </p:nvSpPr>
        <p:spPr>
          <a:xfrm>
            <a:off x="299720" y="6084634"/>
            <a:ext cx="80670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600" dirty="0"/>
              <a:t>http://3.bp.blogspot.com/-OCnzi-TOfKQ/VFnGx4IWnKI/AAAAAAAADIA/IlM6qC-VEWg/s1600/ascii%2Bto%2Bdec.png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31E221-5841-4581-9885-BE3BFCBB35FE}"/>
              </a:ext>
            </a:extLst>
          </p:cNvPr>
          <p:cNvSpPr txBox="1"/>
          <p:nvPr/>
        </p:nvSpPr>
        <p:spPr>
          <a:xfrm>
            <a:off x="8853805" y="1993884"/>
            <a:ext cx="2886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tree.getValue() – </a:t>
            </a:r>
            <a:r>
              <a:rPr lang="en-US" sz="1800" dirty="0">
                <a:solidFill>
                  <a:srgbClr val="2A00FF"/>
                </a:solidFill>
                <a:latin typeface="Consolas" panose="020B0609020204030204" pitchFamily="49" charset="0"/>
              </a:rPr>
              <a:t>'0'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60187A-037A-4111-B73E-5A120ADC1FA5}"/>
              </a:ext>
            </a:extLst>
          </p:cNvPr>
          <p:cNvSpPr txBox="1"/>
          <p:nvPr/>
        </p:nvSpPr>
        <p:spPr>
          <a:xfrm>
            <a:off x="10509428" y="2554656"/>
            <a:ext cx="11182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52 – </a:t>
            </a:r>
            <a:r>
              <a:rPr lang="en-US" sz="1800" dirty="0">
                <a:solidFill>
                  <a:srgbClr val="2A00FF"/>
                </a:solidFill>
                <a:latin typeface="Consolas" panose="020B0609020204030204" pitchFamily="49" charset="0"/>
              </a:rPr>
              <a:t>48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6F4FBA-3DBC-4544-8B46-BD5FD965F62A}"/>
              </a:ext>
            </a:extLst>
          </p:cNvPr>
          <p:cNvSpPr txBox="1"/>
          <p:nvPr/>
        </p:nvSpPr>
        <p:spPr>
          <a:xfrm>
            <a:off x="10926533" y="3059668"/>
            <a:ext cx="2840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2952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שקלול עץ ביטוי חשבוני – דוגמת הרצה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4FBEF1-E130-4C35-8D8C-18EEA62BBCF6}"/>
              </a:ext>
            </a:extLst>
          </p:cNvPr>
          <p:cNvSpPr/>
          <p:nvPr/>
        </p:nvSpPr>
        <p:spPr>
          <a:xfrm>
            <a:off x="8366760" y="4760260"/>
            <a:ext cx="3823652" cy="2097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זהו גודל החלון בו יוצג הוידאו שלכם בצד ימין למטה – נסו לא לשים מידע חשוב בחלק זה של השקופית  </a:t>
            </a:r>
            <a:br>
              <a:rPr lang="en-US" dirty="0"/>
            </a:br>
            <a:r>
              <a:rPr lang="he-IL" dirty="0"/>
              <a:t>(לכל אורך המצגת)</a:t>
            </a:r>
          </a:p>
          <a:p>
            <a:pPr algn="ctr"/>
            <a:r>
              <a:rPr lang="he-IL" sz="1600" dirty="0"/>
              <a:t>(תוכלו למחוק ריבוע זה לאחר הקריאה) </a:t>
            </a:r>
            <a:endParaRPr lang="en-US" sz="1600" dirty="0"/>
          </a:p>
        </p:txBody>
      </p:sp>
      <p:pic>
        <p:nvPicPr>
          <p:cNvPr id="3" name="Content Placeholder 8">
            <a:extLst>
              <a:ext uri="{FF2B5EF4-FFF2-40B4-BE49-F238E27FC236}">
                <a16:creationId xmlns:a16="http://schemas.microsoft.com/office/drawing/2014/main" id="{0E30659E-6EAD-470B-A9C3-93B6EA4B90C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16571" y="2163842"/>
            <a:ext cx="2524030" cy="2530316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284CE4DE-01D3-4311-B604-783784895474}"/>
              </a:ext>
            </a:extLst>
          </p:cNvPr>
          <p:cNvSpPr/>
          <p:nvPr/>
        </p:nvSpPr>
        <p:spPr>
          <a:xfrm rot="19850558">
            <a:off x="9452327" y="2428240"/>
            <a:ext cx="167640" cy="3452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AA0EDA9-A3D7-4CAE-912A-35E88BE96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8492993" cy="5259318"/>
          </a:xfrm>
        </p:spPr>
        <p:txBody>
          <a:bodyPr>
            <a:normAutofit fontScale="70000" lnSpcReduction="20000"/>
          </a:bodyPr>
          <a:lstStyle/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computeExpTree(BinNode&lt;Character&gt; tree) {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(!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tree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.hasLeft() &amp;&amp; !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tree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.hasRight())	</a:t>
            </a:r>
            <a:r>
              <a:rPr lang="en-US" sz="2400" dirty="0">
                <a:solidFill>
                  <a:srgbClr val="3F7F5F"/>
                </a:solidFill>
                <a:latin typeface="Consolas" panose="020B0609020204030204" pitchFamily="49" charset="0"/>
              </a:rPr>
              <a:t>// tree.isLeaf()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(tree.getValue() –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'0'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96848" indent="0" algn="l" rtl="0">
              <a:buNone/>
            </a:pP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leftVal = computeExpTree(tree.getLeft());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rightVal = computeExpTree(tree.getRight());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char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op = tree.getValue();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'+'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+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'-'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-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'*'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*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'/'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/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-1; </a:t>
            </a:r>
            <a:r>
              <a:rPr lang="en-US" sz="2400" dirty="0">
                <a:solidFill>
                  <a:srgbClr val="3F7F5F"/>
                </a:solidFill>
                <a:latin typeface="Consolas" panose="020B0609020204030204" pitchFamily="49" charset="0"/>
              </a:rPr>
              <a:t>//</a:t>
            </a:r>
            <a:r>
              <a:rPr lang="he-IL" sz="2400" dirty="0">
                <a:solidFill>
                  <a:srgbClr val="3F7F5F"/>
                </a:solidFill>
                <a:latin typeface="Consolas" panose="020B0609020204030204" pitchFamily="49" charset="0"/>
              </a:rPr>
              <a:t>לא אמורים להגיע לכאן אם הקלט תקין</a:t>
            </a:r>
          </a:p>
          <a:p>
            <a:pPr marL="96848" indent="0" algn="l" rtl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788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C9259-BD27-44CF-89D5-877243D9C8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94791" y="3409122"/>
            <a:ext cx="9336158" cy="804863"/>
          </a:xfrm>
        </p:spPr>
        <p:txBody>
          <a:bodyPr>
            <a:noAutofit/>
          </a:bodyPr>
          <a:lstStyle/>
          <a:p>
            <a:pPr marL="246052" indent="-342900" rtl="1"/>
            <a:r>
              <a:rPr lang="he-IL" dirty="0"/>
              <a:t>שימוש בעץ חוליות בינארי - ייצוג ביטוי חשבוני</a:t>
            </a:r>
          </a:p>
        </p:txBody>
      </p:sp>
    </p:spTree>
    <p:extLst>
      <p:ext uri="{BB962C8B-B14F-4D97-AF65-F5344CB8AC3E}">
        <p14:creationId xmlns:p14="http://schemas.microsoft.com/office/powerpoint/2010/main" val="17038469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שקלול עץ ביטוי חשבוני – דוגמת הרצה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4FBEF1-E130-4C35-8D8C-18EEA62BBCF6}"/>
              </a:ext>
            </a:extLst>
          </p:cNvPr>
          <p:cNvSpPr/>
          <p:nvPr/>
        </p:nvSpPr>
        <p:spPr>
          <a:xfrm>
            <a:off x="8366760" y="4760260"/>
            <a:ext cx="3823652" cy="2097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זהו גודל החלון בו יוצג הוידאו שלכם בצד ימין למטה – נסו לא לשים מידע חשוב בחלק זה של השקופית  </a:t>
            </a:r>
            <a:br>
              <a:rPr lang="en-US" dirty="0"/>
            </a:br>
            <a:r>
              <a:rPr lang="he-IL" dirty="0"/>
              <a:t>(לכל אורך המצגת)</a:t>
            </a:r>
          </a:p>
          <a:p>
            <a:pPr algn="ctr"/>
            <a:r>
              <a:rPr lang="he-IL" sz="1600" dirty="0"/>
              <a:t>(תוכלו למחוק ריבוע זה לאחר הקריאה) </a:t>
            </a:r>
            <a:endParaRPr lang="en-US" sz="1600" dirty="0"/>
          </a:p>
        </p:txBody>
      </p:sp>
      <p:pic>
        <p:nvPicPr>
          <p:cNvPr id="3" name="Content Placeholder 8">
            <a:extLst>
              <a:ext uri="{FF2B5EF4-FFF2-40B4-BE49-F238E27FC236}">
                <a16:creationId xmlns:a16="http://schemas.microsoft.com/office/drawing/2014/main" id="{0E30659E-6EAD-470B-A9C3-93B6EA4B90C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16571" y="2163842"/>
            <a:ext cx="2524030" cy="2530316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AA0EDA9-A3D7-4CAE-912A-35E88BE96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8492993" cy="5259318"/>
          </a:xfrm>
        </p:spPr>
        <p:txBody>
          <a:bodyPr>
            <a:normAutofit fontScale="70000" lnSpcReduction="20000"/>
          </a:bodyPr>
          <a:lstStyle/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computeExpTree(BinNode&lt;Character&gt; tree) {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(!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tree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.hasLeft() &amp;&amp; !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tree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.hasRight())	</a:t>
            </a:r>
            <a:r>
              <a:rPr lang="en-US" sz="2400" dirty="0">
                <a:solidFill>
                  <a:srgbClr val="3F7F5F"/>
                </a:solidFill>
                <a:latin typeface="Consolas" panose="020B0609020204030204" pitchFamily="49" charset="0"/>
              </a:rPr>
              <a:t>// tree.isLeaf()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(tree.getValue() –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'0'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96848" indent="0" algn="l" rtl="0">
              <a:buNone/>
            </a:pP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leftVal = computeExpTree(tree.getLeft());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rightVal = computeExpTree(tree.getRight());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char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op = tree.getValue();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'+'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+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'-'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-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'*'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*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'/'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/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-1; </a:t>
            </a:r>
            <a:r>
              <a:rPr lang="en-US" sz="2400" dirty="0">
                <a:solidFill>
                  <a:srgbClr val="3F7F5F"/>
                </a:solidFill>
                <a:latin typeface="Consolas" panose="020B0609020204030204" pitchFamily="49" charset="0"/>
              </a:rPr>
              <a:t>//</a:t>
            </a:r>
            <a:r>
              <a:rPr lang="he-IL" sz="2400" dirty="0">
                <a:solidFill>
                  <a:srgbClr val="3F7F5F"/>
                </a:solidFill>
                <a:latin typeface="Consolas" panose="020B0609020204030204" pitchFamily="49" charset="0"/>
              </a:rPr>
              <a:t>לא אמורים להגיע לכאן אם הקלט תקין</a:t>
            </a:r>
          </a:p>
          <a:p>
            <a:pPr marL="96848" indent="0" algn="l" rtl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2400" dirty="0"/>
          </a:p>
          <a:p>
            <a:endParaRPr lang="en-US" dirty="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E1A10618-8AB0-4611-9CC4-F2F7947CCF0B}"/>
              </a:ext>
            </a:extLst>
          </p:cNvPr>
          <p:cNvSpPr/>
          <p:nvPr/>
        </p:nvSpPr>
        <p:spPr>
          <a:xfrm rot="16200000">
            <a:off x="1685424" y="3112568"/>
            <a:ext cx="167640" cy="3452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8723DABC-BDE0-4C3F-8503-C6A0CBA4D2A7}"/>
              </a:ext>
            </a:extLst>
          </p:cNvPr>
          <p:cNvSpPr/>
          <p:nvPr/>
        </p:nvSpPr>
        <p:spPr>
          <a:xfrm rot="1969343">
            <a:off x="10167151" y="3062751"/>
            <a:ext cx="167640" cy="3452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392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שקלול עץ ביטוי חשבוני – דוגמת הרצה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4FBEF1-E130-4C35-8D8C-18EEA62BBCF6}"/>
              </a:ext>
            </a:extLst>
          </p:cNvPr>
          <p:cNvSpPr/>
          <p:nvPr/>
        </p:nvSpPr>
        <p:spPr>
          <a:xfrm>
            <a:off x="8366760" y="4760260"/>
            <a:ext cx="3823652" cy="2097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זהו גודל החלון בו יוצג הוידאו שלכם בצד ימין למטה – נסו לא לשים מידע חשוב בחלק זה של השקופית  </a:t>
            </a:r>
            <a:br>
              <a:rPr lang="en-US" dirty="0"/>
            </a:br>
            <a:r>
              <a:rPr lang="he-IL" dirty="0"/>
              <a:t>(לכל אורך המצגת)</a:t>
            </a:r>
          </a:p>
          <a:p>
            <a:pPr algn="ctr"/>
            <a:r>
              <a:rPr lang="he-IL" sz="1600" dirty="0"/>
              <a:t>(תוכלו למחוק ריבוע זה לאחר הקריאה) </a:t>
            </a:r>
            <a:endParaRPr lang="en-US" sz="1600" dirty="0"/>
          </a:p>
        </p:txBody>
      </p:sp>
      <p:pic>
        <p:nvPicPr>
          <p:cNvPr id="3" name="Content Placeholder 8">
            <a:extLst>
              <a:ext uri="{FF2B5EF4-FFF2-40B4-BE49-F238E27FC236}">
                <a16:creationId xmlns:a16="http://schemas.microsoft.com/office/drawing/2014/main" id="{0E30659E-6EAD-470B-A9C3-93B6EA4B90C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16571" y="2163842"/>
            <a:ext cx="2524030" cy="2530316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284CE4DE-01D3-4311-B604-783784895474}"/>
              </a:ext>
            </a:extLst>
          </p:cNvPr>
          <p:cNvSpPr/>
          <p:nvPr/>
        </p:nvSpPr>
        <p:spPr>
          <a:xfrm rot="1969343">
            <a:off x="10167151" y="3062751"/>
            <a:ext cx="167640" cy="3452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AA0EDA9-A3D7-4CAE-912A-35E88BE96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8492993" cy="5259318"/>
          </a:xfrm>
        </p:spPr>
        <p:txBody>
          <a:bodyPr>
            <a:normAutofit fontScale="70000" lnSpcReduction="20000"/>
          </a:bodyPr>
          <a:lstStyle/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computeExpTree(BinNode&lt;Character&gt; tree) {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(!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tree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.hasLeft() &amp;&amp; !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tree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.hasRight())	</a:t>
            </a:r>
            <a:r>
              <a:rPr lang="en-US" sz="2400" dirty="0">
                <a:solidFill>
                  <a:srgbClr val="3F7F5F"/>
                </a:solidFill>
                <a:latin typeface="Consolas" panose="020B0609020204030204" pitchFamily="49" charset="0"/>
              </a:rPr>
              <a:t>// tree.isLeaf()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(tree.getValue() –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'0'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96848" indent="0" algn="l" rtl="0">
              <a:buNone/>
            </a:pP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leftVal = computeExpTree(tree.getLeft());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rightVal = computeExpTree(tree.getRight());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char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op = tree.getValue();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'+'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+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'-'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-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'*'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*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'/'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/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-1; </a:t>
            </a:r>
            <a:r>
              <a:rPr lang="en-US" sz="2400" dirty="0">
                <a:solidFill>
                  <a:srgbClr val="3F7F5F"/>
                </a:solidFill>
                <a:latin typeface="Consolas" panose="020B0609020204030204" pitchFamily="49" charset="0"/>
              </a:rPr>
              <a:t>//</a:t>
            </a:r>
            <a:r>
              <a:rPr lang="he-IL" sz="2400" dirty="0">
                <a:solidFill>
                  <a:srgbClr val="3F7F5F"/>
                </a:solidFill>
                <a:latin typeface="Consolas" panose="020B0609020204030204" pitchFamily="49" charset="0"/>
              </a:rPr>
              <a:t>לא אמורים להגיע לכאן אם הקלט תקין</a:t>
            </a:r>
          </a:p>
          <a:p>
            <a:pPr marL="96848" indent="0" algn="l" rtl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2400" dirty="0"/>
          </a:p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4A75FFB-7853-4D56-BEF7-6E2892D8BD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8965" r="-11265"/>
          <a:stretch/>
        </p:blipFill>
        <p:spPr>
          <a:xfrm>
            <a:off x="1437868" y="1943271"/>
            <a:ext cx="662753" cy="47960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DC7E22D-7CB7-4FC1-91B3-6A4A5E8F331C}"/>
              </a:ext>
            </a:extLst>
          </p:cNvPr>
          <p:cNvSpPr txBox="1"/>
          <p:nvPr/>
        </p:nvSpPr>
        <p:spPr>
          <a:xfrm>
            <a:off x="391160" y="6702552"/>
            <a:ext cx="34340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://www.pngall.com/red-cross-mark-pn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nc/3.0/"/>
              </a:rPr>
              <a:t>CC BY-NC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0564329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שקלול עץ ביטוי חשבוני – דוגמת הרצה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4FBEF1-E130-4C35-8D8C-18EEA62BBCF6}"/>
              </a:ext>
            </a:extLst>
          </p:cNvPr>
          <p:cNvSpPr/>
          <p:nvPr/>
        </p:nvSpPr>
        <p:spPr>
          <a:xfrm>
            <a:off x="8366760" y="4760260"/>
            <a:ext cx="3823652" cy="2097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זהו גודל החלון בו יוצג הוידאו שלכם בצד ימין למטה – נסו לא לשים מידע חשוב בחלק זה של השקופית  </a:t>
            </a:r>
            <a:br>
              <a:rPr lang="en-US" dirty="0"/>
            </a:br>
            <a:r>
              <a:rPr lang="he-IL" dirty="0"/>
              <a:t>(לכל אורך המצגת)</a:t>
            </a:r>
          </a:p>
          <a:p>
            <a:pPr algn="ctr"/>
            <a:r>
              <a:rPr lang="he-IL" sz="1600" dirty="0"/>
              <a:t>(תוכלו למחוק ריבוע זה לאחר הקריאה) </a:t>
            </a:r>
            <a:endParaRPr lang="en-US" sz="1600" dirty="0"/>
          </a:p>
        </p:txBody>
      </p:sp>
      <p:pic>
        <p:nvPicPr>
          <p:cNvPr id="3" name="Content Placeholder 8">
            <a:extLst>
              <a:ext uri="{FF2B5EF4-FFF2-40B4-BE49-F238E27FC236}">
                <a16:creationId xmlns:a16="http://schemas.microsoft.com/office/drawing/2014/main" id="{0E30659E-6EAD-470B-A9C3-93B6EA4B90C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16571" y="2163842"/>
            <a:ext cx="2524030" cy="2530316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AA0EDA9-A3D7-4CAE-912A-35E88BE96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8492993" cy="5259318"/>
          </a:xfrm>
        </p:spPr>
        <p:txBody>
          <a:bodyPr>
            <a:normAutofit fontScale="70000" lnSpcReduction="20000"/>
          </a:bodyPr>
          <a:lstStyle/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computeExpTree(BinNode&lt;Character&gt; tree) {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(!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tree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.hasLeft() &amp;&amp; !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tree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.hasRight())	</a:t>
            </a:r>
            <a:r>
              <a:rPr lang="en-US" sz="2400" dirty="0">
                <a:solidFill>
                  <a:srgbClr val="3F7F5F"/>
                </a:solidFill>
                <a:latin typeface="Consolas" panose="020B0609020204030204" pitchFamily="49" charset="0"/>
              </a:rPr>
              <a:t>// tree.isLeaf()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(tree.getValue() –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'0'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96848" indent="0" algn="l" rtl="0">
              <a:buNone/>
            </a:pP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leftVal = computeExpTree(tree.getLeft());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rightVal = computeExpTree(tree.getRight());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char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op = tree.getValue();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'+'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+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'-'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-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'*'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*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'/'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/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-1; </a:t>
            </a:r>
            <a:r>
              <a:rPr lang="en-US" sz="2400" dirty="0">
                <a:solidFill>
                  <a:srgbClr val="3F7F5F"/>
                </a:solidFill>
                <a:latin typeface="Consolas" panose="020B0609020204030204" pitchFamily="49" charset="0"/>
              </a:rPr>
              <a:t>//</a:t>
            </a:r>
            <a:r>
              <a:rPr lang="he-IL" sz="2400" dirty="0">
                <a:solidFill>
                  <a:srgbClr val="3F7F5F"/>
                </a:solidFill>
                <a:latin typeface="Consolas" panose="020B0609020204030204" pitchFamily="49" charset="0"/>
              </a:rPr>
              <a:t>לא אמורים להגיע לכאן אם הקלט תקין</a:t>
            </a:r>
          </a:p>
          <a:p>
            <a:pPr marL="96848" indent="0" algn="l" rtl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2400" dirty="0"/>
          </a:p>
          <a:p>
            <a:endParaRPr lang="en-US" dirty="0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8155B449-934B-4B83-B591-15DEC7AAE806}"/>
              </a:ext>
            </a:extLst>
          </p:cNvPr>
          <p:cNvSpPr/>
          <p:nvPr/>
        </p:nvSpPr>
        <p:spPr>
          <a:xfrm rot="16200000">
            <a:off x="1685424" y="2807768"/>
            <a:ext cx="167640" cy="3452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EC6B2BE5-C985-4CEC-A15C-558FF342C61B}"/>
              </a:ext>
            </a:extLst>
          </p:cNvPr>
          <p:cNvSpPr/>
          <p:nvPr/>
        </p:nvSpPr>
        <p:spPr>
          <a:xfrm rot="16200000">
            <a:off x="9105352" y="4170162"/>
            <a:ext cx="167640" cy="3452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695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2596CA5-07B2-4DAE-9E29-317332F8EC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8503153" cy="5213598"/>
          </a:xfrm>
        </p:spPr>
        <p:txBody>
          <a:bodyPr>
            <a:normAutofit fontScale="70000" lnSpcReduction="20000"/>
          </a:bodyPr>
          <a:lstStyle/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computeExpTree(BinNode&lt;Character&gt; tree) {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(!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tree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.hasLeft() &amp;&amp; !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tree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.hasRight())	</a:t>
            </a:r>
            <a:r>
              <a:rPr lang="en-US" sz="2400" dirty="0">
                <a:solidFill>
                  <a:srgbClr val="3F7F5F"/>
                </a:solidFill>
                <a:latin typeface="Consolas" panose="020B0609020204030204" pitchFamily="49" charset="0"/>
              </a:rPr>
              <a:t>// tree.isLeaf()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(tree.getValue() –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'0'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96848" indent="0" algn="l" rtl="0">
              <a:buNone/>
            </a:pP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leftVal = computeExpTree(tree.getLeft());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rightVal = computeExpTree(tree.getRight());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char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op = tree.getValue();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'+'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+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'-'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-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'*'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*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'/'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/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-1; </a:t>
            </a:r>
            <a:r>
              <a:rPr lang="en-US" sz="2400" dirty="0">
                <a:solidFill>
                  <a:srgbClr val="3F7F5F"/>
                </a:solidFill>
                <a:latin typeface="Consolas" panose="020B0609020204030204" pitchFamily="49" charset="0"/>
              </a:rPr>
              <a:t>//</a:t>
            </a:r>
            <a:r>
              <a:rPr lang="he-IL" sz="2400" dirty="0">
                <a:solidFill>
                  <a:srgbClr val="3F7F5F"/>
                </a:solidFill>
                <a:latin typeface="Consolas" panose="020B0609020204030204" pitchFamily="49" charset="0"/>
              </a:rPr>
              <a:t>לא אמורים להגיע לכאן אם הקלט תקין</a:t>
            </a:r>
          </a:p>
          <a:p>
            <a:pPr marL="96848" indent="0" algn="l" rtl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2400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שקלול עץ ביטוי חשבוני – דוגמת הרצה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4FBEF1-E130-4C35-8D8C-18EEA62BBCF6}"/>
              </a:ext>
            </a:extLst>
          </p:cNvPr>
          <p:cNvSpPr/>
          <p:nvPr/>
        </p:nvSpPr>
        <p:spPr>
          <a:xfrm>
            <a:off x="8366760" y="4760260"/>
            <a:ext cx="3823652" cy="2097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זהו גודל החלון בו יוצג הוידאו שלכם בצד ימין למטה – נסו לא לשים מידע חשוב בחלק זה של השקופית  </a:t>
            </a:r>
            <a:br>
              <a:rPr lang="en-US" dirty="0"/>
            </a:br>
            <a:r>
              <a:rPr lang="he-IL" dirty="0"/>
              <a:t>(לכל אורך המצגת)</a:t>
            </a:r>
          </a:p>
          <a:p>
            <a:pPr algn="ctr"/>
            <a:r>
              <a:rPr lang="he-IL" sz="1600" dirty="0"/>
              <a:t>(תוכלו למחוק ריבוע זה לאחר הקריאה) </a:t>
            </a:r>
            <a:endParaRPr lang="en-US" sz="1600" dirty="0"/>
          </a:p>
        </p:txBody>
      </p:sp>
      <p:pic>
        <p:nvPicPr>
          <p:cNvPr id="3" name="Content Placeholder 8">
            <a:extLst>
              <a:ext uri="{FF2B5EF4-FFF2-40B4-BE49-F238E27FC236}">
                <a16:creationId xmlns:a16="http://schemas.microsoft.com/office/drawing/2014/main" id="{0E30659E-6EAD-470B-A9C3-93B6EA4B90C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16571" y="2163842"/>
            <a:ext cx="2524030" cy="2530316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284CE4DE-01D3-4311-B604-783784895474}"/>
              </a:ext>
            </a:extLst>
          </p:cNvPr>
          <p:cNvSpPr/>
          <p:nvPr/>
        </p:nvSpPr>
        <p:spPr>
          <a:xfrm rot="16200000">
            <a:off x="9105352" y="4170162"/>
            <a:ext cx="167640" cy="3452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3567CF-42AB-462A-95CE-4298F380D7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47454"/>
          <a:stretch/>
        </p:blipFill>
        <p:spPr>
          <a:xfrm>
            <a:off x="1489751" y="1924041"/>
            <a:ext cx="558987" cy="47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7382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שקלול עץ ביטוי חשבוני – דוגמת הרצה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4FBEF1-E130-4C35-8D8C-18EEA62BBCF6}"/>
              </a:ext>
            </a:extLst>
          </p:cNvPr>
          <p:cNvSpPr/>
          <p:nvPr/>
        </p:nvSpPr>
        <p:spPr>
          <a:xfrm>
            <a:off x="8366760" y="4760260"/>
            <a:ext cx="3823652" cy="2097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זהו גודל החלון בו יוצג הוידאו שלכם בצד ימין למטה – נסו לא לשים מידע חשוב בחלק זה של השקופית  </a:t>
            </a:r>
            <a:br>
              <a:rPr lang="en-US" dirty="0"/>
            </a:br>
            <a:r>
              <a:rPr lang="he-IL" dirty="0"/>
              <a:t>(לכל אורך המצגת)</a:t>
            </a:r>
          </a:p>
          <a:p>
            <a:pPr algn="ctr"/>
            <a:r>
              <a:rPr lang="he-IL" sz="1600" dirty="0"/>
              <a:t>(תוכלו למחוק ריבוע זה לאחר הקריאה) </a:t>
            </a:r>
            <a:endParaRPr lang="en-US" sz="1600" dirty="0"/>
          </a:p>
        </p:txBody>
      </p:sp>
      <p:pic>
        <p:nvPicPr>
          <p:cNvPr id="3" name="Content Placeholder 8">
            <a:extLst>
              <a:ext uri="{FF2B5EF4-FFF2-40B4-BE49-F238E27FC236}">
                <a16:creationId xmlns:a16="http://schemas.microsoft.com/office/drawing/2014/main" id="{0E30659E-6EAD-470B-A9C3-93B6EA4B90C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16571" y="2163842"/>
            <a:ext cx="2524030" cy="2530316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284CE4DE-01D3-4311-B604-783784895474}"/>
              </a:ext>
            </a:extLst>
          </p:cNvPr>
          <p:cNvSpPr/>
          <p:nvPr/>
        </p:nvSpPr>
        <p:spPr>
          <a:xfrm rot="1969343">
            <a:off x="10167151" y="3062751"/>
            <a:ext cx="167640" cy="3452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AA0EDA9-A3D7-4CAE-912A-35E88BE96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8492993" cy="5259318"/>
          </a:xfrm>
        </p:spPr>
        <p:txBody>
          <a:bodyPr>
            <a:normAutofit fontScale="70000" lnSpcReduction="20000"/>
          </a:bodyPr>
          <a:lstStyle/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computeExpTree(BinNode&lt;Character&gt; tree) {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(!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tree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.hasLeft() &amp;&amp; !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tree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.hasRight())	</a:t>
            </a:r>
            <a:r>
              <a:rPr lang="en-US" sz="2400" dirty="0">
                <a:solidFill>
                  <a:srgbClr val="3F7F5F"/>
                </a:solidFill>
                <a:latin typeface="Consolas" panose="020B0609020204030204" pitchFamily="49" charset="0"/>
              </a:rPr>
              <a:t>// tree.isLeaf()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(tree.getValue() –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'0'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96848" indent="0" algn="l" rtl="0">
              <a:buNone/>
            </a:pP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leftVal = computeExpTree(tree.getLeft());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rightVal = computeExpTree(tree.getRight());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char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op = tree.getValue();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'+'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+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'-'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-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'*'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*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'/'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/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-1; </a:t>
            </a:r>
            <a:r>
              <a:rPr lang="en-US" sz="2400" dirty="0">
                <a:solidFill>
                  <a:srgbClr val="3F7F5F"/>
                </a:solidFill>
                <a:latin typeface="Consolas" panose="020B0609020204030204" pitchFamily="49" charset="0"/>
              </a:rPr>
              <a:t>//</a:t>
            </a:r>
            <a:r>
              <a:rPr lang="he-IL" sz="2400" dirty="0">
                <a:solidFill>
                  <a:srgbClr val="3F7F5F"/>
                </a:solidFill>
                <a:latin typeface="Consolas" panose="020B0609020204030204" pitchFamily="49" charset="0"/>
              </a:rPr>
              <a:t>לא אמורים להגיע לכאן אם הקלט תקין</a:t>
            </a:r>
          </a:p>
          <a:p>
            <a:pPr marL="96848" indent="0" algn="l" rtl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0616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שקלול עץ ביטוי חשבוני – דוגמת הרצה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4FBEF1-E130-4C35-8D8C-18EEA62BBCF6}"/>
              </a:ext>
            </a:extLst>
          </p:cNvPr>
          <p:cNvSpPr/>
          <p:nvPr/>
        </p:nvSpPr>
        <p:spPr>
          <a:xfrm>
            <a:off x="8366760" y="4760260"/>
            <a:ext cx="3823652" cy="2097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זהו גודל החלון בו יוצג הוידאו שלכם בצד ימין למטה – נסו לא לשים מידע חשוב בחלק זה של השקופית  </a:t>
            </a:r>
            <a:br>
              <a:rPr lang="en-US" dirty="0"/>
            </a:br>
            <a:r>
              <a:rPr lang="he-IL" dirty="0"/>
              <a:t>(לכל אורך המצגת)</a:t>
            </a:r>
          </a:p>
          <a:p>
            <a:pPr algn="ctr"/>
            <a:r>
              <a:rPr lang="he-IL" sz="1600" dirty="0"/>
              <a:t>(תוכלו למחוק ריבוע זה לאחר הקריאה) </a:t>
            </a:r>
            <a:endParaRPr lang="en-US" sz="1600" dirty="0"/>
          </a:p>
        </p:txBody>
      </p:sp>
      <p:pic>
        <p:nvPicPr>
          <p:cNvPr id="3" name="Content Placeholder 8">
            <a:extLst>
              <a:ext uri="{FF2B5EF4-FFF2-40B4-BE49-F238E27FC236}">
                <a16:creationId xmlns:a16="http://schemas.microsoft.com/office/drawing/2014/main" id="{0E30659E-6EAD-470B-A9C3-93B6EA4B90C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16571" y="2163842"/>
            <a:ext cx="2524030" cy="2530316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284CE4DE-01D3-4311-B604-783784895474}"/>
              </a:ext>
            </a:extLst>
          </p:cNvPr>
          <p:cNvSpPr/>
          <p:nvPr/>
        </p:nvSpPr>
        <p:spPr>
          <a:xfrm rot="5400000">
            <a:off x="10909468" y="4167501"/>
            <a:ext cx="167640" cy="3452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AA0EDA9-A3D7-4CAE-912A-35E88BE96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8492993" cy="5259318"/>
          </a:xfrm>
        </p:spPr>
        <p:txBody>
          <a:bodyPr>
            <a:normAutofit fontScale="70000" lnSpcReduction="20000"/>
          </a:bodyPr>
          <a:lstStyle/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computeExpTree(BinNode&lt;Character&gt; tree) {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(!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tree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.hasLeft() &amp;&amp; !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tree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.hasRight())	</a:t>
            </a:r>
            <a:r>
              <a:rPr lang="en-US" sz="2400" dirty="0">
                <a:solidFill>
                  <a:srgbClr val="3F7F5F"/>
                </a:solidFill>
                <a:latin typeface="Consolas" panose="020B0609020204030204" pitchFamily="49" charset="0"/>
              </a:rPr>
              <a:t>// tree.isLeaf()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(tree.getValue() –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'0'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96848" indent="0" algn="l" rtl="0">
              <a:buNone/>
            </a:pP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leftVal = computeExpTree(tree.getLeft());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rightVal = computeExpTree(tree.getRight());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char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op = tree.getValue();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'+'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+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'-'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-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'*'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*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'/'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/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-1; </a:t>
            </a:r>
            <a:r>
              <a:rPr lang="en-US" sz="2400" dirty="0">
                <a:solidFill>
                  <a:srgbClr val="3F7F5F"/>
                </a:solidFill>
                <a:latin typeface="Consolas" panose="020B0609020204030204" pitchFamily="49" charset="0"/>
              </a:rPr>
              <a:t>//</a:t>
            </a:r>
            <a:r>
              <a:rPr lang="he-IL" sz="2400" dirty="0">
                <a:solidFill>
                  <a:srgbClr val="3F7F5F"/>
                </a:solidFill>
                <a:latin typeface="Consolas" panose="020B0609020204030204" pitchFamily="49" charset="0"/>
              </a:rPr>
              <a:t>לא אמורים להגיע לכאן אם הקלט תקין</a:t>
            </a:r>
          </a:p>
          <a:p>
            <a:pPr marL="96848" indent="0" algn="l" rtl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2400" dirty="0"/>
          </a:p>
          <a:p>
            <a:endParaRPr lang="en-US" dirty="0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8155B449-934B-4B83-B591-15DEC7AAE806}"/>
              </a:ext>
            </a:extLst>
          </p:cNvPr>
          <p:cNvSpPr/>
          <p:nvPr/>
        </p:nvSpPr>
        <p:spPr>
          <a:xfrm rot="16200000">
            <a:off x="1685424" y="3062751"/>
            <a:ext cx="167640" cy="3452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917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2596CA5-07B2-4DAE-9E29-317332F8EC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8503153" cy="5213598"/>
          </a:xfrm>
        </p:spPr>
        <p:txBody>
          <a:bodyPr>
            <a:normAutofit fontScale="70000" lnSpcReduction="20000"/>
          </a:bodyPr>
          <a:lstStyle/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computeExpTree(BinNode&lt;Character&gt; tree) {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(!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tree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.hasLeft() &amp;&amp; !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tree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.hasRight())	</a:t>
            </a:r>
            <a:r>
              <a:rPr lang="en-US" sz="2400" dirty="0">
                <a:solidFill>
                  <a:srgbClr val="3F7F5F"/>
                </a:solidFill>
                <a:latin typeface="Consolas" panose="020B0609020204030204" pitchFamily="49" charset="0"/>
              </a:rPr>
              <a:t>// tree.isLeaf()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(tree.getValue() –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'0'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96848" indent="0" algn="l" rtl="0">
              <a:buNone/>
            </a:pP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leftVal = computeExpTree(tree.getLeft());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rightVal = computeExpTree(tree.getRight());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char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op = tree.getValue();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'+'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+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'-'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-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'*'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*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'/'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/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-1; </a:t>
            </a:r>
            <a:r>
              <a:rPr lang="en-US" sz="2400" dirty="0">
                <a:solidFill>
                  <a:srgbClr val="3F7F5F"/>
                </a:solidFill>
                <a:latin typeface="Consolas" panose="020B0609020204030204" pitchFamily="49" charset="0"/>
              </a:rPr>
              <a:t>//</a:t>
            </a:r>
            <a:r>
              <a:rPr lang="he-IL" sz="2400" dirty="0">
                <a:solidFill>
                  <a:srgbClr val="3F7F5F"/>
                </a:solidFill>
                <a:latin typeface="Consolas" panose="020B0609020204030204" pitchFamily="49" charset="0"/>
              </a:rPr>
              <a:t>לא אמורים להגיע לכאן אם הקלט תקין</a:t>
            </a:r>
          </a:p>
          <a:p>
            <a:pPr marL="96848" indent="0" algn="l" rtl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2400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שקלול עץ ביטוי חשבוני – דוגמת הרצה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4FBEF1-E130-4C35-8D8C-18EEA62BBCF6}"/>
              </a:ext>
            </a:extLst>
          </p:cNvPr>
          <p:cNvSpPr/>
          <p:nvPr/>
        </p:nvSpPr>
        <p:spPr>
          <a:xfrm>
            <a:off x="8366760" y="4760260"/>
            <a:ext cx="3823652" cy="2097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זהו גודל החלון בו יוצג הוידאו שלכם בצד ימין למטה – נסו לא לשים מידע חשוב בחלק זה של השקופית  </a:t>
            </a:r>
            <a:br>
              <a:rPr lang="en-US" dirty="0"/>
            </a:br>
            <a:r>
              <a:rPr lang="he-IL" dirty="0"/>
              <a:t>(לכל אורך המצגת)</a:t>
            </a:r>
          </a:p>
          <a:p>
            <a:pPr algn="ctr"/>
            <a:r>
              <a:rPr lang="he-IL" sz="1600" dirty="0"/>
              <a:t>(תוכלו למחוק ריבוע זה לאחר הקריאה) </a:t>
            </a:r>
            <a:endParaRPr lang="en-US" sz="1600" dirty="0"/>
          </a:p>
        </p:txBody>
      </p:sp>
      <p:pic>
        <p:nvPicPr>
          <p:cNvPr id="3" name="Content Placeholder 8">
            <a:extLst>
              <a:ext uri="{FF2B5EF4-FFF2-40B4-BE49-F238E27FC236}">
                <a16:creationId xmlns:a16="http://schemas.microsoft.com/office/drawing/2014/main" id="{0E30659E-6EAD-470B-A9C3-93B6EA4B90C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16571" y="2163842"/>
            <a:ext cx="2524030" cy="25303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3567CF-42AB-462A-95CE-4298F380D7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47454"/>
          <a:stretch/>
        </p:blipFill>
        <p:spPr>
          <a:xfrm>
            <a:off x="1489751" y="1924041"/>
            <a:ext cx="558987" cy="479602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3AC1FB5C-23D3-4B08-AE4C-E3470760A739}"/>
              </a:ext>
            </a:extLst>
          </p:cNvPr>
          <p:cNvSpPr/>
          <p:nvPr/>
        </p:nvSpPr>
        <p:spPr>
          <a:xfrm rot="5400000">
            <a:off x="10909468" y="4167501"/>
            <a:ext cx="167640" cy="3452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0052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שקלול עץ ביטוי חשבוני – דוגמת הרצה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4FBEF1-E130-4C35-8D8C-18EEA62BBCF6}"/>
              </a:ext>
            </a:extLst>
          </p:cNvPr>
          <p:cNvSpPr/>
          <p:nvPr/>
        </p:nvSpPr>
        <p:spPr>
          <a:xfrm>
            <a:off x="8366760" y="4760260"/>
            <a:ext cx="3823652" cy="2097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זהו גודל החלון בו יוצג הוידאו שלכם בצד ימין למטה – נסו לא לשים מידע חשוב בחלק זה של השקופית  </a:t>
            </a:r>
            <a:br>
              <a:rPr lang="en-US" dirty="0"/>
            </a:br>
            <a:r>
              <a:rPr lang="he-IL" dirty="0"/>
              <a:t>(לכל אורך המצגת)</a:t>
            </a:r>
          </a:p>
          <a:p>
            <a:pPr algn="ctr"/>
            <a:r>
              <a:rPr lang="he-IL" sz="1600" dirty="0"/>
              <a:t>(תוכלו למחוק ריבוע זה לאחר הקריאה) </a:t>
            </a:r>
            <a:endParaRPr lang="en-US" sz="1600" dirty="0"/>
          </a:p>
        </p:txBody>
      </p:sp>
      <p:pic>
        <p:nvPicPr>
          <p:cNvPr id="3" name="Content Placeholder 8">
            <a:extLst>
              <a:ext uri="{FF2B5EF4-FFF2-40B4-BE49-F238E27FC236}">
                <a16:creationId xmlns:a16="http://schemas.microsoft.com/office/drawing/2014/main" id="{0E30659E-6EAD-470B-A9C3-93B6EA4B90C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16571" y="2163842"/>
            <a:ext cx="2524030" cy="2530316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284CE4DE-01D3-4311-B604-783784895474}"/>
              </a:ext>
            </a:extLst>
          </p:cNvPr>
          <p:cNvSpPr/>
          <p:nvPr/>
        </p:nvSpPr>
        <p:spPr>
          <a:xfrm rot="1969343">
            <a:off x="10167151" y="3062751"/>
            <a:ext cx="167640" cy="3452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AA0EDA9-A3D7-4CAE-912A-35E88BE96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8492993" cy="5259318"/>
          </a:xfrm>
        </p:spPr>
        <p:txBody>
          <a:bodyPr>
            <a:normAutofit fontScale="70000" lnSpcReduction="20000"/>
          </a:bodyPr>
          <a:lstStyle/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computeExpTree(BinNode&lt;Character&gt; tree) {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(!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tree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.hasLeft() &amp;&amp; !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tree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.hasRight())	</a:t>
            </a:r>
            <a:r>
              <a:rPr lang="en-US" sz="2400" dirty="0">
                <a:solidFill>
                  <a:srgbClr val="3F7F5F"/>
                </a:solidFill>
                <a:latin typeface="Consolas" panose="020B0609020204030204" pitchFamily="49" charset="0"/>
              </a:rPr>
              <a:t>// tree.isLeaf()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(tree.getValue() –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'0'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96848" indent="0" algn="l" rtl="0">
              <a:buNone/>
            </a:pP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leftVal = computeExpTree(tree.getLeft());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rightVal = computeExpTree(tree.getRight());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char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op = tree.getValue();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'+'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+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'-'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-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'*'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*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'/'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/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-1; </a:t>
            </a:r>
            <a:r>
              <a:rPr lang="en-US" sz="2400" dirty="0">
                <a:solidFill>
                  <a:srgbClr val="3F7F5F"/>
                </a:solidFill>
                <a:latin typeface="Consolas" panose="020B0609020204030204" pitchFamily="49" charset="0"/>
              </a:rPr>
              <a:t>//</a:t>
            </a:r>
            <a:r>
              <a:rPr lang="he-IL" sz="2400" dirty="0">
                <a:solidFill>
                  <a:srgbClr val="3F7F5F"/>
                </a:solidFill>
                <a:latin typeface="Consolas" panose="020B0609020204030204" pitchFamily="49" charset="0"/>
              </a:rPr>
              <a:t>לא אמורים להגיע לכאן אם הקלט תקין</a:t>
            </a:r>
          </a:p>
          <a:p>
            <a:pPr marL="96848" indent="0" algn="l" rtl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2400" dirty="0"/>
          </a:p>
          <a:p>
            <a:endParaRPr lang="en-US" dirty="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20C4DEA6-1A3F-4A5F-8C8D-48B8CD72D4E7}"/>
              </a:ext>
            </a:extLst>
          </p:cNvPr>
          <p:cNvSpPr/>
          <p:nvPr/>
        </p:nvSpPr>
        <p:spPr>
          <a:xfrm rot="16200000">
            <a:off x="1685425" y="3377691"/>
            <a:ext cx="167640" cy="3452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083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שקלול עץ ביטוי חשבוני – דוגמת הרצה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4FBEF1-E130-4C35-8D8C-18EEA62BBCF6}"/>
              </a:ext>
            </a:extLst>
          </p:cNvPr>
          <p:cNvSpPr/>
          <p:nvPr/>
        </p:nvSpPr>
        <p:spPr>
          <a:xfrm>
            <a:off x="8366760" y="4760260"/>
            <a:ext cx="3823652" cy="2097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זהו גודל החלון בו יוצג הוידאו שלכם בצד ימין למטה – נסו לא לשים מידע חשוב בחלק זה של השקופית  </a:t>
            </a:r>
            <a:br>
              <a:rPr lang="en-US" dirty="0"/>
            </a:br>
            <a:r>
              <a:rPr lang="he-IL" dirty="0"/>
              <a:t>(לכל אורך המצגת)</a:t>
            </a:r>
          </a:p>
          <a:p>
            <a:pPr algn="ctr"/>
            <a:r>
              <a:rPr lang="he-IL" sz="1600" dirty="0"/>
              <a:t>(תוכלו למחוק ריבוע זה לאחר הקריאה) </a:t>
            </a:r>
            <a:endParaRPr lang="en-US" sz="1600" dirty="0"/>
          </a:p>
        </p:txBody>
      </p:sp>
      <p:pic>
        <p:nvPicPr>
          <p:cNvPr id="3" name="Content Placeholder 8">
            <a:extLst>
              <a:ext uri="{FF2B5EF4-FFF2-40B4-BE49-F238E27FC236}">
                <a16:creationId xmlns:a16="http://schemas.microsoft.com/office/drawing/2014/main" id="{0E30659E-6EAD-470B-A9C3-93B6EA4B90C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16571" y="2163842"/>
            <a:ext cx="2524030" cy="2530316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284CE4DE-01D3-4311-B604-783784895474}"/>
              </a:ext>
            </a:extLst>
          </p:cNvPr>
          <p:cNvSpPr/>
          <p:nvPr/>
        </p:nvSpPr>
        <p:spPr>
          <a:xfrm rot="1969343">
            <a:off x="10167151" y="3062751"/>
            <a:ext cx="167640" cy="3452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AA0EDA9-A3D7-4CAE-912A-35E88BE96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8492993" cy="5259318"/>
          </a:xfrm>
        </p:spPr>
        <p:txBody>
          <a:bodyPr>
            <a:normAutofit fontScale="70000" lnSpcReduction="20000"/>
          </a:bodyPr>
          <a:lstStyle/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computeExpTree(BinNode&lt;Character&gt; tree) {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(!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tree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.hasLeft() &amp;&amp; !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tree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.hasRight())	</a:t>
            </a:r>
            <a:r>
              <a:rPr lang="en-US" sz="2400" dirty="0">
                <a:solidFill>
                  <a:srgbClr val="3F7F5F"/>
                </a:solidFill>
                <a:latin typeface="Consolas" panose="020B0609020204030204" pitchFamily="49" charset="0"/>
              </a:rPr>
              <a:t>// tree.isLeaf()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(tree.getValue() –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'0'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96848" indent="0" algn="l" rtl="0">
              <a:buNone/>
            </a:pP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leftVal = computeExpTree(tree.getLeft());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rightVal = computeExpTree(tree.getRight());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char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op = tree.getValue();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'+'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+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'-'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-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'*'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*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'/'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/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-1; </a:t>
            </a:r>
            <a:r>
              <a:rPr lang="en-US" sz="2400" dirty="0">
                <a:solidFill>
                  <a:srgbClr val="3F7F5F"/>
                </a:solidFill>
                <a:latin typeface="Consolas" panose="020B0609020204030204" pitchFamily="49" charset="0"/>
              </a:rPr>
              <a:t>//</a:t>
            </a:r>
            <a:r>
              <a:rPr lang="he-IL" sz="2400" dirty="0">
                <a:solidFill>
                  <a:srgbClr val="3F7F5F"/>
                </a:solidFill>
                <a:latin typeface="Consolas" panose="020B0609020204030204" pitchFamily="49" charset="0"/>
              </a:rPr>
              <a:t>לא אמורים להגיע לכאן אם הקלט תקין</a:t>
            </a:r>
          </a:p>
          <a:p>
            <a:pPr marL="96848" indent="0" algn="l" rtl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2400" dirty="0"/>
          </a:p>
          <a:p>
            <a:endParaRPr lang="en-US" dirty="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20C4DEA6-1A3F-4A5F-8C8D-48B8CD72D4E7}"/>
              </a:ext>
            </a:extLst>
          </p:cNvPr>
          <p:cNvSpPr/>
          <p:nvPr/>
        </p:nvSpPr>
        <p:spPr>
          <a:xfrm rot="16200000">
            <a:off x="1685424" y="4761860"/>
            <a:ext cx="167640" cy="3452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91EA39-CA36-4439-A9BF-F88FA9574D91}"/>
              </a:ext>
            </a:extLst>
          </p:cNvPr>
          <p:cNvSpPr txBox="1"/>
          <p:nvPr/>
        </p:nvSpPr>
        <p:spPr>
          <a:xfrm>
            <a:off x="6248401" y="5086588"/>
            <a:ext cx="19405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// 7 * 8 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 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7666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שקלול עץ ביטוי חשבוני – דוגמת הרצה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4FBEF1-E130-4C35-8D8C-18EEA62BBCF6}"/>
              </a:ext>
            </a:extLst>
          </p:cNvPr>
          <p:cNvSpPr/>
          <p:nvPr/>
        </p:nvSpPr>
        <p:spPr>
          <a:xfrm>
            <a:off x="8366760" y="4760260"/>
            <a:ext cx="3823652" cy="2097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זהו גודל החלון בו יוצג הוידאו שלכם בצד ימין למטה – נסו לא לשים מידע חשוב בחלק זה של השקופית  </a:t>
            </a:r>
            <a:br>
              <a:rPr lang="en-US" dirty="0"/>
            </a:br>
            <a:r>
              <a:rPr lang="he-IL" dirty="0"/>
              <a:t>(לכל אורך המצגת)</a:t>
            </a:r>
          </a:p>
          <a:p>
            <a:pPr algn="ctr"/>
            <a:r>
              <a:rPr lang="he-IL" sz="1600" dirty="0"/>
              <a:t>(תוכלו למחוק ריבוע זה לאחר הקריאה) </a:t>
            </a:r>
            <a:endParaRPr lang="en-US" sz="1600" dirty="0"/>
          </a:p>
        </p:txBody>
      </p:sp>
      <p:pic>
        <p:nvPicPr>
          <p:cNvPr id="3" name="Content Placeholder 8">
            <a:extLst>
              <a:ext uri="{FF2B5EF4-FFF2-40B4-BE49-F238E27FC236}">
                <a16:creationId xmlns:a16="http://schemas.microsoft.com/office/drawing/2014/main" id="{0E30659E-6EAD-470B-A9C3-93B6EA4B90C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16571" y="2163842"/>
            <a:ext cx="2524030" cy="2530316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284CE4DE-01D3-4311-B604-783784895474}"/>
              </a:ext>
            </a:extLst>
          </p:cNvPr>
          <p:cNvSpPr/>
          <p:nvPr/>
        </p:nvSpPr>
        <p:spPr>
          <a:xfrm rot="19850558">
            <a:off x="9452327" y="2428240"/>
            <a:ext cx="167640" cy="3452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EB6C331-6A94-4109-B4C4-6F7A803F6A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8528553" cy="5222942"/>
          </a:xfrm>
        </p:spPr>
        <p:txBody>
          <a:bodyPr>
            <a:normAutofit fontScale="70000" lnSpcReduction="20000"/>
          </a:bodyPr>
          <a:lstStyle/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computeExpTree(BinNode&lt;Character&gt; tree) {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(!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tree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.hasLeft() &amp;&amp; !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tree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.hasRight())	</a:t>
            </a:r>
            <a:r>
              <a:rPr lang="en-US" sz="2400" dirty="0">
                <a:solidFill>
                  <a:srgbClr val="3F7F5F"/>
                </a:solidFill>
                <a:latin typeface="Consolas" panose="020B0609020204030204" pitchFamily="49" charset="0"/>
              </a:rPr>
              <a:t>// tree.isLeaf()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(tree.getValue() –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'0'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96848" indent="0" algn="l" rtl="0">
              <a:buNone/>
            </a:pP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leftVal = computeExpTree(tree.getLeft());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rightVal = computeExpTree(tree.getRight());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char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op = tree.getValue();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'+'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+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'-'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-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'*'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*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'/'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/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-1; </a:t>
            </a:r>
            <a:r>
              <a:rPr lang="en-US" sz="2400" dirty="0">
                <a:solidFill>
                  <a:srgbClr val="3F7F5F"/>
                </a:solidFill>
                <a:latin typeface="Consolas" panose="020B0609020204030204" pitchFamily="49" charset="0"/>
              </a:rPr>
              <a:t>//</a:t>
            </a:r>
            <a:r>
              <a:rPr lang="he-IL" sz="2400" dirty="0">
                <a:solidFill>
                  <a:srgbClr val="3F7F5F"/>
                </a:solidFill>
                <a:latin typeface="Consolas" panose="020B0609020204030204" pitchFamily="49" charset="0"/>
              </a:rPr>
              <a:t>לא אמורים להגיע לכאן אם הקלט תקין</a:t>
            </a:r>
          </a:p>
          <a:p>
            <a:pPr marL="96848" indent="0" algn="l" rtl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2400" dirty="0"/>
          </a:p>
          <a:p>
            <a:endParaRPr lang="en-US" dirty="0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A430DC7B-5566-4441-995C-2CC0DBB45ABD}"/>
              </a:ext>
            </a:extLst>
          </p:cNvPr>
          <p:cNvSpPr/>
          <p:nvPr/>
        </p:nvSpPr>
        <p:spPr>
          <a:xfrm rot="16200000">
            <a:off x="1685425" y="3669660"/>
            <a:ext cx="167640" cy="3452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FEFEFD-C2EF-49F0-B754-247BF53FA17F}"/>
              </a:ext>
            </a:extLst>
          </p:cNvPr>
          <p:cNvSpPr txBox="1"/>
          <p:nvPr/>
        </p:nvSpPr>
        <p:spPr>
          <a:xfrm>
            <a:off x="6283962" y="3952581"/>
            <a:ext cx="20827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// 4 + 56 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 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014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שימוש בעץ חוליות בינארי לחישוב ביטוי חשבוני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4FBEF1-E130-4C35-8D8C-18EEA62BBCF6}"/>
              </a:ext>
            </a:extLst>
          </p:cNvPr>
          <p:cNvSpPr/>
          <p:nvPr/>
        </p:nvSpPr>
        <p:spPr>
          <a:xfrm>
            <a:off x="8366760" y="4760260"/>
            <a:ext cx="3823652" cy="2097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זהו גודל החלון בו יוצג הוידאו שלכם בצד ימין למטה – נסו לא לשים מידע חשוב בחלק זה של השקופית  </a:t>
            </a:r>
            <a:br>
              <a:rPr lang="en-US" dirty="0"/>
            </a:br>
            <a:r>
              <a:rPr lang="he-IL" dirty="0"/>
              <a:t>(לכל אורך המצגת)</a:t>
            </a:r>
          </a:p>
          <a:p>
            <a:pPr algn="ctr"/>
            <a:r>
              <a:rPr lang="he-IL" sz="1600" dirty="0"/>
              <a:t>(תוכלו למחוק ריבוע זה לאחר הקריאה) </a:t>
            </a:r>
            <a:endParaRPr lang="en-US" sz="1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05CA5E-44FB-4E31-B9FA-861AEBBF965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e-IL" dirty="0"/>
              <a:t>ביטוי חשבוני (אריתמטי) המיוצג על ידי מחרוזת המכילה פעולות חשבון ומספרים.</a:t>
            </a:r>
          </a:p>
          <a:p>
            <a:r>
              <a:rPr lang="he-IL" dirty="0"/>
              <a:t>שימוש נפוץ בייצוג הזה הוא תוכנית המקבלת ביטוי חשבוני ומחשבת את ערכו.</a:t>
            </a:r>
          </a:p>
          <a:p>
            <a:pPr lvl="1"/>
            <a:r>
              <a:rPr lang="he-IL" dirty="0"/>
              <a:t>בשלב הראשון, התוכנית מייצגת את הביטוי כעץ בינרי.</a:t>
            </a:r>
          </a:p>
          <a:p>
            <a:pPr lvl="1"/>
            <a:r>
              <a:rPr lang="he-IL" dirty="0"/>
              <a:t>בשלב השני היא מחשבת את ערכו על ידי אלגוריתם רקורסיבי פשוט</a:t>
            </a:r>
          </a:p>
          <a:p>
            <a:pPr lvl="2"/>
            <a:r>
              <a:rPr lang="he-IL" dirty="0"/>
              <a:t>גם מהדר (קומפיילר) מייצר קוד לחישוב ביטוי חשבוני על פי גישה דומה.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DC8090-DC86-4302-8CC7-C282775BA040}"/>
              </a:ext>
            </a:extLst>
          </p:cNvPr>
          <p:cNvSpPr txBox="1"/>
          <p:nvPr/>
        </p:nvSpPr>
        <p:spPr>
          <a:xfrm>
            <a:off x="1034962" y="6107832"/>
            <a:ext cx="61792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hlinkClick r:id="rId2"/>
              </a:rPr>
              <a:t>http://cse.net.technion.ac.il/files/2016/09/פרק10.pdf</a:t>
            </a:r>
            <a:endParaRPr lang="en-US" dirty="0"/>
          </a:p>
          <a:p>
            <a:pPr algn="l" rtl="0"/>
            <a:r>
              <a:rPr lang="he-IL" dirty="0"/>
              <a:t>עמוד 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0717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4782B84-831D-49B8-BD49-667C80153F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8513314" cy="5222942"/>
          </a:xfrm>
        </p:spPr>
        <p:txBody>
          <a:bodyPr>
            <a:normAutofit fontScale="70000" lnSpcReduction="20000"/>
          </a:bodyPr>
          <a:lstStyle/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computeExpTree(BinNode&lt;Character&gt; tree) {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(!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tree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.hasLeft() &amp;&amp; !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tree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.hasRight())	</a:t>
            </a:r>
            <a:r>
              <a:rPr lang="en-US" sz="2400" dirty="0">
                <a:solidFill>
                  <a:srgbClr val="3F7F5F"/>
                </a:solidFill>
                <a:latin typeface="Consolas" panose="020B0609020204030204" pitchFamily="49" charset="0"/>
              </a:rPr>
              <a:t>// tree.isLeaf()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(tree.getValue() –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'0'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96848" indent="0" algn="l" rtl="0">
              <a:buNone/>
            </a:pP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leftVal = computeExpTree(tree.getLeft());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rightVal = computeExpTree(tree.getRight());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char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op = tree.getValue();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'+'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+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'-'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-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'*'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*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'/'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/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-1; </a:t>
            </a:r>
            <a:r>
              <a:rPr lang="en-US" sz="2400" dirty="0">
                <a:solidFill>
                  <a:srgbClr val="3F7F5F"/>
                </a:solidFill>
                <a:latin typeface="Consolas" panose="020B0609020204030204" pitchFamily="49" charset="0"/>
              </a:rPr>
              <a:t>//</a:t>
            </a:r>
            <a:r>
              <a:rPr lang="he-IL" sz="2400" dirty="0">
                <a:solidFill>
                  <a:srgbClr val="3F7F5F"/>
                </a:solidFill>
                <a:latin typeface="Consolas" panose="020B0609020204030204" pitchFamily="49" charset="0"/>
              </a:rPr>
              <a:t>לא אמורים להגיע לכאן אם הקלט תקין</a:t>
            </a:r>
          </a:p>
          <a:p>
            <a:pPr marL="96848" indent="0" algn="l" rtl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2400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שקלול עץ ביטוי חשבוני – דוגמת הרצה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4FBEF1-E130-4C35-8D8C-18EEA62BBCF6}"/>
              </a:ext>
            </a:extLst>
          </p:cNvPr>
          <p:cNvSpPr/>
          <p:nvPr/>
        </p:nvSpPr>
        <p:spPr>
          <a:xfrm>
            <a:off x="8366760" y="4760260"/>
            <a:ext cx="3823652" cy="2097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זהו גודל החלון בו יוצג הוידאו שלכם בצד ימין למטה – נסו לא לשים מידע חשוב בחלק זה של השקופית  </a:t>
            </a:r>
            <a:br>
              <a:rPr lang="en-US" dirty="0"/>
            </a:br>
            <a:r>
              <a:rPr lang="he-IL" dirty="0"/>
              <a:t>(לכל אורך המצגת)</a:t>
            </a:r>
          </a:p>
          <a:p>
            <a:pPr algn="ctr"/>
            <a:r>
              <a:rPr lang="he-IL" sz="1600" dirty="0"/>
              <a:t>(תוכלו למחוק ריבוע זה לאחר הקריאה) </a:t>
            </a:r>
            <a:endParaRPr lang="en-US" sz="1600" dirty="0"/>
          </a:p>
        </p:txBody>
      </p:sp>
      <p:pic>
        <p:nvPicPr>
          <p:cNvPr id="3" name="Content Placeholder 8">
            <a:extLst>
              <a:ext uri="{FF2B5EF4-FFF2-40B4-BE49-F238E27FC236}">
                <a16:creationId xmlns:a16="http://schemas.microsoft.com/office/drawing/2014/main" id="{0E30659E-6EAD-470B-A9C3-93B6EA4B90C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16571" y="2163842"/>
            <a:ext cx="2524030" cy="2530316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284CE4DE-01D3-4311-B604-783784895474}"/>
              </a:ext>
            </a:extLst>
          </p:cNvPr>
          <p:cNvSpPr/>
          <p:nvPr/>
        </p:nvSpPr>
        <p:spPr>
          <a:xfrm rot="1630265">
            <a:off x="10398760" y="1818640"/>
            <a:ext cx="167640" cy="3452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092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שקלול עץ ביטוי חשבוני – דוגמת הרצה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4FBEF1-E130-4C35-8D8C-18EEA62BBCF6}"/>
              </a:ext>
            </a:extLst>
          </p:cNvPr>
          <p:cNvSpPr/>
          <p:nvPr/>
        </p:nvSpPr>
        <p:spPr>
          <a:xfrm>
            <a:off x="8366760" y="4760260"/>
            <a:ext cx="3823652" cy="2097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זהו גודל החלון בו יוצג הוידאו שלכם בצד ימין למטה – נסו לא לשים מידע חשוב בחלק זה של השקופית  </a:t>
            </a:r>
            <a:br>
              <a:rPr lang="en-US" dirty="0"/>
            </a:br>
            <a:r>
              <a:rPr lang="he-IL" dirty="0"/>
              <a:t>(לכל אורך המצגת)</a:t>
            </a:r>
          </a:p>
          <a:p>
            <a:pPr algn="ctr"/>
            <a:r>
              <a:rPr lang="he-IL" sz="1600" dirty="0"/>
              <a:t>(תוכלו למחוק ריבוע זה לאחר הקריאה) </a:t>
            </a:r>
            <a:endParaRPr lang="en-US" sz="1600" dirty="0"/>
          </a:p>
        </p:txBody>
      </p:sp>
      <p:pic>
        <p:nvPicPr>
          <p:cNvPr id="3" name="Content Placeholder 8">
            <a:extLst>
              <a:ext uri="{FF2B5EF4-FFF2-40B4-BE49-F238E27FC236}">
                <a16:creationId xmlns:a16="http://schemas.microsoft.com/office/drawing/2014/main" id="{0E30659E-6EAD-470B-A9C3-93B6EA4B90C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16571" y="2163842"/>
            <a:ext cx="2524030" cy="2530316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AA0EDA9-A3D7-4CAE-912A-35E88BE96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8492993" cy="5259318"/>
          </a:xfrm>
        </p:spPr>
        <p:txBody>
          <a:bodyPr>
            <a:normAutofit fontScale="70000" lnSpcReduction="20000"/>
          </a:bodyPr>
          <a:lstStyle/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computeExpTree(BinNode&lt;Character&gt; tree) {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(!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tree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.hasLeft() &amp;&amp; !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tree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.hasRight())	</a:t>
            </a:r>
            <a:r>
              <a:rPr lang="en-US" sz="2400" dirty="0">
                <a:solidFill>
                  <a:srgbClr val="3F7F5F"/>
                </a:solidFill>
                <a:latin typeface="Consolas" panose="020B0609020204030204" pitchFamily="49" charset="0"/>
              </a:rPr>
              <a:t>// tree.isLeaf()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(tree.getValue() –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'0'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96848" indent="0" algn="l" rtl="0">
              <a:buNone/>
            </a:pP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leftVal = computeExpTree(tree.getLeft());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rightVal = computeExpTree(tree.getRight());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char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op = tree.getValue();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'+'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+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'-'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-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'*'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*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'/'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/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-1; </a:t>
            </a:r>
            <a:r>
              <a:rPr lang="en-US" sz="2400" dirty="0">
                <a:solidFill>
                  <a:srgbClr val="3F7F5F"/>
                </a:solidFill>
                <a:latin typeface="Consolas" panose="020B0609020204030204" pitchFamily="49" charset="0"/>
              </a:rPr>
              <a:t>//</a:t>
            </a:r>
            <a:r>
              <a:rPr lang="he-IL" sz="2400" dirty="0">
                <a:solidFill>
                  <a:srgbClr val="3F7F5F"/>
                </a:solidFill>
                <a:latin typeface="Consolas" panose="020B0609020204030204" pitchFamily="49" charset="0"/>
              </a:rPr>
              <a:t>לא אמורים להגיע לכאן אם הקלט תקין</a:t>
            </a:r>
          </a:p>
          <a:p>
            <a:pPr marL="96848" indent="0" algn="l" rtl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2400" dirty="0"/>
          </a:p>
          <a:p>
            <a:endParaRPr lang="en-US" dirty="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E1A10618-8AB0-4611-9CC4-F2F7947CCF0B}"/>
              </a:ext>
            </a:extLst>
          </p:cNvPr>
          <p:cNvSpPr/>
          <p:nvPr/>
        </p:nvSpPr>
        <p:spPr>
          <a:xfrm rot="16200000">
            <a:off x="1685424" y="3112568"/>
            <a:ext cx="167640" cy="3452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8723DABC-BDE0-4C3F-8503-C6A0CBA4D2A7}"/>
              </a:ext>
            </a:extLst>
          </p:cNvPr>
          <p:cNvSpPr/>
          <p:nvPr/>
        </p:nvSpPr>
        <p:spPr>
          <a:xfrm rot="1969343">
            <a:off x="11081254" y="2498872"/>
            <a:ext cx="167640" cy="3452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390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שקלול עץ ביטוי חשבוני – דוגמת הרצה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4FBEF1-E130-4C35-8D8C-18EEA62BBCF6}"/>
              </a:ext>
            </a:extLst>
          </p:cNvPr>
          <p:cNvSpPr/>
          <p:nvPr/>
        </p:nvSpPr>
        <p:spPr>
          <a:xfrm>
            <a:off x="8366760" y="4760260"/>
            <a:ext cx="3823652" cy="2097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זהו גודל החלון בו יוצג הוידאו שלכם בצד ימין למטה – נסו לא לשים מידע חשוב בחלק זה של השקופית  </a:t>
            </a:r>
            <a:br>
              <a:rPr lang="en-US" dirty="0"/>
            </a:br>
            <a:r>
              <a:rPr lang="he-IL" dirty="0"/>
              <a:t>(לכל אורך המצגת)</a:t>
            </a:r>
          </a:p>
          <a:p>
            <a:pPr algn="ctr"/>
            <a:r>
              <a:rPr lang="he-IL" sz="1600" dirty="0"/>
              <a:t>(תוכלו למחוק ריבוע זה לאחר הקריאה) </a:t>
            </a:r>
            <a:endParaRPr lang="en-US" sz="1600" dirty="0"/>
          </a:p>
        </p:txBody>
      </p:sp>
      <p:pic>
        <p:nvPicPr>
          <p:cNvPr id="3" name="Content Placeholder 8">
            <a:extLst>
              <a:ext uri="{FF2B5EF4-FFF2-40B4-BE49-F238E27FC236}">
                <a16:creationId xmlns:a16="http://schemas.microsoft.com/office/drawing/2014/main" id="{0E30659E-6EAD-470B-A9C3-93B6EA4B90C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16571" y="2163842"/>
            <a:ext cx="2524030" cy="2530316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EB6C331-6A94-4109-B4C4-6F7A803F6A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8528553" cy="5222942"/>
          </a:xfrm>
        </p:spPr>
        <p:txBody>
          <a:bodyPr>
            <a:normAutofit fontScale="70000" lnSpcReduction="20000"/>
          </a:bodyPr>
          <a:lstStyle/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computeExpTree(BinNode&lt;Character&gt; tree) {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(!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tree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.hasLeft() &amp;&amp; !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tree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.hasRight())	</a:t>
            </a:r>
            <a:r>
              <a:rPr lang="en-US" sz="2400" dirty="0">
                <a:solidFill>
                  <a:srgbClr val="3F7F5F"/>
                </a:solidFill>
                <a:latin typeface="Consolas" panose="020B0609020204030204" pitchFamily="49" charset="0"/>
              </a:rPr>
              <a:t>// tree.isLeaf()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(tree.getValue() –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'0'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96848" indent="0" algn="l" rtl="0">
              <a:buNone/>
            </a:pP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leftVal = computeExpTree(tree.getLeft());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rightVal = computeExpTree(tree.getRight());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char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op = tree.getValue();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'+'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+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'-'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-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'*'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*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'/'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/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-1; </a:t>
            </a:r>
            <a:r>
              <a:rPr lang="en-US" sz="2400" dirty="0">
                <a:solidFill>
                  <a:srgbClr val="3F7F5F"/>
                </a:solidFill>
                <a:latin typeface="Consolas" panose="020B0609020204030204" pitchFamily="49" charset="0"/>
              </a:rPr>
              <a:t>//</a:t>
            </a:r>
            <a:r>
              <a:rPr lang="he-IL" sz="2400" dirty="0">
                <a:solidFill>
                  <a:srgbClr val="3F7F5F"/>
                </a:solidFill>
                <a:latin typeface="Consolas" panose="020B0609020204030204" pitchFamily="49" charset="0"/>
              </a:rPr>
              <a:t>לא אמורים להגיע לכאן אם הקלט תקין</a:t>
            </a:r>
          </a:p>
          <a:p>
            <a:pPr marL="96848" indent="0" algn="l" rtl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2400" dirty="0"/>
          </a:p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A66AC30-C88D-48EE-A924-F0E9DA07D9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8965" r="-11265"/>
          <a:stretch/>
        </p:blipFill>
        <p:spPr>
          <a:xfrm>
            <a:off x="1437868" y="1943271"/>
            <a:ext cx="662753" cy="47960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E936AF1-444E-40BE-924C-B6E38BDE465B}"/>
              </a:ext>
            </a:extLst>
          </p:cNvPr>
          <p:cNvSpPr txBox="1"/>
          <p:nvPr/>
        </p:nvSpPr>
        <p:spPr>
          <a:xfrm>
            <a:off x="391160" y="6702552"/>
            <a:ext cx="34340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://www.pngall.com/red-cross-mark-pn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nc/3.0/"/>
              </a:rPr>
              <a:t>CC BY-NC</a:t>
            </a:r>
            <a:endParaRPr lang="en-US" sz="900" dirty="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A80A19D5-E456-4B4D-89A0-9C4D09C890A5}"/>
              </a:ext>
            </a:extLst>
          </p:cNvPr>
          <p:cNvSpPr/>
          <p:nvPr/>
        </p:nvSpPr>
        <p:spPr>
          <a:xfrm rot="1969343">
            <a:off x="11081254" y="2498872"/>
            <a:ext cx="167640" cy="3452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5606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שקלול עץ ביטוי חשבוני – דוגמת הרצה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4FBEF1-E130-4C35-8D8C-18EEA62BBCF6}"/>
              </a:ext>
            </a:extLst>
          </p:cNvPr>
          <p:cNvSpPr/>
          <p:nvPr/>
        </p:nvSpPr>
        <p:spPr>
          <a:xfrm>
            <a:off x="8366760" y="4760260"/>
            <a:ext cx="3823652" cy="2097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זהו גודל החלון בו יוצג הוידאו שלכם בצד ימין למטה – נסו לא לשים מידע חשוב בחלק זה של השקופית  </a:t>
            </a:r>
            <a:br>
              <a:rPr lang="en-US" dirty="0"/>
            </a:br>
            <a:r>
              <a:rPr lang="he-IL" dirty="0"/>
              <a:t>(לכל אורך המצגת)</a:t>
            </a:r>
          </a:p>
          <a:p>
            <a:pPr algn="ctr"/>
            <a:r>
              <a:rPr lang="he-IL" sz="1600" dirty="0"/>
              <a:t>(תוכלו למחוק ריבוע זה לאחר הקריאה) </a:t>
            </a:r>
            <a:endParaRPr lang="en-US" sz="1600" dirty="0"/>
          </a:p>
        </p:txBody>
      </p:sp>
      <p:pic>
        <p:nvPicPr>
          <p:cNvPr id="3" name="Content Placeholder 8">
            <a:extLst>
              <a:ext uri="{FF2B5EF4-FFF2-40B4-BE49-F238E27FC236}">
                <a16:creationId xmlns:a16="http://schemas.microsoft.com/office/drawing/2014/main" id="{0E30659E-6EAD-470B-A9C3-93B6EA4B90C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16571" y="2163842"/>
            <a:ext cx="2524030" cy="2530316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284CE4DE-01D3-4311-B604-783784895474}"/>
              </a:ext>
            </a:extLst>
          </p:cNvPr>
          <p:cNvSpPr/>
          <p:nvPr/>
        </p:nvSpPr>
        <p:spPr>
          <a:xfrm rot="19850558">
            <a:off x="10278761" y="3064832"/>
            <a:ext cx="167640" cy="3452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EB6C331-6A94-4109-B4C4-6F7A803F6A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8528553" cy="5222942"/>
          </a:xfrm>
        </p:spPr>
        <p:txBody>
          <a:bodyPr>
            <a:normAutofit fontScale="70000" lnSpcReduction="20000"/>
          </a:bodyPr>
          <a:lstStyle/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computeExpTree(BinNode&lt;Character&gt; tree) {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(!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tree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.hasLeft() &amp;&amp; !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tree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.hasRight())	</a:t>
            </a:r>
            <a:r>
              <a:rPr lang="en-US" sz="2400" dirty="0">
                <a:solidFill>
                  <a:srgbClr val="3F7F5F"/>
                </a:solidFill>
                <a:latin typeface="Consolas" panose="020B0609020204030204" pitchFamily="49" charset="0"/>
              </a:rPr>
              <a:t>// tree.isLeaf()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(tree.getValue() –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'0'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96848" indent="0" algn="l" rtl="0">
              <a:buNone/>
            </a:pP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leftVal = computeExpTree(tree.getLeft());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rightVal = computeExpTree(tree.getRight());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char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op = tree.getValue();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'+'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+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'-'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-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'*'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*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'/'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/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-1; </a:t>
            </a:r>
            <a:r>
              <a:rPr lang="en-US" sz="2400" dirty="0">
                <a:solidFill>
                  <a:srgbClr val="3F7F5F"/>
                </a:solidFill>
                <a:latin typeface="Consolas" panose="020B0609020204030204" pitchFamily="49" charset="0"/>
              </a:rPr>
              <a:t>//</a:t>
            </a:r>
            <a:r>
              <a:rPr lang="he-IL" sz="2400" dirty="0">
                <a:solidFill>
                  <a:srgbClr val="3F7F5F"/>
                </a:solidFill>
                <a:latin typeface="Consolas" panose="020B0609020204030204" pitchFamily="49" charset="0"/>
              </a:rPr>
              <a:t>לא אמורים להגיע לכאן אם הקלט תקין</a:t>
            </a:r>
          </a:p>
          <a:p>
            <a:pPr marL="96848" indent="0" algn="l" rtl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2400" dirty="0"/>
          </a:p>
          <a:p>
            <a:endParaRPr lang="en-US" dirty="0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A430DC7B-5566-4441-995C-2CC0DBB45ABD}"/>
              </a:ext>
            </a:extLst>
          </p:cNvPr>
          <p:cNvSpPr/>
          <p:nvPr/>
        </p:nvSpPr>
        <p:spPr>
          <a:xfrm rot="16200000">
            <a:off x="1685425" y="2821705"/>
            <a:ext cx="167640" cy="3452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2257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שקלול עץ ביטוי חשבוני – דוגמת הרצה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4FBEF1-E130-4C35-8D8C-18EEA62BBCF6}"/>
              </a:ext>
            </a:extLst>
          </p:cNvPr>
          <p:cNvSpPr/>
          <p:nvPr/>
        </p:nvSpPr>
        <p:spPr>
          <a:xfrm>
            <a:off x="8366760" y="4760260"/>
            <a:ext cx="3823652" cy="2097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זהו גודל החלון בו יוצג הוידאו שלכם בצד ימין למטה – נסו לא לשים מידע חשוב בחלק זה של השקופית  </a:t>
            </a:r>
            <a:br>
              <a:rPr lang="en-US" dirty="0"/>
            </a:br>
            <a:r>
              <a:rPr lang="he-IL" dirty="0"/>
              <a:t>(לכל אורך המצגת)</a:t>
            </a:r>
          </a:p>
          <a:p>
            <a:pPr algn="ctr"/>
            <a:r>
              <a:rPr lang="he-IL" sz="1600" dirty="0"/>
              <a:t>(תוכלו למחוק ריבוע זה לאחר הקריאה) </a:t>
            </a:r>
            <a:endParaRPr lang="en-US" sz="1600" dirty="0"/>
          </a:p>
        </p:txBody>
      </p:sp>
      <p:pic>
        <p:nvPicPr>
          <p:cNvPr id="3" name="Content Placeholder 8">
            <a:extLst>
              <a:ext uri="{FF2B5EF4-FFF2-40B4-BE49-F238E27FC236}">
                <a16:creationId xmlns:a16="http://schemas.microsoft.com/office/drawing/2014/main" id="{0E30659E-6EAD-470B-A9C3-93B6EA4B90C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16571" y="2163842"/>
            <a:ext cx="2524030" cy="2530316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284CE4DE-01D3-4311-B604-783784895474}"/>
              </a:ext>
            </a:extLst>
          </p:cNvPr>
          <p:cNvSpPr/>
          <p:nvPr/>
        </p:nvSpPr>
        <p:spPr>
          <a:xfrm rot="19850558">
            <a:off x="10278761" y="3064832"/>
            <a:ext cx="167640" cy="3452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EB6C331-6A94-4109-B4C4-6F7A803F6A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8528553" cy="5222942"/>
          </a:xfrm>
        </p:spPr>
        <p:txBody>
          <a:bodyPr>
            <a:normAutofit fontScale="70000" lnSpcReduction="20000"/>
          </a:bodyPr>
          <a:lstStyle/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computeExpTree(BinNode&lt;Character&gt; tree) {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(!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tree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.hasLeft() &amp;&amp; !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tree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.hasRight())	</a:t>
            </a:r>
            <a:r>
              <a:rPr lang="en-US" sz="2400" dirty="0">
                <a:solidFill>
                  <a:srgbClr val="3F7F5F"/>
                </a:solidFill>
                <a:latin typeface="Consolas" panose="020B0609020204030204" pitchFamily="49" charset="0"/>
              </a:rPr>
              <a:t>// tree.isLeaf()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(tree.getValue() –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'0'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96848" indent="0" algn="l" rtl="0">
              <a:buNone/>
            </a:pP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leftVal = computeExpTree(tree.getLeft());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rightVal = computeExpTree(tree.getRight());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char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op = tree.getValue();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'+'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+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'-'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-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'*'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*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'/'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/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-1; </a:t>
            </a:r>
            <a:r>
              <a:rPr lang="en-US" sz="2400" dirty="0">
                <a:solidFill>
                  <a:srgbClr val="3F7F5F"/>
                </a:solidFill>
                <a:latin typeface="Consolas" panose="020B0609020204030204" pitchFamily="49" charset="0"/>
              </a:rPr>
              <a:t>//</a:t>
            </a:r>
            <a:r>
              <a:rPr lang="he-IL" sz="2400" dirty="0">
                <a:solidFill>
                  <a:srgbClr val="3F7F5F"/>
                </a:solidFill>
                <a:latin typeface="Consolas" panose="020B0609020204030204" pitchFamily="49" charset="0"/>
              </a:rPr>
              <a:t>לא אמורים להגיע לכאן אם הקלט תקין</a:t>
            </a:r>
          </a:p>
          <a:p>
            <a:pPr marL="96848" indent="0" algn="l" rtl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2400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CA1893-1520-4092-8DB0-E0D80EDA50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47454"/>
          <a:stretch/>
        </p:blipFill>
        <p:spPr>
          <a:xfrm>
            <a:off x="1489751" y="1924041"/>
            <a:ext cx="558987" cy="47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7706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שקלול עץ ביטוי חשבוני – דוגמת הרצה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4FBEF1-E130-4C35-8D8C-18EEA62BBCF6}"/>
              </a:ext>
            </a:extLst>
          </p:cNvPr>
          <p:cNvSpPr/>
          <p:nvPr/>
        </p:nvSpPr>
        <p:spPr>
          <a:xfrm>
            <a:off x="8366760" y="4760260"/>
            <a:ext cx="3823652" cy="2097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זהו גודל החלון בו יוצג הוידאו שלכם בצד ימין למטה – נסו לא לשים מידע חשוב בחלק זה של השקופית  </a:t>
            </a:r>
            <a:br>
              <a:rPr lang="en-US" dirty="0"/>
            </a:br>
            <a:r>
              <a:rPr lang="he-IL" dirty="0"/>
              <a:t>(לכל אורך המצגת)</a:t>
            </a:r>
          </a:p>
          <a:p>
            <a:pPr algn="ctr"/>
            <a:r>
              <a:rPr lang="he-IL" sz="1600" dirty="0"/>
              <a:t>(תוכלו למחוק ריבוע זה לאחר הקריאה) </a:t>
            </a:r>
            <a:endParaRPr lang="en-US" sz="1600" dirty="0"/>
          </a:p>
        </p:txBody>
      </p:sp>
      <p:pic>
        <p:nvPicPr>
          <p:cNvPr id="3" name="Content Placeholder 8">
            <a:extLst>
              <a:ext uri="{FF2B5EF4-FFF2-40B4-BE49-F238E27FC236}">
                <a16:creationId xmlns:a16="http://schemas.microsoft.com/office/drawing/2014/main" id="{0E30659E-6EAD-470B-A9C3-93B6EA4B90C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16571" y="2163842"/>
            <a:ext cx="2524030" cy="2530316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EB6C331-6A94-4109-B4C4-6F7A803F6A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8528553" cy="5222942"/>
          </a:xfrm>
        </p:spPr>
        <p:txBody>
          <a:bodyPr>
            <a:normAutofit fontScale="70000" lnSpcReduction="20000"/>
          </a:bodyPr>
          <a:lstStyle/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computeExpTree(BinNode&lt;Character&gt; tree) {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(!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tree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.hasLeft() &amp;&amp; !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tree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.hasRight())	</a:t>
            </a:r>
            <a:r>
              <a:rPr lang="en-US" sz="2400" dirty="0">
                <a:solidFill>
                  <a:srgbClr val="3F7F5F"/>
                </a:solidFill>
                <a:latin typeface="Consolas" panose="020B0609020204030204" pitchFamily="49" charset="0"/>
              </a:rPr>
              <a:t>// tree.isLeaf()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(tree.getValue() –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'0'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96848" indent="0" algn="l" rtl="0">
              <a:buNone/>
            </a:pP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leftVal = computeExpTree(tree.getLeft());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rightVal = computeExpTree(tree.getRight());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char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op = tree.getValue();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'+'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+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'-'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-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'*'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*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'/'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/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-1; </a:t>
            </a:r>
            <a:r>
              <a:rPr lang="en-US" sz="2400" dirty="0">
                <a:solidFill>
                  <a:srgbClr val="3F7F5F"/>
                </a:solidFill>
                <a:latin typeface="Consolas" panose="020B0609020204030204" pitchFamily="49" charset="0"/>
              </a:rPr>
              <a:t>//</a:t>
            </a:r>
            <a:r>
              <a:rPr lang="he-IL" sz="2400" dirty="0">
                <a:solidFill>
                  <a:srgbClr val="3F7F5F"/>
                </a:solidFill>
                <a:latin typeface="Consolas" panose="020B0609020204030204" pitchFamily="49" charset="0"/>
              </a:rPr>
              <a:t>לא אמורים להגיע לכאן אם הקלט תקין</a:t>
            </a:r>
          </a:p>
          <a:p>
            <a:pPr marL="96848" indent="0" algn="l" rtl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2400" dirty="0"/>
          </a:p>
          <a:p>
            <a:endParaRPr lang="en-US" dirty="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A80A19D5-E456-4B4D-89A0-9C4D09C890A5}"/>
              </a:ext>
            </a:extLst>
          </p:cNvPr>
          <p:cNvSpPr/>
          <p:nvPr/>
        </p:nvSpPr>
        <p:spPr>
          <a:xfrm rot="1969343">
            <a:off x="11081254" y="2498872"/>
            <a:ext cx="167640" cy="3452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3663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שקלול עץ ביטוי חשבוני – דוגמת הרצה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4FBEF1-E130-4C35-8D8C-18EEA62BBCF6}"/>
              </a:ext>
            </a:extLst>
          </p:cNvPr>
          <p:cNvSpPr/>
          <p:nvPr/>
        </p:nvSpPr>
        <p:spPr>
          <a:xfrm>
            <a:off x="8366760" y="4760260"/>
            <a:ext cx="3823652" cy="2097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זהו גודל החלון בו יוצג הוידאו שלכם בצד ימין למטה – נסו לא לשים מידע חשוב בחלק זה של השקופית  </a:t>
            </a:r>
            <a:br>
              <a:rPr lang="en-US" dirty="0"/>
            </a:br>
            <a:r>
              <a:rPr lang="he-IL" dirty="0"/>
              <a:t>(לכל אורך המצגת)</a:t>
            </a:r>
          </a:p>
          <a:p>
            <a:pPr algn="ctr"/>
            <a:r>
              <a:rPr lang="he-IL" sz="1600" dirty="0"/>
              <a:t>(תוכלו למחוק ריבוע זה לאחר הקריאה) </a:t>
            </a:r>
            <a:endParaRPr lang="en-US" sz="1600" dirty="0"/>
          </a:p>
        </p:txBody>
      </p:sp>
      <p:pic>
        <p:nvPicPr>
          <p:cNvPr id="3" name="Content Placeholder 8">
            <a:extLst>
              <a:ext uri="{FF2B5EF4-FFF2-40B4-BE49-F238E27FC236}">
                <a16:creationId xmlns:a16="http://schemas.microsoft.com/office/drawing/2014/main" id="{0E30659E-6EAD-470B-A9C3-93B6EA4B90C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16571" y="2163842"/>
            <a:ext cx="2524030" cy="2530316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EB6C331-6A94-4109-B4C4-6F7A803F6A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8528553" cy="5222942"/>
          </a:xfrm>
        </p:spPr>
        <p:txBody>
          <a:bodyPr>
            <a:normAutofit fontScale="70000" lnSpcReduction="20000"/>
          </a:bodyPr>
          <a:lstStyle/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computeExpTree(BinNode&lt;Character&gt; tree) {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(!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tree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.hasLeft() &amp;&amp; !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tree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.hasRight())	</a:t>
            </a:r>
            <a:r>
              <a:rPr lang="en-US" sz="2400" dirty="0">
                <a:solidFill>
                  <a:srgbClr val="3F7F5F"/>
                </a:solidFill>
                <a:latin typeface="Consolas" panose="020B0609020204030204" pitchFamily="49" charset="0"/>
              </a:rPr>
              <a:t>// tree.isLeaf()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(tree.getValue() –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'0'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96848" indent="0" algn="l" rtl="0">
              <a:buNone/>
            </a:pP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leftVal = computeExpTree(tree.getLeft());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rightVal = computeExpTree(tree.getRight());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char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op = tree.getValue();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'+'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+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'-'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-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'*'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*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'/'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/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-1; </a:t>
            </a:r>
            <a:r>
              <a:rPr lang="en-US" sz="2400" dirty="0">
                <a:solidFill>
                  <a:srgbClr val="3F7F5F"/>
                </a:solidFill>
                <a:latin typeface="Consolas" panose="020B0609020204030204" pitchFamily="49" charset="0"/>
              </a:rPr>
              <a:t>//</a:t>
            </a:r>
            <a:r>
              <a:rPr lang="he-IL" sz="2400" dirty="0">
                <a:solidFill>
                  <a:srgbClr val="3F7F5F"/>
                </a:solidFill>
                <a:latin typeface="Consolas" panose="020B0609020204030204" pitchFamily="49" charset="0"/>
              </a:rPr>
              <a:t>לא אמורים להגיע לכאן אם הקלט תקין</a:t>
            </a:r>
          </a:p>
          <a:p>
            <a:pPr marL="96848" indent="0" algn="l" rtl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2400" dirty="0"/>
          </a:p>
          <a:p>
            <a:endParaRPr lang="en-US" dirty="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A80A19D5-E456-4B4D-89A0-9C4D09C890A5}"/>
              </a:ext>
            </a:extLst>
          </p:cNvPr>
          <p:cNvSpPr/>
          <p:nvPr/>
        </p:nvSpPr>
        <p:spPr>
          <a:xfrm rot="1969343">
            <a:off x="11456781" y="3065920"/>
            <a:ext cx="167640" cy="3452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1B73359C-902B-4320-AEBA-D10BDAE390D9}"/>
              </a:ext>
            </a:extLst>
          </p:cNvPr>
          <p:cNvSpPr/>
          <p:nvPr/>
        </p:nvSpPr>
        <p:spPr>
          <a:xfrm rot="16200000">
            <a:off x="1685424" y="3112568"/>
            <a:ext cx="167640" cy="3452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516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שקלול עץ ביטוי חשבוני – דוגמת הרצה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4FBEF1-E130-4C35-8D8C-18EEA62BBCF6}"/>
              </a:ext>
            </a:extLst>
          </p:cNvPr>
          <p:cNvSpPr/>
          <p:nvPr/>
        </p:nvSpPr>
        <p:spPr>
          <a:xfrm>
            <a:off x="8366760" y="4760260"/>
            <a:ext cx="3823652" cy="2097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זהו גודל החלון בו יוצג הוידאו שלכם בצד ימין למטה – נסו לא לשים מידע חשוב בחלק זה של השקופית  </a:t>
            </a:r>
            <a:br>
              <a:rPr lang="en-US" dirty="0"/>
            </a:br>
            <a:r>
              <a:rPr lang="he-IL" dirty="0"/>
              <a:t>(לכל אורך המצגת)</a:t>
            </a:r>
          </a:p>
          <a:p>
            <a:pPr algn="ctr"/>
            <a:r>
              <a:rPr lang="he-IL" sz="1600" dirty="0"/>
              <a:t>(תוכלו למחוק ריבוע זה לאחר הקריאה) </a:t>
            </a:r>
            <a:endParaRPr lang="en-US" sz="1600" dirty="0"/>
          </a:p>
        </p:txBody>
      </p:sp>
      <p:pic>
        <p:nvPicPr>
          <p:cNvPr id="3" name="Content Placeholder 8">
            <a:extLst>
              <a:ext uri="{FF2B5EF4-FFF2-40B4-BE49-F238E27FC236}">
                <a16:creationId xmlns:a16="http://schemas.microsoft.com/office/drawing/2014/main" id="{0E30659E-6EAD-470B-A9C3-93B6EA4B90C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16571" y="2163842"/>
            <a:ext cx="2524030" cy="2530316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EB6C331-6A94-4109-B4C4-6F7A803F6A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8528553" cy="5222942"/>
          </a:xfrm>
        </p:spPr>
        <p:txBody>
          <a:bodyPr>
            <a:normAutofit fontScale="70000" lnSpcReduction="20000"/>
          </a:bodyPr>
          <a:lstStyle/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computeExpTree(BinNode&lt;Character&gt; tree) {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(!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tree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.hasLeft() &amp;&amp; !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tree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.hasRight())	</a:t>
            </a:r>
            <a:r>
              <a:rPr lang="en-US" sz="2400" dirty="0">
                <a:solidFill>
                  <a:srgbClr val="3F7F5F"/>
                </a:solidFill>
                <a:latin typeface="Consolas" panose="020B0609020204030204" pitchFamily="49" charset="0"/>
              </a:rPr>
              <a:t>// tree.isLeaf()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(tree.getValue() –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'0'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96848" indent="0" algn="l" rtl="0">
              <a:buNone/>
            </a:pP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leftVal = computeExpTree(tree.getLeft());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rightVal = computeExpTree(tree.getRight());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char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op = tree.getValue();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'+'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+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'-'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-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'*'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*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'/'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/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-1; </a:t>
            </a:r>
            <a:r>
              <a:rPr lang="en-US" sz="2400" dirty="0">
                <a:solidFill>
                  <a:srgbClr val="3F7F5F"/>
                </a:solidFill>
                <a:latin typeface="Consolas" panose="020B0609020204030204" pitchFamily="49" charset="0"/>
              </a:rPr>
              <a:t>//</a:t>
            </a:r>
            <a:r>
              <a:rPr lang="he-IL" sz="2400" dirty="0">
                <a:solidFill>
                  <a:srgbClr val="3F7F5F"/>
                </a:solidFill>
                <a:latin typeface="Consolas" panose="020B0609020204030204" pitchFamily="49" charset="0"/>
              </a:rPr>
              <a:t>לא אמורים להגיע לכאן אם הקלט תקין</a:t>
            </a:r>
          </a:p>
          <a:p>
            <a:pPr marL="96848" indent="0" algn="l" rtl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2400" dirty="0"/>
          </a:p>
          <a:p>
            <a:endParaRPr lang="en-US" dirty="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A80A19D5-E456-4B4D-89A0-9C4D09C890A5}"/>
              </a:ext>
            </a:extLst>
          </p:cNvPr>
          <p:cNvSpPr/>
          <p:nvPr/>
        </p:nvSpPr>
        <p:spPr>
          <a:xfrm rot="1969343">
            <a:off x="11456781" y="3065920"/>
            <a:ext cx="167640" cy="3452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EF5FC2-718C-46F2-A49E-2829764FBC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47454"/>
          <a:stretch/>
        </p:blipFill>
        <p:spPr>
          <a:xfrm>
            <a:off x="1489751" y="1924041"/>
            <a:ext cx="558987" cy="47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98683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שקלול עץ ביטוי חשבוני – דוגמת הרצה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4FBEF1-E130-4C35-8D8C-18EEA62BBCF6}"/>
              </a:ext>
            </a:extLst>
          </p:cNvPr>
          <p:cNvSpPr/>
          <p:nvPr/>
        </p:nvSpPr>
        <p:spPr>
          <a:xfrm>
            <a:off x="8366760" y="4760260"/>
            <a:ext cx="3823652" cy="2097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זהו גודל החלון בו יוצג הוידאו שלכם בצד ימין למטה – נסו לא לשים מידע חשוב בחלק זה של השקופית  </a:t>
            </a:r>
            <a:br>
              <a:rPr lang="en-US" dirty="0"/>
            </a:br>
            <a:r>
              <a:rPr lang="he-IL" dirty="0"/>
              <a:t>(לכל אורך המצגת)</a:t>
            </a:r>
          </a:p>
          <a:p>
            <a:pPr algn="ctr"/>
            <a:r>
              <a:rPr lang="he-IL" sz="1600" dirty="0"/>
              <a:t>(תוכלו למחוק ריבוע זה לאחר הקריאה) </a:t>
            </a:r>
            <a:endParaRPr lang="en-US" sz="1600" dirty="0"/>
          </a:p>
        </p:txBody>
      </p:sp>
      <p:pic>
        <p:nvPicPr>
          <p:cNvPr id="3" name="Content Placeholder 8">
            <a:extLst>
              <a:ext uri="{FF2B5EF4-FFF2-40B4-BE49-F238E27FC236}">
                <a16:creationId xmlns:a16="http://schemas.microsoft.com/office/drawing/2014/main" id="{0E30659E-6EAD-470B-A9C3-93B6EA4B90C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16571" y="2163842"/>
            <a:ext cx="2524030" cy="2530316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EB6C331-6A94-4109-B4C4-6F7A803F6A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8528553" cy="5222942"/>
          </a:xfrm>
        </p:spPr>
        <p:txBody>
          <a:bodyPr>
            <a:normAutofit fontScale="70000" lnSpcReduction="20000"/>
          </a:bodyPr>
          <a:lstStyle/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computeExpTree(BinNode&lt;Character&gt; tree) {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(!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tree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.hasLeft() &amp;&amp; !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tree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.hasRight())	</a:t>
            </a:r>
            <a:r>
              <a:rPr lang="en-US" sz="2400" dirty="0">
                <a:solidFill>
                  <a:srgbClr val="3F7F5F"/>
                </a:solidFill>
                <a:latin typeface="Consolas" panose="020B0609020204030204" pitchFamily="49" charset="0"/>
              </a:rPr>
              <a:t>// tree.isLeaf()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(tree.getValue() –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'0'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96848" indent="0" algn="l" rtl="0">
              <a:buNone/>
            </a:pP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leftVal = computeExpTree(tree.getLeft());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rightVal = computeExpTree(tree.getRight());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char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op = tree.getValue();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'+'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+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'-'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-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'*'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*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'/'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/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-1; </a:t>
            </a:r>
            <a:r>
              <a:rPr lang="en-US" sz="2400" dirty="0">
                <a:solidFill>
                  <a:srgbClr val="3F7F5F"/>
                </a:solidFill>
                <a:latin typeface="Consolas" panose="020B0609020204030204" pitchFamily="49" charset="0"/>
              </a:rPr>
              <a:t>//</a:t>
            </a:r>
            <a:r>
              <a:rPr lang="he-IL" sz="2400" dirty="0">
                <a:solidFill>
                  <a:srgbClr val="3F7F5F"/>
                </a:solidFill>
                <a:latin typeface="Consolas" panose="020B0609020204030204" pitchFamily="49" charset="0"/>
              </a:rPr>
              <a:t>לא אמורים להגיע לכאן אם הקלט תקין</a:t>
            </a:r>
          </a:p>
          <a:p>
            <a:pPr marL="96848" indent="0" algn="l" rtl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2400" dirty="0"/>
          </a:p>
          <a:p>
            <a:endParaRPr lang="en-US" dirty="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A80A19D5-E456-4B4D-89A0-9C4D09C890A5}"/>
              </a:ext>
            </a:extLst>
          </p:cNvPr>
          <p:cNvSpPr/>
          <p:nvPr/>
        </p:nvSpPr>
        <p:spPr>
          <a:xfrm rot="1969343">
            <a:off x="11081254" y="2498872"/>
            <a:ext cx="167640" cy="3452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501C576B-3024-4B39-833A-212846BEC7F2}"/>
              </a:ext>
            </a:extLst>
          </p:cNvPr>
          <p:cNvSpPr/>
          <p:nvPr/>
        </p:nvSpPr>
        <p:spPr>
          <a:xfrm rot="16200000">
            <a:off x="1685425" y="3377691"/>
            <a:ext cx="167640" cy="3452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6658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שקלול עץ ביטוי חשבוני – דוגמת הרצה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4FBEF1-E130-4C35-8D8C-18EEA62BBCF6}"/>
              </a:ext>
            </a:extLst>
          </p:cNvPr>
          <p:cNvSpPr/>
          <p:nvPr/>
        </p:nvSpPr>
        <p:spPr>
          <a:xfrm>
            <a:off x="8366760" y="4760260"/>
            <a:ext cx="3823652" cy="2097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זהו גודל החלון בו יוצג הוידאו שלכם בצד ימין למטה – נסו לא לשים מידע חשוב בחלק זה של השקופית  </a:t>
            </a:r>
            <a:br>
              <a:rPr lang="en-US" dirty="0"/>
            </a:br>
            <a:r>
              <a:rPr lang="he-IL" dirty="0"/>
              <a:t>(לכל אורך המצגת)</a:t>
            </a:r>
          </a:p>
          <a:p>
            <a:pPr algn="ctr"/>
            <a:r>
              <a:rPr lang="he-IL" sz="1600" dirty="0"/>
              <a:t>(תוכלו למחוק ריבוע זה לאחר הקריאה) </a:t>
            </a:r>
            <a:endParaRPr lang="en-US" sz="1600" dirty="0"/>
          </a:p>
        </p:txBody>
      </p:sp>
      <p:pic>
        <p:nvPicPr>
          <p:cNvPr id="3" name="Content Placeholder 8">
            <a:extLst>
              <a:ext uri="{FF2B5EF4-FFF2-40B4-BE49-F238E27FC236}">
                <a16:creationId xmlns:a16="http://schemas.microsoft.com/office/drawing/2014/main" id="{0E30659E-6EAD-470B-A9C3-93B6EA4B90C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16571" y="2163842"/>
            <a:ext cx="2524030" cy="2530316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AA0EDA9-A3D7-4CAE-912A-35E88BE96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8492993" cy="5259318"/>
          </a:xfrm>
        </p:spPr>
        <p:txBody>
          <a:bodyPr>
            <a:normAutofit fontScale="70000" lnSpcReduction="20000"/>
          </a:bodyPr>
          <a:lstStyle/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computeExpTree(BinNode&lt;Character&gt; tree) {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(!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tree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.hasLeft() &amp;&amp; !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tree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.hasRight())	</a:t>
            </a:r>
            <a:r>
              <a:rPr lang="en-US" sz="2400" dirty="0">
                <a:solidFill>
                  <a:srgbClr val="3F7F5F"/>
                </a:solidFill>
                <a:latin typeface="Consolas" panose="020B0609020204030204" pitchFamily="49" charset="0"/>
              </a:rPr>
              <a:t>// tree.isLeaf()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(tree.getValue() –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'0'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96848" indent="0" algn="l" rtl="0">
              <a:buNone/>
            </a:pP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leftVal = computeExpTree(tree.getLeft());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rightVal = computeExpTree(tree.getRight());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char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op = tree.getValue();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'+'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+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'-'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-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'*'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*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'/'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/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-1; </a:t>
            </a:r>
            <a:r>
              <a:rPr lang="en-US" sz="2400" dirty="0">
                <a:solidFill>
                  <a:srgbClr val="3F7F5F"/>
                </a:solidFill>
                <a:latin typeface="Consolas" panose="020B0609020204030204" pitchFamily="49" charset="0"/>
              </a:rPr>
              <a:t>//</a:t>
            </a:r>
            <a:r>
              <a:rPr lang="he-IL" sz="2400" dirty="0">
                <a:solidFill>
                  <a:srgbClr val="3F7F5F"/>
                </a:solidFill>
                <a:latin typeface="Consolas" panose="020B0609020204030204" pitchFamily="49" charset="0"/>
              </a:rPr>
              <a:t>לא אמורים להגיע לכאן אם הקלט תקין</a:t>
            </a:r>
          </a:p>
          <a:p>
            <a:pPr marL="96848" indent="0" algn="l" rtl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2400" dirty="0"/>
          </a:p>
          <a:p>
            <a:endParaRPr lang="en-US" dirty="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20C4DEA6-1A3F-4A5F-8C8D-48B8CD72D4E7}"/>
              </a:ext>
            </a:extLst>
          </p:cNvPr>
          <p:cNvSpPr/>
          <p:nvPr/>
        </p:nvSpPr>
        <p:spPr>
          <a:xfrm rot="16200000">
            <a:off x="1685424" y="5362059"/>
            <a:ext cx="167640" cy="3452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91EA39-CA36-4439-A9BF-F88FA9574D91}"/>
              </a:ext>
            </a:extLst>
          </p:cNvPr>
          <p:cNvSpPr txBox="1"/>
          <p:nvPr/>
        </p:nvSpPr>
        <p:spPr>
          <a:xfrm>
            <a:off x="6248401" y="5647733"/>
            <a:ext cx="19405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// 9 * 3 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 3</a:t>
            </a:r>
            <a:endParaRPr lang="en-US" dirty="0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472F4FC4-CB5D-40A7-A3D4-2DD4210DC7DA}"/>
              </a:ext>
            </a:extLst>
          </p:cNvPr>
          <p:cNvSpPr/>
          <p:nvPr/>
        </p:nvSpPr>
        <p:spPr>
          <a:xfrm rot="1969343">
            <a:off x="11081254" y="2498872"/>
            <a:ext cx="167640" cy="3452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071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עץ חוליות בינארי – הגדרות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4FBEF1-E130-4C35-8D8C-18EEA62BBCF6}"/>
              </a:ext>
            </a:extLst>
          </p:cNvPr>
          <p:cNvSpPr/>
          <p:nvPr/>
        </p:nvSpPr>
        <p:spPr>
          <a:xfrm>
            <a:off x="8366760" y="4760260"/>
            <a:ext cx="3823652" cy="2097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זהו גודל החלון בו יוצג הוידאו שלכם בצד ימין למטה – נסו לא לשים מידע חשוב בחלק זה של השקופית  </a:t>
            </a:r>
            <a:br>
              <a:rPr lang="en-US" dirty="0"/>
            </a:br>
            <a:r>
              <a:rPr lang="he-IL" dirty="0"/>
              <a:t>(לכל אורך המצגת)</a:t>
            </a:r>
          </a:p>
          <a:p>
            <a:pPr algn="ctr"/>
            <a:r>
              <a:rPr lang="he-IL" sz="1600" dirty="0"/>
              <a:t>(תוכלו למחוק ריבוע זה לאחר הקריאה) </a:t>
            </a:r>
            <a:endParaRPr lang="en-US" sz="1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05CA5E-44FB-4E31-B9FA-861AEBBF965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he-IL" dirty="0"/>
              <a:t>נניח כי ביטוי חשבוני מכיל מספרים ואת פעולות החשבון: חיבור, חיסור, כפל וחילוק.</a:t>
            </a:r>
          </a:p>
          <a:p>
            <a:pPr lvl="1"/>
            <a:r>
              <a:rPr lang="he-IL" b="1" dirty="0"/>
              <a:t>הפעולות</a:t>
            </a:r>
            <a:r>
              <a:rPr lang="he-IL" dirty="0"/>
              <a:t> נקראות </a:t>
            </a:r>
            <a:r>
              <a:rPr lang="he-IL" b="1" dirty="0"/>
              <a:t>אופרטורים</a:t>
            </a:r>
            <a:r>
              <a:rPr lang="he-IL" dirty="0"/>
              <a:t>,</a:t>
            </a:r>
          </a:p>
          <a:p>
            <a:pPr lvl="1"/>
            <a:r>
              <a:rPr lang="he-IL" dirty="0"/>
              <a:t>ואילו </a:t>
            </a:r>
            <a:r>
              <a:rPr lang="he-IL" b="1" dirty="0"/>
              <a:t>הארגומנטים</a:t>
            </a:r>
            <a:r>
              <a:rPr lang="he-IL" dirty="0"/>
              <a:t> שלהן (שהם מספרים או ביטויים)</a:t>
            </a:r>
            <a:br>
              <a:rPr lang="en-US" dirty="0"/>
            </a:br>
            <a:r>
              <a:rPr lang="he-IL" dirty="0"/>
              <a:t>נקראים </a:t>
            </a:r>
            <a:r>
              <a:rPr lang="he-IL" b="1" dirty="0"/>
              <a:t>אופרנדים</a:t>
            </a:r>
            <a:r>
              <a:rPr lang="he-IL" dirty="0"/>
              <a:t>.</a:t>
            </a:r>
          </a:p>
          <a:p>
            <a:r>
              <a:rPr lang="he-IL" dirty="0"/>
              <a:t>כדי לפשט את הטיפול בביטוי נניח שהמספרים הם חד ספרתיים, וכן נניח שהביטוי עצמו וכל תת-ביטוי שלו אינם ביטויים מהצורה:</a:t>
            </a:r>
            <a:br>
              <a:rPr lang="en-US" dirty="0"/>
            </a:br>
            <a:r>
              <a:rPr lang="en-US" dirty="0"/>
              <a:t>x</a:t>
            </a:r>
            <a:r>
              <a:rPr lang="he-IL" dirty="0"/>
              <a:t>- (מינוס איקס)</a:t>
            </a:r>
            <a:r>
              <a:rPr lang="en-US" dirty="0"/>
              <a:t>.</a:t>
            </a:r>
            <a:endParaRPr lang="he-IL" dirty="0"/>
          </a:p>
          <a:p>
            <a:pPr lvl="1"/>
            <a:r>
              <a:rPr lang="he-IL" dirty="0"/>
              <a:t>כמו כן, כדי לחסוך את הטיפול בקדימויות שבין</a:t>
            </a:r>
            <a:r>
              <a:rPr lang="en-US" dirty="0"/>
              <a:t> </a:t>
            </a:r>
            <a:r>
              <a:rPr lang="he-IL" dirty="0"/>
              <a:t>האופרטורים, נניח שהביטוי החשבוני "ממוסגר לחלוטין", כלומר סביב כל אופרטור ושני</a:t>
            </a:r>
            <a:r>
              <a:rPr lang="en-US" dirty="0"/>
              <a:t> </a:t>
            </a:r>
            <a:r>
              <a:rPr lang="he-IL" dirty="0"/>
              <a:t>האופרנדים שעליהם הוא פועל מופיעים סוגריים.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DC8090-DC86-4302-8CC7-C282775BA040}"/>
              </a:ext>
            </a:extLst>
          </p:cNvPr>
          <p:cNvSpPr txBox="1"/>
          <p:nvPr/>
        </p:nvSpPr>
        <p:spPr>
          <a:xfrm>
            <a:off x="1034962" y="6107832"/>
            <a:ext cx="61792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hlinkClick r:id="rId2"/>
              </a:rPr>
              <a:t>http://cse.net.technion.ac.il/files/2016/09/פרק10.pdf</a:t>
            </a:r>
            <a:endParaRPr lang="en-US" dirty="0"/>
          </a:p>
          <a:p>
            <a:pPr algn="l" rtl="0"/>
            <a:r>
              <a:rPr lang="he-IL" dirty="0"/>
              <a:t>עמוד 23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A4337D-B2B4-42DA-BB21-259666A20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0213" y="3801013"/>
            <a:ext cx="2870199" cy="6203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EABA0CF-2D0E-4D4F-A65F-2361BC6EFB30}"/>
                  </a:ext>
                </a:extLst>
              </p:cNvPr>
              <p:cNvSpPr txBox="1"/>
              <p:nvPr/>
            </p:nvSpPr>
            <p:spPr>
              <a:xfrm>
                <a:off x="9349183" y="2570993"/>
                <a:ext cx="281225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𝑜𝑝𝑒𝑟𝑎𝑛𝑑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𝑜𝑝𝑒𝑟𝑎𝑡𝑜𝑟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𝑜𝑝𝑒𝑟𝑎𝑛𝑑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EABA0CF-2D0E-4D4F-A65F-2361BC6EF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9183" y="2570993"/>
                <a:ext cx="2812257" cy="276999"/>
              </a:xfrm>
              <a:prstGeom prst="rect">
                <a:avLst/>
              </a:prstGeom>
              <a:blipFill>
                <a:blip r:embed="rId4"/>
                <a:stretch>
                  <a:fillRect l="-3037" t="-2222" r="-3037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44DB733B-6823-4C5A-A5E3-A886B1331F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0131" y="3076575"/>
            <a:ext cx="1838325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3780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4782B84-831D-49B8-BD49-667C80153F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8513314" cy="5222942"/>
          </a:xfrm>
        </p:spPr>
        <p:txBody>
          <a:bodyPr>
            <a:normAutofit fontScale="70000" lnSpcReduction="20000"/>
          </a:bodyPr>
          <a:lstStyle/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computeExpTree(BinNode&lt;Character&gt; tree) {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(!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tree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.hasLeft() &amp;&amp; !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tree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.hasRight())	</a:t>
            </a:r>
            <a:r>
              <a:rPr lang="en-US" sz="2400" dirty="0">
                <a:solidFill>
                  <a:srgbClr val="3F7F5F"/>
                </a:solidFill>
                <a:latin typeface="Consolas" panose="020B0609020204030204" pitchFamily="49" charset="0"/>
              </a:rPr>
              <a:t>// tree.isLeaf()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(tree.getValue() –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'0'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96848" indent="0" algn="l" rtl="0">
              <a:buNone/>
            </a:pP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leftVal = computeExpTree(tree.getLeft());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rightVal = computeExpTree(tree.getRight());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char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op = tree.getValue();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'+'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+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'-'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-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'*'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*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(op ==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'/'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(leftVal / rightVal);</a:t>
            </a:r>
          </a:p>
          <a:p>
            <a:pPr marL="96848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	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-1; </a:t>
            </a:r>
            <a:r>
              <a:rPr lang="en-US" sz="2400" dirty="0">
                <a:solidFill>
                  <a:srgbClr val="3F7F5F"/>
                </a:solidFill>
                <a:latin typeface="Consolas" panose="020B0609020204030204" pitchFamily="49" charset="0"/>
              </a:rPr>
              <a:t>//</a:t>
            </a:r>
            <a:r>
              <a:rPr lang="he-IL" sz="2400" dirty="0">
                <a:solidFill>
                  <a:srgbClr val="3F7F5F"/>
                </a:solidFill>
                <a:latin typeface="Consolas" panose="020B0609020204030204" pitchFamily="49" charset="0"/>
              </a:rPr>
              <a:t>לא אמורים להגיע לכאן אם הקלט תקין</a:t>
            </a:r>
          </a:p>
          <a:p>
            <a:pPr marL="96848" indent="0" algn="l" rtl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2400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שקלול עץ ביטוי חשבוני – דוגמת הרצה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4FBEF1-E130-4C35-8D8C-18EEA62BBCF6}"/>
              </a:ext>
            </a:extLst>
          </p:cNvPr>
          <p:cNvSpPr/>
          <p:nvPr/>
        </p:nvSpPr>
        <p:spPr>
          <a:xfrm>
            <a:off x="8366760" y="4760260"/>
            <a:ext cx="3823652" cy="2097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זהו גודל החלון בו יוצג הוידאו שלכם בצד ימין למטה – נסו לא לשים מידע חשוב בחלק זה של השקופית  </a:t>
            </a:r>
            <a:br>
              <a:rPr lang="en-US" dirty="0"/>
            </a:br>
            <a:r>
              <a:rPr lang="he-IL" dirty="0"/>
              <a:t>(לכל אורך המצגת)</a:t>
            </a:r>
          </a:p>
          <a:p>
            <a:pPr algn="ctr"/>
            <a:r>
              <a:rPr lang="he-IL" sz="1600" dirty="0"/>
              <a:t>(תוכלו למחוק ריבוע זה לאחר הקריאה) </a:t>
            </a:r>
            <a:endParaRPr lang="en-US" sz="1600" dirty="0"/>
          </a:p>
        </p:txBody>
      </p:sp>
      <p:pic>
        <p:nvPicPr>
          <p:cNvPr id="3" name="Content Placeholder 8">
            <a:extLst>
              <a:ext uri="{FF2B5EF4-FFF2-40B4-BE49-F238E27FC236}">
                <a16:creationId xmlns:a16="http://schemas.microsoft.com/office/drawing/2014/main" id="{0E30659E-6EAD-470B-A9C3-93B6EA4B90C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16571" y="2163842"/>
            <a:ext cx="2524030" cy="2530316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284CE4DE-01D3-4311-B604-783784895474}"/>
              </a:ext>
            </a:extLst>
          </p:cNvPr>
          <p:cNvSpPr/>
          <p:nvPr/>
        </p:nvSpPr>
        <p:spPr>
          <a:xfrm rot="1630265">
            <a:off x="10398760" y="1818640"/>
            <a:ext cx="167640" cy="3452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40E20C1C-6581-432E-B9C1-73EAFB66520D}"/>
              </a:ext>
            </a:extLst>
          </p:cNvPr>
          <p:cNvSpPr/>
          <p:nvPr/>
        </p:nvSpPr>
        <p:spPr>
          <a:xfrm rot="16200000">
            <a:off x="1685424" y="4223818"/>
            <a:ext cx="167640" cy="3452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5A4FC3-5B72-40BF-AC71-B771B8028BBF}"/>
              </a:ext>
            </a:extLst>
          </p:cNvPr>
          <p:cNvSpPr txBox="1"/>
          <p:nvPr/>
        </p:nvSpPr>
        <p:spPr>
          <a:xfrm>
            <a:off x="6248400" y="4509492"/>
            <a:ext cx="20624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// 60 - 3 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 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2153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6469D9-7AB5-4B51-A971-96A91FB99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AB8BD618-A489-477B-BCFF-DD00331D5EA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he-IL" dirty="0"/>
              <a:t>תרגול אמצע</a:t>
            </a:r>
          </a:p>
          <a:p>
            <a:pPr lvl="1"/>
            <a:r>
              <a:rPr lang="he-IL" dirty="0"/>
              <a:t>סרקו את הברקוד משמאל</a:t>
            </a:r>
          </a:p>
          <a:p>
            <a:pPr lvl="2"/>
            <a:r>
              <a:rPr lang="he-IL" dirty="0"/>
              <a:t>או </a:t>
            </a:r>
            <a:r>
              <a:rPr lang="he-IL" dirty="0" err="1"/>
              <a:t>גילשו</a:t>
            </a:r>
            <a:r>
              <a:rPr lang="he-IL" dirty="0"/>
              <a:t> לכתובת שבתחתית</a:t>
            </a:r>
          </a:p>
        </p:txBody>
      </p:sp>
      <p:pic>
        <p:nvPicPr>
          <p:cNvPr id="7" name="תמונה 6" descr="תמונה שמכילה אובייקט, שעון&#10;&#10;התיאור נוצר באופן אוטומטי">
            <a:extLst>
              <a:ext uri="{FF2B5EF4-FFF2-40B4-BE49-F238E27FC236}">
                <a16:creationId xmlns:a16="http://schemas.microsoft.com/office/drawing/2014/main" id="{300B5EBA-5684-439B-82F6-2B288C3AC2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3F2EE"/>
              </a:clrFrom>
              <a:clrTo>
                <a:srgbClr val="F3F2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" t="21296" r="8702"/>
          <a:stretch/>
        </p:blipFill>
        <p:spPr>
          <a:xfrm flipH="1">
            <a:off x="-1" y="4314285"/>
            <a:ext cx="2277745" cy="2037982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E1336D4C-B954-4D7A-A012-BC33384799E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89" y="1331227"/>
            <a:ext cx="2942173" cy="2942173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D989127E-4432-4D24-8B7A-2550CB04B507}"/>
              </a:ext>
            </a:extLst>
          </p:cNvPr>
          <p:cNvSpPr/>
          <p:nvPr/>
        </p:nvSpPr>
        <p:spPr>
          <a:xfrm>
            <a:off x="635507" y="828252"/>
            <a:ext cx="21451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6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סרקו אותי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13835F1C-B5CB-4AC9-A596-95F0074BA572}"/>
              </a:ext>
            </a:extLst>
          </p:cNvPr>
          <p:cNvSpPr/>
          <p:nvPr/>
        </p:nvSpPr>
        <p:spPr>
          <a:xfrm>
            <a:off x="12279398" y="375222"/>
            <a:ext cx="3006322" cy="51863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אם ברצונכם לשלב במצגות  קישור לפעילות או לדפי מידע, תוכלו לעשות זאת בקלות.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צפו בסרטון הבא: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he-IL" dirty="0">
              <a:solidFill>
                <a:srgbClr val="002060"/>
              </a:solidFill>
            </a:endParaRPr>
          </a:p>
          <a:p>
            <a:pPr algn="ctr"/>
            <a:br>
              <a:rPr lang="en-US" dirty="0">
                <a:solidFill>
                  <a:srgbClr val="002060"/>
                </a:solidFill>
                <a:hlinkClick r:id="rId5"/>
              </a:rPr>
            </a:br>
            <a:r>
              <a:rPr lang="en-US" dirty="0">
                <a:solidFill>
                  <a:srgbClr val="002060"/>
                </a:solidFill>
                <a:hlinkClick r:id="rId6"/>
              </a:rPr>
              <a:t>https://youtu.be/xODFEFLQ8PQ</a:t>
            </a:r>
            <a:endParaRPr lang="en-US" dirty="0">
              <a:solidFill>
                <a:srgbClr val="002060"/>
              </a:solidFill>
            </a:endParaRPr>
          </a:p>
          <a:p>
            <a:pPr algn="ctr"/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אתר מומלץ ליצירת </a:t>
            </a:r>
            <a:r>
              <a:rPr lang="en-US" dirty="0">
                <a:solidFill>
                  <a:srgbClr val="002060"/>
                </a:solidFill>
              </a:rPr>
              <a:t>QR</a:t>
            </a:r>
            <a:r>
              <a:rPr lang="he-IL" dirty="0">
                <a:solidFill>
                  <a:srgbClr val="002060"/>
                </a:solidFill>
              </a:rPr>
              <a:t>:</a:t>
            </a:r>
          </a:p>
          <a:p>
            <a:pPr algn="ctr"/>
            <a:r>
              <a:rPr lang="en-US" dirty="0">
                <a:hlinkClick r:id="rId7"/>
              </a:rPr>
              <a:t>https://www.the-qrcode-generator.com/</a:t>
            </a:r>
            <a:endParaRPr lang="he-IL" dirty="0"/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  <a:highlight>
                  <a:srgbClr val="FFFF00"/>
                </a:highlight>
              </a:rPr>
              <a:t>החליפו את הקוד בשקופית לקוד החדש שקיבלתם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sz="1600" dirty="0">
                <a:solidFill>
                  <a:srgbClr val="002060"/>
                </a:solidFill>
              </a:rPr>
              <a:t>(אם אין לכם צורך בשקופית זו, מחקו אותה)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747F1D-4827-4A19-ADAC-B662AD81FEC3}"/>
              </a:ext>
            </a:extLst>
          </p:cNvPr>
          <p:cNvSpPr txBox="1"/>
          <p:nvPr/>
        </p:nvSpPr>
        <p:spPr>
          <a:xfrm>
            <a:off x="645459" y="2299447"/>
            <a:ext cx="20545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000" b="1" dirty="0"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קוד לדוגמה  בלבד </a:t>
            </a:r>
            <a:br>
              <a:rPr lang="en-US" sz="2000" b="1" dirty="0"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he-IL" sz="2000" b="1" dirty="0"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(מחקו טקסט זה)</a:t>
            </a:r>
            <a:endParaRPr lang="en-US" sz="2000" b="1" dirty="0"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30EA16-24A7-4676-B42D-F4556BAF93BF}"/>
              </a:ext>
            </a:extLst>
          </p:cNvPr>
          <p:cNvSpPr txBox="1"/>
          <p:nvPr/>
        </p:nvSpPr>
        <p:spPr>
          <a:xfrm>
            <a:off x="4357688" y="5333276"/>
            <a:ext cx="3476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https://qrgo.page.link/whbPF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B213F3D-A3C9-49C2-B1D4-6AB4E8CF68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89" y="1321573"/>
            <a:ext cx="2759389" cy="275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3565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C9259-BD27-44CF-89D5-877243D9C8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he-IL" dirty="0"/>
              <a:t>רעיונות לשכלול בעץ ביטוי חשבוני</a:t>
            </a:r>
          </a:p>
        </p:txBody>
      </p:sp>
    </p:spTree>
    <p:extLst>
      <p:ext uri="{BB962C8B-B14F-4D97-AF65-F5344CB8AC3E}">
        <p14:creationId xmlns:p14="http://schemas.microsoft.com/office/powerpoint/2010/main" val="270184075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381125" y="1025601"/>
            <a:ext cx="8702478" cy="431447"/>
          </a:xfrm>
        </p:spPr>
        <p:txBody>
          <a:bodyPr/>
          <a:lstStyle/>
          <a:p>
            <a:pPr rtl="1"/>
            <a:r>
              <a:rPr lang="he-IL" dirty="0"/>
              <a:t>רעיונות לשכלול בעץ ביטוי חשבוני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4FBEF1-E130-4C35-8D8C-18EEA62BBCF6}"/>
              </a:ext>
            </a:extLst>
          </p:cNvPr>
          <p:cNvSpPr/>
          <p:nvPr/>
        </p:nvSpPr>
        <p:spPr>
          <a:xfrm>
            <a:off x="8366760" y="4760260"/>
            <a:ext cx="3823652" cy="2097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זהו גודל החלון בו יוצג הוידאו שלכם בצד ימין למטה – נסו לא לשים מידע חשוב בחלק זה של השקופית  </a:t>
            </a:r>
            <a:br>
              <a:rPr lang="en-US" dirty="0"/>
            </a:br>
            <a:r>
              <a:rPr lang="he-IL" dirty="0"/>
              <a:t>(לכל אורך המצגת)</a:t>
            </a:r>
          </a:p>
          <a:p>
            <a:pPr algn="ctr"/>
            <a:r>
              <a:rPr lang="he-IL" sz="1600" dirty="0"/>
              <a:t>(תוכלו למחוק ריבוע זה לאחר הקריאה) </a:t>
            </a:r>
            <a:endParaRPr lang="en-US" sz="1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4BC3EF-13A2-4702-914A-65AA4A0DE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6" y="1710442"/>
            <a:ext cx="7339835" cy="4152517"/>
          </a:xfrm>
        </p:spPr>
        <p:txBody>
          <a:bodyPr>
            <a:noAutofit/>
          </a:bodyPr>
          <a:lstStyle/>
          <a:p>
            <a:r>
              <a:rPr lang="he-IL" dirty="0"/>
              <a:t>מספרים בעלי יותר מספרה אחת</a:t>
            </a:r>
          </a:p>
          <a:p>
            <a:r>
              <a:rPr lang="he-IL" dirty="0">
                <a:solidFill>
                  <a:srgbClr val="192A72"/>
                </a:solidFill>
              </a:rPr>
              <a:t>מספרים עשרוניים</a:t>
            </a:r>
          </a:p>
          <a:p>
            <a:r>
              <a:rPr lang="he-IL" dirty="0">
                <a:solidFill>
                  <a:srgbClr val="192A72"/>
                </a:solidFill>
              </a:rPr>
              <a:t>בדיקת תקינות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41043E-5E1E-41A7-AA7A-945E154C92BE}"/>
              </a:ext>
            </a:extLst>
          </p:cNvPr>
          <p:cNvSpPr txBox="1"/>
          <p:nvPr/>
        </p:nvSpPr>
        <p:spPr>
          <a:xfrm>
            <a:off x="-7673095" y="6971946"/>
            <a:ext cx="46456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2" tooltip="http://www.pngall.com/red-cross-mark-pn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3" tooltip="https://creativecommons.org/licenses/by-nc/3.0/"/>
              </a:rPr>
              <a:t>CC BY-NC</a:t>
            </a:r>
            <a:endParaRPr lang="en-US" sz="9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52C5E9-E8AA-4259-8DA1-48C5D49B7394}"/>
              </a:ext>
            </a:extLst>
          </p:cNvPr>
          <p:cNvSpPr txBox="1"/>
          <p:nvPr/>
        </p:nvSpPr>
        <p:spPr>
          <a:xfrm>
            <a:off x="-872492" y="6467121"/>
            <a:ext cx="46456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2" tooltip="http://www.pngall.com/red-cross-mark-pn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3" tooltip="https://creativecommons.org/licenses/by-nc/3.0/"/>
              </a:rPr>
              <a:t>CC BY-NC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30327227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6469D9-7AB5-4B51-A971-96A91FB99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AB8BD618-A489-477B-BCFF-DD00331D5EA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he-IL" dirty="0"/>
              <a:t>תרגול סוף</a:t>
            </a:r>
          </a:p>
          <a:p>
            <a:pPr lvl="1"/>
            <a:r>
              <a:rPr lang="he-IL" dirty="0"/>
              <a:t>סרקו את הברקוד משמאל</a:t>
            </a:r>
          </a:p>
          <a:p>
            <a:pPr lvl="2"/>
            <a:r>
              <a:rPr lang="he-IL" dirty="0"/>
              <a:t>או </a:t>
            </a:r>
            <a:r>
              <a:rPr lang="he-IL" dirty="0" err="1"/>
              <a:t>גילשו</a:t>
            </a:r>
            <a:r>
              <a:rPr lang="he-IL" dirty="0"/>
              <a:t> לכתובת שבתחתית</a:t>
            </a:r>
          </a:p>
        </p:txBody>
      </p:sp>
      <p:pic>
        <p:nvPicPr>
          <p:cNvPr id="7" name="תמונה 6" descr="תמונה שמכילה אובייקט, שעון&#10;&#10;התיאור נוצר באופן אוטומטי">
            <a:extLst>
              <a:ext uri="{FF2B5EF4-FFF2-40B4-BE49-F238E27FC236}">
                <a16:creationId xmlns:a16="http://schemas.microsoft.com/office/drawing/2014/main" id="{300B5EBA-5684-439B-82F6-2B288C3AC2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3F2EE"/>
              </a:clrFrom>
              <a:clrTo>
                <a:srgbClr val="F3F2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" t="21296" r="8702"/>
          <a:stretch/>
        </p:blipFill>
        <p:spPr>
          <a:xfrm flipH="1">
            <a:off x="-1" y="4314285"/>
            <a:ext cx="2277745" cy="2037982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E1336D4C-B954-4D7A-A012-BC33384799E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89" y="1331227"/>
            <a:ext cx="2942173" cy="2942173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D989127E-4432-4D24-8B7A-2550CB04B507}"/>
              </a:ext>
            </a:extLst>
          </p:cNvPr>
          <p:cNvSpPr/>
          <p:nvPr/>
        </p:nvSpPr>
        <p:spPr>
          <a:xfrm>
            <a:off x="635507" y="828252"/>
            <a:ext cx="21451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6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סרקו אותי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13835F1C-B5CB-4AC9-A596-95F0074BA572}"/>
              </a:ext>
            </a:extLst>
          </p:cNvPr>
          <p:cNvSpPr/>
          <p:nvPr/>
        </p:nvSpPr>
        <p:spPr>
          <a:xfrm>
            <a:off x="12279398" y="375222"/>
            <a:ext cx="3006322" cy="51863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אם ברצונכם לשלב במצגות  קישור לפעילות או לדפי מידע, תוכלו לעשות זאת בקלות.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צפו בסרטון הבא: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he-IL" dirty="0">
              <a:solidFill>
                <a:srgbClr val="002060"/>
              </a:solidFill>
            </a:endParaRPr>
          </a:p>
          <a:p>
            <a:pPr algn="ctr"/>
            <a:br>
              <a:rPr lang="en-US" dirty="0">
                <a:solidFill>
                  <a:srgbClr val="002060"/>
                </a:solidFill>
                <a:hlinkClick r:id="rId5"/>
              </a:rPr>
            </a:br>
            <a:r>
              <a:rPr lang="en-US" dirty="0">
                <a:solidFill>
                  <a:srgbClr val="002060"/>
                </a:solidFill>
                <a:hlinkClick r:id="rId6"/>
              </a:rPr>
              <a:t>https://youtu.be/xODFEFLQ8PQ</a:t>
            </a:r>
            <a:endParaRPr lang="en-US" dirty="0">
              <a:solidFill>
                <a:srgbClr val="002060"/>
              </a:solidFill>
            </a:endParaRPr>
          </a:p>
          <a:p>
            <a:pPr algn="ctr"/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אתר מומלץ ליצירת </a:t>
            </a:r>
            <a:r>
              <a:rPr lang="en-US" dirty="0">
                <a:solidFill>
                  <a:srgbClr val="002060"/>
                </a:solidFill>
              </a:rPr>
              <a:t>QR</a:t>
            </a:r>
            <a:r>
              <a:rPr lang="he-IL" dirty="0">
                <a:solidFill>
                  <a:srgbClr val="002060"/>
                </a:solidFill>
              </a:rPr>
              <a:t>:</a:t>
            </a:r>
          </a:p>
          <a:p>
            <a:pPr algn="ctr"/>
            <a:r>
              <a:rPr lang="en-US" dirty="0">
                <a:hlinkClick r:id="rId7"/>
              </a:rPr>
              <a:t>https://www.the-qrcode-generator.com/</a:t>
            </a:r>
            <a:endParaRPr lang="he-IL" dirty="0"/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  <a:highlight>
                  <a:srgbClr val="FFFF00"/>
                </a:highlight>
              </a:rPr>
              <a:t>החליפו את הקוד בשקופית לקוד החדש שקיבלתם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sz="1600" dirty="0">
                <a:solidFill>
                  <a:srgbClr val="002060"/>
                </a:solidFill>
              </a:rPr>
              <a:t>(אם אין לכם צורך בשקופית זו, מחקו אותה)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747F1D-4827-4A19-ADAC-B662AD81FEC3}"/>
              </a:ext>
            </a:extLst>
          </p:cNvPr>
          <p:cNvSpPr txBox="1"/>
          <p:nvPr/>
        </p:nvSpPr>
        <p:spPr>
          <a:xfrm>
            <a:off x="645459" y="2299447"/>
            <a:ext cx="20545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000" b="1" dirty="0"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קוד לדוגמה  בלבד </a:t>
            </a:r>
            <a:br>
              <a:rPr lang="en-US" sz="2000" b="1" dirty="0"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he-IL" sz="2000" b="1" dirty="0"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(מחקו טקסט זה)</a:t>
            </a:r>
            <a:endParaRPr lang="en-US" sz="2000" b="1" dirty="0"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617AC0-57FD-4716-9302-7FA866F16315}"/>
              </a:ext>
            </a:extLst>
          </p:cNvPr>
          <p:cNvSpPr txBox="1"/>
          <p:nvPr/>
        </p:nvSpPr>
        <p:spPr>
          <a:xfrm>
            <a:off x="4357688" y="5333276"/>
            <a:ext cx="3476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https://qrgo.page.link/whbPF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80663B-9CBA-48B3-A047-842FF17187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89" y="1321573"/>
            <a:ext cx="2759389" cy="275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4150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סיכום ביניים והצפי לשיעור הבא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4FBEF1-E130-4C35-8D8C-18EEA62BBCF6}"/>
              </a:ext>
            </a:extLst>
          </p:cNvPr>
          <p:cNvSpPr/>
          <p:nvPr/>
        </p:nvSpPr>
        <p:spPr>
          <a:xfrm>
            <a:off x="8366760" y="4760260"/>
            <a:ext cx="3823652" cy="2097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זהו גודל החלון בו יוצג הוידאו שלכם בצד ימין למטה – נסו לא לשים מידע חשוב בחלק זה של השקופית  </a:t>
            </a:r>
            <a:br>
              <a:rPr lang="en-US" dirty="0"/>
            </a:br>
            <a:r>
              <a:rPr lang="he-IL" dirty="0"/>
              <a:t>(לכל אורך המצגת)</a:t>
            </a:r>
          </a:p>
          <a:p>
            <a:pPr algn="ctr"/>
            <a:r>
              <a:rPr lang="he-IL" sz="1600" dirty="0"/>
              <a:t>(תוכלו למחוק ריבוע זה לאחר הקריאה) </a:t>
            </a:r>
            <a:endParaRPr lang="en-US" sz="1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3D6692-F9A2-4428-A7E7-0758AED3B9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7" y="1583583"/>
            <a:ext cx="7339834" cy="5274417"/>
          </a:xfrm>
        </p:spPr>
        <p:txBody>
          <a:bodyPr>
            <a:normAutofit/>
          </a:bodyPr>
          <a:lstStyle/>
          <a:p>
            <a:pPr marL="342900" indent="-342900"/>
            <a:r>
              <a:rPr lang="he-IL" dirty="0"/>
              <a:t>ראינו עד עכשיו</a:t>
            </a:r>
          </a:p>
          <a:p>
            <a:pPr marL="646142" lvl="1" indent="-342900"/>
            <a:r>
              <a:rPr lang="he-IL" dirty="0"/>
              <a:t>יצירת עץ ביטוי חשבוני לפי מחרוזת נתונה המייצגת ביטוי חשבוני</a:t>
            </a:r>
          </a:p>
          <a:p>
            <a:pPr marL="646142" lvl="1" indent="-342900"/>
            <a:r>
              <a:rPr lang="he-IL" dirty="0"/>
              <a:t>שקלול עץ ביטוי חשבוני</a:t>
            </a:r>
          </a:p>
          <a:p>
            <a:pPr marL="303242" lvl="1" indent="0">
              <a:buNone/>
            </a:pPr>
            <a:endParaRPr lang="he-IL" dirty="0"/>
          </a:p>
          <a:p>
            <a:pPr marL="342900" indent="-342900"/>
            <a:r>
              <a:rPr lang="he-IL" dirty="0"/>
              <a:t>צפי לשיעור הבא</a:t>
            </a:r>
          </a:p>
          <a:p>
            <a:pPr marL="646142" lvl="1" indent="-342900"/>
            <a:r>
              <a:rPr lang="he-IL" dirty="0"/>
              <a:t>עץ חיפוש בינארי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61FB61F-34A4-4E4F-9496-8FB223D7EDC7}"/>
              </a:ext>
            </a:extLst>
          </p:cNvPr>
          <p:cNvSpPr txBox="1">
            <a:spLocks/>
          </p:cNvSpPr>
          <p:nvPr/>
        </p:nvSpPr>
        <p:spPr>
          <a:xfrm>
            <a:off x="8202102" y="1710443"/>
            <a:ext cx="2627191" cy="304981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848" indent="0">
              <a:buNone/>
            </a:pPr>
            <a:endParaRPr lang="he-IL" sz="36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45F8DD-760D-481A-9491-21CBC14ADC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173" y="1891736"/>
            <a:ext cx="3825239" cy="268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01168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7112EE87-FC4E-48BC-B440-0FD9A8687769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/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94593" y="3074168"/>
            <a:ext cx="9802813" cy="719138"/>
          </a:xfrm>
        </p:spPr>
        <p:txBody>
          <a:bodyPr>
            <a:normAutofit fontScale="90000"/>
          </a:bodyPr>
          <a:lstStyle/>
          <a:p>
            <a:r>
              <a:rPr lang="he-IL" dirty="0"/>
              <a:t>תודה על ההקשבה, ולהתראות בשיעור הבא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023938"/>
            <a:ext cx="11160125" cy="457200"/>
          </a:xfrm>
        </p:spPr>
        <p:txBody>
          <a:bodyPr>
            <a:normAutofit fontScale="85000" lnSpcReduction="20000"/>
          </a:bodyPr>
          <a:lstStyle/>
          <a:p>
            <a:r>
              <a:rPr lang="he-IL" dirty="0"/>
              <a:t>כותרת משנית במידת הצורך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640" y="389346"/>
            <a:ext cx="9625352" cy="720000"/>
          </a:xfrm>
        </p:spPr>
        <p:txBody>
          <a:bodyPr/>
          <a:lstStyle/>
          <a:p>
            <a:r>
              <a:rPr lang="he-IL" dirty="0"/>
              <a:t>עצים בינאריים</a:t>
            </a:r>
          </a:p>
        </p:txBody>
      </p:sp>
      <p:sp>
        <p:nvSpPr>
          <p:cNvPr id="6" name="מציין מיקום טקסט 13">
            <a:extLst>
              <a:ext uri="{FF2B5EF4-FFF2-40B4-BE49-F238E27FC236}">
                <a16:creationId xmlns:a16="http://schemas.microsoft.com/office/drawing/2014/main" id="{A643F960-956B-4DE4-B13D-3FAADA364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5273" y="1546396"/>
            <a:ext cx="11161453" cy="360000"/>
          </a:xfrm>
        </p:spPr>
        <p:txBody>
          <a:bodyPr anchor="t"/>
          <a:lstStyle/>
          <a:p>
            <a:r>
              <a:rPr lang="he-IL" sz="2800" dirty="0"/>
              <a:t>ביבליוגרפיה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4CED9733-0A36-407F-9494-8B8D744E4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2668776"/>
            <a:ext cx="11161453" cy="2881264"/>
          </a:xfrm>
        </p:spPr>
        <p:txBody>
          <a:bodyPr/>
          <a:lstStyle/>
          <a:p>
            <a:pPr lvl="0"/>
            <a:r>
              <a:rPr lang="he-IL" dirty="0" err="1"/>
              <a:t>ברנדס</a:t>
            </a:r>
            <a:r>
              <a:rPr lang="he-IL" dirty="0"/>
              <a:t>, ע. (2007). עיצוב תוכנה מבוסס עצמים. ירושלים: המרכז להוראת המדעים ע"ש עמוס דה-שליט (</a:t>
            </a:r>
            <a:r>
              <a:rPr lang="he-IL" dirty="0" err="1"/>
              <a:t>מל"מ</a:t>
            </a:r>
            <a:r>
              <a:rPr lang="he-IL" dirty="0"/>
              <a:t>), האוניברסיטה העברית בירושלים.</a:t>
            </a:r>
            <a:endParaRPr lang="en-US" dirty="0"/>
          </a:p>
          <a:p>
            <a:pPr lvl="0"/>
            <a:r>
              <a:rPr lang="he-IL" dirty="0" err="1"/>
              <a:t>לודמר</a:t>
            </a:r>
            <a:r>
              <a:rPr lang="he-IL" dirty="0"/>
              <a:t> ר., </a:t>
            </a:r>
            <a:r>
              <a:rPr lang="he-IL" dirty="0" err="1"/>
              <a:t>קונצמן</a:t>
            </a:r>
            <a:r>
              <a:rPr lang="he-IL" dirty="0"/>
              <a:t> ז., רוזנברג-כהן ש. (2011). תבניות מותאם לסביבות </a:t>
            </a:r>
            <a:r>
              <a:rPr lang="en-US" dirty="0"/>
              <a:t>JAVA/C#</a:t>
            </a:r>
          </a:p>
          <a:p>
            <a:pPr lvl="1"/>
            <a:r>
              <a:rPr lang="en-US" dirty="0"/>
              <a:t>http://cse.net.technion.ac.il/files/2016/09/trees11.pdf</a:t>
            </a:r>
            <a:endParaRPr lang="he-IL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488B563F-24CA-454A-B7ED-A52943492F5E}"/>
              </a:ext>
            </a:extLst>
          </p:cNvPr>
          <p:cNvSpPr/>
          <p:nvPr/>
        </p:nvSpPr>
        <p:spPr>
          <a:xfrm>
            <a:off x="12279398" y="0"/>
            <a:ext cx="2277745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מחקו שקופית זו  בסיום הכנת המצגת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3739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 algn="just"/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5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ECEB5F-1AF1-455B-9707-912205C838FF}"/>
              </a:ext>
            </a:extLst>
          </p:cNvPr>
          <p:cNvSpPr/>
          <p:nvPr/>
        </p:nvSpPr>
        <p:spPr>
          <a:xfrm>
            <a:off x="12279398" y="302487"/>
            <a:ext cx="2277745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3CDDB91-9D31-4A54-9F7D-6AC281224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6D4C89-E165-45AD-BCD5-366C24CEBD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קישורים לאתרי ויזואליזציה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8261A80-8ABD-4D5A-AE52-3FBFE4C50E5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https://visualgo.net/en/bst</a:t>
            </a:r>
            <a:endParaRPr lang="en-US" dirty="0"/>
          </a:p>
          <a:p>
            <a:r>
              <a:rPr lang="en-US" dirty="0">
                <a:hlinkClick r:id="rId3"/>
              </a:rPr>
              <a:t>https://www.cs.usfca.edu/~galles/visualization/BST.html</a:t>
            </a:r>
            <a:endParaRPr lang="en-US" dirty="0"/>
          </a:p>
          <a:p>
            <a:r>
              <a:rPr lang="en-US">
                <a:hlinkClick r:id="rId4"/>
              </a:rPr>
              <a:t>http://btv.melezinek.cz/binary-search-tree.html</a:t>
            </a:r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399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ביטוי חשבוני – הגדרה רקורסיבית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4FBEF1-E130-4C35-8D8C-18EEA62BBCF6}"/>
              </a:ext>
            </a:extLst>
          </p:cNvPr>
          <p:cNvSpPr/>
          <p:nvPr/>
        </p:nvSpPr>
        <p:spPr>
          <a:xfrm>
            <a:off x="8366760" y="4760260"/>
            <a:ext cx="3823652" cy="2097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זהו גודל החלון בו יוצג הוידאו שלכם בצד ימין למטה – נסו לא לשים מידע חשוב בחלק זה של השקופית  </a:t>
            </a:r>
            <a:br>
              <a:rPr lang="en-US" dirty="0"/>
            </a:br>
            <a:r>
              <a:rPr lang="he-IL" dirty="0"/>
              <a:t>(לכל אורך המצגת)</a:t>
            </a:r>
          </a:p>
          <a:p>
            <a:pPr algn="ctr"/>
            <a:r>
              <a:rPr lang="he-IL" sz="1600" dirty="0"/>
              <a:t>(תוכלו למחוק ריבוע זה לאחר הקריאה) </a:t>
            </a:r>
            <a:endParaRPr lang="en-US" sz="1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05CA5E-44FB-4E31-B9FA-861AEBBF965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he-IL" dirty="0"/>
              <a:t>ביטוי חשבוני הוא:		</a:t>
            </a:r>
            <a:r>
              <a:rPr lang="en-US" dirty="0"/>
              <a:t>A</a:t>
            </a:r>
            <a:endParaRPr lang="he-IL" dirty="0"/>
          </a:p>
          <a:p>
            <a:pPr lvl="1"/>
            <a:r>
              <a:rPr lang="en-US" dirty="0"/>
              <a:t>A</a:t>
            </a:r>
            <a:r>
              <a:rPr lang="he-IL" dirty="0"/>
              <a:t> הוא מספר חד ספרתי</a:t>
            </a:r>
          </a:p>
          <a:p>
            <a:r>
              <a:rPr lang="he-IL" dirty="0"/>
              <a:t>או:			</a:t>
            </a:r>
            <a:r>
              <a:rPr lang="en-US" dirty="0"/>
              <a:t>(X op Y)</a:t>
            </a:r>
            <a:endParaRPr lang="he-IL" dirty="0"/>
          </a:p>
          <a:p>
            <a:pPr lvl="1"/>
            <a:r>
              <a:rPr lang="en-US" dirty="0"/>
              <a:t>X</a:t>
            </a:r>
            <a:r>
              <a:rPr lang="he-IL" dirty="0"/>
              <a:t> ו-</a:t>
            </a:r>
            <a:r>
              <a:rPr lang="en-US" dirty="0"/>
              <a:t>Y</a:t>
            </a:r>
            <a:r>
              <a:rPr lang="he-IL" dirty="0"/>
              <a:t> הם ביטויים חשבוניים – האופרנדים של הפעולה,</a:t>
            </a:r>
          </a:p>
          <a:p>
            <a:pPr lvl="1"/>
            <a:r>
              <a:rPr lang="en-US" dirty="0"/>
              <a:t>op</a:t>
            </a:r>
            <a:r>
              <a:rPr lang="he-IL" dirty="0"/>
              <a:t> היא פעולה המתבצעת על האופרנדים.</a:t>
            </a:r>
            <a:endParaRPr lang="en-US" dirty="0"/>
          </a:p>
          <a:p>
            <a:pPr lvl="1"/>
            <a:endParaRPr lang="he-IL" dirty="0"/>
          </a:p>
          <a:p>
            <a:pPr lvl="1"/>
            <a:r>
              <a:rPr lang="he-IL" dirty="0"/>
              <a:t>הגדרה רקורסיבית</a:t>
            </a:r>
            <a:endParaRPr lang="en-US" dirty="0"/>
          </a:p>
          <a:p>
            <a:pPr lvl="2"/>
            <a:r>
              <a:rPr lang="he-IL" dirty="0"/>
              <a:t>ביטוי שהוא מספר מתאים לעץ עלה (שורש ללא ילדים)</a:t>
            </a:r>
          </a:p>
          <a:p>
            <a:pPr lvl="2"/>
            <a:r>
              <a:rPr lang="he-IL" dirty="0"/>
              <a:t>ביטוי שהוא מורכב – מתאים לשורש עם שני ילדים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A4337D-B2B4-42DA-BB21-259666A20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0213" y="3925266"/>
            <a:ext cx="2870199" cy="6203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EABA0CF-2D0E-4D4F-A65F-2361BC6EFB30}"/>
                  </a:ext>
                </a:extLst>
              </p:cNvPr>
              <p:cNvSpPr txBox="1"/>
              <p:nvPr/>
            </p:nvSpPr>
            <p:spPr>
              <a:xfrm>
                <a:off x="9177339" y="2695246"/>
                <a:ext cx="298410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 rtl="0"/>
                <a:r>
                  <a:rPr lang="en-US" b="0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𝑜𝑝𝑒𝑟𝑎𝑛𝑑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𝑜𝑝𝑒𝑟𝑎𝑡𝑜𝑟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𝑜𝑝𝑒𝑟𝑎𝑛𝑑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EABA0CF-2D0E-4D4F-A65F-2361BC6EF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7339" y="2695246"/>
                <a:ext cx="2984102" cy="276999"/>
              </a:xfrm>
              <a:prstGeom prst="rect">
                <a:avLst/>
              </a:prstGeom>
              <a:blipFill>
                <a:blip r:embed="rId3"/>
                <a:stretch>
                  <a:fillRect l="-4694" t="-26087" r="-1633" b="-5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44DB733B-6823-4C5A-A5E3-A886B1331F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0131" y="3200828"/>
            <a:ext cx="1838325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977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ביטוי חשבוני – דוגמאות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4FBEF1-E130-4C35-8D8C-18EEA62BBCF6}"/>
              </a:ext>
            </a:extLst>
          </p:cNvPr>
          <p:cNvSpPr/>
          <p:nvPr/>
        </p:nvSpPr>
        <p:spPr>
          <a:xfrm>
            <a:off x="8366760" y="4760260"/>
            <a:ext cx="3823652" cy="2097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זהו גודל החלון בו יוצג הוידאו שלכם בצד ימין למטה – נסו לא לשים מידע חשוב בחלק זה של השקופית  </a:t>
            </a:r>
            <a:br>
              <a:rPr lang="en-US" dirty="0"/>
            </a:br>
            <a:r>
              <a:rPr lang="he-IL" dirty="0"/>
              <a:t>(לכל אורך המצגת)</a:t>
            </a:r>
          </a:p>
          <a:p>
            <a:pPr algn="ctr"/>
            <a:r>
              <a:rPr lang="he-IL" sz="1600" dirty="0"/>
              <a:t>(תוכלו למחוק ריבוע זה לאחר הקריאה) </a:t>
            </a:r>
            <a:endParaRPr lang="en-US" sz="1600" dirty="0"/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E82534B7-3045-455B-8522-706A9F59C2CF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612547174"/>
              </p:ext>
            </p:extLst>
          </p:nvPr>
        </p:nvGraphicFramePr>
        <p:xfrm>
          <a:off x="89941" y="875448"/>
          <a:ext cx="9361357" cy="516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BDC8090-DC86-4302-8CC7-C282775BA040}"/>
              </a:ext>
            </a:extLst>
          </p:cNvPr>
          <p:cNvSpPr txBox="1"/>
          <p:nvPr/>
        </p:nvSpPr>
        <p:spPr>
          <a:xfrm>
            <a:off x="1034962" y="6107832"/>
            <a:ext cx="61792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hlinkClick r:id="rId7"/>
              </a:rPr>
              <a:t>http://cse.net.technion.ac.il/files/2016/09/פרק10.pdf</a:t>
            </a:r>
            <a:endParaRPr lang="en-US" dirty="0"/>
          </a:p>
          <a:p>
            <a:pPr algn="l" rtl="0"/>
            <a:r>
              <a:rPr lang="he-IL" dirty="0"/>
              <a:t>עמוד 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952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9245" y="1025601"/>
            <a:ext cx="8317730" cy="431447"/>
          </a:xfrm>
        </p:spPr>
        <p:txBody>
          <a:bodyPr/>
          <a:lstStyle/>
          <a:p>
            <a:r>
              <a:rPr lang="he-IL" dirty="0"/>
              <a:t>ביטוי חשבוני – תרגיל ראשון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4FBEF1-E130-4C35-8D8C-18EEA62BBCF6}"/>
              </a:ext>
            </a:extLst>
          </p:cNvPr>
          <p:cNvSpPr/>
          <p:nvPr/>
        </p:nvSpPr>
        <p:spPr>
          <a:xfrm>
            <a:off x="8366760" y="4760260"/>
            <a:ext cx="3823652" cy="2097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זהו גודל החלון בו יוצג הוידאו שלכם בצד ימין למטה – נסו לא לשים מידע חשוב בחלק זה של השקופית  </a:t>
            </a:r>
            <a:br>
              <a:rPr lang="en-US" dirty="0"/>
            </a:br>
            <a:r>
              <a:rPr lang="he-IL" dirty="0"/>
              <a:t>(לכל אורך המצגת)</a:t>
            </a:r>
          </a:p>
          <a:p>
            <a:pPr algn="ctr"/>
            <a:r>
              <a:rPr lang="he-IL" sz="1600" dirty="0"/>
              <a:t>(תוכלו למחוק ריבוע זה לאחר הקריאה) 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A05CA5E-44FB-4E31-B9FA-861AEBBF9653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he-IL" dirty="0"/>
                  <a:t>ציירו את עץ הביטוי עבור: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r>
                  <a:rPr lang="he-IL" dirty="0"/>
                  <a:t>יש אפשרות לבחון "בעין" מי הפעולה שתהיה בראש העץ וכיצד שאר חלוקת העץ תראה</a:t>
                </a:r>
              </a:p>
              <a:p>
                <a:r>
                  <a:rPr lang="he-IL" dirty="0"/>
                  <a:t>אנו נעדיף אלגוריתם שסורק את המחרוזת משמאל לימין ובצורה רקורסיבית בונה את העץ.</a:t>
                </a:r>
              </a:p>
              <a:p>
                <a:pPr lvl="1"/>
                <a:r>
                  <a:rPr lang="he-IL" dirty="0"/>
                  <a:t>וודאי לא נדע מראש מה לשים בשורש העץ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A05CA5E-44FB-4E31-B9FA-861AEBBF96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>
                <a:blip r:embed="rId2"/>
                <a:stretch>
                  <a:fillRect t="-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BDC8090-DC86-4302-8CC7-C282775BA040}"/>
              </a:ext>
            </a:extLst>
          </p:cNvPr>
          <p:cNvSpPr txBox="1"/>
          <p:nvPr/>
        </p:nvSpPr>
        <p:spPr>
          <a:xfrm>
            <a:off x="1034962" y="6107832"/>
            <a:ext cx="61792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hlinkClick r:id="rId3"/>
              </a:rPr>
              <a:t>http://cse.net.technion.ac.il/files/2016/09/פרק10.pdf</a:t>
            </a:r>
            <a:endParaRPr lang="en-US" dirty="0"/>
          </a:p>
          <a:p>
            <a:pPr algn="l" rtl="0"/>
            <a:r>
              <a:rPr lang="he-IL" dirty="0"/>
              <a:t>עמוד 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046835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התאמה אישית 3">
      <a:majorFont>
        <a:latin typeface="Varela Round"/>
        <a:ea typeface=""/>
        <a:cs typeface="Varela Round"/>
      </a:majorFont>
      <a:minorFont>
        <a:latin typeface="Varela Round"/>
        <a:ea typeface=""/>
        <a:cs typeface="Varela Roun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21627</TotalTime>
  <Words>7860</Words>
  <Application>Microsoft Office PowerPoint</Application>
  <PresentationFormat>Widescreen</PresentationFormat>
  <Paragraphs>895</Paragraphs>
  <Slides>69</Slides>
  <Notes>9</Notes>
  <HiddenSlides>4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5" baseType="lpstr">
      <vt:lpstr>Arial</vt:lpstr>
      <vt:lpstr>Calibri</vt:lpstr>
      <vt:lpstr>Cambria Math</vt:lpstr>
      <vt:lpstr>Consolas</vt:lpstr>
      <vt:lpstr>Varela Round</vt:lpstr>
      <vt:lpstr>ערכת נושא Office</vt:lpstr>
      <vt:lpstr>מערכת שידורים לאומית</vt:lpstr>
      <vt:lpstr>עצים בינאריים</vt:lpstr>
      <vt:lpstr>מה נלמד היום 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תודה על ההקשבה, ולהתראות בשיעור הבא</vt:lpstr>
      <vt:lpstr>עצים בינאריים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Shaul Chamoula</cp:lastModifiedBy>
  <cp:revision>312</cp:revision>
  <dcterms:created xsi:type="dcterms:W3CDTF">2020-03-15T19:13:03Z</dcterms:created>
  <dcterms:modified xsi:type="dcterms:W3CDTF">2020-08-21T07:39:23Z</dcterms:modified>
</cp:coreProperties>
</file>