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6"/>
  </p:notesMasterIdLst>
  <p:sldIdLst>
    <p:sldId id="257" r:id="rId5"/>
    <p:sldId id="262" r:id="rId6"/>
    <p:sldId id="311" r:id="rId7"/>
    <p:sldId id="320" r:id="rId8"/>
    <p:sldId id="324" r:id="rId9"/>
    <p:sldId id="322" r:id="rId10"/>
    <p:sldId id="326" r:id="rId11"/>
    <p:sldId id="323" r:id="rId12"/>
    <p:sldId id="314" r:id="rId13"/>
    <p:sldId id="319" r:id="rId14"/>
    <p:sldId id="291" r:id="rId15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3C6"/>
    <a:srgbClr val="AE428A"/>
    <a:srgbClr val="E04B10"/>
    <a:srgbClr val="00FFFF"/>
    <a:srgbClr val="A736CA"/>
    <a:srgbClr val="00FF00"/>
    <a:srgbClr val="FF3399"/>
    <a:srgbClr val="BB0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FB5D48-DD17-45B1-B0FA-AC15F9C432DB}" v="11" dt="2020-04-26T17:11:39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677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י"ג/סיון/תשפ"ב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65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03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74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מציין מיקום של הערות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e-IL" dirty="0"/>
              <a:t>משחק: "אמת או דמיון"</a:t>
            </a:r>
          </a:p>
          <a:p>
            <a:r>
              <a:rPr lang="he-IL" dirty="0"/>
              <a:t>הדובר מספר סיטואציה והמאזין צריך לנחש האם הסיטואציה </a:t>
            </a:r>
            <a:r>
              <a:rPr lang="he-IL" dirty="0" err="1"/>
              <a:t>אמיתית</a:t>
            </a:r>
            <a:r>
              <a:rPr lang="he-IL" dirty="0"/>
              <a:t> (קרתה באמת)  או פרי הדמיון. לאחת מכן אפשר להחליף תפקידים.</a:t>
            </a:r>
          </a:p>
          <a:p>
            <a:r>
              <a:rPr lang="he-IL" dirty="0"/>
              <a:t>לצייר טיפה וליצור ממנה "</a:t>
            </a:r>
            <a:r>
              <a:rPr lang="he-IL" dirty="0" err="1"/>
              <a:t>טיפון</a:t>
            </a:r>
            <a:r>
              <a:rPr lang="he-IL" dirty="0"/>
              <a:t>" של כוח שאני אוהב בעצמי, לדוגמא: אומץ, אהבה, יצירתיות, שמחה וכדומה.</a:t>
            </a:r>
          </a:p>
          <a:p>
            <a:br>
              <a:rPr lang="he-IL" altLang="he-IL" dirty="0"/>
            </a:br>
            <a:endParaRPr lang="he-IL" altLang="he-IL" dirty="0"/>
          </a:p>
        </p:txBody>
      </p:sp>
      <p:sp>
        <p:nvSpPr>
          <p:cNvPr id="36868" name="מציין מיקום של מספר שקופית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F2488A1-58CF-4EE6-9DF5-57C25B047350}" type="slidenum">
              <a:rPr lang="he-IL" altLang="he-IL" smtClean="0"/>
              <a:pPr/>
              <a:t>7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97744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י"ג/סיון/תשפ"ב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JiR9KNVL6Z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קרדיטים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he-IL" sz="3600" dirty="0"/>
              <a:t>השיר "מה שאני" , רחוב סומסום בשיתוף הופ – </a:t>
            </a:r>
            <a:br>
              <a:rPr lang="en-US" sz="3600" dirty="0"/>
            </a:br>
            <a:br>
              <a:rPr lang="en-US" dirty="0"/>
            </a:br>
            <a:endParaRPr lang="he-IL" dirty="0"/>
          </a:p>
          <a:p>
            <a:pPr lvl="0">
              <a:lnSpc>
                <a:spcPct val="100000"/>
              </a:lnSpc>
            </a:pPr>
            <a:r>
              <a:rPr lang="he-IL" sz="3600" dirty="0"/>
              <a:t>"חיוכים",  מילים: לאה נאור  לחן: אנחל </a:t>
            </a:r>
            <a:r>
              <a:rPr lang="he-IL" sz="3600" dirty="0" err="1"/>
              <a:t>קבראל</a:t>
            </a:r>
            <a:br>
              <a:rPr lang="en-US" sz="3600" dirty="0"/>
            </a:br>
            <a:endParaRPr lang="he-IL" sz="3600" dirty="0"/>
          </a:p>
          <a:p>
            <a:pPr lvl="0">
              <a:lnSpc>
                <a:spcPct val="100000"/>
              </a:lnSpc>
            </a:pPr>
            <a:r>
              <a:rPr lang="he-IL" sz="3600" dirty="0"/>
              <a:t>רחל </a:t>
            </a:r>
            <a:r>
              <a:rPr lang="he-IL" sz="3600" dirty="0" err="1"/>
              <a:t>צ'פליק</a:t>
            </a:r>
            <a:r>
              <a:rPr lang="he-IL" sz="3600" dirty="0"/>
              <a:t> – סרטון פתיחה</a:t>
            </a:r>
          </a:p>
          <a:p>
            <a:endParaRPr lang="he-IL" sz="3600" dirty="0"/>
          </a:p>
          <a:p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17868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255" y="3016166"/>
            <a:ext cx="11172957" cy="2618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97332" y="1885767"/>
            <a:ext cx="10871177" cy="1260000"/>
          </a:xfrm>
        </p:spPr>
        <p:txBody>
          <a:bodyPr/>
          <a:lstStyle/>
          <a:p>
            <a:r>
              <a:rPr lang="he-IL" dirty="0">
                <a:solidFill>
                  <a:srgbClr val="002060"/>
                </a:solidFill>
              </a:rPr>
              <a:t>אחריות ונדיבות</a:t>
            </a:r>
            <a:br>
              <a:rPr lang="he-IL" dirty="0">
                <a:solidFill>
                  <a:srgbClr val="002060"/>
                </a:solidFill>
              </a:rPr>
            </a:br>
            <a:r>
              <a:rPr lang="he-IL" sz="5400" dirty="0">
                <a:solidFill>
                  <a:srgbClr val="002060"/>
                </a:solidFill>
              </a:rPr>
              <a:t>מגלים את הכוחות שלנו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59206" y="3595767"/>
            <a:ext cx="10872000" cy="720000"/>
          </a:xfrm>
        </p:spPr>
        <p:txBody>
          <a:bodyPr/>
          <a:lstStyle/>
          <a:p>
            <a:r>
              <a:rPr lang="he-IL" sz="3600" dirty="0">
                <a:sym typeface="Varela Round"/>
              </a:rPr>
              <a:t>עם לילית שאלתיאל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36188" y="28628"/>
            <a:ext cx="12848444" cy="6829372"/>
          </a:xfrm>
          <a:prstGeom prst="hear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he-IL" sz="11200" dirty="0">
                <a:cs typeface="Varela Round"/>
              </a:rPr>
              <a:t>הרפיה עם מוסיקה</a:t>
            </a:r>
          </a:p>
          <a:p>
            <a:pPr>
              <a:lnSpc>
                <a:spcPct val="170000"/>
              </a:lnSpc>
            </a:pPr>
            <a:endParaRPr lang="he-IL" sz="11200" dirty="0">
              <a:cs typeface="Varela Round"/>
            </a:endParaRPr>
          </a:p>
          <a:p>
            <a:pPr>
              <a:lnSpc>
                <a:spcPct val="170000"/>
              </a:lnSpc>
            </a:pPr>
            <a:r>
              <a:rPr lang="he-IL" sz="11200" dirty="0">
                <a:cs typeface="Varela Round"/>
              </a:rPr>
              <a:t>נכיר את הסגולות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11200" dirty="0">
                <a:cs typeface="Varela Round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he-IL" sz="11200" dirty="0">
                <a:cs typeface="Varela Round"/>
              </a:rPr>
              <a:t>נלמד : - מה פותח את הלב וגורם לי הרגשה טובה ?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11200" dirty="0">
                <a:cs typeface="Varela Round"/>
              </a:rPr>
              <a:t>             </a:t>
            </a:r>
            <a:br>
              <a:rPr lang="he-IL" sz="11200" dirty="0">
                <a:cs typeface="Varela Round"/>
              </a:rPr>
            </a:br>
            <a:r>
              <a:rPr lang="he-IL" sz="11200" dirty="0">
                <a:cs typeface="Varela Round"/>
              </a:rPr>
              <a:t> </a:t>
            </a:r>
            <a:br>
              <a:rPr lang="en-US" sz="11200" dirty="0">
                <a:cs typeface="Varela Round"/>
              </a:rPr>
            </a:br>
            <a:r>
              <a:rPr lang="he-IL" sz="11200" dirty="0">
                <a:cs typeface="Varela Round"/>
              </a:rPr>
              <a:t>           </a:t>
            </a:r>
          </a:p>
          <a:p>
            <a:pPr marL="0" indent="0">
              <a:lnSpc>
                <a:spcPct val="170000"/>
              </a:lnSpc>
              <a:buNone/>
            </a:pPr>
            <a:endParaRPr lang="he-IL" sz="11200" dirty="0">
              <a:cs typeface="Varela Round"/>
            </a:endParaRPr>
          </a:p>
          <a:p>
            <a:pPr>
              <a:lnSpc>
                <a:spcPct val="200000"/>
              </a:lnSpc>
            </a:pPr>
            <a:endParaRPr lang="he-IL" sz="3200" dirty="0">
              <a:cs typeface="Varela Round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3793732" y="2707099"/>
            <a:ext cx="1311112" cy="1256658"/>
          </a:xfrm>
          <a:custGeom>
            <a:avLst/>
            <a:gdLst/>
            <a:ahLst/>
            <a:cxnLst/>
            <a:rect l="0" t="0" r="0" b="0"/>
            <a:pathLst>
              <a:path w="3077997" h="3156655">
                <a:moveTo>
                  <a:pt x="1654582" y="1548"/>
                </a:moveTo>
                <a:cubicBezTo>
                  <a:pt x="1681394" y="0"/>
                  <a:pt x="1709006" y="911"/>
                  <a:pt x="1737373" y="4540"/>
                </a:cubicBezTo>
                <a:cubicBezTo>
                  <a:pt x="1964246" y="33623"/>
                  <a:pt x="2100936" y="218967"/>
                  <a:pt x="2158162" y="426218"/>
                </a:cubicBezTo>
                <a:cubicBezTo>
                  <a:pt x="2182330" y="513797"/>
                  <a:pt x="2194458" y="606711"/>
                  <a:pt x="2197303" y="699929"/>
                </a:cubicBezTo>
                <a:cubicBezTo>
                  <a:pt x="2287791" y="677767"/>
                  <a:pt x="2380539" y="664661"/>
                  <a:pt x="2471369" y="664661"/>
                </a:cubicBezTo>
                <a:cubicBezTo>
                  <a:pt x="2686202" y="664610"/>
                  <a:pt x="2901010" y="747109"/>
                  <a:pt x="2989542" y="958272"/>
                </a:cubicBezTo>
                <a:cubicBezTo>
                  <a:pt x="3077997" y="1169486"/>
                  <a:pt x="2986126" y="1380420"/>
                  <a:pt x="2835313" y="1533569"/>
                </a:cubicBezTo>
                <a:cubicBezTo>
                  <a:pt x="2771635" y="1598251"/>
                  <a:pt x="2697289" y="1655121"/>
                  <a:pt x="2618067" y="1704118"/>
                </a:cubicBezTo>
                <a:cubicBezTo>
                  <a:pt x="2682583" y="1771517"/>
                  <a:pt x="2740406" y="1845380"/>
                  <a:pt x="2785923" y="1924094"/>
                </a:cubicBezTo>
                <a:cubicBezTo>
                  <a:pt x="2893454" y="2110302"/>
                  <a:pt x="2929585" y="2337683"/>
                  <a:pt x="2791156" y="2519762"/>
                </a:cubicBezTo>
                <a:cubicBezTo>
                  <a:pt x="2652751" y="2701893"/>
                  <a:pt x="2424075" y="2727585"/>
                  <a:pt x="2216239" y="2673420"/>
                </a:cubicBezTo>
                <a:cubicBezTo>
                  <a:pt x="2128304" y="2650484"/>
                  <a:pt x="2041932" y="2614492"/>
                  <a:pt x="1959851" y="2570220"/>
                </a:cubicBezTo>
                <a:cubicBezTo>
                  <a:pt x="1933778" y="2659793"/>
                  <a:pt x="1898752" y="2746800"/>
                  <a:pt x="1853514" y="2825490"/>
                </a:cubicBezTo>
                <a:cubicBezTo>
                  <a:pt x="1746161" y="3011697"/>
                  <a:pt x="1567561" y="3156655"/>
                  <a:pt x="1340599" y="3127534"/>
                </a:cubicBezTo>
                <a:cubicBezTo>
                  <a:pt x="1113739" y="3098489"/>
                  <a:pt x="977037" y="2913183"/>
                  <a:pt x="919836" y="2705856"/>
                </a:cubicBezTo>
                <a:cubicBezTo>
                  <a:pt x="895655" y="2618315"/>
                  <a:pt x="883526" y="2525401"/>
                  <a:pt x="880682" y="2432145"/>
                </a:cubicBezTo>
                <a:cubicBezTo>
                  <a:pt x="790181" y="2454332"/>
                  <a:pt x="697446" y="2467413"/>
                  <a:pt x="606577" y="2467451"/>
                </a:cubicBezTo>
                <a:cubicBezTo>
                  <a:pt x="391770" y="2467451"/>
                  <a:pt x="176911" y="2384952"/>
                  <a:pt x="88468" y="2173840"/>
                </a:cubicBezTo>
                <a:cubicBezTo>
                  <a:pt x="0" y="1962626"/>
                  <a:pt x="91910" y="1751641"/>
                  <a:pt x="242646" y="1598555"/>
                </a:cubicBezTo>
                <a:cubicBezTo>
                  <a:pt x="306299" y="1533861"/>
                  <a:pt x="380683" y="1476953"/>
                  <a:pt x="459918" y="1428007"/>
                </a:cubicBezTo>
                <a:cubicBezTo>
                  <a:pt x="395389" y="1360595"/>
                  <a:pt x="337629" y="1286694"/>
                  <a:pt x="292113" y="1208018"/>
                </a:cubicBezTo>
                <a:cubicBezTo>
                  <a:pt x="184582" y="1021810"/>
                  <a:pt x="148349" y="794429"/>
                  <a:pt x="286829" y="612299"/>
                </a:cubicBezTo>
                <a:cubicBezTo>
                  <a:pt x="425234" y="430219"/>
                  <a:pt x="653910" y="404539"/>
                  <a:pt x="861759" y="458692"/>
                </a:cubicBezTo>
                <a:cubicBezTo>
                  <a:pt x="949680" y="481616"/>
                  <a:pt x="1036053" y="517620"/>
                  <a:pt x="1118133" y="561842"/>
                </a:cubicBezTo>
                <a:cubicBezTo>
                  <a:pt x="1144194" y="472294"/>
                  <a:pt x="1179208" y="385350"/>
                  <a:pt x="1224559" y="306597"/>
                </a:cubicBezTo>
                <a:cubicBezTo>
                  <a:pt x="1318416" y="143699"/>
                  <a:pt x="1466898" y="12382"/>
                  <a:pt x="1654582" y="1548"/>
                </a:cubicBezTo>
                <a:close/>
              </a:path>
            </a:pathLst>
          </a:custGeom>
          <a:solidFill>
            <a:srgbClr val="92D050"/>
          </a:solidFill>
          <a:ln w="0" cap="flat">
            <a:noFill/>
            <a:miter lim="100000"/>
          </a:ln>
          <a:effectLst/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מה נעשה היום? </a:t>
            </a:r>
          </a:p>
        </p:txBody>
      </p:sp>
      <p:pic>
        <p:nvPicPr>
          <p:cNvPr id="13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087AF48-F1DD-419F-A86B-42EDB4697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01" y="1757824"/>
            <a:ext cx="1035587" cy="710348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A10649A-E645-43DF-8AD4-E17E9178FB7B}"/>
              </a:ext>
            </a:extLst>
          </p:cNvPr>
          <p:cNvSpPr txBox="1"/>
          <p:nvPr/>
        </p:nvSpPr>
        <p:spPr>
          <a:xfrm>
            <a:off x="8791630" y="1249680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Shape 33"/>
          <p:cNvSpPr/>
          <p:nvPr/>
        </p:nvSpPr>
        <p:spPr>
          <a:xfrm>
            <a:off x="5635703" y="2729765"/>
            <a:ext cx="1324820" cy="1256659"/>
          </a:xfrm>
          <a:custGeom>
            <a:avLst/>
            <a:gdLst/>
            <a:ahLst/>
            <a:cxnLst/>
            <a:rect l="0" t="0" r="0" b="0"/>
            <a:pathLst>
              <a:path w="3077985" h="3156645">
                <a:moveTo>
                  <a:pt x="1654578" y="1547"/>
                </a:moveTo>
                <a:cubicBezTo>
                  <a:pt x="1681391" y="0"/>
                  <a:pt x="1709004" y="912"/>
                  <a:pt x="1737373" y="4543"/>
                </a:cubicBezTo>
                <a:cubicBezTo>
                  <a:pt x="1964233" y="33626"/>
                  <a:pt x="2100936" y="218970"/>
                  <a:pt x="2158149" y="426221"/>
                </a:cubicBezTo>
                <a:cubicBezTo>
                  <a:pt x="2182330" y="513800"/>
                  <a:pt x="2194471" y="606727"/>
                  <a:pt x="2197291" y="699919"/>
                </a:cubicBezTo>
                <a:cubicBezTo>
                  <a:pt x="2287804" y="677770"/>
                  <a:pt x="2380539" y="664651"/>
                  <a:pt x="2471382" y="664651"/>
                </a:cubicBezTo>
                <a:cubicBezTo>
                  <a:pt x="2686190" y="664613"/>
                  <a:pt x="2901023" y="747113"/>
                  <a:pt x="2989555" y="958275"/>
                </a:cubicBezTo>
                <a:cubicBezTo>
                  <a:pt x="3077985" y="1169476"/>
                  <a:pt x="2986113" y="1380424"/>
                  <a:pt x="2835301" y="1533560"/>
                </a:cubicBezTo>
                <a:cubicBezTo>
                  <a:pt x="2771635" y="1598266"/>
                  <a:pt x="2697302" y="1655111"/>
                  <a:pt x="2618067" y="1704121"/>
                </a:cubicBezTo>
                <a:cubicBezTo>
                  <a:pt x="2682596" y="1771520"/>
                  <a:pt x="2740406" y="1845383"/>
                  <a:pt x="2785910" y="1924097"/>
                </a:cubicBezTo>
                <a:cubicBezTo>
                  <a:pt x="2893467" y="2110305"/>
                  <a:pt x="2929572" y="2337686"/>
                  <a:pt x="2791168" y="2519766"/>
                </a:cubicBezTo>
                <a:cubicBezTo>
                  <a:pt x="2652738" y="2701896"/>
                  <a:pt x="2424075" y="2727575"/>
                  <a:pt x="2216226" y="2673423"/>
                </a:cubicBezTo>
                <a:cubicBezTo>
                  <a:pt x="2128292" y="2650486"/>
                  <a:pt x="2041919" y="2614482"/>
                  <a:pt x="1959851" y="2570235"/>
                </a:cubicBezTo>
                <a:cubicBezTo>
                  <a:pt x="1933778" y="2659784"/>
                  <a:pt x="1898764" y="2746791"/>
                  <a:pt x="1853514" y="2825480"/>
                </a:cubicBezTo>
                <a:cubicBezTo>
                  <a:pt x="1746149" y="3011688"/>
                  <a:pt x="1567548" y="3156645"/>
                  <a:pt x="1340599" y="3127524"/>
                </a:cubicBezTo>
                <a:cubicBezTo>
                  <a:pt x="1113739" y="3098505"/>
                  <a:pt x="977036" y="2913187"/>
                  <a:pt x="919823" y="2705859"/>
                </a:cubicBezTo>
                <a:cubicBezTo>
                  <a:pt x="895655" y="2618318"/>
                  <a:pt x="883526" y="2525417"/>
                  <a:pt x="880682" y="2432149"/>
                </a:cubicBezTo>
                <a:cubicBezTo>
                  <a:pt x="790181" y="2454348"/>
                  <a:pt x="697446" y="2467416"/>
                  <a:pt x="606590" y="2467467"/>
                </a:cubicBezTo>
                <a:cubicBezTo>
                  <a:pt x="391770" y="2467467"/>
                  <a:pt x="176911" y="2384955"/>
                  <a:pt x="88468" y="2173843"/>
                </a:cubicBezTo>
                <a:cubicBezTo>
                  <a:pt x="0" y="1962629"/>
                  <a:pt x="91910" y="1751657"/>
                  <a:pt x="242646" y="1598558"/>
                </a:cubicBezTo>
                <a:cubicBezTo>
                  <a:pt x="306299" y="1533865"/>
                  <a:pt x="380682" y="1476943"/>
                  <a:pt x="459918" y="1428010"/>
                </a:cubicBezTo>
                <a:cubicBezTo>
                  <a:pt x="395389" y="1360598"/>
                  <a:pt x="337617" y="1286697"/>
                  <a:pt x="292113" y="1208021"/>
                </a:cubicBezTo>
                <a:cubicBezTo>
                  <a:pt x="184569" y="1021800"/>
                  <a:pt x="148349" y="794432"/>
                  <a:pt x="286817" y="612302"/>
                </a:cubicBezTo>
                <a:cubicBezTo>
                  <a:pt x="425247" y="430222"/>
                  <a:pt x="653910" y="404543"/>
                  <a:pt x="861759" y="458695"/>
                </a:cubicBezTo>
                <a:cubicBezTo>
                  <a:pt x="949681" y="481631"/>
                  <a:pt x="1036053" y="517623"/>
                  <a:pt x="1118133" y="561845"/>
                </a:cubicBezTo>
                <a:cubicBezTo>
                  <a:pt x="1144194" y="472297"/>
                  <a:pt x="1179208" y="385366"/>
                  <a:pt x="1224547" y="306600"/>
                </a:cubicBezTo>
                <a:cubicBezTo>
                  <a:pt x="1318414" y="143702"/>
                  <a:pt x="1466888" y="12376"/>
                  <a:pt x="1654578" y="1547"/>
                </a:cubicBezTo>
                <a:close/>
              </a:path>
            </a:pathLst>
          </a:custGeom>
          <a:solidFill>
            <a:srgbClr val="CD33C6"/>
          </a:solidFill>
          <a:ln w="0" cap="flat">
            <a:noFill/>
            <a:miter lim="100000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" name="תיבת טקסט 85"/>
          <p:cNvSpPr txBox="1"/>
          <p:nvPr/>
        </p:nvSpPr>
        <p:spPr>
          <a:xfrm>
            <a:off x="5588501" y="3069382"/>
            <a:ext cx="1419225" cy="4470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2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אחריות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תיבת טקסט 97"/>
          <p:cNvSpPr txBox="1"/>
          <p:nvPr/>
        </p:nvSpPr>
        <p:spPr>
          <a:xfrm>
            <a:off x="3872128" y="3069382"/>
            <a:ext cx="1154319" cy="52201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2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נדיבות</a:t>
            </a:r>
            <a:endParaRPr lang="en-US" sz="2200" dirty="0">
              <a:ln w="10160" cap="flat" cmpd="sng" algn="ctr">
                <a:solidFill>
                  <a:srgbClr val="000000"/>
                </a:solidFill>
                <a:prstDash val="solid"/>
                <a:round/>
              </a:ln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64367160">
            <a:extLst>
              <a:ext uri="{FF2B5EF4-FFF2-40B4-BE49-F238E27FC236}">
                <a16:creationId xmlns:a16="http://schemas.microsoft.com/office/drawing/2014/main" id="{DC4DE185-9912-461F-8730-3901E7415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0" y="3963757"/>
            <a:ext cx="1789595" cy="16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laxe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1910" y="5081331"/>
            <a:ext cx="487363" cy="487363"/>
          </a:xfrm>
          <a:prstGeom prst="rect">
            <a:avLst/>
          </a:prstGeom>
        </p:spPr>
      </p:pic>
      <p:pic>
        <p:nvPicPr>
          <p:cNvPr id="5" name="KOAH LIFROAH1_1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8962" y="933094"/>
            <a:ext cx="8792487" cy="4945419"/>
          </a:xfrm>
        </p:spPr>
      </p:pic>
    </p:spTree>
    <p:extLst>
      <p:ext uri="{BB962C8B-B14F-4D97-AF65-F5344CB8AC3E}">
        <p14:creationId xmlns:p14="http://schemas.microsoft.com/office/powerpoint/2010/main" val="39928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3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73A8E5-A78A-47CA-889E-A3C577CD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226BEA72-83FD-4FBA-AC2A-665CA78874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09" y="292198"/>
            <a:ext cx="8070182" cy="5380121"/>
          </a:xfrm>
        </p:spPr>
      </p:pic>
      <p:pic>
        <p:nvPicPr>
          <p:cNvPr id="5" name="RelaxeMusic">
            <a:hlinkClick r:id="" action="ppaction://media"/>
            <a:extLst>
              <a:ext uri="{FF2B5EF4-FFF2-40B4-BE49-F238E27FC236}">
                <a16:creationId xmlns:a16="http://schemas.microsoft.com/office/drawing/2014/main" id="{D00C8B15-1C9D-42AD-BC5F-51E3F4DB03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062" y="176539"/>
            <a:ext cx="830997" cy="8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242888" y="-184466"/>
            <a:ext cx="12913403" cy="6829372"/>
          </a:xfrm>
          <a:prstGeom prst="hear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he-IL" sz="11200" dirty="0">
                <a:cs typeface="Varela Round"/>
              </a:rPr>
              <a:t>הרפיה עם מוסיקה</a:t>
            </a:r>
          </a:p>
          <a:p>
            <a:pPr>
              <a:lnSpc>
                <a:spcPct val="170000"/>
              </a:lnSpc>
            </a:pPr>
            <a:endParaRPr lang="he-IL" sz="11200" dirty="0">
              <a:cs typeface="Varela Round"/>
            </a:endParaRPr>
          </a:p>
          <a:p>
            <a:pPr>
              <a:lnSpc>
                <a:spcPct val="170000"/>
              </a:lnSpc>
            </a:pPr>
            <a:r>
              <a:rPr lang="he-IL" sz="11200" dirty="0">
                <a:cs typeface="Varela Round"/>
              </a:rPr>
              <a:t>הכרנו את הסגולות </a:t>
            </a:r>
          </a:p>
          <a:p>
            <a:pPr>
              <a:lnSpc>
                <a:spcPct val="170000"/>
              </a:lnSpc>
            </a:pPr>
            <a:endParaRPr lang="he-IL" sz="11200" dirty="0">
              <a:cs typeface="Varela Round"/>
            </a:endParaRPr>
          </a:p>
          <a:p>
            <a:pPr>
              <a:lnSpc>
                <a:spcPct val="170000"/>
              </a:lnSpc>
            </a:pPr>
            <a:r>
              <a:rPr lang="he-IL" sz="11200" dirty="0">
                <a:cs typeface="Varela Round"/>
              </a:rPr>
              <a:t>למדנו: כשאני נותן מעצמי זה משמח אותי ואת האחר</a:t>
            </a:r>
            <a:endParaRPr lang="he-IL" sz="3200" dirty="0">
              <a:cs typeface="Varela Round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4057048" y="2458982"/>
            <a:ext cx="1265426" cy="1265561"/>
          </a:xfrm>
          <a:custGeom>
            <a:avLst/>
            <a:gdLst/>
            <a:ahLst/>
            <a:cxnLst/>
            <a:rect l="0" t="0" r="0" b="0"/>
            <a:pathLst>
              <a:path w="3077997" h="3156655">
                <a:moveTo>
                  <a:pt x="1654582" y="1548"/>
                </a:moveTo>
                <a:cubicBezTo>
                  <a:pt x="1681394" y="0"/>
                  <a:pt x="1709006" y="911"/>
                  <a:pt x="1737373" y="4540"/>
                </a:cubicBezTo>
                <a:cubicBezTo>
                  <a:pt x="1964246" y="33623"/>
                  <a:pt x="2100936" y="218967"/>
                  <a:pt x="2158162" y="426218"/>
                </a:cubicBezTo>
                <a:cubicBezTo>
                  <a:pt x="2182330" y="513797"/>
                  <a:pt x="2194458" y="606711"/>
                  <a:pt x="2197303" y="699929"/>
                </a:cubicBezTo>
                <a:cubicBezTo>
                  <a:pt x="2287791" y="677767"/>
                  <a:pt x="2380539" y="664661"/>
                  <a:pt x="2471369" y="664661"/>
                </a:cubicBezTo>
                <a:cubicBezTo>
                  <a:pt x="2686202" y="664610"/>
                  <a:pt x="2901010" y="747109"/>
                  <a:pt x="2989542" y="958272"/>
                </a:cubicBezTo>
                <a:cubicBezTo>
                  <a:pt x="3077997" y="1169486"/>
                  <a:pt x="2986126" y="1380420"/>
                  <a:pt x="2835313" y="1533569"/>
                </a:cubicBezTo>
                <a:cubicBezTo>
                  <a:pt x="2771635" y="1598251"/>
                  <a:pt x="2697289" y="1655121"/>
                  <a:pt x="2618067" y="1704118"/>
                </a:cubicBezTo>
                <a:cubicBezTo>
                  <a:pt x="2682583" y="1771517"/>
                  <a:pt x="2740406" y="1845380"/>
                  <a:pt x="2785923" y="1924094"/>
                </a:cubicBezTo>
                <a:cubicBezTo>
                  <a:pt x="2893454" y="2110302"/>
                  <a:pt x="2929585" y="2337683"/>
                  <a:pt x="2791156" y="2519762"/>
                </a:cubicBezTo>
                <a:cubicBezTo>
                  <a:pt x="2652751" y="2701893"/>
                  <a:pt x="2424075" y="2727585"/>
                  <a:pt x="2216239" y="2673420"/>
                </a:cubicBezTo>
                <a:cubicBezTo>
                  <a:pt x="2128304" y="2650484"/>
                  <a:pt x="2041932" y="2614492"/>
                  <a:pt x="1959851" y="2570220"/>
                </a:cubicBezTo>
                <a:cubicBezTo>
                  <a:pt x="1933778" y="2659793"/>
                  <a:pt x="1898752" y="2746800"/>
                  <a:pt x="1853514" y="2825490"/>
                </a:cubicBezTo>
                <a:cubicBezTo>
                  <a:pt x="1746161" y="3011697"/>
                  <a:pt x="1567561" y="3156655"/>
                  <a:pt x="1340599" y="3127534"/>
                </a:cubicBezTo>
                <a:cubicBezTo>
                  <a:pt x="1113739" y="3098489"/>
                  <a:pt x="977037" y="2913183"/>
                  <a:pt x="919836" y="2705856"/>
                </a:cubicBezTo>
                <a:cubicBezTo>
                  <a:pt x="895655" y="2618315"/>
                  <a:pt x="883526" y="2525401"/>
                  <a:pt x="880682" y="2432145"/>
                </a:cubicBezTo>
                <a:cubicBezTo>
                  <a:pt x="790181" y="2454332"/>
                  <a:pt x="697446" y="2467413"/>
                  <a:pt x="606577" y="2467451"/>
                </a:cubicBezTo>
                <a:cubicBezTo>
                  <a:pt x="391770" y="2467451"/>
                  <a:pt x="176911" y="2384952"/>
                  <a:pt x="88468" y="2173840"/>
                </a:cubicBezTo>
                <a:cubicBezTo>
                  <a:pt x="0" y="1962626"/>
                  <a:pt x="91910" y="1751641"/>
                  <a:pt x="242646" y="1598555"/>
                </a:cubicBezTo>
                <a:cubicBezTo>
                  <a:pt x="306299" y="1533861"/>
                  <a:pt x="380683" y="1476953"/>
                  <a:pt x="459918" y="1428007"/>
                </a:cubicBezTo>
                <a:cubicBezTo>
                  <a:pt x="395389" y="1360595"/>
                  <a:pt x="337629" y="1286694"/>
                  <a:pt x="292113" y="1208018"/>
                </a:cubicBezTo>
                <a:cubicBezTo>
                  <a:pt x="184582" y="1021810"/>
                  <a:pt x="148349" y="794429"/>
                  <a:pt x="286829" y="612299"/>
                </a:cubicBezTo>
                <a:cubicBezTo>
                  <a:pt x="425234" y="430219"/>
                  <a:pt x="653910" y="404539"/>
                  <a:pt x="861759" y="458692"/>
                </a:cubicBezTo>
                <a:cubicBezTo>
                  <a:pt x="949680" y="481616"/>
                  <a:pt x="1036053" y="517620"/>
                  <a:pt x="1118133" y="561842"/>
                </a:cubicBezTo>
                <a:cubicBezTo>
                  <a:pt x="1144194" y="472294"/>
                  <a:pt x="1179208" y="385350"/>
                  <a:pt x="1224559" y="306597"/>
                </a:cubicBezTo>
                <a:cubicBezTo>
                  <a:pt x="1318416" y="143699"/>
                  <a:pt x="1466898" y="12382"/>
                  <a:pt x="1654582" y="1548"/>
                </a:cubicBezTo>
                <a:close/>
              </a:path>
            </a:pathLst>
          </a:custGeom>
          <a:solidFill>
            <a:srgbClr val="92D050"/>
          </a:solidFill>
          <a:ln w="0" cap="flat">
            <a:noFill/>
            <a:miter lim="100000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מה עשינו היום? </a:t>
            </a:r>
          </a:p>
        </p:txBody>
      </p:sp>
      <p:pic>
        <p:nvPicPr>
          <p:cNvPr id="13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087AF48-F1DD-419F-A86B-42EDB4697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5" y="1619012"/>
            <a:ext cx="1035587" cy="710348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A10649A-E645-43DF-8AD4-E17E9178FB7B}"/>
              </a:ext>
            </a:extLst>
          </p:cNvPr>
          <p:cNvSpPr txBox="1"/>
          <p:nvPr/>
        </p:nvSpPr>
        <p:spPr>
          <a:xfrm>
            <a:off x="8791630" y="1249680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Shape 33"/>
          <p:cNvSpPr/>
          <p:nvPr/>
        </p:nvSpPr>
        <p:spPr>
          <a:xfrm>
            <a:off x="5819675" y="2544561"/>
            <a:ext cx="1376542" cy="1232223"/>
          </a:xfrm>
          <a:custGeom>
            <a:avLst/>
            <a:gdLst/>
            <a:ahLst/>
            <a:cxnLst/>
            <a:rect l="0" t="0" r="0" b="0"/>
            <a:pathLst>
              <a:path w="3077985" h="3156645">
                <a:moveTo>
                  <a:pt x="1654578" y="1547"/>
                </a:moveTo>
                <a:cubicBezTo>
                  <a:pt x="1681391" y="0"/>
                  <a:pt x="1709004" y="912"/>
                  <a:pt x="1737373" y="4543"/>
                </a:cubicBezTo>
                <a:cubicBezTo>
                  <a:pt x="1964233" y="33626"/>
                  <a:pt x="2100936" y="218970"/>
                  <a:pt x="2158149" y="426221"/>
                </a:cubicBezTo>
                <a:cubicBezTo>
                  <a:pt x="2182330" y="513800"/>
                  <a:pt x="2194471" y="606727"/>
                  <a:pt x="2197291" y="699919"/>
                </a:cubicBezTo>
                <a:cubicBezTo>
                  <a:pt x="2287804" y="677770"/>
                  <a:pt x="2380539" y="664651"/>
                  <a:pt x="2471382" y="664651"/>
                </a:cubicBezTo>
                <a:cubicBezTo>
                  <a:pt x="2686190" y="664613"/>
                  <a:pt x="2901023" y="747113"/>
                  <a:pt x="2989555" y="958275"/>
                </a:cubicBezTo>
                <a:cubicBezTo>
                  <a:pt x="3077985" y="1169476"/>
                  <a:pt x="2986113" y="1380424"/>
                  <a:pt x="2835301" y="1533560"/>
                </a:cubicBezTo>
                <a:cubicBezTo>
                  <a:pt x="2771635" y="1598266"/>
                  <a:pt x="2697302" y="1655111"/>
                  <a:pt x="2618067" y="1704121"/>
                </a:cubicBezTo>
                <a:cubicBezTo>
                  <a:pt x="2682596" y="1771520"/>
                  <a:pt x="2740406" y="1845383"/>
                  <a:pt x="2785910" y="1924097"/>
                </a:cubicBezTo>
                <a:cubicBezTo>
                  <a:pt x="2893467" y="2110305"/>
                  <a:pt x="2929572" y="2337686"/>
                  <a:pt x="2791168" y="2519766"/>
                </a:cubicBezTo>
                <a:cubicBezTo>
                  <a:pt x="2652738" y="2701896"/>
                  <a:pt x="2424075" y="2727575"/>
                  <a:pt x="2216226" y="2673423"/>
                </a:cubicBezTo>
                <a:cubicBezTo>
                  <a:pt x="2128292" y="2650486"/>
                  <a:pt x="2041919" y="2614482"/>
                  <a:pt x="1959851" y="2570235"/>
                </a:cubicBezTo>
                <a:cubicBezTo>
                  <a:pt x="1933778" y="2659784"/>
                  <a:pt x="1898764" y="2746791"/>
                  <a:pt x="1853514" y="2825480"/>
                </a:cubicBezTo>
                <a:cubicBezTo>
                  <a:pt x="1746149" y="3011688"/>
                  <a:pt x="1567548" y="3156645"/>
                  <a:pt x="1340599" y="3127524"/>
                </a:cubicBezTo>
                <a:cubicBezTo>
                  <a:pt x="1113739" y="3098505"/>
                  <a:pt x="977036" y="2913187"/>
                  <a:pt x="919823" y="2705859"/>
                </a:cubicBezTo>
                <a:cubicBezTo>
                  <a:pt x="895655" y="2618318"/>
                  <a:pt x="883526" y="2525417"/>
                  <a:pt x="880682" y="2432149"/>
                </a:cubicBezTo>
                <a:cubicBezTo>
                  <a:pt x="790181" y="2454348"/>
                  <a:pt x="697446" y="2467416"/>
                  <a:pt x="606590" y="2467467"/>
                </a:cubicBezTo>
                <a:cubicBezTo>
                  <a:pt x="391770" y="2467467"/>
                  <a:pt x="176911" y="2384955"/>
                  <a:pt x="88468" y="2173843"/>
                </a:cubicBezTo>
                <a:cubicBezTo>
                  <a:pt x="0" y="1962629"/>
                  <a:pt x="91910" y="1751657"/>
                  <a:pt x="242646" y="1598558"/>
                </a:cubicBezTo>
                <a:cubicBezTo>
                  <a:pt x="306299" y="1533865"/>
                  <a:pt x="380682" y="1476943"/>
                  <a:pt x="459918" y="1428010"/>
                </a:cubicBezTo>
                <a:cubicBezTo>
                  <a:pt x="395389" y="1360598"/>
                  <a:pt x="337617" y="1286697"/>
                  <a:pt x="292113" y="1208021"/>
                </a:cubicBezTo>
                <a:cubicBezTo>
                  <a:pt x="184569" y="1021800"/>
                  <a:pt x="148349" y="794432"/>
                  <a:pt x="286817" y="612302"/>
                </a:cubicBezTo>
                <a:cubicBezTo>
                  <a:pt x="425247" y="430222"/>
                  <a:pt x="653910" y="404543"/>
                  <a:pt x="861759" y="458695"/>
                </a:cubicBezTo>
                <a:cubicBezTo>
                  <a:pt x="949681" y="481631"/>
                  <a:pt x="1036053" y="517623"/>
                  <a:pt x="1118133" y="561845"/>
                </a:cubicBezTo>
                <a:cubicBezTo>
                  <a:pt x="1144194" y="472297"/>
                  <a:pt x="1179208" y="385366"/>
                  <a:pt x="1224547" y="306600"/>
                </a:cubicBezTo>
                <a:cubicBezTo>
                  <a:pt x="1318414" y="143702"/>
                  <a:pt x="1466888" y="12376"/>
                  <a:pt x="1654578" y="1547"/>
                </a:cubicBezTo>
                <a:close/>
              </a:path>
            </a:pathLst>
          </a:custGeom>
          <a:solidFill>
            <a:srgbClr val="CD33C6"/>
          </a:solidFill>
          <a:ln w="0" cap="flat">
            <a:noFill/>
            <a:miter lim="100000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" name="תיבת טקסט 85"/>
          <p:cNvSpPr txBox="1"/>
          <p:nvPr/>
        </p:nvSpPr>
        <p:spPr>
          <a:xfrm>
            <a:off x="5819675" y="2937153"/>
            <a:ext cx="1419225" cy="4470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2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אחריות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תיבת טקסט 97"/>
          <p:cNvSpPr txBox="1"/>
          <p:nvPr/>
        </p:nvSpPr>
        <p:spPr>
          <a:xfrm>
            <a:off x="4120881" y="2830754"/>
            <a:ext cx="1154319" cy="52201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נדיבות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164367160">
            <a:extLst>
              <a:ext uri="{FF2B5EF4-FFF2-40B4-BE49-F238E27FC236}">
                <a16:creationId xmlns:a16="http://schemas.microsoft.com/office/drawing/2014/main" id="{95EB0FEF-83C1-4031-8AB4-00931E74F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0" y="3776784"/>
            <a:ext cx="1789595" cy="16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9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/>
          <p:cNvSpPr/>
          <p:nvPr/>
        </p:nvSpPr>
        <p:spPr>
          <a:xfrm>
            <a:off x="4447309" y="3516363"/>
            <a:ext cx="4052740" cy="225069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algn="ctr">
              <a:defRPr/>
            </a:pPr>
            <a:endParaRPr lang="he-IL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algn="ctr">
              <a:defRPr/>
            </a:pPr>
            <a:endParaRPr lang="he-IL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algn="ctr">
              <a:defRPr/>
            </a:pPr>
            <a:endParaRPr lang="he-IL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algn="ctr">
              <a:defRPr/>
            </a:pPr>
            <a:endParaRPr lang="he-IL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algn="ctr">
              <a:defRPr/>
            </a:pPr>
            <a:endParaRPr lang="he-IL" sz="28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algn="ctr">
              <a:defRPr/>
            </a:pP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לשתף אותנו </a:t>
            </a:r>
          </a:p>
        </p:txBody>
      </p:sp>
      <p:sp>
        <p:nvSpPr>
          <p:cNvPr id="10" name="מלבן מעוגל 9"/>
          <p:cNvSpPr/>
          <p:nvPr/>
        </p:nvSpPr>
        <p:spPr>
          <a:xfrm>
            <a:off x="1484434" y="851488"/>
            <a:ext cx="3948219" cy="236824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משחק האטבים</a:t>
            </a:r>
          </a:p>
        </p:txBody>
      </p:sp>
      <p:sp>
        <p:nvSpPr>
          <p:cNvPr id="2" name="מלבן מעוגל 1"/>
          <p:cNvSpPr/>
          <p:nvPr/>
        </p:nvSpPr>
        <p:spPr>
          <a:xfrm>
            <a:off x="6833061" y="748063"/>
            <a:ext cx="4056565" cy="2585341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endParaRPr lang="he-IL" dirty="0"/>
          </a:p>
          <a:p>
            <a:pPr algn="ctr">
              <a:defRPr/>
            </a:pP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תפקידים בבית</a:t>
            </a:r>
          </a:p>
        </p:txBody>
      </p:sp>
      <p:sp>
        <p:nvSpPr>
          <p:cNvPr id="35845" name="כותרת 1"/>
          <p:cNvSpPr>
            <a:spLocks noGrp="1" noChangeArrowheads="1"/>
          </p:cNvSpPr>
          <p:nvPr>
            <p:ph type="title"/>
          </p:nvPr>
        </p:nvSpPr>
        <p:spPr>
          <a:xfrm>
            <a:off x="337300" y="90924"/>
            <a:ext cx="11157085" cy="720631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altLang="he-IL"/>
              <a:t>ומה עוד?</a:t>
            </a:r>
          </a:p>
        </p:txBody>
      </p:sp>
      <p:pic>
        <p:nvPicPr>
          <p:cNvPr id="35846" name="תמונה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83" y="3615759"/>
            <a:ext cx="1817450" cy="181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תמונה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59" y="4310365"/>
            <a:ext cx="652378" cy="6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גרפיקה וקטורית טיפה מים | וקטורים לשימוש ציבורי"/>
          <p:cNvSpPr>
            <a:spLocks noChangeAspect="1" noChangeArrowheads="1"/>
          </p:cNvSpPr>
          <p:nvPr/>
        </p:nvSpPr>
        <p:spPr bwMode="auto">
          <a:xfrm>
            <a:off x="64286" y="-136061"/>
            <a:ext cx="304760" cy="30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AutoShape 2" descr="https://static.wixstatic.com/media/12f7b9_a6e12853bd1e478ca4eca52a5db736d9~mv2.jpg/v1/fill/w_781,h_781,al_c,q_90,usm_0.66_1.00_0.01/12f7b9_a6e12853bd1e478ca4eca52a5db736d9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Picture 4" descr="50 אטבי כביסה פלסטיק בשקית | כלי בית | עולם הבית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01" y="1020332"/>
            <a:ext cx="2607364" cy="16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eaning Children Household Routines Montessori Clipart image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13" y="958874"/>
            <a:ext cx="1954316" cy="175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iR9KNVL6Z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4992" y="626609"/>
            <a:ext cx="8804730" cy="49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6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494695"/>
            <a:ext cx="11160000" cy="4158758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he-IL" sz="2800" dirty="0">
                <a:cs typeface="Varela Round"/>
              </a:rPr>
              <a:t>ורד טהרני, גננת גן רימונים בגבעת שמואל</a:t>
            </a:r>
          </a:p>
          <a:p>
            <a:pPr marL="0" lv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he-IL" sz="2800" dirty="0">
                <a:cs typeface="Varela Round"/>
              </a:rPr>
              <a:t>לילית שאלתיאל, גננת גן איריס בגני תקווה.</a:t>
            </a:r>
          </a:p>
          <a:p>
            <a:pPr marL="0" lvl="0" indent="0">
              <a:lnSpc>
                <a:spcPct val="200000"/>
              </a:lnSpc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ערכו והכינו</a:t>
            </a:r>
          </a:p>
        </p:txBody>
      </p:sp>
    </p:spTree>
    <p:extLst>
      <p:ext uri="{BB962C8B-B14F-4D97-AF65-F5344CB8AC3E}">
        <p14:creationId xmlns:p14="http://schemas.microsoft.com/office/powerpoint/2010/main" val="351816633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405C3C5E2144991A82FB03AD36A29" ma:contentTypeVersion="12" ma:contentTypeDescription="Create a new document." ma:contentTypeScope="" ma:versionID="e4f0827a931059b31765ed3d04ced2b4">
  <xsd:schema xmlns:xsd="http://www.w3.org/2001/XMLSchema" xmlns:xs="http://www.w3.org/2001/XMLSchema" xmlns:p="http://schemas.microsoft.com/office/2006/metadata/properties" xmlns:ns3="3fb18b26-9745-44e6-b802-7b00fa7a1430" xmlns:ns4="e3d15af0-53cc-4fdd-8ebf-c94b218c505a" targetNamespace="http://schemas.microsoft.com/office/2006/metadata/properties" ma:root="true" ma:fieldsID="4b78d8332063f637b049228e2d456018" ns3:_="" ns4:_="">
    <xsd:import namespace="3fb18b26-9745-44e6-b802-7b00fa7a1430"/>
    <xsd:import namespace="e3d15af0-53cc-4fdd-8ebf-c94b218c50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18b26-9745-44e6-b802-7b00fa7a1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5af0-53cc-4fdd-8ebf-c94b218c50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4351C9-4614-4EE7-B8C1-C58BCE7ACB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b18b26-9745-44e6-b802-7b00fa7a1430"/>
    <ds:schemaRef ds:uri="e3d15af0-53cc-4fdd-8ebf-c94b218c5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03F445-A2F8-4EBE-8622-EE44E1578C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B684A8-F2B4-4AF6-9239-DA5573B0D65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fb18b26-9745-44e6-b802-7b00fa7a1430"/>
    <ds:schemaRef ds:uri="e3d15af0-53cc-4fdd-8ebf-c94b218c505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</TotalTime>
  <Words>231</Words>
  <Application>Microsoft Office PowerPoint</Application>
  <PresentationFormat>מותאם אישית</PresentationFormat>
  <Paragraphs>56</Paragraphs>
  <Slides>11</Slides>
  <Notes>4</Notes>
  <HiddenSlides>0</HiddenSlides>
  <MMClips>4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7" baseType="lpstr">
      <vt:lpstr>Arial</vt:lpstr>
      <vt:lpstr>Calibri</vt:lpstr>
      <vt:lpstr>David</vt:lpstr>
      <vt:lpstr>Times New Roman</vt:lpstr>
      <vt:lpstr>Varela Round</vt:lpstr>
      <vt:lpstr>ערכת נושא Office</vt:lpstr>
      <vt:lpstr>מערכת שידורים לאומית</vt:lpstr>
      <vt:lpstr>אחריות ונדיבות מגלים את הכוחות שלנו</vt:lpstr>
      <vt:lpstr>מה נעשה היום? </vt:lpstr>
      <vt:lpstr>מצגת של PowerPoint‏</vt:lpstr>
      <vt:lpstr>מצגת של PowerPoint‏</vt:lpstr>
      <vt:lpstr>מה עשינו היום? </vt:lpstr>
      <vt:lpstr>ומה עוד?</vt:lpstr>
      <vt:lpstr>מצגת של PowerPoint‏</vt:lpstr>
      <vt:lpstr>ערכו והכינו</vt:lpstr>
      <vt:lpstr>קרדיטים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Tzuri Mesika</dc:creator>
  <cp:lastModifiedBy>שני שמלה/Shani Chemla</cp:lastModifiedBy>
  <cp:revision>81</cp:revision>
  <dcterms:created xsi:type="dcterms:W3CDTF">2020-03-28T15:56:54Z</dcterms:created>
  <dcterms:modified xsi:type="dcterms:W3CDTF">2022-06-12T12:35:49Z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0x01010033D405C3C5E2144991A82FB03AD36A29</vt:lpwstr>
  </property>
</Properties>
</file>