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46"/>
  </p:notesMasterIdLst>
  <p:sldIdLst>
    <p:sldId id="257" r:id="rId5"/>
    <p:sldId id="262" r:id="rId6"/>
    <p:sldId id="313" r:id="rId7"/>
    <p:sldId id="310" r:id="rId8"/>
    <p:sldId id="263" r:id="rId9"/>
    <p:sldId id="288" r:id="rId10"/>
    <p:sldId id="312" r:id="rId11"/>
    <p:sldId id="311" r:id="rId12"/>
    <p:sldId id="314" r:id="rId13"/>
    <p:sldId id="316" r:id="rId14"/>
    <p:sldId id="315" r:id="rId15"/>
    <p:sldId id="317" r:id="rId16"/>
    <p:sldId id="318" r:id="rId17"/>
    <p:sldId id="319" r:id="rId18"/>
    <p:sldId id="320" r:id="rId19"/>
    <p:sldId id="321" r:id="rId20"/>
    <p:sldId id="323" r:id="rId21"/>
    <p:sldId id="322" r:id="rId22"/>
    <p:sldId id="324" r:id="rId23"/>
    <p:sldId id="326" r:id="rId24"/>
    <p:sldId id="374" r:id="rId25"/>
    <p:sldId id="373" r:id="rId26"/>
    <p:sldId id="327" r:id="rId27"/>
    <p:sldId id="328" r:id="rId28"/>
    <p:sldId id="330" r:id="rId29"/>
    <p:sldId id="329" r:id="rId30"/>
    <p:sldId id="331" r:id="rId31"/>
    <p:sldId id="335" r:id="rId32"/>
    <p:sldId id="334" r:id="rId33"/>
    <p:sldId id="336" r:id="rId34"/>
    <p:sldId id="337" r:id="rId35"/>
    <p:sldId id="338" r:id="rId36"/>
    <p:sldId id="339" r:id="rId37"/>
    <p:sldId id="333" r:id="rId38"/>
    <p:sldId id="341" r:id="rId39"/>
    <p:sldId id="303" r:id="rId40"/>
    <p:sldId id="340" r:id="rId41"/>
    <p:sldId id="332" r:id="rId42"/>
    <p:sldId id="372" r:id="rId43"/>
    <p:sldId id="301" r:id="rId44"/>
    <p:sldId id="291" r:id="rId4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A4AB"/>
    <a:srgbClr val="192A72"/>
    <a:srgbClr val="92D050"/>
    <a:srgbClr val="6CF0FF"/>
    <a:srgbClr val="E0E0E0"/>
    <a:srgbClr val="E6E6E6"/>
    <a:srgbClr val="12B4BC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86" autoAdjust="0"/>
    <p:restoredTop sz="83877" autoAdjust="0"/>
  </p:normalViewPr>
  <p:slideViewPr>
    <p:cSldViewPr snapToGrid="0" snapToObjects="1">
      <p:cViewPr varScale="1">
        <p:scale>
          <a:sx n="67" d="100"/>
          <a:sy n="67" d="100"/>
        </p:scale>
        <p:origin x="374" y="53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813A58-BA4C-47B6-8E05-8359F0843981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77D53F-75BA-4D35-BD8E-5E69AF5865AC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38ACEEAE-DC40-41A4-892C-09ACEAC7AEA9}" type="parTrans" cxnId="{5FF12C5B-5D21-4C12-9ACB-C1341F570A7F}">
      <dgm:prSet/>
      <dgm:spPr/>
      <dgm:t>
        <a:bodyPr/>
        <a:lstStyle/>
        <a:p>
          <a:endParaRPr lang="en-US"/>
        </a:p>
      </dgm:t>
    </dgm:pt>
    <dgm:pt modelId="{9D5D9745-C9BD-49CC-A4CB-ECDB37280F32}" type="sibTrans" cxnId="{5FF12C5B-5D21-4C12-9ACB-C1341F570A7F}">
      <dgm:prSet/>
      <dgm:spPr/>
      <dgm:t>
        <a:bodyPr/>
        <a:lstStyle/>
        <a:p>
          <a:endParaRPr lang="en-US"/>
        </a:p>
      </dgm:t>
    </dgm:pt>
    <dgm:pt modelId="{363087C9-3B98-482C-AF82-6C0462EFE9B9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5FFF482-519F-47AB-9D13-64BA1AF8E2B2}" type="parTrans" cxnId="{93DCCABA-4977-4B71-A414-BD35F039E05E}">
      <dgm:prSet/>
      <dgm:spPr/>
      <dgm:t>
        <a:bodyPr/>
        <a:lstStyle/>
        <a:p>
          <a:endParaRPr lang="en-US"/>
        </a:p>
      </dgm:t>
    </dgm:pt>
    <dgm:pt modelId="{E31B78BE-E689-47DE-ABD8-FCFD9AC5665F}" type="sibTrans" cxnId="{93DCCABA-4977-4B71-A414-BD35F039E05E}">
      <dgm:prSet/>
      <dgm:spPr/>
      <dgm:t>
        <a:bodyPr/>
        <a:lstStyle/>
        <a:p>
          <a:endParaRPr lang="en-US"/>
        </a:p>
      </dgm:t>
    </dgm:pt>
    <dgm:pt modelId="{6DFD69A7-FE96-430A-B293-E07623A65E9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D34B32B9-61E0-4192-9B3F-F9579437FB4A}" type="parTrans" cxnId="{AE6F39CD-0526-40DD-8683-5A79AABCA90E}">
      <dgm:prSet/>
      <dgm:spPr/>
      <dgm:t>
        <a:bodyPr/>
        <a:lstStyle/>
        <a:p>
          <a:endParaRPr lang="en-US"/>
        </a:p>
      </dgm:t>
    </dgm:pt>
    <dgm:pt modelId="{F2A84EEE-1448-4AE3-ACE7-47ECF9A59E4C}" type="sibTrans" cxnId="{AE6F39CD-0526-40DD-8683-5A79AABCA90E}">
      <dgm:prSet/>
      <dgm:spPr/>
      <dgm:t>
        <a:bodyPr/>
        <a:lstStyle/>
        <a:p>
          <a:endParaRPr lang="en-US"/>
        </a:p>
      </dgm:t>
    </dgm:pt>
    <dgm:pt modelId="{46630358-6326-467A-9ABA-C952267602BF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FB57B51-A3EA-42BC-8698-9A861109A1D1}" type="parTrans" cxnId="{ABE7FB7F-A1AC-4F1D-8456-5ECD8F2617C9}">
      <dgm:prSet/>
      <dgm:spPr/>
      <dgm:t>
        <a:bodyPr/>
        <a:lstStyle/>
        <a:p>
          <a:endParaRPr lang="en-US"/>
        </a:p>
      </dgm:t>
    </dgm:pt>
    <dgm:pt modelId="{D71F533C-837D-4F88-BA03-DB4BA60B9937}" type="sibTrans" cxnId="{ABE7FB7F-A1AC-4F1D-8456-5ECD8F2617C9}">
      <dgm:prSet/>
      <dgm:spPr/>
      <dgm:t>
        <a:bodyPr/>
        <a:lstStyle/>
        <a:p>
          <a:endParaRPr lang="en-US"/>
        </a:p>
      </dgm:t>
    </dgm:pt>
    <dgm:pt modelId="{26D3BCAC-1DE0-44D9-87D8-9B968F71282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9BA38A9-936D-4F0A-8D48-892C681C8F3A}" type="parTrans" cxnId="{B9CED628-237D-41A6-BE31-2DCDE2BB62D8}">
      <dgm:prSet/>
      <dgm:spPr/>
      <dgm:t>
        <a:bodyPr/>
        <a:lstStyle/>
        <a:p>
          <a:endParaRPr lang="en-US"/>
        </a:p>
      </dgm:t>
    </dgm:pt>
    <dgm:pt modelId="{8B33F3B6-A6FA-46FD-86B4-B9151CBFBFB2}" type="sibTrans" cxnId="{B9CED628-237D-41A6-BE31-2DCDE2BB62D8}">
      <dgm:prSet/>
      <dgm:spPr/>
      <dgm:t>
        <a:bodyPr/>
        <a:lstStyle/>
        <a:p>
          <a:endParaRPr lang="en-US"/>
        </a:p>
      </dgm:t>
    </dgm:pt>
    <dgm:pt modelId="{A7A88B3C-A5BB-4530-AB1F-6BF4DDD0B5FF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8207FE67-61DE-41FB-AB5B-DFB3979328F2}" type="parTrans" cxnId="{B725772A-A020-40A6-866A-919EA63BFF0F}">
      <dgm:prSet/>
      <dgm:spPr/>
      <dgm:t>
        <a:bodyPr/>
        <a:lstStyle/>
        <a:p>
          <a:endParaRPr lang="en-US"/>
        </a:p>
      </dgm:t>
    </dgm:pt>
    <dgm:pt modelId="{91F1C3E0-6551-496A-BC1F-13B9F2FFF889}" type="sibTrans" cxnId="{B725772A-A020-40A6-866A-919EA63BFF0F}">
      <dgm:prSet/>
      <dgm:spPr/>
      <dgm:t>
        <a:bodyPr/>
        <a:lstStyle/>
        <a:p>
          <a:endParaRPr lang="en-US"/>
        </a:p>
      </dgm:t>
    </dgm:pt>
    <dgm:pt modelId="{4F1F2192-2C05-4D97-B32E-51478A9CEB85}" type="pres">
      <dgm:prSet presAssocID="{66813A58-BA4C-47B6-8E05-8359F08439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3646B9-063D-4375-85F0-C8FE4B63BE4E}" type="pres">
      <dgm:prSet presAssocID="{A577D53F-75BA-4D35-BD8E-5E69AF5865AC}" presName="hierRoot1" presStyleCnt="0"/>
      <dgm:spPr/>
    </dgm:pt>
    <dgm:pt modelId="{BAA2BA35-E0C0-4E84-B037-853091D8A71C}" type="pres">
      <dgm:prSet presAssocID="{A577D53F-75BA-4D35-BD8E-5E69AF5865AC}" presName="composite" presStyleCnt="0"/>
      <dgm:spPr/>
    </dgm:pt>
    <dgm:pt modelId="{9567A3E5-25A4-4F71-9BEB-7F7AF54F0C0B}" type="pres">
      <dgm:prSet presAssocID="{A577D53F-75BA-4D35-BD8E-5E69AF5865AC}" presName="background" presStyleLbl="node0" presStyleIdx="0" presStyleCnt="1"/>
      <dgm:spPr/>
    </dgm:pt>
    <dgm:pt modelId="{16CE57B5-6DA4-4698-BFB6-4F9D1FC661C5}" type="pres">
      <dgm:prSet presAssocID="{A577D53F-75BA-4D35-BD8E-5E69AF5865AC}" presName="text" presStyleLbl="fgAcc0" presStyleIdx="0" presStyleCnt="1">
        <dgm:presLayoutVars>
          <dgm:chPref val="3"/>
        </dgm:presLayoutVars>
      </dgm:prSet>
      <dgm:spPr/>
    </dgm:pt>
    <dgm:pt modelId="{2B65BD3E-887D-4E9C-9528-8A4D092DE254}" type="pres">
      <dgm:prSet presAssocID="{A577D53F-75BA-4D35-BD8E-5E69AF5865AC}" presName="hierChild2" presStyleCnt="0"/>
      <dgm:spPr/>
    </dgm:pt>
    <dgm:pt modelId="{7A344911-9A80-4705-9F67-0113D13E0A43}" type="pres">
      <dgm:prSet presAssocID="{B5FFF482-519F-47AB-9D13-64BA1AF8E2B2}" presName="Name10" presStyleLbl="parChTrans1D2" presStyleIdx="0" presStyleCnt="2"/>
      <dgm:spPr/>
    </dgm:pt>
    <dgm:pt modelId="{0F9F0DDE-6592-4602-9136-AB96F69EA518}" type="pres">
      <dgm:prSet presAssocID="{363087C9-3B98-482C-AF82-6C0462EFE9B9}" presName="hierRoot2" presStyleCnt="0"/>
      <dgm:spPr/>
    </dgm:pt>
    <dgm:pt modelId="{DD159A47-BE18-4EA0-A299-DE6CF3D525C7}" type="pres">
      <dgm:prSet presAssocID="{363087C9-3B98-482C-AF82-6C0462EFE9B9}" presName="composite2" presStyleCnt="0"/>
      <dgm:spPr/>
    </dgm:pt>
    <dgm:pt modelId="{8471C02C-4B15-4A80-AB9B-E71F45748A5B}" type="pres">
      <dgm:prSet presAssocID="{363087C9-3B98-482C-AF82-6C0462EFE9B9}" presName="background2" presStyleLbl="node2" presStyleIdx="0" presStyleCnt="2"/>
      <dgm:spPr/>
    </dgm:pt>
    <dgm:pt modelId="{B05365FE-F0CF-48F3-9B06-B0F246926E75}" type="pres">
      <dgm:prSet presAssocID="{363087C9-3B98-482C-AF82-6C0462EFE9B9}" presName="text2" presStyleLbl="fgAcc2" presStyleIdx="0" presStyleCnt="2">
        <dgm:presLayoutVars>
          <dgm:chPref val="3"/>
        </dgm:presLayoutVars>
      </dgm:prSet>
      <dgm:spPr/>
    </dgm:pt>
    <dgm:pt modelId="{69D704EC-E68B-4F7E-BAF3-65E108C8B47A}" type="pres">
      <dgm:prSet presAssocID="{363087C9-3B98-482C-AF82-6C0462EFE9B9}" presName="hierChild3" presStyleCnt="0"/>
      <dgm:spPr/>
    </dgm:pt>
    <dgm:pt modelId="{360B0258-8F1C-4D72-AF1F-56A93D3CFDCA}" type="pres">
      <dgm:prSet presAssocID="{D34B32B9-61E0-4192-9B3F-F9579437FB4A}" presName="Name17" presStyleLbl="parChTrans1D3" presStyleIdx="0" presStyleCnt="3"/>
      <dgm:spPr/>
    </dgm:pt>
    <dgm:pt modelId="{01FF5097-E9BA-4803-9ED6-2F5425B49A03}" type="pres">
      <dgm:prSet presAssocID="{6DFD69A7-FE96-430A-B293-E07623A65E98}" presName="hierRoot3" presStyleCnt="0"/>
      <dgm:spPr/>
    </dgm:pt>
    <dgm:pt modelId="{222DFE39-45B2-4417-B957-D228B225D415}" type="pres">
      <dgm:prSet presAssocID="{6DFD69A7-FE96-430A-B293-E07623A65E98}" presName="composite3" presStyleCnt="0"/>
      <dgm:spPr/>
    </dgm:pt>
    <dgm:pt modelId="{6871F4F4-AE7D-4EA8-8AFB-9A70A4ADC021}" type="pres">
      <dgm:prSet presAssocID="{6DFD69A7-FE96-430A-B293-E07623A65E98}" presName="background3" presStyleLbl="node3" presStyleIdx="0" presStyleCnt="3"/>
      <dgm:spPr/>
    </dgm:pt>
    <dgm:pt modelId="{5098E419-0F96-49E6-B884-9F78051627E3}" type="pres">
      <dgm:prSet presAssocID="{6DFD69A7-FE96-430A-B293-E07623A65E98}" presName="text3" presStyleLbl="fgAcc3" presStyleIdx="0" presStyleCnt="3">
        <dgm:presLayoutVars>
          <dgm:chPref val="3"/>
        </dgm:presLayoutVars>
      </dgm:prSet>
      <dgm:spPr/>
    </dgm:pt>
    <dgm:pt modelId="{FCACDCA6-F8AE-4257-9AFE-5919D4A0DD2A}" type="pres">
      <dgm:prSet presAssocID="{6DFD69A7-FE96-430A-B293-E07623A65E98}" presName="hierChild4" presStyleCnt="0"/>
      <dgm:spPr/>
    </dgm:pt>
    <dgm:pt modelId="{EC3F2400-6E46-4814-B856-661A62151A40}" type="pres">
      <dgm:prSet presAssocID="{CFB57B51-A3EA-42BC-8698-9A861109A1D1}" presName="Name17" presStyleLbl="parChTrans1D3" presStyleIdx="1" presStyleCnt="3"/>
      <dgm:spPr/>
    </dgm:pt>
    <dgm:pt modelId="{57C7737E-8D5D-42DD-823C-012E352E5620}" type="pres">
      <dgm:prSet presAssocID="{46630358-6326-467A-9ABA-C952267602BF}" presName="hierRoot3" presStyleCnt="0"/>
      <dgm:spPr/>
    </dgm:pt>
    <dgm:pt modelId="{11B8D452-9444-42ED-BB32-8C1D9EA9871C}" type="pres">
      <dgm:prSet presAssocID="{46630358-6326-467A-9ABA-C952267602BF}" presName="composite3" presStyleCnt="0"/>
      <dgm:spPr/>
    </dgm:pt>
    <dgm:pt modelId="{517A5ED4-27F2-4EB9-9EC8-D079CD61A3CD}" type="pres">
      <dgm:prSet presAssocID="{46630358-6326-467A-9ABA-C952267602BF}" presName="background3" presStyleLbl="node3" presStyleIdx="1" presStyleCnt="3"/>
      <dgm:spPr/>
    </dgm:pt>
    <dgm:pt modelId="{70C0C483-E951-413E-A735-0B1299209940}" type="pres">
      <dgm:prSet presAssocID="{46630358-6326-467A-9ABA-C952267602BF}" presName="text3" presStyleLbl="fgAcc3" presStyleIdx="1" presStyleCnt="3">
        <dgm:presLayoutVars>
          <dgm:chPref val="3"/>
        </dgm:presLayoutVars>
      </dgm:prSet>
      <dgm:spPr/>
    </dgm:pt>
    <dgm:pt modelId="{104C0E56-8146-443E-B33D-368DDA8A4489}" type="pres">
      <dgm:prSet presAssocID="{46630358-6326-467A-9ABA-C952267602BF}" presName="hierChild4" presStyleCnt="0"/>
      <dgm:spPr/>
    </dgm:pt>
    <dgm:pt modelId="{ECAC2BFD-A759-489A-85A6-3740C3E3EEA4}" type="pres">
      <dgm:prSet presAssocID="{69BA38A9-936D-4F0A-8D48-892C681C8F3A}" presName="Name10" presStyleLbl="parChTrans1D2" presStyleIdx="1" presStyleCnt="2"/>
      <dgm:spPr/>
    </dgm:pt>
    <dgm:pt modelId="{4C6A7602-E8E9-4219-BB96-D7F1D496CC53}" type="pres">
      <dgm:prSet presAssocID="{26D3BCAC-1DE0-44D9-87D8-9B968F712826}" presName="hierRoot2" presStyleCnt="0"/>
      <dgm:spPr/>
    </dgm:pt>
    <dgm:pt modelId="{8DF29A20-B2F0-4BBB-90A6-1F56F51216D6}" type="pres">
      <dgm:prSet presAssocID="{26D3BCAC-1DE0-44D9-87D8-9B968F712826}" presName="composite2" presStyleCnt="0"/>
      <dgm:spPr/>
    </dgm:pt>
    <dgm:pt modelId="{0F4295B7-B86F-4217-921A-2B4F4A089604}" type="pres">
      <dgm:prSet presAssocID="{26D3BCAC-1DE0-44D9-87D8-9B968F712826}" presName="background2" presStyleLbl="node2" presStyleIdx="1" presStyleCnt="2"/>
      <dgm:spPr/>
    </dgm:pt>
    <dgm:pt modelId="{482AFBD1-BA1E-4A92-9DB9-6EB9A64C630A}" type="pres">
      <dgm:prSet presAssocID="{26D3BCAC-1DE0-44D9-87D8-9B968F712826}" presName="text2" presStyleLbl="fgAcc2" presStyleIdx="1" presStyleCnt="2">
        <dgm:presLayoutVars>
          <dgm:chPref val="3"/>
        </dgm:presLayoutVars>
      </dgm:prSet>
      <dgm:spPr/>
    </dgm:pt>
    <dgm:pt modelId="{4CD6DF46-E648-40F1-B15A-99E186F3FCA5}" type="pres">
      <dgm:prSet presAssocID="{26D3BCAC-1DE0-44D9-87D8-9B968F712826}" presName="hierChild3" presStyleCnt="0"/>
      <dgm:spPr/>
    </dgm:pt>
    <dgm:pt modelId="{E3DB5830-2447-44CE-ABEF-CEBDB7B7F9AC}" type="pres">
      <dgm:prSet presAssocID="{8207FE67-61DE-41FB-AB5B-DFB3979328F2}" presName="Name17" presStyleLbl="parChTrans1D3" presStyleIdx="2" presStyleCnt="3"/>
      <dgm:spPr/>
    </dgm:pt>
    <dgm:pt modelId="{52490044-EAE0-41A5-B812-733C4BFC704B}" type="pres">
      <dgm:prSet presAssocID="{A7A88B3C-A5BB-4530-AB1F-6BF4DDD0B5FF}" presName="hierRoot3" presStyleCnt="0"/>
      <dgm:spPr/>
    </dgm:pt>
    <dgm:pt modelId="{40F11E18-879C-4CDE-8624-F6321A0CEA71}" type="pres">
      <dgm:prSet presAssocID="{A7A88B3C-A5BB-4530-AB1F-6BF4DDD0B5FF}" presName="composite3" presStyleCnt="0"/>
      <dgm:spPr/>
    </dgm:pt>
    <dgm:pt modelId="{97204D72-943F-490E-869B-1D4834ED5370}" type="pres">
      <dgm:prSet presAssocID="{A7A88B3C-A5BB-4530-AB1F-6BF4DDD0B5FF}" presName="background3" presStyleLbl="node3" presStyleIdx="2" presStyleCnt="3"/>
      <dgm:spPr/>
    </dgm:pt>
    <dgm:pt modelId="{26465688-D2DA-4DB5-A421-857DA710F900}" type="pres">
      <dgm:prSet presAssocID="{A7A88B3C-A5BB-4530-AB1F-6BF4DDD0B5FF}" presName="text3" presStyleLbl="fgAcc3" presStyleIdx="2" presStyleCnt="3">
        <dgm:presLayoutVars>
          <dgm:chPref val="3"/>
        </dgm:presLayoutVars>
      </dgm:prSet>
      <dgm:spPr/>
    </dgm:pt>
    <dgm:pt modelId="{91D0653A-85E1-4851-B223-51930CC34B78}" type="pres">
      <dgm:prSet presAssocID="{A7A88B3C-A5BB-4530-AB1F-6BF4DDD0B5FF}" presName="hierChild4" presStyleCnt="0"/>
      <dgm:spPr/>
    </dgm:pt>
  </dgm:ptLst>
  <dgm:cxnLst>
    <dgm:cxn modelId="{0F608302-79A6-4716-8B15-B0001948A570}" type="presOf" srcId="{8207FE67-61DE-41FB-AB5B-DFB3979328F2}" destId="{E3DB5830-2447-44CE-ABEF-CEBDB7B7F9AC}" srcOrd="0" destOrd="0" presId="urn:microsoft.com/office/officeart/2005/8/layout/hierarchy1"/>
    <dgm:cxn modelId="{C13C6A18-8496-49F1-9688-5E5C9086F341}" type="presOf" srcId="{A577D53F-75BA-4D35-BD8E-5E69AF5865AC}" destId="{16CE57B5-6DA4-4698-BFB6-4F9D1FC661C5}" srcOrd="0" destOrd="0" presId="urn:microsoft.com/office/officeart/2005/8/layout/hierarchy1"/>
    <dgm:cxn modelId="{B9CED628-237D-41A6-BE31-2DCDE2BB62D8}" srcId="{A577D53F-75BA-4D35-BD8E-5E69AF5865AC}" destId="{26D3BCAC-1DE0-44D9-87D8-9B968F712826}" srcOrd="1" destOrd="0" parTransId="{69BA38A9-936D-4F0A-8D48-892C681C8F3A}" sibTransId="{8B33F3B6-A6FA-46FD-86B4-B9151CBFBFB2}"/>
    <dgm:cxn modelId="{B725772A-A020-40A6-866A-919EA63BFF0F}" srcId="{26D3BCAC-1DE0-44D9-87D8-9B968F712826}" destId="{A7A88B3C-A5BB-4530-AB1F-6BF4DDD0B5FF}" srcOrd="0" destOrd="0" parTransId="{8207FE67-61DE-41FB-AB5B-DFB3979328F2}" sibTransId="{91F1C3E0-6551-496A-BC1F-13B9F2FFF889}"/>
    <dgm:cxn modelId="{EC81BD35-0E57-4DC1-8551-B1CDCC1027E4}" type="presOf" srcId="{D34B32B9-61E0-4192-9B3F-F9579437FB4A}" destId="{360B0258-8F1C-4D72-AF1F-56A93D3CFDCA}" srcOrd="0" destOrd="0" presId="urn:microsoft.com/office/officeart/2005/8/layout/hierarchy1"/>
    <dgm:cxn modelId="{5FF12C5B-5D21-4C12-9ACB-C1341F570A7F}" srcId="{66813A58-BA4C-47B6-8E05-8359F0843981}" destId="{A577D53F-75BA-4D35-BD8E-5E69AF5865AC}" srcOrd="0" destOrd="0" parTransId="{38ACEEAE-DC40-41A4-892C-09ACEAC7AEA9}" sibTransId="{9D5D9745-C9BD-49CC-A4CB-ECDB37280F32}"/>
    <dgm:cxn modelId="{7377034B-0A94-40B6-ADAD-DCC9F7E4C788}" type="presOf" srcId="{CFB57B51-A3EA-42BC-8698-9A861109A1D1}" destId="{EC3F2400-6E46-4814-B856-661A62151A40}" srcOrd="0" destOrd="0" presId="urn:microsoft.com/office/officeart/2005/8/layout/hierarchy1"/>
    <dgm:cxn modelId="{1A4AB273-93AF-4DF6-914B-A6100E014961}" type="presOf" srcId="{A7A88B3C-A5BB-4530-AB1F-6BF4DDD0B5FF}" destId="{26465688-D2DA-4DB5-A421-857DA710F900}" srcOrd="0" destOrd="0" presId="urn:microsoft.com/office/officeart/2005/8/layout/hierarchy1"/>
    <dgm:cxn modelId="{8CF20D54-65BB-4CAF-9845-C0D84F932BD8}" type="presOf" srcId="{66813A58-BA4C-47B6-8E05-8359F0843981}" destId="{4F1F2192-2C05-4D97-B32E-51478A9CEB85}" srcOrd="0" destOrd="0" presId="urn:microsoft.com/office/officeart/2005/8/layout/hierarchy1"/>
    <dgm:cxn modelId="{240B4B5A-5BAA-4E44-8F4A-AB7FBF5B13AF}" type="presOf" srcId="{363087C9-3B98-482C-AF82-6C0462EFE9B9}" destId="{B05365FE-F0CF-48F3-9B06-B0F246926E75}" srcOrd="0" destOrd="0" presId="urn:microsoft.com/office/officeart/2005/8/layout/hierarchy1"/>
    <dgm:cxn modelId="{333F1A7C-552C-4433-B598-9C3AB6FED996}" type="presOf" srcId="{26D3BCAC-1DE0-44D9-87D8-9B968F712826}" destId="{482AFBD1-BA1E-4A92-9DB9-6EB9A64C630A}" srcOrd="0" destOrd="0" presId="urn:microsoft.com/office/officeart/2005/8/layout/hierarchy1"/>
    <dgm:cxn modelId="{F9E97A7C-DD41-45AC-93D2-D4EB00FA0595}" type="presOf" srcId="{6DFD69A7-FE96-430A-B293-E07623A65E98}" destId="{5098E419-0F96-49E6-B884-9F78051627E3}" srcOrd="0" destOrd="0" presId="urn:microsoft.com/office/officeart/2005/8/layout/hierarchy1"/>
    <dgm:cxn modelId="{ABE7FB7F-A1AC-4F1D-8456-5ECD8F2617C9}" srcId="{363087C9-3B98-482C-AF82-6C0462EFE9B9}" destId="{46630358-6326-467A-9ABA-C952267602BF}" srcOrd="1" destOrd="0" parTransId="{CFB57B51-A3EA-42BC-8698-9A861109A1D1}" sibTransId="{D71F533C-837D-4F88-BA03-DB4BA60B9937}"/>
    <dgm:cxn modelId="{93DCCABA-4977-4B71-A414-BD35F039E05E}" srcId="{A577D53F-75BA-4D35-BD8E-5E69AF5865AC}" destId="{363087C9-3B98-482C-AF82-6C0462EFE9B9}" srcOrd="0" destOrd="0" parTransId="{B5FFF482-519F-47AB-9D13-64BA1AF8E2B2}" sibTransId="{E31B78BE-E689-47DE-ABD8-FCFD9AC5665F}"/>
    <dgm:cxn modelId="{AE6F39CD-0526-40DD-8683-5A79AABCA90E}" srcId="{363087C9-3B98-482C-AF82-6C0462EFE9B9}" destId="{6DFD69A7-FE96-430A-B293-E07623A65E98}" srcOrd="0" destOrd="0" parTransId="{D34B32B9-61E0-4192-9B3F-F9579437FB4A}" sibTransId="{F2A84EEE-1448-4AE3-ACE7-47ECF9A59E4C}"/>
    <dgm:cxn modelId="{134538CE-AD26-49F3-98F7-03870CAE50BE}" type="presOf" srcId="{46630358-6326-467A-9ABA-C952267602BF}" destId="{70C0C483-E951-413E-A735-0B1299209940}" srcOrd="0" destOrd="0" presId="urn:microsoft.com/office/officeart/2005/8/layout/hierarchy1"/>
    <dgm:cxn modelId="{4C73C3F0-D438-49E4-A05B-E11038FA14AE}" type="presOf" srcId="{B5FFF482-519F-47AB-9D13-64BA1AF8E2B2}" destId="{7A344911-9A80-4705-9F67-0113D13E0A43}" srcOrd="0" destOrd="0" presId="urn:microsoft.com/office/officeart/2005/8/layout/hierarchy1"/>
    <dgm:cxn modelId="{3040B1F6-6932-4931-A8D9-55826557E4B4}" type="presOf" srcId="{69BA38A9-936D-4F0A-8D48-892C681C8F3A}" destId="{ECAC2BFD-A759-489A-85A6-3740C3E3EEA4}" srcOrd="0" destOrd="0" presId="urn:microsoft.com/office/officeart/2005/8/layout/hierarchy1"/>
    <dgm:cxn modelId="{6C603F55-64AB-44B6-B196-02A5EB964CF0}" type="presParOf" srcId="{4F1F2192-2C05-4D97-B32E-51478A9CEB85}" destId="{FE3646B9-063D-4375-85F0-C8FE4B63BE4E}" srcOrd="0" destOrd="0" presId="urn:microsoft.com/office/officeart/2005/8/layout/hierarchy1"/>
    <dgm:cxn modelId="{B74E2696-84EB-45DB-9DAE-4AF371D6F5C2}" type="presParOf" srcId="{FE3646B9-063D-4375-85F0-C8FE4B63BE4E}" destId="{BAA2BA35-E0C0-4E84-B037-853091D8A71C}" srcOrd="0" destOrd="0" presId="urn:microsoft.com/office/officeart/2005/8/layout/hierarchy1"/>
    <dgm:cxn modelId="{5C34667A-5F51-469C-9C8B-5ADF2A7A5857}" type="presParOf" srcId="{BAA2BA35-E0C0-4E84-B037-853091D8A71C}" destId="{9567A3E5-25A4-4F71-9BEB-7F7AF54F0C0B}" srcOrd="0" destOrd="0" presId="urn:microsoft.com/office/officeart/2005/8/layout/hierarchy1"/>
    <dgm:cxn modelId="{8766D051-7125-4E88-8AE4-3210FC088B70}" type="presParOf" srcId="{BAA2BA35-E0C0-4E84-B037-853091D8A71C}" destId="{16CE57B5-6DA4-4698-BFB6-4F9D1FC661C5}" srcOrd="1" destOrd="0" presId="urn:microsoft.com/office/officeart/2005/8/layout/hierarchy1"/>
    <dgm:cxn modelId="{2CBD0D5A-B9B0-4BB5-BED3-5B3E02EAE836}" type="presParOf" srcId="{FE3646B9-063D-4375-85F0-C8FE4B63BE4E}" destId="{2B65BD3E-887D-4E9C-9528-8A4D092DE254}" srcOrd="1" destOrd="0" presId="urn:microsoft.com/office/officeart/2005/8/layout/hierarchy1"/>
    <dgm:cxn modelId="{9248E583-2196-4945-BA78-CCAAF38A76B3}" type="presParOf" srcId="{2B65BD3E-887D-4E9C-9528-8A4D092DE254}" destId="{7A344911-9A80-4705-9F67-0113D13E0A43}" srcOrd="0" destOrd="0" presId="urn:microsoft.com/office/officeart/2005/8/layout/hierarchy1"/>
    <dgm:cxn modelId="{B2FB557F-9834-4BFC-A434-DA6CB635CD98}" type="presParOf" srcId="{2B65BD3E-887D-4E9C-9528-8A4D092DE254}" destId="{0F9F0DDE-6592-4602-9136-AB96F69EA518}" srcOrd="1" destOrd="0" presId="urn:microsoft.com/office/officeart/2005/8/layout/hierarchy1"/>
    <dgm:cxn modelId="{9F96355F-8459-48D2-8832-66B79CFB9476}" type="presParOf" srcId="{0F9F0DDE-6592-4602-9136-AB96F69EA518}" destId="{DD159A47-BE18-4EA0-A299-DE6CF3D525C7}" srcOrd="0" destOrd="0" presId="urn:microsoft.com/office/officeart/2005/8/layout/hierarchy1"/>
    <dgm:cxn modelId="{8FFB571F-CCFB-4A8B-9D77-FD4E79DE204B}" type="presParOf" srcId="{DD159A47-BE18-4EA0-A299-DE6CF3D525C7}" destId="{8471C02C-4B15-4A80-AB9B-E71F45748A5B}" srcOrd="0" destOrd="0" presId="urn:microsoft.com/office/officeart/2005/8/layout/hierarchy1"/>
    <dgm:cxn modelId="{27B5956D-42F4-46AA-BCE2-B1B55540D4D3}" type="presParOf" srcId="{DD159A47-BE18-4EA0-A299-DE6CF3D525C7}" destId="{B05365FE-F0CF-48F3-9B06-B0F246926E75}" srcOrd="1" destOrd="0" presId="urn:microsoft.com/office/officeart/2005/8/layout/hierarchy1"/>
    <dgm:cxn modelId="{D220C02D-E1B0-43B5-9A10-8F722BC1D9F2}" type="presParOf" srcId="{0F9F0DDE-6592-4602-9136-AB96F69EA518}" destId="{69D704EC-E68B-4F7E-BAF3-65E108C8B47A}" srcOrd="1" destOrd="0" presId="urn:microsoft.com/office/officeart/2005/8/layout/hierarchy1"/>
    <dgm:cxn modelId="{9B7CE120-1FBB-4A40-9068-86FD60958311}" type="presParOf" srcId="{69D704EC-E68B-4F7E-BAF3-65E108C8B47A}" destId="{360B0258-8F1C-4D72-AF1F-56A93D3CFDCA}" srcOrd="0" destOrd="0" presId="urn:microsoft.com/office/officeart/2005/8/layout/hierarchy1"/>
    <dgm:cxn modelId="{ED1C99A4-CE3F-4162-B974-96736F61A796}" type="presParOf" srcId="{69D704EC-E68B-4F7E-BAF3-65E108C8B47A}" destId="{01FF5097-E9BA-4803-9ED6-2F5425B49A03}" srcOrd="1" destOrd="0" presId="urn:microsoft.com/office/officeart/2005/8/layout/hierarchy1"/>
    <dgm:cxn modelId="{53C9E27F-02AD-4F16-A013-2D3E2F90FCF4}" type="presParOf" srcId="{01FF5097-E9BA-4803-9ED6-2F5425B49A03}" destId="{222DFE39-45B2-4417-B957-D228B225D415}" srcOrd="0" destOrd="0" presId="urn:microsoft.com/office/officeart/2005/8/layout/hierarchy1"/>
    <dgm:cxn modelId="{373CB873-3222-4804-B240-55993F2ED75D}" type="presParOf" srcId="{222DFE39-45B2-4417-B957-D228B225D415}" destId="{6871F4F4-AE7D-4EA8-8AFB-9A70A4ADC021}" srcOrd="0" destOrd="0" presId="urn:microsoft.com/office/officeart/2005/8/layout/hierarchy1"/>
    <dgm:cxn modelId="{FF5B913A-7D3D-4564-9487-CE17647A0449}" type="presParOf" srcId="{222DFE39-45B2-4417-B957-D228B225D415}" destId="{5098E419-0F96-49E6-B884-9F78051627E3}" srcOrd="1" destOrd="0" presId="urn:microsoft.com/office/officeart/2005/8/layout/hierarchy1"/>
    <dgm:cxn modelId="{DC4F8374-13B3-46BC-9361-954EBFA603BA}" type="presParOf" srcId="{01FF5097-E9BA-4803-9ED6-2F5425B49A03}" destId="{FCACDCA6-F8AE-4257-9AFE-5919D4A0DD2A}" srcOrd="1" destOrd="0" presId="urn:microsoft.com/office/officeart/2005/8/layout/hierarchy1"/>
    <dgm:cxn modelId="{B10BE1F6-F59F-4A6C-AECF-B23FEBC4C74B}" type="presParOf" srcId="{69D704EC-E68B-4F7E-BAF3-65E108C8B47A}" destId="{EC3F2400-6E46-4814-B856-661A62151A40}" srcOrd="2" destOrd="0" presId="urn:microsoft.com/office/officeart/2005/8/layout/hierarchy1"/>
    <dgm:cxn modelId="{50EF4EC4-71CF-487E-9A9D-B41403428DB6}" type="presParOf" srcId="{69D704EC-E68B-4F7E-BAF3-65E108C8B47A}" destId="{57C7737E-8D5D-42DD-823C-012E352E5620}" srcOrd="3" destOrd="0" presId="urn:microsoft.com/office/officeart/2005/8/layout/hierarchy1"/>
    <dgm:cxn modelId="{E6DEAD45-3D79-41B8-9F41-865D4546F1C1}" type="presParOf" srcId="{57C7737E-8D5D-42DD-823C-012E352E5620}" destId="{11B8D452-9444-42ED-BB32-8C1D9EA9871C}" srcOrd="0" destOrd="0" presId="urn:microsoft.com/office/officeart/2005/8/layout/hierarchy1"/>
    <dgm:cxn modelId="{572F6EFE-C297-4D8A-893E-1A087C1B79A6}" type="presParOf" srcId="{11B8D452-9444-42ED-BB32-8C1D9EA9871C}" destId="{517A5ED4-27F2-4EB9-9EC8-D079CD61A3CD}" srcOrd="0" destOrd="0" presId="urn:microsoft.com/office/officeart/2005/8/layout/hierarchy1"/>
    <dgm:cxn modelId="{E73C1EF6-0F96-4773-B789-D65CED41FFDE}" type="presParOf" srcId="{11B8D452-9444-42ED-BB32-8C1D9EA9871C}" destId="{70C0C483-E951-413E-A735-0B1299209940}" srcOrd="1" destOrd="0" presId="urn:microsoft.com/office/officeart/2005/8/layout/hierarchy1"/>
    <dgm:cxn modelId="{3676699C-BD72-4BF1-8D17-73BAC62DE553}" type="presParOf" srcId="{57C7737E-8D5D-42DD-823C-012E352E5620}" destId="{104C0E56-8146-443E-B33D-368DDA8A4489}" srcOrd="1" destOrd="0" presId="urn:microsoft.com/office/officeart/2005/8/layout/hierarchy1"/>
    <dgm:cxn modelId="{38A6C8C3-120F-4D98-BE61-87AF08A5E048}" type="presParOf" srcId="{2B65BD3E-887D-4E9C-9528-8A4D092DE254}" destId="{ECAC2BFD-A759-489A-85A6-3740C3E3EEA4}" srcOrd="2" destOrd="0" presId="urn:microsoft.com/office/officeart/2005/8/layout/hierarchy1"/>
    <dgm:cxn modelId="{78538060-A36C-4233-B4FD-39D4F6D54D04}" type="presParOf" srcId="{2B65BD3E-887D-4E9C-9528-8A4D092DE254}" destId="{4C6A7602-E8E9-4219-BB96-D7F1D496CC53}" srcOrd="3" destOrd="0" presId="urn:microsoft.com/office/officeart/2005/8/layout/hierarchy1"/>
    <dgm:cxn modelId="{B8929942-CC25-4D51-BBC7-D5B294871AB8}" type="presParOf" srcId="{4C6A7602-E8E9-4219-BB96-D7F1D496CC53}" destId="{8DF29A20-B2F0-4BBB-90A6-1F56F51216D6}" srcOrd="0" destOrd="0" presId="urn:microsoft.com/office/officeart/2005/8/layout/hierarchy1"/>
    <dgm:cxn modelId="{62E133C6-B508-42C0-90FE-9EC2DE2F2544}" type="presParOf" srcId="{8DF29A20-B2F0-4BBB-90A6-1F56F51216D6}" destId="{0F4295B7-B86F-4217-921A-2B4F4A089604}" srcOrd="0" destOrd="0" presId="urn:microsoft.com/office/officeart/2005/8/layout/hierarchy1"/>
    <dgm:cxn modelId="{0C50E43A-1FD8-49EA-95C4-A7617578A136}" type="presParOf" srcId="{8DF29A20-B2F0-4BBB-90A6-1F56F51216D6}" destId="{482AFBD1-BA1E-4A92-9DB9-6EB9A64C630A}" srcOrd="1" destOrd="0" presId="urn:microsoft.com/office/officeart/2005/8/layout/hierarchy1"/>
    <dgm:cxn modelId="{969E024E-E46E-480D-BB78-36B5272CA200}" type="presParOf" srcId="{4C6A7602-E8E9-4219-BB96-D7F1D496CC53}" destId="{4CD6DF46-E648-40F1-B15A-99E186F3FCA5}" srcOrd="1" destOrd="0" presId="urn:microsoft.com/office/officeart/2005/8/layout/hierarchy1"/>
    <dgm:cxn modelId="{841E607C-E273-4DA4-8552-7ABD052C27E2}" type="presParOf" srcId="{4CD6DF46-E648-40F1-B15A-99E186F3FCA5}" destId="{E3DB5830-2447-44CE-ABEF-CEBDB7B7F9AC}" srcOrd="0" destOrd="0" presId="urn:microsoft.com/office/officeart/2005/8/layout/hierarchy1"/>
    <dgm:cxn modelId="{3724EB2E-DD95-42B0-BC04-F74FFC613164}" type="presParOf" srcId="{4CD6DF46-E648-40F1-B15A-99E186F3FCA5}" destId="{52490044-EAE0-41A5-B812-733C4BFC704B}" srcOrd="1" destOrd="0" presId="urn:microsoft.com/office/officeart/2005/8/layout/hierarchy1"/>
    <dgm:cxn modelId="{7A56CD52-56DE-46D6-A348-03CB9603127F}" type="presParOf" srcId="{52490044-EAE0-41A5-B812-733C4BFC704B}" destId="{40F11E18-879C-4CDE-8624-F6321A0CEA71}" srcOrd="0" destOrd="0" presId="urn:microsoft.com/office/officeart/2005/8/layout/hierarchy1"/>
    <dgm:cxn modelId="{00B6E613-232F-4180-ADAC-1108F5D1EC3B}" type="presParOf" srcId="{40F11E18-879C-4CDE-8624-F6321A0CEA71}" destId="{97204D72-943F-490E-869B-1D4834ED5370}" srcOrd="0" destOrd="0" presId="urn:microsoft.com/office/officeart/2005/8/layout/hierarchy1"/>
    <dgm:cxn modelId="{4254B981-614E-4E33-9B3F-1ABCF8F34219}" type="presParOf" srcId="{40F11E18-879C-4CDE-8624-F6321A0CEA71}" destId="{26465688-D2DA-4DB5-A421-857DA710F900}" srcOrd="1" destOrd="0" presId="urn:microsoft.com/office/officeart/2005/8/layout/hierarchy1"/>
    <dgm:cxn modelId="{5A13F183-2390-4F62-B59A-48C5C053AF37}" type="presParOf" srcId="{52490044-EAE0-41A5-B812-733C4BFC704B}" destId="{91D0653A-85E1-4851-B223-51930CC34B7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6F967F-C8B8-4C46-86DF-D63348E25308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1FDD6B-EB1E-47E7-9CDC-085819531823}">
      <dgm:prSet phldrT="[Text]"/>
      <dgm:spPr/>
      <dgm:t>
        <a:bodyPr/>
        <a:lstStyle/>
        <a:p>
          <a:pPr algn="ctr" rtl="1"/>
          <a:r>
            <a:rPr lang="he-IL" dirty="0"/>
            <a:t>מבנה נתונים סדרתי [שרשרת חוליות, תור, מחסנית]</a:t>
          </a:r>
          <a:endParaRPr lang="en-US" dirty="0"/>
        </a:p>
      </dgm:t>
    </dgm:pt>
    <dgm:pt modelId="{EE194B55-B7DC-4A3E-A18A-2B4C0A13AA0D}" type="parTrans" cxnId="{486C981D-C458-45B7-B733-8A94C507D73E}">
      <dgm:prSet/>
      <dgm:spPr/>
      <dgm:t>
        <a:bodyPr/>
        <a:lstStyle/>
        <a:p>
          <a:endParaRPr lang="en-US"/>
        </a:p>
      </dgm:t>
    </dgm:pt>
    <dgm:pt modelId="{B0A211D6-605B-4D2B-816A-CB3B606C2A7C}" type="sibTrans" cxnId="{486C981D-C458-45B7-B733-8A94C507D73E}">
      <dgm:prSet/>
      <dgm:spPr/>
      <dgm:t>
        <a:bodyPr/>
        <a:lstStyle/>
        <a:p>
          <a:endParaRPr lang="en-US"/>
        </a:p>
      </dgm:t>
    </dgm:pt>
    <dgm:pt modelId="{99A99565-30F2-4F72-B4F5-95503CF34DA2}">
      <dgm:prSet phldrT="[Text]"/>
      <dgm:spPr/>
      <dgm:t>
        <a:bodyPr/>
        <a:lstStyle/>
        <a:p>
          <a:r>
            <a:rPr lang="he-IL" dirty="0"/>
            <a:t>מבנה נתונים היררכי [עץ]</a:t>
          </a:r>
          <a:endParaRPr lang="en-US" dirty="0"/>
        </a:p>
      </dgm:t>
    </dgm:pt>
    <dgm:pt modelId="{8DC9C03E-CC4E-4228-8774-8CD1B3E44073}" type="parTrans" cxnId="{48D249B8-2223-42B6-92EA-715296E3F2EE}">
      <dgm:prSet/>
      <dgm:spPr/>
      <dgm:t>
        <a:bodyPr/>
        <a:lstStyle/>
        <a:p>
          <a:endParaRPr lang="en-US"/>
        </a:p>
      </dgm:t>
    </dgm:pt>
    <dgm:pt modelId="{E823C7B6-696D-4C40-9404-C9E94C7E5677}" type="sibTrans" cxnId="{48D249B8-2223-42B6-92EA-715296E3F2EE}">
      <dgm:prSet/>
      <dgm:spPr/>
      <dgm:t>
        <a:bodyPr/>
        <a:lstStyle/>
        <a:p>
          <a:endParaRPr lang="en-US"/>
        </a:p>
      </dgm:t>
    </dgm:pt>
    <dgm:pt modelId="{FCCB21D3-7CAC-4E77-87A1-99EC3FF29C06}" type="pres">
      <dgm:prSet presAssocID="{956F967F-C8B8-4C46-86DF-D63348E25308}" presName="compositeShape" presStyleCnt="0">
        <dgm:presLayoutVars>
          <dgm:chMax val="2"/>
          <dgm:dir/>
          <dgm:resizeHandles val="exact"/>
        </dgm:presLayoutVars>
      </dgm:prSet>
      <dgm:spPr/>
    </dgm:pt>
    <dgm:pt modelId="{7AC84C92-0E4C-4461-BFB3-753F9AEC10F8}" type="pres">
      <dgm:prSet presAssocID="{251FDD6B-EB1E-47E7-9CDC-085819531823}" presName="upArrow" presStyleLbl="node1" presStyleIdx="0" presStyleCnt="2"/>
      <dgm:spPr/>
    </dgm:pt>
    <dgm:pt modelId="{6EAD4345-4C5F-4961-AC33-E45ED1FBDAAF}" type="pres">
      <dgm:prSet presAssocID="{251FDD6B-EB1E-47E7-9CDC-085819531823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DAD78B34-BCD0-4E3C-9907-3296BCFBD3C0}" type="pres">
      <dgm:prSet presAssocID="{99A99565-30F2-4F72-B4F5-95503CF34DA2}" presName="downArrow" presStyleLbl="node1" presStyleIdx="1" presStyleCnt="2"/>
      <dgm:spPr/>
    </dgm:pt>
    <dgm:pt modelId="{803D6D56-4D57-4461-B098-8F2721D66048}" type="pres">
      <dgm:prSet presAssocID="{99A99565-30F2-4F72-B4F5-95503CF34DA2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511C1105-EB30-43CC-BB80-E994E9FD76CF}" type="presOf" srcId="{956F967F-C8B8-4C46-86DF-D63348E25308}" destId="{FCCB21D3-7CAC-4E77-87A1-99EC3FF29C06}" srcOrd="0" destOrd="0" presId="urn:microsoft.com/office/officeart/2005/8/layout/arrow4"/>
    <dgm:cxn modelId="{486C981D-C458-45B7-B733-8A94C507D73E}" srcId="{956F967F-C8B8-4C46-86DF-D63348E25308}" destId="{251FDD6B-EB1E-47E7-9CDC-085819531823}" srcOrd="0" destOrd="0" parTransId="{EE194B55-B7DC-4A3E-A18A-2B4C0A13AA0D}" sibTransId="{B0A211D6-605B-4D2B-816A-CB3B606C2A7C}"/>
    <dgm:cxn modelId="{3BDDD863-B08C-4A2B-902B-C689FC906CCE}" type="presOf" srcId="{99A99565-30F2-4F72-B4F5-95503CF34DA2}" destId="{803D6D56-4D57-4461-B098-8F2721D66048}" srcOrd="0" destOrd="0" presId="urn:microsoft.com/office/officeart/2005/8/layout/arrow4"/>
    <dgm:cxn modelId="{03F9D8AC-071D-4DB4-9BCA-8AA14D3F1EE4}" type="presOf" srcId="{251FDD6B-EB1E-47E7-9CDC-085819531823}" destId="{6EAD4345-4C5F-4961-AC33-E45ED1FBDAAF}" srcOrd="0" destOrd="0" presId="urn:microsoft.com/office/officeart/2005/8/layout/arrow4"/>
    <dgm:cxn modelId="{48D249B8-2223-42B6-92EA-715296E3F2EE}" srcId="{956F967F-C8B8-4C46-86DF-D63348E25308}" destId="{99A99565-30F2-4F72-B4F5-95503CF34DA2}" srcOrd="1" destOrd="0" parTransId="{8DC9C03E-CC4E-4228-8774-8CD1B3E44073}" sibTransId="{E823C7B6-696D-4C40-9404-C9E94C7E5677}"/>
    <dgm:cxn modelId="{98BC1DB1-B246-42C0-8202-F35A0558A90A}" type="presParOf" srcId="{FCCB21D3-7CAC-4E77-87A1-99EC3FF29C06}" destId="{7AC84C92-0E4C-4461-BFB3-753F9AEC10F8}" srcOrd="0" destOrd="0" presId="urn:microsoft.com/office/officeart/2005/8/layout/arrow4"/>
    <dgm:cxn modelId="{2A7E3506-B87C-486D-8DAD-8A4D6ABFFBAF}" type="presParOf" srcId="{FCCB21D3-7CAC-4E77-87A1-99EC3FF29C06}" destId="{6EAD4345-4C5F-4961-AC33-E45ED1FBDAAF}" srcOrd="1" destOrd="0" presId="urn:microsoft.com/office/officeart/2005/8/layout/arrow4"/>
    <dgm:cxn modelId="{695A31D9-DB9D-4B03-AA5A-0AC84992B613}" type="presParOf" srcId="{FCCB21D3-7CAC-4E77-87A1-99EC3FF29C06}" destId="{DAD78B34-BCD0-4E3C-9907-3296BCFBD3C0}" srcOrd="2" destOrd="0" presId="urn:microsoft.com/office/officeart/2005/8/layout/arrow4"/>
    <dgm:cxn modelId="{1D8EA2D5-A3B7-44FA-ABA7-729036B636FC}" type="presParOf" srcId="{FCCB21D3-7CAC-4E77-87A1-99EC3FF29C06}" destId="{803D6D56-4D57-4461-B098-8F2721D66048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B5830-2447-44CE-ABEF-CEBDB7B7F9AC}">
      <dsp:nvSpPr>
        <dsp:cNvPr id="0" name=""/>
        <dsp:cNvSpPr/>
      </dsp:nvSpPr>
      <dsp:spPr>
        <a:xfrm>
          <a:off x="5927627" y="2500144"/>
          <a:ext cx="91440" cy="4654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548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C2BFD-A759-489A-85A6-3740C3E3EEA4}">
      <dsp:nvSpPr>
        <dsp:cNvPr id="0" name=""/>
        <dsp:cNvSpPr/>
      </dsp:nvSpPr>
      <dsp:spPr>
        <a:xfrm>
          <a:off x="4506199" y="1018325"/>
          <a:ext cx="1467147" cy="465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215"/>
              </a:lnTo>
              <a:lnTo>
                <a:pt x="1467147" y="317215"/>
              </a:lnTo>
              <a:lnTo>
                <a:pt x="1467147" y="46548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F2400-6E46-4814-B856-661A62151A40}">
      <dsp:nvSpPr>
        <dsp:cNvPr id="0" name=""/>
        <dsp:cNvSpPr/>
      </dsp:nvSpPr>
      <dsp:spPr>
        <a:xfrm>
          <a:off x="3039052" y="2500144"/>
          <a:ext cx="978098" cy="465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215"/>
              </a:lnTo>
              <a:lnTo>
                <a:pt x="978098" y="317215"/>
              </a:lnTo>
              <a:lnTo>
                <a:pt x="978098" y="46548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B0258-8F1C-4D72-AF1F-56A93D3CFDCA}">
      <dsp:nvSpPr>
        <dsp:cNvPr id="0" name=""/>
        <dsp:cNvSpPr/>
      </dsp:nvSpPr>
      <dsp:spPr>
        <a:xfrm>
          <a:off x="2060953" y="2500144"/>
          <a:ext cx="978098" cy="465485"/>
        </a:xfrm>
        <a:custGeom>
          <a:avLst/>
          <a:gdLst/>
          <a:ahLst/>
          <a:cxnLst/>
          <a:rect l="0" t="0" r="0" b="0"/>
          <a:pathLst>
            <a:path>
              <a:moveTo>
                <a:pt x="978098" y="0"/>
              </a:moveTo>
              <a:lnTo>
                <a:pt x="978098" y="317215"/>
              </a:lnTo>
              <a:lnTo>
                <a:pt x="0" y="317215"/>
              </a:lnTo>
              <a:lnTo>
                <a:pt x="0" y="46548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44911-9A80-4705-9F67-0113D13E0A43}">
      <dsp:nvSpPr>
        <dsp:cNvPr id="0" name=""/>
        <dsp:cNvSpPr/>
      </dsp:nvSpPr>
      <dsp:spPr>
        <a:xfrm>
          <a:off x="3039052" y="1018325"/>
          <a:ext cx="1467147" cy="465485"/>
        </a:xfrm>
        <a:custGeom>
          <a:avLst/>
          <a:gdLst/>
          <a:ahLst/>
          <a:cxnLst/>
          <a:rect l="0" t="0" r="0" b="0"/>
          <a:pathLst>
            <a:path>
              <a:moveTo>
                <a:pt x="1467147" y="0"/>
              </a:moveTo>
              <a:lnTo>
                <a:pt x="1467147" y="317215"/>
              </a:lnTo>
              <a:lnTo>
                <a:pt x="0" y="317215"/>
              </a:lnTo>
              <a:lnTo>
                <a:pt x="0" y="46548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7A3E5-25A4-4F71-9BEB-7F7AF54F0C0B}">
      <dsp:nvSpPr>
        <dsp:cNvPr id="0" name=""/>
        <dsp:cNvSpPr/>
      </dsp:nvSpPr>
      <dsp:spPr>
        <a:xfrm>
          <a:off x="3705937" y="1992"/>
          <a:ext cx="1600524" cy="1016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CE57B5-6DA4-4698-BFB6-4F9D1FC661C5}">
      <dsp:nvSpPr>
        <dsp:cNvPr id="0" name=""/>
        <dsp:cNvSpPr/>
      </dsp:nvSpPr>
      <dsp:spPr>
        <a:xfrm>
          <a:off x="3883773" y="170936"/>
          <a:ext cx="1600524" cy="1016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 </a:t>
          </a:r>
        </a:p>
      </dsp:txBody>
      <dsp:txXfrm>
        <a:off x="3913540" y="200703"/>
        <a:ext cx="1540990" cy="956799"/>
      </dsp:txXfrm>
    </dsp:sp>
    <dsp:sp modelId="{8471C02C-4B15-4A80-AB9B-E71F45748A5B}">
      <dsp:nvSpPr>
        <dsp:cNvPr id="0" name=""/>
        <dsp:cNvSpPr/>
      </dsp:nvSpPr>
      <dsp:spPr>
        <a:xfrm>
          <a:off x="2238789" y="1483811"/>
          <a:ext cx="1600524" cy="1016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5365FE-F0CF-48F3-9B06-B0F246926E75}">
      <dsp:nvSpPr>
        <dsp:cNvPr id="0" name=""/>
        <dsp:cNvSpPr/>
      </dsp:nvSpPr>
      <dsp:spPr>
        <a:xfrm>
          <a:off x="2416625" y="1652755"/>
          <a:ext cx="1600524" cy="1016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 </a:t>
          </a:r>
        </a:p>
      </dsp:txBody>
      <dsp:txXfrm>
        <a:off x="2446392" y="1682522"/>
        <a:ext cx="1540990" cy="956799"/>
      </dsp:txXfrm>
    </dsp:sp>
    <dsp:sp modelId="{6871F4F4-AE7D-4EA8-8AFB-9A70A4ADC021}">
      <dsp:nvSpPr>
        <dsp:cNvPr id="0" name=""/>
        <dsp:cNvSpPr/>
      </dsp:nvSpPr>
      <dsp:spPr>
        <a:xfrm>
          <a:off x="1260691" y="2965630"/>
          <a:ext cx="1600524" cy="1016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98E419-0F96-49E6-B884-9F78051627E3}">
      <dsp:nvSpPr>
        <dsp:cNvPr id="0" name=""/>
        <dsp:cNvSpPr/>
      </dsp:nvSpPr>
      <dsp:spPr>
        <a:xfrm>
          <a:off x="1438527" y="3134574"/>
          <a:ext cx="1600524" cy="1016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 </a:t>
          </a:r>
        </a:p>
      </dsp:txBody>
      <dsp:txXfrm>
        <a:off x="1468294" y="3164341"/>
        <a:ext cx="1540990" cy="956799"/>
      </dsp:txXfrm>
    </dsp:sp>
    <dsp:sp modelId="{517A5ED4-27F2-4EB9-9EC8-D079CD61A3CD}">
      <dsp:nvSpPr>
        <dsp:cNvPr id="0" name=""/>
        <dsp:cNvSpPr/>
      </dsp:nvSpPr>
      <dsp:spPr>
        <a:xfrm>
          <a:off x="3216888" y="2965630"/>
          <a:ext cx="1600524" cy="1016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C0C483-E951-413E-A735-0B1299209940}">
      <dsp:nvSpPr>
        <dsp:cNvPr id="0" name=""/>
        <dsp:cNvSpPr/>
      </dsp:nvSpPr>
      <dsp:spPr>
        <a:xfrm>
          <a:off x="3394724" y="3134574"/>
          <a:ext cx="1600524" cy="1016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 </a:t>
          </a:r>
        </a:p>
      </dsp:txBody>
      <dsp:txXfrm>
        <a:off x="3424491" y="3164341"/>
        <a:ext cx="1540990" cy="956799"/>
      </dsp:txXfrm>
    </dsp:sp>
    <dsp:sp modelId="{0F4295B7-B86F-4217-921A-2B4F4A089604}">
      <dsp:nvSpPr>
        <dsp:cNvPr id="0" name=""/>
        <dsp:cNvSpPr/>
      </dsp:nvSpPr>
      <dsp:spPr>
        <a:xfrm>
          <a:off x="5173084" y="1483811"/>
          <a:ext cx="1600524" cy="1016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2AFBD1-BA1E-4A92-9DB9-6EB9A64C630A}">
      <dsp:nvSpPr>
        <dsp:cNvPr id="0" name=""/>
        <dsp:cNvSpPr/>
      </dsp:nvSpPr>
      <dsp:spPr>
        <a:xfrm>
          <a:off x="5350921" y="1652755"/>
          <a:ext cx="1600524" cy="1016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 </a:t>
          </a:r>
        </a:p>
      </dsp:txBody>
      <dsp:txXfrm>
        <a:off x="5380688" y="1682522"/>
        <a:ext cx="1540990" cy="956799"/>
      </dsp:txXfrm>
    </dsp:sp>
    <dsp:sp modelId="{97204D72-943F-490E-869B-1D4834ED5370}">
      <dsp:nvSpPr>
        <dsp:cNvPr id="0" name=""/>
        <dsp:cNvSpPr/>
      </dsp:nvSpPr>
      <dsp:spPr>
        <a:xfrm>
          <a:off x="5173084" y="2965630"/>
          <a:ext cx="1600524" cy="1016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465688-D2DA-4DB5-A421-857DA710F900}">
      <dsp:nvSpPr>
        <dsp:cNvPr id="0" name=""/>
        <dsp:cNvSpPr/>
      </dsp:nvSpPr>
      <dsp:spPr>
        <a:xfrm>
          <a:off x="5350921" y="3134574"/>
          <a:ext cx="1600524" cy="1016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 </a:t>
          </a:r>
        </a:p>
      </dsp:txBody>
      <dsp:txXfrm>
        <a:off x="5380688" y="3164341"/>
        <a:ext cx="1540990" cy="956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84C92-0E4C-4461-BFB3-753F9AEC10F8}">
      <dsp:nvSpPr>
        <dsp:cNvPr id="0" name=""/>
        <dsp:cNvSpPr/>
      </dsp:nvSpPr>
      <dsp:spPr>
        <a:xfrm>
          <a:off x="16465" y="0"/>
          <a:ext cx="1116523" cy="83739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D4345-4C5F-4961-AC33-E45ED1FBDAAF}">
      <dsp:nvSpPr>
        <dsp:cNvPr id="0" name=""/>
        <dsp:cNvSpPr/>
      </dsp:nvSpPr>
      <dsp:spPr>
        <a:xfrm>
          <a:off x="1166484" y="0"/>
          <a:ext cx="1931882" cy="83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/>
            <a:t>מבנה נתונים סדרתי [שרשרת חוליות, תור, מחסנית]</a:t>
          </a:r>
          <a:endParaRPr lang="en-US" sz="1600" kern="1200" dirty="0"/>
        </a:p>
      </dsp:txBody>
      <dsp:txXfrm>
        <a:off x="1166484" y="0"/>
        <a:ext cx="1931882" cy="837392"/>
      </dsp:txXfrm>
    </dsp:sp>
    <dsp:sp modelId="{DAD78B34-BCD0-4E3C-9907-3296BCFBD3C0}">
      <dsp:nvSpPr>
        <dsp:cNvPr id="0" name=""/>
        <dsp:cNvSpPr/>
      </dsp:nvSpPr>
      <dsp:spPr>
        <a:xfrm>
          <a:off x="351422" y="907175"/>
          <a:ext cx="1116523" cy="83739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D6D56-4D57-4461-B098-8F2721D66048}">
      <dsp:nvSpPr>
        <dsp:cNvPr id="0" name=""/>
        <dsp:cNvSpPr/>
      </dsp:nvSpPr>
      <dsp:spPr>
        <a:xfrm>
          <a:off x="1501441" y="907175"/>
          <a:ext cx="1931882" cy="83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/>
            <a:t>מבנה נתונים היררכי [עץ]</a:t>
          </a:r>
          <a:endParaRPr lang="en-US" sz="1600" kern="1200" dirty="0"/>
        </a:p>
      </dsp:txBody>
      <dsp:txXfrm>
        <a:off x="1501441" y="907175"/>
        <a:ext cx="1931882" cy="837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י"ג/סיון/תשפ"ב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0178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5001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4761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680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7674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2675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3766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1266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1687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7518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שלום לכם,</a:t>
            </a:r>
          </a:p>
          <a:p>
            <a:r>
              <a:rPr lang="he-IL" dirty="0"/>
              <a:t>שמי שאול שמולה ואני אתכם היום בשיעור מקוון בו נלמד מבנה נתונים חדש בשם עץ בינארי.</a:t>
            </a:r>
          </a:p>
          <a:p>
            <a:r>
              <a:rPr lang="he-IL" dirty="0"/>
              <a:t>איתי באולפן _______ הצלם - תודה ________.</a:t>
            </a:r>
          </a:p>
          <a:p>
            <a:r>
              <a:rPr lang="he-IL" dirty="0"/>
              <a:t>נצא לדרך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1217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5579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8419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66564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42035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1058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91808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55807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23329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6984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8717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עם חוליה, שהיא המרכיב הבסיסי בכל מבנה נתונים שלמנו עד עכשיו, יצרנו שרשרת חוליות, מחסנית ותור;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76527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02779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4318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58526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11145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6489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לקוחים מעולם המשפחה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9721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3900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2602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י"ג/סיון/תשפ"ב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74" r:id="rId4"/>
    <p:sldLayoutId id="2147483675" r:id="rId5"/>
    <p:sldLayoutId id="2147483650" r:id="rId6"/>
    <p:sldLayoutId id="2147483676" r:id="rId7"/>
    <p:sldLayoutId id="2147483653" r:id="rId8"/>
    <p:sldLayoutId id="2147483666" r:id="rId9"/>
    <p:sldLayoutId id="2147483677" r:id="rId10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cse.net.technion.ac.il/files/2016/09/&#1508;&#1512;&#1511;10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he-qrcode-generator.com/" TargetMode="External"/><Relationship Id="rId5" Type="http://schemas.openxmlformats.org/officeDocument/2006/relationships/hyperlink" Target="https://youtu.be/xODFEFLQ8PQ" TargetMode="External"/><Relationship Id="rId4" Type="http://schemas.openxmlformats.org/officeDocument/2006/relationships/hyperlink" Target="https://youtu.be/NN9IgGTwbF0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cse.net.technion.ac.il/files/2016/09/&#1508;&#1512;&#1511;10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se.net.technion.ac.il/files/2016/09/&#1508;&#1512;&#1511;10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he-qrcode-generator.com/" TargetMode="External"/><Relationship Id="rId5" Type="http://schemas.openxmlformats.org/officeDocument/2006/relationships/hyperlink" Target="https://youtu.be/xODFEFLQ8PQ" TargetMode="External"/><Relationship Id="rId4" Type="http://schemas.openxmlformats.org/officeDocument/2006/relationships/hyperlink" Target="https://youtu.be/NN9IgGTwbF0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he-qrcode-generator.com/" TargetMode="External"/><Relationship Id="rId5" Type="http://schemas.openxmlformats.org/officeDocument/2006/relationships/hyperlink" Target="https://youtu.be/xODFEFLQ8PQ" TargetMode="External"/><Relationship Id="rId4" Type="http://schemas.openxmlformats.org/officeDocument/2006/relationships/hyperlink" Target="https://youtu.be/NN9IgGTwbF0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://cse.net.technion.ac.il/files/2016/09/&#1508;&#1512;&#1511;10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A7%D7%95%D7%91%D7%A5:Organizational_structure_-_he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cse.net.technion.ac.il/files/2016/09/&#1508;&#1512;&#1511;10.pdf" TargetMode="External"/><Relationship Id="rId5" Type="http://schemas.openxmlformats.org/officeDocument/2006/relationships/hyperlink" Target="https://he.wikipedia.org/wiki/&#1502;&#1489;&#1504;&#1492;_&#1492;&#1488;&#1512;&#1490;&#1493;&#1503;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he-IL" dirty="0"/>
              <a:t>מושגים בעצים</a:t>
            </a:r>
          </a:p>
        </p:txBody>
      </p:sp>
    </p:spTree>
    <p:extLst>
      <p:ext uri="{BB962C8B-B14F-4D97-AF65-F5344CB8AC3E}">
        <p14:creationId xmlns:p14="http://schemas.microsoft.com/office/powerpoint/2010/main" val="4096622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F7A5EF-54ED-4015-AE80-F8857B634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26" y="1457047"/>
            <a:ext cx="7339834" cy="3775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מושגים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3D6692-F9A2-4428-A7E7-0758AED3B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1720" y="1710443"/>
            <a:ext cx="3417573" cy="3049818"/>
          </a:xfrm>
        </p:spPr>
        <p:txBody>
          <a:bodyPr>
            <a:normAutofit fontScale="92500"/>
          </a:bodyPr>
          <a:lstStyle/>
          <a:p>
            <a:r>
              <a:rPr lang="he-IL" dirty="0"/>
              <a:t>צומת ≡ חוליה</a:t>
            </a:r>
          </a:p>
          <a:p>
            <a:r>
              <a:rPr lang="he-IL" dirty="0"/>
              <a:t>הורה (</a:t>
            </a:r>
            <a:r>
              <a:rPr lang="en-US" dirty="0"/>
              <a:t>parent</a:t>
            </a:r>
            <a:r>
              <a:rPr lang="he-IL" dirty="0"/>
              <a:t>)</a:t>
            </a:r>
          </a:p>
          <a:p>
            <a:r>
              <a:rPr lang="he-IL" dirty="0"/>
              <a:t>ילד	(</a:t>
            </a:r>
            <a:r>
              <a:rPr lang="en-US" dirty="0"/>
              <a:t>child</a:t>
            </a:r>
            <a:r>
              <a:rPr lang="he-IL" dirty="0"/>
              <a:t>)</a:t>
            </a:r>
          </a:p>
          <a:p>
            <a:r>
              <a:rPr lang="he-IL" dirty="0"/>
              <a:t>אחים (</a:t>
            </a:r>
            <a:r>
              <a:rPr lang="en-US" dirty="0"/>
              <a:t>siblings</a:t>
            </a:r>
            <a:r>
              <a:rPr lang="he-IL" dirty="0"/>
              <a:t>)</a:t>
            </a:r>
          </a:p>
          <a:p>
            <a:r>
              <a:rPr lang="he-IL" dirty="0"/>
              <a:t>שורש (</a:t>
            </a:r>
            <a:r>
              <a:rPr lang="en-US" dirty="0"/>
              <a:t>root</a:t>
            </a:r>
            <a:r>
              <a:rPr lang="he-IL" dirty="0"/>
              <a:t>)</a:t>
            </a:r>
          </a:p>
          <a:p>
            <a:r>
              <a:rPr lang="he-IL" dirty="0"/>
              <a:t>צאצא (</a:t>
            </a:r>
            <a:r>
              <a:rPr lang="en-US" dirty="0"/>
              <a:t>descendant</a:t>
            </a:r>
            <a:r>
              <a:rPr lang="he-IL" dirty="0"/>
              <a:t>)</a:t>
            </a:r>
          </a:p>
          <a:p>
            <a:r>
              <a:rPr lang="he-IL" dirty="0"/>
              <a:t>הורה קדמון (</a:t>
            </a:r>
            <a:r>
              <a:rPr lang="en-US" dirty="0"/>
              <a:t>ancestor</a:t>
            </a:r>
            <a:r>
              <a:rPr lang="he-IL" dirty="0"/>
              <a:t>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E82CB4-0C9A-467B-BFDE-18015FD96D64}"/>
              </a:ext>
            </a:extLst>
          </p:cNvPr>
          <p:cNvSpPr txBox="1"/>
          <p:nvPr/>
        </p:nvSpPr>
        <p:spPr>
          <a:xfrm>
            <a:off x="1026927" y="5713846"/>
            <a:ext cx="6384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hlinkClick r:id="rId4"/>
              </a:rPr>
              <a:t>http://cse.net.technion.ac.il/files/2016/09/פרק10.pdf</a:t>
            </a:r>
            <a:endParaRPr lang="en-US" dirty="0"/>
          </a:p>
          <a:p>
            <a:pPr algn="l" rtl="0"/>
            <a:r>
              <a:rPr lang="he-IL" dirty="0"/>
              <a:t>עמוד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92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F7A5EF-54ED-4015-AE80-F8857B634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26" y="1457047"/>
            <a:ext cx="7339834" cy="3775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מושגים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3D6692-F9A2-4428-A7E7-0758AED3B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05641" y="1710443"/>
            <a:ext cx="3823652" cy="3049818"/>
          </a:xfrm>
        </p:spPr>
        <p:txBody>
          <a:bodyPr>
            <a:normAutofit lnSpcReduction="10000"/>
          </a:bodyPr>
          <a:lstStyle/>
          <a:p>
            <a:r>
              <a:rPr lang="he-IL" sz="3600" b="1" dirty="0"/>
              <a:t>צומת</a:t>
            </a:r>
          </a:p>
          <a:p>
            <a:r>
              <a:rPr lang="he-IL" dirty="0"/>
              <a:t>הורה</a:t>
            </a:r>
          </a:p>
          <a:p>
            <a:r>
              <a:rPr lang="he-IL" dirty="0"/>
              <a:t>ילד</a:t>
            </a:r>
          </a:p>
          <a:p>
            <a:r>
              <a:rPr lang="he-IL" dirty="0"/>
              <a:t>אחים</a:t>
            </a:r>
          </a:p>
          <a:p>
            <a:r>
              <a:rPr lang="he-IL" dirty="0"/>
              <a:t>שורש</a:t>
            </a:r>
          </a:p>
          <a:p>
            <a:r>
              <a:rPr lang="he-IL" dirty="0"/>
              <a:t>צאצא</a:t>
            </a:r>
          </a:p>
          <a:p>
            <a:r>
              <a:rPr lang="he-IL" dirty="0"/>
              <a:t>הורה קדמון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94031F-F0A7-47D8-BE51-4D6969D53D16}"/>
              </a:ext>
            </a:extLst>
          </p:cNvPr>
          <p:cNvSpPr txBox="1"/>
          <p:nvPr/>
        </p:nvSpPr>
        <p:spPr>
          <a:xfrm>
            <a:off x="1584696" y="5485964"/>
            <a:ext cx="53066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600" b="1" dirty="0"/>
              <a:t>כל איבר הרשום בתוך עיגול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17423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F7A5EF-54ED-4015-AE80-F8857B634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26" y="1457047"/>
            <a:ext cx="7339834" cy="3775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מושגים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3D6692-F9A2-4428-A7E7-0758AED3B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02102" y="1710443"/>
            <a:ext cx="2627191" cy="3049818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צומת</a:t>
            </a:r>
          </a:p>
          <a:p>
            <a:r>
              <a:rPr lang="he-IL" sz="3600" b="1" dirty="0"/>
              <a:t>הורה</a:t>
            </a:r>
          </a:p>
          <a:p>
            <a:r>
              <a:rPr lang="he-IL" dirty="0"/>
              <a:t>ילד</a:t>
            </a:r>
          </a:p>
          <a:p>
            <a:r>
              <a:rPr lang="he-IL" dirty="0"/>
              <a:t>אחים</a:t>
            </a:r>
          </a:p>
          <a:p>
            <a:r>
              <a:rPr lang="he-IL" dirty="0"/>
              <a:t>שורש</a:t>
            </a:r>
          </a:p>
          <a:p>
            <a:r>
              <a:rPr lang="he-IL" dirty="0"/>
              <a:t>צאצא</a:t>
            </a:r>
          </a:p>
          <a:p>
            <a:r>
              <a:rPr lang="he-IL" dirty="0"/>
              <a:t>הורה קדמון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432DD-159A-4858-AC8F-8A7673FADB2C}"/>
              </a:ext>
            </a:extLst>
          </p:cNvPr>
          <p:cNvSpPr txBox="1"/>
          <p:nvPr/>
        </p:nvSpPr>
        <p:spPr>
          <a:xfrm>
            <a:off x="273932" y="5485964"/>
            <a:ext cx="7928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כל צומת שיוצא ממנו צומת אחד לפחות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A34A88-4A19-40E8-B77D-CD2C135DDDDE}"/>
              </a:ext>
            </a:extLst>
          </p:cNvPr>
          <p:cNvSpPr txBox="1"/>
          <p:nvPr/>
        </p:nvSpPr>
        <p:spPr>
          <a:xfrm>
            <a:off x="273932" y="5961529"/>
            <a:ext cx="7928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A, B, C, D, E, G, K, 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11523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F7A5EF-54ED-4015-AE80-F8857B634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26" y="1457047"/>
            <a:ext cx="7339834" cy="3775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מושגים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3D6692-F9A2-4428-A7E7-0758AED3B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02102" y="1710443"/>
            <a:ext cx="2627191" cy="3049818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צומת</a:t>
            </a:r>
          </a:p>
          <a:p>
            <a:r>
              <a:rPr lang="he-IL" dirty="0"/>
              <a:t>הורה</a:t>
            </a:r>
          </a:p>
          <a:p>
            <a:r>
              <a:rPr lang="he-IL" sz="3600" b="1" dirty="0"/>
              <a:t>ילד</a:t>
            </a:r>
          </a:p>
          <a:p>
            <a:r>
              <a:rPr lang="he-IL" dirty="0"/>
              <a:t>אחים</a:t>
            </a:r>
          </a:p>
          <a:p>
            <a:r>
              <a:rPr lang="he-IL" dirty="0"/>
              <a:t>שורש</a:t>
            </a:r>
          </a:p>
          <a:p>
            <a:r>
              <a:rPr lang="he-IL" dirty="0"/>
              <a:t>צאצא</a:t>
            </a:r>
          </a:p>
          <a:p>
            <a:r>
              <a:rPr lang="he-IL" dirty="0"/>
              <a:t>הורה קדמון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432DD-159A-4858-AC8F-8A7673FADB2C}"/>
              </a:ext>
            </a:extLst>
          </p:cNvPr>
          <p:cNvSpPr txBox="1"/>
          <p:nvPr/>
        </p:nvSpPr>
        <p:spPr>
          <a:xfrm>
            <a:off x="273932" y="5485964"/>
            <a:ext cx="7928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כל צומת שיוצא מצומת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A34A88-4A19-40E8-B77D-CD2C135DDDDE}"/>
              </a:ext>
            </a:extLst>
          </p:cNvPr>
          <p:cNvSpPr txBox="1"/>
          <p:nvPr/>
        </p:nvSpPr>
        <p:spPr>
          <a:xfrm>
            <a:off x="273932" y="5961529"/>
            <a:ext cx="7928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כולם חוץ מ </a:t>
            </a:r>
            <a:r>
              <a:rPr lang="en-US" sz="3600" b="1" dirty="0"/>
              <a:t>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59551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F7A5EF-54ED-4015-AE80-F8857B634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26" y="1457047"/>
            <a:ext cx="7339834" cy="3775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מושגים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3D6692-F9A2-4428-A7E7-0758AED3B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02102" y="1710443"/>
            <a:ext cx="2627191" cy="3049818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צומת</a:t>
            </a:r>
          </a:p>
          <a:p>
            <a:r>
              <a:rPr lang="he-IL" dirty="0"/>
              <a:t>הורה</a:t>
            </a:r>
          </a:p>
          <a:p>
            <a:r>
              <a:rPr lang="he-IL" dirty="0"/>
              <a:t>ילד</a:t>
            </a:r>
          </a:p>
          <a:p>
            <a:r>
              <a:rPr lang="he-IL" sz="3600" b="1" dirty="0"/>
              <a:t>אחים</a:t>
            </a:r>
          </a:p>
          <a:p>
            <a:r>
              <a:rPr lang="he-IL" dirty="0"/>
              <a:t>שורש</a:t>
            </a:r>
          </a:p>
          <a:p>
            <a:r>
              <a:rPr lang="he-IL" dirty="0"/>
              <a:t>צאצא</a:t>
            </a:r>
          </a:p>
          <a:p>
            <a:r>
              <a:rPr lang="he-IL" dirty="0"/>
              <a:t>הורה קדמון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432DD-159A-4858-AC8F-8A7673FADB2C}"/>
              </a:ext>
            </a:extLst>
          </p:cNvPr>
          <p:cNvSpPr txBox="1"/>
          <p:nvPr/>
        </p:nvSpPr>
        <p:spPr>
          <a:xfrm>
            <a:off x="273932" y="5485964"/>
            <a:ext cx="7928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כל הצמתים שיוצאים מאותו הורה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A34A88-4A19-40E8-B77D-CD2C135DDDDE}"/>
              </a:ext>
            </a:extLst>
          </p:cNvPr>
          <p:cNvSpPr txBox="1"/>
          <p:nvPr/>
        </p:nvSpPr>
        <p:spPr>
          <a:xfrm>
            <a:off x="273932" y="5961529"/>
            <a:ext cx="7928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[B, C, D], [E, F], [H, I], [L, M, N, O]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64232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F7A5EF-54ED-4015-AE80-F8857B634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26" y="1457047"/>
            <a:ext cx="7339834" cy="3775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מושגים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3D6692-F9A2-4428-A7E7-0758AED3B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02102" y="1710443"/>
            <a:ext cx="2627191" cy="3049818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צומת</a:t>
            </a:r>
          </a:p>
          <a:p>
            <a:r>
              <a:rPr lang="he-IL" dirty="0"/>
              <a:t>הורה</a:t>
            </a:r>
          </a:p>
          <a:p>
            <a:r>
              <a:rPr lang="he-IL" dirty="0"/>
              <a:t>ילד</a:t>
            </a:r>
          </a:p>
          <a:p>
            <a:r>
              <a:rPr lang="he-IL" dirty="0"/>
              <a:t>אחים</a:t>
            </a:r>
          </a:p>
          <a:p>
            <a:r>
              <a:rPr lang="he-IL" sz="3600" b="1" dirty="0"/>
              <a:t>שורש</a:t>
            </a:r>
          </a:p>
          <a:p>
            <a:r>
              <a:rPr lang="he-IL" dirty="0"/>
              <a:t>צאצא</a:t>
            </a:r>
          </a:p>
          <a:p>
            <a:r>
              <a:rPr lang="he-IL" dirty="0"/>
              <a:t>הורה קדמון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432DD-159A-4858-AC8F-8A7673FADB2C}"/>
              </a:ext>
            </a:extLst>
          </p:cNvPr>
          <p:cNvSpPr txBox="1"/>
          <p:nvPr/>
        </p:nvSpPr>
        <p:spPr>
          <a:xfrm>
            <a:off x="273932" y="5485964"/>
            <a:ext cx="7928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הצומת שאין לו הורה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A34A88-4A19-40E8-B77D-CD2C135DDDDE}"/>
              </a:ext>
            </a:extLst>
          </p:cNvPr>
          <p:cNvSpPr txBox="1"/>
          <p:nvPr/>
        </p:nvSpPr>
        <p:spPr>
          <a:xfrm>
            <a:off x="273932" y="5961529"/>
            <a:ext cx="7928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4270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F7A5EF-54ED-4015-AE80-F8857B634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26" y="1457047"/>
            <a:ext cx="7339834" cy="3775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מושגים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3D6692-F9A2-4428-A7E7-0758AED3B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02102" y="1710443"/>
            <a:ext cx="2627191" cy="3049818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צומת</a:t>
            </a:r>
          </a:p>
          <a:p>
            <a:r>
              <a:rPr lang="he-IL" dirty="0"/>
              <a:t>הורה</a:t>
            </a:r>
          </a:p>
          <a:p>
            <a:r>
              <a:rPr lang="he-IL" dirty="0"/>
              <a:t>ילד</a:t>
            </a:r>
          </a:p>
          <a:p>
            <a:r>
              <a:rPr lang="he-IL" dirty="0"/>
              <a:t>אחים</a:t>
            </a:r>
          </a:p>
          <a:p>
            <a:r>
              <a:rPr lang="he-IL" dirty="0"/>
              <a:t>שורש</a:t>
            </a:r>
          </a:p>
          <a:p>
            <a:r>
              <a:rPr lang="he-IL" sz="3600" b="1" dirty="0"/>
              <a:t>צאצא</a:t>
            </a:r>
          </a:p>
          <a:p>
            <a:r>
              <a:rPr lang="he-IL" dirty="0"/>
              <a:t>הורה קדמון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30C14B-A453-4582-AF42-EAF6C2CA6A6E}"/>
              </a:ext>
            </a:extLst>
          </p:cNvPr>
          <p:cNvSpPr txBox="1"/>
          <p:nvPr/>
        </p:nvSpPr>
        <p:spPr>
          <a:xfrm>
            <a:off x="273932" y="5485964"/>
            <a:ext cx="7928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ילד של צומת או צאצא של ילד שלו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C66AC0-86BB-44F0-959A-A75DA5C3CDA9}"/>
              </a:ext>
            </a:extLst>
          </p:cNvPr>
          <p:cNvSpPr txBox="1"/>
          <p:nvPr/>
        </p:nvSpPr>
        <p:spPr>
          <a:xfrm>
            <a:off x="273932" y="6056221"/>
            <a:ext cx="7928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הגדרה רקורסיבית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7076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F7A5EF-54ED-4015-AE80-F8857B634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26" y="1457047"/>
            <a:ext cx="7339834" cy="3775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מושגים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3D6692-F9A2-4428-A7E7-0758AED3B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02102" y="1560816"/>
            <a:ext cx="2627191" cy="3049818"/>
          </a:xfrm>
        </p:spPr>
        <p:txBody>
          <a:bodyPr>
            <a:normAutofit fontScale="92500" lnSpcReduction="10000"/>
          </a:bodyPr>
          <a:lstStyle/>
          <a:p>
            <a:r>
              <a:rPr lang="he-IL" dirty="0"/>
              <a:t>צומת</a:t>
            </a:r>
          </a:p>
          <a:p>
            <a:r>
              <a:rPr lang="he-IL" dirty="0"/>
              <a:t>הורה</a:t>
            </a:r>
          </a:p>
          <a:p>
            <a:r>
              <a:rPr lang="he-IL" dirty="0"/>
              <a:t>ילד</a:t>
            </a:r>
          </a:p>
          <a:p>
            <a:r>
              <a:rPr lang="he-IL" dirty="0"/>
              <a:t>אחים</a:t>
            </a:r>
          </a:p>
          <a:p>
            <a:r>
              <a:rPr lang="he-IL" dirty="0"/>
              <a:t>שורש</a:t>
            </a:r>
          </a:p>
          <a:p>
            <a:r>
              <a:rPr lang="he-IL" dirty="0"/>
              <a:t>צאצא</a:t>
            </a:r>
          </a:p>
          <a:p>
            <a:r>
              <a:rPr lang="he-IL" sz="3600" b="1" dirty="0"/>
              <a:t>הורה קדמון</a:t>
            </a:r>
            <a:endParaRPr lang="en-US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432DD-159A-4858-AC8F-8A7673FADB2C}"/>
              </a:ext>
            </a:extLst>
          </p:cNvPr>
          <p:cNvSpPr txBox="1"/>
          <p:nvPr/>
        </p:nvSpPr>
        <p:spPr>
          <a:xfrm>
            <a:off x="273932" y="5485964"/>
            <a:ext cx="7928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היחס ההפוך לצאצא נקרא הורה קדמון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A34A88-4A19-40E8-B77D-CD2C135DDDDE}"/>
              </a:ext>
            </a:extLst>
          </p:cNvPr>
          <p:cNvSpPr txBox="1"/>
          <p:nvPr/>
        </p:nvSpPr>
        <p:spPr>
          <a:xfrm>
            <a:off x="273932" y="6056221"/>
            <a:ext cx="7928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הגדרה רקורסיבית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4416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he-IL" dirty="0"/>
              <a:t>מגבלות המגדירות מבנה של עץ</a:t>
            </a:r>
          </a:p>
        </p:txBody>
      </p:sp>
    </p:spTree>
    <p:extLst>
      <p:ext uri="{BB962C8B-B14F-4D97-AF65-F5344CB8AC3E}">
        <p14:creationId xmlns:p14="http://schemas.microsoft.com/office/powerpoint/2010/main" val="66969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696000" y="2621324"/>
            <a:ext cx="10800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מדעי המחשב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696000" y="3478856"/>
            <a:ext cx="10800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המורה: שאול שמולה</a:t>
            </a:r>
          </a:p>
          <a:p>
            <a:r>
              <a:rPr lang="he-IL" dirty="0">
                <a:sym typeface="Varela Round"/>
              </a:rPr>
              <a:t>שם מורה בודק: רונית </a:t>
            </a:r>
            <a:r>
              <a:rPr lang="he-IL" dirty="0" err="1">
                <a:sym typeface="Varela Round"/>
              </a:rPr>
              <a:t>קלינסקי</a:t>
            </a:r>
            <a:endParaRPr lang="he-IL" dirty="0"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e-IL" dirty="0"/>
              <a:t>מגבלות המגדירות מבנה של עץ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3D6692-F9A2-4428-A7E7-0758AED3B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7" y="1583583"/>
            <a:ext cx="7339834" cy="527441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e-IL" dirty="0"/>
              <a:t>קיים צומת אחד בדיוק ללא הורה;</a:t>
            </a:r>
            <a:br>
              <a:rPr lang="en-US" dirty="0"/>
            </a:br>
            <a:r>
              <a:rPr lang="he-IL" dirty="0"/>
              <a:t> צומת זה קרוי שורש העץ.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לכל צומת שאינו השורש יש הורה יחיד.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כל צומת (לבד מהשורש) הוא צאצא של השורש.</a:t>
            </a:r>
          </a:p>
          <a:p>
            <a:endParaRPr lang="he-IL" dirty="0"/>
          </a:p>
          <a:p>
            <a:r>
              <a:rPr lang="he-IL" dirty="0"/>
              <a:t>כל צומת בעץ יחד עם צאצאיו הם עץ בפני עצמו.</a:t>
            </a:r>
          </a:p>
          <a:p>
            <a:pPr lvl="1"/>
            <a:r>
              <a:rPr lang="he-IL" dirty="0"/>
              <a:t>כאשר הצומת אינו השורש של העץ,</a:t>
            </a:r>
            <a:br>
              <a:rPr lang="en-US" dirty="0"/>
            </a:br>
            <a:r>
              <a:rPr lang="he-IL" dirty="0"/>
              <a:t>עץ זה נקרא תת עץ של העץ המקורי.</a:t>
            </a:r>
          </a:p>
          <a:p>
            <a:pPr lvl="2"/>
            <a:r>
              <a:rPr lang="he-IL" dirty="0"/>
              <a:t>הגדרה רקורסיבית</a:t>
            </a:r>
          </a:p>
          <a:p>
            <a:pPr lvl="1"/>
            <a:endParaRPr lang="he-IL" dirty="0"/>
          </a:p>
          <a:p>
            <a:r>
              <a:rPr lang="he-IL" dirty="0"/>
              <a:t>צומת שאין לו ילדים נקרא עלה</a:t>
            </a:r>
          </a:p>
          <a:p>
            <a:r>
              <a:rPr lang="he-IL" dirty="0"/>
              <a:t>עץ בעל צומת אחד בלבד נקרא עץ עלה</a:t>
            </a:r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61FB61F-34A4-4E4F-9496-8FB223D7EDC7}"/>
              </a:ext>
            </a:extLst>
          </p:cNvPr>
          <p:cNvSpPr txBox="1">
            <a:spLocks/>
          </p:cNvSpPr>
          <p:nvPr/>
        </p:nvSpPr>
        <p:spPr>
          <a:xfrm>
            <a:off x="8202102" y="1710443"/>
            <a:ext cx="2627191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endParaRPr lang="he-IL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C46141-C585-4D21-B715-C079EDD15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761" y="1669670"/>
            <a:ext cx="3825474" cy="196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21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e-IL" dirty="0"/>
              <a:t>הגיע זמן תרגול</a:t>
            </a:r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61FB61F-34A4-4E4F-9496-8FB223D7EDC7}"/>
              </a:ext>
            </a:extLst>
          </p:cNvPr>
          <p:cNvSpPr txBox="1">
            <a:spLocks/>
          </p:cNvSpPr>
          <p:nvPr/>
        </p:nvSpPr>
        <p:spPr>
          <a:xfrm>
            <a:off x="8202102" y="1710443"/>
            <a:ext cx="2627191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endParaRPr lang="he-IL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C46141-C585-4D21-B715-C079EDD15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761" y="1669670"/>
            <a:ext cx="3825474" cy="196761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8F712-9C1C-49F7-9CD3-6B48EB63774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330984" y="1560830"/>
            <a:ext cx="8035777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55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הפסקה ותרגול</a:t>
            </a:r>
            <a:endParaRPr lang="en-US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e-IL" dirty="0"/>
              <a:t>סרקו את הברקוד שמשמאל</a:t>
            </a:r>
          </a:p>
          <a:p>
            <a:pPr lvl="1"/>
            <a:r>
              <a:rPr lang="he-IL" dirty="0"/>
              <a:t>או גלשו לקישור שמופיע למטה</a:t>
            </a:r>
          </a:p>
          <a:p>
            <a:r>
              <a:rPr lang="he-IL" dirty="0"/>
              <a:t>תגיעו לתיקיית תרגול עצים בינאריים</a:t>
            </a:r>
          </a:p>
          <a:p>
            <a:pPr lvl="1"/>
            <a:r>
              <a:rPr lang="he-IL" dirty="0"/>
              <a:t>בחרו בתרגול הגדרות ומושגים בעצים</a:t>
            </a:r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-1" y="4314285"/>
            <a:ext cx="2277745" cy="2037982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989127E-4432-4D24-8B7A-2550CB04B507}"/>
              </a:ext>
            </a:extLst>
          </p:cNvPr>
          <p:cNvSpPr/>
          <p:nvPr/>
        </p:nvSpPr>
        <p:spPr>
          <a:xfrm>
            <a:off x="635507" y="828252"/>
            <a:ext cx="2145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סרקו אותי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3835F1C-B5CB-4AC9-A596-95F0074BA572}"/>
              </a:ext>
            </a:extLst>
          </p:cNvPr>
          <p:cNvSpPr/>
          <p:nvPr/>
        </p:nvSpPr>
        <p:spPr>
          <a:xfrm>
            <a:off x="12279398" y="375222"/>
            <a:ext cx="3006322" cy="5186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לשלב במצגות  קישור לפעילות או לדפי מידע,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4"/>
              </a:rPr>
            </a:br>
            <a:r>
              <a:rPr lang="en-US" dirty="0">
                <a:solidFill>
                  <a:srgbClr val="002060"/>
                </a:solidFill>
                <a:hlinkClick r:id="rId5"/>
              </a:rPr>
              <a:t>https://youtu.be/xODFEFLQ8PQ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אתר מומלץ ליצירת </a:t>
            </a:r>
            <a:r>
              <a:rPr lang="en-US" dirty="0">
                <a:solidFill>
                  <a:srgbClr val="002060"/>
                </a:solidFill>
              </a:rPr>
              <a:t>QR</a:t>
            </a:r>
            <a:r>
              <a:rPr lang="he-IL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dirty="0">
                <a:hlinkClick r:id="rId6"/>
              </a:rPr>
              <a:t>https://www.the-qrcode-generator.com/</a:t>
            </a:r>
            <a:endParaRPr lang="he-IL" dirty="0"/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  <a:highlight>
                  <a:srgbClr val="FFFF00"/>
                </a:highlight>
              </a:rPr>
              <a:t>החליפו את הקוד בשקופית לקוד החדש שקיבלתם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sz="1600" dirty="0">
                <a:solidFill>
                  <a:srgbClr val="002060"/>
                </a:solidFill>
              </a:rPr>
              <a:t>(אם אין לכם צורך בשקופית זו, מחקו אותה)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3EAC08-BBEF-472F-B8C5-199A5156D154}"/>
              </a:ext>
            </a:extLst>
          </p:cNvPr>
          <p:cNvSpPr txBox="1"/>
          <p:nvPr/>
        </p:nvSpPr>
        <p:spPr>
          <a:xfrm>
            <a:off x="1708076" y="5889902"/>
            <a:ext cx="9305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https://qrgo.page.link/f7V18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31747-6B55-4D9D-9D27-EAA97E44AE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07"/>
            <a:ext cx="2951578" cy="295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68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he-IL" dirty="0"/>
              <a:t>מגבלות המגדירות מבנה של עץ בינארי</a:t>
            </a:r>
          </a:p>
        </p:txBody>
      </p:sp>
    </p:spTree>
    <p:extLst>
      <p:ext uri="{BB962C8B-B14F-4D97-AF65-F5344CB8AC3E}">
        <p14:creationId xmlns:p14="http://schemas.microsoft.com/office/powerpoint/2010/main" val="4284567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e-IL" dirty="0"/>
              <a:t>מגבלות המגדירות מבנה של עץ בינארי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3D6692-F9A2-4428-A7E7-0758AED3B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7" y="1583583"/>
            <a:ext cx="7339834" cy="5274417"/>
          </a:xfrm>
        </p:spPr>
        <p:txBody>
          <a:bodyPr>
            <a:normAutofit/>
          </a:bodyPr>
          <a:lstStyle/>
          <a:p>
            <a:pPr marL="342900" indent="-342900"/>
            <a:r>
              <a:rPr lang="he-IL" dirty="0">
                <a:sym typeface="Wingdings" panose="05000000000000000000" pitchFamily="2" charset="2"/>
              </a:rPr>
              <a:t>הגדרת עץ בינארי: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he-IL" sz="3200" dirty="0">
                <a:solidFill>
                  <a:srgbClr val="11A4AB"/>
                </a:solidFill>
                <a:sym typeface="Wingdings" panose="05000000000000000000" pitchFamily="2" charset="2"/>
              </a:rPr>
              <a:t>עץ שיש בו לכל היותר שני בנים לצומת</a:t>
            </a:r>
          </a:p>
          <a:p>
            <a:pPr marL="342900" indent="-342900"/>
            <a:endParaRPr lang="he-IL" dirty="0">
              <a:sym typeface="Wingdings" panose="05000000000000000000" pitchFamily="2" charset="2"/>
            </a:endParaRPr>
          </a:p>
          <a:p>
            <a:pPr marL="646142" lvl="1" indent="-342900"/>
            <a:r>
              <a:rPr lang="he-IL" dirty="0">
                <a:sym typeface="Wingdings" panose="05000000000000000000" pitchFamily="2" charset="2"/>
              </a:rPr>
              <a:t>מקובל להתייחס אליהם כילד שמאלי וילד ימני</a:t>
            </a:r>
          </a:p>
          <a:p>
            <a:pPr marL="646142" lvl="1" indent="-342900"/>
            <a:r>
              <a:rPr lang="he-IL" dirty="0">
                <a:sym typeface="Wingdings" panose="05000000000000000000" pitchFamily="2" charset="2"/>
              </a:rPr>
              <a:t>כל אחד משני אלה, אם הוא קיים,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he-IL" dirty="0">
                <a:sym typeface="Wingdings" panose="05000000000000000000" pitchFamily="2" charset="2"/>
              </a:rPr>
              <a:t>הוא שורש של עץ בינארי</a:t>
            </a:r>
          </a:p>
          <a:p>
            <a:pPr marL="1046232" lvl="2" indent="-342900"/>
            <a:r>
              <a:rPr lang="he-IL" dirty="0">
                <a:sym typeface="Wingdings" panose="05000000000000000000" pitchFamily="2" charset="2"/>
              </a:rPr>
              <a:t>הילד השמאלי הוא שורשו של עץ הנקרא תת עץ שמאלי</a:t>
            </a:r>
          </a:p>
          <a:p>
            <a:pPr marL="1046232" lvl="2" indent="-342900"/>
            <a:r>
              <a:rPr lang="he-IL" dirty="0">
                <a:sym typeface="Wingdings" panose="05000000000000000000" pitchFamily="2" charset="2"/>
              </a:rPr>
              <a:t>הילד הימני הוא שורשו של עץ הנקרא תת עץ ימני</a:t>
            </a:r>
          </a:p>
          <a:p>
            <a:pPr marL="646142" lvl="1" indent="-342900"/>
            <a:r>
              <a:rPr lang="he-IL" dirty="0">
                <a:sym typeface="Wingdings" panose="05000000000000000000" pitchFamily="2" charset="2"/>
              </a:rPr>
              <a:t>גם כאן כמו בעץ הכללי,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he-IL" dirty="0">
                <a:sym typeface="Wingdings" panose="05000000000000000000" pitchFamily="2" charset="2"/>
              </a:rPr>
              <a:t>לכל צומת אין יותר מהורה אחד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he-IL" dirty="0">
                <a:sym typeface="Wingdings" panose="05000000000000000000" pitchFamily="2" charset="2"/>
              </a:rPr>
              <a:t>(לשורש העץ כולו אין הורה בכלל)</a:t>
            </a:r>
          </a:p>
          <a:p>
            <a:pPr marL="646142" lvl="1" indent="-342900"/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61FB61F-34A4-4E4F-9496-8FB223D7EDC7}"/>
              </a:ext>
            </a:extLst>
          </p:cNvPr>
          <p:cNvSpPr txBox="1">
            <a:spLocks/>
          </p:cNvSpPr>
          <p:nvPr/>
        </p:nvSpPr>
        <p:spPr>
          <a:xfrm>
            <a:off x="8202102" y="1710443"/>
            <a:ext cx="2627191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endParaRPr lang="he-IL" sz="3600" b="1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5DCA1129-846E-4EFF-B1EB-5CBC8EF1A462}"/>
              </a:ext>
            </a:extLst>
          </p:cNvPr>
          <p:cNvSpPr txBox="1">
            <a:spLocks/>
          </p:cNvSpPr>
          <p:nvPr/>
        </p:nvSpPr>
        <p:spPr>
          <a:xfrm>
            <a:off x="8366760" y="1710443"/>
            <a:ext cx="3823651" cy="298247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 algn="ctr">
              <a:buNone/>
            </a:pPr>
            <a:r>
              <a:rPr lang="he-IL" dirty="0"/>
              <a:t>בינארי</a:t>
            </a:r>
          </a:p>
          <a:p>
            <a:pPr marL="96848" indent="0" algn="ctr">
              <a:buNone/>
            </a:pPr>
            <a:r>
              <a:rPr lang="he-IL" dirty="0">
                <a:sym typeface="Wingdings" panose="05000000000000000000" pitchFamily="2" charset="2"/>
              </a:rPr>
              <a:t></a:t>
            </a:r>
          </a:p>
          <a:p>
            <a:pPr marL="96848" indent="0" algn="ctr">
              <a:buNone/>
            </a:pPr>
            <a:r>
              <a:rPr lang="he-IL" dirty="0">
                <a:sym typeface="Wingdings" panose="05000000000000000000" pitchFamily="2" charset="2"/>
              </a:rPr>
              <a:t>שתי אפשרויות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946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e-IL" dirty="0"/>
              <a:t>דוגמאות לעצים בינאריים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61FB61F-34A4-4E4F-9496-8FB223D7EDC7}"/>
              </a:ext>
            </a:extLst>
          </p:cNvPr>
          <p:cNvSpPr txBox="1">
            <a:spLocks/>
          </p:cNvSpPr>
          <p:nvPr/>
        </p:nvSpPr>
        <p:spPr>
          <a:xfrm>
            <a:off x="8202102" y="1710443"/>
            <a:ext cx="2627191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endParaRPr lang="he-IL" sz="3600" b="1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5DCA1129-846E-4EFF-B1EB-5CBC8EF1A462}"/>
              </a:ext>
            </a:extLst>
          </p:cNvPr>
          <p:cNvSpPr txBox="1">
            <a:spLocks/>
          </p:cNvSpPr>
          <p:nvPr/>
        </p:nvSpPr>
        <p:spPr>
          <a:xfrm>
            <a:off x="8366760" y="1710443"/>
            <a:ext cx="3823651" cy="298247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48" indent="-457200">
              <a:buFont typeface="+mj-lt"/>
              <a:buAutoNum type="alphaLcParenR"/>
            </a:pPr>
            <a:r>
              <a:rPr lang="he-IL" dirty="0"/>
              <a:t>שורש עם ילד ימני</a:t>
            </a:r>
          </a:p>
          <a:p>
            <a:pPr marL="554048" indent="-457200">
              <a:buFont typeface="+mj-lt"/>
              <a:buAutoNum type="alphaLcParenR"/>
            </a:pPr>
            <a:r>
              <a:rPr lang="he-IL" dirty="0">
                <a:sym typeface="Wingdings" panose="05000000000000000000" pitchFamily="2" charset="2"/>
              </a:rPr>
              <a:t>שורש בלבד</a:t>
            </a:r>
          </a:p>
          <a:p>
            <a:pPr marL="554048" indent="-457200">
              <a:buFont typeface="+mj-lt"/>
              <a:buAutoNum type="alphaLcParenR"/>
            </a:pPr>
            <a:r>
              <a:rPr lang="he-IL" dirty="0">
                <a:sym typeface="Wingdings" panose="05000000000000000000" pitchFamily="2" charset="2"/>
              </a:rPr>
              <a:t>לכל צומת יש ילד אחד (חוץ מהעלה האחרון)</a:t>
            </a:r>
          </a:p>
          <a:p>
            <a:pPr marL="554048" indent="-457200">
              <a:buFont typeface="+mj-lt"/>
              <a:buAutoNum type="alphaLcParenR"/>
            </a:pPr>
            <a:r>
              <a:rPr lang="he-IL" dirty="0">
                <a:sym typeface="Wingdings" panose="05000000000000000000" pitchFamily="2" charset="2"/>
              </a:rPr>
              <a:t>אין צומת עם יותר מבן אחד</a:t>
            </a:r>
          </a:p>
          <a:p>
            <a:pPr marL="554048" indent="-457200">
              <a:buFont typeface="+mj-lt"/>
              <a:buAutoNum type="alphaLcParenR"/>
            </a:pPr>
            <a:r>
              <a:rPr lang="he-IL" dirty="0">
                <a:sym typeface="Wingdings" panose="05000000000000000000" pitchFamily="2" charset="2"/>
              </a:rPr>
              <a:t>כמו </a:t>
            </a:r>
            <a:r>
              <a:rPr lang="en-US" dirty="0">
                <a:sym typeface="Wingdings" panose="05000000000000000000" pitchFamily="2" charset="2"/>
              </a:rPr>
              <a:t>d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D1FA445-FE01-4D7A-BC5E-AEB17777AD8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093343" y="1709738"/>
            <a:ext cx="7273418" cy="37384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1FFCA5-378B-4AA5-83B3-5703552E02E6}"/>
              </a:ext>
            </a:extLst>
          </p:cNvPr>
          <p:cNvSpPr txBox="1"/>
          <p:nvPr/>
        </p:nvSpPr>
        <p:spPr>
          <a:xfrm>
            <a:off x="1026927" y="5713846"/>
            <a:ext cx="6384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hlinkClick r:id="rId4"/>
              </a:rPr>
              <a:t>http://cse.net.technion.ac.il/files/2016/09/פרק10.pdf</a:t>
            </a:r>
            <a:endParaRPr lang="en-US" dirty="0"/>
          </a:p>
          <a:p>
            <a:pPr algn="l" rtl="0"/>
            <a:r>
              <a:rPr lang="he-IL" dirty="0"/>
              <a:t>עמוד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75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e-IL" dirty="0"/>
              <a:t>דוגמאות לגרפים שאינם עצים בינאריים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61FB61F-34A4-4E4F-9496-8FB223D7EDC7}"/>
              </a:ext>
            </a:extLst>
          </p:cNvPr>
          <p:cNvSpPr txBox="1">
            <a:spLocks/>
          </p:cNvSpPr>
          <p:nvPr/>
        </p:nvSpPr>
        <p:spPr>
          <a:xfrm>
            <a:off x="8202102" y="1710443"/>
            <a:ext cx="2627191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endParaRPr lang="he-IL" sz="3600" b="1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5DCA1129-846E-4EFF-B1EB-5CBC8EF1A462}"/>
              </a:ext>
            </a:extLst>
          </p:cNvPr>
          <p:cNvSpPr txBox="1">
            <a:spLocks/>
          </p:cNvSpPr>
          <p:nvPr/>
        </p:nvSpPr>
        <p:spPr>
          <a:xfrm>
            <a:off x="8366760" y="1710443"/>
            <a:ext cx="3823651" cy="298247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48" indent="-457200">
              <a:buFont typeface="+mj-lt"/>
              <a:buAutoNum type="alphaLcParenR"/>
            </a:pPr>
            <a:r>
              <a:rPr lang="he-IL" dirty="0"/>
              <a:t>לשורש יש יותר משני בנים</a:t>
            </a:r>
          </a:p>
          <a:p>
            <a:pPr marL="554048" indent="-457200">
              <a:buFont typeface="+mj-lt"/>
              <a:buAutoNum type="alphaLcParenR"/>
            </a:pPr>
            <a:r>
              <a:rPr lang="he-IL" dirty="0"/>
              <a:t>לצומת המסומן בחץ</a:t>
            </a:r>
            <a:br>
              <a:rPr lang="en-US" dirty="0"/>
            </a:br>
            <a:r>
              <a:rPr lang="he-IL" dirty="0"/>
              <a:t>יש יותר מאב אחד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FFCA5-378B-4AA5-83B3-5703552E02E6}"/>
              </a:ext>
            </a:extLst>
          </p:cNvPr>
          <p:cNvSpPr txBox="1"/>
          <p:nvPr/>
        </p:nvSpPr>
        <p:spPr>
          <a:xfrm>
            <a:off x="1026927" y="5713846"/>
            <a:ext cx="6384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hlinkClick r:id="rId3"/>
              </a:rPr>
              <a:t>http://cse.net.technion.ac.il/files/2016/09/פרק10.pdf</a:t>
            </a:r>
            <a:endParaRPr lang="en-US" dirty="0"/>
          </a:p>
          <a:p>
            <a:pPr algn="l" rtl="0"/>
            <a:r>
              <a:rPr lang="he-IL" dirty="0"/>
              <a:t>עמוד 5</a:t>
            </a:r>
            <a:endParaRPr lang="en-US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E57215A9-7092-4DF8-9E6A-73B105C2C6D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1027113" y="2618278"/>
            <a:ext cx="7339647" cy="2087654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8E165A9-9ABD-4486-A1F9-1B016FE02FE8}"/>
              </a:ext>
            </a:extLst>
          </p:cNvPr>
          <p:cNvCxnSpPr/>
          <p:nvPr/>
        </p:nvCxnSpPr>
        <p:spPr>
          <a:xfrm flipV="1">
            <a:off x="1778000" y="4178660"/>
            <a:ext cx="284480" cy="6981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775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he-IL" dirty="0"/>
              <a:t>הגדרת מחלקה לייצוג חוליה בעץ בינארי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81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24128" y="1025601"/>
            <a:ext cx="9802368" cy="431447"/>
          </a:xfrm>
        </p:spPr>
        <p:txBody>
          <a:bodyPr/>
          <a:lstStyle/>
          <a:p>
            <a:pPr algn="ctr"/>
            <a:r>
              <a:rPr lang="he-IL" dirty="0"/>
              <a:t>הגדרת מחלקה לייצוג צומת של עץ בינארי</a:t>
            </a:r>
            <a:br>
              <a:rPr lang="en-US" dirty="0"/>
            </a:br>
            <a:r>
              <a:rPr lang="he-IL" dirty="0"/>
              <a:t>על ידי חוליה בינארית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3D6692-F9A2-4428-A7E7-0758AED3B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7" y="1583583"/>
            <a:ext cx="7339834" cy="5274417"/>
          </a:xfrm>
        </p:spPr>
        <p:txBody>
          <a:bodyPr>
            <a:normAutofit/>
          </a:bodyPr>
          <a:lstStyle/>
          <a:p>
            <a:pPr marL="96848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BinNode&lt;T&gt; {</a:t>
            </a:r>
          </a:p>
          <a:p>
            <a:pPr marL="96848" indent="0" algn="l" rtl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	private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T </a:t>
            </a:r>
            <a:r>
              <a:rPr lang="en-US" b="1" dirty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	private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BinNode&lt;T&gt; </a:t>
            </a:r>
            <a:r>
              <a:rPr lang="en-US" b="1" dirty="0">
                <a:solidFill>
                  <a:srgbClr val="0000C0"/>
                </a:solidFill>
                <a:latin typeface="Consolas" panose="020B0609020204030204" pitchFamily="49" charset="0"/>
              </a:rPr>
              <a:t>left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	private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BinNode&lt;T&gt; </a:t>
            </a:r>
            <a:r>
              <a:rPr lang="en-US" b="1" dirty="0">
                <a:solidFill>
                  <a:srgbClr val="0000C0"/>
                </a:solidFill>
                <a:latin typeface="Consolas" panose="020B0609020204030204" pitchFamily="49" charset="0"/>
              </a:rPr>
              <a:t>right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// methods in forward slides</a:t>
            </a:r>
          </a:p>
          <a:p>
            <a:pPr marL="96848" indent="0" algn="l" rtl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61FB61F-34A4-4E4F-9496-8FB223D7EDC7}"/>
              </a:ext>
            </a:extLst>
          </p:cNvPr>
          <p:cNvSpPr txBox="1">
            <a:spLocks/>
          </p:cNvSpPr>
          <p:nvPr/>
        </p:nvSpPr>
        <p:spPr>
          <a:xfrm>
            <a:off x="8202102" y="1710443"/>
            <a:ext cx="2627191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endParaRPr lang="he-IL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45F8DD-760D-481A-9491-21CBC14AD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173" y="1891736"/>
            <a:ext cx="3825239" cy="268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32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e-IL" dirty="0"/>
              <a:t>חוליה בינארית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61FB61F-34A4-4E4F-9496-8FB223D7EDC7}"/>
              </a:ext>
            </a:extLst>
          </p:cNvPr>
          <p:cNvSpPr txBox="1">
            <a:spLocks/>
          </p:cNvSpPr>
          <p:nvPr/>
        </p:nvSpPr>
        <p:spPr>
          <a:xfrm>
            <a:off x="8202102" y="1710443"/>
            <a:ext cx="2627191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endParaRPr lang="he-IL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45F8DD-760D-481A-9491-21CBC14AD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173" y="1891736"/>
            <a:ext cx="3825239" cy="2687231"/>
          </a:xfrm>
          <a:prstGeom prst="rect">
            <a:avLst/>
          </a:prstGeom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6988170E-7F24-410D-94A7-55CBC994F3F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1362707" y="1709737"/>
            <a:ext cx="6295292" cy="517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1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36837361-428C-48B4-9397-BD8FE1DC8F98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4EE29-B1A0-414B-8CE5-67299EDEC0A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26927" y="1025601"/>
            <a:ext cx="9802368" cy="431447"/>
          </a:xfrm>
        </p:spPr>
        <p:txBody>
          <a:bodyPr/>
          <a:lstStyle/>
          <a:p>
            <a:pPr algn="ctr"/>
            <a:r>
              <a:rPr lang="he-IL" dirty="0"/>
              <a:t>הגדרת מחלקה לייצוג חוליה בינארית – פעולות בונות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61FB61F-34A4-4E4F-9496-8FB223D7EDC7}"/>
              </a:ext>
            </a:extLst>
          </p:cNvPr>
          <p:cNvSpPr txBox="1">
            <a:spLocks/>
          </p:cNvSpPr>
          <p:nvPr/>
        </p:nvSpPr>
        <p:spPr>
          <a:xfrm>
            <a:off x="8202102" y="1710443"/>
            <a:ext cx="2627191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endParaRPr lang="he-IL" sz="36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971D2-39A6-4CEB-8EE0-50C372986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7339831" cy="5147558"/>
          </a:xfrm>
        </p:spPr>
        <p:txBody>
          <a:bodyPr>
            <a:normAutofit/>
          </a:bodyPr>
          <a:lstStyle/>
          <a:p>
            <a:pPr marL="96848" indent="0" algn="l" rtl="0">
              <a:buNone/>
            </a:pPr>
            <a:r>
              <a:rPr lang="en-US" sz="1800" dirty="0">
                <a:solidFill>
                  <a:srgbClr val="3F7F5F"/>
                </a:solidFill>
                <a:latin typeface="Consolas" panose="020B0609020204030204" pitchFamily="49" charset="0"/>
              </a:rPr>
              <a:t>// default constructor</a:t>
            </a:r>
            <a:endParaRPr lang="en-US" sz="18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BinNode(T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this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b="1" dirty="0">
                <a:solidFill>
                  <a:srgbClr val="0000C0"/>
                </a:solidFill>
                <a:latin typeface="Consolas" panose="020B0609020204030204" pitchFamily="49" charset="0"/>
              </a:rPr>
              <a:t>left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this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b="1" dirty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this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b="1" dirty="0">
                <a:solidFill>
                  <a:srgbClr val="0000C0"/>
                </a:solidFill>
                <a:latin typeface="Consolas" panose="020B0609020204030204" pitchFamily="49" charset="0"/>
              </a:rPr>
              <a:t>right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96848" indent="0" algn="l" rtl="0"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7F5F"/>
                </a:solidFill>
                <a:latin typeface="Consolas" panose="020B0609020204030204" pitchFamily="49" charset="0"/>
              </a:rPr>
              <a:t>// constructor</a:t>
            </a:r>
            <a:endParaRPr lang="en-US" sz="1800" dirty="0"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fr-FR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BinNode(BinNode&lt;T&gt; </a:t>
            </a:r>
            <a:r>
              <a:rPr lang="fr-FR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left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, T </a:t>
            </a:r>
            <a:r>
              <a:rPr lang="fr-FR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, BinNode&lt;T&gt; </a:t>
            </a:r>
            <a:r>
              <a:rPr lang="fr-FR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right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this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b="1" dirty="0">
                <a:solidFill>
                  <a:srgbClr val="0000C0"/>
                </a:solidFill>
                <a:latin typeface="Consolas" panose="020B0609020204030204" pitchFamily="49" charset="0"/>
              </a:rPr>
              <a:t>left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left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this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b="1" dirty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this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b="1" dirty="0">
                <a:solidFill>
                  <a:srgbClr val="0000C0"/>
                </a:solidFill>
                <a:latin typeface="Consolas" panose="020B0609020204030204" pitchFamily="49" charset="0"/>
              </a:rPr>
              <a:t>right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right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6F814AB-4EB9-41C1-8BFC-E737784F747D}"/>
              </a:ext>
            </a:extLst>
          </p:cNvPr>
          <p:cNvSpPr txBox="1">
            <a:spLocks/>
          </p:cNvSpPr>
          <p:nvPr/>
        </p:nvSpPr>
        <p:spPr>
          <a:xfrm>
            <a:off x="8366758" y="1505485"/>
            <a:ext cx="3891281" cy="32547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 algn="l" rtl="0">
              <a:buFont typeface="Arial" pitchFamily="34" charset="0"/>
              <a:buNone/>
            </a:pP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// reminder</a:t>
            </a:r>
            <a:endParaRPr lang="en-US" sz="16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96848" indent="0" algn="l" rtl="0">
              <a:buFont typeface="Arial" pitchFamily="34" charset="0"/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BinNode&lt;T&gt; {</a:t>
            </a:r>
          </a:p>
          <a:p>
            <a:pPr marL="96848" indent="0" algn="l" rtl="0">
              <a:buFont typeface="Arial" pitchFamily="34" charset="0"/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96848" indent="0" algn="l" rtl="0">
              <a:buFont typeface="Arial" pitchFamily="34" charset="0"/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	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T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Font typeface="Arial" pitchFamily="34" charset="0"/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96848" indent="0" algn="l" rtl="0">
              <a:buFont typeface="Arial" pitchFamily="34" charset="0"/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	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BinNode&lt;T&gt;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left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Font typeface="Arial" pitchFamily="34" charset="0"/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	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BinNode&lt;T&gt;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right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Font typeface="Arial" pitchFamily="34" charset="0"/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45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24128" y="1025601"/>
            <a:ext cx="9802368" cy="431447"/>
          </a:xfrm>
        </p:spPr>
        <p:txBody>
          <a:bodyPr/>
          <a:lstStyle/>
          <a:p>
            <a:pPr algn="ctr"/>
            <a:r>
              <a:rPr lang="he-IL" dirty="0"/>
              <a:t>הגדרת מחלקה לייצוג חוליה בינארית – פעולות על ערך הצומת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61FB61F-34A4-4E4F-9496-8FB223D7EDC7}"/>
              </a:ext>
            </a:extLst>
          </p:cNvPr>
          <p:cNvSpPr txBox="1">
            <a:spLocks/>
          </p:cNvSpPr>
          <p:nvPr/>
        </p:nvSpPr>
        <p:spPr>
          <a:xfrm>
            <a:off x="8202102" y="1710443"/>
            <a:ext cx="2627191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endParaRPr lang="he-IL" sz="36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971D2-39A6-4CEB-8EE0-50C372986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7339831" cy="5147558"/>
          </a:xfrm>
        </p:spPr>
        <p:txBody>
          <a:bodyPr>
            <a:normAutofit/>
          </a:bodyPr>
          <a:lstStyle/>
          <a:p>
            <a:pPr marL="96848" indent="0" algn="l" rtl="0">
              <a:buNone/>
            </a:pPr>
            <a:r>
              <a:rPr lang="en-US" sz="1800" dirty="0">
                <a:solidFill>
                  <a:srgbClr val="3F7F5F"/>
                </a:solidFill>
                <a:latin typeface="Consolas" panose="020B0609020204030204" pitchFamily="49" charset="0"/>
              </a:rPr>
              <a:t>// treat value of BinNode</a:t>
            </a:r>
          </a:p>
          <a:p>
            <a:pPr marL="96848" indent="0" algn="l" rtl="0">
              <a:buNone/>
            </a:pPr>
            <a:endParaRPr lang="en-US" sz="18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T getValue() {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b="1" dirty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96848" indent="0" algn="l" rtl="0"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fr-FR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setValue(T </a:t>
            </a:r>
            <a:r>
              <a:rPr lang="fr-FR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this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b="1" dirty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6F814AB-4EB9-41C1-8BFC-E737784F747D}"/>
              </a:ext>
            </a:extLst>
          </p:cNvPr>
          <p:cNvSpPr txBox="1">
            <a:spLocks/>
          </p:cNvSpPr>
          <p:nvPr/>
        </p:nvSpPr>
        <p:spPr>
          <a:xfrm>
            <a:off x="8366758" y="1505485"/>
            <a:ext cx="3891281" cy="32547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 algn="l" rtl="0">
              <a:buFont typeface="Arial" pitchFamily="34" charset="0"/>
              <a:buNone/>
            </a:pP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// reminder</a:t>
            </a:r>
            <a:endParaRPr lang="en-US" sz="16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96848" indent="0" algn="l" rtl="0">
              <a:buFont typeface="Arial" pitchFamily="34" charset="0"/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BinNode&lt;T&gt; {</a:t>
            </a:r>
          </a:p>
          <a:p>
            <a:pPr marL="96848" indent="0" algn="l" rtl="0">
              <a:buFont typeface="Arial" pitchFamily="34" charset="0"/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96848" indent="0" algn="l" rtl="0">
              <a:buFont typeface="Arial" pitchFamily="34" charset="0"/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	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T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Font typeface="Arial" pitchFamily="34" charset="0"/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96848" indent="0" algn="l" rtl="0">
              <a:buFont typeface="Arial" pitchFamily="34" charset="0"/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	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BinNode&lt;T&gt;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left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Font typeface="Arial" pitchFamily="34" charset="0"/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	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BinNode&lt;T&gt;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right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Font typeface="Arial" pitchFamily="34" charset="0"/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68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24128" y="1025601"/>
            <a:ext cx="9802368" cy="431447"/>
          </a:xfrm>
        </p:spPr>
        <p:txBody>
          <a:bodyPr/>
          <a:lstStyle/>
          <a:p>
            <a:pPr algn="ctr"/>
            <a:r>
              <a:rPr lang="he-IL" dirty="0"/>
              <a:t>הגדרת מחלקה לייצוג חוליה בינארית – פעולות על צמתים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61FB61F-34A4-4E4F-9496-8FB223D7EDC7}"/>
              </a:ext>
            </a:extLst>
          </p:cNvPr>
          <p:cNvSpPr txBox="1">
            <a:spLocks/>
          </p:cNvSpPr>
          <p:nvPr/>
        </p:nvSpPr>
        <p:spPr>
          <a:xfrm>
            <a:off x="8202102" y="1710443"/>
            <a:ext cx="2627191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endParaRPr lang="he-IL" sz="36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971D2-39A6-4CEB-8EE0-50C372986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5" y="1710442"/>
            <a:ext cx="7339833" cy="5147558"/>
          </a:xfrm>
        </p:spPr>
        <p:txBody>
          <a:bodyPr>
            <a:normAutofit fontScale="92500" lnSpcReduction="10000"/>
          </a:bodyPr>
          <a:lstStyle/>
          <a:p>
            <a:pPr marL="96848" indent="0" algn="l" rtl="0">
              <a:buNone/>
            </a:pPr>
            <a:r>
              <a:rPr lang="en-US" sz="1800" dirty="0">
                <a:solidFill>
                  <a:srgbClr val="3F7F5F"/>
                </a:solidFill>
                <a:latin typeface="Consolas" panose="020B0609020204030204" pitchFamily="49" charset="0"/>
              </a:rPr>
              <a:t>// treat left and right nodes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BinNode&lt;T&gt; getLeft() {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b="1" dirty="0">
                <a:solidFill>
                  <a:srgbClr val="0000C0"/>
                </a:solidFill>
                <a:latin typeface="Consolas" panose="020B0609020204030204" pitchFamily="49" charset="0"/>
              </a:rPr>
              <a:t>left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96848" indent="0" algn="l" rtl="0"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BinNode&lt;T&gt; getRight() {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b="1" dirty="0">
                <a:solidFill>
                  <a:srgbClr val="0000C0"/>
                </a:solidFill>
                <a:latin typeface="Consolas" panose="020B0609020204030204" pitchFamily="49" charset="0"/>
              </a:rPr>
              <a:t>right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96848" indent="0" algn="l" rtl="0"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setLeft(BinNode&lt;T&gt;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left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this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b="1" dirty="0">
                <a:solidFill>
                  <a:srgbClr val="0000C0"/>
                </a:solidFill>
                <a:latin typeface="Consolas" panose="020B0609020204030204" pitchFamily="49" charset="0"/>
              </a:rPr>
              <a:t>left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left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96848" indent="0" algn="l" rtl="0"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setRight(BinNode&lt;T&gt;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right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this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b="1" dirty="0">
                <a:solidFill>
                  <a:srgbClr val="0000C0"/>
                </a:solidFill>
                <a:latin typeface="Consolas" panose="020B0609020204030204" pitchFamily="49" charset="0"/>
              </a:rPr>
              <a:t>right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right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6F814AB-4EB9-41C1-8BFC-E737784F747D}"/>
              </a:ext>
            </a:extLst>
          </p:cNvPr>
          <p:cNvSpPr txBox="1">
            <a:spLocks/>
          </p:cNvSpPr>
          <p:nvPr/>
        </p:nvSpPr>
        <p:spPr>
          <a:xfrm>
            <a:off x="8366758" y="1505485"/>
            <a:ext cx="3891281" cy="32547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 algn="l" rtl="0">
              <a:buFont typeface="Arial" pitchFamily="34" charset="0"/>
              <a:buNone/>
            </a:pP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// reminder</a:t>
            </a:r>
            <a:endParaRPr lang="en-US" sz="16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96848" indent="0" algn="l" rtl="0">
              <a:buFont typeface="Arial" pitchFamily="34" charset="0"/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BinNode&lt;T&gt; {</a:t>
            </a:r>
          </a:p>
          <a:p>
            <a:pPr marL="96848" indent="0" algn="l" rtl="0">
              <a:buFont typeface="Arial" pitchFamily="34" charset="0"/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96848" indent="0" algn="l" rtl="0">
              <a:buFont typeface="Arial" pitchFamily="34" charset="0"/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	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T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Font typeface="Arial" pitchFamily="34" charset="0"/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96848" indent="0" algn="l" rtl="0">
              <a:buFont typeface="Arial" pitchFamily="34" charset="0"/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	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BinNode&lt;T&gt;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left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Font typeface="Arial" pitchFamily="34" charset="0"/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	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BinNode&lt;T&gt;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right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Font typeface="Arial" pitchFamily="34" charset="0"/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182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24128" y="1025601"/>
            <a:ext cx="9802368" cy="431447"/>
          </a:xfrm>
        </p:spPr>
        <p:txBody>
          <a:bodyPr/>
          <a:lstStyle/>
          <a:p>
            <a:pPr algn="ctr"/>
            <a:r>
              <a:rPr lang="he-IL" dirty="0"/>
              <a:t>הגדרת מחלקה לייצוג חוליה בינארית – פעולה להדפסת חוליה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61FB61F-34A4-4E4F-9496-8FB223D7EDC7}"/>
              </a:ext>
            </a:extLst>
          </p:cNvPr>
          <p:cNvSpPr txBox="1">
            <a:spLocks/>
          </p:cNvSpPr>
          <p:nvPr/>
        </p:nvSpPr>
        <p:spPr>
          <a:xfrm>
            <a:off x="8202102" y="1710443"/>
            <a:ext cx="2627191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endParaRPr lang="he-IL" sz="36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971D2-39A6-4CEB-8EE0-50C372986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5" y="1710442"/>
            <a:ext cx="7339833" cy="5147558"/>
          </a:xfrm>
        </p:spPr>
        <p:txBody>
          <a:bodyPr>
            <a:normAutofit/>
          </a:bodyPr>
          <a:lstStyle/>
          <a:p>
            <a:pPr marL="96848" indent="0" algn="l" rtl="0">
              <a:buNone/>
            </a:pPr>
            <a:r>
              <a:rPr lang="en-US" sz="1800" dirty="0">
                <a:solidFill>
                  <a:srgbClr val="3F7F5F"/>
                </a:solidFill>
                <a:latin typeface="Consolas" panose="020B0609020204030204" pitchFamily="49" charset="0"/>
              </a:rPr>
              <a:t>// prints node value</a:t>
            </a:r>
            <a:endParaRPr lang="en-US" sz="1800" dirty="0"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String toString() {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b="1" dirty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.toString();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6F814AB-4EB9-41C1-8BFC-E737784F747D}"/>
              </a:ext>
            </a:extLst>
          </p:cNvPr>
          <p:cNvSpPr txBox="1">
            <a:spLocks/>
          </p:cNvSpPr>
          <p:nvPr/>
        </p:nvSpPr>
        <p:spPr>
          <a:xfrm>
            <a:off x="8366758" y="1505485"/>
            <a:ext cx="3891281" cy="32547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 algn="l" rtl="0">
              <a:buFont typeface="Arial" pitchFamily="34" charset="0"/>
              <a:buNone/>
            </a:pP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// reminder</a:t>
            </a:r>
            <a:endParaRPr lang="en-US" sz="16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96848" indent="0" algn="l" rtl="0">
              <a:buFont typeface="Arial" pitchFamily="34" charset="0"/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BinNode&lt;T&gt; {</a:t>
            </a:r>
          </a:p>
          <a:p>
            <a:pPr marL="96848" indent="0" algn="l" rtl="0">
              <a:buFont typeface="Arial" pitchFamily="34" charset="0"/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96848" indent="0" algn="l" rtl="0">
              <a:buFont typeface="Arial" pitchFamily="34" charset="0"/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	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T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Font typeface="Arial" pitchFamily="34" charset="0"/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96848" indent="0" algn="l" rtl="0">
              <a:buFont typeface="Arial" pitchFamily="34" charset="0"/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	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BinNode&lt;T&gt;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left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Font typeface="Arial" pitchFamily="34" charset="0"/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	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BinNode&lt;T&gt;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right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Font typeface="Arial" pitchFamily="34" charset="0"/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19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e-IL" dirty="0"/>
              <a:t>מחלקה לייצוג חוליה בינארית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3D6692-F9A2-4428-A7E7-0758AED3B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7" y="1583583"/>
            <a:ext cx="7339834" cy="5274417"/>
          </a:xfrm>
        </p:spPr>
        <p:txBody>
          <a:bodyPr>
            <a:normAutofit/>
          </a:bodyPr>
          <a:lstStyle/>
          <a:p>
            <a:pPr marL="342900" indent="-342900"/>
            <a:r>
              <a:rPr lang="he-IL" dirty="0">
                <a:sym typeface="Wingdings" panose="05000000000000000000" pitchFamily="2" charset="2"/>
              </a:rPr>
              <a:t>בבחינת הבגרות מותר לכם להשתמש בממשק המחלקה </a:t>
            </a:r>
            <a:r>
              <a:rPr lang="en-US" dirty="0">
                <a:sym typeface="Wingdings" panose="05000000000000000000" pitchFamily="2" charset="2"/>
              </a:rPr>
              <a:t>BinNode</a:t>
            </a:r>
            <a:r>
              <a:rPr lang="he-IL" dirty="0">
                <a:sym typeface="Wingdings" panose="05000000000000000000" pitchFamily="2" charset="2"/>
              </a:rPr>
              <a:t> מבלי לממש אותו.</a:t>
            </a:r>
            <a:endParaRPr lang="en-US" dirty="0">
              <a:sym typeface="Wingdings" panose="05000000000000000000" pitchFamily="2" charset="2"/>
            </a:endParaRPr>
          </a:p>
          <a:p>
            <a:pPr marL="342900" indent="-342900"/>
            <a:r>
              <a:rPr lang="he-IL" dirty="0"/>
              <a:t>פרטים הקשורים לשפה</a:t>
            </a:r>
          </a:p>
          <a:p>
            <a:pPr marL="646142" lvl="1" indent="-342900"/>
            <a:r>
              <a:rPr lang="en-US" dirty="0"/>
              <a:t>BinNode()</a:t>
            </a:r>
            <a:r>
              <a:rPr lang="he-IL" dirty="0"/>
              <a:t> </a:t>
            </a:r>
            <a:r>
              <a:rPr lang="en-US" dirty="0">
                <a:sym typeface="Wingdings" panose="05000000000000000000" pitchFamily="2" charset="2"/>
              </a:rPr>
              <a:t></a:t>
            </a:r>
            <a:r>
              <a:rPr lang="he-IL" dirty="0"/>
              <a:t> </a:t>
            </a:r>
            <a:r>
              <a:rPr lang="en-US" dirty="0"/>
              <a:t>public BinNode&lt;T&gt; getLeft ()</a:t>
            </a:r>
          </a:p>
          <a:p>
            <a:pPr marL="1046232" lvl="2" indent="-342900"/>
            <a:r>
              <a:rPr lang="he-IL" dirty="0"/>
              <a:t>בפעולה הבונה לא מציינים את סימון הטיפוס הגנרי</a:t>
            </a:r>
          </a:p>
          <a:p>
            <a:pPr marL="646142" lvl="1" indent="-342900"/>
            <a:r>
              <a:rPr lang="he-IL" dirty="0"/>
              <a:t>מה המשמעות של </a:t>
            </a:r>
            <a:r>
              <a:rPr lang="en-US" dirty="0"/>
              <a:t>this.value = x;</a:t>
            </a:r>
            <a:r>
              <a:rPr lang="he-IL" dirty="0"/>
              <a:t> ?</a:t>
            </a:r>
            <a:br>
              <a:rPr lang="en-US" dirty="0"/>
            </a:br>
            <a:r>
              <a:rPr lang="he-IL" dirty="0"/>
              <a:t>תזכורת: </a:t>
            </a:r>
            <a:r>
              <a:rPr lang="en-US" dirty="0"/>
              <a:t>x</a:t>
            </a:r>
            <a:r>
              <a:rPr lang="he-IL" dirty="0"/>
              <a:t> הוא הפנייה לעצם (אובייקט).</a:t>
            </a:r>
          </a:p>
          <a:p>
            <a:pPr marL="1046232" lvl="2" indent="-342900"/>
            <a:r>
              <a:rPr lang="he-IL" dirty="0"/>
              <a:t>איזו בדיקה תעשו כדי לבדוק אם מתבצעת העתקת הפנייה או העתקת ערך?</a:t>
            </a:r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61FB61F-34A4-4E4F-9496-8FB223D7EDC7}"/>
              </a:ext>
            </a:extLst>
          </p:cNvPr>
          <p:cNvSpPr txBox="1">
            <a:spLocks/>
          </p:cNvSpPr>
          <p:nvPr/>
        </p:nvSpPr>
        <p:spPr>
          <a:xfrm>
            <a:off x="8202102" y="1710443"/>
            <a:ext cx="2627191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endParaRPr lang="he-IL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45F8DD-760D-481A-9491-21CBC14AD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173" y="1891736"/>
            <a:ext cx="3825239" cy="268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68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4791" y="3409122"/>
            <a:ext cx="9336158" cy="804863"/>
          </a:xfrm>
        </p:spPr>
        <p:txBody>
          <a:bodyPr>
            <a:noAutofit/>
          </a:bodyPr>
          <a:lstStyle/>
          <a:p>
            <a:pPr marL="703332" lvl="2" indent="0">
              <a:buNone/>
            </a:pPr>
            <a:r>
              <a:rPr lang="he-IL" sz="3200" dirty="0">
                <a:cs typeface="+mj-cs"/>
              </a:rPr>
              <a:t>מחלקה לייצוג גרפי של עץ בינארי מתוך </a:t>
            </a:r>
            <a:r>
              <a:rPr lang="en-US" sz="3200" dirty="0">
                <a:cs typeface="+mj-cs"/>
              </a:rPr>
              <a:t>unit4.jar</a:t>
            </a:r>
            <a:endParaRPr lang="he-IL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38469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unit4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e-IL" dirty="0"/>
              <a:t>ולרי פקר, מורה למדעי המחשב כתב את המחלקות שנלמדו באוספים [</a:t>
            </a:r>
            <a:r>
              <a:rPr lang="en-US" dirty="0"/>
              <a:t>Node, Stack, Queue, BinNode</a:t>
            </a:r>
            <a:r>
              <a:rPr lang="he-IL" dirty="0"/>
              <a:t>] וארז אותם בספריה אחת בשם </a:t>
            </a:r>
            <a:r>
              <a:rPr lang="en-US" dirty="0" err="1"/>
              <a:t>CollectionLib</a:t>
            </a:r>
            <a:r>
              <a:rPr lang="he-IL" dirty="0"/>
              <a:t>.</a:t>
            </a:r>
            <a:endParaRPr lang="en-US" dirty="0"/>
          </a:p>
          <a:p>
            <a:pPr lvl="1"/>
            <a:r>
              <a:rPr lang="he-IL" dirty="0"/>
              <a:t>עפרה </a:t>
            </a:r>
            <a:r>
              <a:rPr lang="he-IL" dirty="0" err="1"/>
              <a:t>ברנדס</a:t>
            </a:r>
            <a:r>
              <a:rPr lang="he-IL" dirty="0"/>
              <a:t> ואילן פרץ יצרו את </a:t>
            </a:r>
            <a:r>
              <a:rPr lang="he-IL" dirty="0" err="1"/>
              <a:t>הגירסה</a:t>
            </a:r>
            <a:r>
              <a:rPr lang="he-IL" dirty="0"/>
              <a:t> הראשונה</a:t>
            </a:r>
          </a:p>
          <a:p>
            <a:r>
              <a:rPr lang="he-IL" dirty="0"/>
              <a:t>הוא הוסיף עוד ספריות שירות לעצים בינאריים, בין השאר – ספריה בשם </a:t>
            </a:r>
            <a:r>
              <a:rPr lang="en-US" dirty="0" err="1"/>
              <a:t>BinTreeCanvas</a:t>
            </a:r>
            <a:r>
              <a:rPr lang="he-IL" dirty="0"/>
              <a:t> להצגה גרפית של עץ בינארי.</a:t>
            </a:r>
            <a:endParaRPr lang="en-US" dirty="0"/>
          </a:p>
          <a:p>
            <a:r>
              <a:rPr lang="he-IL" dirty="0"/>
              <a:t>כמו</a:t>
            </a:r>
            <a:r>
              <a:rPr lang="en-US" dirty="0"/>
              <a:t> </a:t>
            </a:r>
            <a:r>
              <a:rPr lang="he-IL" dirty="0"/>
              <a:t>כן הוא כתב מספר ספריות גרפיות להצגה של אובייקטים כמו: </a:t>
            </a:r>
            <a:r>
              <a:rPr lang="en-US" dirty="0" err="1"/>
              <a:t>turtleLib</a:t>
            </a:r>
            <a:r>
              <a:rPr lang="en-US" dirty="0"/>
              <a:t>, </a:t>
            </a:r>
            <a:r>
              <a:rPr lang="en-US" dirty="0" err="1"/>
              <a:t>hanoiLib</a:t>
            </a:r>
            <a:r>
              <a:rPr lang="en-US" dirty="0"/>
              <a:t>, </a:t>
            </a:r>
            <a:r>
              <a:rPr lang="en-US" dirty="0" err="1"/>
              <a:t>cardLib</a:t>
            </a:r>
            <a:r>
              <a:rPr lang="he-IL" dirty="0"/>
              <a:t> ועוד.</a:t>
            </a:r>
          </a:p>
          <a:p>
            <a:r>
              <a:rPr lang="he-IL" dirty="0"/>
              <a:t>ולרי ישמח לקבל משוב על הספריות השונות</a:t>
            </a:r>
          </a:p>
          <a:p>
            <a:pPr lvl="1"/>
            <a:r>
              <a:rPr lang="en-US" b="1" dirty="0"/>
              <a:t>pekarvalery@gmail.com</a:t>
            </a:r>
            <a:endParaRPr lang="he-IL" dirty="0"/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-1" y="4314285"/>
            <a:ext cx="2277745" cy="2037982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989127E-4432-4D24-8B7A-2550CB04B507}"/>
              </a:ext>
            </a:extLst>
          </p:cNvPr>
          <p:cNvSpPr/>
          <p:nvPr/>
        </p:nvSpPr>
        <p:spPr>
          <a:xfrm>
            <a:off x="635507" y="828252"/>
            <a:ext cx="2145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סרקו אותי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3835F1C-B5CB-4AC9-A596-95F0074BA572}"/>
              </a:ext>
            </a:extLst>
          </p:cNvPr>
          <p:cNvSpPr/>
          <p:nvPr/>
        </p:nvSpPr>
        <p:spPr>
          <a:xfrm>
            <a:off x="12279398" y="375222"/>
            <a:ext cx="3006322" cy="5186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לשלב במצגות  קישור לפעילות או לדפי מידע,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4"/>
              </a:rPr>
            </a:br>
            <a:r>
              <a:rPr lang="en-US" dirty="0">
                <a:solidFill>
                  <a:srgbClr val="002060"/>
                </a:solidFill>
                <a:hlinkClick r:id="rId5"/>
              </a:rPr>
              <a:t>https://youtu.be/xODFEFLQ8PQ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אתר מומלץ ליצירת </a:t>
            </a:r>
            <a:r>
              <a:rPr lang="en-US" dirty="0">
                <a:solidFill>
                  <a:srgbClr val="002060"/>
                </a:solidFill>
              </a:rPr>
              <a:t>QR</a:t>
            </a:r>
            <a:r>
              <a:rPr lang="he-IL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dirty="0">
                <a:hlinkClick r:id="rId6"/>
              </a:rPr>
              <a:t>https://www.the-qrcode-generator.com/</a:t>
            </a:r>
            <a:endParaRPr lang="he-IL" dirty="0"/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  <a:highlight>
                  <a:srgbClr val="FFFF00"/>
                </a:highlight>
              </a:rPr>
              <a:t>החליפו את הקוד בשקופית לקוד החדש שקיבלתם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sz="1600" dirty="0">
                <a:solidFill>
                  <a:srgbClr val="002060"/>
                </a:solidFill>
              </a:rPr>
              <a:t>(אם אין לכם צורך בשקופית זו, מחקו אותה)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BB6F04-19C5-4546-B679-4F653743C8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9" y="1378547"/>
            <a:ext cx="3031774" cy="30317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43EAC08-BBEF-472F-B8C5-199A5156D154}"/>
              </a:ext>
            </a:extLst>
          </p:cNvPr>
          <p:cNvSpPr txBox="1"/>
          <p:nvPr/>
        </p:nvSpPr>
        <p:spPr>
          <a:xfrm>
            <a:off x="1708076" y="5889902"/>
            <a:ext cx="9305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https://qrgo.page.link/qpPX1</a:t>
            </a:r>
          </a:p>
        </p:txBody>
      </p:sp>
    </p:spTree>
    <p:extLst>
      <p:ext uri="{BB962C8B-B14F-4D97-AF65-F5344CB8AC3E}">
        <p14:creationId xmlns:p14="http://schemas.microsoft.com/office/powerpoint/2010/main" val="30720975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unit4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e-IL" dirty="0"/>
              <a:t>לשימוש בספריות, יש </a:t>
            </a:r>
            <a:r>
              <a:rPr lang="he-IL" dirty="0" err="1"/>
              <a:t>להכנס</a:t>
            </a:r>
            <a:r>
              <a:rPr lang="he-IL" dirty="0"/>
              <a:t> לתיקייה המשותפת</a:t>
            </a:r>
          </a:p>
          <a:p>
            <a:pPr lvl="1"/>
            <a:r>
              <a:rPr lang="he-IL" dirty="0"/>
              <a:t> להוריד את הקובץ </a:t>
            </a:r>
            <a:r>
              <a:rPr lang="en-US" dirty="0"/>
              <a:t>unit4.jar</a:t>
            </a:r>
            <a:endParaRPr lang="he-IL" dirty="0"/>
          </a:p>
          <a:p>
            <a:pPr lvl="1"/>
            <a:r>
              <a:rPr lang="he-IL" dirty="0"/>
              <a:t>בקובץ </a:t>
            </a:r>
            <a:r>
              <a:rPr lang="en-US" dirty="0"/>
              <a:t>AddJar2Project.pdf</a:t>
            </a:r>
            <a:r>
              <a:rPr lang="he-IL" dirty="0"/>
              <a:t> יש הסבר כיצד לחבר את </a:t>
            </a:r>
            <a:r>
              <a:rPr lang="en-US" dirty="0"/>
              <a:t>unit4.jar</a:t>
            </a:r>
            <a:r>
              <a:rPr lang="he-IL" dirty="0"/>
              <a:t> לפרויקט ב </a:t>
            </a:r>
            <a:r>
              <a:rPr lang="en-US" dirty="0"/>
              <a:t>java</a:t>
            </a:r>
            <a:r>
              <a:rPr lang="he-IL" dirty="0"/>
              <a:t>.</a:t>
            </a:r>
          </a:p>
          <a:p>
            <a:pPr lvl="1"/>
            <a:r>
              <a:rPr lang="he-IL" dirty="0"/>
              <a:t>בקובץ </a:t>
            </a:r>
            <a:r>
              <a:rPr lang="en-US" dirty="0"/>
              <a:t>InterfaceItzuv_2019Java.pdf</a:t>
            </a:r>
            <a:r>
              <a:rPr lang="he-IL" dirty="0"/>
              <a:t> אפשר למצוא את ממשקי המחלקות</a:t>
            </a:r>
          </a:p>
          <a:p>
            <a:r>
              <a:rPr lang="he-IL" dirty="0"/>
              <a:t>אפשר לפנות במייל לקבלת עזרה</a:t>
            </a:r>
          </a:p>
          <a:p>
            <a:pPr lvl="1"/>
            <a:r>
              <a:rPr lang="en-US" dirty="0"/>
              <a:t>unit4help@gmail.com</a:t>
            </a:r>
            <a:endParaRPr lang="he-IL" dirty="0"/>
          </a:p>
          <a:p>
            <a:pPr lvl="1"/>
            <a:endParaRPr lang="he-IL" dirty="0"/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-1" y="4314285"/>
            <a:ext cx="2277745" cy="2037982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989127E-4432-4D24-8B7A-2550CB04B507}"/>
              </a:ext>
            </a:extLst>
          </p:cNvPr>
          <p:cNvSpPr/>
          <p:nvPr/>
        </p:nvSpPr>
        <p:spPr>
          <a:xfrm>
            <a:off x="635507" y="828252"/>
            <a:ext cx="2145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סרקו אותי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3835F1C-B5CB-4AC9-A596-95F0074BA572}"/>
              </a:ext>
            </a:extLst>
          </p:cNvPr>
          <p:cNvSpPr/>
          <p:nvPr/>
        </p:nvSpPr>
        <p:spPr>
          <a:xfrm>
            <a:off x="12279398" y="375222"/>
            <a:ext cx="3006322" cy="5186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לשלב במצגות  קישור לפעילות או לדפי מידע,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4"/>
              </a:rPr>
            </a:br>
            <a:r>
              <a:rPr lang="en-US" dirty="0">
                <a:solidFill>
                  <a:srgbClr val="002060"/>
                </a:solidFill>
                <a:hlinkClick r:id="rId5"/>
              </a:rPr>
              <a:t>https://youtu.be/xODFEFLQ8PQ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אתר מומלץ ליצירת </a:t>
            </a:r>
            <a:r>
              <a:rPr lang="en-US" dirty="0">
                <a:solidFill>
                  <a:srgbClr val="002060"/>
                </a:solidFill>
              </a:rPr>
              <a:t>QR</a:t>
            </a:r>
            <a:r>
              <a:rPr lang="he-IL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dirty="0">
                <a:hlinkClick r:id="rId6"/>
              </a:rPr>
              <a:t>https://www.the-qrcode-generator.com/</a:t>
            </a:r>
            <a:endParaRPr lang="he-IL" dirty="0"/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  <a:highlight>
                  <a:srgbClr val="FFFF00"/>
                </a:highlight>
              </a:rPr>
              <a:t>החליפו את הקוד בשקופית לקוד החדש שקיבלתם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sz="1600" dirty="0">
                <a:solidFill>
                  <a:srgbClr val="002060"/>
                </a:solidFill>
              </a:rPr>
              <a:t>(אם אין לכם צורך בשקופית זו, מחקו אותה)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9F68AE-5B93-4C58-B5F8-61B60967435C}"/>
              </a:ext>
            </a:extLst>
          </p:cNvPr>
          <p:cNvSpPr txBox="1"/>
          <p:nvPr/>
        </p:nvSpPr>
        <p:spPr>
          <a:xfrm>
            <a:off x="1708076" y="5889902"/>
            <a:ext cx="9305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https://qrgo.page.link/qpPX1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3C7B1B-AEFE-4A99-8598-3719004190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9" y="1378547"/>
            <a:ext cx="3031774" cy="30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045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e-IL" dirty="0"/>
              <a:t>סיכום ביניים והצפי לשיעור הבא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3D6692-F9A2-4428-A7E7-0758AED3B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7" y="1583583"/>
            <a:ext cx="7339834" cy="5274417"/>
          </a:xfrm>
        </p:spPr>
        <p:txBody>
          <a:bodyPr>
            <a:normAutofit/>
          </a:bodyPr>
          <a:lstStyle/>
          <a:p>
            <a:pPr marL="646142" lvl="1" indent="-342900"/>
            <a:r>
              <a:rPr lang="he-IL" dirty="0"/>
              <a:t>ראינו עד עכשיו</a:t>
            </a:r>
          </a:p>
          <a:p>
            <a:pPr marL="1046232" lvl="2" indent="-342900"/>
            <a:r>
              <a:rPr lang="he-IL" dirty="0"/>
              <a:t>עץ כמבנה נתונים היררכי</a:t>
            </a:r>
          </a:p>
          <a:p>
            <a:pPr marL="1046232" lvl="2" indent="-342900"/>
            <a:r>
              <a:rPr lang="he-IL" dirty="0"/>
              <a:t>מושגים בעצים</a:t>
            </a:r>
          </a:p>
          <a:p>
            <a:pPr marL="1046232" lvl="2" indent="-342900"/>
            <a:r>
              <a:rPr lang="he-IL" dirty="0"/>
              <a:t>מגבלות המגדירות מבנה של עץ</a:t>
            </a:r>
          </a:p>
          <a:p>
            <a:pPr marL="1046232" lvl="2" indent="-342900"/>
            <a:r>
              <a:rPr lang="he-IL" dirty="0"/>
              <a:t>מגבלות המגדירות מבנה של עץ בינארי</a:t>
            </a:r>
          </a:p>
          <a:p>
            <a:pPr marL="1046232" lvl="2" indent="-342900"/>
            <a:r>
              <a:rPr lang="he-IL" dirty="0"/>
              <a:t>הגדרת מחלקה לייצוג חוליה בעץ בינארי</a:t>
            </a:r>
          </a:p>
          <a:p>
            <a:pPr marL="1046232" lvl="2" indent="-342900"/>
            <a:r>
              <a:rPr lang="he-IL" dirty="0"/>
              <a:t>מחלקה לייצוג גרפי של עץ בינארי מתוך </a:t>
            </a:r>
            <a:r>
              <a:rPr lang="en-US" dirty="0"/>
              <a:t>unit4.jar</a:t>
            </a:r>
            <a:endParaRPr lang="he-IL" dirty="0"/>
          </a:p>
          <a:p>
            <a:pPr marL="703332" lvl="2" indent="0">
              <a:buNone/>
            </a:pPr>
            <a:endParaRPr lang="he-IL" dirty="0"/>
          </a:p>
          <a:p>
            <a:pPr marL="646142" lvl="1" indent="-342900"/>
            <a:r>
              <a:rPr lang="he-IL" dirty="0"/>
              <a:t>צפי לשיעור הבא</a:t>
            </a:r>
          </a:p>
          <a:p>
            <a:pPr marL="1046232" lvl="2" indent="-342900"/>
            <a:r>
              <a:rPr lang="he-IL" dirty="0"/>
              <a:t>בנייה וחיבור של כמה חוליות בינאריות – בניית עץ בינארי</a:t>
            </a:r>
          </a:p>
          <a:p>
            <a:pPr marL="1046232" lvl="2" indent="-342900"/>
            <a:r>
              <a:rPr lang="he-IL" dirty="0"/>
              <a:t>שינוי ערכי צמתים שונים בעץ בינארי</a:t>
            </a:r>
          </a:p>
          <a:p>
            <a:pPr marL="1046232" lvl="2" indent="-342900"/>
            <a:r>
              <a:rPr lang="he-IL" dirty="0"/>
              <a:t>מחיקת צומת מעץ בינארי</a:t>
            </a:r>
          </a:p>
          <a:p>
            <a:pPr marL="1046232" lvl="2" indent="-342900"/>
            <a:r>
              <a:rPr lang="he-IL" dirty="0"/>
              <a:t>הוספת צומת לעץ בינארי</a:t>
            </a:r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61FB61F-34A4-4E4F-9496-8FB223D7EDC7}"/>
              </a:ext>
            </a:extLst>
          </p:cNvPr>
          <p:cNvSpPr txBox="1">
            <a:spLocks/>
          </p:cNvSpPr>
          <p:nvPr/>
        </p:nvSpPr>
        <p:spPr>
          <a:xfrm>
            <a:off x="8202102" y="1710443"/>
            <a:ext cx="2627191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endParaRPr lang="he-IL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45F8DD-760D-481A-9491-21CBC14AD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173" y="1891736"/>
            <a:ext cx="3825239" cy="268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11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640" y="389346"/>
            <a:ext cx="9625352" cy="720000"/>
          </a:xfrm>
        </p:spPr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1546396"/>
            <a:ext cx="11161453" cy="360000"/>
          </a:xfrm>
        </p:spPr>
        <p:txBody>
          <a:bodyPr anchor="t"/>
          <a:lstStyle/>
          <a:p>
            <a:r>
              <a:rPr lang="he-IL" sz="2800" dirty="0"/>
              <a:t>ביבליוגרפיה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CED9733-0A36-407F-9494-8B8D744E4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2668776"/>
            <a:ext cx="11161453" cy="2881264"/>
          </a:xfrm>
        </p:spPr>
        <p:txBody>
          <a:bodyPr/>
          <a:lstStyle/>
          <a:p>
            <a:pPr lvl="0"/>
            <a:r>
              <a:rPr lang="he-IL" dirty="0" err="1"/>
              <a:t>ברנדס</a:t>
            </a:r>
            <a:r>
              <a:rPr lang="he-IL" dirty="0"/>
              <a:t>, ע. (2007). עיצוב תוכנה מבוסס עצמים. ירושלים: המרכז להוראת המדעים ע"ש עמוס דה-שליט (</a:t>
            </a:r>
            <a:r>
              <a:rPr lang="he-IL" dirty="0" err="1"/>
              <a:t>מל"מ</a:t>
            </a:r>
            <a:r>
              <a:rPr lang="he-IL" dirty="0"/>
              <a:t>), האוניברסיטה העברית בירושלים.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88B563F-24CA-454A-B7ED-A52943492F5E}"/>
              </a:ext>
            </a:extLst>
          </p:cNvPr>
          <p:cNvSpPr/>
          <p:nvPr/>
        </p:nvSpPr>
        <p:spPr>
          <a:xfrm>
            <a:off x="12279398" y="0"/>
            <a:ext cx="2277745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מחקו שקופית זו  בסיום הכנת המצגת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37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e-IL" dirty="0"/>
              <a:t>מה למדנו עד היום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975F7-E60D-4DA0-B2D3-BD7C8AAECF0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B512DFA-6D21-48B1-8B45-F87C78A024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179835"/>
              </p:ext>
            </p:extLst>
          </p:nvPr>
        </p:nvGraphicFramePr>
        <p:xfrm>
          <a:off x="2782912" y="2674170"/>
          <a:ext cx="4700796" cy="1509660"/>
        </p:xfrm>
        <a:graphic>
          <a:graphicData uri="http://schemas.openxmlformats.org/drawingml/2006/table">
            <a:tbl>
              <a:tblPr rtl="1" bandRow="1">
                <a:effectLst/>
                <a:tableStyleId>{16D9F66E-5EB9-4882-86FB-DCBF35E3C3E4}</a:tableStyleId>
              </a:tblPr>
              <a:tblGrid>
                <a:gridCol w="1969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9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322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שרשרת חוליות</a:t>
                      </a:r>
                    </a:p>
                  </a:txBody>
                  <a:tcPr marL="122589" marR="122589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מחסנית</a:t>
                      </a:r>
                    </a:p>
                  </a:txBody>
                  <a:tcPr marL="122589" marR="122589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תור</a:t>
                      </a:r>
                    </a:p>
                  </a:txBody>
                  <a:tcPr marL="122589" marR="122589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עץ</a:t>
                      </a:r>
                    </a:p>
                  </a:txBody>
                  <a:tcPr marL="122589" marR="122589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20">
                <a:tc gridSpan="5"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חוליה</a:t>
                      </a:r>
                    </a:p>
                  </a:txBody>
                  <a:tcPr marL="122589" marR="122589" anchor="ctr">
                    <a:cell3D prstMaterial="dkEdge">
                      <a:bevel/>
                      <a:lightRig rig="flood" dir="t"/>
                    </a:cell3D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20"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רקורסיה</a:t>
                      </a:r>
                    </a:p>
                  </a:txBody>
                  <a:tcPr marL="122589" marR="122589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יעילות</a:t>
                      </a:r>
                    </a:p>
                  </a:txBody>
                  <a:tcPr marL="122589" marR="122589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marL="122589" marR="122589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2874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e-IL" dirty="0"/>
              <a:t>סוף פרק 1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4593" y="3069431"/>
            <a:ext cx="9802813" cy="719138"/>
          </a:xfrm>
        </p:spPr>
        <p:txBody>
          <a:bodyPr>
            <a:normAutofit fontScale="90000"/>
          </a:bodyPr>
          <a:lstStyle/>
          <a:p>
            <a:r>
              <a:rPr lang="he-IL" dirty="0"/>
              <a:t>תודה על ההקשבה, ולהתראות בשיעור הבא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E466935-65B4-4FCF-8C8B-DB8D695A6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עץ כמבנה נתונים היררכי</a:t>
            </a:r>
          </a:p>
          <a:p>
            <a:r>
              <a:rPr lang="he-IL" dirty="0"/>
              <a:t>מושגים בעצים</a:t>
            </a:r>
          </a:p>
          <a:p>
            <a:r>
              <a:rPr lang="he-IL" dirty="0"/>
              <a:t>מגבלות המגדירות מבנה של עץ</a:t>
            </a:r>
          </a:p>
          <a:p>
            <a:r>
              <a:rPr lang="he-IL" dirty="0"/>
              <a:t>מגבלות המגדירות מבנה של עץ בינארי</a:t>
            </a:r>
          </a:p>
          <a:p>
            <a:r>
              <a:rPr lang="he-IL" dirty="0"/>
              <a:t>הגדרת מחלקה </a:t>
            </a:r>
            <a:r>
              <a:rPr lang="he-IL"/>
              <a:t>לייצוג צומת </a:t>
            </a:r>
            <a:r>
              <a:rPr lang="he-IL" dirty="0"/>
              <a:t>בעץ בינארי</a:t>
            </a:r>
            <a:endParaRPr lang="en-US" dirty="0"/>
          </a:p>
          <a:p>
            <a:r>
              <a:rPr lang="he-IL" dirty="0"/>
              <a:t>מחלקה לייצוג גרפי של עץ בינארי מתוך </a:t>
            </a:r>
            <a:r>
              <a:rPr lang="en-US" dirty="0"/>
              <a:t>unit4.jar</a:t>
            </a:r>
            <a:endParaRPr lang="he-IL" dirty="0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he-IL" dirty="0"/>
              <a:t>עץ כמבנה נתונים היררכי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e-IL" dirty="0"/>
              <a:t>מבנה היררכי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D418B19-19BA-4345-9BB7-EDEA383F19C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78057324"/>
              </p:ext>
            </p:extLst>
          </p:nvPr>
        </p:nvGraphicFramePr>
        <p:xfrm>
          <a:off x="1027113" y="1709738"/>
          <a:ext cx="8212137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941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4FE75-9DB9-43CF-B24F-9FD1B58AA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5731D-285D-4059-A1D6-64ED3AC70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e-IL" dirty="0"/>
              <a:t>דוגמה לעץ המייצג מבנה היררכי</a:t>
            </a:r>
            <a:endParaRPr lang="en-US" dirty="0"/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FFF38472-C516-4729-AEB8-6394AC6EAEE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71978026"/>
              </p:ext>
            </p:extLst>
          </p:nvPr>
        </p:nvGraphicFramePr>
        <p:xfrm>
          <a:off x="7375933" y="2396365"/>
          <a:ext cx="3449790" cy="174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18778DD-F84B-4A4A-A551-F2CE297A6E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8473" y="1710442"/>
            <a:ext cx="6819202" cy="532988"/>
          </a:xfrm>
          <a:prstGeom prst="rect">
            <a:avLst/>
          </a:prstGeom>
        </p:spPr>
      </p:pic>
      <p:sp>
        <p:nvSpPr>
          <p:cNvPr id="9" name="חץ: למטה 13">
            <a:extLst>
              <a:ext uri="{FF2B5EF4-FFF2-40B4-BE49-F238E27FC236}">
                <a16:creationId xmlns:a16="http://schemas.microsoft.com/office/drawing/2014/main" id="{861D7E53-3A81-4DE2-A454-00607B5529CE}"/>
              </a:ext>
            </a:extLst>
          </p:cNvPr>
          <p:cNvSpPr/>
          <p:nvPr/>
        </p:nvSpPr>
        <p:spPr>
          <a:xfrm>
            <a:off x="5061670" y="2499605"/>
            <a:ext cx="554182" cy="951346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433F9E-4D47-4CFA-BDA2-60701CB8057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9663" y="3603886"/>
            <a:ext cx="6179210" cy="249951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D0AF59E-BBC9-4777-8BD3-0941585A51BC}"/>
              </a:ext>
            </a:extLst>
          </p:cNvPr>
          <p:cNvSpPr txBox="1"/>
          <p:nvPr/>
        </p:nvSpPr>
        <p:spPr>
          <a:xfrm>
            <a:off x="1034962" y="6107832"/>
            <a:ext cx="61792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hlinkClick r:id="rId9"/>
              </a:rPr>
              <a:t>http://cse.net.technion.ac.il/files/2016/09/פרק10.pdf</a:t>
            </a:r>
            <a:endParaRPr lang="en-US" dirty="0"/>
          </a:p>
          <a:p>
            <a:pPr algn="l" rtl="0"/>
            <a:r>
              <a:rPr lang="he-IL" dirty="0"/>
              <a:t>עמוד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72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AF3383C-197A-47B9-B15A-0DAF8B072A6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2344" r="29086"/>
          <a:stretch/>
        </p:blipFill>
        <p:spPr>
          <a:xfrm>
            <a:off x="5944030" y="1851452"/>
            <a:ext cx="2422730" cy="318557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45D4D01-A381-4489-AD75-84A05B424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7795" y="1606544"/>
            <a:ext cx="3784170" cy="3675392"/>
          </a:xfrm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025525"/>
            <a:ext cx="9802813" cy="431800"/>
          </a:xfrm>
        </p:spPr>
        <p:txBody>
          <a:bodyPr>
            <a:normAutofit fontScale="77500" lnSpcReduction="20000"/>
          </a:bodyPr>
          <a:lstStyle/>
          <a:p>
            <a:r>
              <a:rPr lang="he-IL" dirty="0"/>
              <a:t>דוגמאות נוספות לעץ המייצג מבנה היררכי</a:t>
            </a:r>
            <a:endParaRPr lang="en-US" dirty="0"/>
          </a:p>
        </p:txBody>
      </p:sp>
      <p:pic>
        <p:nvPicPr>
          <p:cNvPr id="1030" name="Picture 6">
            <a:hlinkClick r:id="rId3"/>
            <a:extLst>
              <a:ext uri="{FF2B5EF4-FFF2-40B4-BE49-F238E27FC236}">
                <a16:creationId xmlns:a16="http://schemas.microsoft.com/office/drawing/2014/main" id="{3721A353-5C0B-4E1C-8A98-C3A6DF646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3" b="6665"/>
          <a:stretch/>
        </p:blipFill>
        <p:spPr bwMode="auto">
          <a:xfrm>
            <a:off x="-95137" y="1851452"/>
            <a:ext cx="5890034" cy="318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DE606CC-547A-482D-A96B-A66F56B40330}"/>
              </a:ext>
            </a:extLst>
          </p:cNvPr>
          <p:cNvSpPr txBox="1"/>
          <p:nvPr/>
        </p:nvSpPr>
        <p:spPr>
          <a:xfrm>
            <a:off x="85015" y="5806179"/>
            <a:ext cx="4816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hlinkClick r:id="rId5"/>
              </a:rPr>
              <a:t>https://he.wikipedia.org/wiki/מבנה_הארגון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33D032-D326-4609-95F2-3184C5455615}"/>
              </a:ext>
            </a:extLst>
          </p:cNvPr>
          <p:cNvSpPr txBox="1"/>
          <p:nvPr/>
        </p:nvSpPr>
        <p:spPr>
          <a:xfrm>
            <a:off x="5169115" y="5713846"/>
            <a:ext cx="31976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hlinkClick r:id="rId6"/>
              </a:rPr>
              <a:t>http://cse.net.technion.ac.il/files/2016/09/פרק10.pdf</a:t>
            </a:r>
            <a:endParaRPr lang="en-US" dirty="0"/>
          </a:p>
          <a:p>
            <a:pPr algn="l" rtl="0"/>
            <a:r>
              <a:rPr lang="he-IL" dirty="0"/>
              <a:t>עמוד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7612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D405C3C5E2144991A82FB03AD36A29" ma:contentTypeVersion="12" ma:contentTypeDescription="Create a new document." ma:contentTypeScope="" ma:versionID="e4f0827a931059b31765ed3d04ced2b4">
  <xsd:schema xmlns:xsd="http://www.w3.org/2001/XMLSchema" xmlns:xs="http://www.w3.org/2001/XMLSchema" xmlns:p="http://schemas.microsoft.com/office/2006/metadata/properties" xmlns:ns3="3fb18b26-9745-44e6-b802-7b00fa7a1430" xmlns:ns4="e3d15af0-53cc-4fdd-8ebf-c94b218c505a" targetNamespace="http://schemas.microsoft.com/office/2006/metadata/properties" ma:root="true" ma:fieldsID="4b78d8332063f637b049228e2d456018" ns3:_="" ns4:_="">
    <xsd:import namespace="3fb18b26-9745-44e6-b802-7b00fa7a1430"/>
    <xsd:import namespace="e3d15af0-53cc-4fdd-8ebf-c94b218c50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18b26-9745-44e6-b802-7b00fa7a1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15af0-53cc-4fdd-8ebf-c94b218c505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C89E44-BF31-4DE4-8569-D5EC738DEF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b18b26-9745-44e6-b802-7b00fa7a1430"/>
    <ds:schemaRef ds:uri="e3d15af0-53cc-4fdd-8ebf-c94b218c50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D52528-FAF3-47A8-956E-5F540A9EF1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DBD896-24CA-4A38-AB7A-55F23DF2426B}">
  <ds:schemaRefs>
    <ds:schemaRef ds:uri="http://schemas.microsoft.com/office/2006/metadata/properties"/>
    <ds:schemaRef ds:uri="3fb18b26-9745-44e6-b802-7b00fa7a143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e3d15af0-53cc-4fdd-8ebf-c94b218c505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13256</TotalTime>
  <Words>1878</Words>
  <Application>Microsoft Office PowerPoint</Application>
  <PresentationFormat>מסך רחב</PresentationFormat>
  <Paragraphs>398</Paragraphs>
  <Slides>41</Slides>
  <Notes>34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41</vt:i4>
      </vt:variant>
    </vt:vector>
  </HeadingPairs>
  <TitlesOfParts>
    <vt:vector size="47" baseType="lpstr">
      <vt:lpstr>Arial</vt:lpstr>
      <vt:lpstr>Calibri</vt:lpstr>
      <vt:lpstr>Consolas</vt:lpstr>
      <vt:lpstr>Varela Round</vt:lpstr>
      <vt:lpstr>Wingdings</vt:lpstr>
      <vt:lpstr>ערכת נושא Office</vt:lpstr>
      <vt:lpstr>מערכת שידורים לאומית</vt:lpstr>
      <vt:lpstr>עצים בינאריים</vt:lpstr>
      <vt:lpstr>מצגת של PowerPoint‏</vt:lpstr>
      <vt:lpstr>עצים בינאריים</vt:lpstr>
      <vt:lpstr>מה נלמד היום 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הפסקה ותרגול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unit4</vt:lpstr>
      <vt:lpstr>unit4</vt:lpstr>
      <vt:lpstr>עצים בינאריים</vt:lpstr>
      <vt:lpstr>עצים בינאריים</vt:lpstr>
      <vt:lpstr>תודה על ההקשבה, ולהתראות בשיעור הבא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שני שמלה/Shani Chemla</cp:lastModifiedBy>
  <cp:revision>200</cp:revision>
  <dcterms:created xsi:type="dcterms:W3CDTF">2020-03-15T19:13:03Z</dcterms:created>
  <dcterms:modified xsi:type="dcterms:W3CDTF">2022-06-12T11:56:12Z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0x01010033D405C3C5E2144991A82FB03AD36A29</vt:lpwstr>
  </property>
</Properties>
</file>