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27"/>
  </p:notesMasterIdLst>
  <p:sldIdLst>
    <p:sldId id="257" r:id="rId2"/>
    <p:sldId id="262" r:id="rId3"/>
    <p:sldId id="263" r:id="rId4"/>
    <p:sldId id="288" r:id="rId5"/>
    <p:sldId id="303" r:id="rId6"/>
    <p:sldId id="306" r:id="rId7"/>
    <p:sldId id="307" r:id="rId8"/>
    <p:sldId id="305" r:id="rId9"/>
    <p:sldId id="289" r:id="rId10"/>
    <p:sldId id="304" r:id="rId11"/>
    <p:sldId id="313" r:id="rId12"/>
    <p:sldId id="309" r:id="rId13"/>
    <p:sldId id="311" r:id="rId14"/>
    <p:sldId id="314" r:id="rId15"/>
    <p:sldId id="308" r:id="rId16"/>
    <p:sldId id="316" r:id="rId17"/>
    <p:sldId id="312" r:id="rId18"/>
    <p:sldId id="315" r:id="rId19"/>
    <p:sldId id="317" r:id="rId20"/>
    <p:sldId id="318" r:id="rId21"/>
    <p:sldId id="310" r:id="rId22"/>
    <p:sldId id="319" r:id="rId23"/>
    <p:sldId id="320" r:id="rId24"/>
    <p:sldId id="322" r:id="rId25"/>
    <p:sldId id="291" r:id="rId26"/>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B4BC"/>
    <a:srgbClr val="192A72"/>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ללא סגנון, רשת טבלה">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013" autoAdjust="0"/>
    <p:restoredTop sz="81455" autoAdjust="0"/>
  </p:normalViewPr>
  <p:slideViewPr>
    <p:cSldViewPr snapToGrid="0" snapToObjects="1">
      <p:cViewPr varScale="1">
        <p:scale>
          <a:sx n="59" d="100"/>
          <a:sy n="59" d="100"/>
        </p:scale>
        <p:origin x="1140" y="60"/>
      </p:cViewPr>
      <p:guideLst>
        <p:guide orient="horz" pos="2160"/>
        <p:guide pos="3841"/>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5EC061A6-0796-4DA4-BCCF-C39215C865B3}" type="datetimeFigureOut">
              <a:rPr lang="he-IL" smtClean="0"/>
              <a:pPr/>
              <a:t>ח'/סיון/תשפ"ב</a:t>
            </a:fld>
            <a:endParaRPr lang="he-IL"/>
          </a:p>
        </p:txBody>
      </p:sp>
      <p:sp>
        <p:nvSpPr>
          <p:cNvPr id="4" name="מציין מיקום של תמונת שקופית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E6DF83E7-A828-4E18-9E21-DA925548D1ED}" type="slidenum">
              <a:rPr lang="he-IL" smtClean="0"/>
              <a:pPr/>
              <a:t>‹#›</a:t>
            </a:fld>
            <a:endParaRPr lang="he-IL"/>
          </a:p>
        </p:txBody>
      </p:sp>
    </p:spTree>
    <p:extLst>
      <p:ext uri="{BB962C8B-B14F-4D97-AF65-F5344CB8AC3E}">
        <p14:creationId xmlns:p14="http://schemas.microsoft.com/office/powerpoint/2010/main" val="242047285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חגיגת האוהבים הצעירים, אשר נישאים בסופה של הקומדיה, היא זכר לפולחן האביב, שהוא פולחן של פריון וצמיחה. הסדר החברתי הנכון הוא שהצעירים יתחתנו והדור המבוגר יפנה מקומו, כדי להבטיח את ההמשכיות. כאן אנו רואים את נישואי שני הזוגות הצעירים ואילו </a:t>
            </a:r>
            <a:r>
              <a:rPr lang="he-IL" dirty="0" err="1"/>
              <a:t>הרפגון</a:t>
            </a:r>
            <a:r>
              <a:rPr lang="he-IL" dirty="0"/>
              <a:t> </a:t>
            </a:r>
            <a:r>
              <a:rPr lang="he-IL" dirty="0" err="1"/>
              <a:t>ואנסלם</a:t>
            </a:r>
            <a:r>
              <a:rPr lang="he-IL" dirty="0"/>
              <a:t> מפנים את מקומם. </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22</a:t>
            </a:fld>
            <a:endParaRPr lang="he-IL"/>
          </a:p>
        </p:txBody>
      </p:sp>
    </p:spTree>
    <p:extLst>
      <p:ext uri="{BB962C8B-B14F-4D97-AF65-F5344CB8AC3E}">
        <p14:creationId xmlns:p14="http://schemas.microsoft.com/office/powerpoint/2010/main" val="3332261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7bb09f989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7bb09f98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מחזותיו של </a:t>
            </a:r>
            <a:r>
              <a:rPr lang="he-IL" dirty="0" err="1"/>
              <a:t>מולייר</a:t>
            </a:r>
            <a:r>
              <a:rPr lang="he-IL" dirty="0"/>
              <a:t> היו בעיקר קומדיות שמוקדן העיקרי התרכז בנושאים חברתיים. </a:t>
            </a:r>
          </a:p>
          <a:p>
            <a:r>
              <a:rPr lang="he-IL" dirty="0" err="1"/>
              <a:t>מולייר</a:t>
            </a:r>
            <a:r>
              <a:rPr lang="he-IL" dirty="0"/>
              <a:t> חלה בדלקת ריאות, ממנה לא התאושש. הוא התמוטט כאשר שיחק את התפקיד הראשי בהצגה "החולה המדומה"  במהלך ההצגה הוא מת.</a:t>
            </a:r>
          </a:p>
          <a:p>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5</a:t>
            </a:fld>
            <a:endParaRPr lang="he-IL"/>
          </a:p>
        </p:txBody>
      </p:sp>
    </p:spTree>
    <p:extLst>
      <p:ext uri="{BB962C8B-B14F-4D97-AF65-F5344CB8AC3E}">
        <p14:creationId xmlns:p14="http://schemas.microsoft.com/office/powerpoint/2010/main" val="293607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fontScale="92500" lnSpcReduction="20000"/>
          </a:bodyPr>
          <a:lstStyle/>
          <a:p>
            <a:endParaRPr lang="he-IL" dirty="0"/>
          </a:p>
          <a:p>
            <a:r>
              <a:rPr lang="he-IL" dirty="0"/>
              <a:t>העלילה </a:t>
            </a:r>
            <a:r>
              <a:rPr lang="he-IL" dirty="0" err="1"/>
              <a:t>הרפגון</a:t>
            </a:r>
            <a:r>
              <a:rPr lang="he-IL" dirty="0"/>
              <a:t> הוא אלמן אב משפחה אמידה בצרפת, ולו שני ילדים: </a:t>
            </a:r>
            <a:r>
              <a:rPr lang="he-IL" dirty="0" err="1"/>
              <a:t>קליאנט</a:t>
            </a:r>
            <a:r>
              <a:rPr lang="he-IL" dirty="0"/>
              <a:t> </a:t>
            </a:r>
            <a:r>
              <a:rPr lang="he-IL" dirty="0" err="1"/>
              <a:t>ואליז</a:t>
            </a:r>
            <a:r>
              <a:rPr lang="he-IL" dirty="0"/>
              <a:t>. קמצנותו היא התכונה הבולטת ביותר שלו, שכן הוא מלמד את ילדיו להסתפק במועט; אינו מטפח ומטפל בסוסיו מפני שזה דורש כסף; ובכל הנוגע לאירוח הוא מעדיף לשים כמה שפחות אוכל על השולחן מהפחד שימית את האורחים מרוב מזון. </a:t>
            </a:r>
            <a:r>
              <a:rPr lang="he-IL" dirty="0" err="1"/>
              <a:t>הרפגון</a:t>
            </a:r>
            <a:r>
              <a:rPr lang="he-IL" dirty="0"/>
              <a:t> שומר בסתר בתוך קופה 30 אלף פרנקים והוא לגמרי אובססיבי להם. בנו, </a:t>
            </a:r>
            <a:r>
              <a:rPr lang="he-IL" dirty="0" err="1"/>
              <a:t>קליאנט</a:t>
            </a:r>
            <a:r>
              <a:rPr lang="he-IL" dirty="0"/>
              <a:t>, מאוהב בנערה צעירה ששמה מריאן שעברה לגור זה לא מכבר באזור. כדי להינשא לה הוא מתכנן ללוות בריבית 15 אלף פרנקים ושולח את משרתו, לפלש, לברר בנושא.</a:t>
            </a:r>
          </a:p>
          <a:p>
            <a:r>
              <a:rPr lang="he-IL" dirty="0"/>
              <a:t>אך כאשר הוא מגיע ללוות הכסף מתברר לו שאביו הוא המלווה ומתפתח ביניהם ריב. הקרע רק מרחיב כאשר </a:t>
            </a:r>
            <a:r>
              <a:rPr lang="he-IL" dirty="0" err="1"/>
              <a:t>הרפגון</a:t>
            </a:r>
            <a:r>
              <a:rPr lang="he-IL" dirty="0"/>
              <a:t> טוען בפני בנו שעליו להתחתן, ושהוא מתכוון בקרוב למצוא לו אישה. בינתיים, </a:t>
            </a:r>
            <a:r>
              <a:rPr lang="he-IL" dirty="0" err="1"/>
              <a:t>הרפגון</a:t>
            </a:r>
            <a:r>
              <a:rPr lang="he-IL" dirty="0"/>
              <a:t> עצמו מצא כלה ומתכנן להתחתן מחדש עם לא אחרת מאשר מריאן!</a:t>
            </a:r>
          </a:p>
          <a:p>
            <a:r>
              <a:rPr lang="he-IL" dirty="0" err="1"/>
              <a:t>אליז</a:t>
            </a:r>
            <a:r>
              <a:rPr lang="he-IL" dirty="0"/>
              <a:t>, בתו של </a:t>
            </a:r>
            <a:r>
              <a:rPr lang="he-IL" dirty="0" err="1"/>
              <a:t>הרפגון</a:t>
            </a:r>
            <a:r>
              <a:rPr lang="he-IL" dirty="0"/>
              <a:t>, מאוהבת </a:t>
            </a:r>
            <a:r>
              <a:rPr lang="he-IL" dirty="0" err="1"/>
              <a:t>בוולר</a:t>
            </a:r>
            <a:r>
              <a:rPr lang="he-IL" dirty="0"/>
              <a:t>. </a:t>
            </a:r>
            <a:r>
              <a:rPr lang="he-IL" dirty="0" err="1"/>
              <a:t>וולר</a:t>
            </a:r>
            <a:r>
              <a:rPr lang="he-IL" dirty="0"/>
              <a:t> הוא בן למשפחת אצולה, אך הוא חושב שכל משפחתו טבעה כאשר שטו מנאפולי לצרפת. לאחר שהתאהב </a:t>
            </a:r>
            <a:r>
              <a:rPr lang="he-IL" dirty="0" err="1"/>
              <a:t>באליז</a:t>
            </a:r>
            <a:r>
              <a:rPr lang="he-IL" dirty="0"/>
              <a:t>, התקבל לראש משק הבית בביתה. </a:t>
            </a:r>
          </a:p>
          <a:p>
            <a:r>
              <a:rPr lang="he-IL" dirty="0"/>
              <a:t>כדי להבטיח </a:t>
            </a:r>
            <a:r>
              <a:rPr lang="he-IL" dirty="0" err="1"/>
              <a:t>שהרפגון</a:t>
            </a:r>
            <a:r>
              <a:rPr lang="he-IL" dirty="0"/>
              <a:t> יסכים לנישואים שלו עם </a:t>
            </a:r>
            <a:r>
              <a:rPr lang="he-IL" dirty="0" err="1"/>
              <a:t>אליז</a:t>
            </a:r>
            <a:r>
              <a:rPr lang="he-IL" dirty="0"/>
              <a:t>, מנסה </a:t>
            </a:r>
            <a:r>
              <a:rPr lang="he-IL" dirty="0" err="1"/>
              <a:t>וולר</a:t>
            </a:r>
            <a:r>
              <a:rPr lang="he-IL" dirty="0"/>
              <a:t> להתחנף אליו ככל האפשר, דבר המרתיח את ז'ק, הטבח והעגלון.</a:t>
            </a:r>
          </a:p>
          <a:p>
            <a:r>
              <a:rPr lang="he-IL" dirty="0"/>
              <a:t>אך </a:t>
            </a:r>
            <a:r>
              <a:rPr lang="he-IL" dirty="0" err="1"/>
              <a:t>הרפגון</a:t>
            </a:r>
            <a:r>
              <a:rPr lang="he-IL" dirty="0"/>
              <a:t> כמובן חושב אחרת, והוא מודיע </a:t>
            </a:r>
            <a:r>
              <a:rPr lang="he-IL" dirty="0" err="1"/>
              <a:t>לאליז</a:t>
            </a:r>
            <a:r>
              <a:rPr lang="he-IL" dirty="0"/>
              <a:t> כי מצא לה חתן: מר </a:t>
            </a:r>
            <a:r>
              <a:rPr lang="he-IL" dirty="0" err="1"/>
              <a:t>אנסלם</a:t>
            </a:r>
            <a:r>
              <a:rPr lang="he-IL" dirty="0"/>
              <a:t>, איש מבוגר ובעל נכסים רבים שמוכן לקבל אותה ללא נדוניה (ואין דבר הגורם אושר גדול יותר </a:t>
            </a:r>
            <a:r>
              <a:rPr lang="he-IL" dirty="0" err="1"/>
              <a:t>להרפגון</a:t>
            </a:r>
            <a:r>
              <a:rPr lang="he-IL" dirty="0"/>
              <a:t> מאשר עוד חיסכון בכסף).</a:t>
            </a:r>
          </a:p>
          <a:p>
            <a:r>
              <a:rPr lang="he-IL" dirty="0"/>
              <a:t>העלילה ממשיכה להסתבך כאשר מתברר </a:t>
            </a:r>
            <a:r>
              <a:rPr lang="he-IL" dirty="0" err="1"/>
              <a:t>לסרסורית</a:t>
            </a:r>
            <a:r>
              <a:rPr lang="he-IL" dirty="0"/>
              <a:t> </a:t>
            </a:r>
            <a:r>
              <a:rPr lang="he-IL" dirty="0" err="1"/>
              <a:t>שהרפגון</a:t>
            </a:r>
            <a:r>
              <a:rPr lang="he-IL" dirty="0"/>
              <a:t> שלח כדי לסדר את נישואיו עם מריאן, </a:t>
            </a:r>
            <a:r>
              <a:rPr lang="he-IL" dirty="0" err="1"/>
              <a:t>פרוזין</a:t>
            </a:r>
            <a:r>
              <a:rPr lang="he-IL" dirty="0"/>
              <a:t>, את דבר אהבתם של </a:t>
            </a:r>
            <a:r>
              <a:rPr lang="he-IL" dirty="0" err="1"/>
              <a:t>קליאנט</a:t>
            </a:r>
            <a:r>
              <a:rPr lang="he-IL" dirty="0"/>
              <a:t> ומריאן. היא מנסה לעזור להם על ידי תוכנית מחוכמת. וכמובן שהמחזה מגיע לשיאו כאשר לפלש, שמתעב את </a:t>
            </a:r>
            <a:r>
              <a:rPr lang="he-IL" dirty="0" err="1"/>
              <a:t>הרפגון</a:t>
            </a:r>
            <a:r>
              <a:rPr lang="he-IL" dirty="0"/>
              <a:t> ואת מזגו הרע, מחליט לגנוב את קופתו היקרה ובה 30 אלף פרנקים.</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10</a:t>
            </a:fld>
            <a:endParaRPr lang="he-IL"/>
          </a:p>
        </p:txBody>
      </p:sp>
    </p:spTree>
    <p:extLst>
      <p:ext uri="{BB962C8B-B14F-4D97-AF65-F5344CB8AC3E}">
        <p14:creationId xmlns:p14="http://schemas.microsoft.com/office/powerpoint/2010/main" val="395162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3256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על פי אריסטו אנו צוחקים על דמויות נחותות מאתנו. מה שהופך אותן לנחותות הן איזשהו פגם שאינו מזיק.</a:t>
            </a:r>
          </a:p>
          <a:p>
            <a:r>
              <a:rPr lang="he-IL" dirty="0"/>
              <a:t> כאן ניתן לראות כיצד </a:t>
            </a:r>
            <a:r>
              <a:rPr lang="he-IL" dirty="0" err="1"/>
              <a:t>הרפגון</a:t>
            </a:r>
            <a:r>
              <a:rPr lang="he-IL" dirty="0"/>
              <a:t> מנצל את מעמדו הן כאב והן כאדון למשרתיו כדי לכפות על ילדיו  לעשות דברים כנגד רצונם ובעל </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12</a:t>
            </a:fld>
            <a:endParaRPr lang="he-IL"/>
          </a:p>
        </p:txBody>
      </p:sp>
    </p:spTree>
    <p:extLst>
      <p:ext uri="{BB962C8B-B14F-4D97-AF65-F5344CB8AC3E}">
        <p14:creationId xmlns:p14="http://schemas.microsoft.com/office/powerpoint/2010/main" val="2641811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היא כונתה בשם זה בשביל להדגיש ששחקניה מקצועיים.</a:t>
            </a:r>
          </a:p>
          <a:p>
            <a:r>
              <a:rPr lang="he-IL" dirty="0"/>
              <a:t>לכל טיפוס היה מסכה, סגנון לבוש וצורת משחק. </a:t>
            </a:r>
          </a:p>
          <a:p>
            <a:r>
              <a:rPr lang="he-IL" dirty="0"/>
              <a:t>החידוש של הקומדיה </a:t>
            </a:r>
            <a:r>
              <a:rPr lang="he-IL" dirty="0" err="1"/>
              <a:t>דל'ארטה</a:t>
            </a:r>
            <a:r>
              <a:rPr lang="he-IL" dirty="0"/>
              <a:t> היה משחק דרך אלתור.</a:t>
            </a:r>
          </a:p>
          <a:p>
            <a:r>
              <a:rPr lang="he-IL" dirty="0"/>
              <a:t>העלילות היו פשוטות ולא מקוריות. חלק מהעלילות הן של מחזות מיוון ומרומא</a:t>
            </a:r>
          </a:p>
          <a:p>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13</a:t>
            </a:fld>
            <a:endParaRPr lang="he-IL"/>
          </a:p>
        </p:txBody>
      </p:sp>
    </p:spTree>
    <p:extLst>
      <p:ext uri="{BB962C8B-B14F-4D97-AF65-F5344CB8AC3E}">
        <p14:creationId xmlns:p14="http://schemas.microsoft.com/office/powerpoint/2010/main" val="19957824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שער">
    <p:spTree>
      <p:nvGrpSpPr>
        <p:cNvPr id="1" name=""/>
        <p:cNvGrpSpPr/>
        <p:nvPr/>
      </p:nvGrpSpPr>
      <p:grpSpPr>
        <a:xfrm>
          <a:off x="0" y="0"/>
          <a:ext cx="0" cy="0"/>
          <a:chOff x="0" y="0"/>
          <a:chExt cx="0" cy="0"/>
        </a:xfrm>
      </p:grpSpPr>
      <p:sp>
        <p:nvSpPr>
          <p:cNvPr id="2" name="כותרת 1"/>
          <p:cNvSpPr>
            <a:spLocks noGrp="1"/>
          </p:cNvSpPr>
          <p:nvPr>
            <p:ph type="ctrTitle"/>
          </p:nvPr>
        </p:nvSpPr>
        <p:spPr>
          <a:xfrm>
            <a:off x="1" y="2693989"/>
            <a:ext cx="12192000" cy="1470025"/>
          </a:xfrm>
        </p:spPr>
        <p:txBody>
          <a:bodyPr vert="horz" lIns="91440" tIns="45720" rIns="91440" bIns="45720" rtlCol="1" anchor="ctr">
            <a:normAutofit/>
          </a:bodyPr>
          <a:lstStyle>
            <a:lvl1pPr>
              <a:defRPr kumimoji="0" lang="he-IL" sz="6601" b="1" i="0" u="none" strike="noStrike" kern="1200" cap="none" spc="0" normalizeH="0" baseline="0" noProof="0" dirty="0" smtClean="0">
                <a:ln>
                  <a:noFill/>
                </a:ln>
                <a:solidFill>
                  <a:srgbClr val="192A72"/>
                </a:solidFill>
                <a:effectLst/>
                <a:uLnTx/>
                <a:uFillTx/>
                <a:latin typeface="Varela Round" panose="00000500000000000000" pitchFamily="2" charset="-79"/>
                <a:ea typeface="+mj-ea"/>
                <a:cs typeface="Varela Round" panose="00000500000000000000" pitchFamily="2" charset="-79"/>
              </a:defRPr>
            </a:lvl1pPr>
          </a:lstStyle>
          <a:p>
            <a:pPr marL="0" marR="0" lvl="0" indent="0" algn="ctr" defTabSz="914491" rtl="1" eaLnBrk="1" fontAlgn="auto" latinLnBrk="0" hangingPunct="1">
              <a:lnSpc>
                <a:spcPct val="100000"/>
              </a:lnSpc>
              <a:spcBef>
                <a:spcPct val="0"/>
              </a:spcBef>
              <a:spcAft>
                <a:spcPts val="0"/>
              </a:spcAft>
              <a:buClrTx/>
              <a:buSzTx/>
              <a:buFontTx/>
              <a:buNone/>
              <a:tabLst/>
              <a:defRPr/>
            </a:pPr>
            <a:r>
              <a:rPr lang="he-IL"/>
              <a:t>לחץ כדי לערוך סגנון כותרת של תבנית בסיס</a:t>
            </a:r>
            <a:endParaRPr lang="he-IL" dirty="0"/>
          </a:p>
        </p:txBody>
      </p:sp>
      <p:sp>
        <p:nvSpPr>
          <p:cNvPr id="7" name="מלבן מעוגל 6"/>
          <p:cNvSpPr/>
          <p:nvPr userDrawn="1"/>
        </p:nvSpPr>
        <p:spPr>
          <a:xfrm>
            <a:off x="-670069" y="6569428"/>
            <a:ext cx="2623961" cy="45910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8" name="מלבן מעוגל 7"/>
          <p:cNvSpPr/>
          <p:nvPr userDrawn="1"/>
        </p:nvSpPr>
        <p:spPr>
          <a:xfrm>
            <a:off x="-1488810" y="6304086"/>
            <a:ext cx="3246400" cy="192925"/>
          </a:xfrm>
          <a:prstGeom prst="roundRect">
            <a:avLst>
              <a:gd name="adj" fmla="val 49359"/>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9" name="מלבן מעוגל 8"/>
          <p:cNvSpPr/>
          <p:nvPr userDrawn="1"/>
        </p:nvSpPr>
        <p:spPr>
          <a:xfrm>
            <a:off x="9986482" y="-439221"/>
            <a:ext cx="4205647" cy="63186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8259471" y="6565100"/>
            <a:ext cx="4434214" cy="79653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pic>
        <p:nvPicPr>
          <p:cNvPr id="12" name="תמונה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33058" r="33511" b="26248"/>
          <a:stretch/>
        </p:blipFill>
        <p:spPr>
          <a:xfrm>
            <a:off x="5445286" y="369916"/>
            <a:ext cx="1301430" cy="159743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כותרת ושתי תמונות">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6444696" y="978201"/>
            <a:ext cx="5395321" cy="363892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8" name="כותרת 1"/>
          <p:cNvSpPr>
            <a:spLocks noGrp="1"/>
          </p:cNvSpPr>
          <p:nvPr>
            <p:ph type="ctrTitle"/>
          </p:nvPr>
        </p:nvSpPr>
        <p:spPr>
          <a:xfrm>
            <a:off x="1733910" y="186258"/>
            <a:ext cx="10221024" cy="637353"/>
          </a:xfrm>
          <a:prstGeom prst="rect">
            <a:avLst/>
          </a:prstGeom>
        </p:spPr>
        <p:txBody>
          <a:bodyPr anchor="ctr">
            <a:noAutofit/>
          </a:bodyPr>
          <a:lstStyle>
            <a:lvl1pPr algn="ctr">
              <a:defRPr sz="4400" b="1">
                <a:solidFill>
                  <a:srgbClr val="192A72"/>
                </a:solidFill>
                <a:latin typeface="Varela Round" panose="00000500000000000000" pitchFamily="2" charset="-79"/>
                <a:cs typeface="Varela Round" panose="00000500000000000000" pitchFamily="2" charset="-79"/>
              </a:defRPr>
            </a:lvl1pPr>
          </a:lstStyle>
          <a:p>
            <a:r>
              <a:rPr lang="he-IL"/>
              <a:t>לחץ כדי לערוך סגנון כותרת של תבנית בסיס</a:t>
            </a:r>
            <a:endParaRPr lang="he-IL" dirty="0"/>
          </a:p>
        </p:txBody>
      </p:sp>
      <p:sp>
        <p:nvSpPr>
          <p:cNvPr id="9" name="מלבן מעוגל 8"/>
          <p:cNvSpPr/>
          <p:nvPr userDrawn="1"/>
        </p:nvSpPr>
        <p:spPr>
          <a:xfrm>
            <a:off x="11186073" y="5980332"/>
            <a:ext cx="1591052" cy="15568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413012" y="764744"/>
            <a:ext cx="1159099" cy="42691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11" name="מלבן מעוגל 10"/>
          <p:cNvSpPr/>
          <p:nvPr userDrawn="1"/>
        </p:nvSpPr>
        <p:spPr>
          <a:xfrm>
            <a:off x="-484994" y="320177"/>
            <a:ext cx="2095644"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מלבן מעוגל 11"/>
          <p:cNvSpPr/>
          <p:nvPr userDrawn="1"/>
        </p:nvSpPr>
        <p:spPr>
          <a:xfrm>
            <a:off x="10586241" y="6268720"/>
            <a:ext cx="2190883" cy="41718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3" name="מציין מיקום של תמונה 2">
            <a:extLst>
              <a:ext uri="{FF2B5EF4-FFF2-40B4-BE49-F238E27FC236}">
                <a16:creationId xmlns:a16="http://schemas.microsoft.com/office/drawing/2014/main" id="{11DA6207-6C06-4DE8-8270-79FA6D2C27CC}"/>
              </a:ext>
            </a:extLst>
          </p:cNvPr>
          <p:cNvSpPr>
            <a:spLocks noGrp="1"/>
          </p:cNvSpPr>
          <p:nvPr>
            <p:ph type="pic" idx="10" hasCustomPrompt="1"/>
          </p:nvPr>
        </p:nvSpPr>
        <p:spPr>
          <a:xfrm>
            <a:off x="843274" y="978201"/>
            <a:ext cx="5395321" cy="363892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Tree>
    <p:extLst>
      <p:ext uri="{BB962C8B-B14F-4D97-AF65-F5344CB8AC3E}">
        <p14:creationId xmlns:p14="http://schemas.microsoft.com/office/powerpoint/2010/main" val="2062799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כותרת ושלוש תמונות">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5513040" y="1030562"/>
            <a:ext cx="5395321" cy="363892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8" name="כותרת 1"/>
          <p:cNvSpPr>
            <a:spLocks noGrp="1"/>
          </p:cNvSpPr>
          <p:nvPr>
            <p:ph type="ctrTitle"/>
          </p:nvPr>
        </p:nvSpPr>
        <p:spPr>
          <a:xfrm>
            <a:off x="1733909" y="186258"/>
            <a:ext cx="10247689" cy="637353"/>
          </a:xfrm>
          <a:prstGeom prst="rect">
            <a:avLst/>
          </a:prstGeom>
        </p:spPr>
        <p:txBody>
          <a:bodyPr anchor="ctr">
            <a:noAutofit/>
          </a:bodyPr>
          <a:lstStyle>
            <a:lvl1pPr algn="ctr">
              <a:defRPr sz="4400" b="1">
                <a:solidFill>
                  <a:srgbClr val="192A72"/>
                </a:solidFill>
                <a:latin typeface="Varela Round" panose="00000500000000000000" pitchFamily="2" charset="-79"/>
                <a:cs typeface="Varela Round" panose="00000500000000000000" pitchFamily="2" charset="-79"/>
              </a:defRPr>
            </a:lvl1pPr>
          </a:lstStyle>
          <a:p>
            <a:r>
              <a:rPr lang="he-IL"/>
              <a:t>לחץ כדי לערוך סגנון כותרת של תבנית בסיס</a:t>
            </a:r>
            <a:endParaRPr lang="he-IL" dirty="0"/>
          </a:p>
        </p:txBody>
      </p:sp>
      <p:sp>
        <p:nvSpPr>
          <p:cNvPr id="9" name="מלבן מעוגל 8"/>
          <p:cNvSpPr/>
          <p:nvPr userDrawn="1"/>
        </p:nvSpPr>
        <p:spPr>
          <a:xfrm>
            <a:off x="11186073" y="5980332"/>
            <a:ext cx="1591052" cy="15568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413012" y="764744"/>
            <a:ext cx="1159099" cy="42691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11" name="מלבן מעוגל 10"/>
          <p:cNvSpPr/>
          <p:nvPr userDrawn="1"/>
        </p:nvSpPr>
        <p:spPr>
          <a:xfrm>
            <a:off x="-484994" y="320177"/>
            <a:ext cx="2095644"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מלבן מעוגל 11"/>
          <p:cNvSpPr/>
          <p:nvPr userDrawn="1"/>
        </p:nvSpPr>
        <p:spPr>
          <a:xfrm>
            <a:off x="10586241" y="6268720"/>
            <a:ext cx="2190883" cy="41718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6" name="מציין מיקום של תמונה 2">
            <a:extLst>
              <a:ext uri="{FF2B5EF4-FFF2-40B4-BE49-F238E27FC236}">
                <a16:creationId xmlns:a16="http://schemas.microsoft.com/office/drawing/2014/main" id="{751DC1E2-ACE2-441B-8840-3A69561321B6}"/>
              </a:ext>
            </a:extLst>
          </p:cNvPr>
          <p:cNvSpPr>
            <a:spLocks noGrp="1"/>
          </p:cNvSpPr>
          <p:nvPr>
            <p:ph type="pic" idx="10" hasCustomPrompt="1"/>
          </p:nvPr>
        </p:nvSpPr>
        <p:spPr>
          <a:xfrm>
            <a:off x="1241442" y="1030562"/>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17" name="מציין מיקום של תמונה 2">
            <a:extLst>
              <a:ext uri="{FF2B5EF4-FFF2-40B4-BE49-F238E27FC236}">
                <a16:creationId xmlns:a16="http://schemas.microsoft.com/office/drawing/2014/main" id="{FAA918BE-80CF-42F4-8DC4-2E8D539F1354}"/>
              </a:ext>
            </a:extLst>
          </p:cNvPr>
          <p:cNvSpPr>
            <a:spLocks noGrp="1"/>
          </p:cNvSpPr>
          <p:nvPr>
            <p:ph type="pic" idx="11" hasCustomPrompt="1"/>
          </p:nvPr>
        </p:nvSpPr>
        <p:spPr>
          <a:xfrm>
            <a:off x="1241442" y="3932962"/>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Tree>
    <p:extLst>
      <p:ext uri="{BB962C8B-B14F-4D97-AF65-F5344CB8AC3E}">
        <p14:creationId xmlns:p14="http://schemas.microsoft.com/office/powerpoint/2010/main" val="3880596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כותרת וארבע תמונות">
    <p:spTree>
      <p:nvGrpSpPr>
        <p:cNvPr id="1" name=""/>
        <p:cNvGrpSpPr/>
        <p:nvPr/>
      </p:nvGrpSpPr>
      <p:grpSpPr>
        <a:xfrm>
          <a:off x="0" y="0"/>
          <a:ext cx="0" cy="0"/>
          <a:chOff x="0" y="0"/>
          <a:chExt cx="0" cy="0"/>
        </a:xfrm>
      </p:grpSpPr>
      <p:sp>
        <p:nvSpPr>
          <p:cNvPr id="8" name="כותרת 1"/>
          <p:cNvSpPr>
            <a:spLocks noGrp="1"/>
          </p:cNvSpPr>
          <p:nvPr>
            <p:ph type="ctrTitle"/>
          </p:nvPr>
        </p:nvSpPr>
        <p:spPr>
          <a:xfrm>
            <a:off x="1733909" y="186258"/>
            <a:ext cx="10247689" cy="637353"/>
          </a:xfrm>
          <a:prstGeom prst="rect">
            <a:avLst/>
          </a:prstGeom>
        </p:spPr>
        <p:txBody>
          <a:bodyPr anchor="ctr">
            <a:noAutofit/>
          </a:bodyPr>
          <a:lstStyle>
            <a:lvl1pPr algn="ctr">
              <a:defRPr sz="4400" b="1">
                <a:solidFill>
                  <a:srgbClr val="192A72"/>
                </a:solidFill>
                <a:latin typeface="Varela Round" panose="00000500000000000000" pitchFamily="2" charset="-79"/>
                <a:cs typeface="Varela Round" panose="00000500000000000000" pitchFamily="2" charset="-79"/>
              </a:defRPr>
            </a:lvl1pPr>
          </a:lstStyle>
          <a:p>
            <a:r>
              <a:rPr lang="he-IL"/>
              <a:t>לחץ כדי לערוך סגנון כותרת של תבנית בסיס</a:t>
            </a:r>
            <a:endParaRPr lang="he-IL" dirty="0"/>
          </a:p>
        </p:txBody>
      </p:sp>
      <p:sp>
        <p:nvSpPr>
          <p:cNvPr id="9" name="מלבן מעוגל 8"/>
          <p:cNvSpPr/>
          <p:nvPr userDrawn="1"/>
        </p:nvSpPr>
        <p:spPr>
          <a:xfrm>
            <a:off x="11186073" y="5980332"/>
            <a:ext cx="1591052" cy="15568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10171544" y="938558"/>
            <a:ext cx="2190882" cy="42691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11" name="מלבן מעוגל 10"/>
          <p:cNvSpPr/>
          <p:nvPr userDrawn="1"/>
        </p:nvSpPr>
        <p:spPr>
          <a:xfrm>
            <a:off x="-484994" y="320177"/>
            <a:ext cx="2095644"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מלבן מעוגל 11"/>
          <p:cNvSpPr/>
          <p:nvPr userDrawn="1"/>
        </p:nvSpPr>
        <p:spPr>
          <a:xfrm>
            <a:off x="10586241" y="6268720"/>
            <a:ext cx="2190883" cy="41718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6" name="מציין מיקום של תמונה 2">
            <a:extLst>
              <a:ext uri="{FF2B5EF4-FFF2-40B4-BE49-F238E27FC236}">
                <a16:creationId xmlns:a16="http://schemas.microsoft.com/office/drawing/2014/main" id="{751DC1E2-ACE2-441B-8840-3A69561321B6}"/>
              </a:ext>
            </a:extLst>
          </p:cNvPr>
          <p:cNvSpPr>
            <a:spLocks noGrp="1"/>
          </p:cNvSpPr>
          <p:nvPr>
            <p:ph type="pic" idx="10" hasCustomPrompt="1"/>
          </p:nvPr>
        </p:nvSpPr>
        <p:spPr>
          <a:xfrm>
            <a:off x="154519" y="1073695"/>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17" name="מציין מיקום של תמונה 2">
            <a:extLst>
              <a:ext uri="{FF2B5EF4-FFF2-40B4-BE49-F238E27FC236}">
                <a16:creationId xmlns:a16="http://schemas.microsoft.com/office/drawing/2014/main" id="{FAA918BE-80CF-42F4-8DC4-2E8D539F1354}"/>
              </a:ext>
            </a:extLst>
          </p:cNvPr>
          <p:cNvSpPr>
            <a:spLocks noGrp="1"/>
          </p:cNvSpPr>
          <p:nvPr>
            <p:ph type="pic" idx="11" hasCustomPrompt="1"/>
          </p:nvPr>
        </p:nvSpPr>
        <p:spPr>
          <a:xfrm>
            <a:off x="154519" y="3976095"/>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13" name="מציין מיקום של תמונה 2">
            <a:extLst>
              <a:ext uri="{FF2B5EF4-FFF2-40B4-BE49-F238E27FC236}">
                <a16:creationId xmlns:a16="http://schemas.microsoft.com/office/drawing/2014/main" id="{8992FF61-2840-4655-842F-B373E28D9E01}"/>
              </a:ext>
            </a:extLst>
          </p:cNvPr>
          <p:cNvSpPr>
            <a:spLocks noGrp="1"/>
          </p:cNvSpPr>
          <p:nvPr>
            <p:ph type="pic" idx="12" hasCustomPrompt="1"/>
          </p:nvPr>
        </p:nvSpPr>
        <p:spPr>
          <a:xfrm>
            <a:off x="4414862" y="1073695"/>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14" name="מציין מיקום של תמונה 2">
            <a:extLst>
              <a:ext uri="{FF2B5EF4-FFF2-40B4-BE49-F238E27FC236}">
                <a16:creationId xmlns:a16="http://schemas.microsoft.com/office/drawing/2014/main" id="{8C91A369-DCD6-4CBC-93C6-3C5BB19BCC3E}"/>
              </a:ext>
            </a:extLst>
          </p:cNvPr>
          <p:cNvSpPr>
            <a:spLocks noGrp="1"/>
          </p:cNvSpPr>
          <p:nvPr>
            <p:ph type="pic" idx="13" hasCustomPrompt="1"/>
          </p:nvPr>
        </p:nvSpPr>
        <p:spPr>
          <a:xfrm>
            <a:off x="4414862" y="3976095"/>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Tree>
    <p:extLst>
      <p:ext uri="{BB962C8B-B14F-4D97-AF65-F5344CB8AC3E}">
        <p14:creationId xmlns:p14="http://schemas.microsoft.com/office/powerpoint/2010/main" val="2491129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השיעור שכבה ושם המורה">
    <p:spTree>
      <p:nvGrpSpPr>
        <p:cNvPr id="1" name=""/>
        <p:cNvGrpSpPr/>
        <p:nvPr/>
      </p:nvGrpSpPr>
      <p:grpSpPr>
        <a:xfrm>
          <a:off x="0" y="0"/>
          <a:ext cx="0" cy="0"/>
          <a:chOff x="0" y="0"/>
          <a:chExt cx="0" cy="0"/>
        </a:xfrm>
      </p:grpSpPr>
      <p:sp>
        <p:nvSpPr>
          <p:cNvPr id="10" name="מלבן מעוגל 9"/>
          <p:cNvSpPr/>
          <p:nvPr userDrawn="1"/>
        </p:nvSpPr>
        <p:spPr>
          <a:xfrm>
            <a:off x="212943" y="1396870"/>
            <a:ext cx="13177381" cy="297896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2" name="כותרת 1"/>
          <p:cNvSpPr>
            <a:spLocks noGrp="1"/>
          </p:cNvSpPr>
          <p:nvPr>
            <p:ph type="ctrTitle"/>
          </p:nvPr>
        </p:nvSpPr>
        <p:spPr>
          <a:xfrm>
            <a:off x="1" y="1640910"/>
            <a:ext cx="12192000" cy="1260000"/>
          </a:xfrm>
          <a:prstGeom prst="rect">
            <a:avLst/>
          </a:prstGeom>
        </p:spPr>
        <p:txBody>
          <a:bodyPr anchor="ctr" anchorCtr="0">
            <a:noAutofit/>
          </a:bodyPr>
          <a:lstStyle>
            <a:lvl1pPr algn="ctr">
              <a:defRPr sz="6601" b="1">
                <a:solidFill>
                  <a:srgbClr val="192A72"/>
                </a:solidFill>
                <a:latin typeface="Varela Round" panose="00000500000000000000" pitchFamily="2" charset="-79"/>
                <a:cs typeface="Varela Round" panose="00000500000000000000" pitchFamily="2" charset="-79"/>
              </a:defRPr>
            </a:lvl1pPr>
          </a:lstStyle>
          <a:p>
            <a:r>
              <a:rPr lang="he-IL"/>
              <a:t>לחץ כדי לערוך סגנון כותרת של תבנית בסיס</a:t>
            </a:r>
            <a:endParaRPr lang="he-IL" dirty="0"/>
          </a:p>
        </p:txBody>
      </p:sp>
      <p:sp>
        <p:nvSpPr>
          <p:cNvPr id="7" name="מלבן מעוגל 6"/>
          <p:cNvSpPr/>
          <p:nvPr userDrawn="1"/>
        </p:nvSpPr>
        <p:spPr>
          <a:xfrm>
            <a:off x="7329949" y="6155858"/>
            <a:ext cx="5333866" cy="5576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8" name="מלבן מעוגל 7"/>
          <p:cNvSpPr/>
          <p:nvPr userDrawn="1"/>
        </p:nvSpPr>
        <p:spPr>
          <a:xfrm>
            <a:off x="9501144" y="5870968"/>
            <a:ext cx="3049656" cy="205899"/>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1" name="מלבן מעוגל 10"/>
          <p:cNvSpPr/>
          <p:nvPr userDrawn="1"/>
        </p:nvSpPr>
        <p:spPr>
          <a:xfrm>
            <a:off x="-501113" y="163632"/>
            <a:ext cx="1428110" cy="322428"/>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Google Shape;11;p2"/>
          <p:cNvSpPr txBox="1">
            <a:spLocks noGrp="1"/>
          </p:cNvSpPr>
          <p:nvPr>
            <p:ph type="subTitle" idx="1"/>
          </p:nvPr>
        </p:nvSpPr>
        <p:spPr>
          <a:xfrm>
            <a:off x="1" y="2895892"/>
            <a:ext cx="12192000" cy="765200"/>
          </a:xfrm>
          <a:prstGeom prst="rect">
            <a:avLst/>
          </a:prstGeom>
        </p:spPr>
        <p:txBody>
          <a:bodyPr spcFirstLastPara="1" wrap="square" lIns="36000" tIns="36000" rIns="36000" bIns="36000" anchor="ctr" anchorCtr="0">
            <a:spAutoFit/>
          </a:bodyPr>
          <a:lstStyle>
            <a:lvl1pPr marL="0" lvl="0" indent="0" algn="ctr">
              <a:lnSpc>
                <a:spcPct val="100000"/>
              </a:lnSpc>
              <a:spcBef>
                <a:spcPts val="0"/>
              </a:spcBef>
              <a:spcAft>
                <a:spcPts val="600"/>
              </a:spcAft>
              <a:buSzPts val="2800"/>
              <a:buNone/>
              <a:defRPr sz="4000" b="1">
                <a:solidFill>
                  <a:srgbClr val="002060"/>
                </a:solidFill>
                <a:latin typeface="Varela Round" pitchFamily="2" charset="-79"/>
                <a:cs typeface="Varela Round" pitchFamily="2" charset="-79"/>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r>
              <a:rPr lang="he-IL"/>
              <a:t>לחץ כדי לערוך סגנון כותרת משנה של תבנית בסיס</a:t>
            </a:r>
            <a:endParaRPr dirty="0"/>
          </a:p>
        </p:txBody>
      </p:sp>
      <p:sp>
        <p:nvSpPr>
          <p:cNvPr id="13" name="מציין מיקום תוכן 2"/>
          <p:cNvSpPr>
            <a:spLocks noGrp="1"/>
          </p:cNvSpPr>
          <p:nvPr>
            <p:ph idx="10"/>
          </p:nvPr>
        </p:nvSpPr>
        <p:spPr>
          <a:xfrm>
            <a:off x="0" y="3734824"/>
            <a:ext cx="12191999" cy="720000"/>
          </a:xfrm>
        </p:spPr>
        <p:txBody>
          <a:bodyPr anchor="ctr">
            <a:noAutofit/>
          </a:bodyPr>
          <a:lstStyle>
            <a:lvl1pPr marL="0" indent="0" algn="ctr" defTabSz="914491" rtl="1" eaLnBrk="1" latinLnBrk="0" hangingPunct="1">
              <a:lnSpc>
                <a:spcPct val="100000"/>
              </a:lnSpc>
              <a:spcBef>
                <a:spcPts val="0"/>
              </a:spcBef>
              <a:spcAft>
                <a:spcPts val="600"/>
              </a:spcAft>
              <a:buSzPts val="2800"/>
              <a:buFont typeface="Arial" pitchFamily="34" charset="0"/>
              <a:buNone/>
              <a:defRPr lang="he-IL" sz="3200" b="1" kern="1200" dirty="0" smtClean="0">
                <a:solidFill>
                  <a:srgbClr val="002060"/>
                </a:solidFill>
                <a:latin typeface="Varela Round" pitchFamily="2" charset="-79"/>
                <a:ea typeface="+mn-ea"/>
                <a:cs typeface="Varela Round" pitchFamily="2" charset="-79"/>
              </a:defRPr>
            </a:lvl1pPr>
            <a:lvl2pPr marL="342934" indent="-342934" algn="ctr" defTabSz="914491" rtl="1" eaLnBrk="1" latinLnBrk="0" hangingPunct="1">
              <a:lnSpc>
                <a:spcPct val="100000"/>
              </a:lnSpc>
              <a:spcBef>
                <a:spcPts val="0"/>
              </a:spcBef>
              <a:spcAft>
                <a:spcPts val="600"/>
              </a:spcAft>
              <a:buSzPts val="2800"/>
              <a:buFont typeface="Arial" pitchFamily="34" charset="0"/>
              <a:buNone/>
              <a:defRPr lang="he-IL" sz="3200" b="1" kern="1200" dirty="0" smtClean="0">
                <a:solidFill>
                  <a:srgbClr val="002060"/>
                </a:solidFill>
                <a:latin typeface="Varela Round" pitchFamily="2" charset="-79"/>
                <a:ea typeface="+mn-ea"/>
                <a:cs typeface="Varela Round" pitchFamily="2" charset="-79"/>
              </a:defRPr>
            </a:lvl2pPr>
            <a:lvl3pPr>
              <a:lnSpc>
                <a:spcPct val="150000"/>
              </a:lnSpc>
              <a:defRPr>
                <a:solidFill>
                  <a:srgbClr val="002060"/>
                </a:solidFill>
                <a:latin typeface="Varela Round" pitchFamily="2" charset="-79"/>
                <a:cs typeface="Varela Round" pitchFamily="2" charset="-79"/>
              </a:defRPr>
            </a:lvl3pPr>
            <a:lvl4pPr>
              <a:lnSpc>
                <a:spcPct val="150000"/>
              </a:lnSpc>
              <a:defRPr>
                <a:solidFill>
                  <a:srgbClr val="002060"/>
                </a:solidFill>
                <a:latin typeface="Varela Round" pitchFamily="2" charset="-79"/>
                <a:cs typeface="Varela Round" pitchFamily="2" charset="-79"/>
              </a:defRPr>
            </a:lvl4pPr>
            <a:lvl5pPr>
              <a:lnSpc>
                <a:spcPct val="150000"/>
              </a:lnSpc>
              <a:defRPr>
                <a:solidFill>
                  <a:srgbClr val="002060"/>
                </a:solidFill>
                <a:latin typeface="Varela Round" pitchFamily="2" charset="-79"/>
                <a:cs typeface="Varela Round" pitchFamily="2" charset="-79"/>
              </a:defRPr>
            </a:lvl5pPr>
          </a:lstStyle>
          <a:p>
            <a:pPr lvl="0"/>
            <a:r>
              <a:rPr lang="he-IL"/>
              <a:t>לחץ כדי לערוך סגנונות טקסט של תבנית בסיס</a:t>
            </a:r>
          </a:p>
        </p:txBody>
      </p:sp>
      <p:sp>
        <p:nvSpPr>
          <p:cNvPr id="14" name="מלבן מעוגל 8">
            <a:extLst>
              <a:ext uri="{FF2B5EF4-FFF2-40B4-BE49-F238E27FC236}">
                <a16:creationId xmlns:a16="http://schemas.microsoft.com/office/drawing/2014/main" id="{404057E2-9B3D-4075-99B3-75AE757986D1}"/>
              </a:ext>
            </a:extLst>
          </p:cNvPr>
          <p:cNvSpPr/>
          <p:nvPr userDrawn="1"/>
        </p:nvSpPr>
        <p:spPr>
          <a:xfrm>
            <a:off x="10059465" y="87232"/>
            <a:ext cx="2768857" cy="451249"/>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Tree>
    <p:extLst>
      <p:ext uri="{BB962C8B-B14F-4D97-AF65-F5344CB8AC3E}">
        <p14:creationId xmlns:p14="http://schemas.microsoft.com/office/powerpoint/2010/main" val="2196595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פרק חדש">
    <p:spTree>
      <p:nvGrpSpPr>
        <p:cNvPr id="1" name=""/>
        <p:cNvGrpSpPr/>
        <p:nvPr/>
      </p:nvGrpSpPr>
      <p:grpSpPr>
        <a:xfrm>
          <a:off x="0" y="0"/>
          <a:ext cx="0" cy="0"/>
          <a:chOff x="0" y="0"/>
          <a:chExt cx="0" cy="0"/>
        </a:xfrm>
      </p:grpSpPr>
      <p:sp>
        <p:nvSpPr>
          <p:cNvPr id="10" name="מלבן מעוגל 9"/>
          <p:cNvSpPr/>
          <p:nvPr userDrawn="1"/>
        </p:nvSpPr>
        <p:spPr>
          <a:xfrm>
            <a:off x="212943" y="1396870"/>
            <a:ext cx="13177381" cy="297896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solidFill>
                  <a:srgbClr val="192A72"/>
                </a:solidFill>
              </a:rPr>
              <a:t>  </a:t>
            </a:r>
          </a:p>
        </p:txBody>
      </p:sp>
      <p:sp>
        <p:nvSpPr>
          <p:cNvPr id="2" name="כותרת 1"/>
          <p:cNvSpPr>
            <a:spLocks noGrp="1"/>
          </p:cNvSpPr>
          <p:nvPr>
            <p:ph type="ctrTitle"/>
          </p:nvPr>
        </p:nvSpPr>
        <p:spPr>
          <a:xfrm>
            <a:off x="1" y="1666940"/>
            <a:ext cx="12192000" cy="1260000"/>
          </a:xfrm>
          <a:prstGeom prst="rect">
            <a:avLst/>
          </a:prstGeom>
        </p:spPr>
        <p:txBody>
          <a:bodyPr anchor="ctr" anchorCtr="0">
            <a:noAutofit/>
          </a:bodyPr>
          <a:lstStyle>
            <a:lvl1pPr algn="ctr">
              <a:defRPr sz="6601" b="1">
                <a:solidFill>
                  <a:srgbClr val="192A72"/>
                </a:solidFill>
                <a:latin typeface="Varela Round" panose="00000500000000000000" pitchFamily="2" charset="-79"/>
                <a:cs typeface="Varela Round" panose="00000500000000000000" pitchFamily="2" charset="-79"/>
              </a:defRPr>
            </a:lvl1pPr>
          </a:lstStyle>
          <a:p>
            <a:r>
              <a:rPr lang="he-IL"/>
              <a:t>לחץ כדי לערוך סגנון כותרת של תבנית בסיס</a:t>
            </a:r>
            <a:endParaRPr lang="he-IL" dirty="0"/>
          </a:p>
        </p:txBody>
      </p:sp>
      <p:sp>
        <p:nvSpPr>
          <p:cNvPr id="12" name="Google Shape;11;p2"/>
          <p:cNvSpPr txBox="1">
            <a:spLocks noGrp="1"/>
          </p:cNvSpPr>
          <p:nvPr>
            <p:ph type="subTitle" idx="1"/>
          </p:nvPr>
        </p:nvSpPr>
        <p:spPr>
          <a:xfrm>
            <a:off x="1" y="2918493"/>
            <a:ext cx="12192000" cy="642090"/>
          </a:xfrm>
          <a:prstGeom prst="rect">
            <a:avLst/>
          </a:prstGeom>
        </p:spPr>
        <p:txBody>
          <a:bodyPr spcFirstLastPara="1" wrap="square" lIns="36000" tIns="36000" rIns="36000" bIns="36000" anchor="ctr" anchorCtr="0">
            <a:spAutoFit/>
          </a:bodyPr>
          <a:lstStyle>
            <a:lvl1pPr marL="0" lvl="0" indent="0" algn="ctr">
              <a:lnSpc>
                <a:spcPct val="100000"/>
              </a:lnSpc>
              <a:spcBef>
                <a:spcPts val="0"/>
              </a:spcBef>
              <a:spcAft>
                <a:spcPts val="600"/>
              </a:spcAft>
              <a:buSzPts val="2800"/>
              <a:buNone/>
              <a:defRPr sz="3200" b="1">
                <a:solidFill>
                  <a:srgbClr val="192A72"/>
                </a:solidFill>
                <a:latin typeface="Varela Round" pitchFamily="2" charset="-79"/>
                <a:cs typeface="Varela Round" pitchFamily="2" charset="-79"/>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r>
              <a:rPr lang="he-IL"/>
              <a:t>לחץ כדי לערוך סגנון כותרת משנה של תבנית בסיס</a:t>
            </a:r>
            <a:endParaRPr dirty="0"/>
          </a:p>
        </p:txBody>
      </p:sp>
      <p:sp>
        <p:nvSpPr>
          <p:cNvPr id="15" name="מלבן מעוגל 6">
            <a:extLst>
              <a:ext uri="{FF2B5EF4-FFF2-40B4-BE49-F238E27FC236}">
                <a16:creationId xmlns:a16="http://schemas.microsoft.com/office/drawing/2014/main" id="{B4A26894-BFC6-4CB2-9F98-6C0AB203AB11}"/>
              </a:ext>
            </a:extLst>
          </p:cNvPr>
          <p:cNvSpPr/>
          <p:nvPr userDrawn="1"/>
        </p:nvSpPr>
        <p:spPr>
          <a:xfrm>
            <a:off x="9664804" y="5699022"/>
            <a:ext cx="476681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6" name="מלבן מעוגל 7">
            <a:extLst>
              <a:ext uri="{FF2B5EF4-FFF2-40B4-BE49-F238E27FC236}">
                <a16:creationId xmlns:a16="http://schemas.microsoft.com/office/drawing/2014/main" id="{93139C06-AB68-49E4-9F8F-F0E56072AD87}"/>
              </a:ext>
            </a:extLst>
          </p:cNvPr>
          <p:cNvSpPr/>
          <p:nvPr userDrawn="1"/>
        </p:nvSpPr>
        <p:spPr>
          <a:xfrm>
            <a:off x="-260562" y="181684"/>
            <a:ext cx="2598822" cy="216817"/>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7" name="מלבן מעוגל 8">
            <a:extLst>
              <a:ext uri="{FF2B5EF4-FFF2-40B4-BE49-F238E27FC236}">
                <a16:creationId xmlns:a16="http://schemas.microsoft.com/office/drawing/2014/main" id="{92F44B1F-CB02-4BE0-9593-98D37356833A}"/>
              </a:ext>
            </a:extLst>
          </p:cNvPr>
          <p:cNvSpPr/>
          <p:nvPr userDrawn="1"/>
        </p:nvSpPr>
        <p:spPr>
          <a:xfrm>
            <a:off x="-488825" y="468418"/>
            <a:ext cx="2969302"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8" name="מלבן מעוגל 10">
            <a:extLst>
              <a:ext uri="{FF2B5EF4-FFF2-40B4-BE49-F238E27FC236}">
                <a16:creationId xmlns:a16="http://schemas.microsoft.com/office/drawing/2014/main" id="{F91DCBDE-92CA-433E-83D5-3B5D0DD4B449}"/>
              </a:ext>
            </a:extLst>
          </p:cNvPr>
          <p:cNvSpPr/>
          <p:nvPr userDrawn="1"/>
        </p:nvSpPr>
        <p:spPr>
          <a:xfrm>
            <a:off x="9010091" y="6104087"/>
            <a:ext cx="3755593"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Tree>
    <p:extLst>
      <p:ext uri="{BB962C8B-B14F-4D97-AF65-F5344CB8AC3E}">
        <p14:creationId xmlns:p14="http://schemas.microsoft.com/office/powerpoint/2010/main" val="3628904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1" y="213094"/>
            <a:ext cx="12191999" cy="720000"/>
          </a:xfrm>
        </p:spPr>
        <p:txBody>
          <a:bodyPr lIns="36000" tIns="0" rIns="36000" bIns="0">
            <a:noAutofit/>
          </a:bodyPr>
          <a:lstStyle>
            <a:lvl1pPr marL="536629" indent="0">
              <a:tabLst>
                <a:tab pos="11659766" algn="l"/>
              </a:tabLst>
              <a:defRPr sz="4400" b="1">
                <a:solidFill>
                  <a:srgbClr val="002060"/>
                </a:solidFill>
                <a:latin typeface="Varela Round" pitchFamily="2" charset="-79"/>
                <a:cs typeface="Varela Round" pitchFamily="2" charset="-79"/>
              </a:defRPr>
            </a:lvl1pPr>
          </a:lstStyle>
          <a:p>
            <a:r>
              <a:rPr lang="he-IL"/>
              <a:t>לחץ כדי לערוך סגנון כותרת של תבנית בסיס</a:t>
            </a:r>
            <a:endParaRPr lang="he-IL" dirty="0"/>
          </a:p>
        </p:txBody>
      </p:sp>
      <p:sp>
        <p:nvSpPr>
          <p:cNvPr id="3" name="מציין מיקום תוכן 2"/>
          <p:cNvSpPr>
            <a:spLocks noGrp="1"/>
          </p:cNvSpPr>
          <p:nvPr>
            <p:ph idx="1"/>
          </p:nvPr>
        </p:nvSpPr>
        <p:spPr>
          <a:xfrm>
            <a:off x="515274" y="1195757"/>
            <a:ext cx="8031962" cy="4611559"/>
          </a:xfrm>
        </p:spPr>
        <p:txBody>
          <a:bodyPr>
            <a:normAutofit/>
          </a:bodyPr>
          <a:lstStyle>
            <a:lvl1pPr>
              <a:lnSpc>
                <a:spcPct val="150000"/>
              </a:lnSpc>
              <a:spcBef>
                <a:spcPts val="0"/>
              </a:spcBef>
              <a:spcAft>
                <a:spcPts val="600"/>
              </a:spcAft>
              <a:defRPr sz="2400">
                <a:solidFill>
                  <a:srgbClr val="002060"/>
                </a:solidFill>
                <a:latin typeface="Varela Round" pitchFamily="2" charset="-79"/>
                <a:cs typeface="Varela Round" pitchFamily="2" charset="-79"/>
              </a:defRPr>
            </a:lvl1pPr>
            <a:lvl2pPr>
              <a:lnSpc>
                <a:spcPct val="150000"/>
              </a:lnSpc>
              <a:spcBef>
                <a:spcPts val="0"/>
              </a:spcBef>
              <a:spcAft>
                <a:spcPts val="600"/>
              </a:spcAft>
              <a:defRPr sz="2400">
                <a:solidFill>
                  <a:srgbClr val="002060"/>
                </a:solidFill>
                <a:latin typeface="Varela Round" pitchFamily="2" charset="-79"/>
                <a:cs typeface="Varela Round" pitchFamily="2" charset="-79"/>
              </a:defRPr>
            </a:lvl2pPr>
            <a:lvl3pPr>
              <a:lnSpc>
                <a:spcPct val="150000"/>
              </a:lnSpc>
              <a:defRPr>
                <a:solidFill>
                  <a:srgbClr val="002060"/>
                </a:solidFill>
                <a:latin typeface="Varela Round" pitchFamily="2" charset="-79"/>
                <a:cs typeface="Varela Round" pitchFamily="2" charset="-79"/>
              </a:defRPr>
            </a:lvl3pPr>
            <a:lvl4pPr>
              <a:lnSpc>
                <a:spcPct val="150000"/>
              </a:lnSpc>
              <a:defRPr>
                <a:solidFill>
                  <a:srgbClr val="002060"/>
                </a:solidFill>
                <a:latin typeface="Varela Round" pitchFamily="2" charset="-79"/>
                <a:cs typeface="Varela Round" pitchFamily="2" charset="-79"/>
              </a:defRPr>
            </a:lvl4pPr>
            <a:lvl5pPr>
              <a:lnSpc>
                <a:spcPct val="150000"/>
              </a:lnSpc>
              <a:defRPr>
                <a:solidFill>
                  <a:srgbClr val="002060"/>
                </a:solidFill>
                <a:latin typeface="Varela Round" pitchFamily="2" charset="-79"/>
                <a:cs typeface="Varela Round" pitchFamily="2" charset="-79"/>
              </a:defRPr>
            </a:lvl5pPr>
          </a:lstStyle>
          <a:p>
            <a:pPr lvl="0"/>
            <a:r>
              <a:rPr lang="he-IL"/>
              <a:t>לחץ כדי לערוך סגנונות טקסט של תבנית בסיס</a:t>
            </a:r>
          </a:p>
          <a:p>
            <a:pPr lvl="1"/>
            <a:r>
              <a:rPr lang="he-IL"/>
              <a:t>רמה שנייה</a:t>
            </a:r>
          </a:p>
        </p:txBody>
      </p:sp>
      <p:sp>
        <p:nvSpPr>
          <p:cNvPr id="7" name="מלבן מעוגל 6"/>
          <p:cNvSpPr/>
          <p:nvPr userDrawn="1"/>
        </p:nvSpPr>
        <p:spPr>
          <a:xfrm>
            <a:off x="1" y="5878199"/>
            <a:ext cx="476619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8" name="מלבן מעוגל 7"/>
          <p:cNvSpPr/>
          <p:nvPr userDrawn="1"/>
        </p:nvSpPr>
        <p:spPr>
          <a:xfrm>
            <a:off x="8667715" y="-110812"/>
            <a:ext cx="530011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9" name="מלבן מעוגל 8"/>
          <p:cNvSpPr/>
          <p:nvPr userDrawn="1"/>
        </p:nvSpPr>
        <p:spPr>
          <a:xfrm>
            <a:off x="0" y="6306749"/>
            <a:ext cx="7724431"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כותרו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2549769" y="213094"/>
            <a:ext cx="9642231" cy="720000"/>
          </a:xfrm>
          <a:noFill/>
        </p:spPr>
        <p:txBody>
          <a:bodyPr vert="horz" lIns="91440" tIns="45720" rIns="91440" bIns="45720" rtlCol="1" anchor="ctr">
            <a:noAutofit/>
          </a:bodyPr>
          <a:lstStyle>
            <a:lvl1pPr marL="0" marR="0" indent="0" algn="ctr" defTabSz="914491" rtl="1" eaLnBrk="1" fontAlgn="auto" latinLnBrk="0" hangingPunct="1">
              <a:lnSpc>
                <a:spcPct val="100000"/>
              </a:lnSpc>
              <a:spcBef>
                <a:spcPct val="0"/>
              </a:spcBef>
              <a:spcAft>
                <a:spcPts val="0"/>
              </a:spcAft>
              <a:buClrTx/>
              <a:buSzTx/>
              <a:buFontTx/>
              <a:buNone/>
              <a:tabLst/>
              <a:defRPr kumimoji="0" lang="he-IL" sz="4400" b="1" i="0" u="none" strike="noStrike" kern="1200" cap="none" spc="0" normalizeH="0" baseline="0" noProof="0">
                <a:ln>
                  <a:noFill/>
                </a:ln>
                <a:solidFill>
                  <a:srgbClr val="002060"/>
                </a:solidFill>
                <a:effectLst/>
                <a:uLnTx/>
                <a:uFillTx/>
                <a:latin typeface="Varela Round" pitchFamily="2" charset="-79"/>
                <a:ea typeface="+mj-ea"/>
                <a:cs typeface="Varela Round" pitchFamily="2" charset="-79"/>
              </a:defRPr>
            </a:lvl1pPr>
          </a:lstStyle>
          <a:p>
            <a:pPr marL="0" marR="0" lvl="0" indent="0" algn="ctr" defTabSz="914491" rtl="1" eaLnBrk="1" fontAlgn="auto" latinLnBrk="0" hangingPunct="1">
              <a:lnSpc>
                <a:spcPct val="100000"/>
              </a:lnSpc>
              <a:spcBef>
                <a:spcPct val="0"/>
              </a:spcBef>
              <a:spcAft>
                <a:spcPts val="0"/>
              </a:spcAft>
              <a:buClrTx/>
              <a:buSzTx/>
              <a:buFontTx/>
              <a:buNone/>
              <a:tabLst/>
              <a:defRPr/>
            </a:pPr>
            <a:r>
              <a:rPr lang="he-IL"/>
              <a:t>לחץ כדי לערוך סגנון כותרת של תבנית בסיס</a:t>
            </a:r>
            <a:endParaRPr lang="he-IL" dirty="0"/>
          </a:p>
        </p:txBody>
      </p:sp>
      <p:sp>
        <p:nvSpPr>
          <p:cNvPr id="5" name="מציין מיקום טקסט 4"/>
          <p:cNvSpPr>
            <a:spLocks noGrp="1"/>
          </p:cNvSpPr>
          <p:nvPr>
            <p:ph type="body" sz="quarter" idx="3"/>
          </p:nvPr>
        </p:nvSpPr>
        <p:spPr>
          <a:xfrm>
            <a:off x="515275" y="1185681"/>
            <a:ext cx="8306992" cy="540000"/>
          </a:xfrm>
        </p:spPr>
        <p:txBody>
          <a:bodyPr anchor="ctr">
            <a:noAutofit/>
          </a:bodyPr>
          <a:lstStyle>
            <a:lvl1pPr marL="185757" indent="0">
              <a:buNone/>
              <a:defRPr sz="2800" b="1">
                <a:solidFill>
                  <a:srgbClr val="12B4BC"/>
                </a:solidFill>
                <a:latin typeface="Varela Round" pitchFamily="2" charset="-79"/>
                <a:cs typeface="Varela Round" pitchFamily="2" charset="-79"/>
              </a:defRPr>
            </a:lvl1pPr>
            <a:lvl2pPr marL="457246" indent="0">
              <a:buNone/>
              <a:defRPr sz="2000" b="1"/>
            </a:lvl2pPr>
            <a:lvl3pPr marL="914491" indent="0">
              <a:buNone/>
              <a:defRPr sz="1800" b="1"/>
            </a:lvl3pPr>
            <a:lvl4pPr marL="1371737" indent="0">
              <a:buNone/>
              <a:defRPr sz="1600" b="1"/>
            </a:lvl4pPr>
            <a:lvl5pPr marL="1828983" indent="0">
              <a:buNone/>
              <a:defRPr sz="1600" b="1"/>
            </a:lvl5pPr>
            <a:lvl6pPr marL="2286229" indent="0">
              <a:buNone/>
              <a:defRPr sz="1600" b="1"/>
            </a:lvl6pPr>
            <a:lvl7pPr marL="2743474" indent="0">
              <a:buNone/>
              <a:defRPr sz="1600" b="1"/>
            </a:lvl7pPr>
            <a:lvl8pPr marL="3200720" indent="0">
              <a:buNone/>
              <a:defRPr sz="1600" b="1"/>
            </a:lvl8pPr>
            <a:lvl9pPr marL="3657966"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515273" y="1725682"/>
            <a:ext cx="8031963" cy="4152517"/>
          </a:xfrm>
        </p:spPr>
        <p:txBody>
          <a:bodyPr>
            <a:normAutofit/>
          </a:bodyPr>
          <a:lstStyle>
            <a:lvl1pPr marL="439782" indent="-342934">
              <a:lnSpc>
                <a:spcPct val="100000"/>
              </a:lnSpc>
              <a:spcBef>
                <a:spcPts val="0"/>
              </a:spcBef>
              <a:spcAft>
                <a:spcPts val="600"/>
              </a:spcAft>
              <a:defRPr lang="he-IL" sz="2400" kern="1200" dirty="0" smtClean="0">
                <a:solidFill>
                  <a:srgbClr val="002060"/>
                </a:solidFill>
                <a:latin typeface="Varela Round" pitchFamily="2" charset="-79"/>
                <a:ea typeface="+mn-ea"/>
                <a:cs typeface="Varela Round" pitchFamily="2" charset="-79"/>
              </a:defRPr>
            </a:lvl1pPr>
            <a:lvl2pPr>
              <a:lnSpc>
                <a:spcPct val="100000"/>
              </a:lnSpc>
              <a:spcBef>
                <a:spcPts val="0"/>
              </a:spcBef>
              <a:spcAft>
                <a:spcPts val="600"/>
              </a:spcAft>
              <a:defRPr lang="he-IL" sz="2400" kern="1200" dirty="0" smtClean="0">
                <a:solidFill>
                  <a:srgbClr val="002060"/>
                </a:solidFill>
                <a:latin typeface="Varela Round" pitchFamily="2" charset="-79"/>
                <a:ea typeface="+mn-ea"/>
                <a:cs typeface="Varela Round" pitchFamily="2" charset="-79"/>
              </a:defRPr>
            </a:lvl2pPr>
            <a:lvl3pPr>
              <a:defRPr sz="1800"/>
            </a:lvl3pPr>
            <a:lvl4pPr>
              <a:defRPr sz="1600"/>
            </a:lvl4pPr>
            <a:lvl5pPr>
              <a:defRPr sz="1600"/>
            </a:lvl5pPr>
            <a:lvl6pPr>
              <a:defRPr sz="1600"/>
            </a:lvl6pPr>
            <a:lvl7pPr>
              <a:defRPr sz="1600"/>
            </a:lvl7pPr>
            <a:lvl8pPr>
              <a:defRPr sz="1600"/>
            </a:lvl8pPr>
            <a:lvl9pPr>
              <a:defRPr sz="1600"/>
            </a:lvl9pPr>
          </a:lstStyle>
          <a:p>
            <a:pPr marL="342934" lvl="0" indent="-342934" algn="r" defTabSz="914491" rtl="1" eaLnBrk="1" latinLnBrk="0" hangingPunct="1">
              <a:lnSpc>
                <a:spcPct val="150000"/>
              </a:lnSpc>
              <a:spcBef>
                <a:spcPct val="20000"/>
              </a:spcBef>
              <a:buFont typeface="Arial" pitchFamily="34" charset="0"/>
              <a:buChar char="•"/>
            </a:pPr>
            <a:r>
              <a:rPr lang="he-IL"/>
              <a:t>לחץ כדי לערוך סגנונות טקסט של תבנית בסיס</a:t>
            </a:r>
          </a:p>
          <a:p>
            <a:pPr marL="342934" lvl="1" indent="-342934" algn="r" defTabSz="914491" rtl="1" eaLnBrk="1" latinLnBrk="0" hangingPunct="1">
              <a:lnSpc>
                <a:spcPct val="150000"/>
              </a:lnSpc>
              <a:spcBef>
                <a:spcPct val="20000"/>
              </a:spcBef>
              <a:buFont typeface="Arial" pitchFamily="34" charset="0"/>
              <a:buChar char="•"/>
            </a:pPr>
            <a:r>
              <a:rPr lang="he-IL"/>
              <a:t>רמה שנייה</a:t>
            </a:r>
          </a:p>
        </p:txBody>
      </p:sp>
      <p:sp>
        <p:nvSpPr>
          <p:cNvPr id="8" name="מלבן מעוגל 6">
            <a:extLst>
              <a:ext uri="{FF2B5EF4-FFF2-40B4-BE49-F238E27FC236}">
                <a16:creationId xmlns:a16="http://schemas.microsoft.com/office/drawing/2014/main" id="{E6F50987-5C32-40D2-A5FB-79D9E0819C00}"/>
              </a:ext>
            </a:extLst>
          </p:cNvPr>
          <p:cNvSpPr/>
          <p:nvPr userDrawn="1"/>
        </p:nvSpPr>
        <p:spPr>
          <a:xfrm>
            <a:off x="9664804" y="5699022"/>
            <a:ext cx="476681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9" name="מלבן מעוגל 7">
            <a:extLst>
              <a:ext uri="{FF2B5EF4-FFF2-40B4-BE49-F238E27FC236}">
                <a16:creationId xmlns:a16="http://schemas.microsoft.com/office/drawing/2014/main" id="{53A31BA8-BED7-4737-8AF6-AA655F116E85}"/>
              </a:ext>
            </a:extLst>
          </p:cNvPr>
          <p:cNvSpPr/>
          <p:nvPr userDrawn="1"/>
        </p:nvSpPr>
        <p:spPr>
          <a:xfrm>
            <a:off x="-260562" y="181684"/>
            <a:ext cx="2598822" cy="216817"/>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3" name="מלבן מעוגל 8">
            <a:extLst>
              <a:ext uri="{FF2B5EF4-FFF2-40B4-BE49-F238E27FC236}">
                <a16:creationId xmlns:a16="http://schemas.microsoft.com/office/drawing/2014/main" id="{2CDE3276-7F45-4436-8F72-4AC18E7F0FC7}"/>
              </a:ext>
            </a:extLst>
          </p:cNvPr>
          <p:cNvSpPr/>
          <p:nvPr userDrawn="1"/>
        </p:nvSpPr>
        <p:spPr>
          <a:xfrm>
            <a:off x="-488825" y="468418"/>
            <a:ext cx="2969302"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4" name="מלבן מעוגל 10">
            <a:extLst>
              <a:ext uri="{FF2B5EF4-FFF2-40B4-BE49-F238E27FC236}">
                <a16:creationId xmlns:a16="http://schemas.microsoft.com/office/drawing/2014/main" id="{1C8AF664-98DE-433F-9B61-94366E98BCDF}"/>
              </a:ext>
            </a:extLst>
          </p:cNvPr>
          <p:cNvSpPr/>
          <p:nvPr userDrawn="1"/>
        </p:nvSpPr>
        <p:spPr>
          <a:xfrm>
            <a:off x="9010091" y="6104087"/>
            <a:ext cx="3755593"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5_טקסט גדול-X2">
    <p:spTree>
      <p:nvGrpSpPr>
        <p:cNvPr id="1" name=""/>
        <p:cNvGrpSpPr/>
        <p:nvPr/>
      </p:nvGrpSpPr>
      <p:grpSpPr>
        <a:xfrm>
          <a:off x="0" y="0"/>
          <a:ext cx="0" cy="0"/>
          <a:chOff x="0" y="0"/>
          <a:chExt cx="0" cy="0"/>
        </a:xfrm>
      </p:grpSpPr>
      <p:sp>
        <p:nvSpPr>
          <p:cNvPr id="2" name="כותרת 1"/>
          <p:cNvSpPr>
            <a:spLocks noGrp="1"/>
          </p:cNvSpPr>
          <p:nvPr>
            <p:ph type="ctrTitle" hasCustomPrompt="1"/>
          </p:nvPr>
        </p:nvSpPr>
        <p:spPr>
          <a:xfrm>
            <a:off x="234416" y="1312990"/>
            <a:ext cx="7910518" cy="5224442"/>
          </a:xfrm>
          <a:prstGeom prst="rect">
            <a:avLst/>
          </a:prstGeom>
        </p:spPr>
        <p:txBody>
          <a:bodyPr anchor="ctr">
            <a:noAutofit/>
          </a:bodyPr>
          <a:lstStyle>
            <a:lvl1pPr algn="r">
              <a:defRPr sz="2800">
                <a:solidFill>
                  <a:srgbClr val="192A72"/>
                </a:solidFill>
                <a:latin typeface="Varela Round" panose="00000500000000000000" pitchFamily="2" charset="-79"/>
                <a:cs typeface="Varela Round" panose="00000500000000000000" pitchFamily="2" charset="-79"/>
              </a:defRPr>
            </a:lvl1pPr>
          </a:lstStyle>
          <a:p>
            <a:r>
              <a:rPr lang="he-IL" dirty="0"/>
              <a:t>לחץ כדי לערוך פסקת טקסט קצרה של תבנית בסיס</a:t>
            </a:r>
          </a:p>
        </p:txBody>
      </p:sp>
      <p:sp>
        <p:nvSpPr>
          <p:cNvPr id="7" name="מלבן מעוגל 6"/>
          <p:cNvSpPr/>
          <p:nvPr userDrawn="1"/>
        </p:nvSpPr>
        <p:spPr>
          <a:xfrm>
            <a:off x="-910416" y="6189198"/>
            <a:ext cx="3068595" cy="1189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8" name="מלבן מעוגל 7"/>
          <p:cNvSpPr/>
          <p:nvPr userDrawn="1"/>
        </p:nvSpPr>
        <p:spPr>
          <a:xfrm>
            <a:off x="10082352" y="81722"/>
            <a:ext cx="530011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1" name="מלבן מעוגל 10"/>
          <p:cNvSpPr/>
          <p:nvPr userDrawn="1"/>
        </p:nvSpPr>
        <p:spPr>
          <a:xfrm>
            <a:off x="-2155687" y="6347804"/>
            <a:ext cx="5559136" cy="47051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p>
        </p:txBody>
      </p:sp>
      <p:sp>
        <p:nvSpPr>
          <p:cNvPr id="9" name="מציין מיקום טקסט 3"/>
          <p:cNvSpPr>
            <a:spLocks noGrp="1"/>
          </p:cNvSpPr>
          <p:nvPr>
            <p:ph type="body" sz="quarter" idx="10" hasCustomPrompt="1"/>
          </p:nvPr>
        </p:nvSpPr>
        <p:spPr>
          <a:xfrm>
            <a:off x="0" y="192531"/>
            <a:ext cx="12192000" cy="1009650"/>
          </a:xfrm>
          <a:prstGeom prst="rect">
            <a:avLst/>
          </a:prstGeom>
        </p:spPr>
        <p:txBody>
          <a:bodyPr anchor="ctr">
            <a:normAutofit/>
          </a:bodyPr>
          <a:lstStyle>
            <a:lvl1pPr marL="0" indent="0" algn="ctr">
              <a:buNone/>
              <a:defRPr sz="4800" b="1">
                <a:solidFill>
                  <a:srgbClr val="192A72"/>
                </a:solidFill>
                <a:latin typeface="Varela Round" panose="00000500000000000000" pitchFamily="2" charset="-79"/>
                <a:cs typeface="Varela Round" panose="00000500000000000000" pitchFamily="2" charset="-79"/>
              </a:defRPr>
            </a:lvl1pPr>
          </a:lstStyle>
          <a:p>
            <a:r>
              <a:rPr lang="he-IL" sz="4400" dirty="0"/>
              <a:t>לחץ כדי לערוך סגנון כותרת של תבנית בסיס</a:t>
            </a:r>
          </a:p>
        </p:txBody>
      </p:sp>
    </p:spTree>
    <p:extLst>
      <p:ext uri="{BB962C8B-B14F-4D97-AF65-F5344CB8AC3E}">
        <p14:creationId xmlns:p14="http://schemas.microsoft.com/office/powerpoint/2010/main" val="3975921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וידאו על מסך מלא">
    <p:spTree>
      <p:nvGrpSpPr>
        <p:cNvPr id="1" name=""/>
        <p:cNvGrpSpPr/>
        <p:nvPr/>
      </p:nvGrpSpPr>
      <p:grpSpPr>
        <a:xfrm>
          <a:off x="0" y="0"/>
          <a:ext cx="0" cy="0"/>
          <a:chOff x="0" y="0"/>
          <a:chExt cx="0" cy="0"/>
        </a:xfrm>
      </p:grpSpPr>
      <p:sp>
        <p:nvSpPr>
          <p:cNvPr id="7" name="מלבן מעוגל 6"/>
          <p:cNvSpPr/>
          <p:nvPr userDrawn="1"/>
        </p:nvSpPr>
        <p:spPr>
          <a:xfrm>
            <a:off x="1" y="5878199"/>
            <a:ext cx="476619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8" name="מלבן מעוגל 7"/>
          <p:cNvSpPr/>
          <p:nvPr userDrawn="1"/>
        </p:nvSpPr>
        <p:spPr>
          <a:xfrm>
            <a:off x="8667715" y="66849"/>
            <a:ext cx="530011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9" name="מלבן מעוגל 8"/>
          <p:cNvSpPr/>
          <p:nvPr userDrawn="1"/>
        </p:nvSpPr>
        <p:spPr>
          <a:xfrm>
            <a:off x="0" y="6306749"/>
            <a:ext cx="7724431"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4" name="מציין מיקום של מדיה 3">
            <a:extLst>
              <a:ext uri="{FF2B5EF4-FFF2-40B4-BE49-F238E27FC236}">
                <a16:creationId xmlns:a16="http://schemas.microsoft.com/office/drawing/2014/main" id="{DD834E78-91D0-4CCC-9C3F-C5C504CFBE13}"/>
              </a:ext>
            </a:extLst>
          </p:cNvPr>
          <p:cNvSpPr>
            <a:spLocks noGrp="1"/>
          </p:cNvSpPr>
          <p:nvPr>
            <p:ph type="media" sz="quarter" idx="10" hasCustomPrompt="1"/>
          </p:nvPr>
        </p:nvSpPr>
        <p:spPr>
          <a:xfrm>
            <a:off x="363416" y="639717"/>
            <a:ext cx="11465168" cy="6122933"/>
          </a:xfrm>
        </p:spPr>
        <p:txBody>
          <a:bodyPr/>
          <a:lstStyle>
            <a:lvl1pPr marL="0" indent="0">
              <a:buFontTx/>
              <a:buNone/>
              <a:defRPr>
                <a:solidFill>
                  <a:srgbClr val="192A72"/>
                </a:solidFill>
                <a:latin typeface="Varela Round" panose="00000500000000000000" pitchFamily="2" charset="-79"/>
                <a:cs typeface="Varela Round" panose="00000500000000000000" pitchFamily="2" charset="-79"/>
              </a:defRPr>
            </a:lvl1pPr>
          </a:lstStyle>
          <a:p>
            <a:r>
              <a:rPr lang="he-IL" dirty="0"/>
              <a:t>מיועד לסרטים</a:t>
            </a:r>
          </a:p>
        </p:txBody>
      </p:sp>
      <p:sp>
        <p:nvSpPr>
          <p:cNvPr id="11" name="מציין מיקום תוכן 10">
            <a:extLst>
              <a:ext uri="{FF2B5EF4-FFF2-40B4-BE49-F238E27FC236}">
                <a16:creationId xmlns:a16="http://schemas.microsoft.com/office/drawing/2014/main" id="{2A86C914-3EB6-4303-93FB-203A29FA2E36}"/>
              </a:ext>
            </a:extLst>
          </p:cNvPr>
          <p:cNvSpPr>
            <a:spLocks noGrp="1"/>
          </p:cNvSpPr>
          <p:nvPr>
            <p:ph sz="quarter" idx="14"/>
          </p:nvPr>
        </p:nvSpPr>
        <p:spPr>
          <a:xfrm>
            <a:off x="363416" y="95349"/>
            <a:ext cx="8074879" cy="400050"/>
          </a:xfrm>
        </p:spPr>
        <p:txBody>
          <a:bodyPr anchor="ctr">
            <a:noAutofit/>
          </a:bodyPr>
          <a:lstStyle>
            <a:lvl1pPr marL="0" indent="0" algn="r">
              <a:buFontTx/>
              <a:buNone/>
              <a:defRPr sz="2400">
                <a:solidFill>
                  <a:srgbClr val="192A72"/>
                </a:solidFill>
                <a:latin typeface="Varela Round" panose="00000500000000000000" pitchFamily="2" charset="-79"/>
                <a:cs typeface="Varela Round" panose="00000500000000000000" pitchFamily="2" charset="-79"/>
              </a:defRPr>
            </a:lvl1pPr>
          </a:lstStyle>
          <a:p>
            <a:pPr lvl="0"/>
            <a:r>
              <a:rPr lang="he-IL"/>
              <a:t>לחץ כדי לערוך סגנונות טקסט של תבנית בסיס</a:t>
            </a:r>
          </a:p>
        </p:txBody>
      </p:sp>
    </p:spTree>
    <p:extLst>
      <p:ext uri="{BB962C8B-B14F-4D97-AF65-F5344CB8AC3E}">
        <p14:creationId xmlns:p14="http://schemas.microsoft.com/office/powerpoint/2010/main" val="36877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a:xfrm>
            <a:off x="1" y="213094"/>
            <a:ext cx="12191999" cy="720000"/>
          </a:xfrm>
          <a:noFill/>
        </p:spPr>
        <p:txBody>
          <a:bodyPr vert="horz" lIns="91440" tIns="45720" rIns="91440" bIns="45720" rtlCol="1" anchor="ctr">
            <a:noAutofit/>
          </a:bodyPr>
          <a:lstStyle>
            <a:lvl1pPr>
              <a:defRPr kumimoji="0" lang="he-IL" sz="4400" b="1" i="0" u="none" strike="noStrike" kern="1200" cap="none" spc="0" normalizeH="0" baseline="0" noProof="0" dirty="0" smtClean="0">
                <a:ln>
                  <a:noFill/>
                </a:ln>
                <a:solidFill>
                  <a:srgbClr val="002060"/>
                </a:solidFill>
                <a:effectLst/>
                <a:uLnTx/>
                <a:uFillTx/>
                <a:latin typeface="Varela Round" pitchFamily="2" charset="-79"/>
                <a:ea typeface="+mj-ea"/>
                <a:cs typeface="Varela Round" pitchFamily="2" charset="-79"/>
              </a:defRPr>
            </a:lvl1pPr>
          </a:lstStyle>
          <a:p>
            <a:pPr marL="0" marR="0" lvl="0" indent="0" algn="ctr" defTabSz="914491" rtl="1" eaLnBrk="1" fontAlgn="auto" latinLnBrk="0" hangingPunct="1">
              <a:lnSpc>
                <a:spcPct val="100000"/>
              </a:lnSpc>
              <a:spcBef>
                <a:spcPct val="0"/>
              </a:spcBef>
              <a:spcAft>
                <a:spcPts val="0"/>
              </a:spcAft>
              <a:buClrTx/>
              <a:buSzTx/>
              <a:buFontTx/>
              <a:buNone/>
              <a:tabLst/>
              <a:defRPr/>
            </a:pPr>
            <a:r>
              <a:rPr lang="he-IL"/>
              <a:t>לחץ כדי לערוך סגנון כותרת של תבנית בסיס</a:t>
            </a:r>
            <a:endParaRPr lang="he-IL" dirty="0"/>
          </a:p>
        </p:txBody>
      </p:sp>
      <p:sp>
        <p:nvSpPr>
          <p:cNvPr id="7" name="מלבן מעוגל 6"/>
          <p:cNvSpPr/>
          <p:nvPr userDrawn="1"/>
        </p:nvSpPr>
        <p:spPr>
          <a:xfrm>
            <a:off x="1" y="5878199"/>
            <a:ext cx="476619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8" name="מלבן מעוגל 7"/>
          <p:cNvSpPr/>
          <p:nvPr userDrawn="1"/>
        </p:nvSpPr>
        <p:spPr>
          <a:xfrm>
            <a:off x="8667715" y="-110812"/>
            <a:ext cx="530011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9" name="מלבן מעוגל 8"/>
          <p:cNvSpPr/>
          <p:nvPr userDrawn="1"/>
        </p:nvSpPr>
        <p:spPr>
          <a:xfrm>
            <a:off x="0" y="6306749"/>
            <a:ext cx="7724431"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כותרת ותמונה">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161147" y="964351"/>
            <a:ext cx="8483175" cy="572155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8" name="כותרת 1"/>
          <p:cNvSpPr>
            <a:spLocks noGrp="1"/>
          </p:cNvSpPr>
          <p:nvPr>
            <p:ph type="ctrTitle"/>
          </p:nvPr>
        </p:nvSpPr>
        <p:spPr>
          <a:xfrm>
            <a:off x="1733909" y="186258"/>
            <a:ext cx="10247689" cy="637353"/>
          </a:xfrm>
          <a:prstGeom prst="rect">
            <a:avLst/>
          </a:prstGeom>
        </p:spPr>
        <p:txBody>
          <a:bodyPr anchor="ctr">
            <a:noAutofit/>
          </a:bodyPr>
          <a:lstStyle>
            <a:lvl1pPr algn="ctr">
              <a:defRPr sz="4400" b="1">
                <a:solidFill>
                  <a:srgbClr val="192A72"/>
                </a:solidFill>
                <a:latin typeface="Varela Round" panose="00000500000000000000" pitchFamily="2" charset="-79"/>
                <a:cs typeface="Varela Round" panose="00000500000000000000" pitchFamily="2" charset="-79"/>
              </a:defRPr>
            </a:lvl1pPr>
          </a:lstStyle>
          <a:p>
            <a:r>
              <a:rPr lang="he-IL"/>
              <a:t>לחץ כדי לערוך סגנון כותרת של תבנית בסיס</a:t>
            </a:r>
            <a:endParaRPr lang="he-IL" dirty="0"/>
          </a:p>
        </p:txBody>
      </p:sp>
      <p:sp>
        <p:nvSpPr>
          <p:cNvPr id="9" name="מלבן מעוגל 8"/>
          <p:cNvSpPr/>
          <p:nvPr userDrawn="1"/>
        </p:nvSpPr>
        <p:spPr>
          <a:xfrm>
            <a:off x="11186073" y="5980332"/>
            <a:ext cx="1591052" cy="15568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11032901" y="950191"/>
            <a:ext cx="1159099" cy="347376"/>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11" name="מלבן מעוגל 10"/>
          <p:cNvSpPr/>
          <p:nvPr userDrawn="1"/>
        </p:nvSpPr>
        <p:spPr>
          <a:xfrm>
            <a:off x="-484994" y="320177"/>
            <a:ext cx="2095644"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מלבן מעוגל 11"/>
          <p:cNvSpPr/>
          <p:nvPr userDrawn="1"/>
        </p:nvSpPr>
        <p:spPr>
          <a:xfrm>
            <a:off x="10586241" y="6268720"/>
            <a:ext cx="2190883" cy="41718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Tree>
    <p:extLst>
      <p:ext uri="{BB962C8B-B14F-4D97-AF65-F5344CB8AC3E}">
        <p14:creationId xmlns:p14="http://schemas.microsoft.com/office/powerpoint/2010/main" val="3233132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609601" y="274638"/>
            <a:ext cx="10972800" cy="1143000"/>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609601" y="1600202"/>
            <a:ext cx="10972800" cy="4525963"/>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8737601" y="6356352"/>
            <a:ext cx="28448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BB6F552B-607E-4869-A917-C44959BDCB12}" type="datetimeFigureOut">
              <a:rPr lang="he-IL" smtClean="0"/>
              <a:pPr/>
              <a:t>ח'/סיון/תשפ"ב</a:t>
            </a:fld>
            <a:endParaRPr lang="he-IL"/>
          </a:p>
        </p:txBody>
      </p:sp>
      <p:sp>
        <p:nvSpPr>
          <p:cNvPr id="5" name="מציין מיקום של כותרת תחתונה 4"/>
          <p:cNvSpPr>
            <a:spLocks noGrp="1"/>
          </p:cNvSpPr>
          <p:nvPr>
            <p:ph type="ftr" sz="quarter" idx="3"/>
          </p:nvPr>
        </p:nvSpPr>
        <p:spPr>
          <a:xfrm>
            <a:off x="4165601" y="6356352"/>
            <a:ext cx="3860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609601" y="6356352"/>
            <a:ext cx="28448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6478A40-4CDB-4A89-A7AB-ED0E5AEAC786}" type="slidenum">
              <a:rPr lang="he-IL" smtClean="0"/>
              <a:pPr/>
              <a:t>‹#›</a:t>
            </a:fld>
            <a:endParaRPr lang="he-IL"/>
          </a:p>
        </p:txBody>
      </p:sp>
    </p:spTree>
  </p:cSld>
  <p:clrMap bg1="lt1" tx1="dk1" bg2="lt2" tx2="dk2" accent1="accent1" accent2="accent2" accent3="accent3" accent4="accent4" accent5="accent5" accent6="accent6" hlink="hlink" folHlink="folHlink"/>
  <p:sldLayoutIdLst>
    <p:sldLayoutId id="2147483649" r:id="rId1"/>
    <p:sldLayoutId id="2147483664" r:id="rId2"/>
    <p:sldLayoutId id="2147483661" r:id="rId3"/>
    <p:sldLayoutId id="2147483650" r:id="rId4"/>
    <p:sldLayoutId id="2147483653" r:id="rId5"/>
    <p:sldLayoutId id="2147483665" r:id="rId6"/>
    <p:sldLayoutId id="2147483666" r:id="rId7"/>
    <p:sldLayoutId id="2147483663" r:id="rId8"/>
    <p:sldLayoutId id="2147483669" r:id="rId9"/>
    <p:sldLayoutId id="2147483671" r:id="rId10"/>
    <p:sldLayoutId id="2147483668" r:id="rId11"/>
    <p:sldLayoutId id="2147483670" r:id="rId12"/>
  </p:sldLayoutIdLst>
  <p:txStyles>
    <p:titleStyle>
      <a:lvl1pPr algn="ctr" defTabSz="914491" rtl="1" eaLnBrk="1" latinLnBrk="0" hangingPunct="1">
        <a:spcBef>
          <a:spcPct val="0"/>
        </a:spcBef>
        <a:buNone/>
        <a:defRPr sz="4400" kern="1200">
          <a:solidFill>
            <a:schemeClr val="tx1"/>
          </a:solidFill>
          <a:latin typeface="+mj-lt"/>
          <a:ea typeface="+mj-ea"/>
          <a:cs typeface="+mj-cs"/>
        </a:defRPr>
      </a:lvl1pPr>
    </p:titleStyle>
    <p:body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91" rtl="1" eaLnBrk="1" latinLnBrk="0" hangingPunct="1">
        <a:defRPr sz="1800" kern="1200">
          <a:solidFill>
            <a:schemeClr val="tx1"/>
          </a:solidFill>
          <a:latin typeface="+mn-lt"/>
          <a:ea typeface="+mn-ea"/>
          <a:cs typeface="+mn-cs"/>
        </a:defRPr>
      </a:lvl1pPr>
      <a:lvl2pPr marL="457246" algn="r" defTabSz="914491" rtl="1" eaLnBrk="1" latinLnBrk="0" hangingPunct="1">
        <a:defRPr sz="1800" kern="1200">
          <a:solidFill>
            <a:schemeClr val="tx1"/>
          </a:solidFill>
          <a:latin typeface="+mn-lt"/>
          <a:ea typeface="+mn-ea"/>
          <a:cs typeface="+mn-cs"/>
        </a:defRPr>
      </a:lvl2pPr>
      <a:lvl3pPr marL="914491" algn="r" defTabSz="914491" rtl="1" eaLnBrk="1" latinLnBrk="0" hangingPunct="1">
        <a:defRPr sz="1800" kern="1200">
          <a:solidFill>
            <a:schemeClr val="tx1"/>
          </a:solidFill>
          <a:latin typeface="+mn-lt"/>
          <a:ea typeface="+mn-ea"/>
          <a:cs typeface="+mn-cs"/>
        </a:defRPr>
      </a:lvl3pPr>
      <a:lvl4pPr marL="1371737" algn="r" defTabSz="914491" rtl="1" eaLnBrk="1" latinLnBrk="0" hangingPunct="1">
        <a:defRPr sz="1800" kern="1200">
          <a:solidFill>
            <a:schemeClr val="tx1"/>
          </a:solidFill>
          <a:latin typeface="+mn-lt"/>
          <a:ea typeface="+mn-ea"/>
          <a:cs typeface="+mn-cs"/>
        </a:defRPr>
      </a:lvl4pPr>
      <a:lvl5pPr marL="1828983" algn="r" defTabSz="914491" rtl="1" eaLnBrk="1" latinLnBrk="0" hangingPunct="1">
        <a:defRPr sz="1800" kern="1200">
          <a:solidFill>
            <a:schemeClr val="tx1"/>
          </a:solidFill>
          <a:latin typeface="+mn-lt"/>
          <a:ea typeface="+mn-ea"/>
          <a:cs typeface="+mn-cs"/>
        </a:defRPr>
      </a:lvl5pPr>
      <a:lvl6pPr marL="2286229" algn="r" defTabSz="914491" rtl="1" eaLnBrk="1" latinLnBrk="0" hangingPunct="1">
        <a:defRPr sz="1800" kern="1200">
          <a:solidFill>
            <a:schemeClr val="tx1"/>
          </a:solidFill>
          <a:latin typeface="+mn-lt"/>
          <a:ea typeface="+mn-ea"/>
          <a:cs typeface="+mn-cs"/>
        </a:defRPr>
      </a:lvl6pPr>
      <a:lvl7pPr marL="2743474" algn="r" defTabSz="914491" rtl="1" eaLnBrk="1" latinLnBrk="0" hangingPunct="1">
        <a:defRPr sz="1800" kern="1200">
          <a:solidFill>
            <a:schemeClr val="tx1"/>
          </a:solidFill>
          <a:latin typeface="+mn-lt"/>
          <a:ea typeface="+mn-ea"/>
          <a:cs typeface="+mn-cs"/>
        </a:defRPr>
      </a:lvl7pPr>
      <a:lvl8pPr marL="3200720" algn="r" defTabSz="914491" rtl="1" eaLnBrk="1" latinLnBrk="0" hangingPunct="1">
        <a:defRPr sz="1800" kern="1200">
          <a:solidFill>
            <a:schemeClr val="tx1"/>
          </a:solidFill>
          <a:latin typeface="+mn-lt"/>
          <a:ea typeface="+mn-ea"/>
          <a:cs typeface="+mn-cs"/>
        </a:defRPr>
      </a:lvl8pPr>
      <a:lvl9pPr marL="3657966" algn="r" defTabSz="914491"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7.jpg"/><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p:cNvSpPr>
            <a:spLocks noGrp="1"/>
          </p:cNvSpPr>
          <p:nvPr>
            <p:ph type="ctrTitle"/>
          </p:nvPr>
        </p:nvSpPr>
        <p:spPr>
          <a:xfrm>
            <a:off x="1" y="2693893"/>
            <a:ext cx="12192001" cy="1470216"/>
          </a:xfrm>
        </p:spPr>
        <p:txBody>
          <a:bodyPr>
            <a:normAutofit/>
          </a:bodyPr>
          <a:lstStyle/>
          <a:p>
            <a:r>
              <a:rPr lang="he-IL" dirty="0"/>
              <a:t>מערכת שידורים לאומית</a:t>
            </a:r>
          </a:p>
        </p:txBody>
      </p:sp>
    </p:spTree>
    <p:extLst>
      <p:ext uri="{BB962C8B-B14F-4D97-AF65-F5344CB8AC3E}">
        <p14:creationId xmlns:p14="http://schemas.microsoft.com/office/powerpoint/2010/main" val="1709990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492139F-9AE9-4501-B7AA-38D285B3E540}"/>
              </a:ext>
            </a:extLst>
          </p:cNvPr>
          <p:cNvSpPr>
            <a:spLocks noGrp="1"/>
          </p:cNvSpPr>
          <p:nvPr>
            <p:ph type="title"/>
          </p:nvPr>
        </p:nvSpPr>
        <p:spPr/>
        <p:txBody>
          <a:bodyPr/>
          <a:lstStyle/>
          <a:p>
            <a:r>
              <a:rPr lang="he-IL" dirty="0"/>
              <a:t>הבנתם את העלילה?</a:t>
            </a:r>
          </a:p>
        </p:txBody>
      </p:sp>
      <p:sp>
        <p:nvSpPr>
          <p:cNvPr id="3" name="מציין מיקום טקסט 2">
            <a:extLst>
              <a:ext uri="{FF2B5EF4-FFF2-40B4-BE49-F238E27FC236}">
                <a16:creationId xmlns:a16="http://schemas.microsoft.com/office/drawing/2014/main" id="{3BC565C2-A6F9-4883-9D8A-B6C1055FFED0}"/>
              </a:ext>
            </a:extLst>
          </p:cNvPr>
          <p:cNvSpPr>
            <a:spLocks noGrp="1"/>
          </p:cNvSpPr>
          <p:nvPr>
            <p:ph type="body" sz="quarter" idx="3"/>
          </p:nvPr>
        </p:nvSpPr>
        <p:spPr/>
        <p:txBody>
          <a:bodyPr/>
          <a:lstStyle/>
          <a:p>
            <a:endParaRPr lang="he-IL"/>
          </a:p>
        </p:txBody>
      </p:sp>
      <p:sp>
        <p:nvSpPr>
          <p:cNvPr id="6" name="תרשים זרימה: מסיים 5">
            <a:extLst>
              <a:ext uri="{FF2B5EF4-FFF2-40B4-BE49-F238E27FC236}">
                <a16:creationId xmlns:a16="http://schemas.microsoft.com/office/drawing/2014/main" id="{FBFAF557-5D8B-4783-9F8B-FED5FEA64D0A}"/>
              </a:ext>
            </a:extLst>
          </p:cNvPr>
          <p:cNvSpPr/>
          <p:nvPr/>
        </p:nvSpPr>
        <p:spPr>
          <a:xfrm>
            <a:off x="3205006" y="1627133"/>
            <a:ext cx="1781476" cy="1039557"/>
          </a:xfrm>
          <a:prstGeom prst="flowChartTerminator">
            <a:avLst/>
          </a:prstGeom>
          <a:solidFill>
            <a:srgbClr val="12B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err="1">
                <a:solidFill>
                  <a:srgbClr val="192A72"/>
                </a:solidFill>
                <a:latin typeface="Varela Round" panose="00000500000000000000" pitchFamily="2" charset="-79"/>
                <a:cs typeface="Varela Round" panose="00000500000000000000" pitchFamily="2" charset="-79"/>
              </a:rPr>
              <a:t>קליאנט</a:t>
            </a:r>
            <a:endParaRPr lang="he-IL" dirty="0">
              <a:solidFill>
                <a:srgbClr val="192A72"/>
              </a:solidFill>
              <a:latin typeface="Varela Round" panose="00000500000000000000" pitchFamily="2" charset="-79"/>
              <a:cs typeface="Varela Round" panose="00000500000000000000" pitchFamily="2" charset="-79"/>
            </a:endParaRPr>
          </a:p>
        </p:txBody>
      </p:sp>
      <p:sp>
        <p:nvSpPr>
          <p:cNvPr id="8" name="תרשים זרימה: מסיים 7">
            <a:extLst>
              <a:ext uri="{FF2B5EF4-FFF2-40B4-BE49-F238E27FC236}">
                <a16:creationId xmlns:a16="http://schemas.microsoft.com/office/drawing/2014/main" id="{52DA626C-2899-4F45-8287-B9DF800569BF}"/>
              </a:ext>
            </a:extLst>
          </p:cNvPr>
          <p:cNvSpPr/>
          <p:nvPr/>
        </p:nvSpPr>
        <p:spPr>
          <a:xfrm>
            <a:off x="768293" y="3258165"/>
            <a:ext cx="1781476" cy="1039557"/>
          </a:xfrm>
          <a:prstGeom prst="flowChartTerminator">
            <a:avLst/>
          </a:prstGeom>
          <a:solidFill>
            <a:srgbClr val="12B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solidFill>
                  <a:srgbClr val="192A72"/>
                </a:solidFill>
                <a:latin typeface="Varela Round" panose="00000500000000000000" pitchFamily="2" charset="-79"/>
                <a:cs typeface="Varela Round" panose="00000500000000000000" pitchFamily="2" charset="-79"/>
              </a:rPr>
              <a:t>ולאר</a:t>
            </a:r>
          </a:p>
        </p:txBody>
      </p:sp>
      <p:sp>
        <p:nvSpPr>
          <p:cNvPr id="11" name="תרשים זרימה: מסיים 10">
            <a:extLst>
              <a:ext uri="{FF2B5EF4-FFF2-40B4-BE49-F238E27FC236}">
                <a16:creationId xmlns:a16="http://schemas.microsoft.com/office/drawing/2014/main" id="{BC9F92E8-0C93-421F-9E12-CA31BE0B2D47}"/>
              </a:ext>
            </a:extLst>
          </p:cNvPr>
          <p:cNvSpPr/>
          <p:nvPr/>
        </p:nvSpPr>
        <p:spPr>
          <a:xfrm>
            <a:off x="5572706" y="3263078"/>
            <a:ext cx="1857755" cy="1002174"/>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err="1">
                <a:solidFill>
                  <a:schemeClr val="bg1"/>
                </a:solidFill>
                <a:latin typeface="Varela Round" panose="00000500000000000000" pitchFamily="2" charset="-79"/>
                <a:cs typeface="Varela Round" panose="00000500000000000000" pitchFamily="2" charset="-79"/>
              </a:rPr>
              <a:t>אליז</a:t>
            </a:r>
            <a:endParaRPr lang="he-IL" dirty="0">
              <a:solidFill>
                <a:schemeClr val="bg1"/>
              </a:solidFill>
              <a:latin typeface="Varela Round" panose="00000500000000000000" pitchFamily="2" charset="-79"/>
              <a:cs typeface="Varela Round" panose="00000500000000000000" pitchFamily="2" charset="-79"/>
            </a:endParaRPr>
          </a:p>
        </p:txBody>
      </p:sp>
      <p:sp>
        <p:nvSpPr>
          <p:cNvPr id="12" name="תרשים זרימה: מסיים 11">
            <a:extLst>
              <a:ext uri="{FF2B5EF4-FFF2-40B4-BE49-F238E27FC236}">
                <a16:creationId xmlns:a16="http://schemas.microsoft.com/office/drawing/2014/main" id="{F372CBE6-BE86-4CC6-A458-A0845FCF401D}"/>
              </a:ext>
            </a:extLst>
          </p:cNvPr>
          <p:cNvSpPr/>
          <p:nvPr/>
        </p:nvSpPr>
        <p:spPr>
          <a:xfrm>
            <a:off x="3205006" y="4896287"/>
            <a:ext cx="1857755" cy="1002174"/>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solidFill>
                  <a:schemeClr val="bg1"/>
                </a:solidFill>
                <a:latin typeface="Varela Round" panose="00000500000000000000" pitchFamily="2" charset="-79"/>
                <a:cs typeface="Varela Round" panose="00000500000000000000" pitchFamily="2" charset="-79"/>
              </a:rPr>
              <a:t>מריאן</a:t>
            </a:r>
          </a:p>
        </p:txBody>
      </p:sp>
      <p:sp>
        <p:nvSpPr>
          <p:cNvPr id="18" name="חץ: מרובע 17">
            <a:extLst>
              <a:ext uri="{FF2B5EF4-FFF2-40B4-BE49-F238E27FC236}">
                <a16:creationId xmlns:a16="http://schemas.microsoft.com/office/drawing/2014/main" id="{1358B176-3B48-4470-8418-8E9F7A2DE558}"/>
              </a:ext>
            </a:extLst>
          </p:cNvPr>
          <p:cNvSpPr/>
          <p:nvPr/>
        </p:nvSpPr>
        <p:spPr>
          <a:xfrm>
            <a:off x="2759455" y="2741887"/>
            <a:ext cx="2640459" cy="2044557"/>
          </a:xfrm>
          <a:prstGeom prst="quad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err="1"/>
              <a:t>הרפגון</a:t>
            </a:r>
            <a:r>
              <a:rPr lang="he-IL" dirty="0"/>
              <a:t> הוא הגורם החוסם</a:t>
            </a:r>
          </a:p>
        </p:txBody>
      </p:sp>
    </p:spTree>
    <p:extLst>
      <p:ext uri="{BB962C8B-B14F-4D97-AF65-F5344CB8AC3E}">
        <p14:creationId xmlns:p14="http://schemas.microsoft.com/office/powerpoint/2010/main" val="3827419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 name="כותרת 4"/>
          <p:cNvSpPr>
            <a:spLocks noGrp="1"/>
          </p:cNvSpPr>
          <p:nvPr>
            <p:ph type="ctrTitle"/>
          </p:nvPr>
        </p:nvSpPr>
        <p:spPr>
          <a:xfrm>
            <a:off x="1" y="1640677"/>
            <a:ext cx="12192001" cy="1260164"/>
          </a:xfrm>
        </p:spPr>
        <p:txBody>
          <a:bodyPr/>
          <a:lstStyle/>
          <a:p>
            <a:r>
              <a:rPr lang="he-IL" dirty="0">
                <a:solidFill>
                  <a:srgbClr val="192A72"/>
                </a:solidFill>
              </a:rPr>
              <a:t>מקורות הקומדיה</a:t>
            </a:r>
          </a:p>
        </p:txBody>
      </p:sp>
      <p:sp>
        <p:nvSpPr>
          <p:cNvPr id="7" name="כותרת משנה 6"/>
          <p:cNvSpPr>
            <a:spLocks noGrp="1"/>
          </p:cNvSpPr>
          <p:nvPr>
            <p:ph type="subTitle" idx="1"/>
          </p:nvPr>
        </p:nvSpPr>
        <p:spPr>
          <a:xfrm>
            <a:off x="1" y="2918426"/>
            <a:ext cx="12192001" cy="642174"/>
          </a:xfrm>
        </p:spPr>
        <p:txBody>
          <a:bodyPr/>
          <a:lstStyle/>
          <a:p>
            <a:r>
              <a:rPr lang="he-IL" dirty="0">
                <a:solidFill>
                  <a:srgbClr val="192A72"/>
                </a:solidFill>
                <a:sym typeface="Varela Round"/>
              </a:rPr>
              <a:t>מיוון העתיקה ועד ימינו</a:t>
            </a:r>
          </a:p>
        </p:txBody>
      </p:sp>
    </p:spTree>
    <p:extLst>
      <p:ext uri="{BB962C8B-B14F-4D97-AF65-F5344CB8AC3E}">
        <p14:creationId xmlns:p14="http://schemas.microsoft.com/office/powerpoint/2010/main" val="3034490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492139F-9AE9-4501-B7AA-38D285B3E540}"/>
              </a:ext>
            </a:extLst>
          </p:cNvPr>
          <p:cNvSpPr>
            <a:spLocks noGrp="1"/>
          </p:cNvSpPr>
          <p:nvPr>
            <p:ph type="title"/>
          </p:nvPr>
        </p:nvSpPr>
        <p:spPr/>
        <p:txBody>
          <a:bodyPr/>
          <a:lstStyle/>
          <a:p>
            <a:r>
              <a:rPr lang="he-IL" dirty="0"/>
              <a:t>הקומדיה הקלאסית</a:t>
            </a:r>
          </a:p>
        </p:txBody>
      </p:sp>
      <p:sp>
        <p:nvSpPr>
          <p:cNvPr id="3" name="מציין מיקום טקסט 2">
            <a:extLst>
              <a:ext uri="{FF2B5EF4-FFF2-40B4-BE49-F238E27FC236}">
                <a16:creationId xmlns:a16="http://schemas.microsoft.com/office/drawing/2014/main" id="{3BC565C2-A6F9-4883-9D8A-B6C1055FFED0}"/>
              </a:ext>
            </a:extLst>
          </p:cNvPr>
          <p:cNvSpPr>
            <a:spLocks noGrp="1"/>
          </p:cNvSpPr>
          <p:nvPr>
            <p:ph type="body" sz="quarter" idx="3"/>
          </p:nvPr>
        </p:nvSpPr>
        <p:spPr/>
        <p:txBody>
          <a:bodyPr/>
          <a:lstStyle/>
          <a:p>
            <a:endParaRPr lang="he-IL"/>
          </a:p>
        </p:txBody>
      </p:sp>
      <p:sp>
        <p:nvSpPr>
          <p:cNvPr id="8" name="תרשים זרימה: מסיים 7">
            <a:extLst>
              <a:ext uri="{FF2B5EF4-FFF2-40B4-BE49-F238E27FC236}">
                <a16:creationId xmlns:a16="http://schemas.microsoft.com/office/drawing/2014/main" id="{52DA626C-2899-4F45-8287-B9DF800569BF}"/>
              </a:ext>
            </a:extLst>
          </p:cNvPr>
          <p:cNvSpPr/>
          <p:nvPr/>
        </p:nvSpPr>
        <p:spPr>
          <a:xfrm>
            <a:off x="2352407" y="3276856"/>
            <a:ext cx="1781476" cy="1039557"/>
          </a:xfrm>
          <a:prstGeom prst="flowChartTerminator">
            <a:avLst/>
          </a:prstGeom>
          <a:solidFill>
            <a:srgbClr val="12B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solidFill>
                  <a:srgbClr val="192A72"/>
                </a:solidFill>
                <a:latin typeface="Varela Round" panose="00000500000000000000" pitchFamily="2" charset="-79"/>
                <a:cs typeface="Varela Round" panose="00000500000000000000" pitchFamily="2" charset="-79"/>
              </a:rPr>
              <a:t>צעירה מאוהבת</a:t>
            </a:r>
          </a:p>
        </p:txBody>
      </p:sp>
      <p:sp>
        <p:nvSpPr>
          <p:cNvPr id="11" name="תרשים זרימה: מסיים 10">
            <a:extLst>
              <a:ext uri="{FF2B5EF4-FFF2-40B4-BE49-F238E27FC236}">
                <a16:creationId xmlns:a16="http://schemas.microsoft.com/office/drawing/2014/main" id="{BC9F92E8-0C93-421F-9E12-CA31BE0B2D47}"/>
              </a:ext>
            </a:extLst>
          </p:cNvPr>
          <p:cNvSpPr/>
          <p:nvPr/>
        </p:nvSpPr>
        <p:spPr>
          <a:xfrm>
            <a:off x="7370884" y="3295548"/>
            <a:ext cx="1857755" cy="1002174"/>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solidFill>
                  <a:schemeClr val="bg1"/>
                </a:solidFill>
                <a:latin typeface="Varela Round" panose="00000500000000000000" pitchFamily="2" charset="-79"/>
                <a:cs typeface="Varela Round" panose="00000500000000000000" pitchFamily="2" charset="-79"/>
              </a:rPr>
              <a:t>צעיר מאוהב</a:t>
            </a:r>
          </a:p>
        </p:txBody>
      </p:sp>
      <p:sp>
        <p:nvSpPr>
          <p:cNvPr id="4" name="חץ: שמאלה-ימינה-למעלה 3">
            <a:extLst>
              <a:ext uri="{FF2B5EF4-FFF2-40B4-BE49-F238E27FC236}">
                <a16:creationId xmlns:a16="http://schemas.microsoft.com/office/drawing/2014/main" id="{511632D5-F05B-49ED-827A-40E642896B71}"/>
              </a:ext>
            </a:extLst>
          </p:cNvPr>
          <p:cNvSpPr/>
          <p:nvPr/>
        </p:nvSpPr>
        <p:spPr>
          <a:xfrm>
            <a:off x="4366517" y="2680366"/>
            <a:ext cx="2743200" cy="1636047"/>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הגורם החוסם</a:t>
            </a:r>
          </a:p>
        </p:txBody>
      </p:sp>
      <p:sp>
        <p:nvSpPr>
          <p:cNvPr id="10" name="תרשים זרימה: מסיים 9">
            <a:extLst>
              <a:ext uri="{FF2B5EF4-FFF2-40B4-BE49-F238E27FC236}">
                <a16:creationId xmlns:a16="http://schemas.microsoft.com/office/drawing/2014/main" id="{B8BD6293-8FAA-472C-99D7-71FC026BB383}"/>
              </a:ext>
            </a:extLst>
          </p:cNvPr>
          <p:cNvSpPr/>
          <p:nvPr/>
        </p:nvSpPr>
        <p:spPr>
          <a:xfrm>
            <a:off x="4668771" y="1613234"/>
            <a:ext cx="1857755" cy="1067132"/>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solidFill>
                  <a:schemeClr val="bg1"/>
                </a:solidFill>
                <a:latin typeface="Varela Round" panose="00000500000000000000" pitchFamily="2" charset="-79"/>
                <a:cs typeface="Varela Round" panose="00000500000000000000" pitchFamily="2" charset="-79"/>
              </a:rPr>
              <a:t>דמות שעוזרת להתגבר </a:t>
            </a:r>
          </a:p>
        </p:txBody>
      </p:sp>
    </p:spTree>
    <p:extLst>
      <p:ext uri="{BB962C8B-B14F-4D97-AF65-F5344CB8AC3E}">
        <p14:creationId xmlns:p14="http://schemas.microsoft.com/office/powerpoint/2010/main" val="450287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B6CF284-FB3E-4DA4-B2B2-871567B10302}"/>
              </a:ext>
            </a:extLst>
          </p:cNvPr>
          <p:cNvSpPr>
            <a:spLocks noGrp="1"/>
          </p:cNvSpPr>
          <p:nvPr>
            <p:ph type="title"/>
          </p:nvPr>
        </p:nvSpPr>
        <p:spPr>
          <a:xfrm>
            <a:off x="2457301" y="645682"/>
            <a:ext cx="9642231" cy="720000"/>
          </a:xfrm>
        </p:spPr>
        <p:txBody>
          <a:bodyPr/>
          <a:lstStyle/>
          <a:p>
            <a:r>
              <a:rPr lang="he-IL" dirty="0"/>
              <a:t>קומדיה </a:t>
            </a:r>
            <a:r>
              <a:rPr lang="he-IL" dirty="0" err="1"/>
              <a:t>דל'ארטה</a:t>
            </a:r>
            <a:br>
              <a:rPr lang="he-IL" dirty="0"/>
            </a:br>
            <a:r>
              <a:rPr lang="he-IL" dirty="0"/>
              <a:t> </a:t>
            </a:r>
          </a:p>
        </p:txBody>
      </p:sp>
      <p:sp>
        <p:nvSpPr>
          <p:cNvPr id="3" name="מציין מיקום טקסט 2">
            <a:extLst>
              <a:ext uri="{FF2B5EF4-FFF2-40B4-BE49-F238E27FC236}">
                <a16:creationId xmlns:a16="http://schemas.microsoft.com/office/drawing/2014/main" id="{7410A449-0BCB-43A7-80FE-155234C9379E}"/>
              </a:ext>
            </a:extLst>
          </p:cNvPr>
          <p:cNvSpPr>
            <a:spLocks noGrp="1"/>
          </p:cNvSpPr>
          <p:nvPr>
            <p:ph type="body" sz="quarter" idx="3"/>
          </p:nvPr>
        </p:nvSpPr>
        <p:spPr/>
        <p:txBody>
          <a:bodyPr/>
          <a:lstStyle/>
          <a:p>
            <a:endParaRPr lang="he-IL"/>
          </a:p>
        </p:txBody>
      </p:sp>
      <p:sp>
        <p:nvSpPr>
          <p:cNvPr id="4" name="מציין מיקום תוכן 3">
            <a:extLst>
              <a:ext uri="{FF2B5EF4-FFF2-40B4-BE49-F238E27FC236}">
                <a16:creationId xmlns:a16="http://schemas.microsoft.com/office/drawing/2014/main" id="{EA6820CD-58FF-49A8-AE2D-D81BF5371142}"/>
              </a:ext>
            </a:extLst>
          </p:cNvPr>
          <p:cNvSpPr>
            <a:spLocks noGrp="1"/>
          </p:cNvSpPr>
          <p:nvPr>
            <p:ph sz="quarter" idx="4"/>
          </p:nvPr>
        </p:nvSpPr>
        <p:spPr/>
        <p:txBody>
          <a:bodyPr/>
          <a:lstStyle/>
          <a:p>
            <a:r>
              <a:rPr lang="he-IL" dirty="0"/>
              <a:t>באמצע המאה ה-15 התפתח סגנון באיטליה שנקרא קומדיה </a:t>
            </a:r>
            <a:r>
              <a:rPr lang="he-IL" dirty="0" err="1"/>
              <a:t>דל'ארטה</a:t>
            </a:r>
            <a:r>
              <a:rPr lang="he-IL" dirty="0"/>
              <a:t>.</a:t>
            </a:r>
          </a:p>
          <a:p>
            <a:r>
              <a:rPr lang="he-IL" dirty="0"/>
              <a:t>הדמויות בו היו במסגרת של טיפוסים קבועים - משרתים, מאהבים, זקנים ועוד. </a:t>
            </a:r>
          </a:p>
        </p:txBody>
      </p:sp>
      <p:pic>
        <p:nvPicPr>
          <p:cNvPr id="6" name="תמונה 5" descr="תמונה שמכילה שונה, קבוצה, צילום, צרור&#10;&#10;התיאור נוצר באופן אוטומטי">
            <a:extLst>
              <a:ext uri="{FF2B5EF4-FFF2-40B4-BE49-F238E27FC236}">
                <a16:creationId xmlns:a16="http://schemas.microsoft.com/office/drawing/2014/main" id="{9EC9033B-88C4-4763-824C-D20AFC779E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2267" y="1185681"/>
            <a:ext cx="2809456" cy="3970962"/>
          </a:xfrm>
          <a:prstGeom prst="rect">
            <a:avLst/>
          </a:prstGeom>
        </p:spPr>
      </p:pic>
      <p:pic>
        <p:nvPicPr>
          <p:cNvPr id="8" name="תמונה 7" descr="תמונה שמכילה מסיכה&#10;&#10;התיאור נוצר באופן אוטומטי">
            <a:extLst>
              <a:ext uri="{FF2B5EF4-FFF2-40B4-BE49-F238E27FC236}">
                <a16:creationId xmlns:a16="http://schemas.microsoft.com/office/drawing/2014/main" id="{8C6C8A42-2CED-4D46-AEBD-0D80A33546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2178" y="3677924"/>
            <a:ext cx="2085975" cy="2200275"/>
          </a:xfrm>
          <a:prstGeom prst="rect">
            <a:avLst/>
          </a:prstGeom>
        </p:spPr>
      </p:pic>
      <p:pic>
        <p:nvPicPr>
          <p:cNvPr id="10" name="תמונה 9" descr="תמונה שמכילה ישיבה, שולחן, אגרטל, כהה&#10;&#10;התיאור נוצר באופן אוטומטי">
            <a:extLst>
              <a:ext uri="{FF2B5EF4-FFF2-40B4-BE49-F238E27FC236}">
                <a16:creationId xmlns:a16="http://schemas.microsoft.com/office/drawing/2014/main" id="{157BBD71-8083-4060-8001-E4ABCD9A18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8346" y="3677924"/>
            <a:ext cx="2466975" cy="1847850"/>
          </a:xfrm>
          <a:prstGeom prst="rect">
            <a:avLst/>
          </a:prstGeom>
        </p:spPr>
      </p:pic>
    </p:spTree>
    <p:extLst>
      <p:ext uri="{BB962C8B-B14F-4D97-AF65-F5344CB8AC3E}">
        <p14:creationId xmlns:p14="http://schemas.microsoft.com/office/powerpoint/2010/main" val="96140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A9DD826-BB5F-4C46-8943-B59B2729BFBC}"/>
              </a:ext>
            </a:extLst>
          </p:cNvPr>
          <p:cNvSpPr>
            <a:spLocks noGrp="1"/>
          </p:cNvSpPr>
          <p:nvPr>
            <p:ph type="title"/>
          </p:nvPr>
        </p:nvSpPr>
        <p:spPr>
          <a:xfrm>
            <a:off x="5662839" y="200157"/>
            <a:ext cx="9642231" cy="720000"/>
          </a:xfrm>
        </p:spPr>
        <p:txBody>
          <a:bodyPr/>
          <a:lstStyle/>
          <a:p>
            <a:r>
              <a:rPr lang="he-IL" dirty="0"/>
              <a:t>משימה</a:t>
            </a:r>
          </a:p>
        </p:txBody>
      </p:sp>
      <p:sp>
        <p:nvSpPr>
          <p:cNvPr id="3" name="מציין מיקום טקסט 2">
            <a:extLst>
              <a:ext uri="{FF2B5EF4-FFF2-40B4-BE49-F238E27FC236}">
                <a16:creationId xmlns:a16="http://schemas.microsoft.com/office/drawing/2014/main" id="{F3AE366F-BC76-458E-B2AF-13005312DF78}"/>
              </a:ext>
            </a:extLst>
          </p:cNvPr>
          <p:cNvSpPr>
            <a:spLocks noGrp="1"/>
          </p:cNvSpPr>
          <p:nvPr>
            <p:ph type="body" sz="quarter" idx="3"/>
          </p:nvPr>
        </p:nvSpPr>
        <p:spPr/>
        <p:txBody>
          <a:bodyPr/>
          <a:lstStyle/>
          <a:p>
            <a:endParaRPr lang="he-IL" dirty="0"/>
          </a:p>
        </p:txBody>
      </p:sp>
      <p:sp>
        <p:nvSpPr>
          <p:cNvPr id="4" name="מציין מיקום תוכן 3">
            <a:extLst>
              <a:ext uri="{FF2B5EF4-FFF2-40B4-BE49-F238E27FC236}">
                <a16:creationId xmlns:a16="http://schemas.microsoft.com/office/drawing/2014/main" id="{CAE9A3C9-ED6D-4E31-B16F-2F51EEC6B251}"/>
              </a:ext>
            </a:extLst>
          </p:cNvPr>
          <p:cNvSpPr>
            <a:spLocks noGrp="1"/>
          </p:cNvSpPr>
          <p:nvPr>
            <p:ph sz="quarter" idx="4"/>
          </p:nvPr>
        </p:nvSpPr>
        <p:spPr/>
        <p:txBody>
          <a:bodyPr/>
          <a:lstStyle/>
          <a:p>
            <a:r>
              <a:rPr lang="he-IL" dirty="0"/>
              <a:t>חשבו על סרט קומדיה עכשיו שראיתם לאחרונה</a:t>
            </a:r>
          </a:p>
          <a:p>
            <a:r>
              <a:rPr lang="he-IL" dirty="0"/>
              <a:t>כתבו את המבנה שלו</a:t>
            </a:r>
          </a:p>
          <a:p>
            <a:r>
              <a:rPr lang="he-IL" dirty="0"/>
              <a:t>האם מבנה הקומדיה השתנה במשך 2500 שנים?</a:t>
            </a:r>
          </a:p>
        </p:txBody>
      </p:sp>
      <p:sp>
        <p:nvSpPr>
          <p:cNvPr id="5" name="תרשים זרימה: מסיים 4">
            <a:extLst>
              <a:ext uri="{FF2B5EF4-FFF2-40B4-BE49-F238E27FC236}">
                <a16:creationId xmlns:a16="http://schemas.microsoft.com/office/drawing/2014/main" id="{B5C999E6-28E8-4F3A-9508-95A66078455D}"/>
              </a:ext>
            </a:extLst>
          </p:cNvPr>
          <p:cNvSpPr/>
          <p:nvPr/>
        </p:nvSpPr>
        <p:spPr>
          <a:xfrm>
            <a:off x="6569500" y="3552402"/>
            <a:ext cx="1857755" cy="1002174"/>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solidFill>
                  <a:schemeClr val="bg1"/>
                </a:solidFill>
                <a:latin typeface="Varela Round" panose="00000500000000000000" pitchFamily="2" charset="-79"/>
                <a:cs typeface="Varela Round" panose="00000500000000000000" pitchFamily="2" charset="-79"/>
              </a:rPr>
              <a:t>צעיר טוב לב</a:t>
            </a:r>
          </a:p>
        </p:txBody>
      </p:sp>
      <p:cxnSp>
        <p:nvCxnSpPr>
          <p:cNvPr id="6" name="מחבר חץ ישר 5">
            <a:extLst>
              <a:ext uri="{FF2B5EF4-FFF2-40B4-BE49-F238E27FC236}">
                <a16:creationId xmlns:a16="http://schemas.microsoft.com/office/drawing/2014/main" id="{45C81E07-69B3-4B39-884A-DC81373C676E}"/>
              </a:ext>
            </a:extLst>
          </p:cNvPr>
          <p:cNvCxnSpPr>
            <a:cxnSpLocks/>
          </p:cNvCxnSpPr>
          <p:nvPr/>
        </p:nvCxnSpPr>
        <p:spPr>
          <a:xfrm flipH="1">
            <a:off x="4304872" y="4093951"/>
            <a:ext cx="2013734" cy="0"/>
          </a:xfrm>
          <a:prstGeom prst="straightConnector1">
            <a:avLst/>
          </a:prstGeom>
          <a:ln w="76200">
            <a:solidFill>
              <a:srgbClr val="192A72"/>
            </a:solidFill>
            <a:tailEnd type="triangle"/>
          </a:ln>
        </p:spPr>
        <p:style>
          <a:lnRef idx="1">
            <a:schemeClr val="accent1"/>
          </a:lnRef>
          <a:fillRef idx="0">
            <a:schemeClr val="accent1"/>
          </a:fillRef>
          <a:effectRef idx="0">
            <a:schemeClr val="accent1"/>
          </a:effectRef>
          <a:fontRef idx="minor">
            <a:schemeClr val="tx1"/>
          </a:fontRef>
        </p:style>
      </p:cxnSp>
      <p:sp>
        <p:nvSpPr>
          <p:cNvPr id="9" name="תרשים זרימה: מסיים 8">
            <a:extLst>
              <a:ext uri="{FF2B5EF4-FFF2-40B4-BE49-F238E27FC236}">
                <a16:creationId xmlns:a16="http://schemas.microsoft.com/office/drawing/2014/main" id="{B7A5E8F6-C392-48DC-8D90-B9ABF8CD0EF9}"/>
              </a:ext>
            </a:extLst>
          </p:cNvPr>
          <p:cNvSpPr/>
          <p:nvPr/>
        </p:nvSpPr>
        <p:spPr>
          <a:xfrm>
            <a:off x="2172086" y="3592864"/>
            <a:ext cx="1857755" cy="1002174"/>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solidFill>
                  <a:schemeClr val="bg1"/>
                </a:solidFill>
                <a:latin typeface="Varela Round" panose="00000500000000000000" pitchFamily="2" charset="-79"/>
                <a:cs typeface="Varela Round" panose="00000500000000000000" pitchFamily="2" charset="-79"/>
              </a:rPr>
              <a:t>מנסה להשיג מטרה</a:t>
            </a:r>
          </a:p>
          <a:p>
            <a:pPr algn="ctr"/>
            <a:r>
              <a:rPr lang="he-IL" dirty="0">
                <a:solidFill>
                  <a:schemeClr val="bg1"/>
                </a:solidFill>
                <a:latin typeface="Varela Round" panose="00000500000000000000" pitchFamily="2" charset="-79"/>
                <a:cs typeface="Varela Round" panose="00000500000000000000" pitchFamily="2" charset="-79"/>
              </a:rPr>
              <a:t>(בדרך כלל אהבה)</a:t>
            </a:r>
          </a:p>
        </p:txBody>
      </p:sp>
      <p:sp>
        <p:nvSpPr>
          <p:cNvPr id="10" name="תרשים זרימה: מסיים 9">
            <a:extLst>
              <a:ext uri="{FF2B5EF4-FFF2-40B4-BE49-F238E27FC236}">
                <a16:creationId xmlns:a16="http://schemas.microsoft.com/office/drawing/2014/main" id="{BCBA14D8-6E04-48B7-8C59-209962800F43}"/>
              </a:ext>
            </a:extLst>
          </p:cNvPr>
          <p:cNvSpPr/>
          <p:nvPr/>
        </p:nvSpPr>
        <p:spPr>
          <a:xfrm rot="5400000">
            <a:off x="4294643" y="3689125"/>
            <a:ext cx="2237899" cy="1002174"/>
          </a:xfrm>
          <a:prstGeom prst="flowChartTerminator">
            <a:avLst/>
          </a:prstGeom>
          <a:solidFill>
            <a:srgbClr val="12B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solidFill>
                  <a:srgbClr val="192A72"/>
                </a:solidFill>
                <a:latin typeface="Varela Round" panose="00000500000000000000" pitchFamily="2" charset="-79"/>
                <a:cs typeface="Varela Round" panose="00000500000000000000" pitchFamily="2" charset="-79"/>
              </a:rPr>
              <a:t>גורם חוסם</a:t>
            </a:r>
          </a:p>
        </p:txBody>
      </p:sp>
    </p:spTree>
    <p:extLst>
      <p:ext uri="{BB962C8B-B14F-4D97-AF65-F5344CB8AC3E}">
        <p14:creationId xmlns:p14="http://schemas.microsoft.com/office/powerpoint/2010/main" val="27854471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DFAF316-922A-4BB9-B25E-4D606B93F572}"/>
              </a:ext>
            </a:extLst>
          </p:cNvPr>
          <p:cNvSpPr>
            <a:spLocks noGrp="1"/>
          </p:cNvSpPr>
          <p:nvPr>
            <p:ph type="title"/>
          </p:nvPr>
        </p:nvSpPr>
        <p:spPr/>
        <p:txBody>
          <a:bodyPr/>
          <a:lstStyle/>
          <a:p>
            <a:r>
              <a:rPr lang="he-IL" dirty="0"/>
              <a:t>חזרה למחזה שלנו</a:t>
            </a:r>
          </a:p>
        </p:txBody>
      </p:sp>
      <p:sp>
        <p:nvSpPr>
          <p:cNvPr id="3" name="מציין מיקום טקסט 2">
            <a:extLst>
              <a:ext uri="{FF2B5EF4-FFF2-40B4-BE49-F238E27FC236}">
                <a16:creationId xmlns:a16="http://schemas.microsoft.com/office/drawing/2014/main" id="{68841ABB-A0FC-42BA-8F1A-8FFA89927133}"/>
              </a:ext>
            </a:extLst>
          </p:cNvPr>
          <p:cNvSpPr>
            <a:spLocks noGrp="1"/>
          </p:cNvSpPr>
          <p:nvPr>
            <p:ph type="body" sz="quarter" idx="3"/>
          </p:nvPr>
        </p:nvSpPr>
        <p:spPr/>
        <p:txBody>
          <a:bodyPr/>
          <a:lstStyle/>
          <a:p>
            <a:endParaRPr lang="he-IL" dirty="0"/>
          </a:p>
        </p:txBody>
      </p:sp>
      <p:sp>
        <p:nvSpPr>
          <p:cNvPr id="4" name="מציין מיקום תוכן 3">
            <a:extLst>
              <a:ext uri="{FF2B5EF4-FFF2-40B4-BE49-F238E27FC236}">
                <a16:creationId xmlns:a16="http://schemas.microsoft.com/office/drawing/2014/main" id="{6B72174F-5E2C-4B6D-B530-D7E7FE4BDE78}"/>
              </a:ext>
            </a:extLst>
          </p:cNvPr>
          <p:cNvSpPr>
            <a:spLocks noGrp="1"/>
          </p:cNvSpPr>
          <p:nvPr>
            <p:ph sz="quarter" idx="4"/>
          </p:nvPr>
        </p:nvSpPr>
        <p:spPr/>
        <p:txBody>
          <a:bodyPr/>
          <a:lstStyle/>
          <a:p>
            <a:r>
              <a:rPr lang="he-IL" dirty="0"/>
              <a:t>מבנה קלאסי כפול שנים</a:t>
            </a:r>
          </a:p>
          <a:p>
            <a:r>
              <a:rPr lang="he-IL" dirty="0"/>
              <a:t>סימטריה – לכל דמות יש דמות מקבילה</a:t>
            </a:r>
          </a:p>
          <a:p>
            <a:r>
              <a:rPr lang="he-IL" dirty="0"/>
              <a:t>זוג צעירים מאוהב בזוג צעירים</a:t>
            </a:r>
          </a:p>
          <a:p>
            <a:r>
              <a:rPr lang="he-IL" dirty="0"/>
              <a:t>זקן קמצן מול זקן נדיב</a:t>
            </a:r>
          </a:p>
          <a:p>
            <a:pPr marL="96848" indent="0">
              <a:buNone/>
            </a:pPr>
            <a:endParaRPr lang="he-IL" dirty="0"/>
          </a:p>
        </p:txBody>
      </p:sp>
      <p:pic>
        <p:nvPicPr>
          <p:cNvPr id="7" name="תמונה 6" descr="תמונה שמכילה אדם, בגדים, אישה, עמידה&#10;&#10;התיאור נוצר באופן אוטומטי">
            <a:extLst>
              <a:ext uri="{FF2B5EF4-FFF2-40B4-BE49-F238E27FC236}">
                <a16:creationId xmlns:a16="http://schemas.microsoft.com/office/drawing/2014/main" id="{CC0E8367-6EE8-4AD4-98AA-26BC95C403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5796" y="3642190"/>
            <a:ext cx="3901440" cy="2602992"/>
          </a:xfrm>
          <a:prstGeom prst="rect">
            <a:avLst/>
          </a:prstGeom>
        </p:spPr>
      </p:pic>
      <p:sp>
        <p:nvSpPr>
          <p:cNvPr id="8" name="חץ: מרובע 7">
            <a:extLst>
              <a:ext uri="{FF2B5EF4-FFF2-40B4-BE49-F238E27FC236}">
                <a16:creationId xmlns:a16="http://schemas.microsoft.com/office/drawing/2014/main" id="{34E1F06F-5BB2-4593-BC99-1AC7DC91DD0C}"/>
              </a:ext>
            </a:extLst>
          </p:cNvPr>
          <p:cNvSpPr/>
          <p:nvPr/>
        </p:nvSpPr>
        <p:spPr>
          <a:xfrm>
            <a:off x="1095042" y="3306966"/>
            <a:ext cx="2640459" cy="2044557"/>
          </a:xfrm>
          <a:prstGeom prst="quad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err="1">
                <a:solidFill>
                  <a:srgbClr val="192A72"/>
                </a:solidFill>
              </a:rPr>
              <a:t>הרפגון</a:t>
            </a:r>
            <a:r>
              <a:rPr lang="he-IL" dirty="0">
                <a:solidFill>
                  <a:srgbClr val="192A72"/>
                </a:solidFill>
              </a:rPr>
              <a:t> הוא הגורם החוסם</a:t>
            </a:r>
          </a:p>
        </p:txBody>
      </p:sp>
    </p:spTree>
    <p:extLst>
      <p:ext uri="{BB962C8B-B14F-4D97-AF65-F5344CB8AC3E}">
        <p14:creationId xmlns:p14="http://schemas.microsoft.com/office/powerpoint/2010/main" val="193137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5CFD996-273D-4ACF-B2A4-BCD8F41BA644}"/>
              </a:ext>
            </a:extLst>
          </p:cNvPr>
          <p:cNvSpPr>
            <a:spLocks noGrp="1"/>
          </p:cNvSpPr>
          <p:nvPr>
            <p:ph type="title"/>
          </p:nvPr>
        </p:nvSpPr>
        <p:spPr/>
        <p:txBody>
          <a:bodyPr/>
          <a:lstStyle/>
          <a:p>
            <a:endParaRPr lang="he-IL"/>
          </a:p>
        </p:txBody>
      </p:sp>
      <p:sp>
        <p:nvSpPr>
          <p:cNvPr id="3" name="מציין מיקום טקסט 2">
            <a:extLst>
              <a:ext uri="{FF2B5EF4-FFF2-40B4-BE49-F238E27FC236}">
                <a16:creationId xmlns:a16="http://schemas.microsoft.com/office/drawing/2014/main" id="{F8C3B6D0-B724-4B74-90E8-9802A6AF1C4E}"/>
              </a:ext>
            </a:extLst>
          </p:cNvPr>
          <p:cNvSpPr>
            <a:spLocks noGrp="1"/>
          </p:cNvSpPr>
          <p:nvPr>
            <p:ph type="body" sz="quarter" idx="3"/>
          </p:nvPr>
        </p:nvSpPr>
        <p:spPr/>
        <p:txBody>
          <a:bodyPr/>
          <a:lstStyle/>
          <a:p>
            <a:endParaRPr lang="he-IL"/>
          </a:p>
        </p:txBody>
      </p:sp>
      <p:sp>
        <p:nvSpPr>
          <p:cNvPr id="4" name="מציין מיקום תוכן 3">
            <a:extLst>
              <a:ext uri="{FF2B5EF4-FFF2-40B4-BE49-F238E27FC236}">
                <a16:creationId xmlns:a16="http://schemas.microsoft.com/office/drawing/2014/main" id="{61753F51-76CF-46B3-8B3D-925FD53D88E4}"/>
              </a:ext>
            </a:extLst>
          </p:cNvPr>
          <p:cNvSpPr>
            <a:spLocks noGrp="1"/>
          </p:cNvSpPr>
          <p:nvPr>
            <p:ph sz="quarter" idx="4"/>
          </p:nvPr>
        </p:nvSpPr>
        <p:spPr/>
        <p:txBody>
          <a:bodyPr/>
          <a:lstStyle/>
          <a:p>
            <a:r>
              <a:rPr lang="he-IL" dirty="0"/>
              <a:t>דמויות נוספות במחזה:</a:t>
            </a:r>
          </a:p>
          <a:p>
            <a:r>
              <a:rPr lang="he-IL" dirty="0" err="1"/>
              <a:t>פרוֹזין</a:t>
            </a:r>
            <a:r>
              <a:rPr lang="he-IL" dirty="0"/>
              <a:t> - מתווכת לכל עניין.</a:t>
            </a:r>
          </a:p>
          <a:p>
            <a:r>
              <a:rPr lang="he-IL" dirty="0"/>
              <a:t>לָה פְלֶש - משרתו של </a:t>
            </a:r>
            <a:r>
              <a:rPr lang="he-IL" dirty="0" err="1"/>
              <a:t>קליאנט</a:t>
            </a:r>
            <a:r>
              <a:rPr lang="he-IL" dirty="0"/>
              <a:t>.</a:t>
            </a:r>
          </a:p>
          <a:p>
            <a:r>
              <a:rPr lang="he-IL" dirty="0"/>
              <a:t>אדון ז'אק - טבח ועגלונו של </a:t>
            </a:r>
            <a:r>
              <a:rPr lang="he-IL" dirty="0" err="1"/>
              <a:t>הרפגון</a:t>
            </a:r>
            <a:endParaRPr lang="he-IL" dirty="0"/>
          </a:p>
        </p:txBody>
      </p:sp>
      <p:pic>
        <p:nvPicPr>
          <p:cNvPr id="6" name="תמונה 5" descr="תמונה שמכילה רקדן, ספורט, אדם, אנשים&#10;&#10;התיאור נוצר באופן אוטומטי">
            <a:extLst>
              <a:ext uri="{FF2B5EF4-FFF2-40B4-BE49-F238E27FC236}">
                <a16:creationId xmlns:a16="http://schemas.microsoft.com/office/drawing/2014/main" id="{D45BE6B1-4160-4DC1-A5DB-E528279633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739" y="1725681"/>
            <a:ext cx="2631091" cy="3946637"/>
          </a:xfrm>
          <a:prstGeom prst="rect">
            <a:avLst/>
          </a:prstGeom>
        </p:spPr>
      </p:pic>
    </p:spTree>
    <p:extLst>
      <p:ext uri="{BB962C8B-B14F-4D97-AF65-F5344CB8AC3E}">
        <p14:creationId xmlns:p14="http://schemas.microsoft.com/office/powerpoint/2010/main" val="41027181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B50613A-7308-4320-9EF0-BF43C84E35EA}"/>
              </a:ext>
            </a:extLst>
          </p:cNvPr>
          <p:cNvSpPr>
            <a:spLocks noGrp="1"/>
          </p:cNvSpPr>
          <p:nvPr>
            <p:ph type="title"/>
          </p:nvPr>
        </p:nvSpPr>
        <p:spPr/>
        <p:txBody>
          <a:bodyPr/>
          <a:lstStyle/>
          <a:p>
            <a:r>
              <a:rPr lang="he-IL" dirty="0"/>
              <a:t>הקמצן של </a:t>
            </a:r>
            <a:r>
              <a:rPr lang="he-IL" dirty="0" err="1"/>
              <a:t>מולייר</a:t>
            </a:r>
            <a:endParaRPr lang="he-IL" dirty="0"/>
          </a:p>
        </p:txBody>
      </p:sp>
      <p:sp>
        <p:nvSpPr>
          <p:cNvPr id="3" name="מציין מיקום טקסט 2">
            <a:extLst>
              <a:ext uri="{FF2B5EF4-FFF2-40B4-BE49-F238E27FC236}">
                <a16:creationId xmlns:a16="http://schemas.microsoft.com/office/drawing/2014/main" id="{A310F20A-5ECB-4F29-A4BD-87157BCA28CF}"/>
              </a:ext>
            </a:extLst>
          </p:cNvPr>
          <p:cNvSpPr>
            <a:spLocks noGrp="1"/>
          </p:cNvSpPr>
          <p:nvPr>
            <p:ph type="body" sz="quarter" idx="3"/>
          </p:nvPr>
        </p:nvSpPr>
        <p:spPr/>
        <p:txBody>
          <a:bodyPr/>
          <a:lstStyle/>
          <a:p>
            <a:endParaRPr lang="he-IL"/>
          </a:p>
        </p:txBody>
      </p:sp>
      <p:sp>
        <p:nvSpPr>
          <p:cNvPr id="4" name="מציין מיקום תוכן 3">
            <a:extLst>
              <a:ext uri="{FF2B5EF4-FFF2-40B4-BE49-F238E27FC236}">
                <a16:creationId xmlns:a16="http://schemas.microsoft.com/office/drawing/2014/main" id="{074D8298-193E-4DD8-AE9A-10B352DD1744}"/>
              </a:ext>
            </a:extLst>
          </p:cNvPr>
          <p:cNvSpPr>
            <a:spLocks noGrp="1"/>
          </p:cNvSpPr>
          <p:nvPr>
            <p:ph sz="quarter" idx="4"/>
          </p:nvPr>
        </p:nvSpPr>
        <p:spPr/>
        <p:txBody>
          <a:bodyPr/>
          <a:lstStyle/>
          <a:p>
            <a:r>
              <a:rPr lang="he-IL" dirty="0"/>
              <a:t>מבנה הקומדיה נשאר זהה.</a:t>
            </a:r>
          </a:p>
          <a:p>
            <a:r>
              <a:rPr lang="he-IL" dirty="0"/>
              <a:t>מה שמייחד כל מחזה הוא בדרך מה מספרים את הסיפור ומציגים את הדמויות.</a:t>
            </a:r>
          </a:p>
          <a:p>
            <a:r>
              <a:rPr lang="he-IL" dirty="0"/>
              <a:t>הכישרון של המחזאי בא לידי ביטוי במונולוגים, בדיאלוגים ובדרך אפיון הדמויות.</a:t>
            </a:r>
          </a:p>
          <a:p>
            <a:endParaRPr lang="he-IL" dirty="0"/>
          </a:p>
        </p:txBody>
      </p:sp>
    </p:spTree>
    <p:extLst>
      <p:ext uri="{BB962C8B-B14F-4D97-AF65-F5344CB8AC3E}">
        <p14:creationId xmlns:p14="http://schemas.microsoft.com/office/powerpoint/2010/main" val="36333386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1D65320-CEBA-458E-B198-30718F16BD12}"/>
              </a:ext>
            </a:extLst>
          </p:cNvPr>
          <p:cNvSpPr>
            <a:spLocks noGrp="1"/>
          </p:cNvSpPr>
          <p:nvPr>
            <p:ph type="title"/>
          </p:nvPr>
        </p:nvSpPr>
        <p:spPr/>
        <p:txBody>
          <a:bodyPr/>
          <a:lstStyle/>
          <a:p>
            <a:r>
              <a:rPr lang="he-IL" dirty="0"/>
              <a:t>המונולוג - </a:t>
            </a:r>
            <a:r>
              <a:rPr lang="he-IL" b="0" dirty="0"/>
              <a:t>שיחת יחיד</a:t>
            </a:r>
          </a:p>
        </p:txBody>
      </p:sp>
      <p:sp>
        <p:nvSpPr>
          <p:cNvPr id="3" name="מציין מיקום טקסט 2">
            <a:extLst>
              <a:ext uri="{FF2B5EF4-FFF2-40B4-BE49-F238E27FC236}">
                <a16:creationId xmlns:a16="http://schemas.microsoft.com/office/drawing/2014/main" id="{837F501B-D82B-4271-90E1-3BB68FD35007}"/>
              </a:ext>
            </a:extLst>
          </p:cNvPr>
          <p:cNvSpPr>
            <a:spLocks noGrp="1"/>
          </p:cNvSpPr>
          <p:nvPr>
            <p:ph type="body" sz="quarter" idx="3"/>
          </p:nvPr>
        </p:nvSpPr>
        <p:spPr/>
        <p:txBody>
          <a:bodyPr/>
          <a:lstStyle/>
          <a:p>
            <a:r>
              <a:rPr lang="he-IL" dirty="0"/>
              <a:t>מערכה רביעית, תמונה שביעית</a:t>
            </a:r>
          </a:p>
        </p:txBody>
      </p:sp>
      <p:pic>
        <p:nvPicPr>
          <p:cNvPr id="9" name="מציין מיקום תוכן 8" descr="תמונה שמכילה טקסט&#10;&#10;התיאור נוצר באופן אוטומטי">
            <a:extLst>
              <a:ext uri="{FF2B5EF4-FFF2-40B4-BE49-F238E27FC236}">
                <a16:creationId xmlns:a16="http://schemas.microsoft.com/office/drawing/2014/main" id="{5A6B1227-9B72-4061-8E5B-4C2CC977430C}"/>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4446955" y="1725680"/>
            <a:ext cx="5434724" cy="2610013"/>
          </a:xfrm>
        </p:spPr>
      </p:pic>
      <p:pic>
        <p:nvPicPr>
          <p:cNvPr id="11" name="תמונה 10" descr="תמונה שמכילה טקסט, עיתון&#10;&#10;התיאור נוצר באופן אוטומטי">
            <a:extLst>
              <a:ext uri="{FF2B5EF4-FFF2-40B4-BE49-F238E27FC236}">
                <a16:creationId xmlns:a16="http://schemas.microsoft.com/office/drawing/2014/main" id="{1FD7DEE1-D796-443E-960A-8B8B85DBA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854" y="1978268"/>
            <a:ext cx="4691447" cy="3621694"/>
          </a:xfrm>
          <a:prstGeom prst="rect">
            <a:avLst/>
          </a:prstGeom>
        </p:spPr>
      </p:pic>
    </p:spTree>
    <p:extLst>
      <p:ext uri="{BB962C8B-B14F-4D97-AF65-F5344CB8AC3E}">
        <p14:creationId xmlns:p14="http://schemas.microsoft.com/office/powerpoint/2010/main" val="21178401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1D65320-CEBA-458E-B198-30718F16BD12}"/>
              </a:ext>
            </a:extLst>
          </p:cNvPr>
          <p:cNvSpPr>
            <a:spLocks noGrp="1"/>
          </p:cNvSpPr>
          <p:nvPr>
            <p:ph type="title"/>
          </p:nvPr>
        </p:nvSpPr>
        <p:spPr/>
        <p:txBody>
          <a:bodyPr/>
          <a:lstStyle/>
          <a:p>
            <a:r>
              <a:rPr lang="he-IL" dirty="0"/>
              <a:t>המונולוג</a:t>
            </a:r>
          </a:p>
        </p:txBody>
      </p:sp>
      <p:sp>
        <p:nvSpPr>
          <p:cNvPr id="3" name="מציין מיקום טקסט 2">
            <a:extLst>
              <a:ext uri="{FF2B5EF4-FFF2-40B4-BE49-F238E27FC236}">
                <a16:creationId xmlns:a16="http://schemas.microsoft.com/office/drawing/2014/main" id="{837F501B-D82B-4271-90E1-3BB68FD35007}"/>
              </a:ext>
            </a:extLst>
          </p:cNvPr>
          <p:cNvSpPr>
            <a:spLocks noGrp="1"/>
          </p:cNvSpPr>
          <p:nvPr>
            <p:ph type="body" sz="quarter" idx="3"/>
          </p:nvPr>
        </p:nvSpPr>
        <p:spPr/>
        <p:txBody>
          <a:bodyPr/>
          <a:lstStyle/>
          <a:p>
            <a:r>
              <a:rPr lang="he-IL" dirty="0"/>
              <a:t>מערכה רביעית, תמונה שביעית</a:t>
            </a:r>
          </a:p>
        </p:txBody>
      </p:sp>
      <p:pic>
        <p:nvPicPr>
          <p:cNvPr id="7" name="תמונה 6" descr="תמונה שמכילה טקסט, עיתון&#10;&#10;התיאור נוצר באופן אוטומטי">
            <a:extLst>
              <a:ext uri="{FF2B5EF4-FFF2-40B4-BE49-F238E27FC236}">
                <a16:creationId xmlns:a16="http://schemas.microsoft.com/office/drawing/2014/main" id="{91AB1B45-91B2-43AA-93D8-F5B76C8C20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9605" y="1725681"/>
            <a:ext cx="5801279" cy="5132319"/>
          </a:xfrm>
          <a:prstGeom prst="rect">
            <a:avLst/>
          </a:prstGeom>
        </p:spPr>
      </p:pic>
    </p:spTree>
    <p:extLst>
      <p:ext uri="{BB962C8B-B14F-4D97-AF65-F5344CB8AC3E}">
        <p14:creationId xmlns:p14="http://schemas.microsoft.com/office/powerpoint/2010/main" val="2285630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Google Shape;55;p13"/>
          <p:cNvSpPr txBox="1"/>
          <p:nvPr/>
        </p:nvSpPr>
        <p:spPr>
          <a:xfrm>
            <a:off x="1629534" y="2695671"/>
            <a:ext cx="9208400" cy="1924651"/>
          </a:xfrm>
          <a:prstGeom prst="rect">
            <a:avLst/>
          </a:prstGeom>
          <a:noFill/>
          <a:ln>
            <a:noFill/>
          </a:ln>
        </p:spPr>
        <p:txBody>
          <a:bodyPr spcFirstLastPara="1" wrap="square" lIns="121904" tIns="121904" rIns="121904" bIns="121904" anchor="t" anchorCtr="0">
            <a:noAutofit/>
          </a:bodyPr>
          <a:lstStyle/>
          <a:p>
            <a:pPr marL="609600">
              <a:lnSpc>
                <a:spcPct val="150000"/>
              </a:lnSpc>
            </a:pPr>
            <a:endParaRPr dirty="0"/>
          </a:p>
        </p:txBody>
      </p:sp>
      <p:sp>
        <p:nvSpPr>
          <p:cNvPr id="5" name="כותרת 4"/>
          <p:cNvSpPr>
            <a:spLocks noGrp="1"/>
          </p:cNvSpPr>
          <p:nvPr>
            <p:ph type="ctrTitle"/>
          </p:nvPr>
        </p:nvSpPr>
        <p:spPr>
          <a:xfrm>
            <a:off x="1" y="1640677"/>
            <a:ext cx="12192001" cy="1260164"/>
          </a:xfrm>
        </p:spPr>
        <p:txBody>
          <a:bodyPr/>
          <a:lstStyle/>
          <a:p>
            <a:r>
              <a:rPr lang="he-IL" dirty="0">
                <a:solidFill>
                  <a:srgbClr val="192A72"/>
                </a:solidFill>
              </a:rPr>
              <a:t>"הקמצן"</a:t>
            </a:r>
            <a:r>
              <a:rPr lang="he-IL" dirty="0"/>
              <a:t> / </a:t>
            </a:r>
            <a:r>
              <a:rPr lang="he-IL" dirty="0" err="1"/>
              <a:t>מולייר</a:t>
            </a:r>
            <a:endParaRPr lang="he-IL" dirty="0">
              <a:solidFill>
                <a:srgbClr val="192A72"/>
              </a:solidFill>
            </a:endParaRPr>
          </a:p>
        </p:txBody>
      </p:sp>
      <p:sp>
        <p:nvSpPr>
          <p:cNvPr id="7" name="כותרת משנה 6"/>
          <p:cNvSpPr>
            <a:spLocks noGrp="1"/>
          </p:cNvSpPr>
          <p:nvPr>
            <p:ph type="subTitle" idx="1"/>
          </p:nvPr>
        </p:nvSpPr>
        <p:spPr>
          <a:xfrm>
            <a:off x="1" y="2803497"/>
            <a:ext cx="12192001" cy="765200"/>
          </a:xfrm>
        </p:spPr>
        <p:txBody>
          <a:bodyPr/>
          <a:lstStyle/>
          <a:p>
            <a:r>
              <a:rPr lang="he-IL" sz="4000" dirty="0">
                <a:sym typeface="Varela Round"/>
              </a:rPr>
              <a:t>ספרות לכיתות ח'-ט'</a:t>
            </a:r>
          </a:p>
        </p:txBody>
      </p:sp>
      <p:sp>
        <p:nvSpPr>
          <p:cNvPr id="4" name="מציין מיקום תוכן 3"/>
          <p:cNvSpPr>
            <a:spLocks noGrp="1"/>
          </p:cNvSpPr>
          <p:nvPr>
            <p:ph idx="10"/>
          </p:nvPr>
        </p:nvSpPr>
        <p:spPr>
          <a:xfrm>
            <a:off x="1" y="3655861"/>
            <a:ext cx="12192001" cy="720094"/>
          </a:xfrm>
        </p:spPr>
        <p:txBody>
          <a:bodyPr/>
          <a:lstStyle/>
          <a:p>
            <a:r>
              <a:rPr lang="he-IL" sz="3200" dirty="0">
                <a:sym typeface="Varela Round"/>
              </a:rPr>
              <a:t>שם המורה: בן טרגן</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D26B64D-263A-44B0-A3F9-BCFC5547581E}"/>
              </a:ext>
            </a:extLst>
          </p:cNvPr>
          <p:cNvSpPr>
            <a:spLocks noGrp="1"/>
          </p:cNvSpPr>
          <p:nvPr>
            <p:ph type="title"/>
          </p:nvPr>
        </p:nvSpPr>
        <p:spPr/>
        <p:txBody>
          <a:bodyPr/>
          <a:lstStyle/>
          <a:p>
            <a:r>
              <a:rPr lang="he-IL" dirty="0"/>
              <a:t>הדיאלוג – </a:t>
            </a:r>
            <a:r>
              <a:rPr lang="he-IL" b="0" dirty="0"/>
              <a:t>שיחה בין שני אנשים או יותר</a:t>
            </a:r>
          </a:p>
        </p:txBody>
      </p:sp>
      <p:sp>
        <p:nvSpPr>
          <p:cNvPr id="3" name="מציין מיקום טקסט 2">
            <a:extLst>
              <a:ext uri="{FF2B5EF4-FFF2-40B4-BE49-F238E27FC236}">
                <a16:creationId xmlns:a16="http://schemas.microsoft.com/office/drawing/2014/main" id="{2941776D-6453-4EF6-8EA1-C6FCC17892E2}"/>
              </a:ext>
            </a:extLst>
          </p:cNvPr>
          <p:cNvSpPr>
            <a:spLocks noGrp="1"/>
          </p:cNvSpPr>
          <p:nvPr>
            <p:ph type="body" sz="quarter" idx="3"/>
          </p:nvPr>
        </p:nvSpPr>
        <p:spPr/>
        <p:txBody>
          <a:bodyPr/>
          <a:lstStyle/>
          <a:p>
            <a:endParaRPr lang="he-IL" dirty="0"/>
          </a:p>
        </p:txBody>
      </p:sp>
      <p:pic>
        <p:nvPicPr>
          <p:cNvPr id="6" name="מציין מיקום תוכן 5" descr="תמונה שמכילה טקסט, קבלה&#10;&#10;התיאור נוצר באופן אוטומטי">
            <a:extLst>
              <a:ext uri="{FF2B5EF4-FFF2-40B4-BE49-F238E27FC236}">
                <a16:creationId xmlns:a16="http://schemas.microsoft.com/office/drawing/2014/main" id="{E104DB8D-271A-45C7-BAA4-BE2C08CAE99C}"/>
              </a:ext>
            </a:extLst>
          </p:cNvPr>
          <p:cNvPicPr>
            <a:picLocks noGrp="1" noChangeAspect="1"/>
          </p:cNvPicPr>
          <p:nvPr>
            <p:ph sz="quarter" idx="4"/>
          </p:nvPr>
        </p:nvPicPr>
        <p:blipFill rotWithShape="1">
          <a:blip r:embed="rId2">
            <a:extLst>
              <a:ext uri="{28A0092B-C50C-407E-A947-70E740481C1C}">
                <a14:useLocalDpi xmlns:a14="http://schemas.microsoft.com/office/drawing/2010/main" val="0"/>
              </a:ext>
            </a:extLst>
          </a:blip>
          <a:srcRect l="-1888" r="1888" b="23096"/>
          <a:stretch/>
        </p:blipFill>
        <p:spPr>
          <a:xfrm>
            <a:off x="4668771" y="1157697"/>
            <a:ext cx="4352989" cy="5700303"/>
          </a:xfrm>
        </p:spPr>
      </p:pic>
    </p:spTree>
    <p:extLst>
      <p:ext uri="{BB962C8B-B14F-4D97-AF65-F5344CB8AC3E}">
        <p14:creationId xmlns:p14="http://schemas.microsoft.com/office/powerpoint/2010/main" val="4702353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descr="תמונה שמכילה טקסט&#10;&#10;התיאור נוצר באופן אוטומטי">
            <a:extLst>
              <a:ext uri="{FF2B5EF4-FFF2-40B4-BE49-F238E27FC236}">
                <a16:creationId xmlns:a16="http://schemas.microsoft.com/office/drawing/2014/main" id="{7DB87032-DDB8-48B3-8439-C48C5C372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502" y="2337505"/>
            <a:ext cx="5291298" cy="3540694"/>
          </a:xfrm>
          <a:prstGeom prst="rect">
            <a:avLst/>
          </a:prstGeom>
        </p:spPr>
      </p:pic>
      <p:sp>
        <p:nvSpPr>
          <p:cNvPr id="2" name="כותרת 1">
            <a:extLst>
              <a:ext uri="{FF2B5EF4-FFF2-40B4-BE49-F238E27FC236}">
                <a16:creationId xmlns:a16="http://schemas.microsoft.com/office/drawing/2014/main" id="{9053829B-75D8-4BEC-9663-300F59077B93}"/>
              </a:ext>
            </a:extLst>
          </p:cNvPr>
          <p:cNvSpPr>
            <a:spLocks noGrp="1"/>
          </p:cNvSpPr>
          <p:nvPr>
            <p:ph type="title"/>
          </p:nvPr>
        </p:nvSpPr>
        <p:spPr/>
        <p:txBody>
          <a:bodyPr/>
          <a:lstStyle/>
          <a:p>
            <a:r>
              <a:rPr lang="he-IL" dirty="0"/>
              <a:t>הסיום</a:t>
            </a:r>
          </a:p>
        </p:txBody>
      </p:sp>
      <p:sp>
        <p:nvSpPr>
          <p:cNvPr id="3" name="מציין מיקום טקסט 2">
            <a:extLst>
              <a:ext uri="{FF2B5EF4-FFF2-40B4-BE49-F238E27FC236}">
                <a16:creationId xmlns:a16="http://schemas.microsoft.com/office/drawing/2014/main" id="{E32AC149-7BC1-4BD2-8447-ECA6DEEC848C}"/>
              </a:ext>
            </a:extLst>
          </p:cNvPr>
          <p:cNvSpPr>
            <a:spLocks noGrp="1"/>
          </p:cNvSpPr>
          <p:nvPr>
            <p:ph type="body" sz="quarter" idx="3"/>
          </p:nvPr>
        </p:nvSpPr>
        <p:spPr/>
        <p:txBody>
          <a:bodyPr/>
          <a:lstStyle/>
          <a:p>
            <a:r>
              <a:rPr lang="he-IL" dirty="0"/>
              <a:t>דאוס אקס מכינה – פתרון קסמים</a:t>
            </a:r>
          </a:p>
        </p:txBody>
      </p:sp>
      <p:sp>
        <p:nvSpPr>
          <p:cNvPr id="4" name="מציין מיקום תוכן 3">
            <a:extLst>
              <a:ext uri="{FF2B5EF4-FFF2-40B4-BE49-F238E27FC236}">
                <a16:creationId xmlns:a16="http://schemas.microsoft.com/office/drawing/2014/main" id="{CDB65BA7-DF38-440A-83EE-8ECA8B147FAE}"/>
              </a:ext>
            </a:extLst>
          </p:cNvPr>
          <p:cNvSpPr>
            <a:spLocks noGrp="1"/>
          </p:cNvSpPr>
          <p:nvPr>
            <p:ph sz="quarter" idx="4"/>
          </p:nvPr>
        </p:nvSpPr>
        <p:spPr/>
        <p:txBody>
          <a:bodyPr/>
          <a:lstStyle/>
          <a:p>
            <a:r>
              <a:rPr lang="he-IL" dirty="0"/>
              <a:t>סיניור </a:t>
            </a:r>
            <a:r>
              <a:rPr lang="he-IL" dirty="0" err="1"/>
              <a:t>אַנְסֶלם</a:t>
            </a:r>
            <a:r>
              <a:rPr lang="he-IL" dirty="0"/>
              <a:t> (דון תומאס </a:t>
            </a:r>
            <a:r>
              <a:rPr lang="he-IL" dirty="0" err="1"/>
              <a:t>ד'אלבורסי</a:t>
            </a:r>
            <a:r>
              <a:rPr lang="he-IL" dirty="0"/>
              <a:t>) - אביהם של </a:t>
            </a:r>
            <a:r>
              <a:rPr lang="he-IL" dirty="0" err="1"/>
              <a:t>ואלר</a:t>
            </a:r>
            <a:r>
              <a:rPr lang="he-IL" dirty="0"/>
              <a:t> ומריאן.</a:t>
            </a:r>
          </a:p>
          <a:p>
            <a:pPr marL="96848" indent="0">
              <a:buNone/>
            </a:pPr>
            <a:r>
              <a:rPr lang="he-IL" sz="2000" dirty="0"/>
              <a:t>קטע מתוך מערכה ה </a:t>
            </a:r>
          </a:p>
          <a:p>
            <a:pPr marL="96848" indent="0">
              <a:buNone/>
            </a:pPr>
            <a:r>
              <a:rPr lang="he-IL" sz="2000" dirty="0"/>
              <a:t>תמונה ו.</a:t>
            </a:r>
          </a:p>
          <a:p>
            <a:endParaRPr lang="he-IL" dirty="0"/>
          </a:p>
        </p:txBody>
      </p:sp>
    </p:spTree>
    <p:extLst>
      <p:ext uri="{BB962C8B-B14F-4D97-AF65-F5344CB8AC3E}">
        <p14:creationId xmlns:p14="http://schemas.microsoft.com/office/powerpoint/2010/main" val="4162678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053829B-75D8-4BEC-9663-300F59077B93}"/>
              </a:ext>
            </a:extLst>
          </p:cNvPr>
          <p:cNvSpPr>
            <a:spLocks noGrp="1"/>
          </p:cNvSpPr>
          <p:nvPr>
            <p:ph type="title"/>
          </p:nvPr>
        </p:nvSpPr>
        <p:spPr/>
        <p:txBody>
          <a:bodyPr/>
          <a:lstStyle/>
          <a:p>
            <a:r>
              <a:rPr lang="he-IL" dirty="0"/>
              <a:t>הסיום</a:t>
            </a:r>
          </a:p>
        </p:txBody>
      </p:sp>
      <p:sp>
        <p:nvSpPr>
          <p:cNvPr id="3" name="מציין מיקום טקסט 2">
            <a:extLst>
              <a:ext uri="{FF2B5EF4-FFF2-40B4-BE49-F238E27FC236}">
                <a16:creationId xmlns:a16="http://schemas.microsoft.com/office/drawing/2014/main" id="{E32AC149-7BC1-4BD2-8447-ECA6DEEC848C}"/>
              </a:ext>
            </a:extLst>
          </p:cNvPr>
          <p:cNvSpPr>
            <a:spLocks noGrp="1"/>
          </p:cNvSpPr>
          <p:nvPr>
            <p:ph type="body" sz="quarter" idx="3"/>
          </p:nvPr>
        </p:nvSpPr>
        <p:spPr/>
        <p:txBody>
          <a:bodyPr/>
          <a:lstStyle/>
          <a:p>
            <a:r>
              <a:rPr lang="he-IL" dirty="0"/>
              <a:t>דאוס אקס מכינה – פתרון קסמים</a:t>
            </a:r>
          </a:p>
        </p:txBody>
      </p:sp>
      <p:sp>
        <p:nvSpPr>
          <p:cNvPr id="4" name="מציין מיקום תוכן 3">
            <a:extLst>
              <a:ext uri="{FF2B5EF4-FFF2-40B4-BE49-F238E27FC236}">
                <a16:creationId xmlns:a16="http://schemas.microsoft.com/office/drawing/2014/main" id="{CDB65BA7-DF38-440A-83EE-8ECA8B147FAE}"/>
              </a:ext>
            </a:extLst>
          </p:cNvPr>
          <p:cNvSpPr>
            <a:spLocks noGrp="1"/>
          </p:cNvSpPr>
          <p:nvPr>
            <p:ph sz="quarter" idx="4"/>
          </p:nvPr>
        </p:nvSpPr>
        <p:spPr/>
        <p:txBody>
          <a:bodyPr/>
          <a:lstStyle/>
          <a:p>
            <a:r>
              <a:rPr lang="he-IL" dirty="0"/>
              <a:t>סיניור </a:t>
            </a:r>
            <a:r>
              <a:rPr lang="he-IL" dirty="0" err="1"/>
              <a:t>אַנְסֶלם</a:t>
            </a:r>
            <a:r>
              <a:rPr lang="he-IL" dirty="0"/>
              <a:t> (דון תומאס </a:t>
            </a:r>
            <a:r>
              <a:rPr lang="he-IL" dirty="0" err="1"/>
              <a:t>ד'אלבורסי</a:t>
            </a:r>
            <a:r>
              <a:rPr lang="he-IL" dirty="0"/>
              <a:t>) - אביהם של </a:t>
            </a:r>
            <a:r>
              <a:rPr lang="he-IL" dirty="0" err="1"/>
              <a:t>ואלר</a:t>
            </a:r>
            <a:r>
              <a:rPr lang="he-IL" dirty="0"/>
              <a:t> ומריאן.</a:t>
            </a:r>
          </a:p>
          <a:p>
            <a:r>
              <a:rPr lang="he-IL" dirty="0"/>
              <a:t>מרין היא בתו האובדת של </a:t>
            </a:r>
            <a:r>
              <a:rPr lang="he-IL" dirty="0" err="1"/>
              <a:t>אנסלם</a:t>
            </a:r>
            <a:r>
              <a:rPr lang="he-IL" dirty="0"/>
              <a:t> ואחותו של </a:t>
            </a:r>
            <a:r>
              <a:rPr lang="he-IL" dirty="0" err="1"/>
              <a:t>ואלר</a:t>
            </a:r>
            <a:r>
              <a:rPr lang="he-IL" dirty="0"/>
              <a:t>. ניצלה עם אמה מסערה בים מבלי לדעת על גורלם של אביה ואחיה. </a:t>
            </a:r>
          </a:p>
          <a:p>
            <a:r>
              <a:rPr lang="he-IL" dirty="0"/>
              <a:t>הצעירים השיגו את מבוקשם </a:t>
            </a:r>
          </a:p>
          <a:p>
            <a:r>
              <a:rPr lang="he-IL" dirty="0" err="1"/>
              <a:t>הרפגון</a:t>
            </a:r>
            <a:r>
              <a:rPr lang="he-IL" dirty="0"/>
              <a:t> השיג את מבוקשו</a:t>
            </a:r>
          </a:p>
          <a:p>
            <a:r>
              <a:rPr lang="he-IL" dirty="0"/>
              <a:t>סוף טוב הכל טוב</a:t>
            </a:r>
          </a:p>
        </p:txBody>
      </p:sp>
    </p:spTree>
    <p:extLst>
      <p:ext uri="{BB962C8B-B14F-4D97-AF65-F5344CB8AC3E}">
        <p14:creationId xmlns:p14="http://schemas.microsoft.com/office/powerpoint/2010/main" val="41847913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D5BC064-3C75-4645-BF62-E46CDB6F9F3E}"/>
              </a:ext>
            </a:extLst>
          </p:cNvPr>
          <p:cNvSpPr>
            <a:spLocks noGrp="1"/>
          </p:cNvSpPr>
          <p:nvPr>
            <p:ph type="title"/>
          </p:nvPr>
        </p:nvSpPr>
        <p:spPr/>
        <p:txBody>
          <a:bodyPr/>
          <a:lstStyle/>
          <a:p>
            <a:r>
              <a:rPr lang="he-IL" dirty="0"/>
              <a:t>קטעים מתוך המחזה</a:t>
            </a:r>
          </a:p>
        </p:txBody>
      </p:sp>
      <p:sp>
        <p:nvSpPr>
          <p:cNvPr id="3" name="מציין מיקום טקסט 2">
            <a:extLst>
              <a:ext uri="{FF2B5EF4-FFF2-40B4-BE49-F238E27FC236}">
                <a16:creationId xmlns:a16="http://schemas.microsoft.com/office/drawing/2014/main" id="{6085EAA0-88EB-4327-8EF7-B3DBBD061D9E}"/>
              </a:ext>
            </a:extLst>
          </p:cNvPr>
          <p:cNvSpPr>
            <a:spLocks noGrp="1"/>
          </p:cNvSpPr>
          <p:nvPr>
            <p:ph type="body" sz="quarter" idx="3"/>
          </p:nvPr>
        </p:nvSpPr>
        <p:spPr/>
        <p:txBody>
          <a:bodyPr/>
          <a:lstStyle/>
          <a:p>
            <a:r>
              <a:rPr lang="he-IL" dirty="0"/>
              <a:t>מתוך ההצגה ב"הבימה" </a:t>
            </a:r>
          </a:p>
        </p:txBody>
      </p:sp>
      <p:pic>
        <p:nvPicPr>
          <p:cNvPr id="5" name="קולאג' של קטעים">
            <a:hlinkClick r:id="" action="ppaction://media"/>
            <a:extLst>
              <a:ext uri="{FF2B5EF4-FFF2-40B4-BE49-F238E27FC236}">
                <a16:creationId xmlns:a16="http://schemas.microsoft.com/office/drawing/2014/main" id="{20B199DE-0958-476D-95E1-50F80B5B6BC7}"/>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4"/>
          <a:stretch>
            <a:fillRect/>
          </a:stretch>
        </p:blipFill>
        <p:spPr>
          <a:xfrm>
            <a:off x="757237" y="1725613"/>
            <a:ext cx="8561423" cy="4152900"/>
          </a:xfrm>
        </p:spPr>
      </p:pic>
    </p:spTree>
    <p:extLst>
      <p:ext uri="{BB962C8B-B14F-4D97-AF65-F5344CB8AC3E}">
        <p14:creationId xmlns:p14="http://schemas.microsoft.com/office/powerpoint/2010/main" val="171769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2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E3F17B3-E3C3-45FC-B78B-EC0F44C2BFCF}"/>
              </a:ext>
            </a:extLst>
          </p:cNvPr>
          <p:cNvSpPr>
            <a:spLocks noGrp="1"/>
          </p:cNvSpPr>
          <p:nvPr>
            <p:ph type="title"/>
          </p:nvPr>
        </p:nvSpPr>
        <p:spPr/>
        <p:txBody>
          <a:bodyPr/>
          <a:lstStyle/>
          <a:p>
            <a:r>
              <a:rPr lang="he-IL" dirty="0"/>
              <a:t>אז מה למדנו היום?</a:t>
            </a:r>
          </a:p>
        </p:txBody>
      </p:sp>
      <p:sp>
        <p:nvSpPr>
          <p:cNvPr id="3" name="מציין מיקום טקסט 2">
            <a:extLst>
              <a:ext uri="{FF2B5EF4-FFF2-40B4-BE49-F238E27FC236}">
                <a16:creationId xmlns:a16="http://schemas.microsoft.com/office/drawing/2014/main" id="{57550429-6B78-4623-ADD7-877947FF1D6C}"/>
              </a:ext>
            </a:extLst>
          </p:cNvPr>
          <p:cNvSpPr>
            <a:spLocks noGrp="1"/>
          </p:cNvSpPr>
          <p:nvPr>
            <p:ph type="body" sz="quarter" idx="3"/>
          </p:nvPr>
        </p:nvSpPr>
        <p:spPr/>
        <p:txBody>
          <a:bodyPr/>
          <a:lstStyle/>
          <a:p>
            <a:r>
              <a:rPr lang="he-IL" dirty="0"/>
              <a:t>"הקמצן" מאת </a:t>
            </a:r>
            <a:r>
              <a:rPr lang="he-IL" dirty="0" err="1"/>
              <a:t>מולייר</a:t>
            </a:r>
            <a:r>
              <a:rPr lang="he-IL" dirty="0"/>
              <a:t> כדוגמה לקומדיה קלאסית</a:t>
            </a:r>
          </a:p>
        </p:txBody>
      </p:sp>
      <p:sp>
        <p:nvSpPr>
          <p:cNvPr id="4" name="מציין מיקום תוכן 3">
            <a:extLst>
              <a:ext uri="{FF2B5EF4-FFF2-40B4-BE49-F238E27FC236}">
                <a16:creationId xmlns:a16="http://schemas.microsoft.com/office/drawing/2014/main" id="{E7062590-AAA7-4B77-8633-4D362587432B}"/>
              </a:ext>
            </a:extLst>
          </p:cNvPr>
          <p:cNvSpPr>
            <a:spLocks noGrp="1"/>
          </p:cNvSpPr>
          <p:nvPr>
            <p:ph sz="quarter" idx="4"/>
          </p:nvPr>
        </p:nvSpPr>
        <p:spPr/>
        <p:txBody>
          <a:bodyPr>
            <a:normAutofit fontScale="70000" lnSpcReduction="20000"/>
          </a:bodyPr>
          <a:lstStyle/>
          <a:p>
            <a:r>
              <a:rPr lang="he-IL" sz="3300" dirty="0"/>
              <a:t>מבנה הקומדיה הקלאסית</a:t>
            </a:r>
          </a:p>
          <a:p>
            <a:pPr marL="96848" indent="0">
              <a:buNone/>
            </a:pPr>
            <a:endParaRPr lang="he-IL" sz="3300" dirty="0"/>
          </a:p>
          <a:p>
            <a:r>
              <a:rPr lang="he-IL" sz="3300" dirty="0"/>
              <a:t>דוגמאות לדיאלוג ולמונולוג</a:t>
            </a:r>
          </a:p>
          <a:p>
            <a:pPr marL="96848" indent="0">
              <a:buNone/>
            </a:pPr>
            <a:endParaRPr lang="he-IL" sz="3300" dirty="0"/>
          </a:p>
          <a:p>
            <a:r>
              <a:rPr lang="he-IL" sz="3300" dirty="0"/>
              <a:t>הסיום של המחזה</a:t>
            </a:r>
          </a:p>
          <a:p>
            <a:endParaRPr lang="he-IL" sz="3300" dirty="0"/>
          </a:p>
          <a:p>
            <a:r>
              <a:rPr lang="he-IL" sz="3300" dirty="0"/>
              <a:t>זכרו כי מחזה נועד לעיבוד על במה</a:t>
            </a:r>
          </a:p>
          <a:p>
            <a:endParaRPr lang="he-IL" dirty="0"/>
          </a:p>
          <a:p>
            <a:pPr marL="96848" indent="0">
              <a:buNone/>
            </a:pPr>
            <a:endParaRPr lang="he-IL" dirty="0"/>
          </a:p>
          <a:p>
            <a:pPr marL="96848" indent="0">
              <a:buNone/>
            </a:pPr>
            <a:endParaRPr lang="he-IL" dirty="0"/>
          </a:p>
          <a:p>
            <a:pPr marL="96848" indent="0">
              <a:buNone/>
            </a:pPr>
            <a:br>
              <a:rPr lang="en-US" dirty="0"/>
            </a:br>
            <a:br>
              <a:rPr lang="en-US" dirty="0"/>
            </a:br>
            <a:endParaRPr lang="he-IL" dirty="0"/>
          </a:p>
          <a:p>
            <a:pPr marL="96848" indent="0">
              <a:buNone/>
            </a:pPr>
            <a:endParaRPr lang="he-IL" dirty="0"/>
          </a:p>
          <a:p>
            <a:endParaRPr lang="he-IL" dirty="0"/>
          </a:p>
        </p:txBody>
      </p:sp>
    </p:spTree>
    <p:extLst>
      <p:ext uri="{BB962C8B-B14F-4D97-AF65-F5344CB8AC3E}">
        <p14:creationId xmlns:p14="http://schemas.microsoft.com/office/powerpoint/2010/main" val="196988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anim calcmode="lin" valueType="num">
                                      <p:cBhvr>
                                        <p:cTn id="7" dur="1000" fill="hold"/>
                                        <p:tgtEl>
                                          <p:spTgt spid="4">
                                            <p:txEl>
                                              <p:pRg st="6" end="6"/>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6" end="6"/>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6" end="6"/>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423F6F61-4567-462B-A618-70CBC508D8B8}"/>
              </a:ext>
            </a:extLst>
          </p:cNvPr>
          <p:cNvPicPr>
            <a:picLocks noChangeAspect="1"/>
          </p:cNvPicPr>
          <p:nvPr/>
        </p:nvPicPr>
        <p:blipFill rotWithShape="1">
          <a:blip r:embed="rId2"/>
          <a:srcRect l="39172" r="34234" b="66411"/>
          <a:stretch/>
        </p:blipFill>
        <p:spPr>
          <a:xfrm>
            <a:off x="4775994" y="0"/>
            <a:ext cx="3241964" cy="1838476"/>
          </a:xfrm>
          <a:prstGeom prst="rect">
            <a:avLst/>
          </a:prstGeom>
        </p:spPr>
      </p:pic>
      <p:sp>
        <p:nvSpPr>
          <p:cNvPr id="4" name="תיבת טקסט 3">
            <a:extLst>
              <a:ext uri="{FF2B5EF4-FFF2-40B4-BE49-F238E27FC236}">
                <a16:creationId xmlns:a16="http://schemas.microsoft.com/office/drawing/2014/main" id="{904EE8F9-32B7-45EB-8FC4-CC451E605118}"/>
              </a:ext>
            </a:extLst>
          </p:cNvPr>
          <p:cNvSpPr txBox="1"/>
          <p:nvPr/>
        </p:nvSpPr>
        <p:spPr>
          <a:xfrm>
            <a:off x="1385454" y="3016112"/>
            <a:ext cx="10436297" cy="1815882"/>
          </a:xfrm>
          <a:prstGeom prst="rect">
            <a:avLst/>
          </a:prstGeom>
          <a:noFill/>
        </p:spPr>
        <p:txBody>
          <a:bodyPr wrap="square" rtlCol="1">
            <a:spAutoFit/>
          </a:bodyPr>
          <a:lstStyle/>
          <a:p>
            <a:pPr marL="895350" algn="just"/>
            <a:r>
              <a:rPr lang="he-IL" sz="2800" dirty="0">
                <a:solidFill>
                  <a:srgbClr val="192A72"/>
                </a:solidFill>
                <a:latin typeface="Varela Round" panose="00000500000000000000" pitchFamily="2" charset="-79"/>
                <a:cs typeface="Varela Round" panose="00000500000000000000" pitchFamily="2" charset="-79"/>
              </a:rPr>
              <a:t>השימוש ביצירות במהלך שידור זה נעשה לפי סעיף 27א לחוק זכות יוצרים, תשס"ח-2007. אם הינך בעל הזכויות באחת היצירות, באפשרותך לבקש מאיתנו לחדול מהשימוש ביצירה, זאת באמצעות פנייה לדוא"ל </a:t>
            </a:r>
            <a:r>
              <a:rPr lang="en-US" sz="2800" dirty="0">
                <a:solidFill>
                  <a:srgbClr val="192A72"/>
                </a:solidFill>
                <a:latin typeface="Varela Round" panose="00000500000000000000" pitchFamily="2" charset="-79"/>
                <a:cs typeface="Varela Round" panose="00000500000000000000" pitchFamily="2" charset="-79"/>
              </a:rPr>
              <a:t>rights@education.gov.il</a:t>
            </a:r>
            <a:endParaRPr lang="he-IL" sz="2800" dirty="0">
              <a:solidFill>
                <a:srgbClr val="192A72"/>
              </a:solidFill>
              <a:latin typeface="Varela Round" panose="00000500000000000000" pitchFamily="2" charset="-79"/>
              <a:cs typeface="Varela Round" panose="00000500000000000000" pitchFamily="2" charset="-79"/>
            </a:endParaRPr>
          </a:p>
        </p:txBody>
      </p:sp>
      <p:sp>
        <p:nvSpPr>
          <p:cNvPr id="5" name="מלבן 4">
            <a:extLst>
              <a:ext uri="{FF2B5EF4-FFF2-40B4-BE49-F238E27FC236}">
                <a16:creationId xmlns:a16="http://schemas.microsoft.com/office/drawing/2014/main" id="{0276247E-F89D-4BE1-B3D6-7FE06BEB5A42}"/>
              </a:ext>
            </a:extLst>
          </p:cNvPr>
          <p:cNvSpPr/>
          <p:nvPr/>
        </p:nvSpPr>
        <p:spPr>
          <a:xfrm>
            <a:off x="795" y="1838476"/>
            <a:ext cx="12190412" cy="763286"/>
          </a:xfrm>
          <a:prstGeom prst="rect">
            <a:avLst/>
          </a:prstGeom>
        </p:spPr>
        <p:txBody>
          <a:bodyPr wrap="square">
            <a:spAutoFit/>
          </a:bodyPr>
          <a:lstStyle/>
          <a:p>
            <a:pPr algn="ctr">
              <a:lnSpc>
                <a:spcPct val="150000"/>
              </a:lnSpc>
            </a:pPr>
            <a:r>
              <a:rPr lang="he-IL" sz="3200" b="1" dirty="0">
                <a:solidFill>
                  <a:srgbClr val="192A72"/>
                </a:solidFill>
                <a:latin typeface="Varela Round" panose="00000500000000000000" pitchFamily="2" charset="-79"/>
                <a:cs typeface="Varela Round" panose="00000500000000000000" pitchFamily="2" charset="-79"/>
              </a:rPr>
              <a:t>שימוש ביצירות מוגנות בזכויות יוצרים ואיתור בעלי זכויות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7" name="כותרת 6"/>
          <p:cNvSpPr>
            <a:spLocks noGrp="1"/>
          </p:cNvSpPr>
          <p:nvPr>
            <p:ph type="title"/>
          </p:nvPr>
        </p:nvSpPr>
        <p:spPr/>
        <p:txBody>
          <a:bodyPr/>
          <a:lstStyle/>
          <a:p>
            <a:r>
              <a:rPr lang="he-IL" dirty="0">
                <a:solidFill>
                  <a:srgbClr val="192A72"/>
                </a:solidFill>
              </a:rPr>
              <a:t>מה נלמד היום </a:t>
            </a:r>
          </a:p>
        </p:txBody>
      </p:sp>
      <p:sp>
        <p:nvSpPr>
          <p:cNvPr id="8" name="מציין מיקום תוכן 7"/>
          <p:cNvSpPr>
            <a:spLocks noGrp="1"/>
          </p:cNvSpPr>
          <p:nvPr>
            <p:ph sz="quarter" idx="4"/>
          </p:nvPr>
        </p:nvSpPr>
        <p:spPr>
          <a:xfrm>
            <a:off x="515274" y="1725460"/>
            <a:ext cx="8306994" cy="4153058"/>
          </a:xfrm>
        </p:spPr>
        <p:txBody>
          <a:bodyPr/>
          <a:lstStyle/>
          <a:p>
            <a:pPr>
              <a:lnSpc>
                <a:spcPct val="200000"/>
              </a:lnSpc>
            </a:pPr>
            <a:r>
              <a:rPr lang="he-IL" dirty="0">
                <a:solidFill>
                  <a:srgbClr val="192A72"/>
                </a:solidFill>
              </a:rPr>
              <a:t>נעסוק במחזה "הקמצן"</a:t>
            </a:r>
            <a:r>
              <a:rPr lang="he-IL" dirty="0"/>
              <a:t> מאת </a:t>
            </a:r>
            <a:r>
              <a:rPr lang="he-IL" dirty="0" err="1"/>
              <a:t>מולייר</a:t>
            </a:r>
            <a:r>
              <a:rPr lang="he-IL" dirty="0"/>
              <a:t>.</a:t>
            </a:r>
          </a:p>
          <a:p>
            <a:pPr>
              <a:lnSpc>
                <a:spcPct val="200000"/>
              </a:lnSpc>
            </a:pPr>
            <a:r>
              <a:rPr lang="he-IL" dirty="0"/>
              <a:t>נחזור על תקציר העלילה.</a:t>
            </a:r>
          </a:p>
          <a:p>
            <a:pPr>
              <a:lnSpc>
                <a:spcPct val="200000"/>
              </a:lnSpc>
            </a:pPr>
            <a:r>
              <a:rPr lang="he-IL" dirty="0">
                <a:solidFill>
                  <a:schemeClr val="tx1"/>
                </a:solidFill>
              </a:rPr>
              <a:t>נכיר את מאפייני הקומדיה הקלאסית.</a:t>
            </a:r>
          </a:p>
          <a:p>
            <a:pPr>
              <a:lnSpc>
                <a:spcPct val="200000"/>
              </a:lnSpc>
            </a:pPr>
            <a:r>
              <a:rPr lang="he-IL" dirty="0">
                <a:solidFill>
                  <a:schemeClr val="tx1"/>
                </a:solidFill>
              </a:rPr>
              <a:t>נדגים את המאפיינים על המחזה.</a:t>
            </a:r>
          </a:p>
          <a:p>
            <a:pPr>
              <a:lnSpc>
                <a:spcPct val="200000"/>
              </a:lnSpc>
            </a:pPr>
            <a:endParaRPr lang="he-IL" dirty="0">
              <a:solidFill>
                <a:schemeClr val="tx1"/>
              </a:solidFill>
            </a:endParaRPr>
          </a:p>
          <a:p>
            <a:pPr>
              <a:lnSpc>
                <a:spcPct val="200000"/>
              </a:lnSpc>
            </a:pPr>
            <a:endParaRPr lang="he-IL"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 name="כותרת 4"/>
          <p:cNvSpPr>
            <a:spLocks noGrp="1"/>
          </p:cNvSpPr>
          <p:nvPr>
            <p:ph type="ctrTitle"/>
          </p:nvPr>
        </p:nvSpPr>
        <p:spPr>
          <a:xfrm>
            <a:off x="1" y="1640677"/>
            <a:ext cx="12192001" cy="1260164"/>
          </a:xfrm>
        </p:spPr>
        <p:txBody>
          <a:bodyPr/>
          <a:lstStyle/>
          <a:p>
            <a:r>
              <a:rPr lang="he-IL" dirty="0">
                <a:solidFill>
                  <a:srgbClr val="192A72"/>
                </a:solidFill>
              </a:rPr>
              <a:t>תקציר עלילת המחזה</a:t>
            </a:r>
          </a:p>
        </p:txBody>
      </p:sp>
      <p:sp>
        <p:nvSpPr>
          <p:cNvPr id="7" name="כותרת משנה 6"/>
          <p:cNvSpPr>
            <a:spLocks noGrp="1"/>
          </p:cNvSpPr>
          <p:nvPr>
            <p:ph type="subTitle" idx="1"/>
          </p:nvPr>
        </p:nvSpPr>
        <p:spPr>
          <a:xfrm>
            <a:off x="1" y="2918426"/>
            <a:ext cx="12192001" cy="642174"/>
          </a:xfrm>
        </p:spPr>
        <p:txBody>
          <a:bodyPr/>
          <a:lstStyle/>
          <a:p>
            <a:endParaRPr lang="he-IL" dirty="0">
              <a:solidFill>
                <a:srgbClr val="192A72"/>
              </a:solidFill>
              <a:sym typeface="Varela Roun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8CAC108-46AB-4BF3-B4F5-1B3FC9B628F7}"/>
              </a:ext>
            </a:extLst>
          </p:cNvPr>
          <p:cNvSpPr>
            <a:spLocks noGrp="1"/>
          </p:cNvSpPr>
          <p:nvPr>
            <p:ph type="title"/>
          </p:nvPr>
        </p:nvSpPr>
        <p:spPr/>
        <p:txBody>
          <a:bodyPr/>
          <a:lstStyle/>
          <a:p>
            <a:r>
              <a:rPr lang="he-IL" dirty="0"/>
              <a:t>על המחזה</a:t>
            </a:r>
          </a:p>
        </p:txBody>
      </p:sp>
      <p:sp>
        <p:nvSpPr>
          <p:cNvPr id="3" name="מציין מיקום טקסט 2">
            <a:extLst>
              <a:ext uri="{FF2B5EF4-FFF2-40B4-BE49-F238E27FC236}">
                <a16:creationId xmlns:a16="http://schemas.microsoft.com/office/drawing/2014/main" id="{77402CC3-5184-4F04-AEB6-275EF8DCFE18}"/>
              </a:ext>
            </a:extLst>
          </p:cNvPr>
          <p:cNvSpPr>
            <a:spLocks noGrp="1"/>
          </p:cNvSpPr>
          <p:nvPr>
            <p:ph type="body" sz="quarter" idx="3"/>
          </p:nvPr>
        </p:nvSpPr>
        <p:spPr/>
        <p:txBody>
          <a:bodyPr/>
          <a:lstStyle/>
          <a:p>
            <a:r>
              <a:rPr lang="he-IL" dirty="0"/>
              <a:t>ועל המחזאי</a:t>
            </a:r>
          </a:p>
        </p:txBody>
      </p:sp>
      <p:sp>
        <p:nvSpPr>
          <p:cNvPr id="4" name="מציין מיקום תוכן 3">
            <a:extLst>
              <a:ext uri="{FF2B5EF4-FFF2-40B4-BE49-F238E27FC236}">
                <a16:creationId xmlns:a16="http://schemas.microsoft.com/office/drawing/2014/main" id="{8F2E6B50-E359-431D-B4B2-B34A07C13543}"/>
              </a:ext>
            </a:extLst>
          </p:cNvPr>
          <p:cNvSpPr>
            <a:spLocks noGrp="1"/>
          </p:cNvSpPr>
          <p:nvPr>
            <p:ph sz="quarter" idx="4"/>
          </p:nvPr>
        </p:nvSpPr>
        <p:spPr/>
        <p:txBody>
          <a:bodyPr/>
          <a:lstStyle/>
          <a:p>
            <a:r>
              <a:rPr lang="he-IL" dirty="0"/>
              <a:t>הקומדיה הקלאסית הנודעת ביותר של מולייר, גדול מחזאי צרפת, הוצגה לראשונה בשנת 1668 על ידי להקתו של מולייר בתקופת שלטונו של לואי ה-14 והיא עד היום אחת מהקומדיות הבולטות בספרות הדרמה וממחזותיו המוצגים ביותר של מולייר. </a:t>
            </a:r>
          </a:p>
          <a:p>
            <a:endParaRPr lang="he-IL" dirty="0"/>
          </a:p>
          <a:p>
            <a:r>
              <a:rPr lang="he-IL" dirty="0">
                <a:solidFill>
                  <a:srgbClr val="FF0000"/>
                </a:solidFill>
              </a:rPr>
              <a:t>רגע! מה זה בכלל מחזה?</a:t>
            </a:r>
          </a:p>
          <a:p>
            <a:pPr marL="96848" indent="0">
              <a:buNone/>
            </a:pPr>
            <a:r>
              <a:rPr lang="he-IL" dirty="0"/>
              <a:t> </a:t>
            </a:r>
          </a:p>
        </p:txBody>
      </p:sp>
      <p:pic>
        <p:nvPicPr>
          <p:cNvPr id="6" name="תמונה 5" descr="תמונה שמכילה טקסט, ספר, מקורה, ישיבה&#10;&#10;התיאור נוצר באופן אוטומטי">
            <a:extLst>
              <a:ext uri="{FF2B5EF4-FFF2-40B4-BE49-F238E27FC236}">
                <a16:creationId xmlns:a16="http://schemas.microsoft.com/office/drawing/2014/main" id="{91BAA917-68ED-4122-8420-16DAB67011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8234" y="1220665"/>
            <a:ext cx="2095500" cy="2581275"/>
          </a:xfrm>
          <a:prstGeom prst="rect">
            <a:avLst/>
          </a:prstGeom>
        </p:spPr>
      </p:pic>
    </p:spTree>
    <p:extLst>
      <p:ext uri="{BB962C8B-B14F-4D97-AF65-F5344CB8AC3E}">
        <p14:creationId xmlns:p14="http://schemas.microsoft.com/office/powerpoint/2010/main" val="268978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2000"/>
                                        <p:tgtEl>
                                          <p:spTgt spid="4">
                                            <p:txEl>
                                              <p:pRg st="2" end="2"/>
                                            </p:txEl>
                                          </p:spTgt>
                                        </p:tgtEl>
                                      </p:cBhvr>
                                    </p:animEffect>
                                    <p:anim calcmode="lin" valueType="num">
                                      <p:cBhvr>
                                        <p:cTn id="8" dur="2000" fill="hold"/>
                                        <p:tgtEl>
                                          <p:spTgt spid="4">
                                            <p:txEl>
                                              <p:pRg st="2" end="2"/>
                                            </p:txEl>
                                          </p:spTgt>
                                        </p:tgtEl>
                                        <p:attrNameLst>
                                          <p:attrName>ppt_w</p:attrName>
                                        </p:attrNameLst>
                                      </p:cBhvr>
                                      <p:tavLst>
                                        <p:tav tm="0" fmla="#ppt_w*sin(2.5*pi*$)">
                                          <p:val>
                                            <p:fltVal val="0"/>
                                          </p:val>
                                        </p:tav>
                                        <p:tav tm="100000">
                                          <p:val>
                                            <p:fltVal val="1"/>
                                          </p:val>
                                        </p:tav>
                                      </p:tavLst>
                                    </p:anim>
                                    <p:anim calcmode="lin" valueType="num">
                                      <p:cBhvr>
                                        <p:cTn id="9" dur="2000" fill="hold"/>
                                        <p:tgtEl>
                                          <p:spTgt spid="4">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C43E32E-5370-4BF9-A473-5CA627C4AB71}"/>
              </a:ext>
            </a:extLst>
          </p:cNvPr>
          <p:cNvSpPr>
            <a:spLocks noGrp="1"/>
          </p:cNvSpPr>
          <p:nvPr>
            <p:ph type="title"/>
          </p:nvPr>
        </p:nvSpPr>
        <p:spPr/>
        <p:txBody>
          <a:bodyPr/>
          <a:lstStyle/>
          <a:p>
            <a:r>
              <a:rPr lang="he-IL" dirty="0"/>
              <a:t>מחזה</a:t>
            </a:r>
          </a:p>
        </p:txBody>
      </p:sp>
      <p:sp>
        <p:nvSpPr>
          <p:cNvPr id="3" name="מציין מיקום טקסט 2">
            <a:extLst>
              <a:ext uri="{FF2B5EF4-FFF2-40B4-BE49-F238E27FC236}">
                <a16:creationId xmlns:a16="http://schemas.microsoft.com/office/drawing/2014/main" id="{BEEDA04A-3CFA-4B66-A7A2-65B29757B4DD}"/>
              </a:ext>
            </a:extLst>
          </p:cNvPr>
          <p:cNvSpPr>
            <a:spLocks noGrp="1"/>
          </p:cNvSpPr>
          <p:nvPr>
            <p:ph type="body" sz="quarter" idx="3"/>
          </p:nvPr>
        </p:nvSpPr>
        <p:spPr/>
        <p:txBody>
          <a:bodyPr/>
          <a:lstStyle/>
          <a:p>
            <a:endParaRPr lang="he-IL"/>
          </a:p>
        </p:txBody>
      </p:sp>
      <p:sp>
        <p:nvSpPr>
          <p:cNvPr id="4" name="מציין מיקום תוכן 3">
            <a:extLst>
              <a:ext uri="{FF2B5EF4-FFF2-40B4-BE49-F238E27FC236}">
                <a16:creationId xmlns:a16="http://schemas.microsoft.com/office/drawing/2014/main" id="{0E949213-B181-4FD7-A06D-2C3C900B0F87}"/>
              </a:ext>
            </a:extLst>
          </p:cNvPr>
          <p:cNvSpPr>
            <a:spLocks noGrp="1"/>
          </p:cNvSpPr>
          <p:nvPr>
            <p:ph sz="quarter" idx="4"/>
          </p:nvPr>
        </p:nvSpPr>
        <p:spPr/>
        <p:txBody>
          <a:bodyPr/>
          <a:lstStyle/>
          <a:p>
            <a:r>
              <a:rPr lang="he-IL" dirty="0"/>
              <a:t>מחזה הוא צורת ביטוי ספרותית שנועדה להצגה בפני קהל.</a:t>
            </a:r>
          </a:p>
          <a:p>
            <a:r>
              <a:rPr lang="he-IL" dirty="0"/>
              <a:t>המחזה מורכב ממערכות, שמורכבות מתמונות שמכילות דיאלוגים או מונולוגים. </a:t>
            </a:r>
          </a:p>
          <a:p>
            <a:r>
              <a:rPr lang="he-IL" dirty="0"/>
              <a:t>החלוקה הקלאסית היא לטרגדיה</a:t>
            </a:r>
            <a:br>
              <a:rPr lang="en-US" dirty="0"/>
            </a:br>
            <a:r>
              <a:rPr lang="he-IL" dirty="0"/>
              <a:t>ולקומדיה. היום יש ז'אנרים נוספים.</a:t>
            </a:r>
          </a:p>
        </p:txBody>
      </p:sp>
      <p:sp>
        <p:nvSpPr>
          <p:cNvPr id="5" name="חץ: למטה 4">
            <a:extLst>
              <a:ext uri="{FF2B5EF4-FFF2-40B4-BE49-F238E27FC236}">
                <a16:creationId xmlns:a16="http://schemas.microsoft.com/office/drawing/2014/main" id="{262E2D93-136C-4989-B091-CE875721F2EA}"/>
              </a:ext>
            </a:extLst>
          </p:cNvPr>
          <p:cNvSpPr/>
          <p:nvPr/>
        </p:nvSpPr>
        <p:spPr>
          <a:xfrm>
            <a:off x="1319027" y="3933573"/>
            <a:ext cx="2461483" cy="1159163"/>
          </a:xfrm>
          <a:prstGeom prst="downArrow">
            <a:avLst>
              <a:gd name="adj1" fmla="val 74015"/>
              <a:gd name="adj2" fmla="val 5159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solidFill>
                  <a:srgbClr val="192A72"/>
                </a:solidFill>
                <a:latin typeface="Varela Round" panose="00000500000000000000" pitchFamily="2" charset="-79"/>
                <a:cs typeface="Varela Round" panose="00000500000000000000" pitchFamily="2" charset="-79"/>
              </a:rPr>
              <a:t>מערכה</a:t>
            </a:r>
          </a:p>
        </p:txBody>
      </p:sp>
      <p:sp>
        <p:nvSpPr>
          <p:cNvPr id="6" name="חץ: למטה 5">
            <a:extLst>
              <a:ext uri="{FF2B5EF4-FFF2-40B4-BE49-F238E27FC236}">
                <a16:creationId xmlns:a16="http://schemas.microsoft.com/office/drawing/2014/main" id="{F8A89697-C98D-48E6-A6D7-DBBD4D2558E0}"/>
              </a:ext>
            </a:extLst>
          </p:cNvPr>
          <p:cNvSpPr/>
          <p:nvPr/>
        </p:nvSpPr>
        <p:spPr>
          <a:xfrm>
            <a:off x="1319027" y="5092737"/>
            <a:ext cx="2461483" cy="1159163"/>
          </a:xfrm>
          <a:prstGeom prst="downArrow">
            <a:avLst>
              <a:gd name="adj1" fmla="val 74015"/>
              <a:gd name="adj2" fmla="val 51594"/>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solidFill>
                  <a:srgbClr val="12B4BC"/>
                </a:solidFill>
                <a:latin typeface="Varela Round" panose="00000500000000000000" pitchFamily="2" charset="-79"/>
                <a:cs typeface="Varela Round" panose="00000500000000000000" pitchFamily="2" charset="-79"/>
              </a:rPr>
              <a:t>תמונה</a:t>
            </a:r>
          </a:p>
        </p:txBody>
      </p:sp>
      <p:sp>
        <p:nvSpPr>
          <p:cNvPr id="7" name="חץ: למטה 6">
            <a:extLst>
              <a:ext uri="{FF2B5EF4-FFF2-40B4-BE49-F238E27FC236}">
                <a16:creationId xmlns:a16="http://schemas.microsoft.com/office/drawing/2014/main" id="{CAFDBA7B-EAE2-43B8-8501-0EF7A6660CEC}"/>
              </a:ext>
            </a:extLst>
          </p:cNvPr>
          <p:cNvSpPr/>
          <p:nvPr/>
        </p:nvSpPr>
        <p:spPr>
          <a:xfrm>
            <a:off x="1319025" y="2774410"/>
            <a:ext cx="2461483" cy="1159163"/>
          </a:xfrm>
          <a:prstGeom prst="downArrow">
            <a:avLst>
              <a:gd name="adj1" fmla="val 74015"/>
              <a:gd name="adj2" fmla="val 51594"/>
            </a:avLst>
          </a:prstGeom>
          <a:solidFill>
            <a:srgbClr val="12B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solidFill>
                  <a:srgbClr val="192A72"/>
                </a:solidFill>
                <a:latin typeface="Varela Round" panose="00000500000000000000" pitchFamily="2" charset="-79"/>
                <a:cs typeface="Varela Round" panose="00000500000000000000" pitchFamily="2" charset="-79"/>
              </a:rPr>
              <a:t>מחזה</a:t>
            </a:r>
          </a:p>
        </p:txBody>
      </p:sp>
    </p:spTree>
    <p:extLst>
      <p:ext uri="{BB962C8B-B14F-4D97-AF65-F5344CB8AC3E}">
        <p14:creationId xmlns:p14="http://schemas.microsoft.com/office/powerpoint/2010/main" val="1742417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64A98BA-39BE-49FB-8113-47871E38482D}"/>
              </a:ext>
            </a:extLst>
          </p:cNvPr>
          <p:cNvSpPr>
            <a:spLocks noGrp="1"/>
          </p:cNvSpPr>
          <p:nvPr>
            <p:ph type="title"/>
          </p:nvPr>
        </p:nvSpPr>
        <p:spPr/>
        <p:txBody>
          <a:bodyPr/>
          <a:lstStyle/>
          <a:p>
            <a:r>
              <a:rPr lang="he-IL" dirty="0"/>
              <a:t>חזרה למחזה שלנו</a:t>
            </a:r>
          </a:p>
        </p:txBody>
      </p:sp>
      <p:sp>
        <p:nvSpPr>
          <p:cNvPr id="3" name="מציין מיקום טקסט 2">
            <a:extLst>
              <a:ext uri="{FF2B5EF4-FFF2-40B4-BE49-F238E27FC236}">
                <a16:creationId xmlns:a16="http://schemas.microsoft.com/office/drawing/2014/main" id="{2C88F79A-1627-45B3-B994-89AE25AE6978}"/>
              </a:ext>
            </a:extLst>
          </p:cNvPr>
          <p:cNvSpPr>
            <a:spLocks noGrp="1"/>
          </p:cNvSpPr>
          <p:nvPr>
            <p:ph type="body" sz="quarter" idx="3"/>
          </p:nvPr>
        </p:nvSpPr>
        <p:spPr/>
        <p:txBody>
          <a:bodyPr/>
          <a:lstStyle/>
          <a:p>
            <a:endParaRPr lang="he-IL"/>
          </a:p>
        </p:txBody>
      </p:sp>
      <p:pic>
        <p:nvPicPr>
          <p:cNvPr id="6" name="מציין מיקום תוכן 5" descr="תמונה שמכילה טקסט&#10;&#10;התיאור נוצר באופן אוטומטי">
            <a:extLst>
              <a:ext uri="{FF2B5EF4-FFF2-40B4-BE49-F238E27FC236}">
                <a16:creationId xmlns:a16="http://schemas.microsoft.com/office/drawing/2014/main" id="{E3864AD5-78E9-4109-B437-248970E1AE7E}"/>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5157010" y="848870"/>
            <a:ext cx="3665257" cy="5796036"/>
          </a:xfrm>
        </p:spPr>
      </p:pic>
      <p:sp>
        <p:nvSpPr>
          <p:cNvPr id="7" name="מציין מיקום תוכן 3">
            <a:extLst>
              <a:ext uri="{FF2B5EF4-FFF2-40B4-BE49-F238E27FC236}">
                <a16:creationId xmlns:a16="http://schemas.microsoft.com/office/drawing/2014/main" id="{AF40C060-3DEB-4B42-BD4F-5D4E9831275D}"/>
              </a:ext>
            </a:extLst>
          </p:cNvPr>
          <p:cNvSpPr txBox="1">
            <a:spLocks/>
          </p:cNvSpPr>
          <p:nvPr/>
        </p:nvSpPr>
        <p:spPr>
          <a:xfrm>
            <a:off x="515273" y="1725682"/>
            <a:ext cx="4837563" cy="4152517"/>
          </a:xfrm>
          <a:prstGeom prst="rect">
            <a:avLst/>
          </a:prstGeom>
        </p:spPr>
        <p:txBody>
          <a:bodyPr vert="horz" lIns="91440" tIns="45720" rIns="91440" bIns="45720" rtlCol="1">
            <a:normAutofit/>
          </a:bodyPr>
          <a:lstStyle>
            <a:lvl1pPr marL="439782" indent="-342934"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1pPr>
            <a:lvl2pPr marL="743024" indent="-285779"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2pPr>
            <a:lvl3pPr marL="1143114" indent="-228623" algn="r" defTabSz="914491" rtl="1" eaLnBrk="1" latinLnBrk="0" hangingPunct="1">
              <a:spcBef>
                <a:spcPct val="20000"/>
              </a:spcBef>
              <a:buFont typeface="Arial" pitchFamily="34" charset="0"/>
              <a:buChar char="•"/>
              <a:defRPr sz="18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9pPr>
          </a:lstStyle>
          <a:p>
            <a:r>
              <a:rPr lang="he-IL" dirty="0"/>
              <a:t>מתחיל </a:t>
            </a:r>
            <a:r>
              <a:rPr lang="he-IL" dirty="0">
                <a:solidFill>
                  <a:srgbClr val="12B4BC"/>
                </a:solidFill>
              </a:rPr>
              <a:t>בדיאלוג</a:t>
            </a:r>
            <a:r>
              <a:rPr lang="he-IL" dirty="0"/>
              <a:t> בין שתי דמויות מרכזיות.</a:t>
            </a:r>
          </a:p>
          <a:p>
            <a:r>
              <a:rPr lang="he-IL" dirty="0"/>
              <a:t>ישר נכנסים </a:t>
            </a:r>
            <a:r>
              <a:rPr lang="he-IL" dirty="0">
                <a:solidFill>
                  <a:srgbClr val="12B4BC"/>
                </a:solidFill>
              </a:rPr>
              <a:t>לעלילה</a:t>
            </a:r>
            <a:r>
              <a:rPr lang="he-IL" dirty="0"/>
              <a:t> ומציגים את הבעיה. </a:t>
            </a:r>
          </a:p>
        </p:txBody>
      </p:sp>
    </p:spTree>
    <p:extLst>
      <p:ext uri="{BB962C8B-B14F-4D97-AF65-F5344CB8AC3E}">
        <p14:creationId xmlns:p14="http://schemas.microsoft.com/office/powerpoint/2010/main" val="214809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FD378F1-6C78-4F8D-AA72-DD7F44974665}"/>
              </a:ext>
            </a:extLst>
          </p:cNvPr>
          <p:cNvSpPr>
            <a:spLocks noGrp="1"/>
          </p:cNvSpPr>
          <p:nvPr>
            <p:ph type="title"/>
          </p:nvPr>
        </p:nvSpPr>
        <p:spPr/>
        <p:txBody>
          <a:bodyPr/>
          <a:lstStyle/>
          <a:p>
            <a:r>
              <a:rPr lang="he-IL" dirty="0"/>
              <a:t>תקציר העלילה</a:t>
            </a:r>
          </a:p>
        </p:txBody>
      </p:sp>
      <p:sp>
        <p:nvSpPr>
          <p:cNvPr id="3" name="מציין מיקום טקסט 2">
            <a:extLst>
              <a:ext uri="{FF2B5EF4-FFF2-40B4-BE49-F238E27FC236}">
                <a16:creationId xmlns:a16="http://schemas.microsoft.com/office/drawing/2014/main" id="{03AB3BFB-160A-484E-97A1-B7C099B50FA9}"/>
              </a:ext>
            </a:extLst>
          </p:cNvPr>
          <p:cNvSpPr>
            <a:spLocks noGrp="1"/>
          </p:cNvSpPr>
          <p:nvPr>
            <p:ph type="body" sz="quarter" idx="3"/>
          </p:nvPr>
        </p:nvSpPr>
        <p:spPr/>
        <p:txBody>
          <a:bodyPr/>
          <a:lstStyle/>
          <a:p>
            <a:endParaRPr lang="he-IL"/>
          </a:p>
        </p:txBody>
      </p:sp>
      <p:sp>
        <p:nvSpPr>
          <p:cNvPr id="4" name="מציין מיקום תוכן 3">
            <a:extLst>
              <a:ext uri="{FF2B5EF4-FFF2-40B4-BE49-F238E27FC236}">
                <a16:creationId xmlns:a16="http://schemas.microsoft.com/office/drawing/2014/main" id="{0032BBFB-4147-40B8-838C-A7BE61771019}"/>
              </a:ext>
            </a:extLst>
          </p:cNvPr>
          <p:cNvSpPr>
            <a:spLocks noGrp="1"/>
          </p:cNvSpPr>
          <p:nvPr>
            <p:ph sz="quarter" idx="4"/>
          </p:nvPr>
        </p:nvSpPr>
        <p:spPr/>
        <p:txBody>
          <a:bodyPr/>
          <a:lstStyle/>
          <a:p>
            <a:r>
              <a:rPr lang="he-IL" dirty="0"/>
              <a:t>לאחר שהתאלמן, מתכנן </a:t>
            </a:r>
            <a:r>
              <a:rPr lang="he-IL" dirty="0" err="1"/>
              <a:t>הרפגון</a:t>
            </a:r>
            <a:r>
              <a:rPr lang="he-IL" dirty="0"/>
              <a:t> להשיא את בתו, </a:t>
            </a:r>
            <a:r>
              <a:rPr lang="he-IL" dirty="0" err="1"/>
              <a:t>אליז</a:t>
            </a:r>
            <a:r>
              <a:rPr lang="he-IL" dirty="0"/>
              <a:t>, לגבר עשיר ומבוגר המוכן לקחתה ללא נדוניה, בעוד הוא עצמו, מבקש להינשא לבחורה צעירה וענייה , מריאן, אשר גם בנו, </a:t>
            </a:r>
            <a:r>
              <a:rPr lang="he-IL" dirty="0" err="1"/>
              <a:t>קליאנט</a:t>
            </a:r>
            <a:r>
              <a:rPr lang="he-IL" dirty="0"/>
              <a:t>, מאוהב בה. </a:t>
            </a:r>
          </a:p>
          <a:p>
            <a:r>
              <a:rPr lang="he-IL" dirty="0"/>
              <a:t> </a:t>
            </a:r>
            <a:r>
              <a:rPr lang="he-IL" dirty="0">
                <a:solidFill>
                  <a:schemeClr val="accent6"/>
                </a:solidFill>
              </a:rPr>
              <a:t>בסדרה של מצבים קומיים</a:t>
            </a:r>
            <a:r>
              <a:rPr lang="he-IL" dirty="0"/>
              <a:t>, מנסים ילדיו של </a:t>
            </a:r>
            <a:r>
              <a:rPr lang="he-IL" dirty="0" err="1"/>
              <a:t>הרפגון</a:t>
            </a:r>
            <a:r>
              <a:rPr lang="he-IL" dirty="0"/>
              <a:t> לשנות את רוע הגזירה ולבטל את הנישואים הכפויים, כאשר במקביל, מנסה </a:t>
            </a:r>
            <a:r>
              <a:rPr lang="he-IL" dirty="0" err="1"/>
              <a:t>הרפגון</a:t>
            </a:r>
            <a:r>
              <a:rPr lang="he-IL" dirty="0"/>
              <a:t> לשמור על ממונו, אותו הסתיר בתיבה הרחק מהישג ידם של משרתיו וילדיו. </a:t>
            </a:r>
          </a:p>
          <a:p>
            <a:r>
              <a:rPr lang="he-IL" dirty="0">
                <a:solidFill>
                  <a:srgbClr val="192A72"/>
                </a:solidFill>
              </a:rPr>
              <a:t>בסדרה של מצבים קומיים – זה למעשה המחזה.</a:t>
            </a:r>
          </a:p>
          <a:p>
            <a:endParaRPr lang="he-IL" dirty="0"/>
          </a:p>
        </p:txBody>
      </p:sp>
    </p:spTree>
    <p:extLst>
      <p:ext uri="{BB962C8B-B14F-4D97-AF65-F5344CB8AC3E}">
        <p14:creationId xmlns:p14="http://schemas.microsoft.com/office/powerpoint/2010/main" val="990462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2" name="תקציר המחזה">
            <a:hlinkClick r:id="" action="ppaction://media"/>
            <a:extLst>
              <a:ext uri="{FF2B5EF4-FFF2-40B4-BE49-F238E27FC236}">
                <a16:creationId xmlns:a16="http://schemas.microsoft.com/office/drawing/2014/main" id="{CEED05BD-EBE5-4474-A0CC-601EF53C3A51}"/>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5"/>
          <a:stretch>
            <a:fillRect/>
          </a:stretch>
        </p:blipFill>
        <p:spPr>
          <a:xfrm>
            <a:off x="704850" y="1725613"/>
            <a:ext cx="7952040" cy="4472702"/>
          </a:xfrm>
        </p:spPr>
      </p:pic>
    </p:spTree>
    <p:extLst>
      <p:ext uri="{BB962C8B-B14F-4D97-AF65-F5344CB8AC3E}">
        <p14:creationId xmlns:p14="http://schemas.microsoft.com/office/powerpoint/2010/main" val="335106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6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ערכת נושא Office">
  <a:themeElements>
    <a:clrScheme name="מערכת שידורים">
      <a:dk1>
        <a:srgbClr val="002060"/>
      </a:dk1>
      <a:lt1>
        <a:sysClr val="window" lastClr="FFFFFF"/>
      </a:lt1>
      <a:dk2>
        <a:srgbClr val="44546A"/>
      </a:dk2>
      <a:lt2>
        <a:srgbClr val="E7E6E6"/>
      </a:lt2>
      <a:accent1>
        <a:srgbClr val="92D050"/>
      </a:accent1>
      <a:accent2>
        <a:srgbClr val="ED7D31"/>
      </a:accent2>
      <a:accent3>
        <a:srgbClr val="A5A5A5"/>
      </a:accent3>
      <a:accent4>
        <a:srgbClr val="FFC000"/>
      </a:accent4>
      <a:accent5>
        <a:srgbClr val="4472C4"/>
      </a:accent5>
      <a:accent6>
        <a:srgbClr val="70AD47"/>
      </a:accent6>
      <a:hlink>
        <a:srgbClr val="0563C1"/>
      </a:hlink>
      <a:folHlink>
        <a:srgbClr val="7030A0"/>
      </a:folHlink>
    </a:clrScheme>
    <a:fontScheme name="התאמה אישית 3">
      <a:majorFont>
        <a:latin typeface="Varela Round"/>
        <a:ea typeface=""/>
        <a:cs typeface="Varela Round"/>
      </a:majorFont>
      <a:minorFont>
        <a:latin typeface="Varela Round"/>
        <a:ea typeface=""/>
        <a:cs typeface="Varela Round"/>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ebrew  28.03.20.pptx" id="{4483582E-58C8-432B-81F8-EC797D1840ED}" vid="{BB08EEBB-7643-471F-BD7A-A38692ABA09D}"/>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הקלטות מהבית</Template>
  <TotalTime>3336</TotalTime>
  <Words>1103</Words>
  <Application>Microsoft Office PowerPoint</Application>
  <PresentationFormat>מסך רחב</PresentationFormat>
  <Paragraphs>123</Paragraphs>
  <Slides>25</Slides>
  <Notes>10</Notes>
  <HiddenSlides>0</HiddenSlides>
  <MMClips>2</MMClips>
  <ScaleCrop>false</ScaleCrop>
  <HeadingPairs>
    <vt:vector size="6" baseType="variant">
      <vt:variant>
        <vt:lpstr>גופנים בשימוש</vt:lpstr>
      </vt:variant>
      <vt:variant>
        <vt:i4>3</vt:i4>
      </vt:variant>
      <vt:variant>
        <vt:lpstr>ערכת נושא</vt:lpstr>
      </vt:variant>
      <vt:variant>
        <vt:i4>1</vt:i4>
      </vt:variant>
      <vt:variant>
        <vt:lpstr>כותרות שקופיות</vt:lpstr>
      </vt:variant>
      <vt:variant>
        <vt:i4>25</vt:i4>
      </vt:variant>
    </vt:vector>
  </HeadingPairs>
  <TitlesOfParts>
    <vt:vector size="29" baseType="lpstr">
      <vt:lpstr>Arial</vt:lpstr>
      <vt:lpstr>Calibri</vt:lpstr>
      <vt:lpstr>Varela Round</vt:lpstr>
      <vt:lpstr>ערכת נושא Office</vt:lpstr>
      <vt:lpstr>מערכת שידורים לאומית</vt:lpstr>
      <vt:lpstr>"הקמצן" / מולייר</vt:lpstr>
      <vt:lpstr>מה נלמד היום </vt:lpstr>
      <vt:lpstr>תקציר עלילת המחזה</vt:lpstr>
      <vt:lpstr>על המחזה</vt:lpstr>
      <vt:lpstr>מחזה</vt:lpstr>
      <vt:lpstr>חזרה למחזה שלנו</vt:lpstr>
      <vt:lpstr>תקציר העלילה</vt:lpstr>
      <vt:lpstr>מצגת של PowerPoint‏</vt:lpstr>
      <vt:lpstr>הבנתם את העלילה?</vt:lpstr>
      <vt:lpstr>מקורות הקומדיה</vt:lpstr>
      <vt:lpstr>הקומדיה הקלאסית</vt:lpstr>
      <vt:lpstr>קומדיה דל'ארטה  </vt:lpstr>
      <vt:lpstr>משימה</vt:lpstr>
      <vt:lpstr>חזרה למחזה שלנו</vt:lpstr>
      <vt:lpstr>מצגת של PowerPoint‏</vt:lpstr>
      <vt:lpstr>הקמצן של מולייר</vt:lpstr>
      <vt:lpstr>המונולוג - שיחת יחיד</vt:lpstr>
      <vt:lpstr>המונולוג</vt:lpstr>
      <vt:lpstr>הדיאלוג – שיחה בין שני אנשים או יותר</vt:lpstr>
      <vt:lpstr>הסיום</vt:lpstr>
      <vt:lpstr>הסיום</vt:lpstr>
      <vt:lpstr>קטעים מתוך המחזה</vt:lpstr>
      <vt:lpstr>אז מה למדנו היום?</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מערכת שידורים לאומית</dc:title>
  <dc:creator>בן טרגן</dc:creator>
  <cp:lastModifiedBy>שני שמלה/Shani Chemla</cp:lastModifiedBy>
  <cp:revision>17</cp:revision>
  <dcterms:created xsi:type="dcterms:W3CDTF">2020-04-30T08:35:15Z</dcterms:created>
  <dcterms:modified xsi:type="dcterms:W3CDTF">2022-06-07T08:52:28Z</dcterms:modified>
</cp:coreProperties>
</file>