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74" r:id="rId2"/>
    <p:sldId id="308" r:id="rId3"/>
    <p:sldId id="256" r:id="rId4"/>
    <p:sldId id="261" r:id="rId5"/>
    <p:sldId id="262" r:id="rId6"/>
    <p:sldId id="259" r:id="rId7"/>
    <p:sldId id="266" r:id="rId8"/>
    <p:sldId id="267" r:id="rId9"/>
    <p:sldId id="263" r:id="rId10"/>
    <p:sldId id="260" r:id="rId11"/>
    <p:sldId id="269" r:id="rId12"/>
    <p:sldId id="257" r:id="rId13"/>
    <p:sldId id="271" r:id="rId14"/>
    <p:sldId id="268" r:id="rId15"/>
    <p:sldId id="265" r:id="rId16"/>
    <p:sldId id="270" r:id="rId17"/>
    <p:sldId id="273" r:id="rId1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4" d="100"/>
          <a:sy n="104" d="100"/>
        </p:scale>
        <p:origin x="18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Varela Round" panose="00000500000000000000" pitchFamily="2" charset="-79"/>
              </a:defRPr>
            </a:lvl1pPr>
          </a:lstStyle>
          <a:p>
            <a:fld id="{BB821463-3408-48B5-A30A-E35797947C98}" type="datetimeFigureOut">
              <a:rPr lang="he-IL" smtClean="0"/>
              <a:pPr/>
              <a:t>כ"ד/אייר/תש"ף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Varela Round" panose="00000500000000000000" pitchFamily="2" charset="-79"/>
              </a:defRPr>
            </a:lvl1pPr>
          </a:lstStyle>
          <a:p>
            <a:fld id="{E66E12D5-DE4F-423C-BA40-262DE00E15E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69898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001E-4565-4E09-9C94-A805D9D93650}" type="datetimeFigureOut">
              <a:rPr lang="he-IL" smtClean="0"/>
              <a:t>כ"ד/אייר/תש"ף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4022-18EA-43C4-8579-5D6E3145EC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783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001E-4565-4E09-9C94-A805D9D93650}" type="datetimeFigureOut">
              <a:rPr lang="he-IL" smtClean="0"/>
              <a:t>כ"ד/אייר/תש"ף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4022-18EA-43C4-8579-5D6E3145EC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743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001E-4565-4E09-9C94-A805D9D93650}" type="datetimeFigureOut">
              <a:rPr lang="he-IL" smtClean="0"/>
              <a:t>כ"ד/אייר/תש"ף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4022-18EA-43C4-8579-5D6E3145EC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133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1_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9143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33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" y="5878201"/>
            <a:ext cx="3574644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6500787" y="-110812"/>
            <a:ext cx="397508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0" y="6306751"/>
            <a:ext cx="579332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4193591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693989"/>
            <a:ext cx="77724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495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6858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502551" y="6569428"/>
            <a:ext cx="1967970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 dirty="0"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-1116607" y="6410588"/>
            <a:ext cx="24348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 dirty="0"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7489861" y="-439221"/>
            <a:ext cx="3154236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 dirty="0"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6194603" y="6565100"/>
            <a:ext cx="3325661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 dirty="0">
              <a:cs typeface="Varela Round" panose="00000500000000000000" pitchFamily="2" charset="-79"/>
            </a:endParaRPr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4083964" y="369916"/>
            <a:ext cx="976073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49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159707" y="1396870"/>
            <a:ext cx="988303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350" dirty="0"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54278" y="1640910"/>
            <a:ext cx="8154444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951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5497462" y="6579191"/>
            <a:ext cx="4000400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 dirty="0"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7125858" y="6294301"/>
            <a:ext cx="2287242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 dirty="0"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7497662" y="-235260"/>
            <a:ext cx="2076373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 dirty="0">
              <a:cs typeface="Varela Round" panose="00000500000000000000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375835" y="163632"/>
            <a:ext cx="1071082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 dirty="0">
              <a:cs typeface="Varela Round" panose="00000500000000000000" pitchFamily="2" charset="-79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53660" y="2918492"/>
            <a:ext cx="8155062" cy="552322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ts val="2800"/>
              <a:buNone/>
              <a:defRPr sz="27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75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553660" y="3655832"/>
            <a:ext cx="8155062" cy="720000"/>
          </a:xfrm>
        </p:spPr>
        <p:txBody>
          <a:bodyPr>
            <a:noAutofit/>
          </a:bodyPr>
          <a:lstStyle>
            <a:lvl1pPr marL="257209" indent="-257209" algn="ctr" defTabSz="6858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ts val="2800"/>
              <a:buFont typeface="Arial" pitchFamily="34" charset="0"/>
              <a:buNone/>
              <a:defRPr lang="he-IL" sz="21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257209" indent="-257209" algn="ctr" defTabSz="6858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ts val="2800"/>
              <a:buFont typeface="Arial" pitchFamily="34" charset="0"/>
              <a:buNone/>
              <a:defRPr lang="he-IL" sz="24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87052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001E-4565-4E09-9C94-A805D9D93650}" type="datetimeFigureOut">
              <a:rPr lang="he-IL" smtClean="0"/>
              <a:t>כ"ד/אייר/תש"ף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4022-18EA-43C4-8579-5D6E3145EC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532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001E-4565-4E09-9C94-A805D9D93650}" type="datetimeFigureOut">
              <a:rPr lang="he-IL" smtClean="0"/>
              <a:t>כ"ד/אייר/תש"ף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4022-18EA-43C4-8579-5D6E3145EC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111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001E-4565-4E09-9C94-A805D9D93650}" type="datetimeFigureOut">
              <a:rPr lang="he-IL" smtClean="0"/>
              <a:t>כ"ד/אייר/תש"ף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4022-18EA-43C4-8579-5D6E3145EC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513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001E-4565-4E09-9C94-A805D9D93650}" type="datetimeFigureOut">
              <a:rPr lang="he-IL" smtClean="0"/>
              <a:t>כ"ד/אייר/תש"ף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4022-18EA-43C4-8579-5D6E3145EC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250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001E-4565-4E09-9C94-A805D9D93650}" type="datetimeFigureOut">
              <a:rPr lang="he-IL" smtClean="0"/>
              <a:t>כ"ד/אייר/תש"ף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4022-18EA-43C4-8579-5D6E3145EC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14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001E-4565-4E09-9C94-A805D9D93650}" type="datetimeFigureOut">
              <a:rPr lang="he-IL" smtClean="0"/>
              <a:t>כ"ד/אייר/תש"ף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4022-18EA-43C4-8579-5D6E3145EC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050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001E-4565-4E09-9C94-A805D9D93650}" type="datetimeFigureOut">
              <a:rPr lang="he-IL" smtClean="0"/>
              <a:t>כ"ד/אייר/תש"ף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4022-18EA-43C4-8579-5D6E3145EC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930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001E-4565-4E09-9C94-A805D9D93650}" type="datetimeFigureOut">
              <a:rPr lang="he-IL" smtClean="0"/>
              <a:t>כ"ד/אייר/תש"ף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4022-18EA-43C4-8579-5D6E3145EC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676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Varela Round" panose="00000500000000000000" pitchFamily="2" charset="-79"/>
              </a:defRPr>
            </a:lvl1pPr>
          </a:lstStyle>
          <a:p>
            <a:fld id="{56A2001E-4565-4E09-9C94-A805D9D93650}" type="datetimeFigureOut">
              <a:rPr lang="he-IL" smtClean="0"/>
              <a:pPr/>
              <a:t>כ"ד/אייר/תש"ף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Varela Round" panose="00000500000000000000" pitchFamily="2" charset="-79"/>
              </a:defRPr>
            </a:lvl1pPr>
          </a:lstStyle>
          <a:p>
            <a:fld id="{B3534022-18EA-43C4-8579-5D6E3145ECD9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9146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Varela Round" panose="00000500000000000000" pitchFamily="2" charset="-79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Varela Round" panose="00000500000000000000" pitchFamily="2" charset="-79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Varela Round" panose="00000500000000000000" pitchFamily="2" charset="-79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Varela Round" panose="00000500000000000000" pitchFamily="2" charset="-79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Varela Round" panose="00000500000000000000" pitchFamily="2" charset="-79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004888"/>
            <a:ext cx="84772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384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48719"/>
            <a:ext cx="3664432" cy="544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מלבן 4"/>
          <p:cNvSpPr/>
          <p:nvPr/>
        </p:nvSpPr>
        <p:spPr>
          <a:xfrm>
            <a:off x="4644008" y="138373"/>
            <a:ext cx="4355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חברי תנועת החלוץ הצעיר </a:t>
            </a:r>
          </a:p>
          <a:p>
            <a:pPr algn="ctr"/>
            <a:r>
              <a:rPr lang="he-I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מקיבוץ הכשרה בלובלין 1933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08"/>
          <a:stretch/>
        </p:blipFill>
        <p:spPr>
          <a:xfrm>
            <a:off x="323528" y="1052736"/>
            <a:ext cx="4320480" cy="5600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מלבן 6"/>
          <p:cNvSpPr/>
          <p:nvPr/>
        </p:nvSpPr>
        <p:spPr>
          <a:xfrm>
            <a:off x="539552" y="130097"/>
            <a:ext cx="4355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תלמידים ממשלחת משרד החינוך</a:t>
            </a:r>
          </a:p>
          <a:p>
            <a:pPr algn="ctr"/>
            <a:r>
              <a:rPr lang="he-I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מרחובות, </a:t>
            </a:r>
            <a:r>
              <a:rPr lang="he-IL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רשל"ץ</a:t>
            </a:r>
            <a:r>
              <a:rPr lang="he-I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 ופ"ת,  2019</a:t>
            </a:r>
          </a:p>
        </p:txBody>
      </p:sp>
    </p:spTree>
    <p:extLst>
      <p:ext uri="{BB962C8B-B14F-4D97-AF65-F5344CB8AC3E}">
        <p14:creationId xmlns:p14="http://schemas.microsoft.com/office/powerpoint/2010/main" val="1717355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8" r="27729"/>
          <a:stretch/>
        </p:blipFill>
        <p:spPr bwMode="auto">
          <a:xfrm>
            <a:off x="863588" y="908720"/>
            <a:ext cx="741682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>
            <a:off x="1978232" y="116632"/>
            <a:ext cx="46987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Varela Round" panose="00000500000000000000" pitchFamily="2" charset="-79"/>
              </a:rPr>
              <a:t>הלוויית הרב שפירא, 1934</a:t>
            </a:r>
          </a:p>
        </p:txBody>
      </p:sp>
    </p:spTree>
    <p:extLst>
      <p:ext uri="{BB962C8B-B14F-4D97-AF65-F5344CB8AC3E}">
        <p14:creationId xmlns:p14="http://schemas.microsoft.com/office/powerpoint/2010/main" val="307422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-234280"/>
            <a:ext cx="8229600" cy="1143000"/>
          </a:xfrm>
        </p:spPr>
        <p:txBody>
          <a:bodyPr/>
          <a:lstStyle/>
          <a:p>
            <a:r>
              <a:rPr lang="he-IL" dirty="0"/>
              <a:t>עיתון הצופה – 29.1.2940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742453" cy="5688632"/>
          </a:xfrm>
        </p:spPr>
      </p:pic>
    </p:spTree>
    <p:extLst>
      <p:ext uri="{BB962C8B-B14F-4D97-AF65-F5344CB8AC3E}">
        <p14:creationId xmlns:p14="http://schemas.microsoft.com/office/powerpoint/2010/main" val="1672703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7892105" cy="5384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חץ למעלה 5"/>
          <p:cNvSpPr/>
          <p:nvPr/>
        </p:nvSpPr>
        <p:spPr>
          <a:xfrm rot="1586047">
            <a:off x="7354705" y="5073994"/>
            <a:ext cx="320275" cy="1577720"/>
          </a:xfrm>
          <a:prstGeom prst="upArrow">
            <a:avLst>
              <a:gd name="adj1" fmla="val 50000"/>
              <a:gd name="adj2" fmla="val 462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Varela Round" panose="00000500000000000000" pitchFamily="2" charset="-79"/>
            </a:endParaRPr>
          </a:p>
        </p:txBody>
      </p:sp>
      <p:sp>
        <p:nvSpPr>
          <p:cNvPr id="8" name="חץ למעלה 7"/>
          <p:cNvSpPr/>
          <p:nvPr/>
        </p:nvSpPr>
        <p:spPr>
          <a:xfrm rot="590170">
            <a:off x="7086832" y="2540028"/>
            <a:ext cx="199195" cy="3951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140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-40500"/>
            <a:ext cx="4464495" cy="6723005"/>
          </a:xfrm>
        </p:spPr>
      </p:pic>
    </p:spTree>
    <p:extLst>
      <p:ext uri="{BB962C8B-B14F-4D97-AF65-F5344CB8AC3E}">
        <p14:creationId xmlns:p14="http://schemas.microsoft.com/office/powerpoint/2010/main" val="695905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שאלות: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r>
              <a:rPr lang="he-IL" dirty="0">
                <a:latin typeface="Varela Round" panose="00000500000000000000" pitchFamily="2" charset="-79"/>
              </a:rPr>
              <a:t>מה הדבר החשוב ביותר שלמדת מסיפור הישיבה?</a:t>
            </a:r>
          </a:p>
          <a:p>
            <a:r>
              <a:rPr lang="he-IL" dirty="0">
                <a:latin typeface="Varela Round" panose="00000500000000000000" pitchFamily="2" charset="-79"/>
              </a:rPr>
              <a:t>האם </a:t>
            </a:r>
            <a:r>
              <a:rPr lang="he-IL" dirty="0" err="1">
                <a:latin typeface="Varela Round" panose="00000500000000000000" pitchFamily="2" charset="-79"/>
              </a:rPr>
              <a:t>נסיונו</a:t>
            </a:r>
            <a:r>
              <a:rPr lang="he-IL" dirty="0">
                <a:latin typeface="Varela Round" panose="00000500000000000000" pitchFamily="2" charset="-79"/>
              </a:rPr>
              <a:t> של ר' מאיר שפירא, שהחזיק מעמד 9 שנים בלבד,  הצליח או נכשל?</a:t>
            </a:r>
          </a:p>
          <a:p>
            <a:endParaRPr lang="he-IL" dirty="0">
              <a:latin typeface="Varela Round" panose="00000500000000000000" pitchFamily="2" charset="-79"/>
            </a:endParaRPr>
          </a:p>
          <a:p>
            <a:endParaRPr lang="he-IL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endParaRPr lang="he-IL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endParaRPr lang="he-IL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62651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1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3581996" y="857250"/>
            <a:ext cx="2431473" cy="1378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1"/>
          <p:cNvSpPr txBox="1"/>
          <p:nvPr/>
        </p:nvSpPr>
        <p:spPr>
          <a:xfrm>
            <a:off x="1039091" y="3119334"/>
            <a:ext cx="7827223" cy="1361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671535" algn="just"/>
            <a:r>
              <a:rPr lang="iw-IL" sz="21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100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9" name="Google Shape;239;p31"/>
          <p:cNvSpPr/>
          <p:nvPr/>
        </p:nvSpPr>
        <p:spPr>
          <a:xfrm>
            <a:off x="597" y="2236107"/>
            <a:ext cx="9142810" cy="572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w-IL" sz="2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 sz="13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ישיבת חכמי לובלין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רון כהן </a:t>
            </a:r>
            <a:r>
              <a:rPr lang="he-IL" dirty="0" err="1"/>
              <a:t>פרירא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456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1813237" y="692696"/>
            <a:ext cx="5450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uttman Keren" panose="02010401010101010101" pitchFamily="2" charset="-79"/>
                <a:cs typeface="Guttman Keren" panose="02010401010101010101" pitchFamily="2" charset="-79"/>
              </a:rPr>
              <a:t>ישיבת חכמי לובלין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7926056" cy="4605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469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24944"/>
            <a:ext cx="1377659" cy="1996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99" y="845423"/>
            <a:ext cx="4322816" cy="5741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מלבן 6"/>
          <p:cNvSpPr/>
          <p:nvPr/>
        </p:nvSpPr>
        <p:spPr>
          <a:xfrm>
            <a:off x="2786585" y="260648"/>
            <a:ext cx="43252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Varela Round" panose="00000500000000000000" pitchFamily="2" charset="-79"/>
              </a:rPr>
              <a:t>הרב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he-IL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Varela Round" panose="00000500000000000000" pitchFamily="2" charset="-79"/>
              </a:rPr>
              <a:t>יהודה מאיר שפירא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endParaRPr lang="he-IL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54682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4624"/>
            <a:ext cx="4577796" cy="6758464"/>
          </a:xfrm>
        </p:spPr>
      </p:pic>
    </p:spTree>
    <p:extLst>
      <p:ext uri="{BB962C8B-B14F-4D97-AF65-F5344CB8AC3E}">
        <p14:creationId xmlns:p14="http://schemas.microsoft.com/office/powerpoint/2010/main" val="212812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800100"/>
            <a:ext cx="83724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14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515322" cy="5671564"/>
          </a:xfrm>
        </p:spPr>
      </p:pic>
    </p:spTree>
    <p:extLst>
      <p:ext uri="{BB962C8B-B14F-4D97-AF65-F5344CB8AC3E}">
        <p14:creationId xmlns:p14="http://schemas.microsoft.com/office/powerpoint/2010/main" val="4144332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359652" cy="5537043"/>
          </a:xfrm>
        </p:spPr>
      </p:pic>
    </p:spTree>
    <p:extLst>
      <p:ext uri="{BB962C8B-B14F-4D97-AF65-F5344CB8AC3E}">
        <p14:creationId xmlns:p14="http://schemas.microsoft.com/office/powerpoint/2010/main" val="2879714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3" y="44624"/>
            <a:ext cx="9291356" cy="676875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57192"/>
            <a:ext cx="2088232" cy="1501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763017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119</Words>
  <Application>Microsoft Office PowerPoint</Application>
  <PresentationFormat>‫הצגה על המסך (4:3)</PresentationFormat>
  <Paragraphs>18</Paragraphs>
  <Slides>17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3" baseType="lpstr">
      <vt:lpstr>Arial</vt:lpstr>
      <vt:lpstr>Calibri</vt:lpstr>
      <vt:lpstr>Guttman Keren</vt:lpstr>
      <vt:lpstr>Narkisim</vt:lpstr>
      <vt:lpstr>Varela Round</vt:lpstr>
      <vt:lpstr>ערכת נושא Office</vt:lpstr>
      <vt:lpstr>מערכת שידורים לאומית</vt:lpstr>
      <vt:lpstr>ישיבת חכמי לובלין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עיתון הצופה – 29.1.2940</vt:lpstr>
      <vt:lpstr>מצגת של PowerPoint‏</vt:lpstr>
      <vt:lpstr>מצגת של PowerPoint‏</vt:lpstr>
      <vt:lpstr>שאלות: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Paraira</dc:creator>
  <cp:lastModifiedBy>Anat Kaldaron</cp:lastModifiedBy>
  <cp:revision>12</cp:revision>
  <dcterms:created xsi:type="dcterms:W3CDTF">2020-05-16T11:47:09Z</dcterms:created>
  <dcterms:modified xsi:type="dcterms:W3CDTF">2020-05-18T15:25:48Z</dcterms:modified>
</cp:coreProperties>
</file>