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30"/>
  </p:notesMasterIdLst>
  <p:sldIdLst>
    <p:sldId id="257" r:id="rId5"/>
    <p:sldId id="262" r:id="rId6"/>
    <p:sldId id="263" r:id="rId7"/>
    <p:sldId id="370" r:id="rId8"/>
    <p:sldId id="268" r:id="rId9"/>
    <p:sldId id="269" r:id="rId10"/>
    <p:sldId id="270" r:id="rId11"/>
    <p:sldId id="280" r:id="rId12"/>
    <p:sldId id="374" r:id="rId13"/>
    <p:sldId id="375" r:id="rId14"/>
    <p:sldId id="376" r:id="rId15"/>
    <p:sldId id="377" r:id="rId16"/>
    <p:sldId id="378" r:id="rId17"/>
    <p:sldId id="274" r:id="rId18"/>
    <p:sldId id="275" r:id="rId19"/>
    <p:sldId id="315" r:id="rId20"/>
    <p:sldId id="318" r:id="rId21"/>
    <p:sldId id="272" r:id="rId22"/>
    <p:sldId id="379" r:id="rId23"/>
    <p:sldId id="382" r:id="rId24"/>
    <p:sldId id="383" r:id="rId25"/>
    <p:sldId id="384" r:id="rId26"/>
    <p:sldId id="385" r:id="rId27"/>
    <p:sldId id="337" r:id="rId28"/>
    <p:sldId id="291" r:id="rId2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6CF0FF"/>
    <a:srgbClr val="192A72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C548E-E7D6-4FC5-9544-612B9F6BC2AF}" v="330" dt="2020-08-20T08:26:31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984" autoAdjust="0"/>
  </p:normalViewPr>
  <p:slideViewPr>
    <p:cSldViewPr snapToGrid="0" snapToObjects="1">
      <p:cViewPr varScale="1">
        <p:scale>
          <a:sx n="111" d="100"/>
          <a:sy n="111" d="100"/>
        </p:scale>
        <p:origin x="312" y="-4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A5CC548E-E7D6-4FC5-9544-612B9F6BC2AF}"/>
    <pc:docChg chg="undo redo custSel addSld delSld modSld">
      <pc:chgData name="גד לידרור" userId="d6a2613b-2562-45d9-9052-d4c3e387aa99" providerId="ADAL" clId="{A5CC548E-E7D6-4FC5-9544-612B9F6BC2AF}" dt="2020-08-20T08:26:52.121" v="894" actId="478"/>
      <pc:docMkLst>
        <pc:docMk/>
      </pc:docMkLst>
      <pc:sldChg chg="delSp modSp add del">
        <pc:chgData name="גד לידרור" userId="d6a2613b-2562-45d9-9052-d4c3e387aa99" providerId="ADAL" clId="{A5CC548E-E7D6-4FC5-9544-612B9F6BC2AF}" dt="2020-08-19T16:56:12.417" v="106" actId="2696"/>
        <pc:sldMkLst>
          <pc:docMk/>
          <pc:sldMk cId="291902517" sldId="271"/>
        </pc:sldMkLst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291902517" sldId="271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52.361" v="10" actId="478"/>
          <ac:spMkLst>
            <pc:docMk/>
            <pc:sldMk cId="291902517" sldId="271"/>
            <ac:spMk id="8" creationId="{00000000-0000-0000-0000-000000000000}"/>
          </ac:spMkLst>
        </pc:spChg>
      </pc:sldChg>
      <pc:sldChg chg="delSp modSp add del">
        <pc:chgData name="גד לידרור" userId="d6a2613b-2562-45d9-9052-d4c3e387aa99" providerId="ADAL" clId="{A5CC548E-E7D6-4FC5-9544-612B9F6BC2AF}" dt="2020-08-19T16:57:24.639" v="112" actId="2696"/>
        <pc:sldMkLst>
          <pc:docMk/>
          <pc:sldMk cId="2087176479" sldId="272"/>
        </pc:sldMkLst>
        <pc:spChg chg="mod">
          <ac:chgData name="גד לידרור" userId="d6a2613b-2562-45d9-9052-d4c3e387aa99" providerId="ADAL" clId="{A5CC548E-E7D6-4FC5-9544-612B9F6BC2AF}" dt="2020-08-19T15:32:04.979" v="3" actId="27636"/>
          <ac:spMkLst>
            <pc:docMk/>
            <pc:sldMk cId="2087176479" sldId="272"/>
            <ac:spMk id="2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2087176479" sldId="2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54.913" v="11" actId="478"/>
          <ac:spMkLst>
            <pc:docMk/>
            <pc:sldMk cId="2087176479" sldId="272"/>
            <ac:spMk id="8" creationId="{00000000-0000-0000-0000-000000000000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08:08.166" v="700" actId="1076"/>
        <pc:sldMkLst>
          <pc:docMk/>
          <pc:sldMk cId="2499733407" sldId="272"/>
        </pc:sldMkLst>
        <pc:spChg chg="del mod">
          <ac:chgData name="גד לידרור" userId="d6a2613b-2562-45d9-9052-d4c3e387aa99" providerId="ADAL" clId="{A5CC548E-E7D6-4FC5-9544-612B9F6BC2AF}" dt="2020-08-19T17:06:48.748" v="222" actId="478"/>
          <ac:spMkLst>
            <pc:docMk/>
            <pc:sldMk cId="2499733407" sldId="272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5:56.154" v="214" actId="478"/>
          <ac:spMkLst>
            <pc:docMk/>
            <pc:sldMk cId="2499733407" sldId="272"/>
            <ac:spMk id="3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7:05:42.156" v="210"/>
          <ac:spMkLst>
            <pc:docMk/>
            <pc:sldMk cId="2499733407" sldId="272"/>
            <ac:spMk id="4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8:08:08.166" v="700" actId="1076"/>
          <ac:spMkLst>
            <pc:docMk/>
            <pc:sldMk cId="2499733407" sldId="272"/>
            <ac:spMk id="6" creationId="{7ABC94AF-5A0C-45F9-A09C-D464A1764865}"/>
          </ac:spMkLst>
        </pc:spChg>
        <pc:spChg chg="add del mod">
          <ac:chgData name="גד לידרור" userId="d6a2613b-2562-45d9-9052-d4c3e387aa99" providerId="ADAL" clId="{A5CC548E-E7D6-4FC5-9544-612B9F6BC2AF}" dt="2020-08-19T17:06:52.014" v="223" actId="478"/>
          <ac:spMkLst>
            <pc:docMk/>
            <pc:sldMk cId="2499733407" sldId="272"/>
            <ac:spMk id="6" creationId="{CA3E863A-5FFA-4EF4-A796-BD19AF9C4FA2}"/>
          </ac:spMkLst>
        </pc:spChg>
        <pc:spChg chg="add mod">
          <ac:chgData name="גד לידרור" userId="d6a2613b-2562-45d9-9052-d4c3e387aa99" providerId="ADAL" clId="{A5CC548E-E7D6-4FC5-9544-612B9F6BC2AF}" dt="2020-08-20T08:07:52.385" v="697" actId="14100"/>
          <ac:spMkLst>
            <pc:docMk/>
            <pc:sldMk cId="2499733407" sldId="272"/>
            <ac:spMk id="7" creationId="{DBDFD3ED-AE9B-41EC-80F7-225F1B742FE9}"/>
          </ac:spMkLst>
        </pc:spChg>
        <pc:spChg chg="add del mod">
          <ac:chgData name="גד לידרור" userId="d6a2613b-2562-45d9-9052-d4c3e387aa99" providerId="ADAL" clId="{A5CC548E-E7D6-4FC5-9544-612B9F6BC2AF}" dt="2020-08-20T06:30:38.310" v="474"/>
          <ac:spMkLst>
            <pc:docMk/>
            <pc:sldMk cId="2499733407" sldId="272"/>
            <ac:spMk id="8" creationId="{6F78EE0D-CA57-4614-AF35-233EE636C22F}"/>
          </ac:spMkLst>
        </pc:spChg>
        <pc:spChg chg="mod">
          <ac:chgData name="גד לידרור" userId="d6a2613b-2562-45d9-9052-d4c3e387aa99" providerId="ADAL" clId="{A5CC548E-E7D6-4FC5-9544-612B9F6BC2AF}" dt="2020-08-20T08:08:04.524" v="699" actId="14100"/>
          <ac:spMkLst>
            <pc:docMk/>
            <pc:sldMk cId="2499733407" sldId="272"/>
            <ac:spMk id="18" creationId="{00000000-0000-0000-0000-000000000000}"/>
          </ac:spMkLst>
        </pc:spChg>
        <pc:graphicFrameChg chg="del mod">
          <ac:chgData name="גד לידרור" userId="d6a2613b-2562-45d9-9052-d4c3e387aa99" providerId="ADAL" clId="{A5CC548E-E7D6-4FC5-9544-612B9F6BC2AF}" dt="2020-08-19T17:07:53.903" v="245" actId="478"/>
          <ac:graphicFrameMkLst>
            <pc:docMk/>
            <pc:sldMk cId="2499733407" sldId="272"/>
            <ac:graphicFrameMk id="21" creationId="{00000000-0000-0000-0000-000000000000}"/>
          </ac:graphicFrameMkLst>
        </pc:graphicFrameChg>
      </pc:sldChg>
      <pc:sldChg chg="delSp modSp add del modAnim">
        <pc:chgData name="גד לידרור" userId="d6a2613b-2562-45d9-9052-d4c3e387aa99" providerId="ADAL" clId="{A5CC548E-E7D6-4FC5-9544-612B9F6BC2AF}" dt="2020-08-19T17:00:37.574" v="143" actId="2696"/>
        <pc:sldMkLst>
          <pc:docMk/>
          <pc:sldMk cId="1748657898" sldId="273"/>
        </pc:sldMkLst>
        <pc:spChg chg="mod">
          <ac:chgData name="גד לידרור" userId="d6a2613b-2562-45d9-9052-d4c3e387aa99" providerId="ADAL" clId="{A5CC548E-E7D6-4FC5-9544-612B9F6BC2AF}" dt="2020-08-19T17:00:12.231" v="141"/>
          <ac:spMkLst>
            <pc:docMk/>
            <pc:sldMk cId="1748657898" sldId="273"/>
            <ac:spMk id="2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1748657898" sldId="273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57.129" v="12" actId="478"/>
          <ac:spMkLst>
            <pc:docMk/>
            <pc:sldMk cId="1748657898" sldId="273"/>
            <ac:spMk id="8" creationId="{00000000-0000-0000-0000-000000000000}"/>
          </ac:spMkLst>
        </pc:spChg>
      </pc:sldChg>
      <pc:sldChg chg="addSp delSp modSp add delAnim modAnim">
        <pc:chgData name="גד לידרור" userId="d6a2613b-2562-45d9-9052-d4c3e387aa99" providerId="ADAL" clId="{A5CC548E-E7D6-4FC5-9544-612B9F6BC2AF}" dt="2020-08-20T08:07:13.933" v="695"/>
        <pc:sldMkLst>
          <pc:docMk/>
          <pc:sldMk cId="1100136673" sldId="274"/>
        </pc:sldMkLst>
        <pc:spChg chg="del">
          <ac:chgData name="גד לידרור" userId="d6a2613b-2562-45d9-9052-d4c3e387aa99" providerId="ADAL" clId="{A5CC548E-E7D6-4FC5-9544-612B9F6BC2AF}" dt="2020-08-19T17:01:27.668" v="183" actId="478"/>
          <ac:spMkLst>
            <pc:docMk/>
            <pc:sldMk cId="1100136673" sldId="274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2:01.854" v="187" actId="478"/>
          <ac:spMkLst>
            <pc:docMk/>
            <pc:sldMk cId="1100136673" sldId="274"/>
            <ac:spMk id="4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1100136673" sldId="274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6:00.305" v="13" actId="478"/>
          <ac:spMkLst>
            <pc:docMk/>
            <pc:sldMk cId="1100136673" sldId="274"/>
            <ac:spMk id="8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8:07:03.449" v="693" actId="1076"/>
          <ac:spMkLst>
            <pc:docMk/>
            <pc:sldMk cId="1100136673" sldId="274"/>
            <ac:spMk id="10" creationId="{6A29FB74-2254-4B40-A4EC-811EC3B40F5E}"/>
          </ac:spMkLst>
        </pc:spChg>
        <pc:spChg chg="add del mod">
          <ac:chgData name="גד לידרור" userId="d6a2613b-2562-45d9-9052-d4c3e387aa99" providerId="ADAL" clId="{A5CC548E-E7D6-4FC5-9544-612B9F6BC2AF}" dt="2020-08-19T17:01:31.238" v="184" actId="478"/>
          <ac:spMkLst>
            <pc:docMk/>
            <pc:sldMk cId="1100136673" sldId="274"/>
            <ac:spMk id="12" creationId="{E7364E20-E38D-45B3-8350-598A9491C54D}"/>
          </ac:spMkLst>
        </pc:spChg>
        <pc:spChg chg="add del mod">
          <ac:chgData name="גד לידרור" userId="d6a2613b-2562-45d9-9052-d4c3e387aa99" providerId="ADAL" clId="{A5CC548E-E7D6-4FC5-9544-612B9F6BC2AF}" dt="2020-08-19T17:02:05.250" v="189" actId="478"/>
          <ac:spMkLst>
            <pc:docMk/>
            <pc:sldMk cId="1100136673" sldId="274"/>
            <ac:spMk id="17" creationId="{FA8B3736-9503-4F0C-86F0-03EEF4A48C01}"/>
          </ac:spMkLst>
        </pc:spChg>
        <pc:spChg chg="add">
          <ac:chgData name="גד לידרור" userId="d6a2613b-2562-45d9-9052-d4c3e387aa99" providerId="ADAL" clId="{A5CC548E-E7D6-4FC5-9544-612B9F6BC2AF}" dt="2020-08-19T17:02:02.357" v="188"/>
          <ac:spMkLst>
            <pc:docMk/>
            <pc:sldMk cId="1100136673" sldId="274"/>
            <ac:spMk id="27" creationId="{38BF8E4B-666E-47A8-B1F5-7B9814846067}"/>
          </ac:spMkLst>
        </pc:spChg>
        <pc:grpChg chg="mod">
          <ac:chgData name="גד לידרור" userId="d6a2613b-2562-45d9-9052-d4c3e387aa99" providerId="ADAL" clId="{A5CC548E-E7D6-4FC5-9544-612B9F6BC2AF}" dt="2020-08-20T08:07:03.449" v="693" actId="1076"/>
          <ac:grpSpMkLst>
            <pc:docMk/>
            <pc:sldMk cId="1100136673" sldId="274"/>
            <ac:grpSpMk id="3" creationId="{58B66FE4-63C2-4601-8D10-FF0CA1792922}"/>
          </ac:grpSpMkLst>
        </pc:grpChg>
        <pc:grpChg chg="mod">
          <ac:chgData name="גד לידרור" userId="d6a2613b-2562-45d9-9052-d4c3e387aa99" providerId="ADAL" clId="{A5CC548E-E7D6-4FC5-9544-612B9F6BC2AF}" dt="2020-08-20T08:07:03.449" v="693" actId="1076"/>
          <ac:grpSpMkLst>
            <pc:docMk/>
            <pc:sldMk cId="1100136673" sldId="274"/>
            <ac:grpSpMk id="5" creationId="{19B761DD-48A9-420D-9A3F-8D2AEC78AF8A}"/>
          </ac:grpSpMkLst>
        </pc:grpChg>
        <pc:grpChg chg="mod">
          <ac:chgData name="גד לידרור" userId="d6a2613b-2562-45d9-9052-d4c3e387aa99" providerId="ADAL" clId="{A5CC548E-E7D6-4FC5-9544-612B9F6BC2AF}" dt="2020-08-20T08:07:03.449" v="693" actId="1076"/>
          <ac:grpSpMkLst>
            <pc:docMk/>
            <pc:sldMk cId="1100136673" sldId="274"/>
            <ac:grpSpMk id="6" creationId="{9535AD7D-8460-43AD-AE7C-F9690D0554D0}"/>
          </ac:grpSpMkLst>
        </pc:grpChg>
        <pc:grpChg chg="mod">
          <ac:chgData name="גד לידרור" userId="d6a2613b-2562-45d9-9052-d4c3e387aa99" providerId="ADAL" clId="{A5CC548E-E7D6-4FC5-9544-612B9F6BC2AF}" dt="2020-08-20T08:07:03.449" v="693" actId="1076"/>
          <ac:grpSpMkLst>
            <pc:docMk/>
            <pc:sldMk cId="1100136673" sldId="274"/>
            <ac:grpSpMk id="9" creationId="{6504A82A-D96B-4FD1-B4E0-4C639C4C54B9}"/>
          </ac:grpSpMkLst>
        </pc:grpChg>
      </pc:sldChg>
      <pc:sldChg chg="addSp delSp modSp add delAnim">
        <pc:chgData name="גד לידרור" userId="d6a2613b-2562-45d9-9052-d4c3e387aa99" providerId="ADAL" clId="{A5CC548E-E7D6-4FC5-9544-612B9F6BC2AF}" dt="2020-08-19T17:03:11.460" v="209" actId="1038"/>
        <pc:sldMkLst>
          <pc:docMk/>
          <pc:sldMk cId="1123605226" sldId="275"/>
        </pc:sldMkLst>
        <pc:spChg chg="del">
          <ac:chgData name="גד לידרור" userId="d6a2613b-2562-45d9-9052-d4c3e387aa99" providerId="ADAL" clId="{A5CC548E-E7D6-4FC5-9544-612B9F6BC2AF}" dt="2020-08-19T17:02:46.519" v="195" actId="478"/>
          <ac:spMkLst>
            <pc:docMk/>
            <pc:sldMk cId="1123605226" sldId="275"/>
            <ac:spMk id="2" creationId="{00000000-0000-0000-0000-000000000000}"/>
          </ac:spMkLst>
        </pc:spChg>
        <pc:spChg chg="del">
          <ac:chgData name="גד לידרור" userId="d6a2613b-2562-45d9-9052-d4c3e387aa99" providerId="ADAL" clId="{A5CC548E-E7D6-4FC5-9544-612B9F6BC2AF}" dt="2020-08-19T17:02:18.033" v="190" actId="478"/>
          <ac:spMkLst>
            <pc:docMk/>
            <pc:sldMk cId="1123605226" sldId="275"/>
            <ac:spMk id="4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1123605226" sldId="275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6:02.848" v="14" actId="478"/>
          <ac:spMkLst>
            <pc:docMk/>
            <pc:sldMk cId="1123605226" sldId="275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A5CC548E-E7D6-4FC5-9544-612B9F6BC2AF}" dt="2020-08-19T17:02:21.511" v="192" actId="478"/>
          <ac:spMkLst>
            <pc:docMk/>
            <pc:sldMk cId="1123605226" sldId="275"/>
            <ac:spMk id="11" creationId="{F4854575-FEA7-48C7-B965-71EA24E972AE}"/>
          </ac:spMkLst>
        </pc:spChg>
        <pc:spChg chg="add mod">
          <ac:chgData name="גד לידרור" userId="d6a2613b-2562-45d9-9052-d4c3e387aa99" providerId="ADAL" clId="{A5CC548E-E7D6-4FC5-9544-612B9F6BC2AF}" dt="2020-08-19T17:03:00.474" v="202" actId="1076"/>
          <ac:spMkLst>
            <pc:docMk/>
            <pc:sldMk cId="1123605226" sldId="275"/>
            <ac:spMk id="12" creationId="{A22BEA39-D5D3-465A-987A-4A10855E5AD6}"/>
          </ac:spMkLst>
        </pc:spChg>
        <pc:spChg chg="add del mod">
          <ac:chgData name="גד לידרור" userId="d6a2613b-2562-45d9-9052-d4c3e387aa99" providerId="ADAL" clId="{A5CC548E-E7D6-4FC5-9544-612B9F6BC2AF}" dt="2020-08-19T17:02:49.258" v="196" actId="478"/>
          <ac:spMkLst>
            <pc:docMk/>
            <pc:sldMk cId="1123605226" sldId="275"/>
            <ac:spMk id="15" creationId="{3E8BFF4C-FE1E-4780-BACA-7A6154358DEE}"/>
          </ac:spMkLst>
        </pc:spChg>
        <pc:spChg chg="add">
          <ac:chgData name="גד לידרור" userId="d6a2613b-2562-45d9-9052-d4c3e387aa99" providerId="ADAL" clId="{A5CC548E-E7D6-4FC5-9544-612B9F6BC2AF}" dt="2020-08-19T17:02:19.283" v="191"/>
          <ac:spMkLst>
            <pc:docMk/>
            <pc:sldMk cId="1123605226" sldId="275"/>
            <ac:spMk id="45" creationId="{016471C2-E19C-4651-B0D7-81178E2C13F1}"/>
          </ac:spMkLst>
        </pc:spChg>
        <pc:grpChg chg="mod">
          <ac:chgData name="גד לידרור" userId="d6a2613b-2562-45d9-9052-d4c3e387aa99" providerId="ADAL" clId="{A5CC548E-E7D6-4FC5-9544-612B9F6BC2AF}" dt="2020-08-19T17:03:11.460" v="209" actId="1038"/>
          <ac:grpSpMkLst>
            <pc:docMk/>
            <pc:sldMk cId="1123605226" sldId="275"/>
            <ac:grpSpMk id="3" creationId="{A8F6E65A-A792-4CCD-BA2B-BED662FECCDA}"/>
          </ac:grpSpMkLst>
        </pc:grpChg>
      </pc:sldChg>
      <pc:sldChg chg="delSp modSp add del">
        <pc:chgData name="גד לידרור" userId="d6a2613b-2562-45d9-9052-d4c3e387aa99" providerId="ADAL" clId="{A5CC548E-E7D6-4FC5-9544-612B9F6BC2AF}" dt="2020-08-19T17:16:28.266" v="359" actId="2696"/>
        <pc:sldMkLst>
          <pc:docMk/>
          <pc:sldMk cId="2722548241" sldId="276"/>
        </pc:sldMkLst>
        <pc:spChg chg="mod">
          <ac:chgData name="גד לידרור" userId="d6a2613b-2562-45d9-9052-d4c3e387aa99" providerId="ADAL" clId="{A5CC548E-E7D6-4FC5-9544-612B9F6BC2AF}" dt="2020-08-19T17:05:42.156" v="210"/>
          <ac:spMkLst>
            <pc:docMk/>
            <pc:sldMk cId="2722548241" sldId="276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6:05.470" v="217" actId="478"/>
          <ac:spMkLst>
            <pc:docMk/>
            <pc:sldMk cId="2722548241" sldId="276"/>
            <ac:spMk id="8" creationId="{00000000-0000-0000-0000-000000000000}"/>
          </ac:spMkLst>
        </pc:spChg>
      </pc:sldChg>
      <pc:sldChg chg="delSp modSp add del">
        <pc:chgData name="גד לידרור" userId="d6a2613b-2562-45d9-9052-d4c3e387aa99" providerId="ADAL" clId="{A5CC548E-E7D6-4FC5-9544-612B9F6BC2AF}" dt="2020-08-20T06:31:34.454" v="476" actId="2696"/>
        <pc:sldMkLst>
          <pc:docMk/>
          <pc:sldMk cId="2036719619" sldId="277"/>
        </pc:sldMkLst>
        <pc:spChg chg="mod">
          <ac:chgData name="גד לידרור" userId="d6a2613b-2562-45d9-9052-d4c3e387aa99" providerId="ADAL" clId="{A5CC548E-E7D6-4FC5-9544-612B9F6BC2AF}" dt="2020-08-19T17:05:42.608" v="212" actId="27636"/>
          <ac:spMkLst>
            <pc:docMk/>
            <pc:sldMk cId="2036719619" sldId="277"/>
            <ac:spMk id="2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7:16:40.811" v="360" actId="6549"/>
          <ac:spMkLst>
            <pc:docMk/>
            <pc:sldMk cId="2036719619" sldId="277"/>
            <ac:spMk id="4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7:05:42.156" v="210"/>
          <ac:spMkLst>
            <pc:docMk/>
            <pc:sldMk cId="2036719619" sldId="277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6:09.574" v="218" actId="478"/>
          <ac:spMkLst>
            <pc:docMk/>
            <pc:sldMk cId="2036719619" sldId="277"/>
            <ac:spMk id="8" creationId="{00000000-0000-0000-0000-000000000000}"/>
          </ac:spMkLst>
        </pc:spChg>
      </pc:sldChg>
      <pc:sldChg chg="modSp add modAnim">
        <pc:chgData name="גד לידרור" userId="d6a2613b-2562-45d9-9052-d4c3e387aa99" providerId="ADAL" clId="{A5CC548E-E7D6-4FC5-9544-612B9F6BC2AF}" dt="2020-08-20T07:48:51.576" v="481"/>
        <pc:sldMkLst>
          <pc:docMk/>
          <pc:sldMk cId="3982495931" sldId="280"/>
        </pc:sldMkLst>
        <pc:spChg chg="mod">
          <ac:chgData name="גד לידרור" userId="d6a2613b-2562-45d9-9052-d4c3e387aa99" providerId="ADAL" clId="{A5CC548E-E7D6-4FC5-9544-612B9F6BC2AF}" dt="2020-08-19T16:49:01.593" v="36" actId="20577"/>
          <ac:spMkLst>
            <pc:docMk/>
            <pc:sldMk cId="3982495931" sldId="280"/>
            <ac:spMk id="5" creationId="{00000000-0000-0000-0000-000000000000}"/>
          </ac:spMkLst>
        </pc:spChg>
      </pc:sldChg>
      <pc:sldChg chg="delSp delAnim">
        <pc:chgData name="גד לידרור" userId="d6a2613b-2562-45d9-9052-d4c3e387aa99" providerId="ADAL" clId="{A5CC548E-E7D6-4FC5-9544-612B9F6BC2AF}" dt="2020-08-20T08:07:40.609" v="696" actId="478"/>
        <pc:sldMkLst>
          <pc:docMk/>
          <pc:sldMk cId="4135846796" sldId="315"/>
        </pc:sldMkLst>
        <pc:spChg chg="del">
          <ac:chgData name="גד לידרור" userId="d6a2613b-2562-45d9-9052-d4c3e387aa99" providerId="ADAL" clId="{A5CC548E-E7D6-4FC5-9544-612B9F6BC2AF}" dt="2020-08-20T08:07:40.609" v="696" actId="478"/>
          <ac:spMkLst>
            <pc:docMk/>
            <pc:sldMk cId="4135846796" sldId="315"/>
            <ac:spMk id="10" creationId="{B1B71009-90CF-4AA3-8C6B-DE9C4B8DC469}"/>
          </ac:spMkLst>
        </pc:spChg>
      </pc:sldChg>
      <pc:sldChg chg="addSp delSp modSp add del">
        <pc:chgData name="גד לידרור" userId="d6a2613b-2562-45d9-9052-d4c3e387aa99" providerId="ADAL" clId="{A5CC548E-E7D6-4FC5-9544-612B9F6BC2AF}" dt="2020-08-19T16:57:41.348" v="113" actId="2696"/>
        <pc:sldMkLst>
          <pc:docMk/>
          <pc:sldMk cId="2335918211" sldId="371"/>
        </pc:sldMkLst>
        <pc:spChg chg="mod">
          <ac:chgData name="גד לידרור" userId="d6a2613b-2562-45d9-9052-d4c3e387aa99" providerId="ADAL" clId="{A5CC548E-E7D6-4FC5-9544-612B9F6BC2AF}" dt="2020-08-19T16:49:06.832" v="39" actId="6549"/>
          <ac:spMkLst>
            <pc:docMk/>
            <pc:sldMk cId="2335918211" sldId="371"/>
            <ac:spMk id="2" creationId="{00000000-0000-0000-0000-000000000000}"/>
          </ac:spMkLst>
        </pc:spChg>
        <pc:spChg chg="add del">
          <ac:chgData name="גד לידרור" userId="d6a2613b-2562-45d9-9052-d4c3e387aa99" providerId="ADAL" clId="{A5CC548E-E7D6-4FC5-9544-612B9F6BC2AF}" dt="2020-08-19T16:48:48.966" v="33" actId="478"/>
          <ac:spMkLst>
            <pc:docMk/>
            <pc:sldMk cId="2335918211" sldId="371"/>
            <ac:spMk id="5" creationId="{C09BFE9F-60E0-4BA3-8EDA-F458DFA20F97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2335918211" sldId="371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40.533" v="7" actId="478"/>
          <ac:spMkLst>
            <pc:docMk/>
            <pc:sldMk cId="2335918211" sldId="371"/>
            <ac:spMk id="8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6:49:13.308" v="40" actId="1076"/>
          <ac:spMkLst>
            <pc:docMk/>
            <pc:sldMk cId="2335918211" sldId="371"/>
            <ac:spMk id="9" creationId="{240A56CB-70D1-4F2B-B341-5AA39DDC8AEE}"/>
          </ac:spMkLst>
        </pc:spChg>
      </pc:sldChg>
      <pc:sldChg chg="delSp modSp add del">
        <pc:chgData name="גד לידרור" userId="d6a2613b-2562-45d9-9052-d4c3e387aa99" providerId="ADAL" clId="{A5CC548E-E7D6-4FC5-9544-612B9F6BC2AF}" dt="2020-08-19T16:53:55.635" v="81" actId="2696"/>
        <pc:sldMkLst>
          <pc:docMk/>
          <pc:sldMk cId="1075531346" sldId="372"/>
        </pc:sldMkLst>
        <pc:spChg chg="mod">
          <ac:chgData name="גד לידרור" userId="d6a2613b-2562-45d9-9052-d4c3e387aa99" providerId="ADAL" clId="{A5CC548E-E7D6-4FC5-9544-612B9F6BC2AF}" dt="2020-08-19T15:32:04.875" v="1" actId="27636"/>
          <ac:spMkLst>
            <pc:docMk/>
            <pc:sldMk cId="1075531346" sldId="372"/>
            <ac:spMk id="2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1075531346" sldId="3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43.705" v="8" actId="478"/>
          <ac:spMkLst>
            <pc:docMk/>
            <pc:sldMk cId="1075531346" sldId="372"/>
            <ac:spMk id="8" creationId="{00000000-0000-0000-0000-000000000000}"/>
          </ac:spMkLst>
        </pc:spChg>
      </pc:sldChg>
      <pc:sldChg chg="delSp modSp add del">
        <pc:chgData name="גד לידרור" userId="d6a2613b-2562-45d9-9052-d4c3e387aa99" providerId="ADAL" clId="{A5CC548E-E7D6-4FC5-9544-612B9F6BC2AF}" dt="2020-08-19T16:54:52.224" v="89" actId="2696"/>
        <pc:sldMkLst>
          <pc:docMk/>
          <pc:sldMk cId="2428713984" sldId="373"/>
        </pc:sldMkLst>
        <pc:spChg chg="mod">
          <ac:chgData name="גד לידרור" userId="d6a2613b-2562-45d9-9052-d4c3e387aa99" providerId="ADAL" clId="{A5CC548E-E7D6-4FC5-9544-612B9F6BC2AF}" dt="2020-08-19T15:32:04.904" v="2" actId="27636"/>
          <ac:spMkLst>
            <pc:docMk/>
            <pc:sldMk cId="2428713984" sldId="373"/>
            <ac:spMk id="2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19T15:32:04.586" v="0"/>
          <ac:spMkLst>
            <pc:docMk/>
            <pc:sldMk cId="2428713984" sldId="373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5:35:47.017" v="9" actId="478"/>
          <ac:spMkLst>
            <pc:docMk/>
            <pc:sldMk cId="2428713984" sldId="373"/>
            <ac:spMk id="8" creationId="{00000000-0000-0000-0000-000000000000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7:58:37.026" v="594"/>
        <pc:sldMkLst>
          <pc:docMk/>
          <pc:sldMk cId="1700582572" sldId="374"/>
        </pc:sldMkLst>
        <pc:spChg chg="add mod">
          <ac:chgData name="גד לידרור" userId="d6a2613b-2562-45d9-9052-d4c3e387aa99" providerId="ADAL" clId="{A5CC548E-E7D6-4FC5-9544-612B9F6BC2AF}" dt="2020-08-20T07:58:08.588" v="588" actId="1076"/>
          <ac:spMkLst>
            <pc:docMk/>
            <pc:sldMk cId="1700582572" sldId="374"/>
            <ac:spMk id="2" creationId="{421AEC08-1A51-4D19-A89B-E8E2596DA5CE}"/>
          </ac:spMkLst>
        </pc:spChg>
        <pc:spChg chg="del mod">
          <ac:chgData name="גד לידרור" userId="d6a2613b-2562-45d9-9052-d4c3e387aa99" providerId="ADAL" clId="{A5CC548E-E7D6-4FC5-9544-612B9F6BC2AF}" dt="2020-08-20T07:52:01.667" v="512" actId="478"/>
          <ac:spMkLst>
            <pc:docMk/>
            <pc:sldMk cId="1700582572" sldId="374"/>
            <ac:spMk id="3" creationId="{588E9482-1C76-46F3-89DC-97000B23EB99}"/>
          </ac:spMkLst>
        </pc:spChg>
        <pc:spChg chg="mod">
          <ac:chgData name="גד לידרור" userId="d6a2613b-2562-45d9-9052-d4c3e387aa99" providerId="ADAL" clId="{A5CC548E-E7D6-4FC5-9544-612B9F6BC2AF}" dt="2020-08-20T07:55:01.508" v="543" actId="6549"/>
          <ac:spMkLst>
            <pc:docMk/>
            <pc:sldMk cId="1700582572" sldId="374"/>
            <ac:spMk id="4" creationId="{37BE21DD-A441-4D7B-9AA0-6AF535D003BD}"/>
          </ac:spMkLst>
        </pc:spChg>
        <pc:spChg chg="mod">
          <ac:chgData name="גד לידרור" userId="d6a2613b-2562-45d9-9052-d4c3e387aa99" providerId="ADAL" clId="{A5CC548E-E7D6-4FC5-9544-612B9F6BC2AF}" dt="2020-08-20T07:57:59.386" v="585" actId="20577"/>
          <ac:spMkLst>
            <pc:docMk/>
            <pc:sldMk cId="1700582572" sldId="374"/>
            <ac:spMk id="5" creationId="{7AC6F803-5A76-4F76-8642-647051DA54EC}"/>
          </ac:spMkLst>
        </pc:spChg>
        <pc:spChg chg="mod">
          <ac:chgData name="גד לידרור" userId="d6a2613b-2562-45d9-9052-d4c3e387aa99" providerId="ADAL" clId="{A5CC548E-E7D6-4FC5-9544-612B9F6BC2AF}" dt="2020-08-20T07:49:05.759" v="482" actId="1076"/>
          <ac:spMkLst>
            <pc:docMk/>
            <pc:sldMk cId="1700582572" sldId="374"/>
            <ac:spMk id="6" creationId="{096E1853-0A28-4CD8-BA8E-3E6F96BAB473}"/>
          </ac:spMkLst>
        </pc:spChg>
        <pc:spChg chg="del mod">
          <ac:chgData name="גד לידרור" userId="d6a2613b-2562-45d9-9052-d4c3e387aa99" providerId="ADAL" clId="{A5CC548E-E7D6-4FC5-9544-612B9F6BC2AF}" dt="2020-08-20T07:52:04.292" v="513" actId="478"/>
          <ac:spMkLst>
            <pc:docMk/>
            <pc:sldMk cId="1700582572" sldId="374"/>
            <ac:spMk id="7" creationId="{A7483618-8B16-46BA-9BA5-B21FCB6EDAD3}"/>
          </ac:spMkLst>
        </pc:spChg>
        <pc:spChg chg="add del mod">
          <ac:chgData name="גד לידרור" userId="d6a2613b-2562-45d9-9052-d4c3e387aa99" providerId="ADAL" clId="{A5CC548E-E7D6-4FC5-9544-612B9F6BC2AF}" dt="2020-08-20T07:55:07.983" v="544" actId="478"/>
          <ac:spMkLst>
            <pc:docMk/>
            <pc:sldMk cId="1700582572" sldId="374"/>
            <ac:spMk id="8" creationId="{E1395167-BEF9-4865-8AA0-9EDAEC837476}"/>
          </ac:spMkLst>
        </pc:spChg>
        <pc:spChg chg="add mod">
          <ac:chgData name="גד לידרור" userId="d6a2613b-2562-45d9-9052-d4c3e387aa99" providerId="ADAL" clId="{A5CC548E-E7D6-4FC5-9544-612B9F6BC2AF}" dt="2020-08-20T07:56:50.151" v="574" actId="1036"/>
          <ac:spMkLst>
            <pc:docMk/>
            <pc:sldMk cId="1700582572" sldId="374"/>
            <ac:spMk id="9" creationId="{0FB58B74-065E-406F-B905-DA1F2A8483FA}"/>
          </ac:spMkLst>
        </pc:spChg>
        <pc:spChg chg="add mod">
          <ac:chgData name="גד לידרור" userId="d6a2613b-2562-45d9-9052-d4c3e387aa99" providerId="ADAL" clId="{A5CC548E-E7D6-4FC5-9544-612B9F6BC2AF}" dt="2020-08-20T07:56:50.151" v="574" actId="1036"/>
          <ac:spMkLst>
            <pc:docMk/>
            <pc:sldMk cId="1700582572" sldId="374"/>
            <ac:spMk id="10" creationId="{0522DDE6-59A1-469C-B44E-CB8C923CAC9E}"/>
          </ac:spMkLst>
        </pc:spChg>
        <pc:spChg chg="add mod">
          <ac:chgData name="גד לידרור" userId="d6a2613b-2562-45d9-9052-d4c3e387aa99" providerId="ADAL" clId="{A5CC548E-E7D6-4FC5-9544-612B9F6BC2AF}" dt="2020-08-20T07:56:50.151" v="574" actId="1036"/>
          <ac:spMkLst>
            <pc:docMk/>
            <pc:sldMk cId="1700582572" sldId="374"/>
            <ac:spMk id="11" creationId="{AA02AFC5-2038-40E6-A15C-1DA666E8D732}"/>
          </ac:spMkLst>
        </pc:spChg>
        <pc:spChg chg="add mod">
          <ac:chgData name="גד לידרור" userId="d6a2613b-2562-45d9-9052-d4c3e387aa99" providerId="ADAL" clId="{A5CC548E-E7D6-4FC5-9544-612B9F6BC2AF}" dt="2020-08-20T07:56:50.151" v="574" actId="1036"/>
          <ac:spMkLst>
            <pc:docMk/>
            <pc:sldMk cId="1700582572" sldId="374"/>
            <ac:spMk id="12" creationId="{44267730-18D2-421B-81DF-27B08F3DB698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00:47.829" v="620" actId="20577"/>
        <pc:sldMkLst>
          <pc:docMk/>
          <pc:sldMk cId="3883675858" sldId="375"/>
        </pc:sldMkLst>
        <pc:spChg chg="del mod">
          <ac:chgData name="גד לידרור" userId="d6a2613b-2562-45d9-9052-d4c3e387aa99" providerId="ADAL" clId="{A5CC548E-E7D6-4FC5-9544-612B9F6BC2AF}" dt="2020-08-20T07:59:24.580" v="599" actId="478"/>
          <ac:spMkLst>
            <pc:docMk/>
            <pc:sldMk cId="3883675858" sldId="375"/>
            <ac:spMk id="3" creationId="{588E9482-1C76-46F3-89DC-97000B23EB99}"/>
          </ac:spMkLst>
        </pc:spChg>
        <pc:spChg chg="mod">
          <ac:chgData name="גד לידרור" userId="d6a2613b-2562-45d9-9052-d4c3e387aa99" providerId="ADAL" clId="{A5CC548E-E7D6-4FC5-9544-612B9F6BC2AF}" dt="2020-08-19T16:57:57.007" v="114"/>
          <ac:spMkLst>
            <pc:docMk/>
            <pc:sldMk cId="3883675858" sldId="375"/>
            <ac:spMk id="4" creationId="{37BE21DD-A441-4D7B-9AA0-6AF535D003BD}"/>
          </ac:spMkLst>
        </pc:spChg>
        <pc:spChg chg="mod">
          <ac:chgData name="גד לידרור" userId="d6a2613b-2562-45d9-9052-d4c3e387aa99" providerId="ADAL" clId="{A5CC548E-E7D6-4FC5-9544-612B9F6BC2AF}" dt="2020-08-20T08:00:47.829" v="620" actId="20577"/>
          <ac:spMkLst>
            <pc:docMk/>
            <pc:sldMk cId="3883675858" sldId="375"/>
            <ac:spMk id="5" creationId="{7AC6F803-5A76-4F76-8642-647051DA54EC}"/>
          </ac:spMkLst>
        </pc:spChg>
        <pc:spChg chg="mod">
          <ac:chgData name="גד לידרור" userId="d6a2613b-2562-45d9-9052-d4c3e387aa99" providerId="ADAL" clId="{A5CC548E-E7D6-4FC5-9544-612B9F6BC2AF}" dt="2020-08-20T07:49:13.589" v="483" actId="1076"/>
          <ac:spMkLst>
            <pc:docMk/>
            <pc:sldMk cId="3883675858" sldId="375"/>
            <ac:spMk id="6" creationId="{096E1853-0A28-4CD8-BA8E-3E6F96BAB473}"/>
          </ac:spMkLst>
        </pc:spChg>
        <pc:spChg chg="del">
          <ac:chgData name="גד לידרור" userId="d6a2613b-2562-45d9-9052-d4c3e387aa99" providerId="ADAL" clId="{A5CC548E-E7D6-4FC5-9544-612B9F6BC2AF}" dt="2020-08-20T07:59:26.129" v="600" actId="478"/>
          <ac:spMkLst>
            <pc:docMk/>
            <pc:sldMk cId="3883675858" sldId="375"/>
            <ac:spMk id="7" creationId="{A7483618-8B16-46BA-9BA5-B21FCB6EDAD3}"/>
          </ac:spMkLst>
        </pc:spChg>
        <pc:spChg chg="add mod">
          <ac:chgData name="גד לידרור" userId="d6a2613b-2562-45d9-9052-d4c3e387aa99" providerId="ADAL" clId="{A5CC548E-E7D6-4FC5-9544-612B9F6BC2AF}" dt="2020-08-20T07:59:32.846" v="601" actId="1076"/>
          <ac:spMkLst>
            <pc:docMk/>
            <pc:sldMk cId="3883675858" sldId="375"/>
            <ac:spMk id="8" creationId="{D112885C-B31B-43FB-9F78-1171C9E3D770}"/>
          </ac:spMkLst>
        </pc:spChg>
        <pc:spChg chg="del">
          <ac:chgData name="גד לידרור" userId="d6a2613b-2562-45d9-9052-d4c3e387aa99" providerId="ADAL" clId="{A5CC548E-E7D6-4FC5-9544-612B9F6BC2AF}" dt="2020-08-19T16:54:21.646" v="87" actId="478"/>
          <ac:spMkLst>
            <pc:docMk/>
            <pc:sldMk cId="3883675858" sldId="375"/>
            <ac:spMk id="8" creationId="{E1395167-BEF9-4865-8AA0-9EDAEC837476}"/>
          </ac:spMkLst>
        </pc:spChg>
        <pc:spChg chg="add mod">
          <ac:chgData name="גד לידרור" userId="d6a2613b-2562-45d9-9052-d4c3e387aa99" providerId="ADAL" clId="{A5CC548E-E7D6-4FC5-9544-612B9F6BC2AF}" dt="2020-08-20T07:59:32.846" v="601" actId="1076"/>
          <ac:spMkLst>
            <pc:docMk/>
            <pc:sldMk cId="3883675858" sldId="375"/>
            <ac:spMk id="9" creationId="{841FAD16-B878-46C2-9592-4D210E8ED2A7}"/>
          </ac:spMkLst>
        </pc:spChg>
        <pc:spChg chg="add mod">
          <ac:chgData name="גד לידרור" userId="d6a2613b-2562-45d9-9052-d4c3e387aa99" providerId="ADAL" clId="{A5CC548E-E7D6-4FC5-9544-612B9F6BC2AF}" dt="2020-08-20T07:59:32.846" v="601" actId="1076"/>
          <ac:spMkLst>
            <pc:docMk/>
            <pc:sldMk cId="3883675858" sldId="375"/>
            <ac:spMk id="10" creationId="{D6C5D414-6B5D-4A70-B02B-C02ED8121CE7}"/>
          </ac:spMkLst>
        </pc:spChg>
        <pc:spChg chg="add mod">
          <ac:chgData name="גד לידרור" userId="d6a2613b-2562-45d9-9052-d4c3e387aa99" providerId="ADAL" clId="{A5CC548E-E7D6-4FC5-9544-612B9F6BC2AF}" dt="2020-08-20T07:59:32.846" v="601" actId="1076"/>
          <ac:spMkLst>
            <pc:docMk/>
            <pc:sldMk cId="3883675858" sldId="375"/>
            <ac:spMk id="11" creationId="{4FA4FE51-0201-425D-867D-72C827982F03}"/>
          </ac:spMkLst>
        </pc:spChg>
        <pc:spChg chg="add mod">
          <ac:chgData name="גד לידרור" userId="d6a2613b-2562-45d9-9052-d4c3e387aa99" providerId="ADAL" clId="{A5CC548E-E7D6-4FC5-9544-612B9F6BC2AF}" dt="2020-08-20T08:00:23.039" v="612" actId="948"/>
          <ac:spMkLst>
            <pc:docMk/>
            <pc:sldMk cId="3883675858" sldId="375"/>
            <ac:spMk id="12" creationId="{BF5F11F1-4560-4AE3-851E-4B9B4F68BF59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03:05.159" v="641" actId="1076"/>
        <pc:sldMkLst>
          <pc:docMk/>
          <pc:sldMk cId="3784993500" sldId="376"/>
        </pc:sldMkLst>
        <pc:spChg chg="del mod">
          <ac:chgData name="גד לידרור" userId="d6a2613b-2562-45d9-9052-d4c3e387aa99" providerId="ADAL" clId="{A5CC548E-E7D6-4FC5-9544-612B9F6BC2AF}" dt="2020-08-20T08:02:42.828" v="637" actId="478"/>
          <ac:spMkLst>
            <pc:docMk/>
            <pc:sldMk cId="3784993500" sldId="376"/>
            <ac:spMk id="3" creationId="{588E9482-1C76-46F3-89DC-97000B23EB99}"/>
          </ac:spMkLst>
        </pc:spChg>
        <pc:spChg chg="mod">
          <ac:chgData name="גד לידרור" userId="d6a2613b-2562-45d9-9052-d4c3e387aa99" providerId="ADAL" clId="{A5CC548E-E7D6-4FC5-9544-612B9F6BC2AF}" dt="2020-08-19T16:58:37.670" v="127" actId="14100"/>
          <ac:spMkLst>
            <pc:docMk/>
            <pc:sldMk cId="3784993500" sldId="376"/>
            <ac:spMk id="4" creationId="{37BE21DD-A441-4D7B-9AA0-6AF535D003BD}"/>
          </ac:spMkLst>
        </pc:spChg>
        <pc:spChg chg="mod">
          <ac:chgData name="גד לידרור" userId="d6a2613b-2562-45d9-9052-d4c3e387aa99" providerId="ADAL" clId="{A5CC548E-E7D6-4FC5-9544-612B9F6BC2AF}" dt="2020-08-20T08:01:59.982" v="632" actId="403"/>
          <ac:spMkLst>
            <pc:docMk/>
            <pc:sldMk cId="3784993500" sldId="376"/>
            <ac:spMk id="5" creationId="{7AC6F803-5A76-4F76-8642-647051DA54EC}"/>
          </ac:spMkLst>
        </pc:spChg>
        <pc:spChg chg="mod">
          <ac:chgData name="גד לידרור" userId="d6a2613b-2562-45d9-9052-d4c3e387aa99" providerId="ADAL" clId="{A5CC548E-E7D6-4FC5-9544-612B9F6BC2AF}" dt="2020-08-20T07:49:19.325" v="484" actId="1076"/>
          <ac:spMkLst>
            <pc:docMk/>
            <pc:sldMk cId="3784993500" sldId="376"/>
            <ac:spMk id="6" creationId="{096E1853-0A28-4CD8-BA8E-3E6F96BAB473}"/>
          </ac:spMkLst>
        </pc:spChg>
        <pc:spChg chg="del">
          <ac:chgData name="גד לידרור" userId="d6a2613b-2562-45d9-9052-d4c3e387aa99" providerId="ADAL" clId="{A5CC548E-E7D6-4FC5-9544-612B9F6BC2AF}" dt="2020-08-20T08:02:45.507" v="638" actId="478"/>
          <ac:spMkLst>
            <pc:docMk/>
            <pc:sldMk cId="3784993500" sldId="376"/>
            <ac:spMk id="7" creationId="{A7483618-8B16-46BA-9BA5-B21FCB6EDAD3}"/>
          </ac:spMkLst>
        </pc:spChg>
        <pc:spChg chg="add mod">
          <ac:chgData name="גד לידרור" userId="d6a2613b-2562-45d9-9052-d4c3e387aa99" providerId="ADAL" clId="{A5CC548E-E7D6-4FC5-9544-612B9F6BC2AF}" dt="2020-08-20T08:03:05.159" v="641" actId="1076"/>
          <ac:spMkLst>
            <pc:docMk/>
            <pc:sldMk cId="3784993500" sldId="376"/>
            <ac:spMk id="8" creationId="{D6BAC884-8642-4E82-AF38-C095709EBB7A}"/>
          </ac:spMkLst>
        </pc:spChg>
        <pc:spChg chg="add mod">
          <ac:chgData name="גד לידרור" userId="d6a2613b-2562-45d9-9052-d4c3e387aa99" providerId="ADAL" clId="{A5CC548E-E7D6-4FC5-9544-612B9F6BC2AF}" dt="2020-08-20T08:03:05.159" v="641" actId="1076"/>
          <ac:spMkLst>
            <pc:docMk/>
            <pc:sldMk cId="3784993500" sldId="376"/>
            <ac:spMk id="9" creationId="{3C378AE6-6E66-46C8-ADC0-3875D36F98DF}"/>
          </ac:spMkLst>
        </pc:spChg>
        <pc:spChg chg="add mod">
          <ac:chgData name="גד לידרור" userId="d6a2613b-2562-45d9-9052-d4c3e387aa99" providerId="ADAL" clId="{A5CC548E-E7D6-4FC5-9544-612B9F6BC2AF}" dt="2020-08-20T08:03:05.159" v="641" actId="1076"/>
          <ac:spMkLst>
            <pc:docMk/>
            <pc:sldMk cId="3784993500" sldId="376"/>
            <ac:spMk id="10" creationId="{DD4DBDCB-B91B-4C51-A473-975823726E4A}"/>
          </ac:spMkLst>
        </pc:spChg>
        <pc:spChg chg="add mod">
          <ac:chgData name="גד לידרור" userId="d6a2613b-2562-45d9-9052-d4c3e387aa99" providerId="ADAL" clId="{A5CC548E-E7D6-4FC5-9544-612B9F6BC2AF}" dt="2020-08-20T08:03:05.159" v="641" actId="1076"/>
          <ac:spMkLst>
            <pc:docMk/>
            <pc:sldMk cId="3784993500" sldId="376"/>
            <ac:spMk id="11" creationId="{DD4D0F93-13A9-47E4-82D8-89F91A73F3A6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05:23.581" v="670" actId="14100"/>
        <pc:sldMkLst>
          <pc:docMk/>
          <pc:sldMk cId="343135751" sldId="377"/>
        </pc:sldMkLst>
        <pc:spChg chg="del mod">
          <ac:chgData name="גד לידרור" userId="d6a2613b-2562-45d9-9052-d4c3e387aa99" providerId="ADAL" clId="{A5CC548E-E7D6-4FC5-9544-612B9F6BC2AF}" dt="2020-08-20T08:03:43.622" v="650" actId="478"/>
          <ac:spMkLst>
            <pc:docMk/>
            <pc:sldMk cId="343135751" sldId="377"/>
            <ac:spMk id="3" creationId="{588E9482-1C76-46F3-89DC-97000B23EB99}"/>
          </ac:spMkLst>
        </pc:spChg>
        <pc:spChg chg="mod">
          <ac:chgData name="גד לידרור" userId="d6a2613b-2562-45d9-9052-d4c3e387aa99" providerId="ADAL" clId="{A5CC548E-E7D6-4FC5-9544-612B9F6BC2AF}" dt="2020-08-20T08:05:23.581" v="670" actId="14100"/>
          <ac:spMkLst>
            <pc:docMk/>
            <pc:sldMk cId="343135751" sldId="377"/>
            <ac:spMk id="4" creationId="{37BE21DD-A441-4D7B-9AA0-6AF535D003BD}"/>
          </ac:spMkLst>
        </pc:spChg>
        <pc:spChg chg="mod">
          <ac:chgData name="גד לידרור" userId="d6a2613b-2562-45d9-9052-d4c3e387aa99" providerId="ADAL" clId="{A5CC548E-E7D6-4FC5-9544-612B9F6BC2AF}" dt="2020-08-20T08:04:59.124" v="667" actId="403"/>
          <ac:spMkLst>
            <pc:docMk/>
            <pc:sldMk cId="343135751" sldId="377"/>
            <ac:spMk id="5" creationId="{7AC6F803-5A76-4F76-8642-647051DA54EC}"/>
          </ac:spMkLst>
        </pc:spChg>
        <pc:spChg chg="mod">
          <ac:chgData name="גד לידרור" userId="d6a2613b-2562-45d9-9052-d4c3e387aa99" providerId="ADAL" clId="{A5CC548E-E7D6-4FC5-9544-612B9F6BC2AF}" dt="2020-08-20T07:49:26.265" v="485" actId="1076"/>
          <ac:spMkLst>
            <pc:docMk/>
            <pc:sldMk cId="343135751" sldId="377"/>
            <ac:spMk id="6" creationId="{096E1853-0A28-4CD8-BA8E-3E6F96BAB473}"/>
          </ac:spMkLst>
        </pc:spChg>
        <pc:spChg chg="del mod">
          <ac:chgData name="גד לידרור" userId="d6a2613b-2562-45d9-9052-d4c3e387aa99" providerId="ADAL" clId="{A5CC548E-E7D6-4FC5-9544-612B9F6BC2AF}" dt="2020-08-20T08:03:48.396" v="651" actId="478"/>
          <ac:spMkLst>
            <pc:docMk/>
            <pc:sldMk cId="343135751" sldId="377"/>
            <ac:spMk id="7" creationId="{A7483618-8B16-46BA-9BA5-B21FCB6EDAD3}"/>
          </ac:spMkLst>
        </pc:spChg>
        <pc:spChg chg="add mod">
          <ac:chgData name="גד לידרור" userId="d6a2613b-2562-45d9-9052-d4c3e387aa99" providerId="ADAL" clId="{A5CC548E-E7D6-4FC5-9544-612B9F6BC2AF}" dt="2020-08-20T08:03:54.957" v="652" actId="1076"/>
          <ac:spMkLst>
            <pc:docMk/>
            <pc:sldMk cId="343135751" sldId="377"/>
            <ac:spMk id="8" creationId="{2478D3A5-1969-4CE6-AEAD-2D476E55295B}"/>
          </ac:spMkLst>
        </pc:spChg>
        <pc:spChg chg="add mod">
          <ac:chgData name="גד לידרור" userId="d6a2613b-2562-45d9-9052-d4c3e387aa99" providerId="ADAL" clId="{A5CC548E-E7D6-4FC5-9544-612B9F6BC2AF}" dt="2020-08-20T08:03:54.957" v="652" actId="1076"/>
          <ac:spMkLst>
            <pc:docMk/>
            <pc:sldMk cId="343135751" sldId="377"/>
            <ac:spMk id="9" creationId="{6D2DB8F8-5D44-48A4-ABBA-76E74185D4EF}"/>
          </ac:spMkLst>
        </pc:spChg>
        <pc:spChg chg="add mod">
          <ac:chgData name="גד לידרור" userId="d6a2613b-2562-45d9-9052-d4c3e387aa99" providerId="ADAL" clId="{A5CC548E-E7D6-4FC5-9544-612B9F6BC2AF}" dt="2020-08-20T08:03:54.957" v="652" actId="1076"/>
          <ac:spMkLst>
            <pc:docMk/>
            <pc:sldMk cId="343135751" sldId="377"/>
            <ac:spMk id="10" creationId="{F619A21D-9DB7-4578-8D57-D75E42A536B4}"/>
          </ac:spMkLst>
        </pc:spChg>
        <pc:spChg chg="add mod">
          <ac:chgData name="גד לידרור" userId="d6a2613b-2562-45d9-9052-d4c3e387aa99" providerId="ADAL" clId="{A5CC548E-E7D6-4FC5-9544-612B9F6BC2AF}" dt="2020-08-20T08:03:54.957" v="652" actId="1076"/>
          <ac:spMkLst>
            <pc:docMk/>
            <pc:sldMk cId="343135751" sldId="377"/>
            <ac:spMk id="11" creationId="{E0102790-5782-4F98-A78C-9458A02A0E77}"/>
          </ac:spMkLst>
        </pc:spChg>
        <pc:spChg chg="add">
          <ac:chgData name="גד לידרור" userId="d6a2613b-2562-45d9-9052-d4c3e387aa99" providerId="ADAL" clId="{A5CC548E-E7D6-4FC5-9544-612B9F6BC2AF}" dt="2020-08-20T08:04:22.181" v="656"/>
          <ac:spMkLst>
            <pc:docMk/>
            <pc:sldMk cId="343135751" sldId="377"/>
            <ac:spMk id="12" creationId="{5921DFF1-C93D-4601-93D3-07BD5854262C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06:41.702" v="691" actId="20577"/>
        <pc:sldMkLst>
          <pc:docMk/>
          <pc:sldMk cId="1472697657" sldId="378"/>
        </pc:sldMkLst>
        <pc:spChg chg="del mod">
          <ac:chgData name="גד לידרור" userId="d6a2613b-2562-45d9-9052-d4c3e387aa99" providerId="ADAL" clId="{A5CC548E-E7D6-4FC5-9544-612B9F6BC2AF}" dt="2020-08-20T08:05:52.888" v="680" actId="478"/>
          <ac:spMkLst>
            <pc:docMk/>
            <pc:sldMk cId="1472697657" sldId="378"/>
            <ac:spMk id="3" creationId="{588E9482-1C76-46F3-89DC-97000B23EB99}"/>
          </ac:spMkLst>
        </pc:spChg>
        <pc:spChg chg="add del mod">
          <ac:chgData name="גד לידרור" userId="d6a2613b-2562-45d9-9052-d4c3e387aa99" providerId="ADAL" clId="{A5CC548E-E7D6-4FC5-9544-612B9F6BC2AF}" dt="2020-08-20T08:06:01.295" v="683" actId="14100"/>
          <ac:spMkLst>
            <pc:docMk/>
            <pc:sldMk cId="1472697657" sldId="378"/>
            <ac:spMk id="4" creationId="{37BE21DD-A441-4D7B-9AA0-6AF535D003BD}"/>
          </ac:spMkLst>
        </pc:spChg>
        <pc:spChg chg="mod">
          <ac:chgData name="גד לידרור" userId="d6a2613b-2562-45d9-9052-d4c3e387aa99" providerId="ADAL" clId="{A5CC548E-E7D6-4FC5-9544-612B9F6BC2AF}" dt="2020-08-20T08:06:41.702" v="691" actId="20577"/>
          <ac:spMkLst>
            <pc:docMk/>
            <pc:sldMk cId="1472697657" sldId="378"/>
            <ac:spMk id="5" creationId="{7AC6F803-5A76-4F76-8642-647051DA54EC}"/>
          </ac:spMkLst>
        </pc:spChg>
        <pc:spChg chg="mod">
          <ac:chgData name="גד לידרור" userId="d6a2613b-2562-45d9-9052-d4c3e387aa99" providerId="ADAL" clId="{A5CC548E-E7D6-4FC5-9544-612B9F6BC2AF}" dt="2020-08-20T07:49:38.329" v="486" actId="1076"/>
          <ac:spMkLst>
            <pc:docMk/>
            <pc:sldMk cId="1472697657" sldId="378"/>
            <ac:spMk id="6" creationId="{096E1853-0A28-4CD8-BA8E-3E6F96BAB473}"/>
          </ac:spMkLst>
        </pc:spChg>
        <pc:spChg chg="del">
          <ac:chgData name="גד לידרור" userId="d6a2613b-2562-45d9-9052-d4c3e387aa99" providerId="ADAL" clId="{A5CC548E-E7D6-4FC5-9544-612B9F6BC2AF}" dt="2020-08-20T08:05:47.430" v="677" actId="478"/>
          <ac:spMkLst>
            <pc:docMk/>
            <pc:sldMk cId="1472697657" sldId="378"/>
            <ac:spMk id="7" creationId="{A7483618-8B16-46BA-9BA5-B21FCB6EDAD3}"/>
          </ac:spMkLst>
        </pc:spChg>
        <pc:spChg chg="add mod">
          <ac:chgData name="גד לידרור" userId="d6a2613b-2562-45d9-9052-d4c3e387aa99" providerId="ADAL" clId="{A5CC548E-E7D6-4FC5-9544-612B9F6BC2AF}" dt="2020-08-20T08:06:06.345" v="684" actId="1076"/>
          <ac:spMkLst>
            <pc:docMk/>
            <pc:sldMk cId="1472697657" sldId="378"/>
            <ac:spMk id="8" creationId="{175DCB5D-4F23-4480-A126-44920F488CA1}"/>
          </ac:spMkLst>
        </pc:spChg>
        <pc:spChg chg="add mod">
          <ac:chgData name="גד לידרור" userId="d6a2613b-2562-45d9-9052-d4c3e387aa99" providerId="ADAL" clId="{A5CC548E-E7D6-4FC5-9544-612B9F6BC2AF}" dt="2020-08-20T08:06:06.345" v="684" actId="1076"/>
          <ac:spMkLst>
            <pc:docMk/>
            <pc:sldMk cId="1472697657" sldId="378"/>
            <ac:spMk id="9" creationId="{86DDEAE9-08BA-40D1-BF0F-279915FAC2BD}"/>
          </ac:spMkLst>
        </pc:spChg>
        <pc:spChg chg="add mod">
          <ac:chgData name="גד לידרור" userId="d6a2613b-2562-45d9-9052-d4c3e387aa99" providerId="ADAL" clId="{A5CC548E-E7D6-4FC5-9544-612B9F6BC2AF}" dt="2020-08-20T08:06:06.345" v="684" actId="1076"/>
          <ac:spMkLst>
            <pc:docMk/>
            <pc:sldMk cId="1472697657" sldId="378"/>
            <ac:spMk id="10" creationId="{AC6723BB-61E8-4B3C-9429-5B6E483F5FCB}"/>
          </ac:spMkLst>
        </pc:spChg>
        <pc:spChg chg="add mod">
          <ac:chgData name="גד לידרור" userId="d6a2613b-2562-45d9-9052-d4c3e387aa99" providerId="ADAL" clId="{A5CC548E-E7D6-4FC5-9544-612B9F6BC2AF}" dt="2020-08-20T08:06:06.345" v="684" actId="1076"/>
          <ac:spMkLst>
            <pc:docMk/>
            <pc:sldMk cId="1472697657" sldId="378"/>
            <ac:spMk id="11" creationId="{416F17BC-E357-4767-9574-32828FEE171D}"/>
          </ac:spMkLst>
        </pc:spChg>
      </pc:sldChg>
      <pc:sldChg chg="addSp delSp modSp add">
        <pc:chgData name="גד לידרור" userId="d6a2613b-2562-45d9-9052-d4c3e387aa99" providerId="ADAL" clId="{A5CC548E-E7D6-4FC5-9544-612B9F6BC2AF}" dt="2020-08-20T08:16:23.919" v="782" actId="478"/>
        <pc:sldMkLst>
          <pc:docMk/>
          <pc:sldMk cId="1060841552" sldId="379"/>
        </pc:sldMkLst>
        <pc:spChg chg="mod">
          <ac:chgData name="גד לידרור" userId="d6a2613b-2562-45d9-9052-d4c3e387aa99" providerId="ADAL" clId="{A5CC548E-E7D6-4FC5-9544-612B9F6BC2AF}" dt="2020-08-20T08:14:58.340" v="765" actId="1076"/>
          <ac:spMkLst>
            <pc:docMk/>
            <pc:sldMk cId="1060841552" sldId="379"/>
            <ac:spMk id="2" creationId="{00000000-0000-0000-0000-000000000000}"/>
          </ac:spMkLst>
        </pc:spChg>
        <pc:spChg chg="del">
          <ac:chgData name="גד לידרור" userId="d6a2613b-2562-45d9-9052-d4c3e387aa99" providerId="ADAL" clId="{A5CC548E-E7D6-4FC5-9544-612B9F6BC2AF}" dt="2020-08-19T17:14:16.437" v="338" actId="478"/>
          <ac:spMkLst>
            <pc:docMk/>
            <pc:sldMk cId="1060841552" sldId="379"/>
            <ac:spMk id="3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7:51:26.958" v="505" actId="1076"/>
          <ac:spMkLst>
            <pc:docMk/>
            <pc:sldMk cId="1060841552" sldId="379"/>
            <ac:spMk id="3" creationId="{61AEE248-CE7A-45D8-BA9A-B5F766AA7414}"/>
          </ac:spMkLst>
        </pc:spChg>
        <pc:spChg chg="del">
          <ac:chgData name="גד לידרור" userId="d6a2613b-2562-45d9-9052-d4c3e387aa99" providerId="ADAL" clId="{A5CC548E-E7D6-4FC5-9544-612B9F6BC2AF}" dt="2020-08-20T08:15:36.112" v="771" actId="478"/>
          <ac:spMkLst>
            <pc:docMk/>
            <pc:sldMk cId="1060841552" sldId="379"/>
            <ac:spMk id="4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19T17:13:31.908" v="318" actId="20577"/>
          <ac:spMkLst>
            <pc:docMk/>
            <pc:sldMk cId="1060841552" sldId="379"/>
            <ac:spMk id="5" creationId="{91B222B5-FF90-4A91-AD24-6447014BF6BC}"/>
          </ac:spMkLst>
        </pc:spChg>
        <pc:spChg chg="add mod">
          <ac:chgData name="גד לידרור" userId="d6a2613b-2562-45d9-9052-d4c3e387aa99" providerId="ADAL" clId="{A5CC548E-E7D6-4FC5-9544-612B9F6BC2AF}" dt="2020-08-20T08:15:04.140" v="766" actId="1076"/>
          <ac:spMkLst>
            <pc:docMk/>
            <pc:sldMk cId="1060841552" sldId="379"/>
            <ac:spMk id="6" creationId="{3EED1B96-8B60-46BB-8331-82FD6D8DD095}"/>
          </ac:spMkLst>
        </pc:spChg>
        <pc:spChg chg="mod">
          <ac:chgData name="גד לידרור" userId="d6a2613b-2562-45d9-9052-d4c3e387aa99" providerId="ADAL" clId="{A5CC548E-E7D6-4FC5-9544-612B9F6BC2AF}" dt="2020-08-19T17:05:42.156" v="210"/>
          <ac:spMkLst>
            <pc:docMk/>
            <pc:sldMk cId="1060841552" sldId="379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5:59.066" v="215" actId="478"/>
          <ac:spMkLst>
            <pc:docMk/>
            <pc:sldMk cId="1060841552" sldId="379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A5CC548E-E7D6-4FC5-9544-612B9F6BC2AF}" dt="2020-08-20T08:16:23.919" v="782" actId="478"/>
          <ac:spMkLst>
            <pc:docMk/>
            <pc:sldMk cId="1060841552" sldId="379"/>
            <ac:spMk id="8" creationId="{119E481A-FD66-42C9-8635-A77C502DBD3D}"/>
          </ac:spMkLst>
        </pc:spChg>
        <pc:spChg chg="add del mod">
          <ac:chgData name="גד לידרור" userId="d6a2613b-2562-45d9-9052-d4c3e387aa99" providerId="ADAL" clId="{A5CC548E-E7D6-4FC5-9544-612B9F6BC2AF}" dt="2020-08-20T08:15:37.793" v="772" actId="478"/>
          <ac:spMkLst>
            <pc:docMk/>
            <pc:sldMk cId="1060841552" sldId="379"/>
            <ac:spMk id="10" creationId="{6A5ADB19-483A-44D8-9224-F145A42211E8}"/>
          </ac:spMkLst>
        </pc:spChg>
      </pc:sldChg>
      <pc:sldChg chg="delSp modSp add del">
        <pc:chgData name="גד לידרור" userId="d6a2613b-2562-45d9-9052-d4c3e387aa99" providerId="ADAL" clId="{A5CC548E-E7D6-4FC5-9544-612B9F6BC2AF}" dt="2020-08-19T17:15:36.522" v="349" actId="2696"/>
        <pc:sldMkLst>
          <pc:docMk/>
          <pc:sldMk cId="1721575288" sldId="380"/>
        </pc:sldMkLst>
        <pc:spChg chg="mod">
          <ac:chgData name="גד לידרור" userId="d6a2613b-2562-45d9-9052-d4c3e387aa99" providerId="ADAL" clId="{A5CC548E-E7D6-4FC5-9544-612B9F6BC2AF}" dt="2020-08-19T17:05:42.156" v="210"/>
          <ac:spMkLst>
            <pc:docMk/>
            <pc:sldMk cId="1721575288" sldId="380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A5CC548E-E7D6-4FC5-9544-612B9F6BC2AF}" dt="2020-08-19T17:06:02.650" v="216" actId="478"/>
          <ac:spMkLst>
            <pc:docMk/>
            <pc:sldMk cId="1721575288" sldId="380"/>
            <ac:spMk id="8" creationId="{00000000-0000-0000-0000-000000000000}"/>
          </ac:spMkLst>
        </pc:spChg>
      </pc:sldChg>
      <pc:sldChg chg="delSp modSp add del">
        <pc:chgData name="גד לידרור" userId="d6a2613b-2562-45d9-9052-d4c3e387aa99" providerId="ADAL" clId="{A5CC548E-E7D6-4FC5-9544-612B9F6BC2AF}" dt="2020-08-20T06:31:10.503" v="475" actId="2696"/>
        <pc:sldMkLst>
          <pc:docMk/>
          <pc:sldMk cId="1284522269" sldId="381"/>
        </pc:sldMkLst>
        <pc:spChg chg="mod">
          <ac:chgData name="גד לידרור" userId="d6a2613b-2562-45d9-9052-d4c3e387aa99" providerId="ADAL" clId="{A5CC548E-E7D6-4FC5-9544-612B9F6BC2AF}" dt="2020-08-19T17:09:27.271" v="277" actId="20577"/>
          <ac:spMkLst>
            <pc:docMk/>
            <pc:sldMk cId="1284522269" sldId="381"/>
            <ac:spMk id="7" creationId="{DBDFD3ED-AE9B-41EC-80F7-225F1B742FE9}"/>
          </ac:spMkLst>
        </pc:spChg>
        <pc:spChg chg="del mod">
          <ac:chgData name="גד לידרור" userId="d6a2613b-2562-45d9-9052-d4c3e387aa99" providerId="ADAL" clId="{A5CC548E-E7D6-4FC5-9544-612B9F6BC2AF}" dt="2020-08-19T17:09:16.770" v="266" actId="478"/>
          <ac:spMkLst>
            <pc:docMk/>
            <pc:sldMk cId="1284522269" sldId="381"/>
            <ac:spMk id="18" creationId="{00000000-0000-0000-0000-000000000000}"/>
          </ac:spMkLst>
        </pc:spChg>
        <pc:graphicFrameChg chg="mod modGraphic">
          <ac:chgData name="גד לידרור" userId="d6a2613b-2562-45d9-9052-d4c3e387aa99" providerId="ADAL" clId="{A5CC548E-E7D6-4FC5-9544-612B9F6BC2AF}" dt="2020-08-19T17:12:49.002" v="311" actId="14734"/>
          <ac:graphicFrameMkLst>
            <pc:docMk/>
            <pc:sldMk cId="1284522269" sldId="381"/>
            <ac:graphicFrameMk id="21" creationId="{00000000-0000-0000-0000-000000000000}"/>
          </ac:graphicFrameMkLst>
        </pc:graphicFrameChg>
      </pc:sldChg>
      <pc:sldChg chg="addSp delSp modSp add modAnim">
        <pc:chgData name="גד לידרור" userId="d6a2613b-2562-45d9-9052-d4c3e387aa99" providerId="ADAL" clId="{A5CC548E-E7D6-4FC5-9544-612B9F6BC2AF}" dt="2020-08-20T08:21:04.198" v="846"/>
        <pc:sldMkLst>
          <pc:docMk/>
          <pc:sldMk cId="3959580102" sldId="382"/>
        </pc:sldMkLst>
        <pc:spChg chg="mod">
          <ac:chgData name="גד לידרור" userId="d6a2613b-2562-45d9-9052-d4c3e387aa99" providerId="ADAL" clId="{A5CC548E-E7D6-4FC5-9544-612B9F6BC2AF}" dt="2020-08-20T08:16:47.981" v="786" actId="1076"/>
          <ac:spMkLst>
            <pc:docMk/>
            <pc:sldMk cId="3959580102" sldId="382"/>
            <ac:spMk id="2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8:17:57.519" v="799" actId="1076"/>
          <ac:spMkLst>
            <pc:docMk/>
            <pc:sldMk cId="3959580102" sldId="382"/>
            <ac:spMk id="3" creationId="{56786EBC-1D50-4F0E-85AA-6328769FBA48}"/>
          </ac:spMkLst>
        </pc:spChg>
        <pc:spChg chg="del">
          <ac:chgData name="גד לידרור" userId="d6a2613b-2562-45d9-9052-d4c3e387aa99" providerId="ADAL" clId="{A5CC548E-E7D6-4FC5-9544-612B9F6BC2AF}" dt="2020-08-20T08:15:42.538" v="773" actId="478"/>
          <ac:spMkLst>
            <pc:docMk/>
            <pc:sldMk cId="3959580102" sldId="382"/>
            <ac:spMk id="4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8:17:41.934" v="798" actId="1076"/>
          <ac:spMkLst>
            <pc:docMk/>
            <pc:sldMk cId="3959580102" sldId="382"/>
            <ac:spMk id="6" creationId="{03B7E76F-12EE-463F-9C71-CF13ADDBCA74}"/>
          </ac:spMkLst>
        </pc:spChg>
        <pc:spChg chg="add mod">
          <ac:chgData name="גד לידרור" userId="d6a2613b-2562-45d9-9052-d4c3e387aa99" providerId="ADAL" clId="{A5CC548E-E7D6-4FC5-9544-612B9F6BC2AF}" dt="2020-08-20T08:11:25.744" v="717" actId="1076"/>
          <ac:spMkLst>
            <pc:docMk/>
            <pc:sldMk cId="3959580102" sldId="382"/>
            <ac:spMk id="8" creationId="{256DAE00-1587-4BE1-9C92-7F8209108704}"/>
          </ac:spMkLst>
        </pc:spChg>
        <pc:spChg chg="add del mod">
          <ac:chgData name="גד לידרור" userId="d6a2613b-2562-45d9-9052-d4c3e387aa99" providerId="ADAL" clId="{A5CC548E-E7D6-4FC5-9544-612B9F6BC2AF}" dt="2020-08-20T08:15:43.563" v="774" actId="478"/>
          <ac:spMkLst>
            <pc:docMk/>
            <pc:sldMk cId="3959580102" sldId="382"/>
            <ac:spMk id="10" creationId="{3E4AEC95-8E69-4B27-A0BC-A0242139CEBF}"/>
          </ac:spMkLst>
        </pc:spChg>
        <pc:spChg chg="add mod">
          <ac:chgData name="גד לידרור" userId="d6a2613b-2562-45d9-9052-d4c3e387aa99" providerId="ADAL" clId="{A5CC548E-E7D6-4FC5-9544-612B9F6BC2AF}" dt="2020-08-20T08:17:57.519" v="799" actId="1076"/>
          <ac:spMkLst>
            <pc:docMk/>
            <pc:sldMk cId="3959580102" sldId="382"/>
            <ac:spMk id="11" creationId="{DCD5AF7B-C686-49EC-ABEE-D04EBCB0845B}"/>
          </ac:spMkLst>
        </pc:spChg>
      </pc:sldChg>
      <pc:sldChg chg="add del">
        <pc:chgData name="גד לידרור" userId="d6a2613b-2562-45d9-9052-d4c3e387aa99" providerId="ADAL" clId="{A5CC548E-E7D6-4FC5-9544-612B9F6BC2AF}" dt="2020-08-19T17:14:56.540" v="343"/>
        <pc:sldMkLst>
          <pc:docMk/>
          <pc:sldMk cId="2828425207" sldId="383"/>
        </pc:sldMkLst>
      </pc:sldChg>
      <pc:sldChg chg="addSp delSp modSp add modAnim">
        <pc:chgData name="גד לידרור" userId="d6a2613b-2562-45d9-9052-d4c3e387aa99" providerId="ADAL" clId="{A5CC548E-E7D6-4FC5-9544-612B9F6BC2AF}" dt="2020-08-20T08:26:52.121" v="894" actId="478"/>
        <pc:sldMkLst>
          <pc:docMk/>
          <pc:sldMk cId="2947998857" sldId="383"/>
        </pc:sldMkLst>
        <pc:spChg chg="mod">
          <ac:chgData name="גד לידרור" userId="d6a2613b-2562-45d9-9052-d4c3e387aa99" providerId="ADAL" clId="{A5CC548E-E7D6-4FC5-9544-612B9F6BC2AF}" dt="2020-08-20T08:26:08.429" v="890" actId="1076"/>
          <ac:spMkLst>
            <pc:docMk/>
            <pc:sldMk cId="2947998857" sldId="383"/>
            <ac:spMk id="2" creationId="{00000000-0000-0000-0000-000000000000}"/>
          </ac:spMkLst>
        </pc:spChg>
        <pc:spChg chg="add mod">
          <ac:chgData name="גד לידרור" userId="d6a2613b-2562-45d9-9052-d4c3e387aa99" providerId="ADAL" clId="{A5CC548E-E7D6-4FC5-9544-612B9F6BC2AF}" dt="2020-08-20T08:18:32.379" v="810" actId="1076"/>
          <ac:spMkLst>
            <pc:docMk/>
            <pc:sldMk cId="2947998857" sldId="383"/>
            <ac:spMk id="3" creationId="{F537D241-8B65-4850-BEC1-1A84EB7569A9}"/>
          </ac:spMkLst>
        </pc:spChg>
        <pc:spChg chg="del">
          <ac:chgData name="גד לידרור" userId="d6a2613b-2562-45d9-9052-d4c3e387aa99" providerId="ADAL" clId="{A5CC548E-E7D6-4FC5-9544-612B9F6BC2AF}" dt="2020-08-20T08:15:47.615" v="775" actId="478"/>
          <ac:spMkLst>
            <pc:docMk/>
            <pc:sldMk cId="2947998857" sldId="383"/>
            <ac:spMk id="4" creationId="{00000000-0000-0000-0000-000000000000}"/>
          </ac:spMkLst>
        </pc:spChg>
        <pc:spChg chg="add">
          <ac:chgData name="גד לידרור" userId="d6a2613b-2562-45d9-9052-d4c3e387aa99" providerId="ADAL" clId="{A5CC548E-E7D6-4FC5-9544-612B9F6BC2AF}" dt="2020-08-20T07:51:35.010" v="507"/>
          <ac:spMkLst>
            <pc:docMk/>
            <pc:sldMk cId="2947998857" sldId="383"/>
            <ac:spMk id="6" creationId="{832A9A91-EBEE-45DF-82D9-1317355DB633}"/>
          </ac:spMkLst>
        </pc:spChg>
        <pc:spChg chg="add del">
          <ac:chgData name="גד לידרור" userId="d6a2613b-2562-45d9-9052-d4c3e387aa99" providerId="ADAL" clId="{A5CC548E-E7D6-4FC5-9544-612B9F6BC2AF}" dt="2020-08-20T08:26:52.121" v="894" actId="478"/>
          <ac:spMkLst>
            <pc:docMk/>
            <pc:sldMk cId="2947998857" sldId="383"/>
            <ac:spMk id="8" creationId="{DF9D425D-DA2B-4694-BDF9-C88707B5A2D0}"/>
          </ac:spMkLst>
        </pc:spChg>
        <pc:spChg chg="add del mod">
          <ac:chgData name="גד לידרור" userId="d6a2613b-2562-45d9-9052-d4c3e387aa99" providerId="ADAL" clId="{A5CC548E-E7D6-4FC5-9544-612B9F6BC2AF}" dt="2020-08-20T08:15:49.685" v="776" actId="478"/>
          <ac:spMkLst>
            <pc:docMk/>
            <pc:sldMk cId="2947998857" sldId="383"/>
            <ac:spMk id="10" creationId="{FA0347F1-2053-4B43-B000-F83FD5FBF45E}"/>
          </ac:spMkLst>
        </pc:spChg>
        <pc:spChg chg="add mod">
          <ac:chgData name="גד לידרור" userId="d6a2613b-2562-45d9-9052-d4c3e387aa99" providerId="ADAL" clId="{A5CC548E-E7D6-4FC5-9544-612B9F6BC2AF}" dt="2020-08-20T08:18:32.379" v="810" actId="1076"/>
          <ac:spMkLst>
            <pc:docMk/>
            <pc:sldMk cId="2947998857" sldId="383"/>
            <ac:spMk id="11" creationId="{25D770BB-D740-4367-86C8-6A08C2D7FE74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26:34.757" v="893" actId="1076"/>
        <pc:sldMkLst>
          <pc:docMk/>
          <pc:sldMk cId="3975868461" sldId="384"/>
        </pc:sldMkLst>
        <pc:spChg chg="mod">
          <ac:chgData name="גד לידרור" userId="d6a2613b-2562-45d9-9052-d4c3e387aa99" providerId="ADAL" clId="{A5CC548E-E7D6-4FC5-9544-612B9F6BC2AF}" dt="2020-08-20T08:20:20.940" v="842" actId="1076"/>
          <ac:spMkLst>
            <pc:docMk/>
            <pc:sldMk cId="3975868461" sldId="384"/>
            <ac:spMk id="2" creationId="{00000000-0000-0000-0000-000000000000}"/>
          </ac:spMkLst>
        </pc:spChg>
        <pc:spChg chg="del">
          <ac:chgData name="גד לידרור" userId="d6a2613b-2562-45d9-9052-d4c3e387aa99" providerId="ADAL" clId="{A5CC548E-E7D6-4FC5-9544-612B9F6BC2AF}" dt="2020-08-20T08:16:10.264" v="777" actId="478"/>
          <ac:spMkLst>
            <pc:docMk/>
            <pc:sldMk cId="3975868461" sldId="384"/>
            <ac:spMk id="4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20T08:25:52.459" v="889" actId="20577"/>
          <ac:spMkLst>
            <pc:docMk/>
            <pc:sldMk cId="3975868461" sldId="384"/>
            <ac:spMk id="5" creationId="{91B222B5-FF90-4A91-AD24-6447014BF6BC}"/>
          </ac:spMkLst>
        </pc:spChg>
        <pc:spChg chg="add mod">
          <ac:chgData name="גד לידרור" userId="d6a2613b-2562-45d9-9052-d4c3e387aa99" providerId="ADAL" clId="{A5CC548E-E7D6-4FC5-9544-612B9F6BC2AF}" dt="2020-08-20T08:26:34.757" v="893" actId="1076"/>
          <ac:spMkLst>
            <pc:docMk/>
            <pc:sldMk cId="3975868461" sldId="384"/>
            <ac:spMk id="6" creationId="{3582AB2F-BCA4-4974-9DFC-81BFF271C512}"/>
          </ac:spMkLst>
        </pc:spChg>
        <pc:spChg chg="add del">
          <ac:chgData name="גד לידרור" userId="d6a2613b-2562-45d9-9052-d4c3e387aa99" providerId="ADAL" clId="{A5CC548E-E7D6-4FC5-9544-612B9F6BC2AF}" dt="2020-08-20T08:26:22.593" v="891" actId="478"/>
          <ac:spMkLst>
            <pc:docMk/>
            <pc:sldMk cId="3975868461" sldId="384"/>
            <ac:spMk id="8" creationId="{48C59BFF-826E-4E40-B04A-189755572A37}"/>
          </ac:spMkLst>
        </pc:spChg>
        <pc:spChg chg="add del mod">
          <ac:chgData name="גד לידרור" userId="d6a2613b-2562-45d9-9052-d4c3e387aa99" providerId="ADAL" clId="{A5CC548E-E7D6-4FC5-9544-612B9F6BC2AF}" dt="2020-08-20T08:16:11.310" v="778" actId="478"/>
          <ac:spMkLst>
            <pc:docMk/>
            <pc:sldMk cId="3975868461" sldId="384"/>
            <ac:spMk id="9" creationId="{4744FB9D-2598-4B60-A215-B6B2CF2FD323}"/>
          </ac:spMkLst>
        </pc:spChg>
        <pc:spChg chg="add mod">
          <ac:chgData name="גד לידרור" userId="d6a2613b-2562-45d9-9052-d4c3e387aa99" providerId="ADAL" clId="{A5CC548E-E7D6-4FC5-9544-612B9F6BC2AF}" dt="2020-08-20T08:20:10.410" v="839" actId="1076"/>
          <ac:spMkLst>
            <pc:docMk/>
            <pc:sldMk cId="3975868461" sldId="384"/>
            <ac:spMk id="10" creationId="{00CF0DD6-C6FB-4E40-95FE-7282D37B230A}"/>
          </ac:spMkLst>
        </pc:spChg>
        <pc:spChg chg="add mod">
          <ac:chgData name="גד לידרור" userId="d6a2613b-2562-45d9-9052-d4c3e387aa99" providerId="ADAL" clId="{A5CC548E-E7D6-4FC5-9544-612B9F6BC2AF}" dt="2020-08-20T08:20:10.410" v="839" actId="1076"/>
          <ac:spMkLst>
            <pc:docMk/>
            <pc:sldMk cId="3975868461" sldId="384"/>
            <ac:spMk id="11" creationId="{0CB4F3F7-346D-4599-BEB1-C9AF5F416B8E}"/>
          </ac:spMkLst>
        </pc:spChg>
      </pc:sldChg>
      <pc:sldChg chg="addSp delSp modSp add modAnim">
        <pc:chgData name="גד לידרור" userId="d6a2613b-2562-45d9-9052-d4c3e387aa99" providerId="ADAL" clId="{A5CC548E-E7D6-4FC5-9544-612B9F6BC2AF}" dt="2020-08-20T08:24:25.572" v="885" actId="1076"/>
        <pc:sldMkLst>
          <pc:docMk/>
          <pc:sldMk cId="3814308523" sldId="385"/>
        </pc:sldMkLst>
        <pc:spChg chg="mod">
          <ac:chgData name="גד לידרור" userId="d6a2613b-2562-45d9-9052-d4c3e387aa99" providerId="ADAL" clId="{A5CC548E-E7D6-4FC5-9544-612B9F6BC2AF}" dt="2020-08-20T08:24:25.572" v="885" actId="1076"/>
          <ac:spMkLst>
            <pc:docMk/>
            <pc:sldMk cId="3814308523" sldId="385"/>
            <ac:spMk id="2" creationId="{00000000-0000-0000-0000-000000000000}"/>
          </ac:spMkLst>
        </pc:spChg>
        <pc:spChg chg="add del">
          <ac:chgData name="גד לידרור" userId="d6a2613b-2562-45d9-9052-d4c3e387aa99" providerId="ADAL" clId="{A5CC548E-E7D6-4FC5-9544-612B9F6BC2AF}" dt="2020-08-19T17:20:07.167" v="453"/>
          <ac:spMkLst>
            <pc:docMk/>
            <pc:sldMk cId="3814308523" sldId="385"/>
            <ac:spMk id="3" creationId="{0BA226CF-2D15-4B36-A150-FD7C2299C240}"/>
          </ac:spMkLst>
        </pc:spChg>
        <pc:spChg chg="del">
          <ac:chgData name="גד לידרור" userId="d6a2613b-2562-45d9-9052-d4c3e387aa99" providerId="ADAL" clId="{A5CC548E-E7D6-4FC5-9544-612B9F6BC2AF}" dt="2020-08-20T08:16:14.972" v="779" actId="478"/>
          <ac:spMkLst>
            <pc:docMk/>
            <pc:sldMk cId="3814308523" sldId="385"/>
            <ac:spMk id="4" creationId="{00000000-0000-0000-0000-000000000000}"/>
          </ac:spMkLst>
        </pc:spChg>
        <pc:spChg chg="mod">
          <ac:chgData name="גד לידרור" userId="d6a2613b-2562-45d9-9052-d4c3e387aa99" providerId="ADAL" clId="{A5CC548E-E7D6-4FC5-9544-612B9F6BC2AF}" dt="2020-08-20T08:24:16.365" v="883" actId="20577"/>
          <ac:spMkLst>
            <pc:docMk/>
            <pc:sldMk cId="3814308523" sldId="385"/>
            <ac:spMk id="5" creationId="{91B222B5-FF90-4A91-AD24-6447014BF6BC}"/>
          </ac:spMkLst>
        </pc:spChg>
        <pc:spChg chg="add mod">
          <ac:chgData name="גד לידרור" userId="d6a2613b-2562-45d9-9052-d4c3e387aa99" providerId="ADAL" clId="{A5CC548E-E7D6-4FC5-9544-612B9F6BC2AF}" dt="2020-08-20T08:24:21.655" v="884" actId="1076"/>
          <ac:spMkLst>
            <pc:docMk/>
            <pc:sldMk cId="3814308523" sldId="385"/>
            <ac:spMk id="6" creationId="{4F718A97-60D7-4380-B68B-4356FF290BFB}"/>
          </ac:spMkLst>
        </pc:spChg>
        <pc:spChg chg="add del mod">
          <ac:chgData name="גד לידרור" userId="d6a2613b-2562-45d9-9052-d4c3e387aa99" providerId="ADAL" clId="{A5CC548E-E7D6-4FC5-9544-612B9F6BC2AF}" dt="2020-08-20T08:16:16.328" v="780" actId="478"/>
          <ac:spMkLst>
            <pc:docMk/>
            <pc:sldMk cId="3814308523" sldId="385"/>
            <ac:spMk id="8" creationId="{3FADD7BB-3D6E-4E70-9901-28AE1B546E94}"/>
          </ac:spMkLst>
        </pc:spChg>
        <pc:spChg chg="add mod">
          <ac:chgData name="גד לידרור" userId="d6a2613b-2562-45d9-9052-d4c3e387aa99" providerId="ADAL" clId="{A5CC548E-E7D6-4FC5-9544-612B9F6BC2AF}" dt="2020-08-20T08:22:41.148" v="868" actId="14100"/>
          <ac:spMkLst>
            <pc:docMk/>
            <pc:sldMk cId="3814308523" sldId="385"/>
            <ac:spMk id="9" creationId="{431BB455-AD05-4DBB-9DB9-96AD5C0D14BB}"/>
          </ac:spMkLst>
        </pc:spChg>
        <pc:spChg chg="add mod">
          <ac:chgData name="גד לידרור" userId="d6a2613b-2562-45d9-9052-d4c3e387aa99" providerId="ADAL" clId="{A5CC548E-E7D6-4FC5-9544-612B9F6BC2AF}" dt="2020-08-20T08:23:13.135" v="877" actId="1076"/>
          <ac:spMkLst>
            <pc:docMk/>
            <pc:sldMk cId="3814308523" sldId="385"/>
            <ac:spMk id="10" creationId="{5F9A6D4A-795E-4407-A939-3AF68113B02B}"/>
          </ac:spMkLst>
        </pc:spChg>
      </pc:sldChg>
    </pc:docChg>
  </pc:docChgLst>
  <pc:docChgLst>
    <pc:chgData name="גד לידרור" userId="d6a2613b-2562-45d9-9052-d4c3e387aa99" providerId="ADAL" clId="{072EFEF4-9D04-4E27-B5C1-6C5333A335CB}"/>
    <pc:docChg chg="modSld">
      <pc:chgData name="גד לידרור" userId="d6a2613b-2562-45d9-9052-d4c3e387aa99" providerId="ADAL" clId="{072EFEF4-9D04-4E27-B5C1-6C5333A335CB}" dt="2020-08-02T06:23:18.847" v="23" actId="20577"/>
      <pc:docMkLst>
        <pc:docMk/>
      </pc:docMkLst>
      <pc:sldChg chg="modSp">
        <pc:chgData name="גד לידרור" userId="d6a2613b-2562-45d9-9052-d4c3e387aa99" providerId="ADAL" clId="{072EFEF4-9D04-4E27-B5C1-6C5333A335CB}" dt="2020-08-02T06:23:18.847" v="23" actId="20577"/>
        <pc:sldMkLst>
          <pc:docMk/>
          <pc:sldMk cId="0" sldId="262"/>
        </pc:sldMkLst>
        <pc:spChg chg="mod">
          <ac:chgData name="גד לידרור" userId="d6a2613b-2562-45d9-9052-d4c3e387aa99" providerId="ADAL" clId="{072EFEF4-9D04-4E27-B5C1-6C5333A335CB}" dt="2020-08-02T06:23:18.847" v="23" actId="20577"/>
          <ac:spMkLst>
            <pc:docMk/>
            <pc:sldMk cId="0" sldId="262"/>
            <ac:spMk id="5" creationId="{00000000-0000-0000-0000-000000000000}"/>
          </ac:spMkLst>
        </pc:spChg>
      </pc:sldChg>
    </pc:docChg>
  </pc:docChgLst>
  <pc:docChgLst>
    <pc:chgData name="גד לידרור" userId="d6a2613b-2562-45d9-9052-d4c3e387aa99" providerId="ADAL" clId="{A39CD397-F15A-4933-8952-A4F821419002}"/>
    <pc:docChg chg="delSld modSld">
      <pc:chgData name="גד לידרור" userId="d6a2613b-2562-45d9-9052-d4c3e387aa99" providerId="ADAL" clId="{A39CD397-F15A-4933-8952-A4F821419002}" dt="2020-08-02T06:25:51.198" v="19" actId="2696"/>
      <pc:docMkLst>
        <pc:docMk/>
      </pc:docMkLst>
      <pc:sldChg chg="modSp">
        <pc:chgData name="גד לידרור" userId="d6a2613b-2562-45d9-9052-d4c3e387aa99" providerId="ADAL" clId="{A39CD397-F15A-4933-8952-A4F821419002}" dt="2020-08-02T06:25:34.702" v="0" actId="20577"/>
        <pc:sldMkLst>
          <pc:docMk/>
          <pc:sldMk cId="0" sldId="262"/>
        </pc:sldMkLst>
        <pc:spChg chg="mod">
          <ac:chgData name="גד לידרור" userId="d6a2613b-2562-45d9-9052-d4c3e387aa99" providerId="ADAL" clId="{A39CD397-F15A-4933-8952-A4F821419002}" dt="2020-08-02T06:25:34.702" v="0" actId="20577"/>
          <ac:spMkLst>
            <pc:docMk/>
            <pc:sldMk cId="0" sldId="262"/>
            <ac:spMk id="5" creationId="{00000000-0000-0000-0000-000000000000}"/>
          </ac:spMkLst>
        </pc:spChg>
      </pc:sldChg>
      <pc:sldChg chg="del">
        <pc:chgData name="גד לידרור" userId="d6a2613b-2562-45d9-9052-d4c3e387aa99" providerId="ADAL" clId="{A39CD397-F15A-4933-8952-A4F821419002}" dt="2020-08-02T06:25:44.770" v="10" actId="2696"/>
        <pc:sldMkLst>
          <pc:docMk/>
          <pc:sldMk cId="3113361061" sldId="276"/>
        </pc:sldMkLst>
      </pc:sldChg>
      <pc:sldChg chg="del">
        <pc:chgData name="גד לידרור" userId="d6a2613b-2562-45d9-9052-d4c3e387aa99" providerId="ADAL" clId="{A39CD397-F15A-4933-8952-A4F821419002}" dt="2020-08-02T06:25:50.927" v="12" actId="2696"/>
        <pc:sldMkLst>
          <pc:docMk/>
          <pc:sldMk cId="3982495931" sldId="280"/>
        </pc:sldMkLst>
      </pc:sldChg>
      <pc:sldChg chg="del">
        <pc:chgData name="גד לידרור" userId="d6a2613b-2562-45d9-9052-d4c3e387aa99" providerId="ADAL" clId="{A39CD397-F15A-4933-8952-A4F821419002}" dt="2020-08-02T06:25:50.955" v="13" actId="2696"/>
        <pc:sldMkLst>
          <pc:docMk/>
          <pc:sldMk cId="3417185254" sldId="281"/>
        </pc:sldMkLst>
      </pc:sldChg>
      <pc:sldChg chg="del">
        <pc:chgData name="גד לידרור" userId="d6a2613b-2562-45d9-9052-d4c3e387aa99" providerId="ADAL" clId="{A39CD397-F15A-4933-8952-A4F821419002}" dt="2020-08-02T06:25:51.167" v="18" actId="2696"/>
        <pc:sldMkLst>
          <pc:docMk/>
          <pc:sldMk cId="0" sldId="286"/>
        </pc:sldMkLst>
      </pc:sldChg>
      <pc:sldChg chg="del">
        <pc:chgData name="גד לידרור" userId="d6a2613b-2562-45d9-9052-d4c3e387aa99" providerId="ADAL" clId="{A39CD397-F15A-4933-8952-A4F821419002}" dt="2020-08-02T06:25:51.129" v="17" actId="2696"/>
        <pc:sldMkLst>
          <pc:docMk/>
          <pc:sldMk cId="1863507338" sldId="292"/>
        </pc:sldMkLst>
      </pc:sldChg>
      <pc:sldChg chg="del">
        <pc:chgData name="גד לידרור" userId="d6a2613b-2562-45d9-9052-d4c3e387aa99" providerId="ADAL" clId="{A39CD397-F15A-4933-8952-A4F821419002}" dt="2020-08-02T06:25:51.036" v="15" actId="2696"/>
        <pc:sldMkLst>
          <pc:docMk/>
          <pc:sldMk cId="2956009708" sldId="293"/>
        </pc:sldMkLst>
      </pc:sldChg>
      <pc:sldChg chg="del">
        <pc:chgData name="גד לידרור" userId="d6a2613b-2562-45d9-9052-d4c3e387aa99" providerId="ADAL" clId="{A39CD397-F15A-4933-8952-A4F821419002}" dt="2020-08-02T06:25:44.334" v="1" actId="2696"/>
        <pc:sldMkLst>
          <pc:docMk/>
          <pc:sldMk cId="3865652589" sldId="371"/>
        </pc:sldMkLst>
      </pc:sldChg>
      <pc:sldChg chg="del">
        <pc:chgData name="גד לידרור" userId="d6a2613b-2562-45d9-9052-d4c3e387aa99" providerId="ADAL" clId="{A39CD397-F15A-4933-8952-A4F821419002}" dt="2020-08-02T06:25:44.368" v="2" actId="2696"/>
        <pc:sldMkLst>
          <pc:docMk/>
          <pc:sldMk cId="1771992351" sldId="372"/>
        </pc:sldMkLst>
      </pc:sldChg>
      <pc:sldChg chg="del">
        <pc:chgData name="גד לידרור" userId="d6a2613b-2562-45d9-9052-d4c3e387aa99" providerId="ADAL" clId="{A39CD397-F15A-4933-8952-A4F821419002}" dt="2020-08-02T06:25:44.650" v="8" actId="2696"/>
        <pc:sldMkLst>
          <pc:docMk/>
          <pc:sldMk cId="1087025452" sldId="374"/>
        </pc:sldMkLst>
      </pc:sldChg>
      <pc:sldChg chg="del">
        <pc:chgData name="גד לידרור" userId="d6a2613b-2562-45d9-9052-d4c3e387aa99" providerId="ADAL" clId="{A39CD397-F15A-4933-8952-A4F821419002}" dt="2020-08-02T06:25:44.407" v="3" actId="2696"/>
        <pc:sldMkLst>
          <pc:docMk/>
          <pc:sldMk cId="3830514584" sldId="375"/>
        </pc:sldMkLst>
      </pc:sldChg>
      <pc:sldChg chg="del">
        <pc:chgData name="גד לידרור" userId="d6a2613b-2562-45d9-9052-d4c3e387aa99" providerId="ADAL" clId="{A39CD397-F15A-4933-8952-A4F821419002}" dt="2020-08-02T06:25:44.447" v="4" actId="2696"/>
        <pc:sldMkLst>
          <pc:docMk/>
          <pc:sldMk cId="2606283924" sldId="376"/>
        </pc:sldMkLst>
      </pc:sldChg>
      <pc:sldChg chg="del">
        <pc:chgData name="גד לידרור" userId="d6a2613b-2562-45d9-9052-d4c3e387aa99" providerId="ADAL" clId="{A39CD397-F15A-4933-8952-A4F821419002}" dt="2020-08-02T06:25:44.517" v="6" actId="2696"/>
        <pc:sldMkLst>
          <pc:docMk/>
          <pc:sldMk cId="1570468574" sldId="377"/>
        </pc:sldMkLst>
      </pc:sldChg>
      <pc:sldChg chg="del">
        <pc:chgData name="גד לידרור" userId="d6a2613b-2562-45d9-9052-d4c3e387aa99" providerId="ADAL" clId="{A39CD397-F15A-4933-8952-A4F821419002}" dt="2020-08-02T06:25:44.572" v="7" actId="2696"/>
        <pc:sldMkLst>
          <pc:docMk/>
          <pc:sldMk cId="2241233149" sldId="378"/>
        </pc:sldMkLst>
      </pc:sldChg>
      <pc:sldChg chg="del">
        <pc:chgData name="גד לידרור" userId="d6a2613b-2562-45d9-9052-d4c3e387aa99" providerId="ADAL" clId="{A39CD397-F15A-4933-8952-A4F821419002}" dt="2020-08-02T06:25:44.705" v="9" actId="2696"/>
        <pc:sldMkLst>
          <pc:docMk/>
          <pc:sldMk cId="1742690750" sldId="379"/>
        </pc:sldMkLst>
      </pc:sldChg>
      <pc:sldChg chg="del">
        <pc:chgData name="גד לידרור" userId="d6a2613b-2562-45d9-9052-d4c3e387aa99" providerId="ADAL" clId="{A39CD397-F15A-4933-8952-A4F821419002}" dt="2020-08-02T06:25:44.791" v="11" actId="2696"/>
        <pc:sldMkLst>
          <pc:docMk/>
          <pc:sldMk cId="3852383143" sldId="380"/>
        </pc:sldMkLst>
      </pc:sldChg>
      <pc:sldChg chg="del">
        <pc:chgData name="גד לידרור" userId="d6a2613b-2562-45d9-9052-d4c3e387aa99" providerId="ADAL" clId="{A39CD397-F15A-4933-8952-A4F821419002}" dt="2020-08-02T06:25:44.485" v="5" actId="2696"/>
        <pc:sldMkLst>
          <pc:docMk/>
          <pc:sldMk cId="1746029829" sldId="381"/>
        </pc:sldMkLst>
      </pc:sldChg>
      <pc:sldChg chg="del">
        <pc:chgData name="גד לידרור" userId="d6a2613b-2562-45d9-9052-d4c3e387aa99" providerId="ADAL" clId="{A39CD397-F15A-4933-8952-A4F821419002}" dt="2020-08-02T06:25:51" v="14" actId="2696"/>
        <pc:sldMkLst>
          <pc:docMk/>
          <pc:sldMk cId="1616187747" sldId="382"/>
        </pc:sldMkLst>
      </pc:sldChg>
      <pc:sldChg chg="del">
        <pc:chgData name="גד לידרור" userId="d6a2613b-2562-45d9-9052-d4c3e387aa99" providerId="ADAL" clId="{A39CD397-F15A-4933-8952-A4F821419002}" dt="2020-08-02T06:25:51.067" v="16" actId="2696"/>
        <pc:sldMkLst>
          <pc:docMk/>
          <pc:sldMk cId="3253784833" sldId="383"/>
        </pc:sldMkLst>
      </pc:sldChg>
      <pc:sldChg chg="del">
        <pc:chgData name="גד לידרור" userId="d6a2613b-2562-45d9-9052-d4c3e387aa99" providerId="ADAL" clId="{A39CD397-F15A-4933-8952-A4F821419002}" dt="2020-08-02T06:25:51.198" v="19" actId="2696"/>
        <pc:sldMkLst>
          <pc:docMk/>
          <pc:sldMk cId="4216198480" sldId="384"/>
        </pc:sldMkLst>
      </pc:sldChg>
    </pc:docChg>
  </pc:docChgLst>
  <pc:docChgLst>
    <pc:chgData name="גד לידרור" userId="d6a2613b-2562-45d9-9052-d4c3e387aa99" providerId="ADAL" clId="{4C3A097D-932F-43CF-A62E-3F5310908A3B}"/>
    <pc:docChg chg="undo redo custSel addSld delSld modSld sldOrd">
      <pc:chgData name="גד לידרור" userId="d6a2613b-2562-45d9-9052-d4c3e387aa99" providerId="ADAL" clId="{4C3A097D-932F-43CF-A62E-3F5310908A3B}" dt="2020-08-01T20:58:42.804" v="2548"/>
      <pc:docMkLst>
        <pc:docMk/>
      </pc:docMkLst>
      <pc:sldChg chg="modSp">
        <pc:chgData name="גד לידרור" userId="d6a2613b-2562-45d9-9052-d4c3e387aa99" providerId="ADAL" clId="{4C3A097D-932F-43CF-A62E-3F5310908A3B}" dt="2020-08-01T19:24:58.659" v="1335" actId="20577"/>
        <pc:sldMkLst>
          <pc:docMk/>
          <pc:sldMk cId="0" sldId="262"/>
        </pc:sldMkLst>
        <pc:spChg chg="mod">
          <ac:chgData name="גד לידרור" userId="d6a2613b-2562-45d9-9052-d4c3e387aa99" providerId="ADAL" clId="{4C3A097D-932F-43CF-A62E-3F5310908A3B}" dt="2020-08-01T19:24:58.659" v="1335" actId="20577"/>
          <ac:spMkLst>
            <pc:docMk/>
            <pc:sldMk cId="0" sldId="262"/>
            <ac:spMk id="5" creationId="{00000000-0000-0000-0000-000000000000}"/>
          </ac:spMkLst>
        </pc:spChg>
      </pc:sldChg>
      <pc:sldChg chg="modSp">
        <pc:chgData name="גד לידרור" userId="d6a2613b-2562-45d9-9052-d4c3e387aa99" providerId="ADAL" clId="{4C3A097D-932F-43CF-A62E-3F5310908A3B}" dt="2020-08-01T16:17:44.581" v="168" actId="20577"/>
        <pc:sldMkLst>
          <pc:docMk/>
          <pc:sldMk cId="0" sldId="263"/>
        </pc:sldMkLst>
        <pc:spChg chg="mod">
          <ac:chgData name="גד לידרור" userId="d6a2613b-2562-45d9-9052-d4c3e387aa99" providerId="ADAL" clId="{4C3A097D-932F-43CF-A62E-3F5310908A3B}" dt="2020-08-01T16:17:44.581" v="168" actId="20577"/>
          <ac:spMkLst>
            <pc:docMk/>
            <pc:sldMk cId="0" sldId="263"/>
            <ac:spMk id="3" creationId="{00000000-0000-0000-0000-000000000000}"/>
          </ac:spMkLst>
        </pc:spChg>
      </pc:sldChg>
      <pc:sldChg chg="delSp modSp add">
        <pc:chgData name="גד לידרור" userId="d6a2613b-2562-45d9-9052-d4c3e387aa99" providerId="ADAL" clId="{4C3A097D-932F-43CF-A62E-3F5310908A3B}" dt="2020-08-01T16:26:41.386" v="253" actId="1076"/>
        <pc:sldMkLst>
          <pc:docMk/>
          <pc:sldMk cId="230335870" sldId="268"/>
        </pc:sldMkLst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230335870" sldId="268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8:56.288" v="177" actId="478"/>
          <ac:spMkLst>
            <pc:docMk/>
            <pc:sldMk cId="230335870" sldId="268"/>
            <ac:spMk id="8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16:26:41.386" v="253" actId="1076"/>
          <ac:graphicFrameMkLst>
            <pc:docMk/>
            <pc:sldMk cId="230335870" sldId="268"/>
            <ac:graphicFrameMk id="2" creationId="{00000000-0000-0000-0000-000000000000}"/>
          </ac:graphicFrameMkLst>
        </pc:graphicFrameChg>
      </pc:sldChg>
      <pc:sldChg chg="addSp delSp modSp add setBg">
        <pc:chgData name="גד לידרור" userId="d6a2613b-2562-45d9-9052-d4c3e387aa99" providerId="ADAL" clId="{4C3A097D-932F-43CF-A62E-3F5310908A3B}" dt="2020-08-01T16:37:51.148" v="648" actId="1076"/>
        <pc:sldMkLst>
          <pc:docMk/>
          <pc:sldMk cId="1053333128" sldId="269"/>
        </pc:sldMkLst>
        <pc:spChg chg="add del mod">
          <ac:chgData name="גד לידרור" userId="d6a2613b-2562-45d9-9052-d4c3e387aa99" providerId="ADAL" clId="{4C3A097D-932F-43CF-A62E-3F5310908A3B}" dt="2020-08-01T16:27:08.561" v="256"/>
          <ac:spMkLst>
            <pc:docMk/>
            <pc:sldMk cId="1053333128" sldId="269"/>
            <ac:spMk id="5" creationId="{C06B20D3-AE8A-4FDB-AB73-DC9451BF1C38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6" creationId="{ACEF8C2B-1718-4467-870A-250FB486DADE}"/>
          </ac:spMkLst>
        </pc:spChg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1053333128" sldId="269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02.677" v="178" actId="478"/>
          <ac:spMkLst>
            <pc:docMk/>
            <pc:sldMk cId="1053333128" sldId="269"/>
            <ac:spMk id="8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16" creationId="{C33D7462-7406-41D5-BA51-2EDB5497BA3C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18" creationId="{8800CCA2-AF24-4007-84C3-7E675920951F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19" creationId="{A3CCA1D6-5650-47D6-A2F5-8B8977A19C47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4" creationId="{B22BA7FA-19AF-4715-B3A3-E888D1FBCC7A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5" creationId="{D3BF80DC-2CBD-46CF-A18A-D1B42A365C8C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6" creationId="{B6CFA7D3-351E-4807-93CE-D5E12BF03EF3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7" creationId="{C07AA225-0213-48BC-A537-0DC2262871B8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8" creationId="{C4E6B538-A2DE-428D-8292-0F0737E5C60E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9" creationId="{D295051A-7E06-4403-8A73-157392E73C91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30" creationId="{27BC3EF1-F141-48C4-9E1E-BFD508AED4D4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31" creationId="{98325A23-E953-4ECC-88EF-E16ACD82511D}"/>
          </ac:spMkLst>
        </pc:spChg>
        <pc:spChg chg="add del mod">
          <ac:chgData name="גד לידרור" userId="d6a2613b-2562-45d9-9052-d4c3e387aa99" providerId="ADAL" clId="{4C3A097D-932F-43CF-A62E-3F5310908A3B}" dt="2020-08-01T16:37:28.047" v="645" actId="478"/>
          <ac:spMkLst>
            <pc:docMk/>
            <pc:sldMk cId="1053333128" sldId="269"/>
            <ac:spMk id="32" creationId="{449963F7-A940-45E9-9E5B-13AD574A900D}"/>
          </ac:spMkLst>
        </pc:spChg>
        <pc:grpChg chg="del">
          <ac:chgData name="גד לידרור" userId="d6a2613b-2562-45d9-9052-d4c3e387aa99" providerId="ADAL" clId="{4C3A097D-932F-43CF-A62E-3F5310908A3B}" dt="2020-08-01T16:26:56.011" v="254" actId="478"/>
          <ac:grpSpMkLst>
            <pc:docMk/>
            <pc:sldMk cId="1053333128" sldId="269"/>
            <ac:grpSpMk id="3" creationId="{00000000-0000-0000-0000-000000000000}"/>
          </ac:grpSpMkLst>
        </pc:grpChg>
        <pc:grpChg chg="add mod">
          <ac:chgData name="גד לידרור" userId="d6a2613b-2562-45d9-9052-d4c3e387aa99" providerId="ADAL" clId="{4C3A097D-932F-43CF-A62E-3F5310908A3B}" dt="2020-08-01T16:29:46.925" v="287" actId="164"/>
          <ac:grpSpMkLst>
            <pc:docMk/>
            <pc:sldMk cId="1053333128" sldId="269"/>
            <ac:grpSpMk id="14" creationId="{DA8B2E3E-BCDC-42B0-B36E-97261D3D7531}"/>
          </ac:grpSpMkLst>
        </pc:grpChg>
        <pc:grpChg chg="add mod">
          <ac:chgData name="גד לידרור" userId="d6a2613b-2562-45d9-9052-d4c3e387aa99" providerId="ADAL" clId="{4C3A097D-932F-43CF-A62E-3F5310908A3B}" dt="2020-08-01T16:37:51.148" v="648" actId="1076"/>
          <ac:grpSpMkLst>
            <pc:docMk/>
            <pc:sldMk cId="1053333128" sldId="269"/>
            <ac:grpSpMk id="15" creationId="{B04F0EBB-825F-42BF-A320-9A732382DCBB}"/>
          </ac:grpSpMkLst>
        </pc:grpChg>
        <pc:graphicFrameChg chg="add del mod modGraphic">
          <ac:chgData name="גד לידרור" userId="d6a2613b-2562-45d9-9052-d4c3e387aa99" providerId="ADAL" clId="{4C3A097D-932F-43CF-A62E-3F5310908A3B}" dt="2020-08-01T16:37:25.754" v="644" actId="478"/>
          <ac:graphicFrameMkLst>
            <pc:docMk/>
            <pc:sldMk cId="1053333128" sldId="269"/>
            <ac:graphicFrameMk id="9" creationId="{00000000-0000-0000-0000-000000000000}"/>
          </ac:graphicFrameMkLst>
        </pc:graphicFrameChg>
      </pc:sldChg>
      <pc:sldChg chg="delSp modSp add">
        <pc:chgData name="גד לידרור" userId="d6a2613b-2562-45d9-9052-d4c3e387aa99" providerId="ADAL" clId="{4C3A097D-932F-43CF-A62E-3F5310908A3B}" dt="2020-08-01T16:46:58.989" v="823" actId="108"/>
        <pc:sldMkLst>
          <pc:docMk/>
          <pc:sldMk cId="576545871" sldId="270"/>
        </pc:sldMkLst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576545871" sldId="270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09.324" v="179" actId="478"/>
          <ac:spMkLst>
            <pc:docMk/>
            <pc:sldMk cId="576545871" sldId="270"/>
            <ac:spMk id="8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16:46:58.989" v="823" actId="108"/>
          <ac:graphicFrameMkLst>
            <pc:docMk/>
            <pc:sldMk cId="576545871" sldId="270"/>
            <ac:graphicFrameMk id="3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5.761" v="1937" actId="2696"/>
        <pc:sldMkLst>
          <pc:docMk/>
          <pc:sldMk cId="2908697734" sldId="271"/>
        </pc:sldMkLst>
      </pc:sldChg>
      <pc:sldChg chg="delSp modSp add del delAnim modAnim">
        <pc:chgData name="גד לידרור" userId="d6a2613b-2562-45d9-9052-d4c3e387aa99" providerId="ADAL" clId="{4C3A097D-932F-43CF-A62E-3F5310908A3B}" dt="2020-08-01T17:12:48.267" v="1294" actId="2696"/>
        <pc:sldMkLst>
          <pc:docMk/>
          <pc:sldMk cId="1085832820" sldId="272"/>
        </pc:sldMkLst>
        <pc:spChg chg="del mod">
          <ac:chgData name="גד לידרור" userId="d6a2613b-2562-45d9-9052-d4c3e387aa99" providerId="ADAL" clId="{4C3A097D-932F-43CF-A62E-3F5310908A3B}" dt="2020-08-01T17:12:27.478" v="1288"/>
          <ac:spMkLst>
            <pc:docMk/>
            <pc:sldMk cId="1085832820" sldId="272"/>
            <ac:spMk id="6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085832820" sldId="2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6.508" v="957" actId="478"/>
          <ac:spMkLst>
            <pc:docMk/>
            <pc:sldMk cId="1085832820" sldId="272"/>
            <ac:spMk id="8" creationId="{00000000-0000-0000-0000-000000000000}"/>
          </ac:spMkLst>
        </pc:spChg>
      </pc:sldChg>
      <pc:sldChg chg="modSp add del">
        <pc:chgData name="גד לידרור" userId="d6a2613b-2562-45d9-9052-d4c3e387aa99" providerId="ADAL" clId="{4C3A097D-932F-43CF-A62E-3F5310908A3B}" dt="2020-08-01T17:16:04.778" v="1326" actId="2696"/>
        <pc:sldMkLst>
          <pc:docMk/>
          <pc:sldMk cId="1671572421" sldId="275"/>
        </pc:sldMkLst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671572421" sldId="275"/>
            <ac:spMk id="7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671572421" sldId="275"/>
            <ac:spMk id="8" creationId="{00000000-0000-0000-0000-000000000000}"/>
          </ac:spMkLst>
        </pc:spChg>
      </pc:sldChg>
      <pc:sldChg chg="addSp delSp modSp add delAnim modAnim">
        <pc:chgData name="גד לידרור" userId="d6a2613b-2562-45d9-9052-d4c3e387aa99" providerId="ADAL" clId="{4C3A097D-932F-43CF-A62E-3F5310908A3B}" dt="2020-08-01T20:18:59.177" v="1857"/>
        <pc:sldMkLst>
          <pc:docMk/>
          <pc:sldMk cId="3113361061" sldId="276"/>
        </pc:sldMkLst>
        <pc:spChg chg="del mod">
          <ac:chgData name="גד לידרור" userId="d6a2613b-2562-45d9-9052-d4c3e387aa99" providerId="ADAL" clId="{4C3A097D-932F-43CF-A62E-3F5310908A3B}" dt="2020-08-01T20:17:11.853" v="1838" actId="478"/>
          <ac:spMkLst>
            <pc:docMk/>
            <pc:sldMk cId="3113361061" sldId="276"/>
            <ac:spMk id="3" creationId="{6F90825D-C262-4C69-B624-DF34DA9B578D}"/>
          </ac:spMkLst>
        </pc:spChg>
        <pc:spChg chg="del">
          <ac:chgData name="גד לידרור" userId="d6a2613b-2562-45d9-9052-d4c3e387aa99" providerId="ADAL" clId="{4C3A097D-932F-43CF-A62E-3F5310908A3B}" dt="2020-08-01T17:15:06.923" v="1316" actId="478"/>
          <ac:spMkLst>
            <pc:docMk/>
            <pc:sldMk cId="3113361061" sldId="276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5:13.858" v="1318" actId="478"/>
          <ac:spMkLst>
            <pc:docMk/>
            <pc:sldMk cId="3113361061" sldId="276"/>
            <ac:spMk id="5" creationId="{30D7D2FF-63B2-4360-BFF0-A777680731EB}"/>
          </ac:spMkLst>
        </pc:spChg>
        <pc:spChg chg="del mod">
          <ac:chgData name="גד לידרור" userId="d6a2613b-2562-45d9-9052-d4c3e387aa99" providerId="ADAL" clId="{4C3A097D-932F-43CF-A62E-3F5310908A3B}" dt="2020-08-01T17:14:49.644" v="1313"/>
          <ac:spMkLst>
            <pc:docMk/>
            <pc:sldMk cId="3113361061" sldId="276"/>
            <ac:spMk id="6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14:47.068" v="1805" actId="478"/>
          <ac:spMkLst>
            <pc:docMk/>
            <pc:sldMk cId="3113361061" sldId="276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1.130" v="955" actId="478"/>
          <ac:spMkLst>
            <pc:docMk/>
            <pc:sldMk cId="3113361061" sldId="276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5:12.821" v="1317" actId="478"/>
          <ac:spMkLst>
            <pc:docMk/>
            <pc:sldMk cId="3113361061" sldId="276"/>
            <ac:spMk id="15" creationId="{52784964-0172-4DAA-A204-73C6DC4516EF}"/>
          </ac:spMkLst>
        </pc:spChg>
        <pc:spChg chg="mod">
          <ac:chgData name="גד לידרור" userId="d6a2613b-2562-45d9-9052-d4c3e387aa99" providerId="ADAL" clId="{4C3A097D-932F-43CF-A62E-3F5310908A3B}" dt="2020-08-01T20:17:42.302" v="1843"/>
          <ac:spMkLst>
            <pc:docMk/>
            <pc:sldMk cId="3113361061" sldId="276"/>
            <ac:spMk id="18" creationId="{F6DDE846-33C9-4B40-9F19-DC5BC73BBAEE}"/>
          </ac:spMkLst>
        </pc:spChg>
        <pc:spChg chg="add mod">
          <ac:chgData name="גד לידרור" userId="d6a2613b-2562-45d9-9052-d4c3e387aa99" providerId="ADAL" clId="{4C3A097D-932F-43CF-A62E-3F5310908A3B}" dt="2020-08-01T20:14:37.221" v="1803" actId="403"/>
          <ac:spMkLst>
            <pc:docMk/>
            <pc:sldMk cId="3113361061" sldId="276"/>
            <ac:spMk id="29" creationId="{F34DAAA2-1B36-48C4-A2C9-00E6C93562A5}"/>
          </ac:spMkLst>
        </pc:spChg>
        <pc:spChg chg="add mod">
          <ac:chgData name="גד לידרור" userId="d6a2613b-2562-45d9-9052-d4c3e387aa99" providerId="ADAL" clId="{4C3A097D-932F-43CF-A62E-3F5310908A3B}" dt="2020-08-01T20:14:51.167" v="1807" actId="403"/>
          <ac:spMkLst>
            <pc:docMk/>
            <pc:sldMk cId="3113361061" sldId="276"/>
            <ac:spMk id="30" creationId="{4B7E09FC-7231-461E-BD95-2F1145B31D14}"/>
          </ac:spMkLst>
        </pc:spChg>
        <pc:spChg chg="add mod">
          <ac:chgData name="גד לידרור" userId="d6a2613b-2562-45d9-9052-d4c3e387aa99" providerId="ADAL" clId="{4C3A097D-932F-43CF-A62E-3F5310908A3B}" dt="2020-08-01T20:17:03.315" v="1837" actId="1076"/>
          <ac:spMkLst>
            <pc:docMk/>
            <pc:sldMk cId="3113361061" sldId="276"/>
            <ac:spMk id="31" creationId="{DBBFB894-13B8-46BA-BBC9-2312326D87C6}"/>
          </ac:spMkLst>
        </pc:spChg>
        <pc:spChg chg="add mod">
          <ac:chgData name="גד לידרור" userId="d6a2613b-2562-45d9-9052-d4c3e387aa99" providerId="ADAL" clId="{4C3A097D-932F-43CF-A62E-3F5310908A3B}" dt="2020-08-01T20:13:51.997" v="1790" actId="1076"/>
          <ac:spMkLst>
            <pc:docMk/>
            <pc:sldMk cId="3113361061" sldId="276"/>
            <ac:spMk id="51" creationId="{7E4FCE37-9D83-4F70-88B6-6271E9DD9BB1}"/>
          </ac:spMkLst>
        </pc:spChg>
        <pc:spChg chg="add mod">
          <ac:chgData name="גד לידרור" userId="d6a2613b-2562-45d9-9052-d4c3e387aa99" providerId="ADAL" clId="{4C3A097D-932F-43CF-A62E-3F5310908A3B}" dt="2020-08-01T20:14:06.831" v="1792" actId="1076"/>
          <ac:spMkLst>
            <pc:docMk/>
            <pc:sldMk cId="3113361061" sldId="276"/>
            <ac:spMk id="52" creationId="{BFDF91F4-C4E4-483F-87C6-1096498EE571}"/>
          </ac:spMkLst>
        </pc:spChg>
        <pc:spChg chg="add mod">
          <ac:chgData name="גד לידרור" userId="d6a2613b-2562-45d9-9052-d4c3e387aa99" providerId="ADAL" clId="{4C3A097D-932F-43CF-A62E-3F5310908A3B}" dt="2020-08-01T20:17:56.457" v="1847" actId="1076"/>
          <ac:spMkLst>
            <pc:docMk/>
            <pc:sldMk cId="3113361061" sldId="276"/>
            <ac:spMk id="53" creationId="{944D890C-1CFD-4904-93B3-702E80125858}"/>
          </ac:spMkLst>
        </pc:spChg>
        <pc:spChg chg="add del mod">
          <ac:chgData name="גד לידרור" userId="d6a2613b-2562-45d9-9052-d4c3e387aa99" providerId="ADAL" clId="{4C3A097D-932F-43CF-A62E-3F5310908A3B}" dt="2020-08-01T20:17:38.848" v="1842" actId="478"/>
          <ac:spMkLst>
            <pc:docMk/>
            <pc:sldMk cId="3113361061" sldId="276"/>
            <ac:spMk id="54" creationId="{372D7186-A383-43E7-9C41-72D8741F5292}"/>
          </ac:spMkLst>
        </pc:spChg>
        <pc:grpChg chg="mod">
          <ac:chgData name="גד לידרור" userId="d6a2613b-2562-45d9-9052-d4c3e387aa99" providerId="ADAL" clId="{4C3A097D-932F-43CF-A62E-3F5310908A3B}" dt="2020-08-01T20:15:29.590" v="1811" actId="1076"/>
          <ac:grpSpMkLst>
            <pc:docMk/>
            <pc:sldMk cId="3113361061" sldId="276"/>
            <ac:grpSpMk id="11" creationId="{45DBD94C-70E1-4BE3-92A0-169089A7B021}"/>
          </ac:grpSpMkLst>
        </pc:grpChg>
        <pc:grpChg chg="del mod">
          <ac:chgData name="גד לידרור" userId="d6a2613b-2562-45d9-9052-d4c3e387aa99" providerId="ADAL" clId="{4C3A097D-932F-43CF-A62E-3F5310908A3B}" dt="2020-08-01T20:17:59.461" v="1848" actId="478"/>
          <ac:grpSpMkLst>
            <pc:docMk/>
            <pc:sldMk cId="3113361061" sldId="276"/>
            <ac:grpSpMk id="16" creationId="{2DA69EF5-09F2-4320-88A0-EB99F6458B4C}"/>
          </ac:grpSpMkLst>
        </pc:grpChg>
        <pc:grpChg chg="mod">
          <ac:chgData name="גד לידרור" userId="d6a2613b-2562-45d9-9052-d4c3e387aa99" providerId="ADAL" clId="{4C3A097D-932F-43CF-A62E-3F5310908A3B}" dt="2020-08-01T20:15:11.297" v="1808" actId="1076"/>
          <ac:grpSpMkLst>
            <pc:docMk/>
            <pc:sldMk cId="3113361061" sldId="276"/>
            <ac:grpSpMk id="19" creationId="{7A4844D4-DE29-4DED-BC52-210B46EE27EB}"/>
          </ac:grpSpMkLst>
        </pc:grpChg>
        <pc:grpChg chg="mod">
          <ac:chgData name="גד לידרור" userId="d6a2613b-2562-45d9-9052-d4c3e387aa99" providerId="ADAL" clId="{4C3A097D-932F-43CF-A62E-3F5310908A3B}" dt="2020-08-01T20:15:11.297" v="1808" actId="1076"/>
          <ac:grpSpMkLst>
            <pc:docMk/>
            <pc:sldMk cId="3113361061" sldId="276"/>
            <ac:grpSpMk id="20" creationId="{4A9105F1-5F85-4814-86AD-516C501D4CC6}"/>
          </ac:grpSpMkLst>
        </pc:grpChg>
        <pc:grpChg chg="mod">
          <ac:chgData name="גד לידרור" userId="d6a2613b-2562-45d9-9052-d4c3e387aa99" providerId="ADAL" clId="{4C3A097D-932F-43CF-A62E-3F5310908A3B}" dt="2020-08-01T20:15:22.641" v="1810" actId="1076"/>
          <ac:grpSpMkLst>
            <pc:docMk/>
            <pc:sldMk cId="3113361061" sldId="276"/>
            <ac:grpSpMk id="32" creationId="{7648EF2E-13B8-425A-BECB-24D9C889527E}"/>
          </ac:grpSpMkLst>
        </pc:grpChg>
        <pc:grpChg chg="mod">
          <ac:chgData name="גד לידרור" userId="d6a2613b-2562-45d9-9052-d4c3e387aa99" providerId="ADAL" clId="{4C3A097D-932F-43CF-A62E-3F5310908A3B}" dt="2020-08-01T20:15:22.641" v="1810" actId="1076"/>
          <ac:grpSpMkLst>
            <pc:docMk/>
            <pc:sldMk cId="3113361061" sldId="276"/>
            <ac:grpSpMk id="33" creationId="{7F30F8FA-19DA-40E5-8A0D-FAB2B9EA7415}"/>
          </ac:grpSpMkLst>
        </pc:grpChg>
        <pc:graphicFrameChg chg="del mod">
          <ac:chgData name="גד לידרור" userId="d6a2613b-2562-45d9-9052-d4c3e387aa99" providerId="ADAL" clId="{4C3A097D-932F-43CF-A62E-3F5310908A3B}" dt="2020-08-01T20:14:24.962" v="1799" actId="478"/>
          <ac:graphicFrameMkLst>
            <pc:docMk/>
            <pc:sldMk cId="3113361061" sldId="276"/>
            <ac:graphicFrameMk id="9" creationId="{44EEDB75-A143-448D-9D26-6FFAE1EA4BA6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17:15:06.923" v="1316" actId="478"/>
          <ac:graphicFrameMkLst>
            <pc:docMk/>
            <pc:sldMk cId="3113361061" sldId="276"/>
            <ac:graphicFrameMk id="10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6.048" v="1941" actId="2696"/>
        <pc:sldMkLst>
          <pc:docMk/>
          <pc:sldMk cId="13206279" sldId="280"/>
        </pc:sldMkLst>
      </pc:sldChg>
      <pc:sldChg chg="addSp delSp modSp add">
        <pc:chgData name="גד לידרור" userId="d6a2613b-2562-45d9-9052-d4c3e387aa99" providerId="ADAL" clId="{4C3A097D-932F-43CF-A62E-3F5310908A3B}" dt="2020-08-01T20:30:45.331" v="2024" actId="20577"/>
        <pc:sldMkLst>
          <pc:docMk/>
          <pc:sldMk cId="3982495931" sldId="280"/>
        </pc:sldMkLst>
        <pc:spChg chg="del mod">
          <ac:chgData name="גד לידרור" userId="d6a2613b-2562-45d9-9052-d4c3e387aa99" providerId="ADAL" clId="{4C3A097D-932F-43CF-A62E-3F5310908A3B}" dt="2020-08-01T20:22:48.503" v="1955" actId="478"/>
          <ac:spMkLst>
            <pc:docMk/>
            <pc:sldMk cId="3982495931" sldId="280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30.171" v="1952" actId="478"/>
          <ac:spMkLst>
            <pc:docMk/>
            <pc:sldMk cId="3982495931" sldId="280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3982495931" sldId="280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22:51.344" v="1956" actId="478"/>
          <ac:spMkLst>
            <pc:docMk/>
            <pc:sldMk cId="3982495931" sldId="280"/>
            <ac:spMk id="6" creationId="{96BFB223-FFED-4568-89D6-307B3E3EC5E3}"/>
          </ac:spMkLst>
        </pc:spChg>
        <pc:spChg chg="mod">
          <ac:chgData name="גד לידרור" userId="d6a2613b-2562-45d9-9052-d4c3e387aa99" providerId="ADAL" clId="{4C3A097D-932F-43CF-A62E-3F5310908A3B}" dt="2020-08-01T20:30:45.331" v="2024" actId="20577"/>
          <ac:spMkLst>
            <pc:docMk/>
            <pc:sldMk cId="3982495931" sldId="280"/>
            <ac:spMk id="9" creationId="{00000000-0000-0000-0000-000000000000}"/>
          </ac:spMkLst>
        </pc:spChg>
        <pc:spChg chg="add">
          <ac:chgData name="גד לידרור" userId="d6a2613b-2562-45d9-9052-d4c3e387aa99" providerId="ADAL" clId="{4C3A097D-932F-43CF-A62E-3F5310908A3B}" dt="2020-08-01T20:22:42.708" v="1953"/>
          <ac:spMkLst>
            <pc:docMk/>
            <pc:sldMk cId="3982495931" sldId="280"/>
            <ac:spMk id="10" creationId="{745613A6-C860-451B-84D5-3BA969815B64}"/>
          </ac:spMkLst>
        </pc:spChg>
        <pc:spChg chg="mod">
          <ac:chgData name="גד לידרור" userId="d6a2613b-2562-45d9-9052-d4c3e387aa99" providerId="ADAL" clId="{4C3A097D-932F-43CF-A62E-3F5310908A3B}" dt="2020-08-01T20:23:45.135" v="1961" actId="1076"/>
          <ac:spMkLst>
            <pc:docMk/>
            <pc:sldMk cId="3982495931" sldId="280"/>
            <ac:spMk id="12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20:28:37.792" v="2000" actId="20577"/>
          <ac:graphicFrameMkLst>
            <pc:docMk/>
            <pc:sldMk cId="3982495931" sldId="280"/>
            <ac:graphicFrameMk id="8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3:47.900" v="2057" actId="403"/>
        <pc:sldMkLst>
          <pc:docMk/>
          <pc:sldMk cId="3417185254" sldId="281"/>
        </pc:sldMkLst>
        <pc:spChg chg="del">
          <ac:chgData name="גד לידרור" userId="d6a2613b-2562-45d9-9052-d4c3e387aa99" providerId="ADAL" clId="{4C3A097D-932F-43CF-A62E-3F5310908A3B}" dt="2020-08-01T20:30:57.389" v="2025" actId="478"/>
          <ac:spMkLst>
            <pc:docMk/>
            <pc:sldMk cId="3417185254" sldId="281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24.360" v="1951" actId="478"/>
          <ac:spMkLst>
            <pc:docMk/>
            <pc:sldMk cId="3417185254" sldId="281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3417185254" sldId="281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3:47.900" v="2057" actId="403"/>
          <ac:spMkLst>
            <pc:docMk/>
            <pc:sldMk cId="3417185254" sldId="281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0:58.896" v="2026" actId="478"/>
          <ac:spMkLst>
            <pc:docMk/>
            <pc:sldMk cId="3417185254" sldId="281"/>
            <ac:spMk id="7" creationId="{9879D30D-D141-4227-9BB9-2C76916666B7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9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0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1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3:23.182" v="2049" actId="20577"/>
          <ac:spMkLst>
            <pc:docMk/>
            <pc:sldMk cId="3417185254" sldId="281"/>
            <ac:spMk id="13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20:32:30.470" v="2038" actId="1076"/>
          <ac:graphicFrameMkLst>
            <pc:docMk/>
            <pc:sldMk cId="3417185254" sldId="281"/>
            <ac:graphicFrameMk id="8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5.990" v="1939" actId="2696"/>
        <pc:sldMkLst>
          <pc:docMk/>
          <pc:sldMk cId="2703493072" sldId="283"/>
        </pc:sldMkLst>
      </pc:sldChg>
      <pc:sldChg chg="addSp delSp modSp add ord delAnim modAnim">
        <pc:chgData name="גד לידרור" userId="d6a2613b-2562-45d9-9052-d4c3e387aa99" providerId="ADAL" clId="{4C3A097D-932F-43CF-A62E-3F5310908A3B}" dt="2020-08-01T20:58:42.804" v="2548"/>
        <pc:sldMkLst>
          <pc:docMk/>
          <pc:sldMk cId="0" sldId="286"/>
        </pc:sldMkLst>
        <pc:spChg chg="del">
          <ac:chgData name="גד לידרור" userId="d6a2613b-2562-45d9-9052-d4c3e387aa99" providerId="ADAL" clId="{4C3A097D-932F-43CF-A62E-3F5310908A3B}" dt="2020-08-01T20:31:26.262" v="2031" actId="478"/>
          <ac:spMkLst>
            <pc:docMk/>
            <pc:sldMk cId="0" sldId="286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15.040" v="1948" actId="478"/>
          <ac:spMkLst>
            <pc:docMk/>
            <pc:sldMk cId="0" sldId="286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0" sldId="286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7:21.541" v="2285" actId="403"/>
          <ac:spMkLst>
            <pc:docMk/>
            <pc:sldMk cId="0" sldId="286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29.144" v="2032" actId="478"/>
          <ac:spMkLst>
            <pc:docMk/>
            <pc:sldMk cId="0" sldId="286"/>
            <ac:spMk id="11" creationId="{3B4D379E-6B05-4FF1-97EA-6D607A5988B8}"/>
          </ac:spMkLst>
        </pc:spChg>
        <pc:spChg chg="add del mod">
          <ac:chgData name="גד לידרור" userId="d6a2613b-2562-45d9-9052-d4c3e387aa99" providerId="ADAL" clId="{4C3A097D-932F-43CF-A62E-3F5310908A3B}" dt="2020-08-01T20:51:08.251" v="2320" actId="11529"/>
          <ac:spMkLst>
            <pc:docMk/>
            <pc:sldMk cId="0" sldId="286"/>
            <ac:spMk id="12" creationId="{CB21BF01-293E-4D96-8BF2-0462E46F8323}"/>
          </ac:spMkLst>
        </pc:spChg>
        <pc:spChg chg="add mod">
          <ac:chgData name="גד לידרור" userId="d6a2613b-2562-45d9-9052-d4c3e387aa99" providerId="ADAL" clId="{4C3A097D-932F-43CF-A62E-3F5310908A3B}" dt="2020-08-01T20:51:42.787" v="2326" actId="1582"/>
          <ac:spMkLst>
            <pc:docMk/>
            <pc:sldMk cId="0" sldId="286"/>
            <ac:spMk id="13" creationId="{7366252E-5BEF-45CF-8397-FEE12FEB2B8E}"/>
          </ac:spMkLst>
        </pc:spChg>
        <pc:spChg chg="del">
          <ac:chgData name="גד לידרור" userId="d6a2613b-2562-45d9-9052-d4c3e387aa99" providerId="ADAL" clId="{4C3A097D-932F-43CF-A62E-3F5310908A3B}" dt="2020-08-01T20:50:20.417" v="2312" actId="478"/>
          <ac:spMkLst>
            <pc:docMk/>
            <pc:sldMk cId="0" sldId="286"/>
            <ac:spMk id="16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20:47:34.801" v="2294" actId="20577"/>
          <ac:spMkLst>
            <pc:docMk/>
            <pc:sldMk cId="0" sldId="286"/>
            <ac:spMk id="35" creationId="{18BEB0F1-4B6E-4ED5-B198-3E78D34FE4F4}"/>
          </ac:spMkLst>
        </pc:spChg>
        <pc:spChg chg="add mod">
          <ac:chgData name="גד לידרור" userId="d6a2613b-2562-45d9-9052-d4c3e387aa99" providerId="ADAL" clId="{4C3A097D-932F-43CF-A62E-3F5310908A3B}" dt="2020-08-01T20:50:51.185" v="2318" actId="1076"/>
          <ac:spMkLst>
            <pc:docMk/>
            <pc:sldMk cId="0" sldId="286"/>
            <ac:spMk id="36" creationId="{1464CEDB-C3AE-45F3-AD7C-FBAA8E6C0B46}"/>
          </ac:spMkLst>
        </pc:spChg>
        <pc:spChg chg="mod">
          <ac:chgData name="גד לידרור" userId="d6a2613b-2562-45d9-9052-d4c3e387aa99" providerId="ADAL" clId="{4C3A097D-932F-43CF-A62E-3F5310908A3B}" dt="2020-08-01T20:47:08.092" v="2284" actId="1076"/>
          <ac:spMkLst>
            <pc:docMk/>
            <pc:sldMk cId="0" sldId="286"/>
            <ac:spMk id="4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1:17.736" v="2322" actId="403"/>
          <ac:spMkLst>
            <pc:docMk/>
            <pc:sldMk cId="0" sldId="286"/>
            <ac:spMk id="54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47:39.171" v="2295" actId="478"/>
          <ac:spMkLst>
            <pc:docMk/>
            <pc:sldMk cId="0" sldId="286"/>
            <ac:spMk id="74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50:39.907" v="2315" actId="1076"/>
          <ac:grpSpMkLst>
            <pc:docMk/>
            <pc:sldMk cId="0" sldId="286"/>
            <ac:grpSpMk id="7" creationId="{F6700DA6-8E8C-4DCD-ABBA-740AC5617CD5}"/>
          </ac:grpSpMkLst>
        </pc:grpChg>
        <pc:grpChg chg="mod">
          <ac:chgData name="גד לידרור" userId="d6a2613b-2562-45d9-9052-d4c3e387aa99" providerId="ADAL" clId="{4C3A097D-932F-43CF-A62E-3F5310908A3B}" dt="2020-08-01T20:50:39.907" v="2315" actId="1076"/>
          <ac:grpSpMkLst>
            <pc:docMk/>
            <pc:sldMk cId="0" sldId="286"/>
            <ac:grpSpMk id="45" creationId="{00000000-0000-0000-0000-000000000000}"/>
          </ac:grpSpMkLst>
        </pc:grpChg>
        <pc:graphicFrameChg chg="mod">
          <ac:chgData name="גד לידרור" userId="d6a2613b-2562-45d9-9052-d4c3e387aa99" providerId="ADAL" clId="{4C3A097D-932F-43CF-A62E-3F5310908A3B}" dt="2020-08-01T20:47:44.537" v="2296" actId="1076"/>
          <ac:graphicFrameMkLst>
            <pc:docMk/>
            <pc:sldMk cId="0" sldId="286"/>
            <ac:graphicFrameMk id="9" creationId="{00000000-0000-0000-0000-000000000000}"/>
          </ac:graphicFrameMkLst>
        </pc:graphicFrameChg>
        <pc:graphicFrameChg chg="mod modGraphic">
          <ac:chgData name="גד לידרור" userId="d6a2613b-2562-45d9-9052-d4c3e387aa99" providerId="ADAL" clId="{4C3A097D-932F-43CF-A62E-3F5310908A3B}" dt="2020-08-01T20:46:27.984" v="2270" actId="14100"/>
          <ac:graphicFrameMkLst>
            <pc:docMk/>
            <pc:sldMk cId="0" sldId="286"/>
            <ac:graphicFrameMk id="83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7:04.238" v="2109" actId="113"/>
        <pc:sldMkLst>
          <pc:docMk/>
          <pc:sldMk cId="1863507338" sldId="292"/>
        </pc:sldMkLst>
        <pc:spChg chg="del">
          <ac:chgData name="גד לידרור" userId="d6a2613b-2562-45d9-9052-d4c3e387aa99" providerId="ADAL" clId="{4C3A097D-932F-43CF-A62E-3F5310908A3B}" dt="2020-08-01T20:31:03.011" v="2027" actId="478"/>
          <ac:spMkLst>
            <pc:docMk/>
            <pc:sldMk cId="1863507338" sldId="292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21.156" v="1950" actId="478"/>
          <ac:spMkLst>
            <pc:docMk/>
            <pc:sldMk cId="1863507338" sldId="292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1863507338" sldId="292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7:04.238" v="2109" actId="113"/>
          <ac:spMkLst>
            <pc:docMk/>
            <pc:sldMk cId="1863507338" sldId="292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05.179" v="2028" actId="478"/>
          <ac:spMkLst>
            <pc:docMk/>
            <pc:sldMk cId="1863507338" sldId="292"/>
            <ac:spMk id="9" creationId="{6A1DE6CA-BF1D-4B4F-B4A5-A9B13A9FE3A1}"/>
          </ac:spMkLst>
        </pc:spChg>
        <pc:spChg chg="del">
          <ac:chgData name="גד לידרור" userId="d6a2613b-2562-45d9-9052-d4c3e387aa99" providerId="ADAL" clId="{4C3A097D-932F-43CF-A62E-3F5310908A3B}" dt="2020-08-01T20:36:21.030" v="2097" actId="478"/>
          <ac:spMkLst>
            <pc:docMk/>
            <pc:sldMk cId="1863507338" sldId="292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6:30.257" v="2099" actId="6549"/>
          <ac:spMkLst>
            <pc:docMk/>
            <pc:sldMk cId="1863507338" sldId="292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6:21.030" v="2097" actId="478"/>
          <ac:graphicFrameMkLst>
            <pc:docMk/>
            <pc:sldMk cId="1863507338" sldId="292"/>
            <ac:graphicFrameMk id="6" creationId="{00000000-0000-0000-0000-000000000000}"/>
          </ac:graphicFrameMkLst>
        </pc:graphicFrameChg>
        <pc:graphicFrameChg chg="mod modGraphic">
          <ac:chgData name="גד לידרור" userId="d6a2613b-2562-45d9-9052-d4c3e387aa99" providerId="ADAL" clId="{4C3A097D-932F-43CF-A62E-3F5310908A3B}" dt="2020-08-01T20:36:38.345" v="2103" actId="14100"/>
          <ac:graphicFrameMkLst>
            <pc:docMk/>
            <pc:sldMk cId="1863507338" sldId="292"/>
            <ac:graphicFrameMk id="8" creationId="{00000000-0000-0000-0000-000000000000}"/>
          </ac:graphicFrameMkLst>
        </pc:graphicFrameChg>
      </pc:sldChg>
      <pc:sldChg chg="addSp delSp modSp add ord modAnim">
        <pc:chgData name="גד לידרור" userId="d6a2613b-2562-45d9-9052-d4c3e387aa99" providerId="ADAL" clId="{4C3A097D-932F-43CF-A62E-3F5310908A3B}" dt="2020-08-01T20:57:22.524" v="2544"/>
        <pc:sldMkLst>
          <pc:docMk/>
          <pc:sldMk cId="2956009708" sldId="293"/>
        </pc:sldMkLst>
        <pc:spChg chg="del">
          <ac:chgData name="גד לידרור" userId="d6a2613b-2562-45d9-9052-d4c3e387aa99" providerId="ADAL" clId="{4C3A097D-932F-43CF-A62E-3F5310908A3B}" dt="2020-08-01T20:31:10.310" v="2029" actId="478"/>
          <ac:spMkLst>
            <pc:docMk/>
            <pc:sldMk cId="2956009708" sldId="293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18.685" v="1949" actId="478"/>
          <ac:spMkLst>
            <pc:docMk/>
            <pc:sldMk cId="2956009708" sldId="293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2956009708" sldId="293"/>
            <ac:spMk id="4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43:11.879" v="2239" actId="478"/>
          <ac:spMkLst>
            <pc:docMk/>
            <pc:sldMk cId="2956009708" sldId="293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12.075" v="2030" actId="478"/>
          <ac:spMkLst>
            <pc:docMk/>
            <pc:sldMk cId="2956009708" sldId="293"/>
            <ac:spMk id="10" creationId="{DDED4150-E50B-487B-9D3A-818A5515957F}"/>
          </ac:spMkLst>
        </pc:spChg>
        <pc:spChg chg="add">
          <ac:chgData name="גד לידרור" userId="d6a2613b-2562-45d9-9052-d4c3e387aa99" providerId="ADAL" clId="{4C3A097D-932F-43CF-A62E-3F5310908A3B}" dt="2020-08-01T20:42:56.435" v="2236"/>
          <ac:spMkLst>
            <pc:docMk/>
            <pc:sldMk cId="2956009708" sldId="293"/>
            <ac:spMk id="32" creationId="{2F039E4B-1985-4D8F-918D-73E6E73C668F}"/>
          </ac:spMkLst>
        </pc:spChg>
        <pc:spChg chg="add mod">
          <ac:chgData name="גד לידרור" userId="d6a2613b-2562-45d9-9052-d4c3e387aa99" providerId="ADAL" clId="{4C3A097D-932F-43CF-A62E-3F5310908A3B}" dt="2020-08-01T20:49:33.854" v="2307" actId="1076"/>
          <ac:spMkLst>
            <pc:docMk/>
            <pc:sldMk cId="2956009708" sldId="293"/>
            <ac:spMk id="33" creationId="{A6A0DE43-196F-4E84-8A3E-A494C75187E6}"/>
          </ac:spMkLst>
        </pc:spChg>
        <pc:spChg chg="mod">
          <ac:chgData name="גד לידרור" userId="d6a2613b-2562-45d9-9052-d4c3e387aa99" providerId="ADAL" clId="{4C3A097D-932F-43CF-A62E-3F5310908A3B}" dt="2020-08-01T20:56:00.933" v="2534" actId="1076"/>
          <ac:spMkLst>
            <pc:docMk/>
            <pc:sldMk cId="2956009708" sldId="293"/>
            <ac:spMk id="4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7:06.270" v="2542" actId="1076"/>
          <ac:spMkLst>
            <pc:docMk/>
            <pc:sldMk cId="2956009708" sldId="293"/>
            <ac:spMk id="4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05.867" v="2304" actId="1076"/>
          <ac:spMkLst>
            <pc:docMk/>
            <pc:sldMk cId="2956009708" sldId="293"/>
            <ac:spMk id="4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6:56.212" v="2540" actId="1076"/>
          <ac:spMkLst>
            <pc:docMk/>
            <pc:sldMk cId="2956009708" sldId="293"/>
            <ac:spMk id="55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28.126" v="2306" actId="1076"/>
          <ac:spMkLst>
            <pc:docMk/>
            <pc:sldMk cId="2956009708" sldId="293"/>
            <ac:spMk id="6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28.126" v="2306" actId="1076"/>
          <ac:spMkLst>
            <pc:docMk/>
            <pc:sldMk cId="2956009708" sldId="293"/>
            <ac:spMk id="6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3:07.953" v="2238" actId="6549"/>
          <ac:spMkLst>
            <pc:docMk/>
            <pc:sldMk cId="2956009708" sldId="293"/>
            <ac:spMk id="74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7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9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14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57" creationId="{00000000-0000-0000-0000-000000000000}"/>
          </ac:grpSpMkLst>
        </pc:grpChg>
        <pc:cxnChg chg="mod">
          <ac:chgData name="גד לידרור" userId="d6a2613b-2562-45d9-9052-d4c3e387aa99" providerId="ADAL" clId="{4C3A097D-932F-43CF-A62E-3F5310908A3B}" dt="2020-08-01T20:49:28.126" v="2306" actId="1076"/>
          <ac:cxnSpMkLst>
            <pc:docMk/>
            <pc:sldMk cId="2956009708" sldId="293"/>
            <ac:cxnSpMk id="61" creationId="{00000000-0000-0000-0000-000000000000}"/>
          </ac:cxnSpMkLst>
        </pc:cxnChg>
      </pc:sldChg>
      <pc:sldChg chg="del">
        <pc:chgData name="גד לידרור" userId="d6a2613b-2562-45d9-9052-d4c3e387aa99" providerId="ADAL" clId="{4C3A097D-932F-43CF-A62E-3F5310908A3B}" dt="2020-08-01T20:20:45.739" v="1936" actId="2696"/>
        <pc:sldMkLst>
          <pc:docMk/>
          <pc:sldMk cId="759794513" sldId="313"/>
        </pc:sldMkLst>
      </pc:sldChg>
      <pc:sldChg chg="modSp">
        <pc:chgData name="גד לידרור" userId="d6a2613b-2562-45d9-9052-d4c3e387aa99" providerId="ADAL" clId="{4C3A097D-932F-43CF-A62E-3F5310908A3B}" dt="2020-08-01T20:20:32.201" v="1933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4C3A097D-932F-43CF-A62E-3F5310908A3B}" dt="2020-08-01T20:20:03.141" v="1892" actId="20577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4C3A097D-932F-43CF-A62E-3F5310908A3B}" dt="2020-08-01T20:20:32.201" v="1933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modSp">
        <pc:chgData name="גד לידרור" userId="d6a2613b-2562-45d9-9052-d4c3e387aa99" providerId="ADAL" clId="{4C3A097D-932F-43CF-A62E-3F5310908A3B}" dt="2020-08-01T20:54:25.603" v="2525" actId="20577"/>
        <pc:sldMkLst>
          <pc:docMk/>
          <pc:sldMk cId="2487664692" sldId="337"/>
        </pc:sldMkLst>
        <pc:spChg chg="mod">
          <ac:chgData name="גד לידרור" userId="d6a2613b-2562-45d9-9052-d4c3e387aa99" providerId="ADAL" clId="{4C3A097D-932F-43CF-A62E-3F5310908A3B}" dt="2020-08-01T20:54:25.603" v="2525" actId="20577"/>
          <ac:spMkLst>
            <pc:docMk/>
            <pc:sldMk cId="2487664692" sldId="337"/>
            <ac:spMk id="5" creationId="{FD4CBDC4-3F30-4493-8868-3AEA9019B256}"/>
          </ac:spMkLst>
        </pc:spChg>
      </pc:sldChg>
      <pc:sldChg chg="del">
        <pc:chgData name="גד לידרור" userId="d6a2613b-2562-45d9-9052-d4c3e387aa99" providerId="ADAL" clId="{4C3A097D-932F-43CF-A62E-3F5310908A3B}" dt="2020-08-01T16:19:22.514" v="181" actId="2696"/>
        <pc:sldMkLst>
          <pc:docMk/>
          <pc:sldMk cId="2726784734" sldId="355"/>
        </pc:sldMkLst>
      </pc:sldChg>
      <pc:sldChg chg="del">
        <pc:chgData name="גד לידרור" userId="d6a2613b-2562-45d9-9052-d4c3e387aa99" providerId="ADAL" clId="{4C3A097D-932F-43CF-A62E-3F5310908A3B}" dt="2020-08-01T20:20:45.631" v="1934" actId="2696"/>
        <pc:sldMkLst>
          <pc:docMk/>
          <pc:sldMk cId="1001456301" sldId="356"/>
        </pc:sldMkLst>
      </pc:sldChg>
      <pc:sldChg chg="del">
        <pc:chgData name="גד לידרור" userId="d6a2613b-2562-45d9-9052-d4c3e387aa99" providerId="ADAL" clId="{4C3A097D-932F-43CF-A62E-3F5310908A3B}" dt="2020-08-01T16:47:18.779" v="826" actId="2696"/>
        <pc:sldMkLst>
          <pc:docMk/>
          <pc:sldMk cId="825591530" sldId="359"/>
        </pc:sldMkLst>
      </pc:sldChg>
      <pc:sldChg chg="del">
        <pc:chgData name="גד לידרור" userId="d6a2613b-2562-45d9-9052-d4c3e387aa99" providerId="ADAL" clId="{4C3A097D-932F-43CF-A62E-3F5310908A3B}" dt="2020-08-01T16:47:18.814" v="827" actId="2696"/>
        <pc:sldMkLst>
          <pc:docMk/>
          <pc:sldMk cId="384302557" sldId="360"/>
        </pc:sldMkLst>
      </pc:sldChg>
      <pc:sldChg chg="del">
        <pc:chgData name="גד לידרור" userId="d6a2613b-2562-45d9-9052-d4c3e387aa99" providerId="ADAL" clId="{4C3A097D-932F-43CF-A62E-3F5310908A3B}" dt="2020-08-01T16:47:18.848" v="828" actId="2696"/>
        <pc:sldMkLst>
          <pc:docMk/>
          <pc:sldMk cId="2189284417" sldId="361"/>
        </pc:sldMkLst>
      </pc:sldChg>
      <pc:sldChg chg="del">
        <pc:chgData name="גד לידרור" userId="d6a2613b-2562-45d9-9052-d4c3e387aa99" providerId="ADAL" clId="{4C3A097D-932F-43CF-A62E-3F5310908A3B}" dt="2020-08-01T16:47:18.911" v="829" actId="2696"/>
        <pc:sldMkLst>
          <pc:docMk/>
          <pc:sldMk cId="2228786710" sldId="362"/>
        </pc:sldMkLst>
      </pc:sldChg>
      <pc:sldChg chg="del">
        <pc:chgData name="גד לידרור" userId="d6a2613b-2562-45d9-9052-d4c3e387aa99" providerId="ADAL" clId="{4C3A097D-932F-43CF-A62E-3F5310908A3B}" dt="2020-08-01T16:47:18.962" v="830" actId="2696"/>
        <pc:sldMkLst>
          <pc:docMk/>
          <pc:sldMk cId="2458645578" sldId="363"/>
        </pc:sldMkLst>
      </pc:sldChg>
      <pc:sldChg chg="del">
        <pc:chgData name="גד לידרור" userId="d6a2613b-2562-45d9-9052-d4c3e387aa99" providerId="ADAL" clId="{4C3A097D-932F-43CF-A62E-3F5310908A3B}" dt="2020-08-01T16:47:18.980" v="831" actId="2696"/>
        <pc:sldMkLst>
          <pc:docMk/>
          <pc:sldMk cId="4022137433" sldId="364"/>
        </pc:sldMkLst>
      </pc:sldChg>
      <pc:sldChg chg="del">
        <pc:chgData name="גד לידרור" userId="d6a2613b-2562-45d9-9052-d4c3e387aa99" providerId="ADAL" clId="{4C3A097D-932F-43CF-A62E-3F5310908A3B}" dt="2020-08-01T16:47:18.740" v="825" actId="2696"/>
        <pc:sldMkLst>
          <pc:docMk/>
          <pc:sldMk cId="1241606758" sldId="365"/>
        </pc:sldMkLst>
      </pc:sldChg>
      <pc:sldChg chg="del">
        <pc:chgData name="גד לידרור" userId="d6a2613b-2562-45d9-9052-d4c3e387aa99" providerId="ADAL" clId="{4C3A097D-932F-43CF-A62E-3F5310908A3B}" dt="2020-08-01T20:20:45.673" v="1935" actId="2696"/>
        <pc:sldMkLst>
          <pc:docMk/>
          <pc:sldMk cId="3558743406" sldId="366"/>
        </pc:sldMkLst>
      </pc:sldChg>
      <pc:sldChg chg="del">
        <pc:chgData name="גד לידרור" userId="d6a2613b-2562-45d9-9052-d4c3e387aa99" providerId="ADAL" clId="{4C3A097D-932F-43CF-A62E-3F5310908A3B}" dt="2020-08-01T20:20:45.833" v="1938" actId="2696"/>
        <pc:sldMkLst>
          <pc:docMk/>
          <pc:sldMk cId="2209311474" sldId="367"/>
        </pc:sldMkLst>
      </pc:sldChg>
      <pc:sldChg chg="del">
        <pc:chgData name="גד לידרור" userId="d6a2613b-2562-45d9-9052-d4c3e387aa99" providerId="ADAL" clId="{4C3A097D-932F-43CF-A62E-3F5310908A3B}" dt="2020-08-01T20:20:46.025" v="1940" actId="2696"/>
        <pc:sldMkLst>
          <pc:docMk/>
          <pc:sldMk cId="337000447" sldId="368"/>
        </pc:sldMkLst>
      </pc:sldChg>
      <pc:sldChg chg="delSp modSp add del">
        <pc:chgData name="גד לידרור" userId="d6a2613b-2562-45d9-9052-d4c3e387aa99" providerId="ADAL" clId="{4C3A097D-932F-43CF-A62E-3F5310908A3B}" dt="2020-08-01T16:47:09.576" v="824" actId="2696"/>
        <pc:sldMkLst>
          <pc:docMk/>
          <pc:sldMk cId="1672971960" sldId="369"/>
        </pc:sldMkLst>
        <pc:spChg chg="mod">
          <ac:chgData name="גד לידרור" userId="d6a2613b-2562-45d9-9052-d4c3e387aa99" providerId="ADAL" clId="{4C3A097D-932F-43CF-A62E-3F5310908A3B}" dt="2020-08-01T14:59:35.599" v="1" actId="27636"/>
          <ac:spMkLst>
            <pc:docMk/>
            <pc:sldMk cId="1672971960" sldId="369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1672971960" sldId="369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13.452" v="180" actId="478"/>
          <ac:spMkLst>
            <pc:docMk/>
            <pc:sldMk cId="1672971960" sldId="369"/>
            <ac:spMk id="8" creationId="{00000000-0000-0000-0000-000000000000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6:18:18.896" v="172" actId="1076"/>
        <pc:sldMkLst>
          <pc:docMk/>
          <pc:sldMk cId="1721816870" sldId="370"/>
        </pc:sldMkLst>
        <pc:spChg chg="del">
          <ac:chgData name="גד לידרור" userId="d6a2613b-2562-45d9-9052-d4c3e387aa99" providerId="ADAL" clId="{4C3A097D-932F-43CF-A62E-3F5310908A3B}" dt="2020-08-01T16:18:15.692" v="171" actId="478"/>
          <ac:spMkLst>
            <pc:docMk/>
            <pc:sldMk cId="1721816870" sldId="370"/>
            <ac:spMk id="2" creationId="{32FE3D5D-41EF-4A22-AB67-B18BF1E00EA4}"/>
          </ac:spMkLst>
        </pc:spChg>
        <pc:grpChg chg="add mod">
          <ac:chgData name="גד לידרור" userId="d6a2613b-2562-45d9-9052-d4c3e387aa99" providerId="ADAL" clId="{4C3A097D-932F-43CF-A62E-3F5310908A3B}" dt="2020-08-01T16:18:18.896" v="172" actId="1076"/>
          <ac:grpSpMkLst>
            <pc:docMk/>
            <pc:sldMk cId="1721816870" sldId="370"/>
            <ac:grpSpMk id="4" creationId="{D6C0239D-CD27-442F-BD1C-01D6A09129C0}"/>
          </ac:grpSpMkLst>
        </pc:grpChg>
      </pc:sldChg>
      <pc:sldChg chg="addSp delSp modSp add">
        <pc:chgData name="גד לידרור" userId="d6a2613b-2562-45d9-9052-d4c3e387aa99" providerId="ADAL" clId="{4C3A097D-932F-43CF-A62E-3F5310908A3B}" dt="2020-08-01T16:56:59.343" v="952" actId="404"/>
        <pc:sldMkLst>
          <pc:docMk/>
          <pc:sldMk cId="3865652589" sldId="371"/>
        </pc:sldMkLst>
        <pc:spChg chg="mod">
          <ac:chgData name="גד לידרור" userId="d6a2613b-2562-45d9-9052-d4c3e387aa99" providerId="ADAL" clId="{4C3A097D-932F-43CF-A62E-3F5310908A3B}" dt="2020-08-01T16:47:32.156" v="839" actId="20577"/>
          <ac:spMkLst>
            <pc:docMk/>
            <pc:sldMk cId="3865652589" sldId="371"/>
            <ac:spMk id="2" creationId="{0F34E636-D6BE-45C8-B92F-5B364BD1680B}"/>
          </ac:spMkLst>
        </pc:spChg>
        <pc:spChg chg="del mod">
          <ac:chgData name="גד לידרור" userId="d6a2613b-2562-45d9-9052-d4c3e387aa99" providerId="ADAL" clId="{4C3A097D-932F-43CF-A62E-3F5310908A3B}" dt="2020-08-01T16:49:55.654" v="842" actId="478"/>
          <ac:spMkLst>
            <pc:docMk/>
            <pc:sldMk cId="3865652589" sldId="371"/>
            <ac:spMk id="3" creationId="{9AB10058-0A06-440F-BF5B-731822705179}"/>
          </ac:spMkLst>
        </pc:spChg>
        <pc:spChg chg="add mod">
          <ac:chgData name="גד לידרור" userId="d6a2613b-2562-45d9-9052-d4c3e387aa99" providerId="ADAL" clId="{4C3A097D-932F-43CF-A62E-3F5310908A3B}" dt="2020-08-01T16:53:17.449" v="887" actId="20577"/>
          <ac:spMkLst>
            <pc:docMk/>
            <pc:sldMk cId="3865652589" sldId="371"/>
            <ac:spMk id="5" creationId="{5BF0F80E-562F-4C5D-A97B-DB7E5FB3D85E}"/>
          </ac:spMkLst>
        </pc:spChg>
        <pc:graphicFrameChg chg="add mod modGraphic">
          <ac:chgData name="גד לידרור" userId="d6a2613b-2562-45d9-9052-d4c3e387aa99" providerId="ADAL" clId="{4C3A097D-932F-43CF-A62E-3F5310908A3B}" dt="2020-08-01T16:56:59.343" v="952" actId="404"/>
          <ac:graphicFrameMkLst>
            <pc:docMk/>
            <pc:sldMk cId="3865652589" sldId="371"/>
            <ac:graphicFrameMk id="4" creationId="{4E7F9D94-923F-4FEA-AC6A-28FDE7519510}"/>
          </ac:graphicFrameMkLst>
        </pc:graphicFrameChg>
      </pc:sldChg>
      <pc:sldChg chg="addSp delSp modSp add">
        <pc:chgData name="גד לידרור" userId="d6a2613b-2562-45d9-9052-d4c3e387aa99" providerId="ADAL" clId="{4C3A097D-932F-43CF-A62E-3F5310908A3B}" dt="2020-08-01T19:57:57.826" v="1608" actId="478"/>
        <pc:sldMkLst>
          <pc:docMk/>
          <pc:sldMk cId="1771992351" sldId="372"/>
        </pc:sldMkLst>
        <pc:spChg chg="mod">
          <ac:chgData name="גד לידרור" userId="d6a2613b-2562-45d9-9052-d4c3e387aa99" providerId="ADAL" clId="{4C3A097D-932F-43CF-A62E-3F5310908A3B}" dt="2020-08-01T19:26:38.242" v="1339" actId="20577"/>
          <ac:spMkLst>
            <pc:docMk/>
            <pc:sldMk cId="1771992351" sldId="372"/>
            <ac:spMk id="2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58:34.995" v="970" actId="1076"/>
          <ac:spMkLst>
            <pc:docMk/>
            <pc:sldMk cId="1771992351" sldId="372"/>
            <ac:spMk id="3" creationId="{7A9F7442-D78B-4FAE-9358-5FAA902EA091}"/>
          </ac:spMkLst>
        </pc:spChg>
        <pc:spChg chg="del mod">
          <ac:chgData name="גד לידרור" userId="d6a2613b-2562-45d9-9052-d4c3e387aa99" providerId="ADAL" clId="{4C3A097D-932F-43CF-A62E-3F5310908A3B}" dt="2020-08-01T19:57:56.452" v="1607" actId="478"/>
          <ac:spMkLst>
            <pc:docMk/>
            <pc:sldMk cId="1771992351" sldId="372"/>
            <ac:spMk id="4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58:38.587" v="971" actId="1076"/>
          <ac:spMkLst>
            <pc:docMk/>
            <pc:sldMk cId="1771992351" sldId="372"/>
            <ac:spMk id="5" creationId="{3CAA386C-4E8C-469D-90ED-9D2A5688E3E3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771992351" sldId="3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25.546" v="954" actId="478"/>
          <ac:spMkLst>
            <pc:docMk/>
            <pc:sldMk cId="1771992351" sldId="372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6:58:26.222" v="965" actId="478"/>
          <ac:spMkLst>
            <pc:docMk/>
            <pc:sldMk cId="1771992351" sldId="372"/>
            <ac:spMk id="9" creationId="{5D1E35B7-EB1C-4003-9945-C19250F1196F}"/>
          </ac:spMkLst>
        </pc:spChg>
        <pc:spChg chg="add del mod">
          <ac:chgData name="גד לידרור" userId="d6a2613b-2562-45d9-9052-d4c3e387aa99" providerId="ADAL" clId="{4C3A097D-932F-43CF-A62E-3F5310908A3B}" dt="2020-08-01T19:57:57.826" v="1608" actId="478"/>
          <ac:spMkLst>
            <pc:docMk/>
            <pc:sldMk cId="1771992351" sldId="372"/>
            <ac:spMk id="12" creationId="{AB2D5D52-AE7E-4D32-ACF3-B0E1261CAEC2}"/>
          </ac:spMkLst>
        </pc:spChg>
        <pc:graphicFrameChg chg="del modGraphic">
          <ac:chgData name="גד לידרור" userId="d6a2613b-2562-45d9-9052-d4c3e387aa99" providerId="ADAL" clId="{4C3A097D-932F-43CF-A62E-3F5310908A3B}" dt="2020-08-01T16:58:24.296" v="964" actId="478"/>
          <ac:graphicFrameMkLst>
            <pc:docMk/>
            <pc:sldMk cId="1771992351" sldId="372"/>
            <ac:graphicFrameMk id="10" creationId="{00000000-0000-0000-0000-000000000000}"/>
          </ac:graphicFrameMkLst>
        </pc:graphicFrameChg>
      </pc:sldChg>
      <pc:sldChg chg="delSp modSp add del delAnim modAnim">
        <pc:chgData name="גד לידרור" userId="d6a2613b-2562-45d9-9052-d4c3e387aa99" providerId="ADAL" clId="{4C3A097D-932F-43CF-A62E-3F5310908A3B}" dt="2020-08-01T17:04:30.497" v="1108" actId="2696"/>
        <pc:sldMkLst>
          <pc:docMk/>
          <pc:sldMk cId="895504887" sldId="373"/>
        </pc:sldMkLst>
        <pc:spChg chg="del mod">
          <ac:chgData name="גד לידרור" userId="d6a2613b-2562-45d9-9052-d4c3e387aa99" providerId="ADAL" clId="{4C3A097D-932F-43CF-A62E-3F5310908A3B}" dt="2020-08-01T17:01:11.544" v="1016"/>
          <ac:spMkLst>
            <pc:docMk/>
            <pc:sldMk cId="895504887" sldId="373"/>
            <ac:spMk id="6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895504887" sldId="373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9.075" v="958" actId="478"/>
          <ac:spMkLst>
            <pc:docMk/>
            <pc:sldMk cId="895504887" sldId="373"/>
            <ac:spMk id="8" creationId="{00000000-0000-0000-0000-000000000000}"/>
          </ac:spMkLst>
        </pc:spChg>
      </pc:sldChg>
      <pc:sldChg chg="addSp delSp modSp add delAnim modAnim">
        <pc:chgData name="גד לידרור" userId="d6a2613b-2562-45d9-9052-d4c3e387aa99" providerId="ADAL" clId="{4C3A097D-932F-43CF-A62E-3F5310908A3B}" dt="2020-08-01T20:12:06.129" v="1788"/>
        <pc:sldMkLst>
          <pc:docMk/>
          <pc:sldMk cId="1087025452" sldId="374"/>
        </pc:sldMkLst>
        <pc:spChg chg="mod">
          <ac:chgData name="גד לידרור" userId="d6a2613b-2562-45d9-9052-d4c3e387aa99" providerId="ADAL" clId="{4C3A097D-932F-43CF-A62E-3F5310908A3B}" dt="2020-08-01T20:04:24.894" v="1699" actId="1076"/>
          <ac:spMkLst>
            <pc:docMk/>
            <pc:sldMk cId="1087025452" sldId="374"/>
            <ac:spMk id="3" creationId="{4576C285-9EF3-47D2-A234-3EE659D83723}"/>
          </ac:spMkLst>
        </pc:spChg>
        <pc:spChg chg="del">
          <ac:chgData name="גד לידרור" userId="d6a2613b-2562-45d9-9052-d4c3e387aa99" providerId="ADAL" clId="{4C3A097D-932F-43CF-A62E-3F5310908A3B}" dt="2020-08-01T17:13:30.187" v="1298" actId="478"/>
          <ac:spMkLst>
            <pc:docMk/>
            <pc:sldMk cId="1087025452" sldId="374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087025452" sldId="374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3.819" v="956" actId="478"/>
          <ac:spMkLst>
            <pc:docMk/>
            <pc:sldMk cId="1087025452" sldId="374"/>
            <ac:spMk id="8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17:13:35.162" v="1300" actId="478"/>
          <ac:spMkLst>
            <pc:docMk/>
            <pc:sldMk cId="1087025452" sldId="374"/>
            <ac:spMk id="9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3:43.474" v="1302" actId="478"/>
          <ac:spMkLst>
            <pc:docMk/>
            <pc:sldMk cId="1087025452" sldId="374"/>
            <ac:spMk id="11" creationId="{258387E0-A465-4141-A9CC-7BCAB8B9B731}"/>
          </ac:spMkLst>
        </pc:spChg>
        <pc:spChg chg="add del mod">
          <ac:chgData name="גד לידרור" userId="d6a2613b-2562-45d9-9052-d4c3e387aa99" providerId="ADAL" clId="{4C3A097D-932F-43CF-A62E-3F5310908A3B}" dt="2020-08-01T17:13:40.986" v="1301" actId="478"/>
          <ac:spMkLst>
            <pc:docMk/>
            <pc:sldMk cId="1087025452" sldId="374"/>
            <ac:spMk id="13" creationId="{5CC1E7AF-7FE9-4855-9122-B3A3ABDA94AF}"/>
          </ac:spMkLst>
        </pc:spChg>
        <pc:spChg chg="add mod">
          <ac:chgData name="גד לידרור" userId="d6a2613b-2562-45d9-9052-d4c3e387aa99" providerId="ADAL" clId="{4C3A097D-932F-43CF-A62E-3F5310908A3B}" dt="2020-08-01T20:06:50.546" v="1733" actId="1076"/>
          <ac:spMkLst>
            <pc:docMk/>
            <pc:sldMk cId="1087025452" sldId="374"/>
            <ac:spMk id="14" creationId="{0BF1471A-134A-4D2A-A691-8025DC9C2933}"/>
          </ac:spMkLst>
        </pc:spChg>
        <pc:spChg chg="add mod">
          <ac:chgData name="גד לידרור" userId="d6a2613b-2562-45d9-9052-d4c3e387aa99" providerId="ADAL" clId="{4C3A097D-932F-43CF-A62E-3F5310908A3B}" dt="2020-08-01T20:09:22.774" v="1764" actId="1076"/>
          <ac:spMkLst>
            <pc:docMk/>
            <pc:sldMk cId="1087025452" sldId="374"/>
            <ac:spMk id="15" creationId="{7E08B340-A24F-4546-A0AB-F094AD7A5FF9}"/>
          </ac:spMkLst>
        </pc:spChg>
        <pc:spChg chg="add mod">
          <ac:chgData name="גד לידרור" userId="d6a2613b-2562-45d9-9052-d4c3e387aa99" providerId="ADAL" clId="{4C3A097D-932F-43CF-A62E-3F5310908A3B}" dt="2020-08-01T20:09:48.038" v="1767" actId="1076"/>
          <ac:spMkLst>
            <pc:docMk/>
            <pc:sldMk cId="1087025452" sldId="374"/>
            <ac:spMk id="16" creationId="{127B197F-1386-485A-A994-16F2F45DCC97}"/>
          </ac:spMkLst>
        </pc:spChg>
        <pc:spChg chg="add mod">
          <ac:chgData name="גד לידרור" userId="d6a2613b-2562-45d9-9052-d4c3e387aa99" providerId="ADAL" clId="{4C3A097D-932F-43CF-A62E-3F5310908A3B}" dt="2020-08-01T20:09:59.458" v="1769" actId="1076"/>
          <ac:spMkLst>
            <pc:docMk/>
            <pc:sldMk cId="1087025452" sldId="374"/>
            <ac:spMk id="17" creationId="{E6124BE9-41D1-42A8-BD67-04AF7E5A1390}"/>
          </ac:spMkLst>
        </pc:spChg>
        <pc:spChg chg="add mod">
          <ac:chgData name="גד לידרור" userId="d6a2613b-2562-45d9-9052-d4c3e387aa99" providerId="ADAL" clId="{4C3A097D-932F-43CF-A62E-3F5310908A3B}" dt="2020-08-01T20:10:17.511" v="1773" actId="403"/>
          <ac:spMkLst>
            <pc:docMk/>
            <pc:sldMk cId="1087025452" sldId="374"/>
            <ac:spMk id="18" creationId="{D7D83375-77FC-4290-A5C5-E7E6F17DDB09}"/>
          </ac:spMkLst>
        </pc:spChg>
        <pc:spChg chg="mod">
          <ac:chgData name="גד לידרור" userId="d6a2613b-2562-45d9-9052-d4c3e387aa99" providerId="ADAL" clId="{4C3A097D-932F-43CF-A62E-3F5310908A3B}" dt="2020-08-01T20:09:12.484" v="1762"/>
          <ac:spMkLst>
            <pc:docMk/>
            <pc:sldMk cId="1087025452" sldId="374"/>
            <ac:spMk id="28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9:59:23.981" v="1623" actId="1076"/>
          <ac:spMkLst>
            <pc:docMk/>
            <pc:sldMk cId="1087025452" sldId="374"/>
            <ac:spMk id="35" creationId="{CAFBD17E-B5B6-41CF-B1F1-C905DFFC3A0C}"/>
          </ac:spMkLst>
        </pc:spChg>
        <pc:spChg chg="add mod">
          <ac:chgData name="גד לידרור" userId="d6a2613b-2562-45d9-9052-d4c3e387aa99" providerId="ADAL" clId="{4C3A097D-932F-43CF-A62E-3F5310908A3B}" dt="2020-08-01T20:07:00.060" v="1734" actId="14100"/>
          <ac:spMkLst>
            <pc:docMk/>
            <pc:sldMk cId="1087025452" sldId="374"/>
            <ac:spMk id="36" creationId="{9506419E-E121-4B5B-ABFC-EF8981629467}"/>
          </ac:spMkLst>
        </pc:spChg>
        <pc:spChg chg="add mod">
          <ac:chgData name="גד לידרור" userId="d6a2613b-2562-45d9-9052-d4c3e387aa99" providerId="ADAL" clId="{4C3A097D-932F-43CF-A62E-3F5310908A3B}" dt="2020-08-01T20:08:02.941" v="1746" actId="1076"/>
          <ac:spMkLst>
            <pc:docMk/>
            <pc:sldMk cId="1087025452" sldId="374"/>
            <ac:spMk id="38" creationId="{505310AC-E45B-4899-A748-A949B35373B8}"/>
          </ac:spMkLst>
        </pc:spChg>
        <pc:spChg chg="mod">
          <ac:chgData name="גד לידרור" userId="d6a2613b-2562-45d9-9052-d4c3e387aa99" providerId="ADAL" clId="{4C3A097D-932F-43CF-A62E-3F5310908A3B}" dt="2020-08-01T20:07:35.303" v="1738"/>
          <ac:spMkLst>
            <pc:docMk/>
            <pc:sldMk cId="1087025452" sldId="374"/>
            <ac:spMk id="72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2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53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61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10:03.059" v="1770" actId="1076"/>
          <ac:grpSpMkLst>
            <pc:docMk/>
            <pc:sldMk cId="1087025452" sldId="374"/>
            <ac:grpSpMk id="70" creationId="{00000000-0000-0000-0000-000000000000}"/>
          </ac:grpSpMkLst>
        </pc:grpChg>
        <pc:grpChg chg="del mod">
          <ac:chgData name="גד לידרור" userId="d6a2613b-2562-45d9-9052-d4c3e387aa99" providerId="ADAL" clId="{4C3A097D-932F-43CF-A62E-3F5310908A3B}" dt="2020-08-01T20:07:54.305" v="1745" actId="478"/>
          <ac:grpSpMkLst>
            <pc:docMk/>
            <pc:sldMk cId="1087025452" sldId="374"/>
            <ac:grpSpMk id="73" creationId="{00000000-0000-0000-0000-000000000000}"/>
          </ac:grpSpMkLst>
        </pc:grpChg>
        <pc:graphicFrameChg chg="del mod">
          <ac:chgData name="גד לידרור" userId="d6a2613b-2562-45d9-9052-d4c3e387aa99" providerId="ADAL" clId="{4C3A097D-932F-43CF-A62E-3F5310908A3B}" dt="2020-08-01T20:06:00.610" v="1720" actId="478"/>
          <ac:graphicFrameMkLst>
            <pc:docMk/>
            <pc:sldMk cId="1087025452" sldId="374"/>
            <ac:graphicFrameMk id="5" creationId="{00000000-0000-0000-0000-000000000000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17:13:33.308" v="1299" actId="478"/>
          <ac:graphicFrameMkLst>
            <pc:docMk/>
            <pc:sldMk cId="1087025452" sldId="374"/>
            <ac:graphicFrameMk id="10" creationId="{00000000-0000-0000-0000-000000000000}"/>
          </ac:graphicFrameMkLst>
        </pc:graphicFrameChg>
      </pc:sldChg>
      <pc:sldChg chg="addSp delSp modSp add">
        <pc:chgData name="גד לידרור" userId="d6a2613b-2562-45d9-9052-d4c3e387aa99" providerId="ADAL" clId="{4C3A097D-932F-43CF-A62E-3F5310908A3B}" dt="2020-08-01T19:58:05.421" v="1610" actId="478"/>
        <pc:sldMkLst>
          <pc:docMk/>
          <pc:sldMk cId="3830514584" sldId="375"/>
        </pc:sldMkLst>
        <pc:spChg chg="mod">
          <ac:chgData name="גד לידרור" userId="d6a2613b-2562-45d9-9052-d4c3e387aa99" providerId="ADAL" clId="{4C3A097D-932F-43CF-A62E-3F5310908A3B}" dt="2020-08-01T17:12:41.214" v="1293" actId="403"/>
          <ac:spMkLst>
            <pc:docMk/>
            <pc:sldMk cId="3830514584" sldId="375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00:51.990" v="1012"/>
          <ac:spMkLst>
            <pc:docMk/>
            <pc:sldMk cId="3830514584" sldId="375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03.104" v="1609" actId="478"/>
          <ac:spMkLst>
            <pc:docMk/>
            <pc:sldMk cId="3830514584" sldId="375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00:59.335" v="1013" actId="6549"/>
          <ac:spMkLst>
            <pc:docMk/>
            <pc:sldMk cId="3830514584" sldId="375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7:04:45.080" v="1110"/>
          <ac:spMkLst>
            <pc:docMk/>
            <pc:sldMk cId="3830514584" sldId="375"/>
            <ac:spMk id="6" creationId="{C803B136-388E-4585-9875-C457B244EB3A}"/>
          </ac:spMkLst>
        </pc:spChg>
        <pc:spChg chg="add del mod">
          <ac:chgData name="גד לידרור" userId="d6a2613b-2562-45d9-9052-d4c3e387aa99" providerId="ADAL" clId="{4C3A097D-932F-43CF-A62E-3F5310908A3B}" dt="2020-08-01T19:58:05.421" v="1610" actId="478"/>
          <ac:spMkLst>
            <pc:docMk/>
            <pc:sldMk cId="3830514584" sldId="375"/>
            <ac:spMk id="9" creationId="{69823D0F-6051-4C62-A3A3-5FA4C58B341D}"/>
          </ac:spMkLst>
        </pc:spChg>
      </pc:sldChg>
      <pc:sldChg chg="addSp delSp modSp add modAnim">
        <pc:chgData name="גד לידרור" userId="d6a2613b-2562-45d9-9052-d4c3e387aa99" providerId="ADAL" clId="{4C3A097D-932F-43CF-A62E-3F5310908A3B}" dt="2020-08-01T19:52:40.366" v="1565" actId="1582"/>
        <pc:sldMkLst>
          <pc:docMk/>
          <pc:sldMk cId="2606283924" sldId="376"/>
        </pc:sldMkLst>
        <pc:spChg chg="del">
          <ac:chgData name="גד לידרור" userId="d6a2613b-2562-45d9-9052-d4c3e387aa99" providerId="ADAL" clId="{4C3A097D-932F-43CF-A62E-3F5310908A3B}" dt="2020-08-01T17:04:56.837" v="1116" actId="478"/>
          <ac:spMkLst>
            <pc:docMk/>
            <pc:sldMk cId="2606283924" sldId="376"/>
            <ac:spMk id="2" creationId="{1BB87A74-29DF-450B-9142-D5381C07449B}"/>
          </ac:spMkLst>
        </pc:spChg>
        <pc:spChg chg="del">
          <ac:chgData name="גד לידרור" userId="d6a2613b-2562-45d9-9052-d4c3e387aa99" providerId="ADAL" clId="{4C3A097D-932F-43CF-A62E-3F5310908A3B}" dt="2020-08-01T17:04:58.702" v="1117" actId="478"/>
          <ac:spMkLst>
            <pc:docMk/>
            <pc:sldMk cId="2606283924" sldId="376"/>
            <ac:spMk id="3" creationId="{96EA8A86-C74E-4100-BB7D-A0D5C5F09FD5}"/>
          </ac:spMkLst>
        </pc:spChg>
        <pc:spChg chg="add mod">
          <ac:chgData name="גד לידרור" userId="d6a2613b-2562-45d9-9052-d4c3e387aa99" providerId="ADAL" clId="{4C3A097D-932F-43CF-A62E-3F5310908A3B}" dt="2020-08-01T19:32:26.940" v="1439" actId="948"/>
          <ac:spMkLst>
            <pc:docMk/>
            <pc:sldMk cId="2606283924" sldId="376"/>
            <ac:spMk id="4" creationId="{95240443-3C12-4B0D-9F0B-2B059935AC72}"/>
          </ac:spMkLst>
        </pc:spChg>
        <pc:spChg chg="add mod">
          <ac:chgData name="גד לידרור" userId="d6a2613b-2562-45d9-9052-d4c3e387aa99" providerId="ADAL" clId="{4C3A097D-932F-43CF-A62E-3F5310908A3B}" dt="2020-08-01T17:11:15.821" v="1250" actId="1035"/>
          <ac:spMkLst>
            <pc:docMk/>
            <pc:sldMk cId="2606283924" sldId="376"/>
            <ac:spMk id="5" creationId="{1B47CD43-E07C-4E8A-AB16-9929BD0351DD}"/>
          </ac:spMkLst>
        </pc:spChg>
        <pc:spChg chg="add mod">
          <ac:chgData name="גד לידרור" userId="d6a2613b-2562-45d9-9052-d4c3e387aa99" providerId="ADAL" clId="{4C3A097D-932F-43CF-A62E-3F5310908A3B}" dt="2020-08-01T19:27:30.246" v="1340" actId="1076"/>
          <ac:spMkLst>
            <pc:docMk/>
            <pc:sldMk cId="2606283924" sldId="376"/>
            <ac:spMk id="6" creationId="{4501A92F-699D-4F3D-8844-CA59F8EBC261}"/>
          </ac:spMkLst>
        </pc:spChg>
        <pc:spChg chg="add mod">
          <ac:chgData name="גד לידרור" userId="d6a2613b-2562-45d9-9052-d4c3e387aa99" providerId="ADAL" clId="{4C3A097D-932F-43CF-A62E-3F5310908A3B}" dt="2020-08-01T19:29:18.738" v="1343" actId="1076"/>
          <ac:spMkLst>
            <pc:docMk/>
            <pc:sldMk cId="2606283924" sldId="376"/>
            <ac:spMk id="7" creationId="{60760FB6-44E5-4EBA-949D-2D8623233863}"/>
          </ac:spMkLst>
        </pc:spChg>
        <pc:spChg chg="add mod">
          <ac:chgData name="גד לידרור" userId="d6a2613b-2562-45d9-9052-d4c3e387aa99" providerId="ADAL" clId="{4C3A097D-932F-43CF-A62E-3F5310908A3B}" dt="2020-08-01T17:11:15.821" v="1250" actId="1035"/>
          <ac:spMkLst>
            <pc:docMk/>
            <pc:sldMk cId="2606283924" sldId="376"/>
            <ac:spMk id="8" creationId="{23246307-9B55-4B25-867B-BDC6AE97DAA1}"/>
          </ac:spMkLst>
        </pc:spChg>
        <pc:spChg chg="add mod">
          <ac:chgData name="גד לידרור" userId="d6a2613b-2562-45d9-9052-d4c3e387aa99" providerId="ADAL" clId="{4C3A097D-932F-43CF-A62E-3F5310908A3B}" dt="2020-08-01T19:30:03.138" v="1349" actId="1076"/>
          <ac:spMkLst>
            <pc:docMk/>
            <pc:sldMk cId="2606283924" sldId="376"/>
            <ac:spMk id="9" creationId="{C3C8448B-3303-4BA6-848D-32C3C30977FF}"/>
          </ac:spMkLst>
        </pc:spChg>
        <pc:spChg chg="add mod">
          <ac:chgData name="גד לידרור" userId="d6a2613b-2562-45d9-9052-d4c3e387aa99" providerId="ADAL" clId="{4C3A097D-932F-43CF-A62E-3F5310908A3B}" dt="2020-08-01T19:29:55.760" v="1348" actId="1076"/>
          <ac:spMkLst>
            <pc:docMk/>
            <pc:sldMk cId="2606283924" sldId="376"/>
            <ac:spMk id="10" creationId="{424E6018-4DD9-44D7-8305-29C0C2685911}"/>
          </ac:spMkLst>
        </pc:spChg>
        <pc:spChg chg="add mod">
          <ac:chgData name="גד לידרור" userId="d6a2613b-2562-45d9-9052-d4c3e387aa99" providerId="ADAL" clId="{4C3A097D-932F-43CF-A62E-3F5310908A3B}" dt="2020-08-01T19:52:08.293" v="1561" actId="1076"/>
          <ac:spMkLst>
            <pc:docMk/>
            <pc:sldMk cId="2606283924" sldId="376"/>
            <ac:spMk id="11" creationId="{BCC6F2C0-7CFF-43A0-8F6E-DF000E2E57FB}"/>
          </ac:spMkLst>
        </pc:spChg>
        <pc:spChg chg="add mod">
          <ac:chgData name="גד לידרור" userId="d6a2613b-2562-45d9-9052-d4c3e387aa99" providerId="ADAL" clId="{4C3A097D-932F-43CF-A62E-3F5310908A3B}" dt="2020-08-01T19:52:40.366" v="1565" actId="1582"/>
          <ac:spMkLst>
            <pc:docMk/>
            <pc:sldMk cId="2606283924" sldId="376"/>
            <ac:spMk id="12" creationId="{3ADE3A8B-9A1E-4794-84FB-7E474A447C5B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18.877" v="1612" actId="478"/>
        <pc:sldMkLst>
          <pc:docMk/>
          <pc:sldMk cId="1570468574" sldId="377"/>
        </pc:sldMkLst>
        <pc:spChg chg="mod">
          <ac:chgData name="גד לידרור" userId="d6a2613b-2562-45d9-9052-d4c3e387aa99" providerId="ADAL" clId="{4C3A097D-932F-43CF-A62E-3F5310908A3B}" dt="2020-08-01T17:12:36.865" v="1291" actId="403"/>
          <ac:spMkLst>
            <pc:docMk/>
            <pc:sldMk cId="1570468574" sldId="377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2:14.363" v="1282"/>
          <ac:spMkLst>
            <pc:docMk/>
            <pc:sldMk cId="1570468574" sldId="377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18.240" v="1611" actId="478"/>
          <ac:spMkLst>
            <pc:docMk/>
            <pc:sldMk cId="1570468574" sldId="377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2:18.911" v="1285" actId="20577"/>
          <ac:spMkLst>
            <pc:docMk/>
            <pc:sldMk cId="1570468574" sldId="377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18.877" v="1612" actId="478"/>
          <ac:spMkLst>
            <pc:docMk/>
            <pc:sldMk cId="1570468574" sldId="377"/>
            <ac:spMk id="8" creationId="{1AC9D6A6-1924-408D-B2EE-C162F28A5D26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9:58:23.893" v="1614" actId="478"/>
        <pc:sldMkLst>
          <pc:docMk/>
          <pc:sldMk cId="2241233149" sldId="378"/>
        </pc:sldMkLst>
        <pc:spChg chg="mod">
          <ac:chgData name="גד לידרור" userId="d6a2613b-2562-45d9-9052-d4c3e387aa99" providerId="ADAL" clId="{4C3A097D-932F-43CF-A62E-3F5310908A3B}" dt="2020-08-01T17:13:22.899" v="1297"/>
          <ac:spMkLst>
            <pc:docMk/>
            <pc:sldMk cId="2241233149" sldId="378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3:04.994" v="1296"/>
          <ac:spMkLst>
            <pc:docMk/>
            <pc:sldMk cId="2241233149" sldId="378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22.548" v="1613" actId="478"/>
          <ac:spMkLst>
            <pc:docMk/>
            <pc:sldMk cId="2241233149" sldId="378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9:58:23.893" v="1614" actId="478"/>
          <ac:spMkLst>
            <pc:docMk/>
            <pc:sldMk cId="2241233149" sldId="378"/>
            <ac:spMk id="8" creationId="{4244AA92-9874-4E78-B58A-81318BC28AB0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29.885" v="1616" actId="478"/>
        <pc:sldMkLst>
          <pc:docMk/>
          <pc:sldMk cId="1742690750" sldId="379"/>
        </pc:sldMkLst>
        <pc:spChg chg="mod">
          <ac:chgData name="גד לידרור" userId="d6a2613b-2562-45d9-9052-d4c3e387aa99" providerId="ADAL" clId="{4C3A097D-932F-43CF-A62E-3F5310908A3B}" dt="2020-08-01T17:15:00.745" v="1315" actId="1076"/>
          <ac:spMkLst>
            <pc:docMk/>
            <pc:sldMk cId="1742690750" sldId="379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4:28.754" v="1309" actId="1076"/>
          <ac:spMkLst>
            <pc:docMk/>
            <pc:sldMk cId="1742690750" sldId="379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29.300" v="1615" actId="478"/>
          <ac:spMkLst>
            <pc:docMk/>
            <pc:sldMk cId="1742690750" sldId="379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4:35.165" v="1310" actId="6549"/>
          <ac:spMkLst>
            <pc:docMk/>
            <pc:sldMk cId="1742690750" sldId="379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29.885" v="1616" actId="478"/>
          <ac:spMkLst>
            <pc:docMk/>
            <pc:sldMk cId="1742690750" sldId="379"/>
            <ac:spMk id="8" creationId="{F5B862AB-948A-4E65-8125-7230926C726E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36.593" v="1618" actId="478"/>
        <pc:sldMkLst>
          <pc:docMk/>
          <pc:sldMk cId="3852383143" sldId="380"/>
        </pc:sldMkLst>
        <pc:spChg chg="mod">
          <ac:chgData name="גד לידרור" userId="d6a2613b-2562-45d9-9052-d4c3e387aa99" providerId="ADAL" clId="{4C3A097D-932F-43CF-A62E-3F5310908A3B}" dt="2020-08-01T17:16:02.242" v="1325"/>
          <ac:spMkLst>
            <pc:docMk/>
            <pc:sldMk cId="3852383143" sldId="380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5:35.507" v="1322"/>
          <ac:spMkLst>
            <pc:docMk/>
            <pc:sldMk cId="3852383143" sldId="380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35.100" v="1617" actId="478"/>
          <ac:spMkLst>
            <pc:docMk/>
            <pc:sldMk cId="3852383143" sldId="380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5:48.170" v="1324" actId="20577"/>
          <ac:spMkLst>
            <pc:docMk/>
            <pc:sldMk cId="3852383143" sldId="380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36.593" v="1618" actId="478"/>
          <ac:spMkLst>
            <pc:docMk/>
            <pc:sldMk cId="3852383143" sldId="380"/>
            <ac:spMk id="8" creationId="{28CBCD8D-744B-4401-A249-885FB3E137F6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9:57:52.313" v="1604" actId="1076"/>
        <pc:sldMkLst>
          <pc:docMk/>
          <pc:sldMk cId="1746029829" sldId="381"/>
        </pc:sldMkLst>
        <pc:spChg chg="del">
          <ac:chgData name="גד לידרור" userId="d6a2613b-2562-45d9-9052-d4c3e387aa99" providerId="ADAL" clId="{4C3A097D-932F-43CF-A62E-3F5310908A3B}" dt="2020-08-01T19:31:18.811" v="1355" actId="478"/>
          <ac:spMkLst>
            <pc:docMk/>
            <pc:sldMk cId="1746029829" sldId="381"/>
            <ac:spMk id="2" creationId="{CADE229D-4729-4B7E-A2F8-8883895C28FF}"/>
          </ac:spMkLst>
        </pc:spChg>
        <pc:spChg chg="del">
          <ac:chgData name="גד לידרור" userId="d6a2613b-2562-45d9-9052-d4c3e387aa99" providerId="ADAL" clId="{4C3A097D-932F-43CF-A62E-3F5310908A3B}" dt="2020-08-01T19:31:16.523" v="1354" actId="478"/>
          <ac:spMkLst>
            <pc:docMk/>
            <pc:sldMk cId="1746029829" sldId="381"/>
            <ac:spMk id="3" creationId="{E7EDBCED-4E0C-4AD9-BB77-4775CA3663B3}"/>
          </ac:spMkLst>
        </pc:spChg>
        <pc:spChg chg="add mod">
          <ac:chgData name="גד לידרור" userId="d6a2613b-2562-45d9-9052-d4c3e387aa99" providerId="ADAL" clId="{4C3A097D-932F-43CF-A62E-3F5310908A3B}" dt="2020-08-01T19:50:17.754" v="1549"/>
          <ac:spMkLst>
            <pc:docMk/>
            <pc:sldMk cId="1746029829" sldId="381"/>
            <ac:spMk id="4" creationId="{4B26241D-CFBD-4840-ACD2-473386A0A6D9}"/>
          </ac:spMkLst>
        </pc:spChg>
        <pc:spChg chg="add mod">
          <ac:chgData name="גד לידרור" userId="d6a2613b-2562-45d9-9052-d4c3e387aa99" providerId="ADAL" clId="{4C3A097D-932F-43CF-A62E-3F5310908A3B}" dt="2020-08-01T19:51:29.095" v="1557" actId="20577"/>
          <ac:spMkLst>
            <pc:docMk/>
            <pc:sldMk cId="1746029829" sldId="381"/>
            <ac:spMk id="5" creationId="{20A83C14-8A03-4A34-A18B-3F70C0AC6AB1}"/>
          </ac:spMkLst>
        </pc:spChg>
        <pc:spChg chg="add mod">
          <ac:chgData name="גד לידרור" userId="d6a2613b-2562-45d9-9052-d4c3e387aa99" providerId="ADAL" clId="{4C3A097D-932F-43CF-A62E-3F5310908A3B}" dt="2020-08-01T19:50:47.488" v="1555" actId="14100"/>
          <ac:spMkLst>
            <pc:docMk/>
            <pc:sldMk cId="1746029829" sldId="381"/>
            <ac:spMk id="6" creationId="{1AA29E3A-B085-4EE1-AE22-EC67895A2BE5}"/>
          </ac:spMkLst>
        </pc:spChg>
        <pc:spChg chg="add mod">
          <ac:chgData name="גד לידרור" userId="d6a2613b-2562-45d9-9052-d4c3e387aa99" providerId="ADAL" clId="{4C3A097D-932F-43CF-A62E-3F5310908A3B}" dt="2020-08-01T19:49:27.016" v="1535" actId="1076"/>
          <ac:spMkLst>
            <pc:docMk/>
            <pc:sldMk cId="1746029829" sldId="381"/>
            <ac:spMk id="7" creationId="{1DC7F380-912F-4BFE-A2DB-DB4B240659EE}"/>
          </ac:spMkLst>
        </pc:spChg>
        <pc:spChg chg="add mod">
          <ac:chgData name="גד לידרור" userId="d6a2613b-2562-45d9-9052-d4c3e387aa99" providerId="ADAL" clId="{4C3A097D-932F-43CF-A62E-3F5310908A3B}" dt="2020-08-01T19:49:18.615" v="1533" actId="1076"/>
          <ac:spMkLst>
            <pc:docMk/>
            <pc:sldMk cId="1746029829" sldId="381"/>
            <ac:spMk id="8" creationId="{8C277FF0-E6BD-473F-8938-C1883E16E06F}"/>
          </ac:spMkLst>
        </pc:spChg>
        <pc:spChg chg="add mod">
          <ac:chgData name="גד לידרור" userId="d6a2613b-2562-45d9-9052-d4c3e387aa99" providerId="ADAL" clId="{4C3A097D-932F-43CF-A62E-3F5310908A3B}" dt="2020-08-01T19:49:16.240" v="1532" actId="1076"/>
          <ac:spMkLst>
            <pc:docMk/>
            <pc:sldMk cId="1746029829" sldId="381"/>
            <ac:spMk id="9" creationId="{18D5E942-4566-45AF-990C-144DA0542AA3}"/>
          </ac:spMkLst>
        </pc:spChg>
        <pc:spChg chg="add mod">
          <ac:chgData name="גד לידרור" userId="d6a2613b-2562-45d9-9052-d4c3e387aa99" providerId="ADAL" clId="{4C3A097D-932F-43CF-A62E-3F5310908A3B}" dt="2020-08-01T19:49:08.373" v="1531" actId="1035"/>
          <ac:spMkLst>
            <pc:docMk/>
            <pc:sldMk cId="1746029829" sldId="381"/>
            <ac:spMk id="10" creationId="{D7A1761D-836A-4331-8A2A-27175DA221AB}"/>
          </ac:spMkLst>
        </pc:spChg>
        <pc:spChg chg="add mod">
          <ac:chgData name="גד לידרור" userId="d6a2613b-2562-45d9-9052-d4c3e387aa99" providerId="ADAL" clId="{4C3A097D-932F-43CF-A62E-3F5310908A3B}" dt="2020-08-01T19:53:52.202" v="1575" actId="14100"/>
          <ac:spMkLst>
            <pc:docMk/>
            <pc:sldMk cId="1746029829" sldId="381"/>
            <ac:spMk id="18" creationId="{37192F08-452C-4932-B1BE-0A640CD3B7F4}"/>
          </ac:spMkLst>
        </pc:spChg>
        <pc:grpChg chg="add mod">
          <ac:chgData name="גד לידרור" userId="d6a2613b-2562-45d9-9052-d4c3e387aa99" providerId="ADAL" clId="{4C3A097D-932F-43CF-A62E-3F5310908A3B}" dt="2020-08-01T19:48:59.066" v="1528" actId="403"/>
          <ac:grpSpMkLst>
            <pc:docMk/>
            <pc:sldMk cId="1746029829" sldId="381"/>
            <ac:grpSpMk id="13" creationId="{FDBB0EBB-C001-4FC0-B4BF-ABEC7EB2B926}"/>
          </ac:grpSpMkLst>
        </pc:grpChg>
        <pc:picChg chg="add del mod modCrop">
          <ac:chgData name="גד לידרור" userId="d6a2613b-2562-45d9-9052-d4c3e387aa99" providerId="ADAL" clId="{4C3A097D-932F-43CF-A62E-3F5310908A3B}" dt="2020-08-01T19:55:49.993" v="1585" actId="478"/>
          <ac:picMkLst>
            <pc:docMk/>
            <pc:sldMk cId="1746029829" sldId="381"/>
            <ac:picMk id="15" creationId="{3DC0E58B-11F7-4A21-83A0-D5663CC92161}"/>
          </ac:picMkLst>
        </pc:picChg>
        <pc:picChg chg="add mod modCrop">
          <ac:chgData name="גד לידרור" userId="d6a2613b-2562-45d9-9052-d4c3e387aa99" providerId="ADAL" clId="{4C3A097D-932F-43CF-A62E-3F5310908A3B}" dt="2020-08-01T19:48:22.134" v="1521" actId="1076"/>
          <ac:picMkLst>
            <pc:docMk/>
            <pc:sldMk cId="1746029829" sldId="381"/>
            <ac:picMk id="16" creationId="{EE54DCB2-8BE4-42A2-917F-1E85CACF8B7D}"/>
          </ac:picMkLst>
        </pc:picChg>
        <pc:picChg chg="add del mod modCrop">
          <ac:chgData name="גד לידרור" userId="d6a2613b-2562-45d9-9052-d4c3e387aa99" providerId="ADAL" clId="{4C3A097D-932F-43CF-A62E-3F5310908A3B}" dt="2020-08-01T19:56:22.765" v="1593" actId="478"/>
          <ac:picMkLst>
            <pc:docMk/>
            <pc:sldMk cId="1746029829" sldId="381"/>
            <ac:picMk id="17" creationId="{2A93E9AD-AB53-4671-A8D3-6DE4EDDCEA8B}"/>
          </ac:picMkLst>
        </pc:picChg>
        <pc:picChg chg="add mod modCrop">
          <ac:chgData name="גד לידרור" userId="d6a2613b-2562-45d9-9052-d4c3e387aa99" providerId="ADAL" clId="{4C3A097D-932F-43CF-A62E-3F5310908A3B}" dt="2020-08-01T19:57:52.313" v="1604" actId="1076"/>
          <ac:picMkLst>
            <pc:docMk/>
            <pc:sldMk cId="1746029829" sldId="381"/>
            <ac:picMk id="24" creationId="{15113344-72DD-40AE-9198-8ECC34D7F8B5}"/>
          </ac:picMkLst>
        </pc:picChg>
        <pc:picChg chg="add mod modCrop">
          <ac:chgData name="גד לידרור" userId="d6a2613b-2562-45d9-9052-d4c3e387aa99" providerId="ADAL" clId="{4C3A097D-932F-43CF-A62E-3F5310908A3B}" dt="2020-08-01T19:56:08.246" v="1590" actId="14100"/>
          <ac:picMkLst>
            <pc:docMk/>
            <pc:sldMk cId="1746029829" sldId="381"/>
            <ac:picMk id="25" creationId="{2FD71008-4612-41CF-B91C-DB870310D585}"/>
          </ac:picMkLst>
        </pc:picChg>
        <pc:cxnChg chg="add mod">
          <ac:chgData name="גד לידרור" userId="d6a2613b-2562-45d9-9052-d4c3e387aa99" providerId="ADAL" clId="{4C3A097D-932F-43CF-A62E-3F5310908A3B}" dt="2020-08-01T19:50:52.769" v="1556" actId="14100"/>
          <ac:cxnSpMkLst>
            <pc:docMk/>
            <pc:sldMk cId="1746029829" sldId="381"/>
            <ac:cxnSpMk id="12" creationId="{B29CAB49-751F-4E36-8FFC-822115A18B6E}"/>
          </ac:cxnSpMkLst>
        </pc:cxnChg>
      </pc:sldChg>
      <pc:sldChg chg="add del ord">
        <pc:chgData name="גד לידרור" userId="d6a2613b-2562-45d9-9052-d4c3e387aa99" providerId="ADAL" clId="{4C3A097D-932F-43CF-A62E-3F5310908A3B}" dt="2020-08-01T20:30:31.326" v="2012" actId="2696"/>
        <pc:sldMkLst>
          <pc:docMk/>
          <pc:sldMk cId="1024385635" sldId="382"/>
        </pc:sldMkLst>
      </pc:sldChg>
      <pc:sldChg chg="addSp delSp modSp add delAnim modAnim">
        <pc:chgData name="גד לידרור" userId="d6a2613b-2562-45d9-9052-d4c3e387aa99" providerId="ADAL" clId="{4C3A097D-932F-43CF-A62E-3F5310908A3B}" dt="2020-08-01T20:35:04.358" v="2078" actId="27636"/>
        <pc:sldMkLst>
          <pc:docMk/>
          <pc:sldMk cId="1616187747" sldId="382"/>
        </pc:sldMkLst>
        <pc:spChg chg="add del mod">
          <ac:chgData name="גד לידרור" userId="d6a2613b-2562-45d9-9052-d4c3e387aa99" providerId="ADAL" clId="{4C3A097D-932F-43CF-A62E-3F5310908A3B}" dt="2020-08-01T20:34:10.371" v="2059" actId="478"/>
          <ac:spMkLst>
            <pc:docMk/>
            <pc:sldMk cId="1616187747" sldId="382"/>
            <ac:spMk id="3" creationId="{FCA331F5-159D-4374-BB5A-44AC26EA31A1}"/>
          </ac:spMkLst>
        </pc:spChg>
        <pc:spChg chg="del">
          <ac:chgData name="גד לידרור" userId="d6a2613b-2562-45d9-9052-d4c3e387aa99" providerId="ADAL" clId="{4C3A097D-932F-43CF-A62E-3F5310908A3B}" dt="2020-08-01T20:34:06.376" v="2058" actId="478"/>
          <ac:spMkLst>
            <pc:docMk/>
            <pc:sldMk cId="1616187747" sldId="382"/>
            <ac:spMk id="5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4:18.109" v="2062" actId="403"/>
          <ac:spMkLst>
            <pc:docMk/>
            <pc:sldMk cId="1616187747" sldId="382"/>
            <ac:spMk id="9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04.358" v="2078" actId="27636"/>
          <ac:spMkLst>
            <pc:docMk/>
            <pc:sldMk cId="1616187747" sldId="382"/>
            <ac:spMk id="10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4:32.178" v="2066" actId="478"/>
          <ac:spMkLst>
            <pc:docMk/>
            <pc:sldMk cId="1616187747" sldId="382"/>
            <ac:spMk id="11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4:32.178" v="2066" actId="478"/>
          <ac:spMkLst>
            <pc:docMk/>
            <pc:sldMk cId="1616187747" sldId="382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4:25.194" v="2064" actId="6549"/>
          <ac:spMkLst>
            <pc:docMk/>
            <pc:sldMk cId="1616187747" sldId="382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4:06.376" v="2058" actId="478"/>
          <ac:graphicFrameMkLst>
            <pc:docMk/>
            <pc:sldMk cId="1616187747" sldId="382"/>
            <ac:graphicFrameMk id="8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5:52.835" v="2093" actId="1076"/>
        <pc:sldMkLst>
          <pc:docMk/>
          <pc:sldMk cId="3253784833" sldId="383"/>
        </pc:sldMkLst>
        <pc:spChg chg="add del mod">
          <ac:chgData name="גד לידרור" userId="d6a2613b-2562-45d9-9052-d4c3e387aa99" providerId="ADAL" clId="{4C3A097D-932F-43CF-A62E-3F5310908A3B}" dt="2020-08-01T20:35:17.516" v="2080" actId="478"/>
          <ac:spMkLst>
            <pc:docMk/>
            <pc:sldMk cId="3253784833" sldId="383"/>
            <ac:spMk id="3" creationId="{BCBE1965-0809-4C47-8A86-C96CC460A04D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5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9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24.605" v="2083" actId="403"/>
          <ac:spMkLst>
            <pc:docMk/>
            <pc:sldMk cId="3253784833" sldId="383"/>
            <ac:spMk id="1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52.835" v="2093" actId="1076"/>
          <ac:spMkLst>
            <pc:docMk/>
            <pc:sldMk cId="3253784833" sldId="383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37.752" v="2088" actId="20577"/>
          <ac:spMkLst>
            <pc:docMk/>
            <pc:sldMk cId="3253784833" sldId="383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5:12.858" v="2079" actId="478"/>
          <ac:graphicFrameMkLst>
            <pc:docMk/>
            <pc:sldMk cId="3253784833" sldId="383"/>
            <ac:graphicFrameMk id="8" creationId="{00000000-0000-0000-0000-000000000000}"/>
          </ac:graphicFrameMkLst>
        </pc:graphicFrameChg>
      </pc:sldChg>
      <pc:sldChg chg="addSp delSp modSp add delAnim modAnim">
        <pc:chgData name="גד לידרור" userId="d6a2613b-2562-45d9-9052-d4c3e387aa99" providerId="ADAL" clId="{4C3A097D-932F-43CF-A62E-3F5310908A3B}" dt="2020-08-01T20:52:32.626" v="2327" actId="113"/>
        <pc:sldMkLst>
          <pc:docMk/>
          <pc:sldMk cId="4216198480" sldId="384"/>
        </pc:sldMkLst>
        <pc:spChg chg="add del mod">
          <ac:chgData name="גד לידרור" userId="d6a2613b-2562-45d9-9052-d4c3e387aa99" providerId="ADAL" clId="{4C3A097D-932F-43CF-A62E-3F5310908A3B}" dt="2020-08-01T20:37:18.363" v="2111" actId="478"/>
          <ac:spMkLst>
            <pc:docMk/>
            <pc:sldMk cId="4216198480" sldId="384"/>
            <ac:spMk id="3" creationId="{4079DB1E-D01A-4B57-B4B6-C44A3481FC37}"/>
          </ac:spMkLst>
        </pc:spChg>
        <pc:spChg chg="del">
          <ac:chgData name="גד לידרור" userId="d6a2613b-2562-45d9-9052-d4c3e387aa99" providerId="ADAL" clId="{4C3A097D-932F-43CF-A62E-3F5310908A3B}" dt="2020-08-01T20:37:15.123" v="2110" actId="478"/>
          <ac:spMkLst>
            <pc:docMk/>
            <pc:sldMk cId="4216198480" sldId="384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42:27.104" v="2233"/>
          <ac:spMkLst>
            <pc:docMk/>
            <pc:sldMk cId="4216198480" sldId="384"/>
            <ac:spMk id="7" creationId="{08C77474-66AF-465A-813A-E121237FFA85}"/>
          </ac:spMkLst>
        </pc:spChg>
        <pc:spChg chg="add mod">
          <ac:chgData name="גד לידרור" userId="d6a2613b-2562-45d9-9052-d4c3e387aa99" providerId="ADAL" clId="{4C3A097D-932F-43CF-A62E-3F5310908A3B}" dt="2020-08-01T20:42:14.080" v="2229" actId="20577"/>
          <ac:spMkLst>
            <pc:docMk/>
            <pc:sldMk cId="4216198480" sldId="384"/>
            <ac:spMk id="9" creationId="{B395634F-D1FC-42DA-BB87-4E9D506165E7}"/>
          </ac:spMkLst>
        </pc:spChg>
        <pc:spChg chg="mod">
          <ac:chgData name="גד לידרור" userId="d6a2613b-2562-45d9-9052-d4c3e387aa99" providerId="ADAL" clId="{4C3A097D-932F-43CF-A62E-3F5310908A3B}" dt="2020-08-01T20:52:32.626" v="2327" actId="113"/>
          <ac:spMkLst>
            <pc:docMk/>
            <pc:sldMk cId="4216198480" sldId="384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7:36.190" v="2115" actId="1076"/>
          <ac:spMkLst>
            <pc:docMk/>
            <pc:sldMk cId="4216198480" sldId="384"/>
            <ac:spMk id="13" creationId="{00000000-0000-0000-0000-000000000000}"/>
          </ac:spMkLst>
        </pc:spChg>
        <pc:graphicFrameChg chg="mod">
          <ac:chgData name="גד לידרור" userId="d6a2613b-2562-45d9-9052-d4c3e387aa99" providerId="ADAL" clId="{4C3A097D-932F-43CF-A62E-3F5310908A3B}" dt="2020-08-01T20:38:16.986" v="2119"/>
          <ac:graphicFrameMkLst>
            <pc:docMk/>
            <pc:sldMk cId="4216198480" sldId="384"/>
            <ac:graphicFrameMk id="6" creationId="{00000000-0000-0000-0000-000000000000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20:37:15.123" v="2110" actId="478"/>
          <ac:graphicFrameMkLst>
            <pc:docMk/>
            <pc:sldMk cId="4216198480" sldId="384"/>
            <ac:graphicFrameMk id="8" creationId="{00000000-0000-0000-0000-000000000000}"/>
          </ac:graphicFrameMkLst>
        </pc:graphicFrameChg>
      </pc:sldChg>
      <pc:sldChg chg="add del">
        <pc:chgData name="גד לידרור" userId="d6a2613b-2562-45d9-9052-d4c3e387aa99" providerId="ADAL" clId="{4C3A097D-932F-43CF-A62E-3F5310908A3B}" dt="2020-08-01T20:36:10.037" v="2096" actId="2696"/>
        <pc:sldMkLst>
          <pc:docMk/>
          <pc:sldMk cId="1460099366" sldId="3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ל'/אב/תש"ף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19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08/20/2020 11:15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8120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20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08/20/2020 11:16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16336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21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08/20/2020 11:16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7344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22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08/20/2020 11:19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8981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23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08/20/2020 11:21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7535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8DC40-F8E9-4A98-8927-6A3C584F4F46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265FD33-68EE-41D8-8D0F-B59DD96D4F3A}" type="datetime8">
              <a:rPr lang="en-IL" smtClean="0"/>
              <a:t>08/20/2020 09:16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476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6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6B28B-20D7-41AD-9042-166F7DAF05D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36E844-ECC7-44BB-9364-2C5B4E320E95}" type="datetime8">
              <a:rPr lang="en-IL" smtClean="0"/>
              <a:t>08/20/2020 09:16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2858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7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663E7-C20A-4ADD-ADC3-352CB58F5DB3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90975DC-958D-4742-8F06-79FE752CC3FC}" type="datetime8">
              <a:rPr lang="en-IL" smtClean="0"/>
              <a:t>08/20/2020 09:16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6596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14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E065E-BA59-4119-A4C0-B46B192E7A1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B9762E-98C8-4B45-A7A7-7FA7D95238AE}" type="datetime8">
              <a:rPr lang="en-IL" smtClean="0"/>
              <a:t>08/20/2020 09:16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9224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E065E-BA59-4119-A4C0-B46B192E7A1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B9762E-98C8-4B45-A7A7-7FA7D95238AE}" type="datetime8">
              <a:rPr lang="en-IL" smtClean="0"/>
              <a:t>08/20/2020 09:16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479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765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18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29668-510A-4362-9A50-2F1591715744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7E49AF8-0710-4091-8B41-4CE24369824B}" type="datetime8">
              <a:rPr lang="en-IL" smtClean="0"/>
              <a:t>08/20/2020 09:30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875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ל'/אב/תש"ף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6"/>
            <a:ext cx="7316765" cy="124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</a:t>
            </a:r>
            <a:r>
              <a:rPr lang="en-US" sz="3200" baseline="30000" dirty="0"/>
              <a:t>2</a:t>
            </a:r>
            <a:r>
              <a:rPr lang="en-US" sz="3200" dirty="0"/>
              <a:t>a</a:t>
            </a:r>
            <a:r>
              <a:rPr lang="en-US" sz="3200" baseline="30000" dirty="0"/>
              <a:t>2n</a:t>
            </a:r>
            <a:r>
              <a:rPr lang="en-US" sz="3200" dirty="0"/>
              <a:t> | n ≥ 0}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b</a:t>
            </a:r>
            <a:r>
              <a:rPr lang="en-US" sz="3200" baseline="30000" dirty="0" err="1"/>
              <a:t>m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/>
              <a:t> | n, m &gt; 0}</a:t>
            </a:r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463550" y="2069589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>
                <a:solidFill>
                  <a:srgbClr val="FF0000"/>
                </a:solidFill>
                <a:latin typeface="+mn-lt"/>
              </a:rPr>
              <a:t>לא נכון! 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2</a:t>
            </a:r>
            <a:r>
              <a:rPr lang="en-US" sz="2800" dirty="0"/>
              <a:t> (n = 1)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3</a:t>
            </a:r>
            <a:r>
              <a:rPr lang="en-US" sz="2800" dirty="0"/>
              <a:t> (n = 2, m = 2)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</a:t>
            </a:r>
            <a:r>
              <a:rPr lang="en-US" sz="2800" dirty="0"/>
              <a:t> L</a:t>
            </a:r>
            <a:r>
              <a:rPr lang="en-US" sz="2800" baseline="-25000" dirty="0"/>
              <a:t>3</a:t>
            </a:r>
            <a:endParaRPr lang="he-IL" sz="2800" baseline="300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04149" y="1534246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112885C-B31B-43FB-9F78-1171C9E3D7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347" y="826172"/>
                <a:ext cx="3717266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2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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3 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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112885C-B31B-43FB-9F78-1171C9E3D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347" y="826172"/>
                <a:ext cx="3717266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841FAD16-B878-46C2-9592-4D210E8ED2A7}"/>
              </a:ext>
            </a:extLst>
          </p:cNvPr>
          <p:cNvSpPr txBox="1">
            <a:spLocks/>
          </p:cNvSpPr>
          <p:nvPr/>
        </p:nvSpPr>
        <p:spPr>
          <a:xfrm>
            <a:off x="8474663" y="855923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D6C5D414-6B5D-4A70-B02B-C02ED8121CE7}"/>
              </a:ext>
            </a:extLst>
          </p:cNvPr>
          <p:cNvSpPr/>
          <p:nvPr/>
        </p:nvSpPr>
        <p:spPr>
          <a:xfrm>
            <a:off x="5726777" y="954972"/>
            <a:ext cx="6136826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4FA4FE51-0201-425D-867D-72C827982F03}"/>
              </a:ext>
            </a:extLst>
          </p:cNvPr>
          <p:cNvSpPr/>
          <p:nvPr/>
        </p:nvSpPr>
        <p:spPr>
          <a:xfrm>
            <a:off x="9149066" y="964596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BF5F11F1-4560-4AE3-851E-4B9B4F68BF59}"/>
              </a:ext>
            </a:extLst>
          </p:cNvPr>
          <p:cNvSpPr/>
          <p:nvPr/>
        </p:nvSpPr>
        <p:spPr>
          <a:xfrm>
            <a:off x="5196330" y="2296336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388367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7"/>
            <a:ext cx="6082103" cy="9294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endParaRPr lang="he-IL" sz="16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483797" y="2032413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rgbClr val="00B050"/>
                </a:solidFill>
              </a:rPr>
              <a:t>נכון!</a:t>
            </a:r>
          </a:p>
          <a:p>
            <a:pPr marL="0" indent="0" algn="l" rtl="0">
              <a:buNone/>
            </a:pPr>
            <a:r>
              <a:rPr lang="en-US" sz="2800" dirty="0">
                <a:sym typeface="Symbol" panose="05050102010706020507" pitchFamily="18" charset="2"/>
              </a:rPr>
              <a:t>w  </a:t>
            </a:r>
            <a:r>
              <a:rPr lang="en-US" sz="2800" dirty="0"/>
              <a:t>L</a:t>
            </a:r>
            <a:r>
              <a:rPr lang="he-IL" sz="2800" baseline="-25000" dirty="0"/>
              <a:t>4 </a:t>
            </a:r>
            <a:r>
              <a:rPr lang="en-US" sz="2800" dirty="0">
                <a:sym typeface="Wingdings" panose="05000000000000000000" pitchFamily="2" charset="2"/>
              </a:rPr>
              <a:t> |w| = </a:t>
            </a:r>
            <a:r>
              <a:rPr lang="en-US" sz="2800" dirty="0"/>
              <a:t>|w</a:t>
            </a:r>
            <a:r>
              <a:rPr lang="en-US" sz="2800" baseline="-25000" dirty="0"/>
              <a:t>1</a:t>
            </a:r>
            <a:r>
              <a:rPr lang="en-US" sz="2800" dirty="0"/>
              <a:t>| + |w</a:t>
            </a:r>
            <a:r>
              <a:rPr lang="en-US" sz="2800" baseline="-25000" dirty="0"/>
              <a:t>2</a:t>
            </a:r>
            <a:r>
              <a:rPr lang="en-US" sz="2800" dirty="0"/>
              <a:t>|</a:t>
            </a:r>
          </a:p>
          <a:p>
            <a:pPr marL="0" indent="0" algn="l" rtl="0">
              <a:buNone/>
            </a:pPr>
            <a:r>
              <a:rPr lang="en-US" sz="2800" dirty="0">
                <a:sym typeface="Wingdings" panose="05000000000000000000" pitchFamily="2" charset="2"/>
              </a:rPr>
              <a:t>|w| = 2 k (</a:t>
            </a:r>
            <a:r>
              <a:rPr lang="en-US" sz="2800" dirty="0"/>
              <a:t>|w</a:t>
            </a:r>
            <a:r>
              <a:rPr lang="en-US" sz="2800" baseline="-25000" dirty="0"/>
              <a:t>1</a:t>
            </a:r>
            <a:r>
              <a:rPr lang="en-US" sz="2800" dirty="0"/>
              <a:t>| = |w</a:t>
            </a:r>
            <a:r>
              <a:rPr lang="en-US" sz="2800" baseline="-25000" dirty="0"/>
              <a:t>2</a:t>
            </a:r>
            <a:r>
              <a:rPr lang="en-US" sz="2800" dirty="0"/>
              <a:t>|, </a:t>
            </a:r>
            <a:r>
              <a:rPr lang="he-IL" sz="2800" dirty="0"/>
              <a:t> </a:t>
            </a:r>
            <a:r>
              <a:rPr lang="en-US" sz="2800" dirty="0"/>
              <a:t>K  </a:t>
            </a:r>
            <a:r>
              <a:rPr lang="he-IL" sz="2800" dirty="0"/>
              <a:t>אורך המילים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/>
              <a:t>|w| mod 2 = 0</a:t>
            </a:r>
            <a:endParaRPr lang="he-IL" sz="2800" baseline="300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12776" y="911403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6BAC884-8642-4E82-AF38-C095709EBB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49970" y="963424"/>
                <a:ext cx="4044387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|</m:t>
                      </m:r>
                      <m:r>
                        <m:rPr>
                          <m:nor/>
                        </m:rPr>
                        <a:rPr lang="en-US" sz="3200" dirty="0"/>
                        <m:t>w</m:t>
                      </m:r>
                      <m:r>
                        <m:rPr>
                          <m:nor/>
                        </m:rPr>
                        <a:rPr lang="en-US" sz="3200" dirty="0"/>
                        <m:t>| </m:t>
                      </m:r>
                      <m:r>
                        <m:rPr>
                          <m:nor/>
                        </m:rPr>
                        <a:rPr lang="en-US" sz="3200" dirty="0"/>
                        <m:t>in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4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mod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2 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/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6BAC884-8642-4E82-AF38-C095709EB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970" y="963424"/>
                <a:ext cx="4044387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3C378AE6-6E66-46C8-ADC0-3875D36F98DF}"/>
              </a:ext>
            </a:extLst>
          </p:cNvPr>
          <p:cNvSpPr txBox="1">
            <a:spLocks/>
          </p:cNvSpPr>
          <p:nvPr/>
        </p:nvSpPr>
        <p:spPr>
          <a:xfrm>
            <a:off x="8431407" y="993175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DD4DBDCB-B91B-4C51-A473-975823726E4A}"/>
              </a:ext>
            </a:extLst>
          </p:cNvPr>
          <p:cNvSpPr/>
          <p:nvPr/>
        </p:nvSpPr>
        <p:spPr>
          <a:xfrm>
            <a:off x="5244860" y="1092224"/>
            <a:ext cx="6575487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DD4D0F93-13A9-47E4-82D8-89F91A73F3A6}"/>
              </a:ext>
            </a:extLst>
          </p:cNvPr>
          <p:cNvSpPr/>
          <p:nvPr/>
        </p:nvSpPr>
        <p:spPr>
          <a:xfrm>
            <a:off x="9105810" y="1101848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78499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330200" y="148310"/>
            <a:ext cx="8075807" cy="12386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330200" y="2545502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rgbClr val="FF0000"/>
                </a:solidFill>
              </a:rPr>
              <a:t>לא נכון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 L</a:t>
            </a:r>
            <a:r>
              <a:rPr lang="en-US" sz="2800" baseline="-25000" dirty="0">
                <a:sym typeface="Symbol" panose="05050102010706020507" pitchFamily="18" charset="2"/>
              </a:rPr>
              <a:t>5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3200" dirty="0"/>
              <a:t>(</a:t>
            </a:r>
            <a:r>
              <a:rPr lang="en-US" sz="2800" dirty="0"/>
              <a:t>w</a:t>
            </a:r>
            <a:r>
              <a:rPr lang="en-US" sz="2800" baseline="-25000" dirty="0"/>
              <a:t>1</a:t>
            </a:r>
            <a:r>
              <a:rPr lang="en-US" sz="2800" dirty="0"/>
              <a:t> = a, w</a:t>
            </a:r>
            <a:r>
              <a:rPr lang="en-US" sz="2800" baseline="-25000" dirty="0"/>
              <a:t>2</a:t>
            </a:r>
            <a:r>
              <a:rPr lang="en-US" sz="2800" dirty="0"/>
              <a:t> = </a:t>
            </a:r>
            <a:r>
              <a:rPr lang="en-US" sz="2800" dirty="0" err="1"/>
              <a:t>abab</a:t>
            </a:r>
            <a:r>
              <a:rPr lang="en-US" sz="2800" dirty="0"/>
              <a:t>, |w</a:t>
            </a:r>
            <a:r>
              <a:rPr lang="en-US" sz="2800" baseline="-25000" dirty="0"/>
              <a:t>1</a:t>
            </a:r>
            <a:r>
              <a:rPr lang="en-US" sz="2800" dirty="0"/>
              <a:t>| mod 3 = |w</a:t>
            </a:r>
            <a:r>
              <a:rPr lang="en-US" sz="2800" baseline="-25000" dirty="0"/>
              <a:t>2</a:t>
            </a:r>
            <a:r>
              <a:rPr lang="en-US" sz="2800" dirty="0"/>
              <a:t>| mod 3 </a:t>
            </a:r>
            <a:r>
              <a:rPr lang="en-US" sz="2800" b="1" dirty="0"/>
              <a:t>= 1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</a:t>
            </a:r>
            <a:r>
              <a:rPr lang="en-US" sz="2800" dirty="0"/>
              <a:t> L</a:t>
            </a:r>
            <a:r>
              <a:rPr lang="en-US" sz="2800" baseline="-25000" dirty="0"/>
              <a:t>4</a:t>
            </a:r>
            <a:r>
              <a:rPr lang="en-US" sz="2800" dirty="0"/>
              <a:t> (</a:t>
            </a:r>
            <a:r>
              <a:rPr lang="he-IL" sz="2800" dirty="0"/>
              <a:t>לא ניתן לחלקה לשתי מילים עם מספר שווה של אותיות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</a:t>
            </a:r>
            <a:r>
              <a:rPr lang="en-US" sz="2800" dirty="0"/>
              <a:t> L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</a:t>
            </a:r>
            <a:r>
              <a:rPr lang="en-US" sz="2800" dirty="0"/>
              <a:t> L</a:t>
            </a:r>
            <a:r>
              <a:rPr lang="en-US" sz="2800" baseline="-25000" dirty="0"/>
              <a:t>5</a:t>
            </a:r>
            <a:endParaRPr lang="en-US" sz="28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330200" y="1471908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2478D3A5-1969-4CE6-AEAD-2D476E5529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15904" y="1589856"/>
                <a:ext cx="2953053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4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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5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5</m:t>
                      </m:r>
                    </m:oMath>
                  </m:oMathPara>
                </a14:m>
                <a:endParaRPr lang="en-US" sz="3200" baseline="-25000" dirty="0"/>
              </a:p>
            </p:txBody>
          </p:sp>
        </mc:Choice>
        <mc:Fallback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2478D3A5-1969-4CE6-AEAD-2D476E552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5904" y="1589856"/>
                <a:ext cx="2953053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6D2DB8F8-5D44-48A4-ABBA-76E74185D4EF}"/>
              </a:ext>
            </a:extLst>
          </p:cNvPr>
          <p:cNvSpPr txBox="1">
            <a:spLocks/>
          </p:cNvSpPr>
          <p:nvPr/>
        </p:nvSpPr>
        <p:spPr>
          <a:xfrm>
            <a:off x="8406007" y="1619607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F619A21D-9DB7-4578-8D57-D75E42A536B4}"/>
              </a:ext>
            </a:extLst>
          </p:cNvPr>
          <p:cNvSpPr/>
          <p:nvPr/>
        </p:nvSpPr>
        <p:spPr>
          <a:xfrm>
            <a:off x="6215904" y="1718656"/>
            <a:ext cx="5579043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E0102790-5782-4F98-A78C-9458A02A0E77}"/>
              </a:ext>
            </a:extLst>
          </p:cNvPr>
          <p:cNvSpPr/>
          <p:nvPr/>
        </p:nvSpPr>
        <p:spPr>
          <a:xfrm>
            <a:off x="9080410" y="1728280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5921DFF1-C93D-4601-93D3-07BD5854262C}"/>
              </a:ext>
            </a:extLst>
          </p:cNvPr>
          <p:cNvSpPr/>
          <p:nvPr/>
        </p:nvSpPr>
        <p:spPr>
          <a:xfrm>
            <a:off x="4058486" y="2729622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34313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330200" y="148310"/>
            <a:ext cx="8080555" cy="12386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  <a:endParaRPr lang="he-IL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מציין מיקום תוכן 4">
                <a:extLst>
                  <a:ext uri="{FF2B5EF4-FFF2-40B4-BE49-F238E27FC236}">
                    <a16:creationId xmlns:a16="http://schemas.microsoft.com/office/drawing/2014/main" id="{7AC6F803-5A76-4F76-8642-647051DA54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0200" y="2545502"/>
                <a:ext cx="11264900" cy="2673479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rm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he-IL" sz="3200" dirty="0">
                    <a:solidFill>
                      <a:srgbClr val="FF0000"/>
                    </a:solidFill>
                  </a:rPr>
                  <a:t>לא נכון! </a:t>
                </a:r>
              </a:p>
              <a:p>
                <a:pPr marL="0" indent="0" algn="l" rtl="0">
                  <a:buNone/>
                </a:pPr>
                <a:r>
                  <a:rPr lang="en-US" sz="2800" dirty="0"/>
                  <a:t>aba = </a:t>
                </a:r>
                <a:r>
                  <a:rPr lang="en-US" sz="2800" dirty="0">
                    <a:sym typeface="Symbol" panose="05050102010706020507" pitchFamily="18" charset="2"/>
                  </a:rPr>
                  <a:t> </a:t>
                </a:r>
                <a:r>
                  <a:rPr lang="en-US" sz="2800" dirty="0"/>
                  <a:t>∙</a:t>
                </a:r>
                <a:r>
                  <a:rPr lang="en-US" sz="2800" baseline="30000" dirty="0"/>
                  <a:t> </a:t>
                </a:r>
                <a:r>
                  <a:rPr lang="en-US" sz="2800" dirty="0"/>
                  <a:t>aba </a:t>
                </a:r>
                <a:r>
                  <a:rPr lang="en-US" sz="2800" dirty="0">
                    <a:sym typeface="Symbol" panose="05050102010706020507" pitchFamily="18" charset="2"/>
                  </a:rPr>
                  <a:t> </a:t>
                </a:r>
                <a:r>
                  <a:rPr lang="en-US" sz="2800" dirty="0"/>
                  <a:t>L</a:t>
                </a:r>
                <a:r>
                  <a:rPr lang="en-US" sz="2800" baseline="-25000" dirty="0"/>
                  <a:t>5 </a:t>
                </a:r>
                <a:r>
                  <a:rPr lang="en-US" sz="2800" dirty="0"/>
                  <a:t>( |</a:t>
                </a:r>
                <a:r>
                  <a:rPr lang="en-US" sz="2800" dirty="0">
                    <a:sym typeface="Symbol" panose="05050102010706020507" pitchFamily="18" charset="2"/>
                  </a:rPr>
                  <a:t>| mod 3 = </a:t>
                </a:r>
                <a:r>
                  <a:rPr lang="en-US" sz="2800" b="1" dirty="0">
                    <a:sym typeface="Symbol" panose="05050102010706020507" pitchFamily="18" charset="2"/>
                  </a:rPr>
                  <a:t>0</a:t>
                </a:r>
                <a:r>
                  <a:rPr lang="en-US" sz="2800" dirty="0">
                    <a:sym typeface="Symbol" panose="05050102010706020507" pitchFamily="18" charset="2"/>
                  </a:rPr>
                  <a:t> =</a:t>
                </a:r>
                <a:r>
                  <a:rPr lang="en-US" sz="2800" dirty="0"/>
                  <a:t> |aba| mod 3)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l" rtl="0">
                  <a:buNone/>
                </a:pPr>
                <a:r>
                  <a:rPr lang="en-US" sz="2800" dirty="0"/>
                  <a:t>aba </a:t>
                </a:r>
                <a:r>
                  <a:rPr lang="en-US" sz="2800" dirty="0">
                    <a:sym typeface="Symbol" panose="05050102010706020507" pitchFamily="18" charset="2"/>
                  </a:rPr>
                  <a:t>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e>
                    </m:acc>
                  </m:oMath>
                </a14:m>
                <a:endParaRPr lang="en-US" baseline="-25000" dirty="0"/>
              </a:p>
            </p:txBody>
          </p:sp>
        </mc:Choice>
        <mc:Fallback>
          <p:sp>
            <p:nvSpPr>
              <p:cNvPr id="5" name="מציין מיקום תוכן 4">
                <a:extLst>
                  <a:ext uri="{FF2B5EF4-FFF2-40B4-BE49-F238E27FC236}">
                    <a16:creationId xmlns:a16="http://schemas.microsoft.com/office/drawing/2014/main" id="{7AC6F803-5A76-4F76-8642-647051DA54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00" y="2545502"/>
                <a:ext cx="11264900" cy="2673479"/>
              </a:xfrm>
              <a:prstGeom prst="rect">
                <a:avLst/>
              </a:prstGeom>
              <a:blipFill>
                <a:blip r:embed="rId2"/>
                <a:stretch>
                  <a:fillRect l="-1082" r="-140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304800" y="1491864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175DCB5D-4F23-4480-A126-44920F488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30944" y="1433232"/>
                <a:ext cx="2442761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aba</m:t>
                      </m:r>
                      <m:r>
                        <m:rPr>
                          <m:nor/>
                        </m:rPr>
                        <a:rPr lang="en-US" sz="3200" dirty="0"/>
                        <m:t>  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baseline="-25000" dirty="0"/>
              </a:p>
            </p:txBody>
          </p:sp>
        </mc:Choice>
        <mc:Fallback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175DCB5D-4F23-4480-A126-44920F488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944" y="1433232"/>
                <a:ext cx="2442761" cy="9556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86DDEAE9-08BA-40D1-BF0F-279915FAC2BD}"/>
              </a:ext>
            </a:extLst>
          </p:cNvPr>
          <p:cNvSpPr txBox="1">
            <a:spLocks/>
          </p:cNvSpPr>
          <p:nvPr/>
        </p:nvSpPr>
        <p:spPr>
          <a:xfrm>
            <a:off x="8410755" y="1462983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AC6723BB-61E8-4B3C-9429-5B6E483F5FCB}"/>
              </a:ext>
            </a:extLst>
          </p:cNvPr>
          <p:cNvSpPr/>
          <p:nvPr/>
        </p:nvSpPr>
        <p:spPr>
          <a:xfrm>
            <a:off x="6999945" y="1562032"/>
            <a:ext cx="4799750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416F17BC-E357-4767-9574-32828FEE171D}"/>
              </a:ext>
            </a:extLst>
          </p:cNvPr>
          <p:cNvSpPr/>
          <p:nvPr/>
        </p:nvSpPr>
        <p:spPr>
          <a:xfrm>
            <a:off x="9085158" y="1571656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7269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14</a:t>
            </a:fld>
            <a:endParaRPr lang="he-IL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535AD7D-8460-43AD-AE7C-F9690D0554D0}"/>
              </a:ext>
            </a:extLst>
          </p:cNvPr>
          <p:cNvGrpSpPr/>
          <p:nvPr/>
        </p:nvGrpSpPr>
        <p:grpSpPr>
          <a:xfrm>
            <a:off x="5695577" y="3099486"/>
            <a:ext cx="1497403" cy="672603"/>
            <a:chOff x="1784359" y="2964029"/>
            <a:chExt cx="1497403" cy="672603"/>
          </a:xfrm>
        </p:grpSpPr>
        <p:cxnSp>
          <p:nvCxnSpPr>
            <p:cNvPr id="22" name="Line 271">
              <a:extLst>
                <a:ext uri="{FF2B5EF4-FFF2-40B4-BE49-F238E27FC236}">
                  <a16:creationId xmlns:a16="http://schemas.microsoft.com/office/drawing/2014/main" id="{7057E17C-A859-44F5-A18F-2BD202AC3F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845783" y="3335057"/>
              <a:ext cx="792000" cy="0"/>
            </a:xfrm>
            <a:prstGeom prst="line">
              <a:avLst/>
            </a:prstGeom>
            <a:ln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 Box 273">
              <a:extLst>
                <a:ext uri="{FF2B5EF4-FFF2-40B4-BE49-F238E27FC236}">
                  <a16:creationId xmlns:a16="http://schemas.microsoft.com/office/drawing/2014/main" id="{E751EB47-A345-4258-AD05-BAB52F2D4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4359" y="2964029"/>
              <a:ext cx="924825" cy="325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/>
              <a:r>
                <a:rPr lang="en-US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4" name="Oval 16">
              <a:extLst>
                <a:ext uri="{FF2B5EF4-FFF2-40B4-BE49-F238E27FC236}">
                  <a16:creationId xmlns:a16="http://schemas.microsoft.com/office/drawing/2014/main" id="{911A3076-77CF-4C86-9CDC-3C3220DF10FB}"/>
                </a:ext>
              </a:extLst>
            </p:cNvPr>
            <p:cNvSpPr/>
            <p:nvPr/>
          </p:nvSpPr>
          <p:spPr>
            <a:xfrm>
              <a:off x="2705762" y="3060632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504A82A-D96B-4FD1-B4E0-4C639C4C54B9}"/>
              </a:ext>
            </a:extLst>
          </p:cNvPr>
          <p:cNvGrpSpPr/>
          <p:nvPr/>
        </p:nvGrpSpPr>
        <p:grpSpPr>
          <a:xfrm>
            <a:off x="4538876" y="2863788"/>
            <a:ext cx="1491209" cy="2368446"/>
            <a:chOff x="627658" y="2728332"/>
            <a:chExt cx="1491209" cy="2368446"/>
          </a:xfrm>
        </p:grpSpPr>
        <p:sp>
          <p:nvSpPr>
            <p:cNvPr id="15" name="Text Box 273">
              <a:extLst>
                <a:ext uri="{FF2B5EF4-FFF2-40B4-BE49-F238E27FC236}">
                  <a16:creationId xmlns:a16="http://schemas.microsoft.com/office/drawing/2014/main" id="{DCAAF188-1D66-43D3-A2CC-F03D2E8B5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4042" y="4035721"/>
              <a:ext cx="924825" cy="325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/>
              <a:r>
                <a:rPr lang="en-US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endPara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9B761DD-48A9-420D-9A3F-8D2AEC78AF8A}"/>
                </a:ext>
              </a:extLst>
            </p:cNvPr>
            <p:cNvGrpSpPr/>
            <p:nvPr/>
          </p:nvGrpSpPr>
          <p:grpSpPr>
            <a:xfrm>
              <a:off x="627658" y="2728332"/>
              <a:ext cx="1154624" cy="2368446"/>
              <a:chOff x="627658" y="2728332"/>
              <a:chExt cx="1154624" cy="2368446"/>
            </a:xfrm>
          </p:grpSpPr>
          <p:sp>
            <p:nvSpPr>
              <p:cNvPr id="13" name="Oval 16">
                <a:extLst>
                  <a:ext uri="{FF2B5EF4-FFF2-40B4-BE49-F238E27FC236}">
                    <a16:creationId xmlns:a16="http://schemas.microsoft.com/office/drawing/2014/main" id="{EB4FF35B-059B-4999-89A0-7A0D3734BAD5}"/>
                  </a:ext>
                </a:extLst>
              </p:cNvPr>
              <p:cNvSpPr/>
              <p:nvPr/>
            </p:nvSpPr>
            <p:spPr>
              <a:xfrm>
                <a:off x="1187624" y="4520778"/>
                <a:ext cx="576000" cy="576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69879289-1158-4AF3-9F9C-B570059BFB54}"/>
                  </a:ext>
                </a:extLst>
              </p:cNvPr>
              <p:cNvCxnSpPr/>
              <p:nvPr/>
            </p:nvCxnSpPr>
            <p:spPr>
              <a:xfrm>
                <a:off x="627658" y="2728332"/>
                <a:ext cx="434999" cy="403101"/>
              </a:xfrm>
              <a:prstGeom prst="straightConnector1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58B66FE4-63C2-4601-8D10-FF0CA1792922}"/>
                  </a:ext>
                </a:extLst>
              </p:cNvPr>
              <p:cNvGrpSpPr/>
              <p:nvPr/>
            </p:nvGrpSpPr>
            <p:grpSpPr>
              <a:xfrm>
                <a:off x="1433676" y="3645024"/>
                <a:ext cx="83896" cy="834836"/>
                <a:chOff x="1463767" y="3645024"/>
                <a:chExt cx="83896" cy="834836"/>
              </a:xfrm>
            </p:grpSpPr>
            <p:cxnSp>
              <p:nvCxnSpPr>
                <p:cNvPr id="14" name="Line 271">
                  <a:extLst>
                    <a:ext uri="{FF2B5EF4-FFF2-40B4-BE49-F238E27FC236}">
                      <a16:creationId xmlns:a16="http://schemas.microsoft.com/office/drawing/2014/main" id="{96A33C7A-8909-41F8-A7EF-183A0FA7059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151663" y="4041024"/>
                  <a:ext cx="792000" cy="0"/>
                </a:xfrm>
                <a:prstGeom prst="line">
                  <a:avLst/>
                </a:prstGeom>
                <a:ln>
                  <a:tailEnd type="arrow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Line 271">
                  <a:extLst>
                    <a:ext uri="{FF2B5EF4-FFF2-40B4-BE49-F238E27FC236}">
                      <a16:creationId xmlns:a16="http://schemas.microsoft.com/office/drawing/2014/main" id="{C704442B-3E30-467A-98E5-47A1110C96F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067767" y="4083860"/>
                  <a:ext cx="792000" cy="0"/>
                </a:xfrm>
                <a:prstGeom prst="line">
                  <a:avLst/>
                </a:prstGeom>
                <a:ln>
                  <a:tailEnd type="arrow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Text Box 273">
                <a:extLst>
                  <a:ext uri="{FF2B5EF4-FFF2-40B4-BE49-F238E27FC236}">
                    <a16:creationId xmlns:a16="http://schemas.microsoft.com/office/drawing/2014/main" id="{DEB3FFAE-1A3E-4F13-BEE8-34C2DD9A0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457" y="3605265"/>
                <a:ext cx="924825" cy="32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 rtl="0"/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</a:t>
                </a:r>
                <a:endParaRPr lang="en-US" sz="2000" b="1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29" name="Oval 16">
                <a:extLst>
                  <a:ext uri="{FF2B5EF4-FFF2-40B4-BE49-F238E27FC236}">
                    <a16:creationId xmlns:a16="http://schemas.microsoft.com/office/drawing/2014/main" id="{8DEB45CB-9041-4F7B-B4F6-0301218B4F8A}"/>
                  </a:ext>
                </a:extLst>
              </p:cNvPr>
              <p:cNvSpPr/>
              <p:nvPr/>
            </p:nvSpPr>
            <p:spPr>
              <a:xfrm>
                <a:off x="1187624" y="3069024"/>
                <a:ext cx="576000" cy="576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" name="מלבן 9">
            <a:extLst>
              <a:ext uri="{FF2B5EF4-FFF2-40B4-BE49-F238E27FC236}">
                <a16:creationId xmlns:a16="http://schemas.microsoft.com/office/drawing/2014/main" id="{6A29FB74-2254-4B40-A4EC-811EC3B40F5E}"/>
              </a:ext>
            </a:extLst>
          </p:cNvPr>
          <p:cNvSpPr/>
          <p:nvPr/>
        </p:nvSpPr>
        <p:spPr>
          <a:xfrm>
            <a:off x="4289255" y="1439312"/>
            <a:ext cx="3613490" cy="652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 | n ≥ 0}</a:t>
            </a:r>
            <a:r>
              <a:rPr lang="he-IL" sz="3200" dirty="0"/>
              <a:t> </a:t>
            </a:r>
            <a:endParaRPr lang="en-US" sz="3200" dirty="0"/>
          </a:p>
        </p:txBody>
      </p:sp>
      <p:sp>
        <p:nvSpPr>
          <p:cNvPr id="27" name="כותרת 1">
            <a:extLst>
              <a:ext uri="{FF2B5EF4-FFF2-40B4-BE49-F238E27FC236}">
                <a16:creationId xmlns:a16="http://schemas.microsoft.com/office/drawing/2014/main" id="{38BF8E4B-666E-47A8-B1F5-7B9814846067}"/>
              </a:ext>
            </a:extLst>
          </p:cNvPr>
          <p:cNvSpPr txBox="1">
            <a:spLocks/>
          </p:cNvSpPr>
          <p:nvPr/>
        </p:nvSpPr>
        <p:spPr>
          <a:xfrm>
            <a:off x="1176528" y="304534"/>
            <a:ext cx="9802368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/>
              <a:t>הוכחת רגולריות ע"י אוטומט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013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15</a:t>
            </a:fld>
            <a:endParaRPr lang="he-IL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8F6E65A-A792-4CCD-BA2B-BED662FECCDA}"/>
              </a:ext>
            </a:extLst>
          </p:cNvPr>
          <p:cNvGrpSpPr/>
          <p:nvPr/>
        </p:nvGrpSpPr>
        <p:grpSpPr>
          <a:xfrm>
            <a:off x="2858953" y="2936209"/>
            <a:ext cx="2945148" cy="2039575"/>
            <a:chOff x="1296853" y="2936208"/>
            <a:chExt cx="2945148" cy="2039575"/>
          </a:xfrm>
        </p:grpSpPr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EB4FF35B-059B-4999-89A0-7A0D3734BAD5}"/>
                </a:ext>
              </a:extLst>
            </p:cNvPr>
            <p:cNvSpPr/>
            <p:nvPr/>
          </p:nvSpPr>
          <p:spPr>
            <a:xfrm>
              <a:off x="3666001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9879289-1158-4AF3-9F9C-B570059BFB54}"/>
                </a:ext>
              </a:extLst>
            </p:cNvPr>
            <p:cNvCxnSpPr/>
            <p:nvPr/>
          </p:nvCxnSpPr>
          <p:spPr>
            <a:xfrm>
              <a:off x="1296853" y="2936208"/>
              <a:ext cx="434999" cy="403101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9" name="Oval 16">
              <a:extLst>
                <a:ext uri="{FF2B5EF4-FFF2-40B4-BE49-F238E27FC236}">
                  <a16:creationId xmlns:a16="http://schemas.microsoft.com/office/drawing/2014/main" id="{B5F6AE71-CD28-48EB-AE68-066F32DDDC0A}"/>
                </a:ext>
              </a:extLst>
            </p:cNvPr>
            <p:cNvSpPr/>
            <p:nvPr/>
          </p:nvSpPr>
          <p:spPr>
            <a:xfrm>
              <a:off x="1891003" y="3268508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1" name="Oval 16">
              <a:extLst>
                <a:ext uri="{FF2B5EF4-FFF2-40B4-BE49-F238E27FC236}">
                  <a16:creationId xmlns:a16="http://schemas.microsoft.com/office/drawing/2014/main" id="{0785EBE5-45BA-4CC9-BE7E-906F56E65D5A}"/>
                </a:ext>
              </a:extLst>
            </p:cNvPr>
            <p:cNvSpPr/>
            <p:nvPr/>
          </p:nvSpPr>
          <p:spPr>
            <a:xfrm>
              <a:off x="2789303" y="4399783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04CB404-AFDD-474F-B94A-9EDAD1CD6567}"/>
                </a:ext>
              </a:extLst>
            </p:cNvPr>
            <p:cNvGrpSpPr/>
            <p:nvPr/>
          </p:nvGrpSpPr>
          <p:grpSpPr>
            <a:xfrm>
              <a:off x="3314531" y="3929765"/>
              <a:ext cx="726937" cy="497936"/>
              <a:chOff x="6161384" y="4739656"/>
              <a:chExt cx="726937" cy="497936"/>
            </a:xfrm>
          </p:grpSpPr>
          <p:cxnSp>
            <p:nvCxnSpPr>
              <p:cNvPr id="32" name="Line 271">
                <a:extLst>
                  <a:ext uri="{FF2B5EF4-FFF2-40B4-BE49-F238E27FC236}">
                    <a16:creationId xmlns:a16="http://schemas.microsoft.com/office/drawing/2014/main" id="{3890E6F5-6917-499B-89F6-D858743729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61384" y="4739656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6AF0449-716A-4BAF-9BFD-C4FE8347ECE1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AFBA818-71CC-4C25-ADFB-079AA20142AE}"/>
                </a:ext>
              </a:extLst>
            </p:cNvPr>
            <p:cNvGrpSpPr/>
            <p:nvPr/>
          </p:nvGrpSpPr>
          <p:grpSpPr>
            <a:xfrm>
              <a:off x="2626520" y="3196233"/>
              <a:ext cx="901567" cy="369332"/>
              <a:chOff x="5479407" y="3772234"/>
              <a:chExt cx="901567" cy="369332"/>
            </a:xfrm>
          </p:grpSpPr>
          <p:cxnSp>
            <p:nvCxnSpPr>
              <p:cNvPr id="38" name="Line 271">
                <a:extLst>
                  <a:ext uri="{FF2B5EF4-FFF2-40B4-BE49-F238E27FC236}">
                    <a16:creationId xmlns:a16="http://schemas.microsoft.com/office/drawing/2014/main" id="{A4B6B748-9F05-40D0-A779-37D64E57206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79407" y="4129213"/>
                <a:ext cx="901567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9B5488B-B9E4-4956-B603-B797BAD6E05C}"/>
                  </a:ext>
                </a:extLst>
              </p:cNvPr>
              <p:cNvSpPr txBox="1"/>
              <p:nvPr/>
            </p:nvSpPr>
            <p:spPr>
              <a:xfrm>
                <a:off x="5629817" y="3772234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A514991-689D-4D13-8CD5-6E6B2F5A8C41}"/>
                </a:ext>
              </a:extLst>
            </p:cNvPr>
            <p:cNvGrpSpPr/>
            <p:nvPr/>
          </p:nvGrpSpPr>
          <p:grpSpPr>
            <a:xfrm>
              <a:off x="2171121" y="3871338"/>
              <a:ext cx="678203" cy="497936"/>
              <a:chOff x="6370230" y="4681229"/>
              <a:chExt cx="678203" cy="497936"/>
            </a:xfrm>
          </p:grpSpPr>
          <p:cxnSp>
            <p:nvCxnSpPr>
              <p:cNvPr id="41" name="Line 271">
                <a:extLst>
                  <a:ext uri="{FF2B5EF4-FFF2-40B4-BE49-F238E27FC236}">
                    <a16:creationId xmlns:a16="http://schemas.microsoft.com/office/drawing/2014/main" id="{1C6905FD-3186-4730-BF88-E91DFE90AE8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6677437" y="4681229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3B80BAF-2912-481E-B1A3-9B87E9F1807F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A422ADF-0638-40F5-A2C5-1602227703F4}"/>
              </a:ext>
            </a:extLst>
          </p:cNvPr>
          <p:cNvGrpSpPr/>
          <p:nvPr/>
        </p:nvGrpSpPr>
        <p:grpSpPr>
          <a:xfrm>
            <a:off x="3783024" y="2420888"/>
            <a:ext cx="2970755" cy="772284"/>
            <a:chOff x="2897389" y="2987660"/>
            <a:chExt cx="2970755" cy="772284"/>
          </a:xfrm>
        </p:grpSpPr>
        <p:sp>
          <p:nvSpPr>
            <p:cNvPr id="55" name="Curved Down Arrow 30">
              <a:extLst>
                <a:ext uri="{FF2B5EF4-FFF2-40B4-BE49-F238E27FC236}">
                  <a16:creationId xmlns:a16="http://schemas.microsoft.com/office/drawing/2014/main" id="{0B032EE4-C242-4726-A59A-08EED6273804}"/>
                </a:ext>
              </a:extLst>
            </p:cNvPr>
            <p:cNvSpPr/>
            <p:nvPr/>
          </p:nvSpPr>
          <p:spPr>
            <a:xfrm>
              <a:off x="2897389" y="3307673"/>
              <a:ext cx="2970755" cy="452271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C89E39E-BFE9-4332-9302-0022174C050B}"/>
                </a:ext>
              </a:extLst>
            </p:cNvPr>
            <p:cNvSpPr/>
            <p:nvPr/>
          </p:nvSpPr>
          <p:spPr>
            <a:xfrm>
              <a:off x="4123721" y="2987660"/>
              <a:ext cx="518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D2763E6-B08A-431E-9CBB-D5AED41D74EA}"/>
              </a:ext>
            </a:extLst>
          </p:cNvPr>
          <p:cNvGrpSpPr/>
          <p:nvPr/>
        </p:nvGrpSpPr>
        <p:grpSpPr>
          <a:xfrm rot="2398915">
            <a:off x="5604304" y="4143910"/>
            <a:ext cx="1750277" cy="407386"/>
            <a:chOff x="2943564" y="3530618"/>
            <a:chExt cx="2597150" cy="407386"/>
          </a:xfrm>
        </p:grpSpPr>
        <p:sp>
          <p:nvSpPr>
            <p:cNvPr id="57" name="Curved Down Arrow 30">
              <a:extLst>
                <a:ext uri="{FF2B5EF4-FFF2-40B4-BE49-F238E27FC236}">
                  <a16:creationId xmlns:a16="http://schemas.microsoft.com/office/drawing/2014/main" id="{65A5C016-6552-4F39-B09B-146F3DFD22D4}"/>
                </a:ext>
              </a:extLst>
            </p:cNvPr>
            <p:cNvSpPr/>
            <p:nvPr/>
          </p:nvSpPr>
          <p:spPr>
            <a:xfrm rot="21401552" flipV="1">
              <a:off x="2943564" y="3763947"/>
              <a:ext cx="2597150" cy="174057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AF2D59D-5DA7-48EF-B31B-85F6820058C8}"/>
                </a:ext>
              </a:extLst>
            </p:cNvPr>
            <p:cNvSpPr/>
            <p:nvPr/>
          </p:nvSpPr>
          <p:spPr>
            <a:xfrm>
              <a:off x="3021044" y="3530618"/>
              <a:ext cx="768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D427B01-D896-4BD5-81BC-3678788AC4B5}"/>
              </a:ext>
            </a:extLst>
          </p:cNvPr>
          <p:cNvGrpSpPr/>
          <p:nvPr/>
        </p:nvGrpSpPr>
        <p:grpSpPr>
          <a:xfrm>
            <a:off x="6522838" y="3196233"/>
            <a:ext cx="2165451" cy="1821336"/>
            <a:chOff x="4998837" y="3196233"/>
            <a:chExt cx="2165451" cy="1821336"/>
          </a:xfrm>
        </p:grpSpPr>
        <p:sp>
          <p:nvSpPr>
            <p:cNvPr id="43" name="Oval 16">
              <a:extLst>
                <a:ext uri="{FF2B5EF4-FFF2-40B4-BE49-F238E27FC236}">
                  <a16:creationId xmlns:a16="http://schemas.microsoft.com/office/drawing/2014/main" id="{96EE3875-E3B0-4136-B730-CBBB7F8C328D}"/>
                </a:ext>
              </a:extLst>
            </p:cNvPr>
            <p:cNvSpPr/>
            <p:nvPr/>
          </p:nvSpPr>
          <p:spPr>
            <a:xfrm>
              <a:off x="4998837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C9CF58D0-275C-4E36-8F9A-E09C0977E0FE}"/>
                </a:ext>
              </a:extLst>
            </p:cNvPr>
            <p:cNvSpPr/>
            <p:nvPr/>
          </p:nvSpPr>
          <p:spPr>
            <a:xfrm>
              <a:off x="5753075" y="4441569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5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1126A9E-C89B-400A-82D6-9B7B02EC1EA8}"/>
                </a:ext>
              </a:extLst>
            </p:cNvPr>
            <p:cNvGrpSpPr/>
            <p:nvPr/>
          </p:nvGrpSpPr>
          <p:grpSpPr>
            <a:xfrm>
              <a:off x="6303458" y="3929765"/>
              <a:ext cx="726937" cy="497936"/>
              <a:chOff x="6161384" y="4739656"/>
              <a:chExt cx="726937" cy="497936"/>
            </a:xfrm>
          </p:grpSpPr>
          <p:cxnSp>
            <p:nvCxnSpPr>
              <p:cNvPr id="47" name="Line 271">
                <a:extLst>
                  <a:ext uri="{FF2B5EF4-FFF2-40B4-BE49-F238E27FC236}">
                    <a16:creationId xmlns:a16="http://schemas.microsoft.com/office/drawing/2014/main" id="{679674AF-4036-48B5-9863-635449C0584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61384" y="4739656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9059435-4998-41D3-8287-553E69A22684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DE8AC98E-24BB-4B42-B279-07EA5007F0BB}"/>
                </a:ext>
              </a:extLst>
            </p:cNvPr>
            <p:cNvGrpSpPr/>
            <p:nvPr/>
          </p:nvGrpSpPr>
          <p:grpSpPr>
            <a:xfrm>
              <a:off x="5615447" y="3196233"/>
              <a:ext cx="901567" cy="369332"/>
              <a:chOff x="5479407" y="3772234"/>
              <a:chExt cx="901567" cy="369332"/>
            </a:xfrm>
          </p:grpSpPr>
          <p:cxnSp>
            <p:nvCxnSpPr>
              <p:cNvPr id="50" name="Line 271">
                <a:extLst>
                  <a:ext uri="{FF2B5EF4-FFF2-40B4-BE49-F238E27FC236}">
                    <a16:creationId xmlns:a16="http://schemas.microsoft.com/office/drawing/2014/main" id="{8E564891-FB34-43B3-B4B2-2CECE70F76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79407" y="4129213"/>
                <a:ext cx="901567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B598C8E-FC39-4239-A09F-792576C3B5D4}"/>
                  </a:ext>
                </a:extLst>
              </p:cNvPr>
              <p:cNvSpPr txBox="1"/>
              <p:nvPr/>
            </p:nvSpPr>
            <p:spPr>
              <a:xfrm>
                <a:off x="5629817" y="3772234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26E15B4-2E15-4FC9-8BD0-F04AD43E3419}"/>
                </a:ext>
              </a:extLst>
            </p:cNvPr>
            <p:cNvGrpSpPr/>
            <p:nvPr/>
          </p:nvGrpSpPr>
          <p:grpSpPr>
            <a:xfrm>
              <a:off x="5160048" y="3871338"/>
              <a:ext cx="678203" cy="497936"/>
              <a:chOff x="6370230" y="4681229"/>
              <a:chExt cx="678203" cy="497936"/>
            </a:xfrm>
          </p:grpSpPr>
          <p:cxnSp>
            <p:nvCxnSpPr>
              <p:cNvPr id="53" name="Line 271">
                <a:extLst>
                  <a:ext uri="{FF2B5EF4-FFF2-40B4-BE49-F238E27FC236}">
                    <a16:creationId xmlns:a16="http://schemas.microsoft.com/office/drawing/2014/main" id="{25F3C515-0011-4365-94F2-E59304B2D8B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6677437" y="4681229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6A5467F-CBA3-468B-83CA-E28FE476453F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Oval 16">
              <a:extLst>
                <a:ext uri="{FF2B5EF4-FFF2-40B4-BE49-F238E27FC236}">
                  <a16:creationId xmlns:a16="http://schemas.microsoft.com/office/drawing/2014/main" id="{CDE2F8A2-3F64-4D7C-9200-7D8B4DBA75D7}"/>
                </a:ext>
              </a:extLst>
            </p:cNvPr>
            <p:cNvSpPr/>
            <p:nvPr/>
          </p:nvSpPr>
          <p:spPr>
            <a:xfrm>
              <a:off x="6588288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4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AB15E0C-C262-49DE-985B-CD661B9B0447}"/>
              </a:ext>
            </a:extLst>
          </p:cNvPr>
          <p:cNvGrpSpPr/>
          <p:nvPr/>
        </p:nvGrpSpPr>
        <p:grpSpPr>
          <a:xfrm rot="20734023">
            <a:off x="4337920" y="4526649"/>
            <a:ext cx="4682701" cy="892206"/>
            <a:chOff x="2592511" y="3307673"/>
            <a:chExt cx="3069938" cy="452271"/>
          </a:xfrm>
        </p:grpSpPr>
        <p:sp>
          <p:nvSpPr>
            <p:cNvPr id="61" name="Curved Down Arrow 30">
              <a:extLst>
                <a:ext uri="{FF2B5EF4-FFF2-40B4-BE49-F238E27FC236}">
                  <a16:creationId xmlns:a16="http://schemas.microsoft.com/office/drawing/2014/main" id="{69FA9518-F97B-4F61-8C5F-9A28917BBC35}"/>
                </a:ext>
              </a:extLst>
            </p:cNvPr>
            <p:cNvSpPr/>
            <p:nvPr/>
          </p:nvSpPr>
          <p:spPr>
            <a:xfrm flipV="1">
              <a:off x="2897390" y="3307673"/>
              <a:ext cx="2765059" cy="452271"/>
            </a:xfrm>
            <a:prstGeom prst="curvedDownArrow">
              <a:avLst>
                <a:gd name="adj1" fmla="val 0"/>
                <a:gd name="adj2" fmla="val 25363"/>
                <a:gd name="adj3" fmla="val 18514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D69C34-066C-4085-9616-BA436CE9C21B}"/>
                </a:ext>
              </a:extLst>
            </p:cNvPr>
            <p:cNvSpPr/>
            <p:nvPr/>
          </p:nvSpPr>
          <p:spPr>
            <a:xfrm>
              <a:off x="2592511" y="3361488"/>
              <a:ext cx="339656" cy="1872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" name="כותרת 1">
            <a:extLst>
              <a:ext uri="{FF2B5EF4-FFF2-40B4-BE49-F238E27FC236}">
                <a16:creationId xmlns:a16="http://schemas.microsoft.com/office/drawing/2014/main" id="{016471C2-E19C-4651-B0D7-81178E2C13F1}"/>
              </a:ext>
            </a:extLst>
          </p:cNvPr>
          <p:cNvSpPr txBox="1">
            <a:spLocks/>
          </p:cNvSpPr>
          <p:nvPr/>
        </p:nvSpPr>
        <p:spPr>
          <a:xfrm>
            <a:off x="1176528" y="304534"/>
            <a:ext cx="9802368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/>
              <a:t>הוכחת רגולריות ע"י אוטומט</a:t>
            </a:r>
            <a:endParaRPr lang="he-IL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A22BEA39-D5D3-465A-987A-4A10855E5AD6}"/>
              </a:ext>
            </a:extLst>
          </p:cNvPr>
          <p:cNvSpPr/>
          <p:nvPr/>
        </p:nvSpPr>
        <p:spPr>
          <a:xfrm>
            <a:off x="2559837" y="1328250"/>
            <a:ext cx="7633821" cy="6477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</a:p>
        </p:txBody>
      </p:sp>
    </p:spTree>
    <p:extLst>
      <p:ext uri="{BB962C8B-B14F-4D97-AF65-F5344CB8AC3E}">
        <p14:creationId xmlns:p14="http://schemas.microsoft.com/office/powerpoint/2010/main" val="11236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15448"/>
            <a:ext cx="10752236" cy="720000"/>
          </a:xfrm>
        </p:spPr>
        <p:txBody>
          <a:bodyPr/>
          <a:lstStyle/>
          <a:p>
            <a:r>
              <a:rPr lang="he-IL" dirty="0"/>
              <a:t>לאחר ההפסקה נמשיך לתרגל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4726487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</p:spTree>
    <p:extLst>
      <p:ext uri="{BB962C8B-B14F-4D97-AF65-F5344CB8AC3E}">
        <p14:creationId xmlns:p14="http://schemas.microsoft.com/office/powerpoint/2010/main" val="41358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65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18</a:t>
            </a:fld>
            <a:endParaRPr lang="he-I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60385" y="1214080"/>
                <a:ext cx="11558194" cy="39808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e-IL" sz="2800" dirty="0"/>
                  <a:t>בעבור כל אות בא"ב {</a:t>
                </a:r>
                <a:r>
                  <a:rPr lang="en-US" sz="2800" dirty="0"/>
                  <a:t>0, 1</a:t>
                </a:r>
                <a:r>
                  <a:rPr lang="he-IL" sz="2800" dirty="0"/>
                  <a:t>} נגדיר פעולת "ניגוד", שמסומנת באמצעות ~ באופן הזה:</a:t>
                </a:r>
              </a:p>
              <a:p>
                <a:pPr algn="ctr" rtl="0"/>
                <a:r>
                  <a:rPr lang="he-IL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,   </m:t>
                    </m:r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 algn="l" rtl="0"/>
                <a:endParaRPr lang="he-IL" sz="2800" dirty="0"/>
              </a:p>
              <a:p>
                <a:r>
                  <a:rPr lang="he-IL" sz="2800" dirty="0"/>
                  <a:t>בעבור כל מילה מעל הא"ב {</a:t>
                </a:r>
                <a:r>
                  <a:rPr lang="en-US" sz="2800" dirty="0"/>
                  <a:t>0, 1</a:t>
                </a:r>
                <a:r>
                  <a:rPr lang="he-IL" sz="2800" dirty="0"/>
                  <a:t>} נגדיר פעולת "ניגוד" באופן הזה:</a:t>
                </a:r>
              </a:p>
              <a:p>
                <a:r>
                  <a:rPr lang="he-IL" sz="2800" dirty="0"/>
                  <a:t>אם </a:t>
                </a:r>
                <a:r>
                  <a:rPr lang="en-US" sz="2800" dirty="0"/>
                  <a:t>w = a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a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a</a:t>
                </a:r>
                <a:r>
                  <a:rPr lang="en-US" sz="2800" baseline="-25000" dirty="0"/>
                  <a:t>3</a:t>
                </a:r>
                <a:r>
                  <a:rPr lang="en-US" sz="2800" dirty="0"/>
                  <a:t>…a</a:t>
                </a:r>
                <a:r>
                  <a:rPr lang="en-US" sz="2800" baseline="-25000" dirty="0"/>
                  <a:t>n</a:t>
                </a:r>
                <a:r>
                  <a:rPr lang="he-IL" sz="2800" dirty="0"/>
                  <a:t> </a:t>
                </a:r>
              </a:p>
              <a:p>
                <a:r>
                  <a:rPr lang="he-IL" sz="2800" dirty="0"/>
                  <a:t>אזי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dirty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he-IL" sz="2800" dirty="0"/>
                  <a:t>, </a:t>
                </a:r>
              </a:p>
              <a:p>
                <a:r>
                  <a:rPr lang="he-IL" sz="2800" dirty="0"/>
                  <a:t>עבור </a:t>
                </a:r>
                <a:r>
                  <a:rPr lang="el-GR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he-IL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המילה הריקה </a:t>
                </a:r>
                <a:r>
                  <a:rPr lang="he-IL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l-GR" sz="2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ε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ε</a:t>
                </a:r>
                <a:endParaRPr lang="en-US" sz="2800" dirty="0"/>
              </a:p>
              <a:p>
                <a:pPr>
                  <a:tabLst>
                    <a:tab pos="1252538" algn="l"/>
                  </a:tabLst>
                </a:pPr>
                <a:endParaRPr lang="en-US" sz="2800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5" y="1214080"/>
                <a:ext cx="11558194" cy="3980833"/>
              </a:xfrm>
              <a:prstGeom prst="rect">
                <a:avLst/>
              </a:prstGeom>
              <a:blipFill>
                <a:blip r:embed="rId3"/>
                <a:stretch>
                  <a:fillRect t="-1531" r="-10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כותרת 1">
            <a:extLst>
              <a:ext uri="{FF2B5EF4-FFF2-40B4-BE49-F238E27FC236}">
                <a16:creationId xmlns:a16="http://schemas.microsoft.com/office/drawing/2014/main" id="{DBDFD3ED-AE9B-41EC-80F7-225F1B742FE9}"/>
              </a:ext>
            </a:extLst>
          </p:cNvPr>
          <p:cNvSpPr txBox="1">
            <a:spLocks/>
          </p:cNvSpPr>
          <p:nvPr/>
        </p:nvSpPr>
        <p:spPr>
          <a:xfrm>
            <a:off x="1630391" y="277721"/>
            <a:ext cx="8749577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 dirty="0"/>
              <a:t>תרגיל מתוך מבחן בגרות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מציין מיקום טקסט 2">
                <a:extLst>
                  <a:ext uri="{FF2B5EF4-FFF2-40B4-BE49-F238E27FC236}">
                    <a16:creationId xmlns:a16="http://schemas.microsoft.com/office/drawing/2014/main" id="{7ABC94AF-5A0C-45F9-A09C-D464A17648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37270" y="5180439"/>
                <a:ext cx="5917459" cy="461665"/>
              </a:xfrm>
              <a:prstGeom prst="rect">
                <a:avLst/>
              </a:prstGeom>
              <a:solidFill>
                <a:srgbClr val="6CF0FF"/>
              </a:solidFill>
              <a:ln w="8572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>
                <a:defPPr>
                  <a:defRPr lang="he-IL"/>
                </a:defPPr>
                <a:lvl1pPr algn="ctr">
                  <a:defRPr sz="2800"/>
                </a:lvl1pPr>
                <a:lvl2pPr marL="4572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8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he-IL" sz="2400" b="1" dirty="0"/>
                  <a:t>דוגמה</a:t>
                </a:r>
                <a:r>
                  <a:rPr lang="he-IL" sz="2400" dirty="0"/>
                  <a:t> - אם </a:t>
                </a:r>
                <a:r>
                  <a:rPr lang="en-US" sz="2400" dirty="0"/>
                  <a:t>w = 10010</a:t>
                </a:r>
                <a:r>
                  <a:rPr lang="he-IL" sz="2400" dirty="0"/>
                  <a:t> אזי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  <m:r>
                      <a:rPr lang="he-IL" sz="2400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he-IL" sz="2400" dirty="0">
                        <a:latin typeface="Cambria Math" panose="02040503050406030204" pitchFamily="18" charset="0"/>
                      </a:rPr>
                      <m:t>01101</m:t>
                    </m:r>
                  </m:oMath>
                </a14:m>
                <a:endParaRPr lang="he-IL" sz="2400" dirty="0"/>
              </a:p>
            </p:txBody>
          </p:sp>
        </mc:Choice>
        <mc:Fallback>
          <p:sp>
            <p:nvSpPr>
              <p:cNvPr id="6" name="מציין מיקום טקסט 2">
                <a:extLst>
                  <a:ext uri="{FF2B5EF4-FFF2-40B4-BE49-F238E27FC236}">
                    <a16:creationId xmlns:a16="http://schemas.microsoft.com/office/drawing/2014/main" id="{7ABC94AF-5A0C-45F9-A09C-D464A1764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270" y="5180439"/>
                <a:ext cx="5917459" cy="461665"/>
              </a:xfrm>
              <a:prstGeom prst="rect">
                <a:avLst/>
              </a:prstGeom>
              <a:blipFill>
                <a:blip r:embed="rId4"/>
                <a:stretch>
                  <a:fillRect t="-1111" b="-16667"/>
                </a:stretch>
              </a:blipFill>
              <a:ln w="8572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73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19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50331" y="2877109"/>
            <a:ext cx="11168569" cy="2485606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</a:t>
            </a:r>
            <a:r>
              <a:rPr lang="en-US" sz="3200" baseline="30000" dirty="0"/>
              <a:t>n</a:t>
            </a:r>
            <a:r>
              <a:rPr lang="en-US" sz="3200" dirty="0"/>
              <a:t>	| 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L</a:t>
            </a:r>
            <a:r>
              <a:rPr lang="en-US" sz="3200" baseline="-25000" dirty="0"/>
              <a:t>A</a:t>
            </a:r>
            <a:endParaRPr lang="en-US" sz="3200" dirty="0"/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{0</a:t>
            </a:r>
            <a:r>
              <a:rPr lang="en-US" sz="3200" baseline="30000" dirty="0"/>
              <a:t>n</a:t>
            </a:r>
            <a:r>
              <a:rPr lang="en-US" sz="3200" dirty="0"/>
              <a:t>1</a:t>
            </a:r>
            <a:r>
              <a:rPr lang="en-US" sz="3200" baseline="30000" dirty="0"/>
              <a:t>n </a:t>
            </a:r>
            <a:r>
              <a:rPr lang="en-US" sz="3200" dirty="0"/>
              <a:t>| 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20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3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מלבן 2">
            <a:extLst>
              <a:ext uri="{FF2B5EF4-FFF2-40B4-BE49-F238E27FC236}">
                <a16:creationId xmlns:a16="http://schemas.microsoft.com/office/drawing/2014/main" id="{61AEE248-CE7A-45D8-BA9A-B5F766AA7414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3EED1B96-8B60-46BB-8331-82FD6D8DD095}"/>
              </a:ext>
            </a:extLst>
          </p:cNvPr>
          <p:cNvSpPr/>
          <p:nvPr/>
        </p:nvSpPr>
        <p:spPr>
          <a:xfrm>
            <a:off x="4152198" y="1945452"/>
            <a:ext cx="38876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4400" dirty="0"/>
              <a:t>L = {0</a:t>
            </a:r>
            <a:r>
              <a:rPr lang="en-US" sz="4400" baseline="30000" dirty="0"/>
              <a:t>n</a:t>
            </a:r>
            <a:r>
              <a:rPr lang="en-US" sz="4400" dirty="0"/>
              <a:t> | n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4400" dirty="0"/>
              <a:t>}</a:t>
            </a:r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119E481A-FD66-42C9-8635-A77C502DBD3D}"/>
              </a:ext>
            </a:extLst>
          </p:cNvPr>
          <p:cNvSpPr/>
          <p:nvPr/>
        </p:nvSpPr>
        <p:spPr>
          <a:xfrm>
            <a:off x="4152198" y="1929857"/>
            <a:ext cx="4064000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8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364984" y="1538300"/>
            <a:ext cx="12028713" cy="1028268"/>
          </a:xfrm>
        </p:spPr>
        <p:txBody>
          <a:bodyPr/>
          <a:lstStyle/>
          <a:p>
            <a:r>
              <a:rPr lang="he-IL" sz="4800" dirty="0"/>
              <a:t>שפות רגולריות </a:t>
            </a:r>
            <a:br>
              <a:rPr lang="en-US" sz="4800" dirty="0"/>
            </a:br>
            <a:r>
              <a:rPr lang="he-IL" sz="4800" dirty="0"/>
              <a:t>וחסרות הקשר - תרגול ג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6879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979340" y="35292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  <a:p>
            <a:r>
              <a:rPr lang="he-IL" dirty="0">
                <a:sym typeface="Varela Round"/>
              </a:rPr>
              <a:t>מורה בודקת: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20</a:t>
            </a:fld>
            <a:endParaRPr lang="he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50330" y="2682955"/>
                <a:ext cx="11168569" cy="2462756"/>
              </a:xfrm>
            </p:spPr>
            <p:txBody>
              <a:bodyPr>
                <a:noAutofit/>
              </a:bodyPr>
              <a:lstStyle/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1</a:t>
                </a:r>
                <a:r>
                  <a:rPr lang="en-US" sz="3200" dirty="0"/>
                  <a:t> = {1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3200" dirty="0"/>
                  <a:t>1} 		</a:t>
                </a:r>
              </a:p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2</a:t>
                </a:r>
                <a:r>
                  <a:rPr lang="en-US" sz="3200" dirty="0"/>
                  <a:t> = {0R(w)0}</a:t>
                </a:r>
              </a:p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3</a:t>
                </a:r>
                <a:r>
                  <a:rPr lang="en-US" sz="3200" dirty="0"/>
                  <a:t> = {0w01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3200" dirty="0"/>
                  <a:t>1}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50330" y="2682955"/>
                <a:ext cx="11168569" cy="2462756"/>
              </a:xfrm>
              <a:blipFill>
                <a:blip r:embed="rId3"/>
                <a:stretch>
                  <a:fillRect l="-1364" b="-44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4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03B7E76F-12EE-463F-9C71-CF13ADDBCA74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256DAE00-1587-4BE1-9C92-7F8209108704}"/>
              </a:ext>
            </a:extLst>
          </p:cNvPr>
          <p:cNvSpPr/>
          <p:nvPr/>
        </p:nvSpPr>
        <p:spPr>
          <a:xfrm>
            <a:off x="226259" y="5362715"/>
            <a:ext cx="3223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המילים </a:t>
            </a:r>
            <a:r>
              <a:rPr lang="en-US" dirty="0"/>
              <a:t>w</a:t>
            </a:r>
            <a:r>
              <a:rPr lang="he-IL" dirty="0"/>
              <a:t>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56786EBC-1D50-4F0E-85AA-6328769FBA48}"/>
              </a:ext>
            </a:extLst>
          </p:cNvPr>
          <p:cNvSpPr/>
          <p:nvPr/>
        </p:nvSpPr>
        <p:spPr>
          <a:xfrm>
            <a:off x="2673776" y="1983241"/>
            <a:ext cx="7531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3600" dirty="0"/>
              <a:t>L = {0w0 | {0,1} </a:t>
            </a:r>
            <a:r>
              <a:rPr lang="he-IL" sz="3600" dirty="0"/>
              <a:t> מילה מעל הא"ב</a:t>
            </a:r>
            <a:r>
              <a:rPr lang="en-US" sz="3600" dirty="0"/>
              <a:t>w} 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DCD5AF7B-C686-49EC-ABEE-D04EBCB0845B}"/>
              </a:ext>
            </a:extLst>
          </p:cNvPr>
          <p:cNvSpPr/>
          <p:nvPr/>
        </p:nvSpPr>
        <p:spPr>
          <a:xfrm>
            <a:off x="2673776" y="1929857"/>
            <a:ext cx="7531229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958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21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50331" y="2833863"/>
            <a:ext cx="11168569" cy="3421486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</a:t>
            </a:r>
            <a:r>
              <a:rPr lang="en-US" sz="3200" baseline="30000" dirty="0"/>
              <a:t>n</a:t>
            </a:r>
            <a:r>
              <a:rPr lang="en-US" sz="3200" dirty="0"/>
              <a:t>(10)</a:t>
            </a:r>
            <a:r>
              <a:rPr lang="en-US" sz="3200" baseline="30000" dirty="0"/>
              <a:t>k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{(10)</a:t>
            </a:r>
            <a:r>
              <a:rPr lang="en-US" sz="3200" baseline="30000" dirty="0"/>
              <a:t>k</a:t>
            </a:r>
            <a:r>
              <a:rPr lang="en-US" sz="3200" dirty="0"/>
              <a:t>0</a:t>
            </a:r>
            <a:r>
              <a:rPr lang="en-US" sz="3200" baseline="30000" dirty="0"/>
              <a:t>n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{0</a:t>
            </a:r>
            <a:r>
              <a:rPr lang="en-US" sz="3200" baseline="30000" dirty="0"/>
              <a:t>n</a:t>
            </a:r>
            <a:r>
              <a:rPr lang="en-US" sz="3200" dirty="0"/>
              <a:t>(01)</a:t>
            </a:r>
            <a:r>
              <a:rPr lang="en-US" sz="3200" baseline="30000" dirty="0"/>
              <a:t>k</a:t>
            </a:r>
            <a:r>
              <a:rPr lang="en-US" sz="3200" dirty="0"/>
              <a:t>1</a:t>
            </a:r>
            <a:r>
              <a:rPr lang="en-US" sz="3200" baseline="30000" dirty="0"/>
              <a:t>n</a:t>
            </a:r>
            <a:r>
              <a:rPr lang="en-US" sz="3200" dirty="0"/>
              <a:t>(10)</a:t>
            </a:r>
            <a:r>
              <a:rPr lang="en-US" sz="3200" baseline="30000" dirty="0"/>
              <a:t>k</a:t>
            </a:r>
            <a:r>
              <a:rPr lang="en-US" sz="320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3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832A9A91-EBEE-45DF-82D9-1317355DB633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F537D241-8B65-4850-BEC1-1A84EB7569A9}"/>
              </a:ext>
            </a:extLst>
          </p:cNvPr>
          <p:cNvSpPr/>
          <p:nvPr/>
        </p:nvSpPr>
        <p:spPr>
          <a:xfrm>
            <a:off x="3847993" y="1982870"/>
            <a:ext cx="50016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3600" dirty="0"/>
              <a:t>L = {0</a:t>
            </a:r>
            <a:r>
              <a:rPr lang="en-US" sz="3600" baseline="30000" dirty="0"/>
              <a:t>n</a:t>
            </a:r>
            <a:r>
              <a:rPr lang="en-US" sz="3600" dirty="0"/>
              <a:t>(01)</a:t>
            </a:r>
            <a:r>
              <a:rPr lang="en-US" sz="3600" baseline="30000" dirty="0"/>
              <a:t>k</a:t>
            </a:r>
            <a:r>
              <a:rPr lang="en-US" sz="3600" dirty="0"/>
              <a:t>	| n, k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600" dirty="0"/>
              <a:t>} 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25D770BB-D740-4367-86C8-6A08C2D7FE74}"/>
              </a:ext>
            </a:extLst>
          </p:cNvPr>
          <p:cNvSpPr/>
          <p:nvPr/>
        </p:nvSpPr>
        <p:spPr>
          <a:xfrm>
            <a:off x="3772635" y="1917288"/>
            <a:ext cx="5077047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799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22</a:t>
            </a:fld>
            <a:endParaRPr lang="he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-425447" y="2984141"/>
                <a:ext cx="11168569" cy="264088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he-IL" sz="3200" dirty="0"/>
                  <a:t>שפת המילה הריקה </a:t>
                </a:r>
                <a:r>
                  <a:rPr lang="en-US" sz="3200" dirty="0"/>
                  <a:t>{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en-US" sz="3200" dirty="0"/>
                  <a:t>}</a:t>
                </a:r>
                <a:r>
                  <a:rPr lang="he-IL" sz="3200" dirty="0"/>
                  <a:t> = </a:t>
                </a:r>
                <a:r>
                  <a:rPr lang="en-US" sz="3200" dirty="0"/>
                  <a:t>L</a:t>
                </a:r>
                <a:r>
                  <a:rPr lang="el-GR" sz="3200" dirty="0"/>
                  <a:t>ε</a:t>
                </a:r>
                <a:r>
                  <a:rPr lang="he-IL" sz="3200" dirty="0"/>
                  <a:t>  (זו אינה שפה ריקה !!)</a:t>
                </a:r>
                <a:br>
                  <a:rPr lang="en-US" sz="32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he-IL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כיוון שמוגדר ש</a:t>
                </a:r>
                <a:r>
                  <a:rPr lang="he-IL" sz="3200" dirty="0"/>
                  <a:t>בעבור 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he-IL" sz="3200" dirty="0">
                    <a:latin typeface="Arial" panose="020B0604020202020204" pitchFamily="34" charset="0"/>
                  </a:rPr>
                  <a:t> המילה הריקה </a:t>
                </a:r>
                <a:r>
                  <a:rPr lang="he-IL" sz="32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l-GR" sz="32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ε</m:t>
                        </m:r>
                      </m:e>
                    </m:acc>
                    <m:r>
                      <a:rPr lang="en-US" sz="32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ε</a:t>
                </a:r>
                <a:endParaRPr lang="en-US" sz="32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-425447" y="2984141"/>
                <a:ext cx="11168569" cy="2640881"/>
              </a:xfrm>
              <a:blipFill>
                <a:blip r:embed="rId3"/>
                <a:stretch>
                  <a:fillRect r="-141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415084"/>
                <a:ext cx="4064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415084"/>
                <a:ext cx="4064000" cy="461665"/>
              </a:xfrm>
              <a:prstGeom prst="rect">
                <a:avLst/>
              </a:prstGeom>
              <a:blipFill>
                <a:blip r:embed="rId4"/>
                <a:stretch>
                  <a:fillRect l="-2249" t="-13158" b="-3026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3582AB2F-BCA4-4974-9DFC-81BFF271C512}"/>
              </a:ext>
            </a:extLst>
          </p:cNvPr>
          <p:cNvSpPr/>
          <p:nvPr/>
        </p:nvSpPr>
        <p:spPr>
          <a:xfrm>
            <a:off x="256475" y="957944"/>
            <a:ext cx="1893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00CF0DD6-C6FB-4E40-95FE-7282D37B230A}"/>
              </a:ext>
            </a:extLst>
          </p:cNvPr>
          <p:cNvSpPr/>
          <p:nvPr/>
        </p:nvSpPr>
        <p:spPr>
          <a:xfrm>
            <a:off x="1819761" y="1929857"/>
            <a:ext cx="8923361" cy="623562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0CB4F3F7-346D-4599-BEB1-C9AF5F416B8E}"/>
              </a:ext>
            </a:extLst>
          </p:cNvPr>
          <p:cNvSpPr/>
          <p:nvPr/>
        </p:nvSpPr>
        <p:spPr>
          <a:xfrm>
            <a:off x="1916432" y="1929857"/>
            <a:ext cx="86276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252538" algn="l"/>
              </a:tabLst>
            </a:pPr>
            <a:r>
              <a:rPr lang="he-IL" sz="3200" dirty="0"/>
              <a:t>תנו דוגמה ל </a:t>
            </a:r>
            <a:r>
              <a:rPr lang="en-US" sz="3200" dirty="0"/>
              <a:t>L</a:t>
            </a:r>
            <a:r>
              <a:rPr lang="he-IL" sz="3200" dirty="0"/>
              <a:t> (לא ריקה) שעבורה מתקיים </a:t>
            </a:r>
            <a:r>
              <a:rPr lang="en-US" sz="3200" dirty="0"/>
              <a:t>L = L</a:t>
            </a:r>
            <a:r>
              <a:rPr lang="en-US" sz="3200" baseline="-25000" dirty="0"/>
              <a:t>1</a:t>
            </a:r>
            <a:endParaRPr lang="he-IL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97586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23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0717" y="2883741"/>
            <a:ext cx="11168569" cy="2171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200" dirty="0"/>
              <a:t>שפת המילה </a:t>
            </a:r>
            <a:r>
              <a:rPr lang="en-US" sz="3200" dirty="0"/>
              <a:t>{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sz="3200" dirty="0"/>
              <a:t>}</a:t>
            </a:r>
            <a:r>
              <a:rPr lang="he-IL" sz="3200" dirty="0"/>
              <a:t> = </a:t>
            </a:r>
            <a:r>
              <a:rPr lang="en-US" sz="3200" dirty="0"/>
              <a:t>L</a:t>
            </a:r>
          </a:p>
          <a:p>
            <a:pPr marL="0" indent="0" algn="l" rtl="0">
              <a:buNone/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{10} ≠ L</a:t>
            </a:r>
          </a:p>
          <a:p>
            <a:pPr marL="0" indent="0" algn="l" rtl="0">
              <a:buNone/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{10} = L</a:t>
            </a:r>
            <a:r>
              <a:rPr lang="en-US" sz="3200" baseline="-25000" dirty="0"/>
              <a:t>1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  <a:tabLst>
                <a:tab pos="1252538" algn="l"/>
              </a:tabLst>
            </a:pP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830997"/>
              </a:xfrm>
              <a:prstGeom prst="rect">
                <a:avLst/>
              </a:prstGeom>
              <a:blipFill>
                <a:blip r:embed="rId3"/>
                <a:stretch>
                  <a:fillRect l="-2249" t="-7299" b="-1605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4F718A97-60D7-4380-B68B-4356FF290BFB}"/>
              </a:ext>
            </a:extLst>
          </p:cNvPr>
          <p:cNvSpPr/>
          <p:nvPr/>
        </p:nvSpPr>
        <p:spPr>
          <a:xfrm>
            <a:off x="211709" y="1016766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431BB455-AD05-4DBB-9DB9-96AD5C0D14BB}"/>
              </a:ext>
            </a:extLst>
          </p:cNvPr>
          <p:cNvSpPr/>
          <p:nvPr/>
        </p:nvSpPr>
        <p:spPr>
          <a:xfrm>
            <a:off x="992039" y="1929857"/>
            <a:ext cx="10526862" cy="623562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5F9A6D4A-795E-4407-A939-3AF68113B02B}"/>
              </a:ext>
            </a:extLst>
          </p:cNvPr>
          <p:cNvSpPr/>
          <p:nvPr/>
        </p:nvSpPr>
        <p:spPr>
          <a:xfrm>
            <a:off x="912118" y="1942369"/>
            <a:ext cx="10524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dirty="0"/>
              <a:t>תארו שפה לא ריקה </a:t>
            </a:r>
            <a:r>
              <a:rPr lang="en-US" sz="3200" dirty="0"/>
              <a:t>L</a:t>
            </a:r>
            <a:r>
              <a:rPr lang="he-IL" sz="3200" dirty="0"/>
              <a:t> שבעבורה מתקיים </a:t>
            </a: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L</a:t>
            </a:r>
            <a:r>
              <a:rPr lang="en-US" sz="3200" baseline="-25000" dirty="0"/>
              <a:t>2</a:t>
            </a:r>
            <a:r>
              <a:rPr lang="he-IL" sz="3200" dirty="0"/>
              <a:t> וגם </a:t>
            </a:r>
            <a:r>
              <a:rPr lang="en-US" sz="3200" dirty="0"/>
              <a:t>L ≠ L</a:t>
            </a:r>
            <a:r>
              <a:rPr lang="en-US" sz="3200" baseline="-25000" dirty="0"/>
              <a:t>1</a:t>
            </a:r>
            <a:endParaRPr lang="he-IL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8143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1D6AA4-60C6-4219-9443-7F5296B88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FD4CBDC4-3F30-4493-8868-3AEA9019B256}"/>
              </a:ext>
            </a:extLst>
          </p:cNvPr>
          <p:cNvSpPr txBox="1">
            <a:spLocks/>
          </p:cNvSpPr>
          <p:nvPr/>
        </p:nvSpPr>
        <p:spPr>
          <a:xfrm>
            <a:off x="873549" y="1123221"/>
            <a:ext cx="10367106" cy="250898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e-IL" b="1" dirty="0">
                <a:sym typeface="Varela Round"/>
              </a:rPr>
              <a:t>תרגלנו זיהוי והוכחה של שפות כרגולריות או חופשיות הקשר</a:t>
            </a:r>
            <a:endParaRPr lang="he-IL" dirty="0">
              <a:sym typeface="Varela Round"/>
            </a:endParaRPr>
          </a:p>
          <a:p>
            <a:pPr lvl="1"/>
            <a:r>
              <a:rPr lang="he-IL" dirty="0">
                <a:sym typeface="Symbol" panose="05050102010706020507" pitchFamily="18" charset="2"/>
              </a:rPr>
              <a:t>ראינו את החשיבות של זיהוי שפה כסופית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למדנו לנמק – על ידי הצבעה על תלות אינסופית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תרגלנו הוכחות, תוך שימוש בתכונות הסגירות של פעולות שונות</a:t>
            </a:r>
            <a:endParaRPr lang="en-US" dirty="0">
              <a:sym typeface="Symbol"/>
            </a:endParaRPr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7664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32983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69343" y="1513185"/>
            <a:ext cx="10505611" cy="4611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בשיעור זה נתרגל נושאים מתחום השפות הרגולריות, חופשיות ההקשר ושאינן חופשיות הקשר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נשתמש בהגדרות של השפות הללו ובחוקי הסגירות שהוכחנו</a:t>
            </a:r>
          </a:p>
          <a:p>
            <a:pPr marL="0" indent="0">
              <a:buNone/>
            </a:pPr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D1D78AD-CD43-4573-9FC4-35AD83AC2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D6C0239D-CD27-442F-BD1C-01D6A09129C0}"/>
              </a:ext>
            </a:extLst>
          </p:cNvPr>
          <p:cNvGrpSpPr/>
          <p:nvPr/>
        </p:nvGrpSpPr>
        <p:grpSpPr>
          <a:xfrm>
            <a:off x="608329" y="676098"/>
            <a:ext cx="10975341" cy="5089584"/>
            <a:chOff x="370937" y="707365"/>
            <a:chExt cx="10975341" cy="5089584"/>
          </a:xfrm>
        </p:grpSpPr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D19646CB-F514-4F72-ABDA-5F1CACE0483B}"/>
                </a:ext>
              </a:extLst>
            </p:cNvPr>
            <p:cNvSpPr/>
            <p:nvPr/>
          </p:nvSpPr>
          <p:spPr>
            <a:xfrm>
              <a:off x="370937" y="707365"/>
              <a:ext cx="10525751" cy="5089584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F392F713-EC46-4282-8FC2-A441D049A455}"/>
                </a:ext>
              </a:extLst>
            </p:cNvPr>
            <p:cNvSpPr/>
            <p:nvPr/>
          </p:nvSpPr>
          <p:spPr>
            <a:xfrm>
              <a:off x="10108440" y="707365"/>
              <a:ext cx="1237838" cy="10156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he-IL" sz="6000" dirty="0">
                  <a:solidFill>
                    <a:schemeClr val="tx2"/>
                  </a:solidFill>
                  <a:sym typeface="Symbol"/>
                </a:rPr>
                <a:t></a:t>
              </a:r>
              <a:endParaRPr lang="he-IL" sz="23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9FCCDA5A-DB7D-45DA-8CA5-762DE3910EF8}"/>
                </a:ext>
              </a:extLst>
            </p:cNvPr>
            <p:cNvSpPr/>
            <p:nvPr/>
          </p:nvSpPr>
          <p:spPr>
            <a:xfrm>
              <a:off x="1842835" y="1852168"/>
              <a:ext cx="8166044" cy="3832640"/>
            </a:xfrm>
            <a:prstGeom prst="ellipse">
              <a:avLst/>
            </a:prstGeom>
            <a:solidFill>
              <a:srgbClr val="192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ז</a:t>
              </a: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9903A36-57A1-4AA5-BFB4-0EF0FEEB032B}"/>
                </a:ext>
              </a:extLst>
            </p:cNvPr>
            <p:cNvSpPr/>
            <p:nvPr/>
          </p:nvSpPr>
          <p:spPr>
            <a:xfrm>
              <a:off x="2426153" y="3128284"/>
              <a:ext cx="6999411" cy="249294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Rectangle 13">
              <a:extLst>
                <a:ext uri="{FF2B5EF4-FFF2-40B4-BE49-F238E27FC236}">
                  <a16:creationId xmlns:a16="http://schemas.microsoft.com/office/drawing/2014/main" id="{A5AAFC25-F65C-46C3-8466-14FA87921FB9}"/>
                </a:ext>
              </a:extLst>
            </p:cNvPr>
            <p:cNvSpPr/>
            <p:nvPr/>
          </p:nvSpPr>
          <p:spPr>
            <a:xfrm>
              <a:off x="2704389" y="1013597"/>
              <a:ext cx="6442927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שאינן חופשיות הקשר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id="{B949A928-4837-499A-B33A-87A5FF224ECE}"/>
                </a:ext>
              </a:extLst>
            </p:cNvPr>
            <p:cNvSpPr/>
            <p:nvPr/>
          </p:nvSpPr>
          <p:spPr>
            <a:xfrm>
              <a:off x="3729583" y="2366017"/>
              <a:ext cx="4392548" cy="646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600" dirty="0">
                  <a:solidFill>
                    <a:srgbClr val="6CF0FF"/>
                  </a:solidFill>
                </a:rPr>
                <a:t>שפות חופשיות הקשר</a:t>
              </a:r>
              <a:endParaRPr lang="he-IL" sz="3600" dirty="0">
                <a:solidFill>
                  <a:srgbClr val="6CF0FF"/>
                </a:solidFill>
                <a:sym typeface="Symbol"/>
              </a:endParaRP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id="{C27D1D95-580A-4606-B176-8219335FFB20}"/>
                </a:ext>
              </a:extLst>
            </p:cNvPr>
            <p:cNvSpPr/>
            <p:nvPr/>
          </p:nvSpPr>
          <p:spPr>
            <a:xfrm>
              <a:off x="4386419" y="3451943"/>
              <a:ext cx="3078868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רגולריות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22C073A-79D3-4D89-B321-7E9627472CB1}"/>
                </a:ext>
              </a:extLst>
            </p:cNvPr>
            <p:cNvSpPr/>
            <p:nvPr/>
          </p:nvSpPr>
          <p:spPr>
            <a:xfrm>
              <a:off x="4347662" y="4099002"/>
              <a:ext cx="3156382" cy="1491695"/>
            </a:xfrm>
            <a:prstGeom prst="ellipse">
              <a:avLst/>
            </a:prstGeom>
            <a:solidFill>
              <a:srgbClr val="6CF0FF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5D0B14D1-6573-4DCD-A82C-4704F4A82AAA}"/>
                </a:ext>
              </a:extLst>
            </p:cNvPr>
            <p:cNvSpPr/>
            <p:nvPr/>
          </p:nvSpPr>
          <p:spPr>
            <a:xfrm>
              <a:off x="4722640" y="4483478"/>
              <a:ext cx="2406428" cy="584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200" dirty="0"/>
                <a:t>שפות סופיות</a:t>
              </a:r>
              <a:endParaRPr lang="he-IL" sz="3200" dirty="0">
                <a:sym typeface="Symbo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181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הגדרה וזיהוי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5</a:t>
            </a:fld>
            <a:endParaRPr lang="he-IL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0416443"/>
              </p:ext>
            </p:extLst>
          </p:nvPr>
        </p:nvGraphicFramePr>
        <p:xfrm>
          <a:off x="665408" y="872134"/>
          <a:ext cx="10861183" cy="461599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42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8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8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02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סוג השפה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הגדרה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איך מזהים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דוגמה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69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רגולרית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סופי (רגיל)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סופית / 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אין תלות אינסופית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m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n, m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3377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שפה שאינה רגולרית /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חופשית הקשר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</a:t>
                      </a:r>
                      <a:r>
                        <a:rPr lang="he-IL" sz="2000" b="1" u="sng" dirty="0">
                          <a:effectLst/>
                        </a:rPr>
                        <a:t>מחסנית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he-IL" sz="2000" b="1" dirty="0">
                          <a:effectLst/>
                        </a:rPr>
                        <a:t> סופי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בודדת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220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</a:t>
                      </a:r>
                      <a:r>
                        <a:rPr lang="he-IL" sz="1800" u="sng" dirty="0">
                          <a:effectLst/>
                        </a:rPr>
                        <a:t>שאינה</a:t>
                      </a:r>
                      <a:r>
                        <a:rPr lang="he-IL" sz="1800" dirty="0">
                          <a:effectLst/>
                        </a:rPr>
                        <a:t> חופשית הקשר</a:t>
                      </a:r>
                      <a:br>
                        <a:rPr lang="en-US" sz="1800" dirty="0">
                          <a:effectLst/>
                        </a:rPr>
                      </a:b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</a:t>
                      </a:r>
                      <a:r>
                        <a:rPr lang="he-IL" sz="2000" b="1" u="sng" dirty="0">
                          <a:effectLst/>
                        </a:rPr>
                        <a:t>שלא</a:t>
                      </a:r>
                      <a:r>
                        <a:rPr lang="he-IL" sz="2000" b="1" dirty="0">
                          <a:effectLst/>
                        </a:rPr>
                        <a:t> ניתן לבנות עבורה אוטומט מחסנית 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כפולה (לפחות)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היחס בין קבוצות השפות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6</a:t>
            </a:fld>
            <a:endParaRPr lang="he-IL" dirty="0"/>
          </a:p>
        </p:txBody>
      </p: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B04F0EBB-825F-42BF-A320-9A732382DCBB}"/>
              </a:ext>
            </a:extLst>
          </p:cNvPr>
          <p:cNvGrpSpPr/>
          <p:nvPr/>
        </p:nvGrpSpPr>
        <p:grpSpPr>
          <a:xfrm>
            <a:off x="1448318" y="1987404"/>
            <a:ext cx="9378178" cy="1667774"/>
            <a:chOff x="317914" y="1247955"/>
            <a:chExt cx="9378178" cy="1667774"/>
          </a:xfrm>
        </p:grpSpPr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ACEF8C2B-1718-4467-870A-250FB486DADE}"/>
                </a:ext>
              </a:extLst>
            </p:cNvPr>
            <p:cNvSpPr/>
            <p:nvPr/>
          </p:nvSpPr>
          <p:spPr>
            <a:xfrm>
              <a:off x="5357004" y="1811547"/>
              <a:ext cx="4339087" cy="560717"/>
            </a:xfrm>
            <a:prstGeom prst="rect">
              <a:avLst/>
            </a:prstGeom>
            <a:solidFill>
              <a:srgbClr val="92D050">
                <a:alpha val="61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17">
              <a:extLst>
                <a:ext uri="{FF2B5EF4-FFF2-40B4-BE49-F238E27FC236}">
                  <a16:creationId xmlns:a16="http://schemas.microsoft.com/office/drawing/2014/main" id="{8800CCA2-AF24-4007-84C3-7E675920951F}"/>
                </a:ext>
              </a:extLst>
            </p:cNvPr>
            <p:cNvSpPr/>
            <p:nvPr/>
          </p:nvSpPr>
          <p:spPr>
            <a:xfrm>
              <a:off x="7573993" y="2355012"/>
              <a:ext cx="2122098" cy="560717"/>
            </a:xfrm>
            <a:prstGeom prst="rect">
              <a:avLst/>
            </a:prstGeom>
            <a:solidFill>
              <a:srgbClr val="92D05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מלבן 18">
              <a:extLst>
                <a:ext uri="{FF2B5EF4-FFF2-40B4-BE49-F238E27FC236}">
                  <a16:creationId xmlns:a16="http://schemas.microsoft.com/office/drawing/2014/main" id="{A3CCA1D6-5650-47D6-A2F5-8B8977A19C47}"/>
                </a:ext>
              </a:extLst>
            </p:cNvPr>
            <p:cNvSpPr/>
            <p:nvPr/>
          </p:nvSpPr>
          <p:spPr>
            <a:xfrm>
              <a:off x="5357004" y="2350700"/>
              <a:ext cx="2221301" cy="560717"/>
            </a:xfrm>
            <a:prstGeom prst="rect">
              <a:avLst/>
            </a:prstGeom>
            <a:solidFill>
              <a:srgbClr val="92D050">
                <a:alpha val="1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B22BA7FA-19AF-4715-B3A3-E888D1FBCC7A}"/>
                </a:ext>
              </a:extLst>
            </p:cNvPr>
            <p:cNvSpPr/>
            <p:nvPr/>
          </p:nvSpPr>
          <p:spPr>
            <a:xfrm>
              <a:off x="2838092" y="1247955"/>
              <a:ext cx="6858000" cy="560717"/>
            </a:xfrm>
            <a:prstGeom prst="rect">
              <a:avLst/>
            </a:prstGeom>
            <a:solidFill>
              <a:schemeClr val="accent1">
                <a:alpha val="8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D3BF80DC-2CBD-46CF-A18A-D1B42A365C8C}"/>
                </a:ext>
              </a:extLst>
            </p:cNvPr>
            <p:cNvSpPr/>
            <p:nvPr/>
          </p:nvSpPr>
          <p:spPr>
            <a:xfrm>
              <a:off x="2838092" y="1808672"/>
              <a:ext cx="2518912" cy="1105620"/>
            </a:xfrm>
            <a:prstGeom prst="rect">
              <a:avLst/>
            </a:prstGeom>
            <a:solidFill>
              <a:srgbClr val="92D050">
                <a:alpha val="5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B6CFA7D3-351E-4807-93CE-D5E12BF03EF3}"/>
                </a:ext>
              </a:extLst>
            </p:cNvPr>
            <p:cNvSpPr/>
            <p:nvPr/>
          </p:nvSpPr>
          <p:spPr>
            <a:xfrm>
              <a:off x="317914" y="1253826"/>
              <a:ext cx="2518912" cy="1660466"/>
            </a:xfrm>
            <a:prstGeom prst="rect">
              <a:avLst/>
            </a:prstGeom>
            <a:solidFill>
              <a:srgbClr val="6CF0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C33D7462-7406-41D5-BA51-2EDB5497BA3C}"/>
              </a:ext>
            </a:extLst>
          </p:cNvPr>
          <p:cNvSpPr txBox="1"/>
          <p:nvPr/>
        </p:nvSpPr>
        <p:spPr>
          <a:xfrm>
            <a:off x="5807342" y="2028889"/>
            <a:ext cx="298992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שפות חופשיות הקשר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07AA225-0213-48BC-A537-0DC2262871B8}"/>
              </a:ext>
            </a:extLst>
          </p:cNvPr>
          <p:cNvSpPr txBox="1"/>
          <p:nvPr/>
        </p:nvSpPr>
        <p:spPr>
          <a:xfrm>
            <a:off x="7736023" y="2634263"/>
            <a:ext cx="1774845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dirty="0"/>
              <a:t>שפות רגולריות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C4E6B538-A2DE-428D-8292-0F0737E5C60E}"/>
              </a:ext>
            </a:extLst>
          </p:cNvPr>
          <p:cNvSpPr txBox="1"/>
          <p:nvPr/>
        </p:nvSpPr>
        <p:spPr>
          <a:xfrm>
            <a:off x="9352512" y="3215150"/>
            <a:ext cx="82586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סופיות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D295051A-7E06-4403-8A73-157392E73C91}"/>
              </a:ext>
            </a:extLst>
          </p:cNvPr>
          <p:cNvSpPr txBox="1"/>
          <p:nvPr/>
        </p:nvSpPr>
        <p:spPr>
          <a:xfrm>
            <a:off x="7109821" y="3194980"/>
            <a:ext cx="11160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אינסופיות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27BC3EF1-F141-48C4-9E1E-BFD508AED4D4}"/>
              </a:ext>
            </a:extLst>
          </p:cNvPr>
          <p:cNvSpPr txBox="1"/>
          <p:nvPr/>
        </p:nvSpPr>
        <p:spPr>
          <a:xfrm>
            <a:off x="3946342" y="2647468"/>
            <a:ext cx="25410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/>
              <a:t>שפות שאינן רגולריות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98325A23-E953-4ECC-88EF-E16ACD82511D}"/>
              </a:ext>
            </a:extLst>
          </p:cNvPr>
          <p:cNvSpPr txBox="1"/>
          <p:nvPr/>
        </p:nvSpPr>
        <p:spPr>
          <a:xfrm>
            <a:off x="1622845" y="2443818"/>
            <a:ext cx="2172390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400" dirty="0"/>
              <a:t>שפות שאינן </a:t>
            </a:r>
            <a:br>
              <a:rPr lang="en-US" sz="2400" dirty="0"/>
            </a:br>
            <a:r>
              <a:rPr lang="he-IL" sz="2400" dirty="0"/>
              <a:t>חופשיות בקשר</a:t>
            </a:r>
          </a:p>
        </p:txBody>
      </p:sp>
    </p:spTree>
    <p:extLst>
      <p:ext uri="{BB962C8B-B14F-4D97-AF65-F5344CB8AC3E}">
        <p14:creationId xmlns:p14="http://schemas.microsoft.com/office/powerpoint/2010/main" val="105333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סגירות תחת ההכלה והפעולות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7</a:t>
            </a:fld>
            <a:endParaRPr lang="he-IL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3758320"/>
              </p:ext>
            </p:extLst>
          </p:nvPr>
        </p:nvGraphicFramePr>
        <p:xfrm>
          <a:off x="923637" y="1111940"/>
          <a:ext cx="10659530" cy="4466418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173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6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סגירות תחת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כלומר</a:t>
                      </a: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רגולריות</a:t>
                      </a:r>
                      <a:br>
                        <a:rPr lang="en-US" sz="2000" b="1" kern="0" dirty="0">
                          <a:effectLst/>
                        </a:rPr>
                      </a:b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חופשיות הקשר</a:t>
                      </a: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הכלה</a:t>
                      </a:r>
                      <a:br>
                        <a:rPr lang="en-US" sz="2000" b="1" dirty="0">
                          <a:effectLst/>
                        </a:rPr>
                      </a:br>
                      <a:endParaRPr kumimoji="0"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he-IL" sz="2000" dirty="0">
                          <a:effectLst/>
                        </a:rPr>
                        <a:t> שפה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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או  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</a:t>
                      </a:r>
                      <a:r>
                        <a:rPr lang="en-US" sz="2000" dirty="0">
                          <a:effectLst/>
                        </a:rPr>
                        <a:t> L 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איחוד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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 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dirty="0">
                          <a:solidFill>
                            <a:srgbClr val="00B050"/>
                          </a:solidFill>
                          <a:effectLst/>
                          <a:sym typeface="Wingdings" panose="05000000000000000000" pitchFamily="2" charset="2"/>
                        </a:rPr>
                        <a:t>יש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חיתוך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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 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משלים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800" dirty="0">
                          <a:effectLst/>
                        </a:rPr>
                        <a:t>L ¯</a:t>
                      </a:r>
                      <a:r>
                        <a:rPr lang="he-IL" sz="2000" dirty="0">
                          <a:effectLst/>
                        </a:rPr>
                        <a:t>  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הופכי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R(L) </a:t>
                      </a:r>
                      <a:r>
                        <a:rPr lang="en-US" sz="2000" spc="-8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שרשור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, L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שפות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54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dirty="0"/>
              <a:t>תרגיל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8</a:t>
            </a:fld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381000" y="957132"/>
            <a:ext cx="11068050" cy="531422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he-IL" sz="2800" dirty="0"/>
              <a:t>נתונות השפות הבאות מעל</a:t>
            </a:r>
            <a:r>
              <a:rPr lang="en-US" sz="2800" dirty="0"/>
              <a:t> </a:t>
            </a:r>
            <a:r>
              <a:rPr lang="he-IL" sz="2800" dirty="0"/>
              <a:t>הא"ב {</a:t>
            </a:r>
            <a:r>
              <a:rPr lang="en-US" sz="2800" dirty="0"/>
              <a:t>a, b</a:t>
            </a:r>
            <a:r>
              <a:rPr lang="he-IL" sz="2800" dirty="0"/>
              <a:t>}:</a:t>
            </a:r>
            <a:endParaRPr lang="en-US" dirty="0"/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= {a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b | n ≥ 0}</a:t>
            </a:r>
            <a:r>
              <a:rPr lang="he-IL" sz="3600" dirty="0">
                <a:solidFill>
                  <a:schemeClr val="tx1"/>
                </a:solidFill>
              </a:rPr>
              <a:t> </a:t>
            </a:r>
            <a:endParaRPr lang="en-US" sz="3600" dirty="0">
              <a:solidFill>
                <a:schemeClr val="tx1"/>
              </a:solidFill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= {a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b</a:t>
            </a:r>
            <a:r>
              <a:rPr lang="en-US" sz="3600" baseline="30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 | n ≥ 0}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3</a:t>
            </a:r>
            <a:r>
              <a:rPr lang="en-US" sz="3600" dirty="0">
                <a:solidFill>
                  <a:schemeClr val="tx1"/>
                </a:solidFill>
              </a:rPr>
              <a:t> = {</a:t>
            </a:r>
            <a:r>
              <a:rPr lang="en-US" sz="3600" dirty="0" err="1">
                <a:solidFill>
                  <a:schemeClr val="tx1"/>
                </a:solidFill>
              </a:rPr>
              <a:t>a</a:t>
            </a:r>
            <a:r>
              <a:rPr lang="en-US" sz="3600" baseline="30000" dirty="0" err="1">
                <a:solidFill>
                  <a:schemeClr val="tx1"/>
                </a:solidFill>
              </a:rPr>
              <a:t>n</a:t>
            </a:r>
            <a:r>
              <a:rPr lang="en-US" sz="3600" dirty="0" err="1">
                <a:solidFill>
                  <a:schemeClr val="tx1"/>
                </a:solidFill>
              </a:rPr>
              <a:t>b</a:t>
            </a:r>
            <a:r>
              <a:rPr lang="en-US" sz="3600" baseline="30000" dirty="0" err="1">
                <a:solidFill>
                  <a:schemeClr val="tx1"/>
                </a:solidFill>
              </a:rPr>
              <a:t>m</a:t>
            </a:r>
            <a:r>
              <a:rPr lang="en-US" sz="3600" dirty="0" err="1">
                <a:solidFill>
                  <a:schemeClr val="tx1"/>
                </a:solidFill>
              </a:rPr>
              <a:t>a</a:t>
            </a:r>
            <a:r>
              <a:rPr lang="en-US" sz="3600" baseline="30000" dirty="0" err="1">
                <a:solidFill>
                  <a:schemeClr val="tx1"/>
                </a:solidFill>
              </a:rPr>
              <a:t>n</a:t>
            </a:r>
            <a:r>
              <a:rPr lang="en-US" sz="3600" dirty="0">
                <a:solidFill>
                  <a:schemeClr val="tx1"/>
                </a:solidFill>
              </a:rPr>
              <a:t> | n, m &gt; 0}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he-IL" sz="3600" baseline="-25000" dirty="0">
                <a:solidFill>
                  <a:schemeClr val="tx1"/>
                </a:solidFill>
              </a:rPr>
              <a:t>4</a:t>
            </a:r>
            <a:r>
              <a:rPr lang="en-US" sz="3600" dirty="0">
                <a:solidFill>
                  <a:schemeClr val="tx1"/>
                </a:solidFill>
              </a:rPr>
              <a:t> = {w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∙ 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| |w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| = |w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|}	  </a:t>
            </a:r>
            <a:r>
              <a:rPr lang="en-US" dirty="0">
                <a:solidFill>
                  <a:schemeClr val="tx1"/>
                </a:solidFill>
              </a:rPr>
              <a:t>(|w| - </a:t>
            </a:r>
            <a:r>
              <a:rPr lang="he-IL" dirty="0">
                <a:solidFill>
                  <a:schemeClr val="tx1"/>
                </a:solidFill>
              </a:rPr>
              <a:t>(מייצג את מספר האותיות במילה</a:t>
            </a:r>
            <a:endParaRPr lang="en-US" sz="3600" dirty="0">
              <a:solidFill>
                <a:schemeClr val="tx1"/>
              </a:solidFill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5</a:t>
            </a:r>
            <a:r>
              <a:rPr lang="en-US" sz="3600" dirty="0">
                <a:solidFill>
                  <a:schemeClr val="tx1"/>
                </a:solidFill>
              </a:rPr>
              <a:t> = {w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∙ 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| |w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| mod 3 = |w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| mod 3}</a:t>
            </a:r>
          </a:p>
        </p:txBody>
      </p:sp>
    </p:spTree>
    <p:extLst>
      <p:ext uri="{BB962C8B-B14F-4D97-AF65-F5344CB8AC3E}">
        <p14:creationId xmlns:p14="http://schemas.microsoft.com/office/powerpoint/2010/main" val="398249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6"/>
            <a:ext cx="7711297" cy="16435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 | n ≥ 0}</a:t>
            </a:r>
            <a:r>
              <a:rPr lang="he-IL" sz="3200" dirty="0"/>
              <a:t> </a:t>
            </a:r>
            <a:endParaRPr lang="en-US" sz="3200" dirty="0"/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b</a:t>
            </a:r>
            <a:r>
              <a:rPr lang="en-US" sz="3200" baseline="30000" dirty="0" err="1"/>
              <a:t>m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/>
              <a:t> | n &gt; 0, n mod 2 =0, m=2}</a:t>
            </a:r>
          </a:p>
          <a:p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330200" y="2545502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>
                <a:solidFill>
                  <a:srgbClr val="FF0000"/>
                </a:solidFill>
                <a:latin typeface="+mn-lt"/>
              </a:rPr>
              <a:t>לא נכון! </a:t>
            </a:r>
          </a:p>
          <a:p>
            <a:pPr marL="0" indent="0" algn="l" rtl="0">
              <a:buNone/>
            </a:pPr>
            <a:r>
              <a:rPr lang="en-US" dirty="0" err="1"/>
              <a:t>aab</a:t>
            </a:r>
            <a:r>
              <a:rPr lang="en-US" baseline="30000" dirty="0"/>
              <a:t> </a:t>
            </a:r>
            <a:r>
              <a:rPr lang="en-US" dirty="0">
                <a:sym typeface="Symbol" panose="05050102010706020507" pitchFamily="18" charset="2"/>
              </a:rPr>
              <a:t> L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(n = 1)</a:t>
            </a:r>
          </a:p>
          <a:p>
            <a:pPr marL="0" indent="0" algn="l" rtl="0">
              <a:buNone/>
            </a:pPr>
            <a:r>
              <a:rPr lang="en-US" dirty="0" err="1"/>
              <a:t>baaaa</a:t>
            </a:r>
            <a:r>
              <a:rPr lang="en-US" baseline="30000" dirty="0"/>
              <a:t> </a:t>
            </a:r>
            <a:r>
              <a:rPr lang="en-US" dirty="0">
                <a:sym typeface="Symbol" panose="05050102010706020507" pitchFamily="18" charset="2"/>
              </a:rPr>
              <a:t> R(L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) </a:t>
            </a:r>
            <a:r>
              <a:rPr lang="en-US" dirty="0"/>
              <a:t>(n = 2)</a:t>
            </a:r>
          </a:p>
          <a:p>
            <a:pPr marL="0" indent="0" algn="l" rtl="0">
              <a:buNone/>
            </a:pPr>
            <a:r>
              <a:rPr lang="en-US" dirty="0" err="1">
                <a:sym typeface="Wingdings" panose="05000000000000000000" pitchFamily="2" charset="2"/>
              </a:rPr>
              <a:t>aab</a:t>
            </a:r>
            <a:r>
              <a:rPr lang="en-US" dirty="0" err="1"/>
              <a:t>baaaa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en-US" dirty="0"/>
              <a:t> ∙ R(L</a:t>
            </a:r>
            <a:r>
              <a:rPr lang="en-US" baseline="-25000" dirty="0"/>
              <a:t>1</a:t>
            </a:r>
            <a:r>
              <a:rPr lang="en-US" dirty="0"/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US" dirty="0" err="1">
                <a:sym typeface="Wingdings" panose="05000000000000000000" pitchFamily="2" charset="2"/>
              </a:rPr>
              <a:t>aab</a:t>
            </a:r>
            <a:r>
              <a:rPr lang="en-US" dirty="0" err="1"/>
              <a:t>baaaa</a:t>
            </a:r>
            <a:r>
              <a:rPr lang="en-US" dirty="0"/>
              <a:t> = </a:t>
            </a: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US" baseline="30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b</a:t>
            </a:r>
            <a:r>
              <a:rPr lang="en-US" baseline="30000" dirty="0">
                <a:sym typeface="Wingdings" panose="05000000000000000000" pitchFamily="2" charset="2"/>
              </a:rPr>
              <a:t>2</a:t>
            </a:r>
            <a:r>
              <a:rPr lang="en-US" dirty="0"/>
              <a:t>a</a:t>
            </a:r>
            <a:r>
              <a:rPr lang="en-US" baseline="30000" dirty="0"/>
              <a:t>4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</a:t>
            </a:r>
            <a:r>
              <a:rPr lang="en-US" dirty="0"/>
              <a:t> L</a:t>
            </a:r>
            <a:r>
              <a:rPr lang="en-US" baseline="-25000" dirty="0"/>
              <a:t>3</a:t>
            </a:r>
            <a:r>
              <a:rPr lang="he-IL" dirty="0"/>
              <a:t>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04150" y="1462575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מציין מיקום תוכן 2">
                <a:extLst>
                  <a:ext uri="{FF2B5EF4-FFF2-40B4-BE49-F238E27FC236}">
                    <a16:creationId xmlns:a16="http://schemas.microsoft.com/office/drawing/2014/main" id="{0FB58B74-065E-406F-B905-DA1F2A8483F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59956" y="1456204"/>
                <a:ext cx="3717266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1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1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∙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R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(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1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) =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3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מציין מיקום תוכן 2">
                <a:extLst>
                  <a:ext uri="{FF2B5EF4-FFF2-40B4-BE49-F238E27FC236}">
                    <a16:creationId xmlns:a16="http://schemas.microsoft.com/office/drawing/2014/main" id="{0FB58B74-065E-406F-B905-DA1F2A848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956" y="1456204"/>
                <a:ext cx="3717266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מציין מיקום תוכן 2">
            <a:extLst>
              <a:ext uri="{FF2B5EF4-FFF2-40B4-BE49-F238E27FC236}">
                <a16:creationId xmlns:a16="http://schemas.microsoft.com/office/drawing/2014/main" id="{0522DDE6-59A1-469C-B44E-CB8C923CAC9E}"/>
              </a:ext>
            </a:extLst>
          </p:cNvPr>
          <p:cNvSpPr txBox="1">
            <a:spLocks/>
          </p:cNvSpPr>
          <p:nvPr/>
        </p:nvSpPr>
        <p:spPr>
          <a:xfrm>
            <a:off x="8514272" y="1485955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AA02AFC5-2038-40E6-A15C-1DA666E8D732}"/>
              </a:ext>
            </a:extLst>
          </p:cNvPr>
          <p:cNvSpPr/>
          <p:nvPr/>
        </p:nvSpPr>
        <p:spPr>
          <a:xfrm>
            <a:off x="5766386" y="1585004"/>
            <a:ext cx="6136826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44267730-18D2-421B-81DF-27B08F3DB698}"/>
              </a:ext>
            </a:extLst>
          </p:cNvPr>
          <p:cNvSpPr/>
          <p:nvPr/>
        </p:nvSpPr>
        <p:spPr>
          <a:xfrm>
            <a:off x="9188675" y="1594628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21AEC08-1A51-4D19-A89B-E8E2596DA5CE}"/>
              </a:ext>
            </a:extLst>
          </p:cNvPr>
          <p:cNvSpPr/>
          <p:nvPr/>
        </p:nvSpPr>
        <p:spPr>
          <a:xfrm>
            <a:off x="4058486" y="2729622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170058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Props1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6F7CD5-BBAA-41C8-82E5-967BB3156402}">
  <ds:schemaRefs>
    <ds:schemaRef ds:uri="http://schemas.microsoft.com/office/2006/metadata/properties"/>
    <ds:schemaRef ds:uri="http://schemas.microsoft.com/office/infopath/2007/PartnerControls"/>
    <ds:schemaRef ds:uri="9d63f114-96a9-4da1-bb2b-d3fa7306e3e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18633</TotalTime>
  <Words>1518</Words>
  <Application>Microsoft Office PowerPoint</Application>
  <PresentationFormat>מסך רחב</PresentationFormat>
  <Paragraphs>251</Paragraphs>
  <Slides>25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 Math</vt:lpstr>
      <vt:lpstr>Symbol</vt:lpstr>
      <vt:lpstr>Times New Roman</vt:lpstr>
      <vt:lpstr>Varela Round</vt:lpstr>
      <vt:lpstr>Wingdings</vt:lpstr>
      <vt:lpstr>ערכת נושא Office</vt:lpstr>
      <vt:lpstr>מערכת שידורים לאומית</vt:lpstr>
      <vt:lpstr>שפות רגולריות  וחסרות הקשר - תרגול ג</vt:lpstr>
      <vt:lpstr>מה נלמד היום </vt:lpstr>
      <vt:lpstr>מצגת של PowerPoint‏</vt:lpstr>
      <vt:lpstr>שפות - הגדרה וזיהוי</vt:lpstr>
      <vt:lpstr>שפות - היחס בין קבוצות השפות</vt:lpstr>
      <vt:lpstr>סגירות תחת ההכלה והפעולות</vt:lpstr>
      <vt:lpstr>תרגיל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לאחר ההפסקה נמשיך לתרגל</vt:lpstr>
      <vt:lpstr>הפסקה !!!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214</cp:revision>
  <dcterms:created xsi:type="dcterms:W3CDTF">2020-03-15T19:13:03Z</dcterms:created>
  <dcterms:modified xsi:type="dcterms:W3CDTF">2020-08-20T08:27:01Z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