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4"/>
  </p:notesMasterIdLst>
  <p:sldIdLst>
    <p:sldId id="257" r:id="rId2"/>
    <p:sldId id="262" r:id="rId3"/>
    <p:sldId id="311" r:id="rId4"/>
    <p:sldId id="323" r:id="rId5"/>
    <p:sldId id="318" r:id="rId6"/>
    <p:sldId id="330" r:id="rId7"/>
    <p:sldId id="331" r:id="rId8"/>
    <p:sldId id="326" r:id="rId9"/>
    <p:sldId id="314" r:id="rId10"/>
    <p:sldId id="329" r:id="rId11"/>
    <p:sldId id="319" r:id="rId12"/>
    <p:sldId id="291" r:id="rId13"/>
  </p:sldIdLst>
  <p:sldSz cx="12190413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936" y="6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EC061A6-0796-4DA4-BCCF-C39215C865B3}" type="datetimeFigureOut">
              <a:rPr lang="he-IL" smtClean="0"/>
              <a:pPr/>
              <a:t>ו'/אייר/תש"ף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6DF83E7-A828-4E18-9E21-DA925548D1ED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20472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bb09f98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bb09f98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9335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7bb09f989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7bb09f989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7684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7bb09f989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7bb09f989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836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ע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914281" y="2693988"/>
            <a:ext cx="10361851" cy="1470025"/>
          </a:xfrm>
        </p:spPr>
        <p:txBody>
          <a:bodyPr vert="horz" lIns="91440" tIns="45720" rIns="91440" bIns="45720" rtlCol="1" anchor="ctr">
            <a:normAutofit/>
          </a:bodyPr>
          <a:lstStyle>
            <a:lvl1pPr>
              <a:defRPr kumimoji="0" lang="he-IL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92A72"/>
                </a:solidFill>
                <a:effectLst/>
                <a:uLnTx/>
                <a:uFillTx/>
                <a:latin typeface="Varela Round" panose="00000500000000000000" pitchFamily="2" charset="-79"/>
                <a:ea typeface="+mj-ea"/>
                <a:cs typeface="Varela Round" panose="00000500000000000000" pitchFamily="2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לחץ כדי לערוך סגנון כותרת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-669982" y="6569428"/>
            <a:ext cx="2623619" cy="459108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מעוגל 7"/>
          <p:cNvSpPr/>
          <p:nvPr userDrawn="1"/>
        </p:nvSpPr>
        <p:spPr>
          <a:xfrm>
            <a:off x="-1488616" y="6410587"/>
            <a:ext cx="3245977" cy="86423"/>
          </a:xfrm>
          <a:prstGeom prst="roundRect">
            <a:avLst>
              <a:gd name="adj" fmla="val 49359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מעוגל 8"/>
          <p:cNvSpPr/>
          <p:nvPr userDrawn="1"/>
        </p:nvSpPr>
        <p:spPr>
          <a:xfrm>
            <a:off x="9985182" y="-439221"/>
            <a:ext cx="4205100" cy="631862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מעוגל 9"/>
          <p:cNvSpPr/>
          <p:nvPr userDrawn="1"/>
        </p:nvSpPr>
        <p:spPr>
          <a:xfrm>
            <a:off x="8258395" y="6565100"/>
            <a:ext cx="4433637" cy="796532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2" name="תמונה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8" r="33511" b="26248"/>
          <a:stretch/>
        </p:blipFill>
        <p:spPr>
          <a:xfrm>
            <a:off x="5444576" y="369916"/>
            <a:ext cx="1301261" cy="15974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ם השיעו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מעוגל 9"/>
          <p:cNvSpPr/>
          <p:nvPr userDrawn="1"/>
        </p:nvSpPr>
        <p:spPr>
          <a:xfrm>
            <a:off x="212915" y="1396869"/>
            <a:ext cx="13175666" cy="2978963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  </a:t>
            </a:r>
          </a:p>
        </p:txBody>
      </p:sp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38940" y="1640910"/>
            <a:ext cx="10871177" cy="1260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6600" b="1">
                <a:latin typeface="Varela Round" panose="00000500000000000000" pitchFamily="2" charset="-79"/>
                <a:cs typeface="Varela Round" panose="00000500000000000000" pitchFamily="2" charset="-79"/>
              </a:defRPr>
            </a:lvl1pPr>
          </a:lstStyle>
          <a:p>
            <a:r>
              <a:rPr lang="he-IL" dirty="0"/>
              <a:t>לחץ כדי לערוך סגנון כותרת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7328995" y="6579191"/>
            <a:ext cx="5333172" cy="557618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מעוגל 7"/>
          <p:cNvSpPr/>
          <p:nvPr userDrawn="1"/>
        </p:nvSpPr>
        <p:spPr>
          <a:xfrm>
            <a:off x="9499907" y="6294300"/>
            <a:ext cx="3049259" cy="205899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מעוגל 8"/>
          <p:cNvSpPr/>
          <p:nvPr userDrawn="1"/>
        </p:nvSpPr>
        <p:spPr>
          <a:xfrm>
            <a:off x="9995581" y="-235260"/>
            <a:ext cx="2768137" cy="451249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מעוגל 10"/>
          <p:cNvSpPr/>
          <p:nvPr userDrawn="1"/>
        </p:nvSpPr>
        <p:spPr>
          <a:xfrm>
            <a:off x="-501048" y="163632"/>
            <a:ext cx="1427924" cy="322428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38117" y="2918492"/>
            <a:ext cx="10872000" cy="720000"/>
          </a:xfrm>
          <a:prstGeom prst="rect">
            <a:avLst/>
          </a:prstGeom>
        </p:spPr>
        <p:txBody>
          <a:bodyPr spcFirstLastPara="1" wrap="square" lIns="36000" tIns="36000" rIns="36000" bIns="3600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800"/>
              <a:buNone/>
              <a:defRPr sz="3600" b="1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9pPr>
          </a:lstStyle>
          <a:p>
            <a:endParaRPr dirty="0"/>
          </a:p>
        </p:txBody>
      </p:sp>
      <p:sp>
        <p:nvSpPr>
          <p:cNvPr id="13" name="מציין מיקום תוכן 2"/>
          <p:cNvSpPr>
            <a:spLocks noGrp="1"/>
          </p:cNvSpPr>
          <p:nvPr>
            <p:ph idx="10"/>
          </p:nvPr>
        </p:nvSpPr>
        <p:spPr>
          <a:xfrm>
            <a:off x="738117" y="3655832"/>
            <a:ext cx="10872000" cy="720000"/>
          </a:xfrm>
        </p:spPr>
        <p:txBody>
          <a:bodyPr>
            <a:noAutofit/>
          </a:bodyPr>
          <a:lstStyle>
            <a:lvl1pPr marL="342900" indent="-342900" algn="ctr" defTabSz="914400" rtl="1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800"/>
              <a:buFont typeface="Arial" pitchFamily="34" charset="0"/>
              <a:buNone/>
              <a:defRPr lang="he-IL" sz="2800" b="1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1pPr>
            <a:lvl2pPr marL="342900" indent="-342900" algn="ctr" defTabSz="914400" rtl="1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800"/>
              <a:buFont typeface="Arial" pitchFamily="34" charset="0"/>
              <a:buNone/>
              <a:defRPr lang="he-IL" sz="3200" b="1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2pPr>
            <a:lvl3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3pPr>
            <a:lvl4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4pPr>
            <a:lvl5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196595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15206" y="213094"/>
            <a:ext cx="11160000" cy="720000"/>
          </a:xfrm>
        </p:spPr>
        <p:txBody>
          <a:bodyPr lIns="36000" tIns="0" rIns="36000" bIns="0">
            <a:noAutofit/>
          </a:bodyPr>
          <a:lstStyle>
            <a:lvl1pPr>
              <a:defRPr sz="4800" b="1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1pPr>
          </a:lstStyle>
          <a:p>
            <a:r>
              <a:rPr lang="he-IL" dirty="0"/>
              <a:t>לחץ כדי לערוך סגנון כותרת של תבנית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5206" y="1195757"/>
            <a:ext cx="11160000" cy="468000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defRPr sz="2400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1pPr>
            <a:lvl2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defRPr sz="2400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2pPr>
            <a:lvl3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3pPr>
            <a:lvl4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4pPr>
            <a:lvl5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0" y="5878198"/>
            <a:ext cx="4765571" cy="357667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8" name="מלבן מעוגל 7"/>
          <p:cNvSpPr/>
          <p:nvPr userDrawn="1"/>
        </p:nvSpPr>
        <p:spPr>
          <a:xfrm>
            <a:off x="8666586" y="-110812"/>
            <a:ext cx="5299429" cy="221623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9" name="מלבן מעוגל 8"/>
          <p:cNvSpPr/>
          <p:nvPr userDrawn="1"/>
        </p:nvSpPr>
        <p:spPr>
          <a:xfrm>
            <a:off x="0" y="6306748"/>
            <a:ext cx="7723426" cy="67454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כותרו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15206" y="213094"/>
            <a:ext cx="11160000" cy="720000"/>
          </a:xfrm>
          <a:noFill/>
        </p:spPr>
        <p:txBody>
          <a:bodyPr vert="horz" lIns="91440" tIns="45720" rIns="91440" bIns="45720" rtlCol="1" anchor="ctr">
            <a:noAutofit/>
          </a:bodyPr>
          <a:lstStyle>
            <a:lvl1pPr marL="0" marR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he-IL" sz="4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arela Round" pitchFamily="2" charset="-79"/>
                <a:ea typeface="+mj-ea"/>
                <a:cs typeface="Varela Round" pitchFamily="2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לחץ כדי לערוך סגנון כותרת של תבנית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515206" y="1185681"/>
            <a:ext cx="11159999" cy="540000"/>
          </a:xfrm>
        </p:spPr>
        <p:txBody>
          <a:bodyPr anchor="b">
            <a:noAutofit/>
          </a:bodyPr>
          <a:lstStyle>
            <a:lvl1pPr marL="0" indent="0">
              <a:buNone/>
              <a:defRPr sz="3200" b="1">
                <a:solidFill>
                  <a:srgbClr val="0070C0"/>
                </a:solidFill>
                <a:latin typeface="Varela Round" pitchFamily="2" charset="-79"/>
                <a:cs typeface="Varela Round" pitchFamily="2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515206" y="1725681"/>
            <a:ext cx="11160000" cy="4152517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he-IL" sz="2400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he-IL" sz="2400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0" lvl="0" indent="-342900" algn="r" defTabSz="914400" rtl="1" eaLnBrk="1" latinLnBrk="0" hangingPunct="1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he-IL" dirty="0"/>
              <a:t>לחץ כדי לערוך סגנונות טקסט של תבנית בסיס</a:t>
            </a:r>
          </a:p>
          <a:p>
            <a:pPr marL="742950" lvl="1" indent="-285750" algn="r" defTabSz="914400" rtl="1" eaLnBrk="1" latinLnBrk="0" hangingPunct="1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he-IL" dirty="0"/>
              <a:t>רמה שנייה</a:t>
            </a:r>
          </a:p>
        </p:txBody>
      </p:sp>
      <p:sp>
        <p:nvSpPr>
          <p:cNvPr id="10" name="מלבן מעוגל 9"/>
          <p:cNvSpPr/>
          <p:nvPr userDrawn="1"/>
        </p:nvSpPr>
        <p:spPr>
          <a:xfrm>
            <a:off x="0" y="5878198"/>
            <a:ext cx="4765571" cy="357667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11" name="מלבן מעוגל 10"/>
          <p:cNvSpPr/>
          <p:nvPr userDrawn="1"/>
        </p:nvSpPr>
        <p:spPr>
          <a:xfrm>
            <a:off x="8666586" y="-110812"/>
            <a:ext cx="5299429" cy="221623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12" name="מלבן מעוגל 11"/>
          <p:cNvSpPr/>
          <p:nvPr userDrawn="1"/>
        </p:nvSpPr>
        <p:spPr>
          <a:xfrm>
            <a:off x="0" y="6306748"/>
            <a:ext cx="7723426" cy="67454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15206" y="213094"/>
            <a:ext cx="11160000" cy="720000"/>
          </a:xfrm>
          <a:noFill/>
        </p:spPr>
        <p:txBody>
          <a:bodyPr vert="horz" lIns="91440" tIns="45720" rIns="91440" bIns="45720" rtlCol="1" anchor="ctr">
            <a:noAutofit/>
          </a:bodyPr>
          <a:lstStyle>
            <a:lvl1pPr>
              <a:defRPr kumimoji="0" lang="he-IL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arela Round" pitchFamily="2" charset="-79"/>
                <a:ea typeface="+mj-ea"/>
                <a:cs typeface="Varela Round" pitchFamily="2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לחץ כדי לערוך סגנון כותרת של תבנית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0" y="5878198"/>
            <a:ext cx="4765571" cy="357667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8" name="מלבן מעוגל 7"/>
          <p:cNvSpPr/>
          <p:nvPr userDrawn="1"/>
        </p:nvSpPr>
        <p:spPr>
          <a:xfrm>
            <a:off x="8666586" y="-110812"/>
            <a:ext cx="5299429" cy="221623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9" name="מלבן מעוגל 8"/>
          <p:cNvSpPr/>
          <p:nvPr userDrawn="1"/>
        </p:nvSpPr>
        <p:spPr>
          <a:xfrm>
            <a:off x="0" y="6306748"/>
            <a:ext cx="7723426" cy="67454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F552B-607E-4869-A917-C44959BDCB12}" type="datetimeFigureOut">
              <a:rPr lang="he-IL" smtClean="0"/>
              <a:pPr/>
              <a:t>ו'/אייר/תש"ף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78A40-4CDB-4A89-A7AB-ED0E5AEAC786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50" r:id="rId3"/>
    <p:sldLayoutId id="2147483653" r:id="rId4"/>
    <p:sldLayoutId id="2147483663" r:id="rId5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-TOXEkAdSkQ?feature=oembed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e-IL" dirty="0"/>
              <a:t>מערכת שידורים לאומית</a:t>
            </a:r>
          </a:p>
        </p:txBody>
      </p:sp>
    </p:spTree>
    <p:extLst>
      <p:ext uri="{BB962C8B-B14F-4D97-AF65-F5344CB8AC3E}">
        <p14:creationId xmlns:p14="http://schemas.microsoft.com/office/powerpoint/2010/main" val="1709990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1629321" y="2695767"/>
            <a:ext cx="9207201" cy="19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88" tIns="121888" rIns="121888" bIns="121888" anchor="t" anchorCtr="0">
            <a:noAutofit/>
          </a:bodyPr>
          <a:lstStyle/>
          <a:p>
            <a:pPr marL="609539">
              <a:lnSpc>
                <a:spcPct val="150000"/>
              </a:lnSpc>
            </a:pPr>
            <a:endParaRPr dirty="0"/>
          </a:p>
        </p:txBody>
      </p:sp>
      <p:sp>
        <p:nvSpPr>
          <p:cNvPr id="5" name="כותרת 4"/>
          <p:cNvSpPr>
            <a:spLocks noGrp="1"/>
          </p:cNvSpPr>
          <p:nvPr>
            <p:ph type="ctrTitle"/>
          </p:nvPr>
        </p:nvSpPr>
        <p:spPr>
          <a:xfrm>
            <a:off x="1010003" y="1843674"/>
            <a:ext cx="10445835" cy="1260000"/>
          </a:xfrm>
        </p:spPr>
        <p:txBody>
          <a:bodyPr/>
          <a:lstStyle/>
          <a:p>
            <a:r>
              <a:rPr lang="he-IL" dirty="0"/>
              <a:t>דברים שאותי משמחים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idx="10"/>
          </p:nvPr>
        </p:nvSpPr>
        <p:spPr>
          <a:xfrm>
            <a:off x="1010003" y="3394327"/>
            <a:ext cx="10872000" cy="720000"/>
          </a:xfrm>
        </p:spPr>
        <p:txBody>
          <a:bodyPr/>
          <a:lstStyle/>
          <a:p>
            <a:r>
              <a:rPr lang="he-IL" sz="3600" dirty="0">
                <a:sym typeface="Varela Round"/>
              </a:rPr>
              <a:t>עם אתי מהלל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cs typeface="Varela Round"/>
              </a:rPr>
              <a:t>מה נעשה היום? </a:t>
            </a:r>
          </a:p>
        </p:txBody>
      </p:sp>
      <p:pic>
        <p:nvPicPr>
          <p:cNvPr id="13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D087AF48-F1DD-419F-A86B-42EDB46978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140" y="1480124"/>
            <a:ext cx="1662080" cy="114008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127491" y="3210259"/>
            <a:ext cx="5152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800" b="1" dirty="0">
                <a:solidFill>
                  <a:srgbClr val="002060"/>
                </a:solidFill>
                <a:latin typeface="Varela Round" pitchFamily="2" charset="-79"/>
                <a:ea typeface="+mj-ea"/>
                <a:cs typeface="Varela Round"/>
              </a:rPr>
              <a:t>נקשיב למוסיקה</a:t>
            </a:r>
            <a:endParaRPr lang="en-US" sz="2800" b="1" dirty="0">
              <a:solidFill>
                <a:srgbClr val="002060"/>
              </a:solidFill>
              <a:latin typeface="Varela Round" pitchFamily="2" charset="-79"/>
              <a:ea typeface="+mj-ea"/>
              <a:cs typeface="Varela Round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68394" y="1934508"/>
            <a:ext cx="3690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800" b="1" dirty="0">
                <a:solidFill>
                  <a:srgbClr val="002060"/>
                </a:solidFill>
                <a:latin typeface="Varela Round" pitchFamily="2" charset="-79"/>
                <a:ea typeface="+mj-ea"/>
                <a:cs typeface="Varela Round"/>
              </a:rPr>
              <a:t>נשיר שיר</a:t>
            </a:r>
            <a:endParaRPr lang="en-US" sz="2800" b="1" dirty="0">
              <a:solidFill>
                <a:srgbClr val="002060"/>
              </a:solidFill>
              <a:latin typeface="Varela Round" pitchFamily="2" charset="-79"/>
              <a:ea typeface="+mj-ea"/>
              <a:cs typeface="Varela Round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140" y="2733372"/>
            <a:ext cx="1662080" cy="1662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cs typeface="Varela Round"/>
              </a:rPr>
              <a:t>לקראת הפעילות מומלץ להצטייד</a:t>
            </a:r>
          </a:p>
        </p:txBody>
      </p:sp>
      <p:sp>
        <p:nvSpPr>
          <p:cNvPr id="8" name="מציין מיקום תוכן 7"/>
          <p:cNvSpPr>
            <a:spLocks noGrp="1"/>
          </p:cNvSpPr>
          <p:nvPr>
            <p:ph sz="quarter" idx="4"/>
          </p:nvPr>
        </p:nvSpPr>
        <p:spPr>
          <a:xfrm>
            <a:off x="1933068" y="1652408"/>
            <a:ext cx="8998828" cy="4151976"/>
          </a:xfrm>
        </p:spPr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en-US" sz="3200" dirty="0">
                <a:cs typeface="Varela Round"/>
              </a:rPr>
              <a:t>        </a:t>
            </a:r>
            <a:endParaRPr lang="he-IL" sz="3200" dirty="0">
              <a:cs typeface="Varela Round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3200" dirty="0">
                <a:cs typeface="Varela Round"/>
              </a:rPr>
              <a:t>        </a:t>
            </a:r>
            <a:endParaRPr lang="he-IL" sz="3200" dirty="0">
              <a:cs typeface="Varela Round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3200" dirty="0">
                <a:cs typeface="Varela Round"/>
              </a:rPr>
              <a:t>         </a:t>
            </a:r>
            <a:endParaRPr lang="he-IL" sz="3200" dirty="0">
              <a:cs typeface="Varela Roun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58517" y="4260968"/>
            <a:ext cx="10123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2800" dirty="0">
                <a:cs typeface="Varela Round"/>
              </a:rPr>
              <a:t>   </a:t>
            </a:r>
            <a:r>
              <a:rPr lang="he-IL" sz="2800" b="1" dirty="0">
                <a:solidFill>
                  <a:srgbClr val="002060"/>
                </a:solidFill>
                <a:latin typeface="Varela Round" pitchFamily="2" charset="-79"/>
                <a:ea typeface="+mj-ea"/>
                <a:cs typeface="Varela Round"/>
              </a:rPr>
              <a:t>בובת פרווה נעימה או  פונפון</a:t>
            </a:r>
            <a:endParaRPr lang="en-US" sz="2800" b="1" dirty="0">
              <a:solidFill>
                <a:srgbClr val="002060"/>
              </a:solidFill>
              <a:latin typeface="Varela Round" pitchFamily="2" charset="-79"/>
              <a:ea typeface="+mj-ea"/>
              <a:cs typeface="Varela Round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127" y="2100498"/>
            <a:ext cx="2160470" cy="2160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582" y="1988053"/>
            <a:ext cx="1937270" cy="1937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1285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מי שטוב לו ושמח/ דתיה בן דור</a:t>
            </a:r>
            <a:endParaRPr lang="en-US" dirty="0"/>
          </a:p>
        </p:txBody>
      </p:sp>
      <p:pic>
        <p:nvPicPr>
          <p:cNvPr id="3" name="מי שטוב לו ושמח - נירה רבינוביץ - דתיה בן דור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07075" y="1544782"/>
            <a:ext cx="609600" cy="609600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172" y="1621758"/>
            <a:ext cx="5962650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4951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0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הקשבה למוסיקה</a:t>
            </a:r>
            <a:endParaRPr lang="en-US" dirty="0"/>
          </a:p>
        </p:txBody>
      </p:sp>
      <p:pic>
        <p:nvPicPr>
          <p:cNvPr id="3" name="Le roi s'amuse - Pavan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41314" y="1295400"/>
            <a:ext cx="1070466" cy="1070466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86B7A72A-5245-47EA-A0AA-B3C50E34F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060" y="1727532"/>
            <a:ext cx="3215640" cy="3215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874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8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כשעצוב לי</a:t>
            </a:r>
            <a:endParaRPr lang="en-US" dirty="0"/>
          </a:p>
        </p:txBody>
      </p:sp>
      <p:pic>
        <p:nvPicPr>
          <p:cNvPr id="5" name="מדיה מקוונת 4" title="ￗﾛￗﾩￗﾢￗﾦￗﾕￗﾑ ￗﾜￗﾙ - ￗﾡￗﾙￗﾤￗﾕￗﾨ ￗﾩￗﾙￗﾨ ￗﾜￗﾙￗﾜￗﾓￗﾙￗﾝ -  ￗﾩￗﾙￗﾨￗﾙ ￗﾙￗﾜￗﾓￗﾕￗﾪ ￗﾙￗﾩￗﾨￗﾐￗﾜￗﾙￗﾪ">
            <a:hlinkClick r:id="" action="ppaction://media"/>
            <a:extLst>
              <a:ext uri="{FF2B5EF4-FFF2-40B4-BE49-F238E27FC236}">
                <a16:creationId xmlns:a16="http://schemas.microsoft.com/office/drawing/2014/main" id="{BC679D63-56AA-4F47-8F35-4EBD59A81E8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179763" y="1244600"/>
            <a:ext cx="5829300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815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 עשינו היום?</a:t>
            </a:r>
            <a:endParaRPr lang="en-US" dirty="0"/>
          </a:p>
        </p:txBody>
      </p:sp>
      <p:pic>
        <p:nvPicPr>
          <p:cNvPr id="8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D087AF48-F1DD-419F-A86B-42EDB46978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2921" y="1853269"/>
            <a:ext cx="999652" cy="6856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68394" y="1934508"/>
            <a:ext cx="3690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800" b="1" dirty="0">
                <a:solidFill>
                  <a:srgbClr val="002060"/>
                </a:solidFill>
                <a:latin typeface="Varela Round" pitchFamily="2" charset="-79"/>
                <a:ea typeface="+mj-ea"/>
                <a:cs typeface="Varela Round"/>
              </a:rPr>
              <a:t>שרנו שיר</a:t>
            </a:r>
            <a:endParaRPr lang="en-US" sz="2800" b="1" dirty="0">
              <a:solidFill>
                <a:srgbClr val="002060"/>
              </a:solidFill>
              <a:latin typeface="Varela Round" pitchFamily="2" charset="-79"/>
              <a:ea typeface="+mj-ea"/>
              <a:cs typeface="Varela Roun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20794" y="3200814"/>
            <a:ext cx="3690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800" b="1" dirty="0">
                <a:solidFill>
                  <a:srgbClr val="002060"/>
                </a:solidFill>
                <a:latin typeface="Varela Round" pitchFamily="2" charset="-79"/>
                <a:ea typeface="+mj-ea"/>
                <a:cs typeface="Varela Round"/>
              </a:rPr>
              <a:t>הקשבנו למוסיקה</a:t>
            </a:r>
            <a:endParaRPr lang="en-US" sz="2800" b="1" dirty="0">
              <a:solidFill>
                <a:srgbClr val="002060"/>
              </a:solidFill>
              <a:latin typeface="Varela Round" pitchFamily="2" charset="-79"/>
              <a:ea typeface="+mj-ea"/>
              <a:cs typeface="Varela Round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2921" y="2999313"/>
            <a:ext cx="1133803" cy="1133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4268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FEABE1E-1825-4F77-A219-E165C65AA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 עוד?</a:t>
            </a:r>
          </a:p>
        </p:txBody>
      </p:sp>
      <p:sp>
        <p:nvSpPr>
          <p:cNvPr id="4" name="מלבן מעוגל 3"/>
          <p:cNvSpPr/>
          <p:nvPr/>
        </p:nvSpPr>
        <p:spPr>
          <a:xfrm>
            <a:off x="6844698" y="1476955"/>
            <a:ext cx="4734910" cy="199339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 sz="2400" b="1" dirty="0">
              <a:solidFill>
                <a:srgbClr val="002060"/>
              </a:solidFill>
              <a:latin typeface="Varela Round" pitchFamily="2" charset="-79"/>
              <a:ea typeface="+mj-ea"/>
              <a:cs typeface="Varela Round" pitchFamily="2" charset="-79"/>
            </a:endParaRPr>
          </a:p>
          <a:p>
            <a:pPr algn="ctr"/>
            <a:endParaRPr lang="he-IL" sz="2400" b="1" dirty="0">
              <a:solidFill>
                <a:srgbClr val="002060"/>
              </a:solidFill>
              <a:latin typeface="Varela Round" pitchFamily="2" charset="-79"/>
              <a:ea typeface="+mj-ea"/>
              <a:cs typeface="Varela Round" pitchFamily="2" charset="-79"/>
            </a:endParaRPr>
          </a:p>
          <a:p>
            <a:pPr algn="ctr"/>
            <a:endParaRPr lang="he-IL" sz="2800" b="1" dirty="0">
              <a:solidFill>
                <a:srgbClr val="002060"/>
              </a:solidFill>
              <a:latin typeface="Varela Round" pitchFamily="2" charset="-79"/>
              <a:ea typeface="+mj-ea"/>
              <a:cs typeface="Varela Round" pitchFamily="2" charset="-79"/>
            </a:endParaRPr>
          </a:p>
          <a:p>
            <a:pPr algn="ctr"/>
            <a:r>
              <a:rPr lang="he-IL" sz="2800" b="1" dirty="0">
                <a:solidFill>
                  <a:srgbClr val="002060"/>
                </a:solidFill>
                <a:latin typeface="Varela Round" pitchFamily="2" charset="-79"/>
                <a:ea typeface="+mj-ea"/>
                <a:cs typeface="Varela Round" pitchFamily="2" charset="-79"/>
              </a:rPr>
              <a:t>לקרוא בספר</a:t>
            </a:r>
            <a:endParaRPr lang="he-IL" sz="2400" b="1" dirty="0">
              <a:solidFill>
                <a:srgbClr val="002060"/>
              </a:solidFill>
              <a:latin typeface="Varela Round" pitchFamily="2" charset="-79"/>
              <a:ea typeface="+mj-ea"/>
              <a:cs typeface="Varela Round" pitchFamily="2" charset="-79"/>
            </a:endParaRPr>
          </a:p>
        </p:txBody>
      </p:sp>
      <p:sp>
        <p:nvSpPr>
          <p:cNvPr id="9" name="מלבן מעוגל 8"/>
          <p:cNvSpPr/>
          <p:nvPr/>
        </p:nvSpPr>
        <p:spPr>
          <a:xfrm>
            <a:off x="1860267" y="1482557"/>
            <a:ext cx="4734910" cy="199339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 sz="2400" b="1" dirty="0">
              <a:solidFill>
                <a:srgbClr val="002060"/>
              </a:solidFill>
              <a:latin typeface="Varela Round" pitchFamily="2" charset="-79"/>
              <a:ea typeface="+mj-ea"/>
              <a:cs typeface="Varela Round" pitchFamily="2" charset="-79"/>
            </a:endParaRPr>
          </a:p>
          <a:p>
            <a:pPr algn="ctr"/>
            <a:endParaRPr lang="he-IL" sz="2400" b="1" dirty="0">
              <a:solidFill>
                <a:srgbClr val="002060"/>
              </a:solidFill>
              <a:latin typeface="Varela Round" pitchFamily="2" charset="-79"/>
              <a:ea typeface="+mj-ea"/>
              <a:cs typeface="Varela Round" pitchFamily="2" charset="-79"/>
            </a:endParaRPr>
          </a:p>
          <a:p>
            <a:pPr algn="ctr"/>
            <a:endParaRPr lang="he-IL" sz="2400" b="1" dirty="0">
              <a:solidFill>
                <a:srgbClr val="002060"/>
              </a:solidFill>
              <a:latin typeface="Varela Round" pitchFamily="2" charset="-79"/>
              <a:ea typeface="+mj-ea"/>
              <a:cs typeface="Varela Round" pitchFamily="2" charset="-79"/>
            </a:endParaRPr>
          </a:p>
          <a:p>
            <a:pPr algn="ctr"/>
            <a:r>
              <a:rPr lang="he-IL" sz="2800" b="1" dirty="0">
                <a:solidFill>
                  <a:srgbClr val="002060"/>
                </a:solidFill>
                <a:latin typeface="Varela Round" pitchFamily="2" charset="-79"/>
                <a:ea typeface="+mj-ea"/>
                <a:cs typeface="Varela Round" pitchFamily="2" charset="-79"/>
              </a:rPr>
              <a:t>לעסוק בפעילות גופנית</a:t>
            </a:r>
          </a:p>
        </p:txBody>
      </p:sp>
      <p:pic>
        <p:nvPicPr>
          <p:cNvPr id="11" name="תמונה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206" y="4495180"/>
            <a:ext cx="1345061" cy="1283922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711" y="3755164"/>
            <a:ext cx="652329" cy="652329"/>
          </a:xfrm>
          <a:prstGeom prst="rect">
            <a:avLst/>
          </a:prstGeom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403" y="1636857"/>
            <a:ext cx="1578357" cy="1147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977" y="1581449"/>
            <a:ext cx="2389881" cy="109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מלבן מעוגל 3"/>
          <p:cNvSpPr/>
          <p:nvPr/>
        </p:nvSpPr>
        <p:spPr>
          <a:xfrm>
            <a:off x="1860267" y="3740046"/>
            <a:ext cx="4734910" cy="199339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 sz="2400" b="1" dirty="0">
              <a:solidFill>
                <a:srgbClr val="002060"/>
              </a:solidFill>
              <a:latin typeface="Varela Round" pitchFamily="2" charset="-79"/>
              <a:ea typeface="+mj-ea"/>
              <a:cs typeface="Varela Round" pitchFamily="2" charset="-79"/>
            </a:endParaRPr>
          </a:p>
          <a:p>
            <a:pPr algn="ctr"/>
            <a:endParaRPr lang="he-IL" sz="2400" b="1" dirty="0">
              <a:solidFill>
                <a:srgbClr val="002060"/>
              </a:solidFill>
              <a:latin typeface="Varela Round" pitchFamily="2" charset="-79"/>
              <a:ea typeface="+mj-ea"/>
              <a:cs typeface="Varela Round" pitchFamily="2" charset="-79"/>
            </a:endParaRPr>
          </a:p>
          <a:p>
            <a:pPr algn="ctr"/>
            <a:endParaRPr lang="he-IL" sz="2400" b="1" dirty="0">
              <a:solidFill>
                <a:srgbClr val="002060"/>
              </a:solidFill>
              <a:latin typeface="Varela Round" pitchFamily="2" charset="-79"/>
              <a:ea typeface="+mj-ea"/>
              <a:cs typeface="Varela Round" pitchFamily="2" charset="-79"/>
            </a:endParaRPr>
          </a:p>
          <a:p>
            <a:pPr algn="ctr"/>
            <a:r>
              <a:rPr lang="he-IL" sz="2800" b="1" dirty="0">
                <a:solidFill>
                  <a:srgbClr val="002060"/>
                </a:solidFill>
                <a:latin typeface="Varela Round" pitchFamily="2" charset="-79"/>
                <a:ea typeface="+mj-ea"/>
                <a:cs typeface="Varela Round" pitchFamily="2" charset="-79"/>
              </a:rPr>
              <a:t>ליצור</a:t>
            </a:r>
            <a:endParaRPr lang="he-IL" sz="3200" b="1" dirty="0">
              <a:solidFill>
                <a:srgbClr val="002060"/>
              </a:solidFill>
              <a:latin typeface="Varela Round" pitchFamily="2" charset="-79"/>
              <a:ea typeface="+mj-ea"/>
              <a:cs typeface="Varela Round" pitchFamily="2" charset="-79"/>
            </a:endParaRPr>
          </a:p>
        </p:txBody>
      </p:sp>
      <p:sp>
        <p:nvSpPr>
          <p:cNvPr id="13" name="מלבן מעוגל 3"/>
          <p:cNvSpPr/>
          <p:nvPr/>
        </p:nvSpPr>
        <p:spPr>
          <a:xfrm>
            <a:off x="6861304" y="3713843"/>
            <a:ext cx="4734910" cy="199339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 sz="2400" b="1" dirty="0">
              <a:solidFill>
                <a:srgbClr val="002060"/>
              </a:solidFill>
              <a:latin typeface="Varela Round" pitchFamily="2" charset="-79"/>
              <a:ea typeface="+mj-ea"/>
              <a:cs typeface="Varela Round" pitchFamily="2" charset="-79"/>
            </a:endParaRPr>
          </a:p>
          <a:p>
            <a:pPr algn="ctr"/>
            <a:endParaRPr lang="he-IL" sz="2400" b="1" dirty="0">
              <a:solidFill>
                <a:srgbClr val="002060"/>
              </a:solidFill>
              <a:latin typeface="Varela Round" pitchFamily="2" charset="-79"/>
              <a:ea typeface="+mj-ea"/>
              <a:cs typeface="Varela Round" pitchFamily="2" charset="-79"/>
            </a:endParaRPr>
          </a:p>
          <a:p>
            <a:pPr algn="ctr"/>
            <a:endParaRPr lang="he-IL" sz="2800" b="1" dirty="0">
              <a:solidFill>
                <a:srgbClr val="002060"/>
              </a:solidFill>
              <a:latin typeface="Varela Round" pitchFamily="2" charset="-79"/>
              <a:ea typeface="+mj-ea"/>
              <a:cs typeface="Varela Round" pitchFamily="2" charset="-79"/>
            </a:endParaRPr>
          </a:p>
          <a:p>
            <a:pPr algn="ctr"/>
            <a:r>
              <a:rPr lang="he-IL" sz="2800" b="1" dirty="0">
                <a:solidFill>
                  <a:srgbClr val="002060"/>
                </a:solidFill>
                <a:latin typeface="Varela Round" pitchFamily="2" charset="-79"/>
                <a:ea typeface="+mj-ea"/>
                <a:cs typeface="Varela Round" pitchFamily="2" charset="-79"/>
              </a:rPr>
              <a:t>לחפש או להכין מקום נעים למשחק</a:t>
            </a:r>
            <a:endParaRPr lang="he-IL" sz="2400" b="1" dirty="0">
              <a:solidFill>
                <a:srgbClr val="002060"/>
              </a:solidFill>
              <a:latin typeface="Varela Round" pitchFamily="2" charset="-79"/>
              <a:ea typeface="+mj-ea"/>
              <a:cs typeface="Varela Round" pitchFamily="2" charset="-79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39"/>
          <a:stretch/>
        </p:blipFill>
        <p:spPr bwMode="auto">
          <a:xfrm>
            <a:off x="8521365" y="3755164"/>
            <a:ext cx="1394355" cy="1094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688" y="3990810"/>
            <a:ext cx="1304217" cy="833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8166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ערכו והכינו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אתי מהלל – מדריכה מחוזית לקידום בריאות מחוז מרכז </a:t>
            </a:r>
          </a:p>
          <a:p>
            <a:r>
              <a:rPr lang="he-IL" dirty="0"/>
              <a:t>דגנית הלר – מדריכה מרכזת ארצית לקידום בריאות בגני ילדים</a:t>
            </a:r>
          </a:p>
          <a:p>
            <a:r>
              <a:rPr lang="he-IL" dirty="0"/>
              <a:t>ד"ר איילה קדוסי – מדריכה ארצית בריאות ובטיחות האגף לחינוך קדם יסודי </a:t>
            </a:r>
          </a:p>
          <a:p>
            <a:r>
              <a:rPr lang="he-IL" dirty="0"/>
              <a:t>מאיה אייזנברג מדריכה ארצית למוסיקה האגף לחינך קדם יסודי</a:t>
            </a:r>
          </a:p>
          <a:p>
            <a:r>
              <a:rPr lang="he-IL" dirty="0"/>
              <a:t>קרן שפר יועצת חינוכית לגיל הרך, שפ״י מחוז מרכז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703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FEABE1E-1825-4F77-A219-E165C65AA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קרדיטים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BF5F4BA-8660-4A38-BA38-3CDFFA9EB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dirty="0"/>
              <a:t> </a:t>
            </a:r>
          </a:p>
          <a:p>
            <a:r>
              <a:rPr lang="he-IL" dirty="0"/>
              <a:t>  שיר "כשעצוב לי", מילים: שלומית כהן אסיף, לחן: צליל בירן אנימציה: ליאור וולף</a:t>
            </a:r>
          </a:p>
          <a:p>
            <a:r>
              <a:rPr lang="he-IL" dirty="0"/>
              <a:t>  שיר "מי שטוב לו ושמח", מילים ולחן: דתיה בן דור, ביצוע נירה רבינוביץ</a:t>
            </a:r>
          </a:p>
          <a:p>
            <a:r>
              <a:rPr lang="he-IL" dirty="0"/>
              <a:t>  קטע מוסיקלי "</a:t>
            </a:r>
            <a:r>
              <a:rPr lang="he-IL" dirty="0" err="1"/>
              <a:t>פאוון</a:t>
            </a:r>
            <a:r>
              <a:rPr lang="he-IL" dirty="0"/>
              <a:t>", מלחין: לא ידוע, עיבוד: ליאו דליב</a:t>
            </a:r>
          </a:p>
          <a:p>
            <a:r>
              <a:rPr lang="he-IL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178680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423F6F61-4567-462B-A618-70CBC508D8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72" r="34234" b="66411"/>
          <a:stretch/>
        </p:blipFill>
        <p:spPr>
          <a:xfrm>
            <a:off x="4775372" y="446"/>
            <a:ext cx="3241542" cy="1838237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904EE8F9-32B7-45EB-8FC4-CC451E605118}"/>
              </a:ext>
            </a:extLst>
          </p:cNvPr>
          <p:cNvSpPr txBox="1"/>
          <p:nvPr/>
        </p:nvSpPr>
        <p:spPr>
          <a:xfrm>
            <a:off x="647255" y="3016166"/>
            <a:ext cx="11172957" cy="261813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895260">
              <a:lnSpc>
                <a:spcPct val="150000"/>
              </a:lnSpc>
            </a:pPr>
            <a:r>
              <a:rPr lang="he-IL" sz="2800" dirty="0">
                <a:solidFill>
                  <a:srgbClr val="192A72"/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השימוש ביצירות במהלך שידור זה נעשה לפי סעיף 27א לחוק זכות יוצרים, תשס"ח-2007. אם הינך בעל הזכויות באחת היצירות, באפשרותך לבקש מאיתנו לחדול מהשימוש ביצירה, זאת באמצעות פנייה לדוא"ל </a:t>
            </a:r>
            <a:r>
              <a:rPr lang="en-US" sz="2800" dirty="0">
                <a:solidFill>
                  <a:srgbClr val="192A72"/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rights@education.gov.il</a:t>
            </a:r>
            <a:endParaRPr lang="he-IL" sz="2800" dirty="0">
              <a:solidFill>
                <a:srgbClr val="192A72"/>
              </a:solidFill>
              <a:latin typeface="Varela Round" panose="00000500000000000000" pitchFamily="2" charset="-79"/>
              <a:cs typeface="Varela Round" panose="00000500000000000000" pitchFamily="2" charset="-79"/>
            </a:endParaRP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0276247E-F89D-4BE1-B3D6-7FE06BEB5A42}"/>
              </a:ext>
            </a:extLst>
          </p:cNvPr>
          <p:cNvSpPr/>
          <p:nvPr/>
        </p:nvSpPr>
        <p:spPr>
          <a:xfrm>
            <a:off x="794" y="1838683"/>
            <a:ext cx="12188825" cy="763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3200" b="1" dirty="0">
                <a:solidFill>
                  <a:srgbClr val="192A72"/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נוהל שימוש ביצירות מוגנות בזכויות יוצרים ואיתור בעלי זכויות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1997</TotalTime>
  <Words>224</Words>
  <Application>Microsoft Office PowerPoint</Application>
  <PresentationFormat>Custom</PresentationFormat>
  <Paragraphs>48</Paragraphs>
  <Slides>12</Slides>
  <Notes>3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Varela Round</vt:lpstr>
      <vt:lpstr>ערכת נושא Office</vt:lpstr>
      <vt:lpstr>מערכת שידורים לאומית</vt:lpstr>
      <vt:lpstr>דברים שאותי משמחים</vt:lpstr>
      <vt:lpstr>מה נעשה היום? </vt:lpstr>
      <vt:lpstr>לקראת הפעילות מומלץ להצטייד</vt:lpstr>
      <vt:lpstr>מי שטוב לו ושמח/ דתיה בן דור</vt:lpstr>
      <vt:lpstr>הקשבה למוסיקה</vt:lpstr>
      <vt:lpstr>כשעצוב לי</vt:lpstr>
      <vt:lpstr>מה עשינו היום?</vt:lpstr>
      <vt:lpstr>מה עוד?</vt:lpstr>
      <vt:lpstr>ערכו והכינו</vt:lpstr>
      <vt:lpstr>קרדיטים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מערכת שידורים לאומית</dc:title>
  <dc:creator>Tzuri Mesika</dc:creator>
  <cp:lastModifiedBy>Sivan Shimshila</cp:lastModifiedBy>
  <cp:revision>134</cp:revision>
  <dcterms:created xsi:type="dcterms:W3CDTF">2020-03-28T15:56:54Z</dcterms:created>
  <dcterms:modified xsi:type="dcterms:W3CDTF">2020-04-30T07:04:49Z</dcterms:modified>
</cp:coreProperties>
</file>