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5"/>
  </p:notesMasterIdLst>
  <p:sldIdLst>
    <p:sldId id="257" r:id="rId2"/>
    <p:sldId id="258" r:id="rId3"/>
    <p:sldId id="259" r:id="rId4"/>
    <p:sldId id="261" r:id="rId5"/>
    <p:sldId id="263" r:id="rId6"/>
    <p:sldId id="277" r:id="rId7"/>
    <p:sldId id="278" r:id="rId8"/>
    <p:sldId id="270" r:id="rId9"/>
    <p:sldId id="280" r:id="rId10"/>
    <p:sldId id="279" r:id="rId11"/>
    <p:sldId id="272" r:id="rId12"/>
    <p:sldId id="273" r:id="rId13"/>
    <p:sldId id="291" r:id="rId14"/>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p:restoredTop sz="94777" autoAdjust="0"/>
  </p:normalViewPr>
  <p:slideViewPr>
    <p:cSldViewPr>
      <p:cViewPr varScale="1">
        <p:scale>
          <a:sx n="78" d="100"/>
          <a:sy n="78" d="100"/>
        </p:scale>
        <p:origin x="634" y="7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C22DA6-78D1-4D29-8D81-ECCDD92F0BA8}" type="doc">
      <dgm:prSet loTypeId="urn:microsoft.com/office/officeart/2005/8/layout/hProcess9" loCatId="process" qsTypeId="urn:microsoft.com/office/officeart/2005/8/quickstyle/simple5" qsCatId="simple" csTypeId="urn:microsoft.com/office/officeart/2005/8/colors/colorful2" csCatId="colorful" phldr="1"/>
      <dgm:spPr/>
    </dgm:pt>
    <dgm:pt modelId="{79F01DA2-79A3-4058-9A44-3B42477C9004}">
      <dgm:prSet phldrT="[Text]"/>
      <dgm:spPr/>
      <dgm:t>
        <a:bodyPr/>
        <a:lstStyle/>
        <a:p>
          <a:pPr rtl="1"/>
          <a:r>
            <a:rPr lang="he-IL" dirty="0"/>
            <a:t>ערכנו רשימה בראש של הדברים שאנחנו שמחים בהם בעצמינו</a:t>
          </a:r>
        </a:p>
      </dgm:t>
    </dgm:pt>
    <dgm:pt modelId="{C1E547A7-8D4A-47E5-BE59-D319EF0A06E8}" type="parTrans" cxnId="{6A1AD500-BE47-4811-917F-29159BFD7359}">
      <dgm:prSet/>
      <dgm:spPr/>
      <dgm:t>
        <a:bodyPr/>
        <a:lstStyle/>
        <a:p>
          <a:pPr rtl="1"/>
          <a:endParaRPr lang="he-IL"/>
        </a:p>
      </dgm:t>
    </dgm:pt>
    <dgm:pt modelId="{A01333B2-58AA-477E-BCE4-E3493CDDB2AB}" type="sibTrans" cxnId="{6A1AD500-BE47-4811-917F-29159BFD7359}">
      <dgm:prSet/>
      <dgm:spPr/>
      <dgm:t>
        <a:bodyPr/>
        <a:lstStyle/>
        <a:p>
          <a:pPr rtl="1"/>
          <a:endParaRPr lang="he-IL"/>
        </a:p>
      </dgm:t>
    </dgm:pt>
    <dgm:pt modelId="{0EB3D846-D96D-40DD-B198-83C2A360FF01}">
      <dgm:prSet phldrT="[Text]"/>
      <dgm:spPr/>
      <dgm:t>
        <a:bodyPr/>
        <a:lstStyle/>
        <a:p>
          <a:pPr rtl="1"/>
          <a:r>
            <a:rPr lang="he-IL" altLang="he-IL" dirty="0">
              <a:latin typeface="Varela Round"/>
              <a:ea typeface="Varela Round"/>
              <a:cs typeface="Varela Round"/>
            </a:rPr>
            <a:t>צפינו בסרטון על קיפוד וגם בשיר על ילדה ששמחה בעצמה</a:t>
          </a:r>
          <a:endParaRPr lang="he-IL" dirty="0"/>
        </a:p>
      </dgm:t>
    </dgm:pt>
    <dgm:pt modelId="{FA54B6B0-68CD-4AD8-8F40-05202B0AF174}" type="parTrans" cxnId="{445EA7EC-BF75-4785-84C9-A01FD1EDEA0F}">
      <dgm:prSet/>
      <dgm:spPr/>
      <dgm:t>
        <a:bodyPr/>
        <a:lstStyle/>
        <a:p>
          <a:pPr rtl="1"/>
          <a:endParaRPr lang="he-IL"/>
        </a:p>
      </dgm:t>
    </dgm:pt>
    <dgm:pt modelId="{70D027A2-F54F-4B1D-A4C4-A3C86D2D92F0}" type="sibTrans" cxnId="{445EA7EC-BF75-4785-84C9-A01FD1EDEA0F}">
      <dgm:prSet/>
      <dgm:spPr/>
      <dgm:t>
        <a:bodyPr/>
        <a:lstStyle/>
        <a:p>
          <a:pPr rtl="1"/>
          <a:endParaRPr lang="he-IL"/>
        </a:p>
      </dgm:t>
    </dgm:pt>
    <dgm:pt modelId="{DC942DBA-B9BE-4AC1-A539-7AB228612E7E}">
      <dgm:prSet phldrT="[Text]"/>
      <dgm:spPr/>
      <dgm:t>
        <a:bodyPr/>
        <a:lstStyle/>
        <a:p>
          <a:pPr rtl="1"/>
          <a:r>
            <a:rPr lang="he-IL" altLang="he-IL" dirty="0">
              <a:latin typeface="Varela Round"/>
              <a:ea typeface="Varela Round"/>
              <a:cs typeface="Varela Round"/>
            </a:rPr>
            <a:t>דיברנו על כך שבכל אחד יש משהו אחר ומיוחד</a:t>
          </a:r>
          <a:endParaRPr lang="he-IL" dirty="0"/>
        </a:p>
      </dgm:t>
    </dgm:pt>
    <dgm:pt modelId="{66CA63AF-0A37-4D64-843B-28052F41713F}" type="parTrans" cxnId="{2C5E5183-5A26-4386-81E8-306AD260A7F0}">
      <dgm:prSet/>
      <dgm:spPr/>
      <dgm:t>
        <a:bodyPr/>
        <a:lstStyle/>
        <a:p>
          <a:pPr rtl="1"/>
          <a:endParaRPr lang="he-IL"/>
        </a:p>
      </dgm:t>
    </dgm:pt>
    <dgm:pt modelId="{BBF6095F-C1B5-47B1-A910-7B76EED1C444}" type="sibTrans" cxnId="{2C5E5183-5A26-4386-81E8-306AD260A7F0}">
      <dgm:prSet/>
      <dgm:spPr/>
      <dgm:t>
        <a:bodyPr/>
        <a:lstStyle/>
        <a:p>
          <a:pPr rtl="1"/>
          <a:endParaRPr lang="he-IL"/>
        </a:p>
      </dgm:t>
    </dgm:pt>
    <dgm:pt modelId="{CAC699CB-C8A7-4D07-9CFC-28E13656C8D1}" type="pres">
      <dgm:prSet presAssocID="{B5C22DA6-78D1-4D29-8D81-ECCDD92F0BA8}" presName="CompostProcess" presStyleCnt="0">
        <dgm:presLayoutVars>
          <dgm:dir/>
          <dgm:resizeHandles val="exact"/>
        </dgm:presLayoutVars>
      </dgm:prSet>
      <dgm:spPr/>
    </dgm:pt>
    <dgm:pt modelId="{03E32DE6-448F-4AC3-9EB6-712706F65C74}" type="pres">
      <dgm:prSet presAssocID="{B5C22DA6-78D1-4D29-8D81-ECCDD92F0BA8}" presName="arrow" presStyleLbl="bgShp" presStyleIdx="0" presStyleCnt="1" custAng="10800000"/>
      <dgm:spPr/>
    </dgm:pt>
    <dgm:pt modelId="{83FA9644-8FD9-42C8-B65A-898DBD83B67B}" type="pres">
      <dgm:prSet presAssocID="{B5C22DA6-78D1-4D29-8D81-ECCDD92F0BA8}" presName="linearProcess" presStyleCnt="0"/>
      <dgm:spPr/>
    </dgm:pt>
    <dgm:pt modelId="{43D34F6A-30D6-4E0D-A778-E9DA3B0D4204}" type="pres">
      <dgm:prSet presAssocID="{79F01DA2-79A3-4058-9A44-3B42477C9004}" presName="textNode" presStyleLbl="node1" presStyleIdx="0" presStyleCnt="3">
        <dgm:presLayoutVars>
          <dgm:bulletEnabled val="1"/>
        </dgm:presLayoutVars>
      </dgm:prSet>
      <dgm:spPr/>
    </dgm:pt>
    <dgm:pt modelId="{8BA2DAE4-1BAA-4E22-B773-73D504670F62}" type="pres">
      <dgm:prSet presAssocID="{A01333B2-58AA-477E-BCE4-E3493CDDB2AB}" presName="sibTrans" presStyleCnt="0"/>
      <dgm:spPr/>
    </dgm:pt>
    <dgm:pt modelId="{BD1B1A3B-ADD1-47E0-B61C-EEF8CB003353}" type="pres">
      <dgm:prSet presAssocID="{0EB3D846-D96D-40DD-B198-83C2A360FF01}" presName="textNode" presStyleLbl="node1" presStyleIdx="1" presStyleCnt="3">
        <dgm:presLayoutVars>
          <dgm:bulletEnabled val="1"/>
        </dgm:presLayoutVars>
      </dgm:prSet>
      <dgm:spPr/>
    </dgm:pt>
    <dgm:pt modelId="{939D2ADF-62F9-42FD-9788-D649DFF1DCAB}" type="pres">
      <dgm:prSet presAssocID="{70D027A2-F54F-4B1D-A4C4-A3C86D2D92F0}" presName="sibTrans" presStyleCnt="0"/>
      <dgm:spPr/>
    </dgm:pt>
    <dgm:pt modelId="{FC1635D9-498C-494A-8DC9-8F2BC80E6C87}" type="pres">
      <dgm:prSet presAssocID="{DC942DBA-B9BE-4AC1-A539-7AB228612E7E}" presName="textNode" presStyleLbl="node1" presStyleIdx="2" presStyleCnt="3">
        <dgm:presLayoutVars>
          <dgm:bulletEnabled val="1"/>
        </dgm:presLayoutVars>
      </dgm:prSet>
      <dgm:spPr/>
    </dgm:pt>
  </dgm:ptLst>
  <dgm:cxnLst>
    <dgm:cxn modelId="{6A1AD500-BE47-4811-917F-29159BFD7359}" srcId="{B5C22DA6-78D1-4D29-8D81-ECCDD92F0BA8}" destId="{79F01DA2-79A3-4058-9A44-3B42477C9004}" srcOrd="0" destOrd="0" parTransId="{C1E547A7-8D4A-47E5-BE59-D319EF0A06E8}" sibTransId="{A01333B2-58AA-477E-BCE4-E3493CDDB2AB}"/>
    <dgm:cxn modelId="{FA6C396A-55A7-48EE-BC5C-501FCC3213A4}" type="presOf" srcId="{B5C22DA6-78D1-4D29-8D81-ECCDD92F0BA8}" destId="{CAC699CB-C8A7-4D07-9CFC-28E13656C8D1}" srcOrd="0" destOrd="0" presId="urn:microsoft.com/office/officeart/2005/8/layout/hProcess9"/>
    <dgm:cxn modelId="{E44A5557-9033-4E25-BB10-FAA399B1C582}" type="presOf" srcId="{0EB3D846-D96D-40DD-B198-83C2A360FF01}" destId="{BD1B1A3B-ADD1-47E0-B61C-EEF8CB003353}" srcOrd="0" destOrd="0" presId="urn:microsoft.com/office/officeart/2005/8/layout/hProcess9"/>
    <dgm:cxn modelId="{2C5E5183-5A26-4386-81E8-306AD260A7F0}" srcId="{B5C22DA6-78D1-4D29-8D81-ECCDD92F0BA8}" destId="{DC942DBA-B9BE-4AC1-A539-7AB228612E7E}" srcOrd="2" destOrd="0" parTransId="{66CA63AF-0A37-4D64-843B-28052F41713F}" sibTransId="{BBF6095F-C1B5-47B1-A910-7B76EED1C444}"/>
    <dgm:cxn modelId="{C0EF8ED5-67C6-4575-8CDC-B77799AF02CD}" type="presOf" srcId="{79F01DA2-79A3-4058-9A44-3B42477C9004}" destId="{43D34F6A-30D6-4E0D-A778-E9DA3B0D4204}" srcOrd="0" destOrd="0" presId="urn:microsoft.com/office/officeart/2005/8/layout/hProcess9"/>
    <dgm:cxn modelId="{536647EC-6D49-4158-A3E0-FC898640F0D0}" type="presOf" srcId="{DC942DBA-B9BE-4AC1-A539-7AB228612E7E}" destId="{FC1635D9-498C-494A-8DC9-8F2BC80E6C87}" srcOrd="0" destOrd="0" presId="urn:microsoft.com/office/officeart/2005/8/layout/hProcess9"/>
    <dgm:cxn modelId="{445EA7EC-BF75-4785-84C9-A01FD1EDEA0F}" srcId="{B5C22DA6-78D1-4D29-8D81-ECCDD92F0BA8}" destId="{0EB3D846-D96D-40DD-B198-83C2A360FF01}" srcOrd="1" destOrd="0" parTransId="{FA54B6B0-68CD-4AD8-8F40-05202B0AF174}" sibTransId="{70D027A2-F54F-4B1D-A4C4-A3C86D2D92F0}"/>
    <dgm:cxn modelId="{43B9380B-BBC6-454F-BC4A-3DC92DB44C40}" type="presParOf" srcId="{CAC699CB-C8A7-4D07-9CFC-28E13656C8D1}" destId="{03E32DE6-448F-4AC3-9EB6-712706F65C74}" srcOrd="0" destOrd="0" presId="urn:microsoft.com/office/officeart/2005/8/layout/hProcess9"/>
    <dgm:cxn modelId="{6EDA4A9B-5849-4C6D-B195-2B20B3B1C1F3}" type="presParOf" srcId="{CAC699CB-C8A7-4D07-9CFC-28E13656C8D1}" destId="{83FA9644-8FD9-42C8-B65A-898DBD83B67B}" srcOrd="1" destOrd="0" presId="urn:microsoft.com/office/officeart/2005/8/layout/hProcess9"/>
    <dgm:cxn modelId="{B033E227-6883-432E-B64D-050A60D49066}" type="presParOf" srcId="{83FA9644-8FD9-42C8-B65A-898DBD83B67B}" destId="{43D34F6A-30D6-4E0D-A778-E9DA3B0D4204}" srcOrd="0" destOrd="0" presId="urn:microsoft.com/office/officeart/2005/8/layout/hProcess9"/>
    <dgm:cxn modelId="{2DD2A8DE-7DAA-45C4-BAF3-8503E74B79AA}" type="presParOf" srcId="{83FA9644-8FD9-42C8-B65A-898DBD83B67B}" destId="{8BA2DAE4-1BAA-4E22-B773-73D504670F62}" srcOrd="1" destOrd="0" presId="urn:microsoft.com/office/officeart/2005/8/layout/hProcess9"/>
    <dgm:cxn modelId="{A6EEE629-5463-41E5-879B-60B17494A525}" type="presParOf" srcId="{83FA9644-8FD9-42C8-B65A-898DBD83B67B}" destId="{BD1B1A3B-ADD1-47E0-B61C-EEF8CB003353}" srcOrd="2" destOrd="0" presId="urn:microsoft.com/office/officeart/2005/8/layout/hProcess9"/>
    <dgm:cxn modelId="{EA07513D-9808-4D57-8B21-45EB91C9924B}" type="presParOf" srcId="{83FA9644-8FD9-42C8-B65A-898DBD83B67B}" destId="{939D2ADF-62F9-42FD-9788-D649DFF1DCAB}" srcOrd="3" destOrd="0" presId="urn:microsoft.com/office/officeart/2005/8/layout/hProcess9"/>
    <dgm:cxn modelId="{60848578-F9A8-4AEE-AAE7-8C39971E0359}" type="presParOf" srcId="{83FA9644-8FD9-42C8-B65A-898DBD83B67B}" destId="{FC1635D9-498C-494A-8DC9-8F2BC80E6C87}" srcOrd="4"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E32DE6-448F-4AC3-9EB6-712706F65C74}">
      <dsp:nvSpPr>
        <dsp:cNvPr id="0" name=""/>
        <dsp:cNvSpPr/>
      </dsp:nvSpPr>
      <dsp:spPr>
        <a:xfrm rot="10800000">
          <a:off x="457199" y="0"/>
          <a:ext cx="5181600" cy="4380270"/>
        </a:xfrm>
        <a:prstGeom prst="rightArrow">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3D34F6A-30D6-4E0D-A778-E9DA3B0D4204}">
      <dsp:nvSpPr>
        <dsp:cNvPr id="0" name=""/>
        <dsp:cNvSpPr/>
      </dsp:nvSpPr>
      <dsp:spPr>
        <a:xfrm>
          <a:off x="206573" y="1314080"/>
          <a:ext cx="1828800" cy="1752108"/>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ערכנו רשימה בראש של הדברים שאנחנו שמחים בהם בעצמינו</a:t>
          </a:r>
        </a:p>
      </dsp:txBody>
      <dsp:txXfrm>
        <a:off x="292104" y="1399611"/>
        <a:ext cx="1657738" cy="1581046"/>
      </dsp:txXfrm>
    </dsp:sp>
    <dsp:sp modelId="{BD1B1A3B-ADD1-47E0-B61C-EEF8CB003353}">
      <dsp:nvSpPr>
        <dsp:cNvPr id="0" name=""/>
        <dsp:cNvSpPr/>
      </dsp:nvSpPr>
      <dsp:spPr>
        <a:xfrm>
          <a:off x="2133600" y="1314080"/>
          <a:ext cx="1828800" cy="1752108"/>
        </a:xfrm>
        <a:prstGeom prst="round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altLang="he-IL" sz="2000" kern="1200" dirty="0">
              <a:latin typeface="Varela Round"/>
              <a:ea typeface="Varela Round"/>
              <a:cs typeface="Varela Round"/>
            </a:rPr>
            <a:t>צפינו בסרטון על קיפוד וגם בשיר על ילדה ששמחה בעצמה</a:t>
          </a:r>
          <a:endParaRPr lang="he-IL" sz="2000" kern="1200" dirty="0"/>
        </a:p>
      </dsp:txBody>
      <dsp:txXfrm>
        <a:off x="2219131" y="1399611"/>
        <a:ext cx="1657738" cy="1581046"/>
      </dsp:txXfrm>
    </dsp:sp>
    <dsp:sp modelId="{FC1635D9-498C-494A-8DC9-8F2BC80E6C87}">
      <dsp:nvSpPr>
        <dsp:cNvPr id="0" name=""/>
        <dsp:cNvSpPr/>
      </dsp:nvSpPr>
      <dsp:spPr>
        <a:xfrm>
          <a:off x="4060626" y="1314080"/>
          <a:ext cx="1828800" cy="1752108"/>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altLang="he-IL" sz="2000" kern="1200" dirty="0">
              <a:latin typeface="Varela Round"/>
              <a:ea typeface="Varela Round"/>
              <a:cs typeface="Varela Round"/>
            </a:rPr>
            <a:t>דיברנו על כך שבכל אחד יש משהו אחר ומיוחד</a:t>
          </a:r>
          <a:endParaRPr lang="he-IL" sz="2000" kern="1200" dirty="0"/>
        </a:p>
      </dsp:txBody>
      <dsp:txXfrm>
        <a:off x="4146157" y="1399611"/>
        <a:ext cx="1657738" cy="158104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25AE4F0-AF00-4FD0-BCD2-13644E848303}" type="datetimeFigureOut">
              <a:rPr lang="he-IL" smtClean="0"/>
              <a:pPr/>
              <a:t>י"ב/אייר/תש"ף</a:t>
            </a:fld>
            <a:endParaRPr lang="he-IL"/>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A6C89D1-12D7-4DB4-A8C9-377048BE8D7D}"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8" name="Google Shape;51;g37bb09f989_0_0: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p:spPr>
      </p:sp>
      <p:sp>
        <p:nvSpPr>
          <p:cNvPr id="24579" name="Google Shape;52;g37bb09f989_0_0:notes"/>
          <p:cNvSpPr>
            <a:spLocks noGrp="1" noChangeArrowheads="1"/>
          </p:cNvSpPr>
          <p:nvPr>
            <p:ph type="body" idx="1"/>
          </p:nvPr>
        </p:nvSpPr>
        <p:spPr bwMode="auto">
          <a:noFill/>
        </p:spPr>
        <p:txBody>
          <a:bodyPr wrap="square" lIns="91425" tIns="91425" rIns="91425" bIns="91425" numCol="1" anchor="t" anchorCtr="0" compatLnSpc="1">
            <a:prstTxWarp prst="textNoShape">
              <a:avLst/>
            </a:prstTxWarp>
          </a:bodyPr>
          <a:lstStyle/>
          <a:p>
            <a:pPr algn="l" rtl="0" eaLnBrk="1" hangingPunct="1">
              <a:spcBef>
                <a:spcPct val="0"/>
              </a:spcBef>
            </a:pPr>
            <a:endParaRPr lang="he-IL" altLang="he-I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602" name="Google Shape;58;g37bb09f989_0_49: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p:spPr>
      </p:sp>
      <p:sp>
        <p:nvSpPr>
          <p:cNvPr id="25603" name="Google Shape;59;g37bb09f989_0_49:notes"/>
          <p:cNvSpPr>
            <a:spLocks noGrp="1" noChangeArrowheads="1"/>
          </p:cNvSpPr>
          <p:nvPr>
            <p:ph type="body" idx="1"/>
          </p:nvPr>
        </p:nvSpPr>
        <p:spPr bwMode="auto">
          <a:noFill/>
        </p:spPr>
        <p:txBody>
          <a:bodyPr wrap="square" lIns="91425" tIns="91425" rIns="91425" bIns="91425" numCol="1" anchor="t" anchorCtr="0" compatLnSpc="1">
            <a:prstTxWarp prst="textNoShape">
              <a:avLst/>
            </a:prstTxWarp>
          </a:bodyPr>
          <a:lstStyle/>
          <a:p>
            <a:pPr eaLnBrk="1" hangingPunct="1">
              <a:lnSpc>
                <a:spcPct val="200000"/>
              </a:lnSpc>
              <a:spcBef>
                <a:spcPct val="0"/>
              </a:spcBef>
            </a:pPr>
            <a:r>
              <a:rPr lang="he-IL" altLang="he-IL" sz="1200" dirty="0">
                <a:latin typeface="Varela Round"/>
                <a:ea typeface="Varela Round"/>
                <a:cs typeface="Varela Round"/>
              </a:rPr>
              <a:t>שלום ילדים. שמחה להפגש איתכם שוב. היום הנושא שלנו קצת</a:t>
            </a:r>
            <a:r>
              <a:rPr lang="he-IL" altLang="he-IL" sz="1200" baseline="0" dirty="0">
                <a:latin typeface="Varela Round"/>
                <a:ea typeface="Varela Round"/>
                <a:cs typeface="Varela Round"/>
              </a:rPr>
              <a:t> מיוחד... </a:t>
            </a:r>
            <a:r>
              <a:rPr lang="he-IL" altLang="he-IL" sz="1200" dirty="0">
                <a:latin typeface="Varela Round"/>
                <a:ea typeface="Varela Round"/>
                <a:cs typeface="Varela Round"/>
              </a:rPr>
              <a:t>נדבר על כך שבכל אחד יש משהו מיוחד.. כל אחד מאיתנו הוא קצת אחר.. שמתם לב לכך? אפילו אחים תאומים</a:t>
            </a:r>
            <a:r>
              <a:rPr lang="he-IL" altLang="he-IL" sz="1200" baseline="0" dirty="0">
                <a:latin typeface="Varela Round"/>
                <a:ea typeface="Varela Round"/>
                <a:cs typeface="Varela Round"/>
              </a:rPr>
              <a:t> לא דומים בכל הדברים. אחר כך </a:t>
            </a:r>
            <a:r>
              <a:rPr lang="he-IL" altLang="he-IL" sz="1200" dirty="0">
                <a:latin typeface="Varela Round"/>
                <a:ea typeface="Varela Round"/>
                <a:cs typeface="Varela Round"/>
              </a:rPr>
              <a:t>נצפה בסרטון על קיפוד</a:t>
            </a:r>
            <a:r>
              <a:rPr lang="he-IL" altLang="he-IL" sz="1200" baseline="0" dirty="0">
                <a:latin typeface="Varela Round"/>
                <a:ea typeface="Varela Round"/>
                <a:cs typeface="Varela Round"/>
              </a:rPr>
              <a:t> חמוד שמנסה להצטרף לקבוצה חדשה. אבל לא קל לו.. נחשוב מה יכול עזור לו.  </a:t>
            </a:r>
            <a:r>
              <a:rPr lang="he-IL" altLang="he-IL" sz="1200" dirty="0">
                <a:latin typeface="Varela Round"/>
                <a:ea typeface="Varela Round"/>
                <a:cs typeface="Varela Round"/>
              </a:rPr>
              <a:t>נשמע גם שיר שנקרא בדיוק כמו שאני</a:t>
            </a:r>
          </a:p>
          <a:p>
            <a:pPr>
              <a:lnSpc>
                <a:spcPct val="200000"/>
              </a:lnSpc>
              <a:spcBef>
                <a:spcPct val="0"/>
              </a:spcBef>
            </a:pPr>
            <a:r>
              <a:rPr lang="he-IL" altLang="he-IL" sz="1200" dirty="0">
                <a:latin typeface="Varela Round"/>
                <a:ea typeface="Varela Round"/>
                <a:cs typeface="Varela Round"/>
              </a:rPr>
              <a:t>לסיום נחשוב יחד מתי נעים לנו להיות שונים ומיוחדים.</a:t>
            </a:r>
          </a:p>
          <a:p>
            <a:pPr algn="l" rtl="0" eaLnBrk="1" hangingPunct="1">
              <a:spcBef>
                <a:spcPct val="0"/>
              </a:spcBef>
            </a:pPr>
            <a:endParaRPr lang="he-IL" altLang="he-IL"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he-IL" dirty="0"/>
              <a:t>לי</a:t>
            </a:r>
            <a:r>
              <a:rPr lang="he-IL" baseline="0" dirty="0"/>
              <a:t> יש עיניים חומות ושיער קצר. הרבה בנות אוהבות דווקא שער ארוך. לי יותר נח עם שיער קצר. אני יודעת שאני קצת יוצאת דופן אבל ככה נח לי... יש ילדים בגן שבו אני עובדת שקשה להם לשבת כל המפגש כשהגננת מדברת. הם זזים הרבה. הם מבקשים לקום לשרותים לעיתים קרובות. אני יודעת שהם לא עושים את זה בכוונה.. יש ילדים שלא אוהבים לשבת לצייר. אני יודעת שקצת קשה להם והם מרגישים שהם לא מצליחים לצייר יפה כמו כולם... אני דווקא אוהבת לצייר. יש בגן שאני עובדת בו ילד אחד שיש לו מכשיר שעוזר לו לשמוע. הוא הסביר לחברים בגן שמאז שהוא נולד הוא לא שמע טוב ואז כשהיה תינוק התאימו לו מכשיר מיוחד שעוזר לו לשמוע. הילדים זוכרים שאסור להרטיב לו את המכשיר. ויש ילדה חמודה שיש לה אלרגיה לחלב. אז בגן הזה אוכלים רק אוכל שלא מכיל חלב. כל הילדים בגן זוכרים שכשיש להם יומהולדת להכין עוגה שאין בה חלב. נעים לכולנו לדעת שאנחנו מתחשבים בחברה שלנו ודואגים לבריאות שלה. יש בגן גם ילד שהוא יותר נמוך מכולם, הוא קיבל מהגננת כסא קצת יותר גבוה כדי שיוכל תמיד לראות כל מה שהגננת מראה. החברים לא צוחקים עליו ולא מתייחסים אליו שונה. אני חושבת שהוא שמח שיש לו כסא מיוחד כזה. לאף אחד אחר אסור לשבת בו...</a:t>
            </a:r>
            <a:endParaRPr lang="he-IL" dirty="0"/>
          </a:p>
        </p:txBody>
      </p:sp>
      <p:sp>
        <p:nvSpPr>
          <p:cNvPr id="4" name="Slide Number Placeholder 3"/>
          <p:cNvSpPr>
            <a:spLocks noGrp="1"/>
          </p:cNvSpPr>
          <p:nvPr>
            <p:ph type="sldNum" sz="quarter" idx="10"/>
          </p:nvPr>
        </p:nvSpPr>
        <p:spPr/>
        <p:txBody>
          <a:bodyPr/>
          <a:lstStyle/>
          <a:p>
            <a:fld id="{1592C004-F3D8-492E-8688-3EFE0B3E4E9C}" type="slidenum">
              <a:rPr lang="he-IL" smtClean="0"/>
              <a:pPr/>
              <a:t>4</a:t>
            </a:fld>
            <a:endParaRPr lang="he-I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מציין מיקום של תמונת שקופית 1"/>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28675" name="מציין מיקום של הערות 2"/>
          <p:cNvSpPr>
            <a:spLocks noGrp="1" noChangeArrowheads="1"/>
          </p:cNvSpPr>
          <p:nvPr>
            <p:ph type="body" idx="1"/>
          </p:nvPr>
        </p:nvSpPr>
        <p:spPr bwMode="auto">
          <a:noFill/>
        </p:spPr>
        <p:txBody>
          <a:bodyPr wrap="square" numCol="1" anchor="t" anchorCtr="0" compatLnSpc="1">
            <a:prstTxWarp prst="textNoShape">
              <a:avLst/>
            </a:prstTxWarp>
          </a:bodyPr>
          <a:lstStyle/>
          <a:p>
            <a:pPr rtl="1"/>
            <a:r>
              <a:rPr lang="he-IL" sz="1200" b="0" i="0" u="none" strike="noStrike" kern="1200" dirty="0">
                <a:solidFill>
                  <a:schemeClr val="tx1"/>
                </a:solidFill>
                <a:latin typeface="+mn-lt"/>
                <a:ea typeface="+mn-ea"/>
                <a:cs typeface="+mn-cs"/>
              </a:rPr>
              <a:t>לעצור</a:t>
            </a:r>
            <a:r>
              <a:rPr lang="he-IL" sz="1200" b="0" i="0" u="none" strike="noStrike" kern="1200" baseline="0" dirty="0">
                <a:solidFill>
                  <a:schemeClr val="tx1"/>
                </a:solidFill>
                <a:latin typeface="+mn-lt"/>
                <a:ea typeface="+mn-ea"/>
                <a:cs typeface="+mn-cs"/>
              </a:rPr>
              <a:t> ב0:48.</a:t>
            </a:r>
          </a:p>
          <a:p>
            <a:pPr rtl="1"/>
            <a:r>
              <a:rPr lang="he-IL" sz="1200" b="0" i="0" u="none" strike="noStrike" kern="1200" baseline="0" dirty="0">
                <a:solidFill>
                  <a:schemeClr val="tx1"/>
                </a:solidFill>
                <a:latin typeface="+mn-lt"/>
                <a:ea typeface="+mn-ea"/>
                <a:cs typeface="+mn-cs"/>
              </a:rPr>
              <a:t>ראיתם את הקיפוד החמוד הזה? היה לו קשה מאוד להשתלב בקבוצה. הקוצים שלו הפריעו לחברים. החברים רצו להיות חברים שלו אבל לא הסתדרו עם הקוצים. מה אתם אומרים? איך אפשר לשמור על הקיפוד? איך אפשר לשמור על הקבוצה? איך אפשר שהקיפוד יוכל לשחק עם כולם ושכולם יהנו? יש לכם רעיונות? אתם יכולים לחשוב על התנהגויות של ילדים שהם קצת כמו קוצים? אולי אם יש ילד שצועק הרבה זה קשה? איך נוכל להיות ביחד עם כל ילד? זה לא פשוט אבל אנחנו רוצים שכולם ירגישו נעים. דיברנו על זה שלכל אחד יש משהו שבו הוא קצת אחר. קצת שונה. אבל כולם צריכים להיות ביחד.. הדרך היא להחליט שאנחנו רואים את החלקים הדומים שבנו..</a:t>
            </a:r>
            <a:endParaRPr lang="he-IL" b="0" dirty="0"/>
          </a:p>
        </p:txBody>
      </p:sp>
      <p:sp>
        <p:nvSpPr>
          <p:cNvPr id="28676" name="מציין מיקום של מספר שקופית 3"/>
          <p:cNvSpPr>
            <a:spLocks noGrp="1" noChangeArrowheads="1"/>
          </p:cNvSpPr>
          <p:nvPr>
            <p:ph type="sldNum" sz="quarter" idx="5"/>
          </p:nvPr>
        </p:nvSpPr>
        <p:spPr bwMode="auto">
          <a:noFill/>
          <a:ln>
            <a:miter lim="800000"/>
            <a:headEnd/>
            <a:tailEnd/>
          </a:ln>
        </p:spPr>
        <p:txBody>
          <a:bodyPr/>
          <a:lstStyle/>
          <a:p>
            <a:fld id="{E0EC5C8C-1B48-43AB-8BFD-AC08A55FCDCA}" type="slidenum">
              <a:rPr lang="he-IL" altLang="he-IL" smtClean="0"/>
              <a:pPr/>
              <a:t>5</a:t>
            </a:fld>
            <a:endParaRPr lang="he-IL" altLang="he-I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he-IL" dirty="0"/>
              <a:t>מה דעתכם על השיר? גם לכם לא הכל תמיד מסתדר כמו שרציתם?</a:t>
            </a:r>
            <a:r>
              <a:rPr lang="he-IL" baseline="0" dirty="0"/>
              <a:t> מה טוב בדיוק בדיוק באיך שאתם? מה לא תרצו שישתנה אצלכם אף פעם? אולי הנמשים? אולי ההורים? אולי הצחוק המתגלג? אולי האהבה לדברים מתוקים? אולי את השובבות? אולי את האומץ לעשות דברים קשים ומפחידים במיוחד?</a:t>
            </a:r>
          </a:p>
          <a:p>
            <a:r>
              <a:rPr lang="he-IL" baseline="0" dirty="0"/>
              <a:t>אולי נכין יחד רשימה של כל מה שאתם אוהבים באיך שאתם. </a:t>
            </a:r>
            <a:endParaRPr lang="he-IL" dirty="0"/>
          </a:p>
        </p:txBody>
      </p:sp>
      <p:sp>
        <p:nvSpPr>
          <p:cNvPr id="4" name="Slide Number Placeholder 3"/>
          <p:cNvSpPr>
            <a:spLocks noGrp="1"/>
          </p:cNvSpPr>
          <p:nvPr>
            <p:ph type="sldNum" sz="quarter" idx="10"/>
          </p:nvPr>
        </p:nvSpPr>
        <p:spPr/>
        <p:txBody>
          <a:bodyPr/>
          <a:lstStyle/>
          <a:p>
            <a:fld id="{6A6C89D1-12D7-4DB4-A8C9-377048BE8D7D}" type="slidenum">
              <a:rPr lang="he-IL" smtClean="0"/>
              <a:pPr/>
              <a:t>6</a:t>
            </a:fld>
            <a:endParaRPr lang="he-I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he-IL" dirty="0"/>
              <a:t>את הרשימה שהכנתם אפשר להכניס</a:t>
            </a:r>
            <a:r>
              <a:rPr lang="he-IL" baseline="0" dirty="0"/>
              <a:t> לתוך לב גדול ואדום מבריסטול או מנייר.. אני רוצה להראות לכם את זה שאני הכנתי בבית. כל הדברים שאני רוצה שישארו אצלי בדיוק כמו שהם.. </a:t>
            </a:r>
            <a:endParaRPr lang="he-IL" dirty="0"/>
          </a:p>
        </p:txBody>
      </p:sp>
      <p:sp>
        <p:nvSpPr>
          <p:cNvPr id="4" name="Slide Number Placeholder 3"/>
          <p:cNvSpPr>
            <a:spLocks noGrp="1"/>
          </p:cNvSpPr>
          <p:nvPr>
            <p:ph type="sldNum" sz="quarter" idx="10"/>
          </p:nvPr>
        </p:nvSpPr>
        <p:spPr/>
        <p:txBody>
          <a:bodyPr/>
          <a:lstStyle/>
          <a:p>
            <a:fld id="{6A6C89D1-12D7-4DB4-A8C9-377048BE8D7D}" type="slidenum">
              <a:rPr lang="he-IL" smtClean="0"/>
              <a:pPr/>
              <a:t>7</a:t>
            </a:fld>
            <a:endParaRPr lang="he-I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2770" name="Google Shape;58;g37bb09f989_0_49: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p:spPr>
      </p:sp>
      <p:sp>
        <p:nvSpPr>
          <p:cNvPr id="32771" name="Google Shape;59;g37bb09f989_0_49:notes"/>
          <p:cNvSpPr>
            <a:spLocks noGrp="1" noChangeArrowheads="1"/>
          </p:cNvSpPr>
          <p:nvPr>
            <p:ph type="body" idx="1"/>
          </p:nvPr>
        </p:nvSpPr>
        <p:spPr bwMode="auto">
          <a:noFill/>
        </p:spPr>
        <p:txBody>
          <a:bodyPr wrap="square" lIns="91425" tIns="91425" rIns="91425" bIns="91425" numCol="1" anchor="t" anchorCtr="0" compatLnSpc="1">
            <a:prstTxWarp prst="textNoShape">
              <a:avLst/>
            </a:prstTxWarp>
          </a:bodyPr>
          <a:lstStyle/>
          <a:p>
            <a:pPr algn="l" rtl="0" eaLnBrk="1" hangingPunct="1">
              <a:spcBef>
                <a:spcPct val="0"/>
              </a:spcBef>
            </a:pPr>
            <a:r>
              <a:rPr lang="he-IL" altLang="he-IL" dirty="0"/>
              <a:t>היה</a:t>
            </a:r>
            <a:r>
              <a:rPr lang="he-IL" altLang="he-IL" baseline="0" dirty="0"/>
              <a:t> לי כיף להראות לכם את הכלבלבים שיש לי בבית. ולהראות לכם שכל אחד שונה מן האחר. שדווקא משמח אותי שהם שונים. משמח אותי שיש להם מראה אחר ותכונות אחרות. דיברנו על הילדים בגן. הם גם שונים. גם במראה שלהם וגם בתכונות שלהם. ראינו סרטון על קיפוד חמוד שקשה לו להיות עם כולם ודיברנו שאנחנו צריכים לעזור לכל חבר להרגיש נעים ונח איתנו.. זה כוחה של הקבוצה.. ראינו ילדה שאוהבת את עצמה בדיוק כמו שהיא גם אם משהו לא מצליח לה או פחות יפה בעיניה. עדיין הוא טוב בעיניה. ואז חשבנו על עצמינו. מה אנחנו אוהבים בעצמינו. הראתי לכם לב גדול שהכנתי עם כל התכונות שאני אוהבת אצלי. ויש לי עוד כמה רעיונות בשבילכם שתוכלו לעשות לאחר המפגש שלנו</a:t>
            </a:r>
            <a:endParaRPr lang="he-IL" altLang="he-IL"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602" name="Google Shape;58;g37bb09f989_0_49: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7 w 120000"/>
              <a:gd name="T3" fmla="*/ 0 h 120000"/>
              <a:gd name="T4" fmla="*/ 2147483647 w 120000"/>
              <a:gd name="T5" fmla="*/ 2147483647 h 120000"/>
              <a:gd name="T6" fmla="*/ 0 w 120000"/>
              <a:gd name="T7" fmla="*/ 2147483647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p:spPr>
      </p:sp>
      <p:sp>
        <p:nvSpPr>
          <p:cNvPr id="25603" name="Google Shape;59;g37bb09f989_0_49:notes"/>
          <p:cNvSpPr>
            <a:spLocks noGrp="1" noChangeArrowheads="1"/>
          </p:cNvSpPr>
          <p:nvPr>
            <p:ph type="body" idx="1"/>
          </p:nvPr>
        </p:nvSpPr>
        <p:spPr bwMode="auto">
          <a:noFill/>
        </p:spPr>
        <p:txBody>
          <a:bodyPr wrap="square" lIns="91425" tIns="91425" rIns="91425" bIns="91425" numCol="1" anchor="t" anchorCtr="0" compatLnSpc="1">
            <a:prstTxWarp prst="textNoShape">
              <a:avLst/>
            </a:prstTxWarp>
          </a:bodyPr>
          <a:lstStyle/>
          <a:p>
            <a:pPr eaLnBrk="1" hangingPunct="1">
              <a:lnSpc>
                <a:spcPct val="200000"/>
              </a:lnSpc>
              <a:spcBef>
                <a:spcPct val="0"/>
              </a:spcBef>
            </a:pPr>
            <a:r>
              <a:rPr lang="he-IL" altLang="he-IL" sz="1200" dirty="0">
                <a:latin typeface="Varela Round"/>
                <a:ea typeface="Varela Round"/>
                <a:cs typeface="Varela Round"/>
              </a:rPr>
              <a:t>שלום ילדים. שמחה להפגש איתכם שוב. היום הנושא שלנו קצת</a:t>
            </a:r>
            <a:r>
              <a:rPr lang="he-IL" altLang="he-IL" sz="1200" baseline="0" dirty="0">
                <a:latin typeface="Varela Round"/>
                <a:ea typeface="Varela Round"/>
                <a:cs typeface="Varela Round"/>
              </a:rPr>
              <a:t> מיוחד... </a:t>
            </a:r>
            <a:r>
              <a:rPr lang="he-IL" altLang="he-IL" sz="1200" dirty="0">
                <a:latin typeface="Varela Round"/>
                <a:ea typeface="Varela Round"/>
                <a:cs typeface="Varela Round"/>
              </a:rPr>
              <a:t>נדבר על כך שבכל אחד יש משהו מיוחד.. כל אחד מאיתנו הוא קצת אחר.. שמתם לב לכך? אפילו אחים תאומים</a:t>
            </a:r>
            <a:r>
              <a:rPr lang="he-IL" altLang="he-IL" sz="1200" baseline="0" dirty="0">
                <a:latin typeface="Varela Round"/>
                <a:ea typeface="Varela Round"/>
                <a:cs typeface="Varela Round"/>
              </a:rPr>
              <a:t> לא דומים בכל הדברים. אחר כך </a:t>
            </a:r>
            <a:r>
              <a:rPr lang="he-IL" altLang="he-IL" sz="1200" dirty="0">
                <a:latin typeface="Varela Round"/>
                <a:ea typeface="Varela Round"/>
                <a:cs typeface="Varela Round"/>
              </a:rPr>
              <a:t>נצפה בסרטון על קיפוד</a:t>
            </a:r>
            <a:r>
              <a:rPr lang="he-IL" altLang="he-IL" sz="1200" baseline="0" dirty="0">
                <a:latin typeface="Varela Round"/>
                <a:ea typeface="Varela Round"/>
                <a:cs typeface="Varela Round"/>
              </a:rPr>
              <a:t> חמוד שמנסה להצטרף לקבוצה חדשה. אבל לא קל לו.. נחשוב מה יכול עזור לו.  </a:t>
            </a:r>
            <a:r>
              <a:rPr lang="he-IL" altLang="he-IL" sz="1200" dirty="0">
                <a:latin typeface="Varela Round"/>
                <a:ea typeface="Varela Round"/>
                <a:cs typeface="Varela Round"/>
              </a:rPr>
              <a:t>נשמע גם שיר שנקרא בדיוק כמו שאני</a:t>
            </a:r>
          </a:p>
          <a:p>
            <a:pPr>
              <a:lnSpc>
                <a:spcPct val="200000"/>
              </a:lnSpc>
              <a:spcBef>
                <a:spcPct val="0"/>
              </a:spcBef>
            </a:pPr>
            <a:r>
              <a:rPr lang="he-IL" altLang="he-IL" sz="1200" dirty="0">
                <a:latin typeface="Varela Round"/>
                <a:ea typeface="Varela Round"/>
                <a:cs typeface="Varela Round"/>
              </a:rPr>
              <a:t>לסיום נחשוב יחד מתי נעים לנו להיות שונים ומיוחדים.</a:t>
            </a:r>
          </a:p>
          <a:p>
            <a:pPr algn="l" rtl="0" eaLnBrk="1" hangingPunct="1">
              <a:spcBef>
                <a:spcPct val="0"/>
              </a:spcBef>
            </a:pPr>
            <a:endParaRPr lang="he-IL" altLang="he-IL" dirty="0"/>
          </a:p>
        </p:txBody>
      </p:sp>
    </p:spTree>
    <p:extLst>
      <p:ext uri="{BB962C8B-B14F-4D97-AF65-F5344CB8AC3E}">
        <p14:creationId xmlns:p14="http://schemas.microsoft.com/office/powerpoint/2010/main" val="609964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מציין מיקום של תמונת שקופית 1"/>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מציין מיקום של הערות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742950" indent="-285750">
              <a:buFontTx/>
              <a:buChar char="•"/>
            </a:pPr>
            <a:r>
              <a:rPr lang="he-IL" altLang="he-IL" dirty="0"/>
              <a:t>אז קודם כל מציעה שתכינו לכם לב</a:t>
            </a:r>
            <a:r>
              <a:rPr lang="he-IL" altLang="he-IL" baseline="0" dirty="0"/>
              <a:t> גדול עם דברים שאתם אוהבים בעצמכם ואחר כך תכינו לב כזה למישהו שאתם אוהבים. סבא או סבתא או ההורים או אחד האחים. הכינו לו לב כזה עם ציורים של דברים שהוא אוהב אצל עצמו ודברים שאתם אוהבים אצלו ולא רוצים שישתנו אף פעם!</a:t>
            </a:r>
          </a:p>
          <a:p>
            <a:pPr marL="742950" indent="-285750">
              <a:buFontTx/>
              <a:buChar char="•"/>
            </a:pPr>
            <a:r>
              <a:rPr lang="he-IL" altLang="he-IL" baseline="0" dirty="0"/>
              <a:t>שתפו אותנו ושילחו לנו את היצירות המקסימות שלכם. זה ירגש אותי מאוד. </a:t>
            </a:r>
          </a:p>
          <a:p>
            <a:pPr marL="742950" indent="-285750">
              <a:buFontTx/>
              <a:buChar char="•"/>
            </a:pPr>
            <a:r>
              <a:rPr lang="he-IL" altLang="he-IL" baseline="0"/>
              <a:t>להתראות ...</a:t>
            </a:r>
            <a:endParaRPr lang="he-IL" altLang="he-IL" dirty="0"/>
          </a:p>
        </p:txBody>
      </p:sp>
      <p:sp>
        <p:nvSpPr>
          <p:cNvPr id="34820" name="מציין מיקום של מספר שקופית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fontAlgn="base">
              <a:spcBef>
                <a:spcPct val="0"/>
              </a:spcBef>
              <a:spcAft>
                <a:spcPct val="0"/>
              </a:spcAft>
            </a:pPr>
            <a:fld id="{6A99682A-99EB-47CB-B0AF-41D12E54F477}" type="slidenum">
              <a:rPr lang="he-IL" altLang="he-IL" smtClean="0"/>
              <a:pPr fontAlgn="base">
                <a:spcBef>
                  <a:spcPct val="0"/>
                </a:spcBef>
                <a:spcAft>
                  <a:spcPct val="0"/>
                </a:spcAft>
              </a:pPr>
              <a:t>10</a:t>
            </a:fld>
            <a:endParaRPr lang="he-IL" altLang="he-IL"/>
          </a:p>
        </p:txBody>
      </p:sp>
    </p:spTree>
    <p:extLst>
      <p:ext uri="{BB962C8B-B14F-4D97-AF65-F5344CB8AC3E}">
        <p14:creationId xmlns:p14="http://schemas.microsoft.com/office/powerpoint/2010/main" val="1818007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he-IL"/>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he-IL"/>
          </a:p>
        </p:txBody>
      </p:sp>
      <p:sp>
        <p:nvSpPr>
          <p:cNvPr id="4" name="Date Placeholder 3"/>
          <p:cNvSpPr>
            <a:spLocks noGrp="1"/>
          </p:cNvSpPr>
          <p:nvPr>
            <p:ph type="dt" sz="half" idx="10"/>
          </p:nvPr>
        </p:nvSpPr>
        <p:spPr/>
        <p:txBody>
          <a:bodyPr/>
          <a:lstStyle/>
          <a:p>
            <a:fld id="{7AA3EBAA-E1B9-422C-80B7-9764243EAA1E}" type="datetimeFigureOut">
              <a:rPr lang="he-IL" smtClean="0"/>
              <a:pPr/>
              <a:t>י"ב/אייר/תש"ף</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46396DE-276D-4B39-B46D-FCCF1684CCA0}"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p>
            <a:fld id="{7AA3EBAA-E1B9-422C-80B7-9764243EAA1E}" type="datetimeFigureOut">
              <a:rPr lang="he-IL" smtClean="0"/>
              <a:pPr/>
              <a:t>י"ב/אייר/תש"ף</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46396DE-276D-4B39-B46D-FCCF1684CCA0}"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r">
              <a:defRPr sz="4000" b="1" cap="all"/>
            </a:lvl1pPr>
          </a:lstStyle>
          <a:p>
            <a:r>
              <a:rPr lang="en-US"/>
              <a:t>Click to edit Master title style</a:t>
            </a:r>
            <a:endParaRPr lang="he-IL"/>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A3EBAA-E1B9-422C-80B7-9764243EAA1E}" type="datetimeFigureOut">
              <a:rPr lang="he-IL" smtClean="0"/>
              <a:pPr/>
              <a:t>י"ב/אייר/תש"ף</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46396DE-276D-4B39-B46D-FCCF1684CCA0}"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4"/>
          <p:cNvSpPr>
            <a:spLocks noGrp="1"/>
          </p:cNvSpPr>
          <p:nvPr>
            <p:ph type="dt" sz="half" idx="10"/>
          </p:nvPr>
        </p:nvSpPr>
        <p:spPr/>
        <p:txBody>
          <a:bodyPr/>
          <a:lstStyle/>
          <a:p>
            <a:fld id="{7AA3EBAA-E1B9-422C-80B7-9764243EAA1E}" type="datetimeFigureOut">
              <a:rPr lang="he-IL" smtClean="0"/>
              <a:pPr/>
              <a:t>י"ב/אייר/תש"ף</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646396DE-276D-4B39-B46D-FCCF1684CCA0}"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he-IL"/>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7" name="Date Placeholder 6"/>
          <p:cNvSpPr>
            <a:spLocks noGrp="1"/>
          </p:cNvSpPr>
          <p:nvPr>
            <p:ph type="dt" sz="half" idx="10"/>
          </p:nvPr>
        </p:nvSpPr>
        <p:spPr/>
        <p:txBody>
          <a:bodyPr/>
          <a:lstStyle/>
          <a:p>
            <a:fld id="{7AA3EBAA-E1B9-422C-80B7-9764243EAA1E}" type="datetimeFigureOut">
              <a:rPr lang="he-IL" smtClean="0"/>
              <a:pPr/>
              <a:t>י"ב/אייר/תש"ף</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646396DE-276D-4B39-B46D-FCCF1684CCA0}"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Date Placeholder 2"/>
          <p:cNvSpPr>
            <a:spLocks noGrp="1"/>
          </p:cNvSpPr>
          <p:nvPr>
            <p:ph type="dt" sz="half" idx="10"/>
          </p:nvPr>
        </p:nvSpPr>
        <p:spPr/>
        <p:txBody>
          <a:bodyPr/>
          <a:lstStyle/>
          <a:p>
            <a:fld id="{7AA3EBAA-E1B9-422C-80B7-9764243EAA1E}" type="datetimeFigureOut">
              <a:rPr lang="he-IL" smtClean="0"/>
              <a:pPr/>
              <a:t>י"ב/אייר/תש"ף</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646396DE-276D-4B39-B46D-FCCF1684CCA0}"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A3EBAA-E1B9-422C-80B7-9764243EAA1E}" type="datetimeFigureOut">
              <a:rPr lang="he-IL" smtClean="0"/>
              <a:pPr/>
              <a:t>י"ב/אייר/תש"ף</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646396DE-276D-4B39-B46D-FCCF1684CCA0}"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r">
              <a:defRPr sz="2000" b="1"/>
            </a:lvl1pPr>
          </a:lstStyle>
          <a:p>
            <a:r>
              <a:rPr lang="en-US"/>
              <a:t>Click to edit Master title style</a:t>
            </a:r>
            <a:endParaRPr lang="he-IL"/>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A3EBAA-E1B9-422C-80B7-9764243EAA1E}" type="datetimeFigureOut">
              <a:rPr lang="he-IL" smtClean="0"/>
              <a:pPr/>
              <a:t>י"ב/אייר/תש"ף</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646396DE-276D-4B39-B46D-FCCF1684CCA0}"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he-IL"/>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A3EBAA-E1B9-422C-80B7-9764243EAA1E}" type="datetimeFigureOut">
              <a:rPr lang="he-IL" smtClean="0"/>
              <a:pPr/>
              <a:t>י"ב/אייר/תש"ף</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646396DE-276D-4B39-B46D-FCCF1684CCA0}"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p>
            <a:fld id="{7AA3EBAA-E1B9-422C-80B7-9764243EAA1E}" type="datetimeFigureOut">
              <a:rPr lang="he-IL" smtClean="0"/>
              <a:pPr/>
              <a:t>י"ב/אייר/תש"ף</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46396DE-276D-4B39-B46D-FCCF1684CCA0}"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he-IL"/>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10"/>
          </p:nvPr>
        </p:nvSpPr>
        <p:spPr/>
        <p:txBody>
          <a:bodyPr/>
          <a:lstStyle/>
          <a:p>
            <a:fld id="{7AA3EBAA-E1B9-422C-80B7-9764243EAA1E}" type="datetimeFigureOut">
              <a:rPr lang="he-IL" smtClean="0"/>
              <a:pPr/>
              <a:t>י"ב/אייר/תש"ף</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46396DE-276D-4B39-B46D-FCCF1684CCA0}" type="slidenum">
              <a:rPr lang="he-IL" smtClean="0"/>
              <a:pPr/>
              <a:t>‹#›</a:t>
            </a:fld>
            <a:endParaRPr lang="he-I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שער">
    <p:spTree>
      <p:nvGrpSpPr>
        <p:cNvPr id="1" name=""/>
        <p:cNvGrpSpPr/>
        <p:nvPr/>
      </p:nvGrpSpPr>
      <p:grpSpPr>
        <a:xfrm>
          <a:off x="0" y="0"/>
          <a:ext cx="0" cy="0"/>
          <a:chOff x="0" y="0"/>
          <a:chExt cx="0" cy="0"/>
        </a:xfrm>
      </p:grpSpPr>
      <p:sp>
        <p:nvSpPr>
          <p:cNvPr id="3" name="מלבן מעוגל 6"/>
          <p:cNvSpPr/>
          <p:nvPr userDrawn="1"/>
        </p:nvSpPr>
        <p:spPr>
          <a:xfrm>
            <a:off x="-670012" y="6569075"/>
            <a:ext cx="2624480" cy="458788"/>
          </a:xfrm>
          <a:prstGeom prst="roundRect">
            <a:avLst>
              <a:gd name="adj" fmla="val 50000"/>
            </a:avLst>
          </a:prstGeom>
          <a:solidFill>
            <a:srgbClr val="6CF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p>
        </p:txBody>
      </p:sp>
      <p:sp>
        <p:nvSpPr>
          <p:cNvPr id="4" name="מלבן מעוגל 7"/>
          <p:cNvSpPr/>
          <p:nvPr userDrawn="1"/>
        </p:nvSpPr>
        <p:spPr>
          <a:xfrm>
            <a:off x="-1489267" y="6410327"/>
            <a:ext cx="3246860" cy="87313"/>
          </a:xfrm>
          <a:prstGeom prst="roundRect">
            <a:avLst>
              <a:gd name="adj" fmla="val 49359"/>
            </a:avLst>
          </a:prstGeom>
          <a:solidFill>
            <a:srgbClr val="BDE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p>
        </p:txBody>
      </p:sp>
      <p:sp>
        <p:nvSpPr>
          <p:cNvPr id="5" name="מלבן מעוגל 8"/>
          <p:cNvSpPr/>
          <p:nvPr userDrawn="1"/>
        </p:nvSpPr>
        <p:spPr>
          <a:xfrm>
            <a:off x="9986675" y="-439738"/>
            <a:ext cx="4205836" cy="631826"/>
          </a:xfrm>
          <a:prstGeom prst="roundRect">
            <a:avLst>
              <a:gd name="adj" fmla="val 50000"/>
            </a:avLst>
          </a:prstGeom>
          <a:solidFill>
            <a:srgbClr val="192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p>
        </p:txBody>
      </p:sp>
      <p:sp>
        <p:nvSpPr>
          <p:cNvPr id="6" name="מלבן מעוגל 9"/>
          <p:cNvSpPr/>
          <p:nvPr userDrawn="1"/>
        </p:nvSpPr>
        <p:spPr>
          <a:xfrm>
            <a:off x="8259252" y="6564314"/>
            <a:ext cx="4434465" cy="796925"/>
          </a:xfrm>
          <a:prstGeom prst="roundRect">
            <a:avLst>
              <a:gd name="adj" fmla="val 50000"/>
            </a:avLst>
          </a:prstGeom>
          <a:solidFill>
            <a:srgbClr val="192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p>
        </p:txBody>
      </p:sp>
      <p:pic>
        <p:nvPicPr>
          <p:cNvPr id="7" name="תמונה 10"/>
          <p:cNvPicPr>
            <a:picLocks noChangeAspect="1" noChangeArrowheads="1"/>
          </p:cNvPicPr>
          <p:nvPr userDrawn="1"/>
        </p:nvPicPr>
        <p:blipFill>
          <a:blip r:embed="rId2"/>
          <a:srcRect l="33058" r="33511" b="26248"/>
          <a:stretch>
            <a:fillRect/>
          </a:stretch>
        </p:blipFill>
        <p:spPr bwMode="auto">
          <a:xfrm>
            <a:off x="5445835" y="369890"/>
            <a:ext cx="1300332" cy="1597025"/>
          </a:xfrm>
          <a:prstGeom prst="rect">
            <a:avLst/>
          </a:prstGeom>
          <a:noFill/>
          <a:ln w="9525">
            <a:noFill/>
            <a:miter lim="800000"/>
            <a:headEnd/>
            <a:tailEnd/>
          </a:ln>
        </p:spPr>
      </p:pic>
      <p:sp>
        <p:nvSpPr>
          <p:cNvPr id="2" name="כותרת 1"/>
          <p:cNvSpPr>
            <a:spLocks noGrp="1"/>
          </p:cNvSpPr>
          <p:nvPr>
            <p:ph type="ctrTitle"/>
          </p:nvPr>
        </p:nvSpPr>
        <p:spPr>
          <a:xfrm>
            <a:off x="914400" y="2693990"/>
            <a:ext cx="10363200" cy="1470025"/>
          </a:xfrm>
        </p:spPr>
        <p:txBody>
          <a:bodyPr rtlCol="1">
            <a:normAutofit/>
          </a:bodyPr>
          <a:lstStyle>
            <a:lvl1pPr>
              <a:defRPr kumimoji="0" lang="he-IL" sz="6600" b="1" i="0" u="none" strike="noStrike" kern="1200" cap="none" spc="0" normalizeH="0" baseline="0" noProof="0" dirty="0" smtClean="0">
                <a:ln>
                  <a:noFill/>
                </a:ln>
                <a:solidFill>
                  <a:srgbClr val="192A72"/>
                </a:solidFill>
                <a:effectLst/>
                <a:uLnTx/>
                <a:uFillTx/>
                <a:latin typeface="Varela Round" panose="00000500000000000000" pitchFamily="2" charset="-79"/>
                <a:ea typeface="+mj-ea"/>
                <a:cs typeface="Varela Round" panose="00000500000000000000" pitchFamily="2" charset="-79"/>
              </a:defRPr>
            </a:lvl1pPr>
          </a:lstStyle>
          <a:p>
            <a:pPr lvl="0"/>
            <a:r>
              <a:rPr lang="he-IL" dirty="0"/>
              <a:t>לחץ כדי לערוך סגנון כותרת</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שם השיעור">
    <p:spTree>
      <p:nvGrpSpPr>
        <p:cNvPr id="1" name=""/>
        <p:cNvGrpSpPr/>
        <p:nvPr/>
      </p:nvGrpSpPr>
      <p:grpSpPr>
        <a:xfrm>
          <a:off x="0" y="0"/>
          <a:ext cx="0" cy="0"/>
          <a:chOff x="0" y="0"/>
          <a:chExt cx="0" cy="0"/>
        </a:xfrm>
      </p:grpSpPr>
      <p:sp>
        <p:nvSpPr>
          <p:cNvPr id="5" name="מלבן מעוגל 9"/>
          <p:cNvSpPr/>
          <p:nvPr userDrawn="1"/>
        </p:nvSpPr>
        <p:spPr>
          <a:xfrm>
            <a:off x="212754" y="1397000"/>
            <a:ext cx="13177965" cy="2978150"/>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r>
              <a:rPr lang="he-IL" sz="1800" dirty="0"/>
              <a:t>  </a:t>
            </a:r>
          </a:p>
        </p:txBody>
      </p:sp>
      <p:sp>
        <p:nvSpPr>
          <p:cNvPr id="6" name="מלבן מעוגל 6"/>
          <p:cNvSpPr/>
          <p:nvPr userDrawn="1"/>
        </p:nvSpPr>
        <p:spPr>
          <a:xfrm>
            <a:off x="7330441" y="6578600"/>
            <a:ext cx="5333107" cy="558800"/>
          </a:xfrm>
          <a:prstGeom prst="roundRect">
            <a:avLst>
              <a:gd name="adj" fmla="val 50000"/>
            </a:avLst>
          </a:prstGeom>
          <a:solidFill>
            <a:srgbClr val="6CF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p>
        </p:txBody>
      </p:sp>
      <p:sp>
        <p:nvSpPr>
          <p:cNvPr id="7" name="מלבן מעוגל 7"/>
          <p:cNvSpPr/>
          <p:nvPr userDrawn="1"/>
        </p:nvSpPr>
        <p:spPr>
          <a:xfrm>
            <a:off x="9500837" y="6294440"/>
            <a:ext cx="3049985" cy="206375"/>
          </a:xfrm>
          <a:prstGeom prst="roundRect">
            <a:avLst>
              <a:gd name="adj" fmla="val 50000"/>
            </a:avLst>
          </a:prstGeom>
          <a:solidFill>
            <a:srgbClr val="BDE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p>
        </p:txBody>
      </p:sp>
      <p:sp>
        <p:nvSpPr>
          <p:cNvPr id="8" name="מלבן מעוגל 8"/>
          <p:cNvSpPr/>
          <p:nvPr userDrawn="1"/>
        </p:nvSpPr>
        <p:spPr>
          <a:xfrm>
            <a:off x="9996201" y="-234950"/>
            <a:ext cx="2768960" cy="450850"/>
          </a:xfrm>
          <a:prstGeom prst="roundRect">
            <a:avLst>
              <a:gd name="adj" fmla="val 50000"/>
            </a:avLst>
          </a:prstGeom>
          <a:solidFill>
            <a:srgbClr val="192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p>
        </p:txBody>
      </p:sp>
      <p:sp>
        <p:nvSpPr>
          <p:cNvPr id="9" name="מלבן מעוגל 10"/>
          <p:cNvSpPr/>
          <p:nvPr userDrawn="1"/>
        </p:nvSpPr>
        <p:spPr>
          <a:xfrm>
            <a:off x="-501715" y="163513"/>
            <a:ext cx="1428936" cy="322262"/>
          </a:xfrm>
          <a:prstGeom prst="roundRect">
            <a:avLst>
              <a:gd name="adj" fmla="val 50000"/>
            </a:avLst>
          </a:prstGeom>
          <a:solidFill>
            <a:srgbClr val="192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p>
        </p:txBody>
      </p:sp>
      <p:sp>
        <p:nvSpPr>
          <p:cNvPr id="2" name="כותרת 1"/>
          <p:cNvSpPr>
            <a:spLocks noGrp="1"/>
          </p:cNvSpPr>
          <p:nvPr>
            <p:ph type="ctrTitle"/>
          </p:nvPr>
        </p:nvSpPr>
        <p:spPr>
          <a:xfrm>
            <a:off x="739037" y="1640910"/>
            <a:ext cx="10872592" cy="1260000"/>
          </a:xfrm>
          <a:prstGeom prst="rect">
            <a:avLst/>
          </a:prstGeom>
        </p:spPr>
        <p:txBody>
          <a:bodyPr>
            <a:noAutofit/>
          </a:bodyPr>
          <a:lstStyle>
            <a:lvl1pPr algn="ctr">
              <a:defRPr sz="6600" b="1">
                <a:latin typeface="Varela Round" panose="00000500000000000000" pitchFamily="2" charset="-79"/>
                <a:cs typeface="Varela Round" panose="00000500000000000000" pitchFamily="2" charset="-79"/>
              </a:defRPr>
            </a:lvl1pPr>
          </a:lstStyle>
          <a:p>
            <a:r>
              <a:rPr lang="he-IL" dirty="0"/>
              <a:t>לחץ כדי לערוך סגנון כותרת</a:t>
            </a:r>
          </a:p>
        </p:txBody>
      </p:sp>
      <p:sp>
        <p:nvSpPr>
          <p:cNvPr id="12" name="Google Shape;11;p2"/>
          <p:cNvSpPr txBox="1">
            <a:spLocks noGrp="1"/>
          </p:cNvSpPr>
          <p:nvPr>
            <p:ph type="subTitle" idx="1"/>
          </p:nvPr>
        </p:nvSpPr>
        <p:spPr>
          <a:xfrm>
            <a:off x="738213" y="2918492"/>
            <a:ext cx="10873416" cy="720000"/>
          </a:xfrm>
          <a:prstGeom prst="rect">
            <a:avLst/>
          </a:prstGeom>
        </p:spPr>
        <p:txBody>
          <a:bodyPr spcFirstLastPara="1" lIns="36000" tIns="36000" rIns="36000" bIns="36000">
            <a:spAutoFit/>
          </a:bodyPr>
          <a:lstStyle>
            <a:lvl1pPr lvl="0" algn="ctr">
              <a:lnSpc>
                <a:spcPct val="100000"/>
              </a:lnSpc>
              <a:spcBef>
                <a:spcPts val="0"/>
              </a:spcBef>
              <a:spcAft>
                <a:spcPts val="600"/>
              </a:spcAft>
              <a:buSzPts val="2800"/>
              <a:buNone/>
              <a:defRPr sz="3600" b="1">
                <a:solidFill>
                  <a:srgbClr val="002060"/>
                </a:solidFill>
                <a:latin typeface="Varela Round" pitchFamily="2" charset="-79"/>
                <a:cs typeface="Varela Round" pitchFamily="2" charset="-79"/>
              </a:defRPr>
            </a:lvl1pPr>
            <a:lvl2pPr lvl="1" algn="ctr">
              <a:lnSpc>
                <a:spcPct val="100000"/>
              </a:lnSpc>
              <a:spcBef>
                <a:spcPts val="0"/>
              </a:spcBef>
              <a:spcAft>
                <a:spcPts val="0"/>
              </a:spcAft>
              <a:buSzPts val="2800"/>
              <a:buNone/>
              <a:defRPr sz="3700"/>
            </a:lvl2pPr>
            <a:lvl3pPr lvl="2" algn="ctr">
              <a:lnSpc>
                <a:spcPct val="100000"/>
              </a:lnSpc>
              <a:spcBef>
                <a:spcPts val="0"/>
              </a:spcBef>
              <a:spcAft>
                <a:spcPts val="0"/>
              </a:spcAft>
              <a:buSzPts val="2800"/>
              <a:buNone/>
              <a:defRPr sz="3700"/>
            </a:lvl3pPr>
            <a:lvl4pPr lvl="3" algn="ctr">
              <a:lnSpc>
                <a:spcPct val="100000"/>
              </a:lnSpc>
              <a:spcBef>
                <a:spcPts val="0"/>
              </a:spcBef>
              <a:spcAft>
                <a:spcPts val="0"/>
              </a:spcAft>
              <a:buSzPts val="2800"/>
              <a:buNone/>
              <a:defRPr sz="3700"/>
            </a:lvl4pPr>
            <a:lvl5pPr lvl="4" algn="ctr">
              <a:lnSpc>
                <a:spcPct val="100000"/>
              </a:lnSpc>
              <a:spcBef>
                <a:spcPts val="0"/>
              </a:spcBef>
              <a:spcAft>
                <a:spcPts val="0"/>
              </a:spcAft>
              <a:buSzPts val="2800"/>
              <a:buNone/>
              <a:defRPr sz="3700"/>
            </a:lvl5pPr>
            <a:lvl6pPr lvl="5" algn="ctr">
              <a:lnSpc>
                <a:spcPct val="100000"/>
              </a:lnSpc>
              <a:spcBef>
                <a:spcPts val="0"/>
              </a:spcBef>
              <a:spcAft>
                <a:spcPts val="0"/>
              </a:spcAft>
              <a:buSzPts val="2800"/>
              <a:buNone/>
              <a:defRPr sz="3700"/>
            </a:lvl6pPr>
            <a:lvl7pPr lvl="6" algn="ctr">
              <a:lnSpc>
                <a:spcPct val="100000"/>
              </a:lnSpc>
              <a:spcBef>
                <a:spcPts val="0"/>
              </a:spcBef>
              <a:spcAft>
                <a:spcPts val="0"/>
              </a:spcAft>
              <a:buSzPts val="2800"/>
              <a:buNone/>
              <a:defRPr sz="3700"/>
            </a:lvl7pPr>
            <a:lvl8pPr lvl="7" algn="ctr">
              <a:lnSpc>
                <a:spcPct val="100000"/>
              </a:lnSpc>
              <a:spcBef>
                <a:spcPts val="0"/>
              </a:spcBef>
              <a:spcAft>
                <a:spcPts val="0"/>
              </a:spcAft>
              <a:buSzPts val="2800"/>
              <a:buNone/>
              <a:defRPr sz="3700"/>
            </a:lvl8pPr>
            <a:lvl9pPr lvl="8" algn="ctr">
              <a:lnSpc>
                <a:spcPct val="100000"/>
              </a:lnSpc>
              <a:spcBef>
                <a:spcPts val="0"/>
              </a:spcBef>
              <a:spcAft>
                <a:spcPts val="0"/>
              </a:spcAft>
              <a:buSzPts val="2800"/>
              <a:buNone/>
              <a:defRPr sz="3700"/>
            </a:lvl9pPr>
          </a:lstStyle>
          <a:p>
            <a:endParaRPr dirty="0"/>
          </a:p>
        </p:txBody>
      </p:sp>
      <p:sp>
        <p:nvSpPr>
          <p:cNvPr id="13" name="מציין מיקום תוכן 2"/>
          <p:cNvSpPr>
            <a:spLocks noGrp="1"/>
          </p:cNvSpPr>
          <p:nvPr>
            <p:ph idx="10"/>
          </p:nvPr>
        </p:nvSpPr>
        <p:spPr>
          <a:xfrm>
            <a:off x="738213" y="3655832"/>
            <a:ext cx="10873416" cy="720000"/>
          </a:xfrm>
        </p:spPr>
        <p:txBody>
          <a:bodyPr>
            <a:noAutofit/>
          </a:bodyPr>
          <a:lstStyle>
            <a:lvl1pPr marL="342900" indent="-342900" algn="ctr" defTabSz="914400" rtl="1" eaLnBrk="1" latinLnBrk="0" hangingPunct="1">
              <a:lnSpc>
                <a:spcPct val="100000"/>
              </a:lnSpc>
              <a:spcBef>
                <a:spcPts val="0"/>
              </a:spcBef>
              <a:spcAft>
                <a:spcPts val="600"/>
              </a:spcAft>
              <a:buSzPts val="2800"/>
              <a:buFont typeface="Arial" pitchFamily="34" charset="0"/>
              <a:buNone/>
              <a:defRPr lang="he-IL" sz="2800" b="1" kern="1200" dirty="0" smtClean="0">
                <a:solidFill>
                  <a:srgbClr val="002060"/>
                </a:solidFill>
                <a:latin typeface="Varela Round" pitchFamily="2" charset="-79"/>
                <a:ea typeface="+mn-ea"/>
                <a:cs typeface="Varela Round" pitchFamily="2" charset="-79"/>
              </a:defRPr>
            </a:lvl1pPr>
            <a:lvl2pPr marL="342900" indent="-342900" algn="ctr" defTabSz="914400" rtl="1" eaLnBrk="1" latinLnBrk="0" hangingPunct="1">
              <a:lnSpc>
                <a:spcPct val="100000"/>
              </a:lnSpc>
              <a:spcBef>
                <a:spcPts val="0"/>
              </a:spcBef>
              <a:spcAft>
                <a:spcPts val="600"/>
              </a:spcAft>
              <a:buSzPts val="2800"/>
              <a:buFont typeface="Arial" pitchFamily="34" charset="0"/>
              <a:buNone/>
              <a:defRPr lang="he-IL" sz="3200" b="1" kern="1200" dirty="0" smtClean="0">
                <a:solidFill>
                  <a:srgbClr val="002060"/>
                </a:solidFill>
                <a:latin typeface="Varela Round" pitchFamily="2" charset="-79"/>
                <a:ea typeface="+mn-ea"/>
                <a:cs typeface="Varela Round" pitchFamily="2" charset="-79"/>
              </a:defRPr>
            </a:lvl2pPr>
            <a:lvl3pPr>
              <a:lnSpc>
                <a:spcPct val="150000"/>
              </a:lnSpc>
              <a:defRPr>
                <a:solidFill>
                  <a:srgbClr val="002060"/>
                </a:solidFill>
                <a:latin typeface="Varela Round" pitchFamily="2" charset="-79"/>
                <a:cs typeface="Varela Round" pitchFamily="2" charset="-79"/>
              </a:defRPr>
            </a:lvl3pPr>
            <a:lvl4pPr>
              <a:lnSpc>
                <a:spcPct val="150000"/>
              </a:lnSpc>
              <a:defRPr>
                <a:solidFill>
                  <a:srgbClr val="002060"/>
                </a:solidFill>
                <a:latin typeface="Varela Round" pitchFamily="2" charset="-79"/>
                <a:cs typeface="Varela Round" pitchFamily="2" charset="-79"/>
              </a:defRPr>
            </a:lvl4pPr>
            <a:lvl5pPr>
              <a:lnSpc>
                <a:spcPct val="150000"/>
              </a:lnSpc>
              <a:defRPr>
                <a:solidFill>
                  <a:srgbClr val="002060"/>
                </a:solidFill>
                <a:latin typeface="Varela Round" pitchFamily="2" charset="-79"/>
                <a:cs typeface="Varela Round" pitchFamily="2" charset="-79"/>
              </a:defRPr>
            </a:lvl5pPr>
          </a:lstStyle>
          <a:p>
            <a:pPr lvl="0"/>
            <a:r>
              <a:rPr lang="he-IL" dirty="0"/>
              <a:t>לחץ כדי לערוך סגנונות טקסט של תבנית בסיס</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 כותרות ותוכן">
    <p:spTree>
      <p:nvGrpSpPr>
        <p:cNvPr id="1" name=""/>
        <p:cNvGrpSpPr/>
        <p:nvPr/>
      </p:nvGrpSpPr>
      <p:grpSpPr>
        <a:xfrm>
          <a:off x="0" y="0"/>
          <a:ext cx="0" cy="0"/>
          <a:chOff x="0" y="0"/>
          <a:chExt cx="0" cy="0"/>
        </a:xfrm>
      </p:grpSpPr>
      <p:sp>
        <p:nvSpPr>
          <p:cNvPr id="7" name="מלבן מעוגל 9"/>
          <p:cNvSpPr/>
          <p:nvPr userDrawn="1"/>
        </p:nvSpPr>
        <p:spPr>
          <a:xfrm>
            <a:off x="0" y="5878515"/>
            <a:ext cx="4766296" cy="357187"/>
          </a:xfrm>
          <a:prstGeom prst="roundRect">
            <a:avLst>
              <a:gd name="adj" fmla="val 50000"/>
            </a:avLst>
          </a:prstGeom>
          <a:solidFill>
            <a:srgbClr val="6CF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latin typeface="Varela Round" pitchFamily="2" charset="-79"/>
              <a:cs typeface="Varela Round" pitchFamily="2" charset="-79"/>
            </a:endParaRPr>
          </a:p>
        </p:txBody>
      </p:sp>
      <p:sp>
        <p:nvSpPr>
          <p:cNvPr id="8" name="מלבן מעוגל 10"/>
          <p:cNvSpPr/>
          <p:nvPr userDrawn="1"/>
        </p:nvSpPr>
        <p:spPr>
          <a:xfrm>
            <a:off x="8667292" y="-111125"/>
            <a:ext cx="5299765" cy="222250"/>
          </a:xfrm>
          <a:prstGeom prst="roundRect">
            <a:avLst>
              <a:gd name="adj" fmla="val 50000"/>
            </a:avLst>
          </a:prstGeom>
          <a:solidFill>
            <a:srgbClr val="BDE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latin typeface="Varela Round" pitchFamily="2" charset="-79"/>
              <a:cs typeface="Varela Round" pitchFamily="2" charset="-79"/>
            </a:endParaRPr>
          </a:p>
        </p:txBody>
      </p:sp>
      <p:sp>
        <p:nvSpPr>
          <p:cNvPr id="9" name="מלבן מעוגל 11"/>
          <p:cNvSpPr/>
          <p:nvPr userDrawn="1"/>
        </p:nvSpPr>
        <p:spPr>
          <a:xfrm>
            <a:off x="1" y="6307140"/>
            <a:ext cx="7724193" cy="674687"/>
          </a:xfrm>
          <a:prstGeom prst="roundRect">
            <a:avLst>
              <a:gd name="adj" fmla="val 50000"/>
            </a:avLst>
          </a:prstGeom>
          <a:solidFill>
            <a:srgbClr val="192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latin typeface="Varela Round" pitchFamily="2" charset="-79"/>
              <a:cs typeface="Varela Round" pitchFamily="2" charset="-79"/>
            </a:endParaRPr>
          </a:p>
        </p:txBody>
      </p:sp>
      <p:sp>
        <p:nvSpPr>
          <p:cNvPr id="2" name="כותרת 1"/>
          <p:cNvSpPr>
            <a:spLocks noGrp="1"/>
          </p:cNvSpPr>
          <p:nvPr>
            <p:ph type="title"/>
          </p:nvPr>
        </p:nvSpPr>
        <p:spPr>
          <a:xfrm>
            <a:off x="515274" y="213094"/>
            <a:ext cx="11161453" cy="720000"/>
          </a:xfrm>
          <a:noFill/>
        </p:spPr>
        <p:txBody>
          <a:bodyPr rtlCol="1">
            <a:noAutofit/>
          </a:bodyPr>
          <a:lstStyle>
            <a:lvl1pPr marL="0" marR="0" indent="0" algn="ctr" defTabSz="914400" rtl="1" eaLnBrk="1" fontAlgn="auto" latinLnBrk="0" hangingPunct="1">
              <a:lnSpc>
                <a:spcPct val="100000"/>
              </a:lnSpc>
              <a:spcBef>
                <a:spcPct val="0"/>
              </a:spcBef>
              <a:spcAft>
                <a:spcPts val="0"/>
              </a:spcAft>
              <a:buClrTx/>
              <a:buSzTx/>
              <a:buFontTx/>
              <a:buNone/>
              <a:tabLst/>
              <a:defRPr kumimoji="0" lang="he-IL" sz="4800" b="1" i="0" u="none" strike="noStrike" kern="1200" cap="none" spc="0" normalizeH="0" baseline="0" noProof="0">
                <a:ln>
                  <a:noFill/>
                </a:ln>
                <a:solidFill>
                  <a:srgbClr val="002060"/>
                </a:solidFill>
                <a:effectLst/>
                <a:uLnTx/>
                <a:uFillTx/>
                <a:latin typeface="Varela Round" pitchFamily="2" charset="-79"/>
                <a:ea typeface="+mj-ea"/>
                <a:cs typeface="Varela Round" pitchFamily="2" charset="-79"/>
              </a:defRPr>
            </a:lvl1pPr>
          </a:lstStyle>
          <a:p>
            <a:pPr lvl="0"/>
            <a:r>
              <a:rPr lang="he-IL" dirty="0"/>
              <a:t>לחץ כדי לערוך סגנון כותרת של תבנית</a:t>
            </a:r>
          </a:p>
        </p:txBody>
      </p:sp>
      <p:sp>
        <p:nvSpPr>
          <p:cNvPr id="5" name="מציין מיקום טקסט 4"/>
          <p:cNvSpPr>
            <a:spLocks noGrp="1"/>
          </p:cNvSpPr>
          <p:nvPr>
            <p:ph type="body" sz="quarter" idx="3"/>
          </p:nvPr>
        </p:nvSpPr>
        <p:spPr>
          <a:xfrm>
            <a:off x="515274" y="1185681"/>
            <a:ext cx="11161452" cy="540000"/>
          </a:xfrm>
        </p:spPr>
        <p:txBody>
          <a:bodyPr anchor="b">
            <a:noAutofit/>
          </a:bodyPr>
          <a:lstStyle>
            <a:lvl1pPr marL="0" indent="0">
              <a:buNone/>
              <a:defRPr sz="3200" b="1">
                <a:solidFill>
                  <a:srgbClr val="0070C0"/>
                </a:solidFill>
                <a:latin typeface="Varela Round" pitchFamily="2" charset="-79"/>
                <a:cs typeface="Varela Round" pitchFamily="2" charset="-79"/>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סגנונות טקסט של תבנית בסיס</a:t>
            </a:r>
          </a:p>
        </p:txBody>
      </p:sp>
      <p:sp>
        <p:nvSpPr>
          <p:cNvPr id="6" name="מציין מיקום תוכן 5"/>
          <p:cNvSpPr>
            <a:spLocks noGrp="1"/>
          </p:cNvSpPr>
          <p:nvPr>
            <p:ph sz="quarter" idx="4"/>
          </p:nvPr>
        </p:nvSpPr>
        <p:spPr>
          <a:xfrm>
            <a:off x="515274" y="1725683"/>
            <a:ext cx="11161453" cy="4152517"/>
          </a:xfrm>
        </p:spPr>
        <p:txBody>
          <a:bodyPr>
            <a:normAutofit/>
          </a:bodyPr>
          <a:lstStyle>
            <a:lvl1pPr>
              <a:lnSpc>
                <a:spcPct val="100000"/>
              </a:lnSpc>
              <a:spcBef>
                <a:spcPts val="0"/>
              </a:spcBef>
              <a:spcAft>
                <a:spcPts val="600"/>
              </a:spcAft>
              <a:defRPr lang="he-IL" sz="2400" kern="1200" dirty="0" smtClean="0">
                <a:solidFill>
                  <a:srgbClr val="002060"/>
                </a:solidFill>
                <a:latin typeface="Varela Round" pitchFamily="2" charset="-79"/>
                <a:ea typeface="+mn-ea"/>
                <a:cs typeface="Varela Round" pitchFamily="2" charset="-79"/>
              </a:defRPr>
            </a:lvl1pPr>
            <a:lvl2pPr>
              <a:lnSpc>
                <a:spcPct val="100000"/>
              </a:lnSpc>
              <a:spcBef>
                <a:spcPts val="0"/>
              </a:spcBef>
              <a:spcAft>
                <a:spcPts val="600"/>
              </a:spcAft>
              <a:defRPr lang="he-IL" sz="2400" kern="1200" dirty="0" smtClean="0">
                <a:solidFill>
                  <a:srgbClr val="002060"/>
                </a:solidFill>
                <a:latin typeface="Varela Round" pitchFamily="2" charset="-79"/>
                <a:ea typeface="+mn-ea"/>
                <a:cs typeface="Varela Round" pitchFamily="2" charset="-79"/>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dirty="0"/>
              <a:t>לחץ כדי לערוך סגנונות טקסט של תבנית בסיס</a:t>
            </a:r>
          </a:p>
          <a:p>
            <a:pPr lvl="1"/>
            <a:r>
              <a:rPr lang="he-IL" dirty="0"/>
              <a:t>רמה שנייה</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כותרת בלבד">
    <p:spTree>
      <p:nvGrpSpPr>
        <p:cNvPr id="1" name=""/>
        <p:cNvGrpSpPr/>
        <p:nvPr/>
      </p:nvGrpSpPr>
      <p:grpSpPr>
        <a:xfrm>
          <a:off x="0" y="0"/>
          <a:ext cx="0" cy="0"/>
          <a:chOff x="0" y="0"/>
          <a:chExt cx="0" cy="0"/>
        </a:xfrm>
      </p:grpSpPr>
      <p:sp>
        <p:nvSpPr>
          <p:cNvPr id="3" name="מלבן מעוגל 6"/>
          <p:cNvSpPr/>
          <p:nvPr userDrawn="1"/>
        </p:nvSpPr>
        <p:spPr>
          <a:xfrm>
            <a:off x="0" y="5878515"/>
            <a:ext cx="4766296" cy="357187"/>
          </a:xfrm>
          <a:prstGeom prst="roundRect">
            <a:avLst>
              <a:gd name="adj" fmla="val 50000"/>
            </a:avLst>
          </a:prstGeom>
          <a:solidFill>
            <a:srgbClr val="6CF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latin typeface="Varela Round" pitchFamily="2" charset="-79"/>
              <a:cs typeface="Varela Round" pitchFamily="2" charset="-79"/>
            </a:endParaRPr>
          </a:p>
        </p:txBody>
      </p:sp>
      <p:sp>
        <p:nvSpPr>
          <p:cNvPr id="4" name="מלבן מעוגל 7"/>
          <p:cNvSpPr/>
          <p:nvPr userDrawn="1"/>
        </p:nvSpPr>
        <p:spPr>
          <a:xfrm>
            <a:off x="8667292" y="-111125"/>
            <a:ext cx="5299765" cy="222250"/>
          </a:xfrm>
          <a:prstGeom prst="roundRect">
            <a:avLst>
              <a:gd name="adj" fmla="val 50000"/>
            </a:avLst>
          </a:prstGeom>
          <a:solidFill>
            <a:srgbClr val="BDE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latin typeface="Varela Round" pitchFamily="2" charset="-79"/>
              <a:cs typeface="Varela Round" pitchFamily="2" charset="-79"/>
            </a:endParaRPr>
          </a:p>
        </p:txBody>
      </p:sp>
      <p:sp>
        <p:nvSpPr>
          <p:cNvPr id="5" name="מלבן מעוגל 8"/>
          <p:cNvSpPr/>
          <p:nvPr userDrawn="1"/>
        </p:nvSpPr>
        <p:spPr>
          <a:xfrm>
            <a:off x="1" y="6307140"/>
            <a:ext cx="7724193" cy="674687"/>
          </a:xfrm>
          <a:prstGeom prst="roundRect">
            <a:avLst>
              <a:gd name="adj" fmla="val 50000"/>
            </a:avLst>
          </a:prstGeom>
          <a:solidFill>
            <a:srgbClr val="192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latin typeface="Varela Round" pitchFamily="2" charset="-79"/>
              <a:cs typeface="Varela Round" pitchFamily="2" charset="-79"/>
            </a:endParaRPr>
          </a:p>
        </p:txBody>
      </p:sp>
      <p:sp>
        <p:nvSpPr>
          <p:cNvPr id="2" name="כותרת 1"/>
          <p:cNvSpPr>
            <a:spLocks noGrp="1"/>
          </p:cNvSpPr>
          <p:nvPr>
            <p:ph type="title"/>
          </p:nvPr>
        </p:nvSpPr>
        <p:spPr>
          <a:xfrm>
            <a:off x="515274" y="213094"/>
            <a:ext cx="11161453" cy="720000"/>
          </a:xfrm>
          <a:noFill/>
        </p:spPr>
        <p:txBody>
          <a:bodyPr rtlCol="1">
            <a:noAutofit/>
          </a:bodyPr>
          <a:lstStyle>
            <a:lvl1pPr>
              <a:defRPr kumimoji="0" lang="he-IL" sz="4800" b="1" i="0" u="none" strike="noStrike" kern="1200" cap="none" spc="0" normalizeH="0" baseline="0" noProof="0" dirty="0" smtClean="0">
                <a:ln>
                  <a:noFill/>
                </a:ln>
                <a:solidFill>
                  <a:srgbClr val="002060"/>
                </a:solidFill>
                <a:effectLst/>
                <a:uLnTx/>
                <a:uFillTx/>
                <a:latin typeface="Varela Round" pitchFamily="2" charset="-79"/>
                <a:ea typeface="+mj-ea"/>
                <a:cs typeface="Varela Round" pitchFamily="2" charset="-79"/>
              </a:defRPr>
            </a:lvl1pPr>
          </a:lstStyle>
          <a:p>
            <a:pPr lvl="0"/>
            <a:r>
              <a:rPr lang="he-IL" dirty="0"/>
              <a:t>לחץ כדי לערוך סגנון כותרת של תבנית</a:t>
            </a:r>
          </a:p>
        </p:txBody>
      </p:sp>
    </p:spTree>
    <p:extLst>
      <p:ext uri="{BB962C8B-B14F-4D97-AF65-F5344CB8AC3E}">
        <p14:creationId xmlns:p14="http://schemas.microsoft.com/office/powerpoint/2010/main" val="2601605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a:t>Click to edit Master title style</a:t>
            </a:r>
            <a:endParaRPr lang="he-IL"/>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AA3EBAA-E1B9-422C-80B7-9764243EAA1E}" type="datetimeFigureOut">
              <a:rPr lang="he-IL" smtClean="0"/>
              <a:pPr/>
              <a:t>י"ב/אייר/תש"ף</a:t>
            </a:fld>
            <a:endParaRPr lang="he-IL"/>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46396DE-276D-4B39-B46D-FCCF1684CCA0}"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video" Target="https://www.youtube.com/embed/Icx7hBWeULM?feature=oembed" TargetMode="Externa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video" Target="https://www.youtube.com/embed/-UQugJVbRRg?feature=oembed" TargetMode="Externa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0.png"/><Relationship Id="rId7" Type="http://schemas.openxmlformats.org/officeDocument/2006/relationships/diagramQuickStyle" Target="../diagrams/quickStyle1.xml"/><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1.png"/><Relationship Id="rId9" Type="http://schemas.microsoft.com/office/2007/relationships/diagramDrawing" Target="../diagrams/drawing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כותרת 6"/>
          <p:cNvSpPr>
            <a:spLocks noGrp="1" noChangeArrowheads="1"/>
          </p:cNvSpPr>
          <p:nvPr>
            <p:ph type="ctrTitle"/>
          </p:nvPr>
        </p:nvSpPr>
        <p:spPr>
          <a:xfrm>
            <a:off x="2209891" y="2693990"/>
            <a:ext cx="7772221" cy="1470025"/>
          </a:xfrm>
        </p:spPr>
        <p:txBody>
          <a:bodyPr>
            <a:normAutofit fontScale="90000"/>
          </a:bodyPr>
          <a:lstStyle/>
          <a:p>
            <a:pPr eaLnBrk="1" hangingPunct="1"/>
            <a:r>
              <a:rPr altLang="he-IL">
                <a:latin typeface="Varela Round"/>
                <a:ea typeface="Varela Round"/>
                <a:cs typeface="Varela Round"/>
              </a:rPr>
              <a:t>מערכת שידורים לאומית</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Google Shape;55;p13"/>
          <p:cNvSpPr txBox="1">
            <a:spLocks noChangeArrowheads="1"/>
          </p:cNvSpPr>
          <p:nvPr/>
        </p:nvSpPr>
        <p:spPr bwMode="auto">
          <a:xfrm>
            <a:off x="2745740" y="2695575"/>
            <a:ext cx="6906524" cy="1924050"/>
          </a:xfrm>
          <a:prstGeom prst="rect">
            <a:avLst/>
          </a:prstGeom>
          <a:noFill/>
          <a:ln w="9525">
            <a:noFill/>
            <a:miter lim="800000"/>
            <a:headEnd/>
            <a:tailEnd/>
          </a:ln>
        </p:spPr>
        <p:txBody>
          <a:bodyPr lIns="121888" tIns="121888" rIns="121888" bIns="121888"/>
          <a:lstStyle/>
          <a:p>
            <a:pPr marL="608013">
              <a:lnSpc>
                <a:spcPct val="150000"/>
              </a:lnSpc>
            </a:pPr>
            <a:endParaRPr lang="he-IL" altLang="he-IL"/>
          </a:p>
        </p:txBody>
      </p:sp>
      <p:sp>
        <p:nvSpPr>
          <p:cNvPr id="8195" name="כותרת 4"/>
          <p:cNvSpPr>
            <a:spLocks noGrp="1" noChangeArrowheads="1"/>
          </p:cNvSpPr>
          <p:nvPr>
            <p:ph type="ctrTitle"/>
          </p:nvPr>
        </p:nvSpPr>
        <p:spPr>
          <a:xfrm>
            <a:off x="2077714" y="1641475"/>
            <a:ext cx="8154461" cy="1258888"/>
          </a:xfrm>
        </p:spPr>
        <p:txBody>
          <a:bodyPr/>
          <a:lstStyle/>
          <a:p>
            <a:pPr eaLnBrk="1" hangingPunct="1"/>
            <a:r>
              <a:rPr lang="he-IL" altLang="he-IL" dirty="0">
                <a:latin typeface="Varela Round"/>
                <a:ea typeface="Varela Round"/>
                <a:cs typeface="Varela Round"/>
              </a:rPr>
              <a:t>איך זה להיות שונה</a:t>
            </a:r>
          </a:p>
        </p:txBody>
      </p:sp>
      <p:sp>
        <p:nvSpPr>
          <p:cNvPr id="8196" name="מציין מיקום תוכן 3"/>
          <p:cNvSpPr>
            <a:spLocks noGrp="1" noChangeArrowheads="1"/>
          </p:cNvSpPr>
          <p:nvPr>
            <p:ph idx="10"/>
          </p:nvPr>
        </p:nvSpPr>
        <p:spPr>
          <a:xfrm>
            <a:off x="2018174" y="2938465"/>
            <a:ext cx="8155652" cy="719137"/>
          </a:xfrm>
        </p:spPr>
        <p:txBody>
          <a:bodyPr/>
          <a:lstStyle/>
          <a:p>
            <a:pPr>
              <a:spcBef>
                <a:spcPct val="0"/>
              </a:spcBef>
            </a:pPr>
            <a:r>
              <a:rPr altLang="he-IL" sz="3600">
                <a:latin typeface="Varela Round"/>
                <a:ea typeface="Varela Round"/>
                <a:cs typeface="Varela Round"/>
                <a:sym typeface="Varela Round"/>
              </a:rPr>
              <a:t>עם מיכל כהן</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כותרת 6"/>
          <p:cNvSpPr>
            <a:spLocks noGrp="1" noChangeArrowheads="1"/>
          </p:cNvSpPr>
          <p:nvPr>
            <p:ph type="title"/>
          </p:nvPr>
        </p:nvSpPr>
        <p:spPr>
          <a:xfrm>
            <a:off x="1911004" y="212727"/>
            <a:ext cx="8369992" cy="720725"/>
          </a:xfrm>
        </p:spPr>
        <p:txBody>
          <a:bodyPr/>
          <a:lstStyle/>
          <a:p>
            <a:pPr fontAlgn="base">
              <a:spcAft>
                <a:spcPct val="0"/>
              </a:spcAft>
            </a:pPr>
            <a:r>
              <a:rPr altLang="he-IL">
                <a:latin typeface="Varela Round"/>
                <a:ea typeface="Varela Round"/>
                <a:cs typeface="Varela Round"/>
              </a:rPr>
              <a:t>מה נעשה היום? </a:t>
            </a:r>
          </a:p>
        </p:txBody>
      </p:sp>
      <p:sp>
        <p:nvSpPr>
          <p:cNvPr id="9219" name="מציין מיקום תוכן 7"/>
          <p:cNvSpPr>
            <a:spLocks noGrp="1" noChangeArrowheads="1"/>
          </p:cNvSpPr>
          <p:nvPr>
            <p:ph sz="quarter" idx="4"/>
          </p:nvPr>
        </p:nvSpPr>
        <p:spPr>
          <a:xfrm>
            <a:off x="3863752" y="1582056"/>
            <a:ext cx="7913991" cy="4151312"/>
          </a:xfrm>
        </p:spPr>
        <p:txBody>
          <a:bodyPr>
            <a:normAutofit lnSpcReduction="10000"/>
          </a:bodyPr>
          <a:lstStyle/>
          <a:p>
            <a:pPr eaLnBrk="1" hangingPunct="1">
              <a:lnSpc>
                <a:spcPct val="200000"/>
              </a:lnSpc>
              <a:spcBef>
                <a:spcPct val="0"/>
              </a:spcBef>
            </a:pPr>
            <a:r>
              <a:rPr altLang="he-IL" sz="3200" dirty="0">
                <a:latin typeface="Varela Round"/>
                <a:ea typeface="Varela Round"/>
                <a:cs typeface="Varela Round"/>
              </a:rPr>
              <a:t>נדבר על כך שבכל אחד יש משהו מיוחד</a:t>
            </a:r>
          </a:p>
          <a:p>
            <a:pPr>
              <a:lnSpc>
                <a:spcPct val="200000"/>
              </a:lnSpc>
              <a:spcBef>
                <a:spcPct val="0"/>
              </a:spcBef>
            </a:pPr>
            <a:r>
              <a:rPr altLang="he-IL" sz="3200" dirty="0">
                <a:latin typeface="Varela Round"/>
                <a:ea typeface="Varela Round"/>
                <a:cs typeface="Varela Round"/>
              </a:rPr>
              <a:t>נצפה בסרטון</a:t>
            </a:r>
          </a:p>
          <a:p>
            <a:pPr>
              <a:lnSpc>
                <a:spcPct val="200000"/>
              </a:lnSpc>
              <a:spcBef>
                <a:spcPct val="0"/>
              </a:spcBef>
            </a:pPr>
            <a:r>
              <a:rPr altLang="he-IL" sz="3200" dirty="0">
                <a:latin typeface="Varela Round"/>
                <a:ea typeface="Varela Round"/>
                <a:cs typeface="Varela Round"/>
              </a:rPr>
              <a:t>נשמע שיר </a:t>
            </a:r>
            <a:endParaRPr lang="he-IL" altLang="he-IL" sz="3200" dirty="0">
              <a:latin typeface="Varela Round"/>
              <a:ea typeface="Varela Round"/>
              <a:cs typeface="Varela Round"/>
            </a:endParaRPr>
          </a:p>
          <a:p>
            <a:pPr>
              <a:lnSpc>
                <a:spcPct val="200000"/>
              </a:lnSpc>
              <a:spcBef>
                <a:spcPct val="0"/>
              </a:spcBef>
            </a:pPr>
            <a:r>
              <a:rPr altLang="he-IL" sz="3200" dirty="0">
                <a:latin typeface="Varela Round"/>
                <a:ea typeface="Varela Round"/>
                <a:cs typeface="Varela Round"/>
              </a:rPr>
              <a:t>נחשוב מתי נעים לנו להיות שונים ומיוחדים</a:t>
            </a:r>
          </a:p>
          <a:p>
            <a:pPr eaLnBrk="1" hangingPunct="1">
              <a:lnSpc>
                <a:spcPct val="200000"/>
              </a:lnSpc>
              <a:spcBef>
                <a:spcPct val="0"/>
              </a:spcBef>
              <a:buFont typeface="Arial" pitchFamily="34" charset="0"/>
              <a:buNone/>
            </a:pPr>
            <a:endParaRPr altLang="he-IL" sz="3200" dirty="0">
              <a:latin typeface="Varela Round"/>
              <a:ea typeface="Varela Round"/>
              <a:cs typeface="Varela Round"/>
            </a:endParaRPr>
          </a:p>
        </p:txBody>
      </p:sp>
      <p:pic>
        <p:nvPicPr>
          <p:cNvPr id="9221" name="Picture 7" descr="אייקון של דמיון.png"/>
          <p:cNvPicPr>
            <a:picLocks noChangeAspect="1"/>
          </p:cNvPicPr>
          <p:nvPr/>
        </p:nvPicPr>
        <p:blipFill>
          <a:blip r:embed="rId3"/>
          <a:srcRect/>
          <a:stretch>
            <a:fillRect/>
          </a:stretch>
        </p:blipFill>
        <p:spPr bwMode="auto">
          <a:xfrm>
            <a:off x="2527234" y="4365104"/>
            <a:ext cx="1071570" cy="1158967"/>
          </a:xfrm>
          <a:prstGeom prst="rect">
            <a:avLst/>
          </a:prstGeom>
          <a:noFill/>
          <a:ln w="9525">
            <a:noFill/>
            <a:miter lim="800000"/>
            <a:headEnd/>
            <a:tailEnd/>
          </a:ln>
        </p:spPr>
      </p:pic>
      <p:pic>
        <p:nvPicPr>
          <p:cNvPr id="9222" name="Picture 8" descr="איקון של הקניה.png"/>
          <p:cNvPicPr>
            <a:picLocks noChangeAspect="1"/>
          </p:cNvPicPr>
          <p:nvPr/>
        </p:nvPicPr>
        <p:blipFill>
          <a:blip r:embed="rId4"/>
          <a:srcRect/>
          <a:stretch>
            <a:fillRect/>
          </a:stretch>
        </p:blipFill>
        <p:spPr bwMode="auto">
          <a:xfrm>
            <a:off x="3333855" y="1484784"/>
            <a:ext cx="1059794" cy="1098550"/>
          </a:xfrm>
          <a:prstGeom prst="rect">
            <a:avLst/>
          </a:prstGeom>
          <a:noFill/>
          <a:ln w="9525">
            <a:noFill/>
            <a:miter lim="800000"/>
            <a:headEnd/>
            <a:tailEnd/>
          </a:ln>
        </p:spPr>
      </p:pic>
      <p:pic>
        <p:nvPicPr>
          <p:cNvPr id="8" name="Picture 7" descr="אייקון של שיר.png"/>
          <p:cNvPicPr>
            <a:picLocks noChangeAspect="1"/>
          </p:cNvPicPr>
          <p:nvPr/>
        </p:nvPicPr>
        <p:blipFill>
          <a:blip r:embed="rId5" cstate="print"/>
          <a:stretch>
            <a:fillRect/>
          </a:stretch>
        </p:blipFill>
        <p:spPr>
          <a:xfrm>
            <a:off x="7740866" y="3953417"/>
            <a:ext cx="714379" cy="714379"/>
          </a:xfrm>
          <a:prstGeom prst="rect">
            <a:avLst/>
          </a:prstGeom>
        </p:spPr>
      </p:pic>
      <p:pic>
        <p:nvPicPr>
          <p:cNvPr id="9" name="Picture 8" descr="אייקון של סרט.png"/>
          <p:cNvPicPr>
            <a:picLocks noChangeAspect="1"/>
          </p:cNvPicPr>
          <p:nvPr/>
        </p:nvPicPr>
        <p:blipFill>
          <a:blip r:embed="rId6"/>
          <a:stretch>
            <a:fillRect/>
          </a:stretch>
        </p:blipFill>
        <p:spPr>
          <a:xfrm>
            <a:off x="7536160" y="2739024"/>
            <a:ext cx="922979" cy="92297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911004" y="212727"/>
            <a:ext cx="8369992" cy="720725"/>
          </a:xfrm>
        </p:spPr>
        <p:txBody>
          <a:bodyPr/>
          <a:lstStyle/>
          <a:p>
            <a:pPr fontAlgn="base">
              <a:spcAft>
                <a:spcPct val="0"/>
              </a:spcAft>
            </a:pPr>
            <a:r>
              <a:rPr>
                <a:latin typeface="Varela Round"/>
                <a:ea typeface="Varela Round"/>
                <a:cs typeface="Varela Round"/>
              </a:rPr>
              <a:t>איך זה מרגיש להיות שונה?</a:t>
            </a:r>
          </a:p>
        </p:txBody>
      </p:sp>
      <p:pic>
        <p:nvPicPr>
          <p:cNvPr id="9" name="Picture 8" descr="pack-people-avatars_23-2148455469.jpg"/>
          <p:cNvPicPr>
            <a:picLocks noChangeAspect="1"/>
          </p:cNvPicPr>
          <p:nvPr/>
        </p:nvPicPr>
        <p:blipFill>
          <a:blip r:embed="rId3"/>
          <a:srcRect t="5291" b="10052"/>
          <a:stretch>
            <a:fillRect/>
          </a:stretch>
        </p:blipFill>
        <p:spPr>
          <a:xfrm>
            <a:off x="2095472" y="1214422"/>
            <a:ext cx="7929618" cy="457203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כותרת 1"/>
          <p:cNvSpPr>
            <a:spLocks noGrp="1" noChangeArrowheads="1"/>
          </p:cNvSpPr>
          <p:nvPr>
            <p:ph type="title"/>
          </p:nvPr>
        </p:nvSpPr>
        <p:spPr>
          <a:xfrm>
            <a:off x="1911004" y="43979"/>
            <a:ext cx="8369992" cy="720725"/>
          </a:xfrm>
        </p:spPr>
        <p:txBody>
          <a:bodyPr/>
          <a:lstStyle/>
          <a:p>
            <a:pPr fontAlgn="base">
              <a:spcAft>
                <a:spcPct val="0"/>
              </a:spcAft>
            </a:pPr>
            <a:r>
              <a:rPr altLang="he-IL" sz="4000" dirty="0">
                <a:latin typeface="Varela Round"/>
                <a:ea typeface="Varela Round"/>
                <a:cs typeface="Varela Round"/>
              </a:rPr>
              <a:t>להיות הקיפוד</a:t>
            </a:r>
          </a:p>
        </p:txBody>
      </p:sp>
      <p:pic>
        <p:nvPicPr>
          <p:cNvPr id="2" name="מדיה מקוונת 1" title="Erste Christmas Ad 2018: What would Christmas be without love?">
            <a:hlinkClick r:id="" action="ppaction://media"/>
            <a:extLst>
              <a:ext uri="{FF2B5EF4-FFF2-40B4-BE49-F238E27FC236}">
                <a16:creationId xmlns:a16="http://schemas.microsoft.com/office/drawing/2014/main" id="{407A2FA3-D3A3-4C00-BF52-A1C7E6C3631A}"/>
              </a:ext>
            </a:extLst>
          </p:cNvPr>
          <p:cNvPicPr>
            <a:picLocks noRot="1" noChangeAspect="1"/>
          </p:cNvPicPr>
          <p:nvPr>
            <a:videoFile r:link="rId1"/>
          </p:nvPr>
        </p:nvPicPr>
        <p:blipFill>
          <a:blip r:embed="rId4"/>
          <a:stretch>
            <a:fillRect/>
          </a:stretch>
        </p:blipFill>
        <p:spPr>
          <a:xfrm>
            <a:off x="504056" y="692696"/>
            <a:ext cx="10920536" cy="61428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274" y="116712"/>
            <a:ext cx="11161453" cy="720000"/>
          </a:xfrm>
        </p:spPr>
        <p:txBody>
          <a:bodyPr/>
          <a:lstStyle/>
          <a:p>
            <a:r>
              <a:rPr sz="4000" dirty="0"/>
              <a:t>בדיוק בדיוק כמו שאני</a:t>
            </a:r>
            <a:endParaRPr lang="he-IL" sz="4000" dirty="0"/>
          </a:p>
        </p:txBody>
      </p:sp>
      <p:pic>
        <p:nvPicPr>
          <p:cNvPr id="8" name="מדיה מקוונת 7" title="ￗﾑￗﾓￗﾙￗﾕￗﾧ ￗﾑￗﾓￗﾙￗﾕￗﾧ ￗﾛￗﾞￗﾕ ￗﾩￗﾐￗﾠￗﾙ ￗﾛￗﾛￗﾔ ￗﾖￗﾔ ￗﾘￗﾕￗﾑ">
            <a:hlinkClick r:id="" action="ppaction://media"/>
            <a:extLst>
              <a:ext uri="{FF2B5EF4-FFF2-40B4-BE49-F238E27FC236}">
                <a16:creationId xmlns:a16="http://schemas.microsoft.com/office/drawing/2014/main" id="{0B3DEA14-4B96-4DB3-8644-754FBC3F6C4B}"/>
              </a:ext>
            </a:extLst>
          </p:cNvPr>
          <p:cNvPicPr>
            <a:picLocks noRot="1" noChangeAspect="1"/>
          </p:cNvPicPr>
          <p:nvPr>
            <a:videoFile r:link="rId1"/>
          </p:nvPr>
        </p:nvPicPr>
        <p:blipFill>
          <a:blip r:embed="rId4"/>
          <a:stretch>
            <a:fillRect/>
          </a:stretch>
        </p:blipFill>
        <p:spPr>
          <a:xfrm>
            <a:off x="1919536" y="836712"/>
            <a:ext cx="7992888" cy="59903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רשימת הדברים שאני אוהב אצלי</a:t>
            </a:r>
            <a:endParaRPr lang="he-IL" dirty="0"/>
          </a:p>
        </p:txBody>
      </p:sp>
      <p:pic>
        <p:nvPicPr>
          <p:cNvPr id="5" name="Content Placeholder 4" descr="לבבות.jpg"/>
          <p:cNvPicPr>
            <a:picLocks noGrp="1" noChangeAspect="1"/>
          </p:cNvPicPr>
          <p:nvPr>
            <p:ph sz="quarter" idx="4"/>
          </p:nvPr>
        </p:nvPicPr>
        <p:blipFill>
          <a:blip r:embed="rId3"/>
          <a:stretch>
            <a:fillRect/>
          </a:stretch>
        </p:blipFill>
        <p:spPr>
          <a:xfrm>
            <a:off x="2855640" y="1196752"/>
            <a:ext cx="6777833" cy="4296663"/>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כותרת 6"/>
          <p:cNvSpPr>
            <a:spLocks noGrp="1" noChangeArrowheads="1"/>
          </p:cNvSpPr>
          <p:nvPr>
            <p:ph type="title"/>
          </p:nvPr>
        </p:nvSpPr>
        <p:spPr>
          <a:xfrm>
            <a:off x="1911004" y="212727"/>
            <a:ext cx="8369992" cy="720725"/>
          </a:xfrm>
        </p:spPr>
        <p:txBody>
          <a:bodyPr/>
          <a:lstStyle/>
          <a:p>
            <a:pPr fontAlgn="base">
              <a:spcAft>
                <a:spcPct val="0"/>
              </a:spcAft>
            </a:pPr>
            <a:r>
              <a:rPr altLang="he-IL">
                <a:latin typeface="Varela Round"/>
                <a:ea typeface="Varela Round"/>
                <a:cs typeface="Varela Round"/>
              </a:rPr>
              <a:t>מה עשינו היום?</a:t>
            </a:r>
          </a:p>
        </p:txBody>
      </p:sp>
      <p:pic>
        <p:nvPicPr>
          <p:cNvPr id="17411" name="גרפיקה 2" descr="סקירת לקוח"/>
          <p:cNvPicPr>
            <a:picLocks noChangeAspect="1"/>
          </p:cNvPicPr>
          <p:nvPr/>
        </p:nvPicPr>
        <p:blipFill>
          <a:blip r:embed="rId3"/>
          <a:srcRect/>
          <a:stretch>
            <a:fillRect/>
          </a:stretch>
        </p:blipFill>
        <p:spPr bwMode="auto">
          <a:xfrm>
            <a:off x="7287376" y="4262438"/>
            <a:ext cx="947861" cy="1263650"/>
          </a:xfrm>
          <a:prstGeom prst="rect">
            <a:avLst/>
          </a:prstGeom>
          <a:noFill/>
          <a:ln w="9525">
            <a:noFill/>
            <a:miter lim="800000"/>
            <a:headEnd/>
            <a:tailEnd/>
          </a:ln>
        </p:spPr>
      </p:pic>
      <p:pic>
        <p:nvPicPr>
          <p:cNvPr id="18437" name="גרפיקה 11" descr="שאלות"/>
          <p:cNvPicPr>
            <a:picLocks noChangeAspect="1"/>
          </p:cNvPicPr>
          <p:nvPr/>
        </p:nvPicPr>
        <p:blipFill>
          <a:blip r:embed="rId4">
            <a:duotone>
              <a:prstClr val="black"/>
              <a:schemeClr val="accent2">
                <a:tint val="45000"/>
                <a:satMod val="400000"/>
              </a:schemeClr>
            </a:duotone>
          </a:blip>
          <a:srcRect/>
          <a:stretch>
            <a:fillRect/>
          </a:stretch>
        </p:blipFill>
        <p:spPr bwMode="auto">
          <a:xfrm>
            <a:off x="3282974" y="4218039"/>
            <a:ext cx="927464" cy="1236458"/>
          </a:xfrm>
          <a:prstGeom prst="rect">
            <a:avLst/>
          </a:prstGeom>
          <a:noFill/>
          <a:ln w="9525">
            <a:noFill/>
            <a:miter lim="800000"/>
            <a:headEnd/>
            <a:tailEnd/>
          </a:ln>
        </p:spPr>
      </p:pic>
      <p:graphicFrame>
        <p:nvGraphicFramePr>
          <p:cNvPr id="9" name="Diagram 8"/>
          <p:cNvGraphicFramePr/>
          <p:nvPr/>
        </p:nvGraphicFramePr>
        <p:xfrm>
          <a:off x="2856035" y="933450"/>
          <a:ext cx="6096000" cy="438027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כותרת 6"/>
          <p:cNvSpPr>
            <a:spLocks noGrp="1" noChangeArrowheads="1"/>
          </p:cNvSpPr>
          <p:nvPr>
            <p:ph type="title"/>
          </p:nvPr>
        </p:nvSpPr>
        <p:spPr>
          <a:xfrm>
            <a:off x="1911004" y="212727"/>
            <a:ext cx="8369992" cy="720725"/>
          </a:xfrm>
        </p:spPr>
        <p:txBody>
          <a:bodyPr/>
          <a:lstStyle/>
          <a:p>
            <a:pPr fontAlgn="base">
              <a:spcAft>
                <a:spcPct val="0"/>
              </a:spcAft>
            </a:pPr>
            <a:r>
              <a:rPr altLang="he-IL" dirty="0">
                <a:latin typeface="Varela Round"/>
                <a:ea typeface="Varela Round"/>
                <a:cs typeface="Varela Round"/>
              </a:rPr>
              <a:t>מה </a:t>
            </a:r>
            <a:r>
              <a:rPr lang="he-IL" altLang="he-IL" dirty="0">
                <a:latin typeface="Varela Round"/>
                <a:ea typeface="Varela Round"/>
                <a:cs typeface="Varela Round"/>
              </a:rPr>
              <a:t>עשינו</a:t>
            </a:r>
            <a:r>
              <a:rPr altLang="he-IL" dirty="0">
                <a:latin typeface="Varela Round"/>
                <a:ea typeface="Varela Round"/>
                <a:cs typeface="Varela Round"/>
              </a:rPr>
              <a:t> היום? </a:t>
            </a:r>
          </a:p>
        </p:txBody>
      </p:sp>
      <p:sp>
        <p:nvSpPr>
          <p:cNvPr id="9219" name="מציין מיקום תוכן 7"/>
          <p:cNvSpPr>
            <a:spLocks noGrp="1" noChangeArrowheads="1"/>
          </p:cNvSpPr>
          <p:nvPr>
            <p:ph sz="quarter" idx="4"/>
          </p:nvPr>
        </p:nvSpPr>
        <p:spPr>
          <a:xfrm>
            <a:off x="1559496" y="1582056"/>
            <a:ext cx="10218247" cy="4151312"/>
          </a:xfrm>
        </p:spPr>
        <p:txBody>
          <a:bodyPr>
            <a:normAutofit/>
          </a:bodyPr>
          <a:lstStyle/>
          <a:p>
            <a:pPr eaLnBrk="1" hangingPunct="1">
              <a:lnSpc>
                <a:spcPct val="200000"/>
              </a:lnSpc>
              <a:spcBef>
                <a:spcPct val="0"/>
              </a:spcBef>
            </a:pPr>
            <a:r>
              <a:rPr lang="he-IL" altLang="he-IL" sz="3200" dirty="0">
                <a:latin typeface="Varela Round"/>
                <a:ea typeface="Varela Round"/>
                <a:cs typeface="Varela Round"/>
              </a:rPr>
              <a:t>דברנו</a:t>
            </a:r>
            <a:r>
              <a:rPr altLang="he-IL" sz="3200" dirty="0">
                <a:latin typeface="Varela Round"/>
                <a:ea typeface="Varela Round"/>
                <a:cs typeface="Varela Round"/>
              </a:rPr>
              <a:t> על כך שבכל אחד יש משהו מיוחד</a:t>
            </a:r>
          </a:p>
          <a:p>
            <a:pPr lvl="0"/>
            <a:r>
              <a:rPr lang="he-IL" altLang="he-IL" sz="3200" dirty="0">
                <a:latin typeface="Varela Round"/>
                <a:ea typeface="Varela Round"/>
                <a:cs typeface="Varela Round"/>
              </a:rPr>
              <a:t>צפינו בסרטון על קיפוד</a:t>
            </a:r>
            <a:endParaRPr lang="he-IL" sz="3200" dirty="0"/>
          </a:p>
          <a:p>
            <a:pPr>
              <a:lnSpc>
                <a:spcPct val="200000"/>
              </a:lnSpc>
              <a:spcBef>
                <a:spcPct val="0"/>
              </a:spcBef>
            </a:pPr>
            <a:r>
              <a:rPr lang="he-IL" altLang="he-IL" sz="3200" dirty="0">
                <a:latin typeface="Varela Round"/>
                <a:ea typeface="Varela Round"/>
                <a:cs typeface="Varela Round"/>
              </a:rPr>
              <a:t>הקשבנו</a:t>
            </a:r>
            <a:r>
              <a:rPr altLang="he-IL" sz="3200" dirty="0">
                <a:latin typeface="Varela Round"/>
                <a:ea typeface="Varela Round"/>
                <a:cs typeface="Varela Round"/>
              </a:rPr>
              <a:t> </a:t>
            </a:r>
            <a:r>
              <a:rPr lang="he-IL" altLang="he-IL" sz="3200" dirty="0">
                <a:latin typeface="Varela Round"/>
                <a:ea typeface="Varela Round"/>
                <a:cs typeface="Varela Round"/>
              </a:rPr>
              <a:t>ל</a:t>
            </a:r>
            <a:r>
              <a:rPr altLang="he-IL" sz="3200" dirty="0">
                <a:latin typeface="Varela Round"/>
                <a:ea typeface="Varela Round"/>
                <a:cs typeface="Varela Round"/>
              </a:rPr>
              <a:t>שיר </a:t>
            </a:r>
            <a:endParaRPr lang="he-IL" altLang="he-IL" sz="3200" dirty="0">
              <a:latin typeface="Varela Round"/>
              <a:ea typeface="Varela Round"/>
              <a:cs typeface="Varela Round"/>
            </a:endParaRPr>
          </a:p>
          <a:p>
            <a:pPr lvl="0"/>
            <a:r>
              <a:rPr lang="he-IL" sz="3200" dirty="0"/>
              <a:t>ערכנו רשימה בראש של הדברים שאנחנו שמחים בהם בעצמינו</a:t>
            </a:r>
          </a:p>
          <a:p>
            <a:pPr eaLnBrk="1" hangingPunct="1">
              <a:lnSpc>
                <a:spcPct val="200000"/>
              </a:lnSpc>
              <a:spcBef>
                <a:spcPct val="0"/>
              </a:spcBef>
              <a:buFont typeface="Arial" pitchFamily="34" charset="0"/>
              <a:buNone/>
            </a:pPr>
            <a:endParaRPr altLang="he-IL" sz="3200" dirty="0">
              <a:latin typeface="Varela Round"/>
              <a:ea typeface="Varela Round"/>
              <a:cs typeface="Varela Round"/>
            </a:endParaRPr>
          </a:p>
        </p:txBody>
      </p:sp>
      <p:pic>
        <p:nvPicPr>
          <p:cNvPr id="9221" name="Picture 7" descr="אייקון של דמיון.png"/>
          <p:cNvPicPr>
            <a:picLocks noChangeAspect="1"/>
          </p:cNvPicPr>
          <p:nvPr/>
        </p:nvPicPr>
        <p:blipFill>
          <a:blip r:embed="rId3"/>
          <a:srcRect/>
          <a:stretch>
            <a:fillRect/>
          </a:stretch>
        </p:blipFill>
        <p:spPr bwMode="auto">
          <a:xfrm>
            <a:off x="695400" y="3933056"/>
            <a:ext cx="1071570" cy="1158967"/>
          </a:xfrm>
          <a:prstGeom prst="rect">
            <a:avLst/>
          </a:prstGeom>
          <a:noFill/>
          <a:ln w="9525">
            <a:noFill/>
            <a:miter lim="800000"/>
            <a:headEnd/>
            <a:tailEnd/>
          </a:ln>
        </p:spPr>
      </p:pic>
      <p:pic>
        <p:nvPicPr>
          <p:cNvPr id="9222" name="Picture 8" descr="איקון של הקניה.png"/>
          <p:cNvPicPr>
            <a:picLocks noChangeAspect="1"/>
          </p:cNvPicPr>
          <p:nvPr/>
        </p:nvPicPr>
        <p:blipFill>
          <a:blip r:embed="rId4"/>
          <a:srcRect/>
          <a:stretch>
            <a:fillRect/>
          </a:stretch>
        </p:blipFill>
        <p:spPr bwMode="auto">
          <a:xfrm>
            <a:off x="3333855" y="1484784"/>
            <a:ext cx="1059794" cy="1098550"/>
          </a:xfrm>
          <a:prstGeom prst="rect">
            <a:avLst/>
          </a:prstGeom>
          <a:noFill/>
          <a:ln w="9525">
            <a:noFill/>
            <a:miter lim="800000"/>
            <a:headEnd/>
            <a:tailEnd/>
          </a:ln>
        </p:spPr>
      </p:pic>
      <p:pic>
        <p:nvPicPr>
          <p:cNvPr id="8" name="Picture 7" descr="אייקון של שיר.png"/>
          <p:cNvPicPr>
            <a:picLocks noChangeAspect="1"/>
          </p:cNvPicPr>
          <p:nvPr/>
        </p:nvPicPr>
        <p:blipFill>
          <a:blip r:embed="rId5" cstate="print"/>
          <a:stretch>
            <a:fillRect/>
          </a:stretch>
        </p:blipFill>
        <p:spPr>
          <a:xfrm>
            <a:off x="8184232" y="3429000"/>
            <a:ext cx="714379" cy="714379"/>
          </a:xfrm>
          <a:prstGeom prst="rect">
            <a:avLst/>
          </a:prstGeom>
        </p:spPr>
      </p:pic>
      <p:pic>
        <p:nvPicPr>
          <p:cNvPr id="9" name="Picture 8" descr="אייקון של סרט.png"/>
          <p:cNvPicPr>
            <a:picLocks noChangeAspect="1"/>
          </p:cNvPicPr>
          <p:nvPr/>
        </p:nvPicPr>
        <p:blipFill>
          <a:blip r:embed="rId6"/>
          <a:stretch>
            <a:fillRect/>
          </a:stretch>
        </p:blipFill>
        <p:spPr>
          <a:xfrm>
            <a:off x="6023992" y="2583334"/>
            <a:ext cx="922979" cy="922979"/>
          </a:xfrm>
          <a:prstGeom prst="rect">
            <a:avLst/>
          </a:prstGeom>
        </p:spPr>
      </p:pic>
    </p:spTree>
    <p:extLst>
      <p:ext uri="{BB962C8B-B14F-4D97-AF65-F5344CB8AC3E}">
        <p14:creationId xmlns:p14="http://schemas.microsoft.com/office/powerpoint/2010/main" val="708278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מלבן מעוגל 10"/>
          <p:cNvSpPr/>
          <p:nvPr/>
        </p:nvSpPr>
        <p:spPr>
          <a:xfrm>
            <a:off x="4007768" y="3861049"/>
            <a:ext cx="5604845" cy="1677809"/>
          </a:xfrm>
          <a:prstGeom prst="roundRect">
            <a:avLst/>
          </a:prstGeom>
          <a:ln w="28575"/>
        </p:spPr>
        <p:style>
          <a:lnRef idx="2">
            <a:schemeClr val="accent1"/>
          </a:lnRef>
          <a:fillRef idx="1">
            <a:schemeClr val="lt1"/>
          </a:fillRef>
          <a:effectRef idx="0">
            <a:schemeClr val="accent1"/>
          </a:effectRef>
          <a:fontRef idx="minor">
            <a:schemeClr val="dk1"/>
          </a:fontRef>
        </p:style>
        <p:txBody>
          <a:bodyPr rtlCol="1" anchor="ctr"/>
          <a:lstStyle/>
          <a:p>
            <a:pPr algn="ctr">
              <a:defRPr/>
            </a:pPr>
            <a:endParaRPr lang="he-IL" sz="1350" dirty="0">
              <a:solidFill>
                <a:srgbClr val="002060"/>
              </a:solidFill>
              <a:latin typeface="Varela Round" pitchFamily="2" charset="-79"/>
              <a:cs typeface="Varela Round" pitchFamily="2" charset="-79"/>
            </a:endParaRPr>
          </a:p>
          <a:p>
            <a:pPr algn="ctr">
              <a:defRPr/>
            </a:pPr>
            <a:endParaRPr lang="he-IL" sz="1350" dirty="0">
              <a:solidFill>
                <a:srgbClr val="002060"/>
              </a:solidFill>
              <a:latin typeface="Varela Round" pitchFamily="2" charset="-79"/>
              <a:cs typeface="Varela Round" pitchFamily="2" charset="-79"/>
            </a:endParaRPr>
          </a:p>
          <a:p>
            <a:pPr algn="ctr">
              <a:defRPr/>
            </a:pPr>
            <a:endParaRPr lang="he-IL" sz="1350" dirty="0">
              <a:solidFill>
                <a:srgbClr val="002060"/>
              </a:solidFill>
              <a:latin typeface="Varela Round" pitchFamily="2" charset="-79"/>
              <a:cs typeface="Varela Round" pitchFamily="2" charset="-79"/>
            </a:endParaRPr>
          </a:p>
          <a:p>
            <a:pPr algn="ctr">
              <a:defRPr/>
            </a:pPr>
            <a:endParaRPr lang="he-IL" sz="1350" dirty="0">
              <a:solidFill>
                <a:srgbClr val="002060"/>
              </a:solidFill>
              <a:latin typeface="Varela Round" pitchFamily="2" charset="-79"/>
              <a:cs typeface="Varela Round" pitchFamily="2" charset="-79"/>
            </a:endParaRPr>
          </a:p>
          <a:p>
            <a:pPr algn="ctr">
              <a:defRPr/>
            </a:pPr>
            <a:endParaRPr lang="he-IL" sz="1350" dirty="0">
              <a:solidFill>
                <a:srgbClr val="002060"/>
              </a:solidFill>
              <a:latin typeface="Varela Round" pitchFamily="2" charset="-79"/>
              <a:cs typeface="Varela Round" pitchFamily="2" charset="-79"/>
            </a:endParaRPr>
          </a:p>
          <a:p>
            <a:pPr algn="ctr">
              <a:defRPr/>
            </a:pPr>
            <a:endParaRPr lang="he-IL" sz="2100" dirty="0">
              <a:solidFill>
                <a:srgbClr val="002060"/>
              </a:solidFill>
              <a:latin typeface="Varela Round" pitchFamily="2" charset="-79"/>
              <a:cs typeface="Varela Round" pitchFamily="2" charset="-79"/>
            </a:endParaRPr>
          </a:p>
          <a:p>
            <a:pPr algn="ctr">
              <a:defRPr/>
            </a:pPr>
            <a:r>
              <a:rPr lang="he-IL" sz="2100" b="1" dirty="0">
                <a:solidFill>
                  <a:srgbClr val="002060"/>
                </a:solidFill>
                <a:latin typeface="Varela Round" pitchFamily="2" charset="-79"/>
                <a:cs typeface="Varela Round" pitchFamily="2" charset="-79"/>
              </a:rPr>
              <a:t>לשתף אותנו </a:t>
            </a:r>
          </a:p>
        </p:txBody>
      </p:sp>
      <p:sp>
        <p:nvSpPr>
          <p:cNvPr id="10" name="מלבן מעוגל 9"/>
          <p:cNvSpPr/>
          <p:nvPr/>
        </p:nvSpPr>
        <p:spPr>
          <a:xfrm>
            <a:off x="1001540" y="1606773"/>
            <a:ext cx="5112568" cy="1994110"/>
          </a:xfrm>
          <a:prstGeom prst="roundRect">
            <a:avLst/>
          </a:prstGeom>
          <a:ln w="28575"/>
        </p:spPr>
        <p:style>
          <a:lnRef idx="2">
            <a:schemeClr val="accent1"/>
          </a:lnRef>
          <a:fillRef idx="1">
            <a:schemeClr val="lt1"/>
          </a:fillRef>
          <a:effectRef idx="0">
            <a:schemeClr val="accent1"/>
          </a:effectRef>
          <a:fontRef idx="minor">
            <a:schemeClr val="dk1"/>
          </a:fontRef>
        </p:style>
        <p:txBody>
          <a:bodyPr rtlCol="1" anchor="ctr"/>
          <a:lstStyle/>
          <a:p>
            <a:pPr algn="ctr">
              <a:defRPr/>
            </a:pPr>
            <a:endParaRPr lang="he-IL" sz="2100" b="1" dirty="0">
              <a:solidFill>
                <a:srgbClr val="002060"/>
              </a:solidFill>
              <a:latin typeface="Varela Round" pitchFamily="2" charset="-79"/>
              <a:cs typeface="Varela Round" pitchFamily="2" charset="-79"/>
            </a:endParaRPr>
          </a:p>
          <a:p>
            <a:pPr algn="ctr">
              <a:defRPr/>
            </a:pPr>
            <a:endParaRPr lang="he-IL" sz="2100" b="1" dirty="0">
              <a:solidFill>
                <a:srgbClr val="002060"/>
              </a:solidFill>
              <a:latin typeface="Varela Round" pitchFamily="2" charset="-79"/>
              <a:cs typeface="Varela Round" pitchFamily="2" charset="-79"/>
            </a:endParaRPr>
          </a:p>
          <a:p>
            <a:pPr algn="ctr">
              <a:defRPr/>
            </a:pPr>
            <a:endParaRPr lang="he-IL" sz="2100" b="1" dirty="0">
              <a:solidFill>
                <a:srgbClr val="002060"/>
              </a:solidFill>
              <a:latin typeface="Varela Round" pitchFamily="2" charset="-79"/>
              <a:cs typeface="Varela Round" pitchFamily="2" charset="-79"/>
            </a:endParaRPr>
          </a:p>
          <a:p>
            <a:pPr algn="ctr">
              <a:defRPr/>
            </a:pPr>
            <a:r>
              <a:rPr lang="he-IL" sz="2100" b="1" dirty="0">
                <a:solidFill>
                  <a:srgbClr val="002060"/>
                </a:solidFill>
                <a:latin typeface="Varela Round" pitchFamily="2" charset="-79"/>
                <a:cs typeface="Varela Round" pitchFamily="2" charset="-79"/>
              </a:rPr>
              <a:t>לשאול את סבא וסבתא או ההורים מה הם אוהבים בעצמם</a:t>
            </a:r>
          </a:p>
        </p:txBody>
      </p:sp>
      <p:sp>
        <p:nvSpPr>
          <p:cNvPr id="2" name="מלבן מעוגל 1"/>
          <p:cNvSpPr/>
          <p:nvPr/>
        </p:nvSpPr>
        <p:spPr>
          <a:xfrm>
            <a:off x="6444304" y="1650914"/>
            <a:ext cx="5112568" cy="1850094"/>
          </a:xfrm>
          <a:prstGeom prst="roundRect">
            <a:avLst/>
          </a:prstGeom>
          <a:ln w="28575"/>
        </p:spPr>
        <p:style>
          <a:lnRef idx="2">
            <a:schemeClr val="accent1"/>
          </a:lnRef>
          <a:fillRef idx="1">
            <a:schemeClr val="lt1"/>
          </a:fillRef>
          <a:effectRef idx="0">
            <a:schemeClr val="accent1"/>
          </a:effectRef>
          <a:fontRef idx="minor">
            <a:schemeClr val="dk1"/>
          </a:fontRef>
        </p:style>
        <p:txBody>
          <a:bodyPr rtlCol="1" anchor="ctr"/>
          <a:lstStyle/>
          <a:p>
            <a:pPr lvl="0" algn="ctr">
              <a:defRPr/>
            </a:pPr>
            <a:endParaRPr lang="he-IL" sz="2100" b="1" dirty="0">
              <a:solidFill>
                <a:srgbClr val="002060"/>
              </a:solidFill>
              <a:latin typeface="Varela Round" pitchFamily="2" charset="-79"/>
              <a:cs typeface="Varela Round" pitchFamily="2" charset="-79"/>
            </a:endParaRPr>
          </a:p>
          <a:p>
            <a:pPr lvl="0" algn="ctr">
              <a:defRPr/>
            </a:pPr>
            <a:endParaRPr lang="he-IL" sz="2100" b="1" dirty="0">
              <a:solidFill>
                <a:srgbClr val="002060"/>
              </a:solidFill>
              <a:latin typeface="Varela Round" pitchFamily="2" charset="-79"/>
              <a:cs typeface="Varela Round" pitchFamily="2" charset="-79"/>
            </a:endParaRPr>
          </a:p>
          <a:p>
            <a:pPr lvl="0" algn="ctr">
              <a:defRPr/>
            </a:pPr>
            <a:endParaRPr lang="he-IL" sz="2100" b="1" dirty="0">
              <a:solidFill>
                <a:srgbClr val="002060"/>
              </a:solidFill>
              <a:latin typeface="Varela Round" pitchFamily="2" charset="-79"/>
              <a:cs typeface="Varela Round" pitchFamily="2" charset="-79"/>
            </a:endParaRPr>
          </a:p>
          <a:p>
            <a:pPr lvl="0" algn="ctr">
              <a:defRPr/>
            </a:pPr>
            <a:endParaRPr lang="he-IL" sz="2100" b="1" dirty="0">
              <a:solidFill>
                <a:srgbClr val="002060"/>
              </a:solidFill>
              <a:latin typeface="Varela Round" pitchFamily="2" charset="-79"/>
              <a:cs typeface="Varela Round" pitchFamily="2" charset="-79"/>
            </a:endParaRPr>
          </a:p>
          <a:p>
            <a:pPr lvl="0" algn="ctr">
              <a:defRPr/>
            </a:pPr>
            <a:r>
              <a:rPr lang="he-IL" sz="2100" b="1" dirty="0">
                <a:solidFill>
                  <a:srgbClr val="002060"/>
                </a:solidFill>
                <a:latin typeface="Varela Round" pitchFamily="2" charset="-79"/>
                <a:cs typeface="Varela Round" pitchFamily="2" charset="-79"/>
              </a:rPr>
              <a:t>מה אנחנו אוהבים בעצמנו</a:t>
            </a:r>
          </a:p>
        </p:txBody>
      </p:sp>
      <p:sp>
        <p:nvSpPr>
          <p:cNvPr id="33797" name="כותרת 1"/>
          <p:cNvSpPr>
            <a:spLocks noGrp="1" noChangeArrowheads="1"/>
          </p:cNvSpPr>
          <p:nvPr>
            <p:ph type="title"/>
          </p:nvPr>
        </p:nvSpPr>
        <p:spPr>
          <a:xfrm>
            <a:off x="1756418" y="800232"/>
            <a:ext cx="8369993" cy="540614"/>
          </a:xfrm>
        </p:spPr>
        <p:txBody>
          <a:bodyPr/>
          <a:lstStyle/>
          <a:p>
            <a:pPr fontAlgn="base">
              <a:spcAft>
                <a:spcPct val="0"/>
              </a:spcAft>
            </a:pPr>
            <a:r>
              <a:rPr altLang="he-IL" dirty="0"/>
              <a:t>ומה עוד?</a:t>
            </a:r>
          </a:p>
        </p:txBody>
      </p:sp>
      <p:pic>
        <p:nvPicPr>
          <p:cNvPr id="33798" name="תמונה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9945" y="3886592"/>
            <a:ext cx="1363443" cy="136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תמונה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8168" y="4165564"/>
            <a:ext cx="806693" cy="806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Girl painting on a canvas Free Vector"/>
          <p:cNvPicPr>
            <a:picLocks noChangeAspect="1" noChangeArrowheads="1"/>
          </p:cNvPicPr>
          <p:nvPr/>
        </p:nvPicPr>
        <p:blipFill>
          <a:blip r:embed="rId5" cstate="print"/>
          <a:srcRect t="14395" b="7802"/>
          <a:stretch>
            <a:fillRect/>
          </a:stretch>
        </p:blipFill>
        <p:spPr bwMode="auto">
          <a:xfrm>
            <a:off x="1951039" y="4267905"/>
            <a:ext cx="1336651" cy="1385412"/>
          </a:xfrm>
          <a:prstGeom prst="rect">
            <a:avLst/>
          </a:prstGeom>
          <a:noFill/>
          <a:ln w="9525">
            <a:noFill/>
            <a:miter lim="800000"/>
            <a:headEnd/>
            <a:tailEnd/>
          </a:ln>
        </p:spPr>
      </p:pic>
      <p:pic>
        <p:nvPicPr>
          <p:cNvPr id="3" name="תמונה 2"/>
          <p:cNvPicPr>
            <a:picLocks noChangeAspect="1"/>
          </p:cNvPicPr>
          <p:nvPr/>
        </p:nvPicPr>
        <p:blipFill>
          <a:blip r:embed="rId6" cstate="print"/>
          <a:stretch>
            <a:fillRect/>
          </a:stretch>
        </p:blipFill>
        <p:spPr>
          <a:xfrm>
            <a:off x="8185147" y="1849939"/>
            <a:ext cx="1655341" cy="1049728"/>
          </a:xfrm>
          <a:prstGeom prst="rect">
            <a:avLst/>
          </a:prstGeom>
        </p:spPr>
      </p:pic>
      <p:pic>
        <p:nvPicPr>
          <p:cNvPr id="4" name="תמונה 3"/>
          <p:cNvPicPr>
            <a:picLocks noChangeAspect="1"/>
          </p:cNvPicPr>
          <p:nvPr/>
        </p:nvPicPr>
        <p:blipFill>
          <a:blip r:embed="rId7"/>
          <a:stretch>
            <a:fillRect/>
          </a:stretch>
        </p:blipFill>
        <p:spPr>
          <a:xfrm>
            <a:off x="2855640" y="1658856"/>
            <a:ext cx="1920213" cy="1152128"/>
          </a:xfrm>
          <a:prstGeom prst="rect">
            <a:avLst/>
          </a:prstGeom>
        </p:spPr>
      </p:pic>
    </p:spTree>
    <p:extLst>
      <p:ext uri="{BB962C8B-B14F-4D97-AF65-F5344CB8AC3E}">
        <p14:creationId xmlns:p14="http://schemas.microsoft.com/office/powerpoint/2010/main" val="3119959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כותרת 1"/>
          <p:cNvSpPr>
            <a:spLocks noGrp="1" noChangeArrowheads="1"/>
          </p:cNvSpPr>
          <p:nvPr>
            <p:ph type="title"/>
          </p:nvPr>
        </p:nvSpPr>
        <p:spPr>
          <a:xfrm>
            <a:off x="1911004" y="212727"/>
            <a:ext cx="8369992" cy="720725"/>
          </a:xfrm>
        </p:spPr>
        <p:txBody>
          <a:bodyPr>
            <a:noAutofit/>
          </a:bodyPr>
          <a:lstStyle/>
          <a:p>
            <a:pPr eaLnBrk="1" hangingPunct="1"/>
            <a:r>
              <a:rPr lang="he-IL" altLang="he-IL" sz="4800" b="1" dirty="0">
                <a:solidFill>
                  <a:srgbClr val="002060"/>
                </a:solidFill>
                <a:latin typeface="Varela Round" pitchFamily="2" charset="-79"/>
                <a:cs typeface="Varela Round" pitchFamily="2" charset="-79"/>
              </a:rPr>
              <a:t>ערכו והכינו</a:t>
            </a:r>
          </a:p>
        </p:txBody>
      </p:sp>
      <p:sp>
        <p:nvSpPr>
          <p:cNvPr id="19459" name="מציין מיקום תוכן 2"/>
          <p:cNvSpPr>
            <a:spLocks noGrp="1" noChangeArrowheads="1"/>
          </p:cNvSpPr>
          <p:nvPr>
            <p:ph idx="1"/>
          </p:nvPr>
        </p:nvSpPr>
        <p:spPr>
          <a:xfrm>
            <a:off x="1911004" y="1195388"/>
            <a:ext cx="9873628" cy="4679950"/>
          </a:xfrm>
        </p:spPr>
        <p:txBody>
          <a:bodyPr>
            <a:normAutofit/>
          </a:bodyPr>
          <a:lstStyle/>
          <a:p>
            <a:pPr marL="0" indent="0">
              <a:lnSpc>
                <a:spcPct val="150000"/>
              </a:lnSpc>
              <a:spcBef>
                <a:spcPct val="0"/>
              </a:spcBef>
              <a:buNone/>
            </a:pPr>
            <a:r>
              <a:rPr lang="he-IL" altLang="he-IL" sz="2800" dirty="0">
                <a:solidFill>
                  <a:srgbClr val="002060"/>
                </a:solidFill>
                <a:latin typeface="Varela Round" pitchFamily="2" charset="-79"/>
                <a:ea typeface="+mj-ea"/>
                <a:cs typeface="Varela Round" pitchFamily="2" charset="-79"/>
              </a:rPr>
              <a:t>מיכל כהן – יועצת חינוכית לגיל הרך מחוז ת</a:t>
            </a:r>
            <a:r>
              <a:rPr lang="en-US" altLang="he-IL" sz="2800" dirty="0">
                <a:solidFill>
                  <a:srgbClr val="002060"/>
                </a:solidFill>
                <a:latin typeface="Varela Round" pitchFamily="2" charset="-79"/>
                <a:ea typeface="+mj-ea"/>
                <a:cs typeface="Varela Round" pitchFamily="2" charset="-79"/>
              </a:rPr>
              <a:t>"</a:t>
            </a:r>
            <a:r>
              <a:rPr lang="he-IL" altLang="he-IL" sz="2800" dirty="0">
                <a:solidFill>
                  <a:srgbClr val="002060"/>
                </a:solidFill>
                <a:latin typeface="Varela Round" pitchFamily="2" charset="-79"/>
                <a:ea typeface="+mj-ea"/>
                <a:cs typeface="Varela Round" pitchFamily="2" charset="-79"/>
              </a:rPr>
              <a:t>א ומדריכת הכלה והשתלבות במחוז ת"א</a:t>
            </a:r>
          </a:p>
          <a:p>
            <a:pPr marL="0" indent="0">
              <a:spcBef>
                <a:spcPct val="0"/>
              </a:spcBef>
              <a:buNone/>
            </a:pPr>
            <a:endParaRPr lang="he-IL" altLang="he-IL" b="1" dirty="0">
              <a:solidFill>
                <a:srgbClr val="002060"/>
              </a:solidFill>
              <a:latin typeface="Varela Round" pitchFamily="2" charset="-79"/>
              <a:ea typeface="+mj-ea"/>
              <a:cs typeface="Varela Round" pitchFamily="2" charset="-79"/>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כותרת 1"/>
          <p:cNvSpPr>
            <a:spLocks noGrp="1" noChangeArrowheads="1"/>
          </p:cNvSpPr>
          <p:nvPr>
            <p:ph type="title"/>
          </p:nvPr>
        </p:nvSpPr>
        <p:spPr>
          <a:xfrm>
            <a:off x="2423592" y="404664"/>
            <a:ext cx="8369992" cy="720725"/>
          </a:xfrm>
        </p:spPr>
        <p:txBody>
          <a:bodyPr>
            <a:normAutofit fontScale="90000"/>
          </a:bodyPr>
          <a:lstStyle/>
          <a:p>
            <a:pPr eaLnBrk="1" hangingPunct="1"/>
            <a:r>
              <a:rPr lang="he-IL" altLang="he-IL" dirty="0">
                <a:solidFill>
                  <a:srgbClr val="002060"/>
                </a:solidFill>
                <a:latin typeface="Varela Round"/>
                <a:ea typeface="Varela Round"/>
                <a:cs typeface="Varela Round"/>
              </a:rPr>
              <a:t>קרדיטים</a:t>
            </a:r>
          </a:p>
        </p:txBody>
      </p:sp>
      <p:sp>
        <p:nvSpPr>
          <p:cNvPr id="3" name="מציין מיקום תוכן 2">
            <a:extLst>
              <a:ext uri="{FF2B5EF4-FFF2-40B4-BE49-F238E27FC236}">
                <a16:creationId xmlns:a16="http://schemas.microsoft.com/office/drawing/2014/main" id="{47A85977-D3F2-4710-BAE1-9D5B2D9CC591}"/>
              </a:ext>
            </a:extLst>
          </p:cNvPr>
          <p:cNvSpPr>
            <a:spLocks noGrp="1"/>
          </p:cNvSpPr>
          <p:nvPr>
            <p:ph idx="1"/>
          </p:nvPr>
        </p:nvSpPr>
        <p:spPr/>
        <p:txBody>
          <a:bodyPr/>
          <a:lstStyle/>
          <a:p>
            <a:pPr>
              <a:lnSpc>
                <a:spcPct val="150000"/>
              </a:lnSpc>
            </a:pPr>
            <a:r>
              <a:rPr lang="he-IL" sz="2800" dirty="0">
                <a:solidFill>
                  <a:srgbClr val="002060"/>
                </a:solidFill>
                <a:latin typeface="Varela Round" panose="00000500000000000000" pitchFamily="2" charset="-79"/>
                <a:cs typeface="Varela Round" panose="00000500000000000000" pitchFamily="2" charset="-79"/>
              </a:rPr>
              <a:t>להיות קיפוד -</a:t>
            </a:r>
            <a:r>
              <a:rPr lang="en-US" sz="2800" dirty="0" err="1">
                <a:solidFill>
                  <a:srgbClr val="002060"/>
                </a:solidFill>
                <a:latin typeface="Varela Round" panose="00000500000000000000" pitchFamily="2" charset="-79"/>
                <a:cs typeface="Varela Round" panose="00000500000000000000" pitchFamily="2" charset="-79"/>
              </a:rPr>
              <a:t>Erste</a:t>
            </a:r>
            <a:r>
              <a:rPr lang="en-US" sz="2800" dirty="0">
                <a:solidFill>
                  <a:srgbClr val="002060"/>
                </a:solidFill>
                <a:latin typeface="Varela Round" panose="00000500000000000000" pitchFamily="2" charset="-79"/>
                <a:cs typeface="Varela Round" panose="00000500000000000000" pitchFamily="2" charset="-79"/>
              </a:rPr>
              <a:t> Christmas Ad 2018: What would Christmas be without love?</a:t>
            </a:r>
          </a:p>
          <a:p>
            <a:pPr>
              <a:lnSpc>
                <a:spcPct val="150000"/>
              </a:lnSpc>
            </a:pPr>
            <a:r>
              <a:rPr lang="he-IL" sz="2800" dirty="0">
                <a:solidFill>
                  <a:srgbClr val="002060"/>
                </a:solidFill>
                <a:latin typeface="Varela Round" panose="00000500000000000000" pitchFamily="2" charset="-79"/>
                <a:cs typeface="Varela Round" panose="00000500000000000000" pitchFamily="2" charset="-79"/>
              </a:rPr>
              <a:t>בדיוק </a:t>
            </a:r>
            <a:r>
              <a:rPr lang="he-IL" sz="2800" dirty="0" err="1">
                <a:solidFill>
                  <a:srgbClr val="002060"/>
                </a:solidFill>
                <a:latin typeface="Varela Round" panose="00000500000000000000" pitchFamily="2" charset="-79"/>
                <a:cs typeface="Varela Round" panose="00000500000000000000" pitchFamily="2" charset="-79"/>
              </a:rPr>
              <a:t>בדיוק</a:t>
            </a:r>
            <a:r>
              <a:rPr lang="he-IL" sz="2800" dirty="0">
                <a:solidFill>
                  <a:srgbClr val="002060"/>
                </a:solidFill>
                <a:latin typeface="Varela Round" panose="00000500000000000000" pitchFamily="2" charset="-79"/>
                <a:cs typeface="Varela Round" panose="00000500000000000000" pitchFamily="2" charset="-79"/>
              </a:rPr>
              <a:t> כמו שאני – ככה זה טוב, מילים ולחן :שי אור, ידאו קליפ בביצוע אלי יופי אור לשיר</a:t>
            </a:r>
          </a:p>
          <a:p>
            <a:endParaRPr lang="en-US" dirty="0">
              <a:solidFill>
                <a:srgbClr val="002060"/>
              </a:solidFill>
            </a:endParaRPr>
          </a:p>
          <a:p>
            <a:endParaRPr lang="he-IL" dirty="0">
              <a:solidFill>
                <a:srgbClr val="002060"/>
              </a:solidFill>
            </a:endParaRPr>
          </a:p>
        </p:txBody>
      </p:sp>
      <p:sp>
        <p:nvSpPr>
          <p:cNvPr id="4" name="מלבן מעוגל 9">
            <a:extLst>
              <a:ext uri="{FF2B5EF4-FFF2-40B4-BE49-F238E27FC236}">
                <a16:creationId xmlns:a16="http://schemas.microsoft.com/office/drawing/2014/main" id="{CB23BD8B-C68E-4D42-9A64-A87DC675F35F}"/>
              </a:ext>
            </a:extLst>
          </p:cNvPr>
          <p:cNvSpPr/>
          <p:nvPr/>
        </p:nvSpPr>
        <p:spPr>
          <a:xfrm>
            <a:off x="0" y="5878515"/>
            <a:ext cx="4766296" cy="357187"/>
          </a:xfrm>
          <a:prstGeom prst="roundRect">
            <a:avLst>
              <a:gd name="adj" fmla="val 50000"/>
            </a:avLst>
          </a:prstGeom>
          <a:solidFill>
            <a:srgbClr val="6CF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latin typeface="Varela Round" pitchFamily="2" charset="-79"/>
              <a:cs typeface="Varela Round" pitchFamily="2" charset="-79"/>
            </a:endParaRPr>
          </a:p>
        </p:txBody>
      </p:sp>
      <p:sp>
        <p:nvSpPr>
          <p:cNvPr id="5" name="מלבן מעוגל 10">
            <a:extLst>
              <a:ext uri="{FF2B5EF4-FFF2-40B4-BE49-F238E27FC236}">
                <a16:creationId xmlns:a16="http://schemas.microsoft.com/office/drawing/2014/main" id="{71089070-7667-4DB1-BF21-67BCB80F1457}"/>
              </a:ext>
            </a:extLst>
          </p:cNvPr>
          <p:cNvSpPr/>
          <p:nvPr/>
        </p:nvSpPr>
        <p:spPr>
          <a:xfrm>
            <a:off x="8667292" y="-111125"/>
            <a:ext cx="5299765" cy="222250"/>
          </a:xfrm>
          <a:prstGeom prst="roundRect">
            <a:avLst>
              <a:gd name="adj" fmla="val 50000"/>
            </a:avLst>
          </a:prstGeom>
          <a:solidFill>
            <a:srgbClr val="BDE68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latin typeface="Varela Round" pitchFamily="2" charset="-79"/>
              <a:cs typeface="Varela Round" pitchFamily="2" charset="-79"/>
            </a:endParaRPr>
          </a:p>
        </p:txBody>
      </p:sp>
      <p:sp>
        <p:nvSpPr>
          <p:cNvPr id="6" name="מלבן מעוגל 11">
            <a:extLst>
              <a:ext uri="{FF2B5EF4-FFF2-40B4-BE49-F238E27FC236}">
                <a16:creationId xmlns:a16="http://schemas.microsoft.com/office/drawing/2014/main" id="{6AA0EB8A-71FF-49F1-8FC2-8A63C3BE6326}"/>
              </a:ext>
            </a:extLst>
          </p:cNvPr>
          <p:cNvSpPr/>
          <p:nvPr/>
        </p:nvSpPr>
        <p:spPr>
          <a:xfrm>
            <a:off x="1" y="6307140"/>
            <a:ext cx="7724193" cy="674687"/>
          </a:xfrm>
          <a:prstGeom prst="roundRect">
            <a:avLst>
              <a:gd name="adj" fmla="val 50000"/>
            </a:avLst>
          </a:prstGeom>
          <a:solidFill>
            <a:srgbClr val="192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fontAlgn="auto" hangingPunct="1">
              <a:spcBef>
                <a:spcPts val="0"/>
              </a:spcBef>
              <a:spcAft>
                <a:spcPts val="0"/>
              </a:spcAft>
              <a:defRPr/>
            </a:pPr>
            <a:endParaRPr lang="he-IL" sz="1800">
              <a:latin typeface="Varela Round" pitchFamily="2" charset="-79"/>
              <a:cs typeface="Varela Round" pitchFamily="2" charset="-79"/>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423F6F61-4567-462B-A618-70CBC508D8B8}"/>
              </a:ext>
            </a:extLst>
          </p:cNvPr>
          <p:cNvPicPr>
            <a:picLocks noChangeAspect="1"/>
          </p:cNvPicPr>
          <p:nvPr/>
        </p:nvPicPr>
        <p:blipFill rotWithShape="1">
          <a:blip r:embed="rId2"/>
          <a:srcRect l="39172" r="34234" b="66411"/>
          <a:stretch/>
        </p:blipFill>
        <p:spPr>
          <a:xfrm>
            <a:off x="4776166" y="447"/>
            <a:ext cx="3241542" cy="1838237"/>
          </a:xfrm>
          <a:prstGeom prst="rect">
            <a:avLst/>
          </a:prstGeom>
        </p:spPr>
      </p:pic>
      <p:sp>
        <p:nvSpPr>
          <p:cNvPr id="4" name="תיבת טקסט 3">
            <a:extLst>
              <a:ext uri="{FF2B5EF4-FFF2-40B4-BE49-F238E27FC236}">
                <a16:creationId xmlns:a16="http://schemas.microsoft.com/office/drawing/2014/main" id="{904EE8F9-32B7-45EB-8FC4-CC451E605118}"/>
              </a:ext>
            </a:extLst>
          </p:cNvPr>
          <p:cNvSpPr txBox="1"/>
          <p:nvPr/>
        </p:nvSpPr>
        <p:spPr>
          <a:xfrm>
            <a:off x="648050" y="3016167"/>
            <a:ext cx="11172957" cy="2618133"/>
          </a:xfrm>
          <a:prstGeom prst="rect">
            <a:avLst/>
          </a:prstGeom>
          <a:noFill/>
        </p:spPr>
        <p:txBody>
          <a:bodyPr wrap="square" rtlCol="1">
            <a:spAutoFit/>
          </a:bodyPr>
          <a:lstStyle/>
          <a:p>
            <a:pPr marL="895260">
              <a:lnSpc>
                <a:spcPct val="150000"/>
              </a:lnSpc>
            </a:pPr>
            <a:r>
              <a:rPr lang="he-IL" sz="2800" dirty="0">
                <a:solidFill>
                  <a:srgbClr val="192A72"/>
                </a:solidFill>
                <a:latin typeface="Varela Round" panose="00000500000000000000" pitchFamily="2" charset="-79"/>
                <a:cs typeface="Varela Round" panose="00000500000000000000" pitchFamily="2" charset="-79"/>
              </a:rPr>
              <a:t>השימוש ביצירות במהלך שידור זה נעשה לפי סעיף 27א לחוק זכות יוצרים, תשס"ח-2007. אם הינך בעל הזכויות באחת היצירות, באפשרותך לבקש מאיתנו לחדול מהשימוש ביצירה, זאת באמצעות פנייה לדוא"ל </a:t>
            </a:r>
            <a:r>
              <a:rPr lang="en-US" sz="2800" dirty="0">
                <a:solidFill>
                  <a:srgbClr val="192A72"/>
                </a:solidFill>
                <a:latin typeface="Varela Round" panose="00000500000000000000" pitchFamily="2" charset="-79"/>
                <a:cs typeface="Varela Round" panose="00000500000000000000" pitchFamily="2" charset="-79"/>
              </a:rPr>
              <a:t>rights@education.gov.il</a:t>
            </a:r>
            <a:endParaRPr lang="he-IL" sz="2800" dirty="0">
              <a:solidFill>
                <a:srgbClr val="192A72"/>
              </a:solidFill>
              <a:latin typeface="Varela Round" panose="00000500000000000000" pitchFamily="2" charset="-79"/>
              <a:cs typeface="Varela Round" panose="00000500000000000000" pitchFamily="2" charset="-79"/>
            </a:endParaRPr>
          </a:p>
        </p:txBody>
      </p:sp>
      <p:sp>
        <p:nvSpPr>
          <p:cNvPr id="5" name="מלבן 4">
            <a:extLst>
              <a:ext uri="{FF2B5EF4-FFF2-40B4-BE49-F238E27FC236}">
                <a16:creationId xmlns:a16="http://schemas.microsoft.com/office/drawing/2014/main" id="{0276247E-F89D-4BE1-B3D6-7FE06BEB5A42}"/>
              </a:ext>
            </a:extLst>
          </p:cNvPr>
          <p:cNvSpPr/>
          <p:nvPr/>
        </p:nvSpPr>
        <p:spPr>
          <a:xfrm>
            <a:off x="1589" y="1838684"/>
            <a:ext cx="12188825" cy="763187"/>
          </a:xfrm>
          <a:prstGeom prst="rect">
            <a:avLst/>
          </a:prstGeom>
        </p:spPr>
        <p:txBody>
          <a:bodyPr wrap="square">
            <a:spAutoFit/>
          </a:bodyPr>
          <a:lstStyle/>
          <a:p>
            <a:pPr algn="ctr">
              <a:lnSpc>
                <a:spcPct val="150000"/>
              </a:lnSpc>
            </a:pPr>
            <a:r>
              <a:rPr lang="he-IL" sz="3200" b="1" dirty="0">
                <a:solidFill>
                  <a:srgbClr val="192A72"/>
                </a:solidFill>
                <a:latin typeface="Varela Round" panose="00000500000000000000" pitchFamily="2" charset="-79"/>
                <a:cs typeface="Varela Round" panose="00000500000000000000" pitchFamily="2" charset="-79"/>
              </a:rPr>
              <a:t>נוהל שימוש ביצירות מוגנות בזכויות יוצרים ואיתור בעלי זכויות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665</TotalTime>
  <Words>1069</Words>
  <Application>Microsoft Office PowerPoint</Application>
  <PresentationFormat>Widescreen</PresentationFormat>
  <Paragraphs>64</Paragraphs>
  <Slides>13</Slides>
  <Notes>9</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Varela Round</vt:lpstr>
      <vt:lpstr>Office Theme</vt:lpstr>
      <vt:lpstr>מערכת שידורים לאומית</vt:lpstr>
      <vt:lpstr>איך זה להיות שונה</vt:lpstr>
      <vt:lpstr>מה נעשה היום? </vt:lpstr>
      <vt:lpstr>איך זה מרגיש להיות שונה?</vt:lpstr>
      <vt:lpstr>להיות הקיפוד</vt:lpstr>
      <vt:lpstr>בדיוק בדיוק כמו שאני</vt:lpstr>
      <vt:lpstr>רשימת הדברים שאני אוהב אצלי</vt:lpstr>
      <vt:lpstr>מה עשינו היום?</vt:lpstr>
      <vt:lpstr>מה עשינו היום? </vt:lpstr>
      <vt:lpstr>ומה עוד?</vt:lpstr>
      <vt:lpstr>ערכו והכינו</vt:lpstr>
      <vt:lpstr>קרדיטים</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מערכת שידורים לאומית</dc:title>
  <dc:creator>מיכל</dc:creator>
  <cp:lastModifiedBy>Sivan Shimshila</cp:lastModifiedBy>
  <cp:revision>18</cp:revision>
  <dcterms:created xsi:type="dcterms:W3CDTF">2020-05-04T13:38:02Z</dcterms:created>
  <dcterms:modified xsi:type="dcterms:W3CDTF">2020-05-05T21:38:01Z</dcterms:modified>
</cp:coreProperties>
</file>