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77" r:id="rId2"/>
    <p:sldMasterId id="2147483789" r:id="rId3"/>
    <p:sldMasterId id="2147483801" r:id="rId4"/>
  </p:sldMasterIdLst>
  <p:notesMasterIdLst>
    <p:notesMasterId r:id="rId56"/>
  </p:notesMasterIdLst>
  <p:sldIdLst>
    <p:sldId id="257" r:id="rId5"/>
    <p:sldId id="262" r:id="rId6"/>
    <p:sldId id="647" r:id="rId7"/>
    <p:sldId id="937" r:id="rId8"/>
    <p:sldId id="960" r:id="rId9"/>
    <p:sldId id="961" r:id="rId10"/>
    <p:sldId id="962" r:id="rId11"/>
    <p:sldId id="963" r:id="rId12"/>
    <p:sldId id="269" r:id="rId13"/>
    <p:sldId id="256" r:id="rId14"/>
    <p:sldId id="938" r:id="rId15"/>
    <p:sldId id="272" r:id="rId16"/>
    <p:sldId id="273" r:id="rId17"/>
    <p:sldId id="274" r:id="rId18"/>
    <p:sldId id="276" r:id="rId19"/>
    <p:sldId id="277" r:id="rId20"/>
    <p:sldId id="278" r:id="rId21"/>
    <p:sldId id="279" r:id="rId22"/>
    <p:sldId id="939" r:id="rId23"/>
    <p:sldId id="940" r:id="rId24"/>
    <p:sldId id="941" r:id="rId25"/>
    <p:sldId id="944" r:id="rId26"/>
    <p:sldId id="945" r:id="rId27"/>
    <p:sldId id="949" r:id="rId28"/>
    <p:sldId id="950" r:id="rId29"/>
    <p:sldId id="852" r:id="rId30"/>
    <p:sldId id="894" r:id="rId31"/>
    <p:sldId id="775" r:id="rId32"/>
    <p:sldId id="951" r:id="rId33"/>
    <p:sldId id="952" r:id="rId34"/>
    <p:sldId id="258" r:id="rId35"/>
    <p:sldId id="259" r:id="rId36"/>
    <p:sldId id="268" r:id="rId37"/>
    <p:sldId id="261" r:id="rId38"/>
    <p:sldId id="953" r:id="rId39"/>
    <p:sldId id="263" r:id="rId40"/>
    <p:sldId id="264" r:id="rId41"/>
    <p:sldId id="265" r:id="rId42"/>
    <p:sldId id="266" r:id="rId43"/>
    <p:sldId id="954" r:id="rId44"/>
    <p:sldId id="956" r:id="rId45"/>
    <p:sldId id="957" r:id="rId46"/>
    <p:sldId id="958" r:id="rId47"/>
    <p:sldId id="260" r:id="rId48"/>
    <p:sldId id="959" r:id="rId49"/>
    <p:sldId id="888" r:id="rId50"/>
    <p:sldId id="964" r:id="rId51"/>
    <p:sldId id="917" r:id="rId52"/>
    <p:sldId id="955" r:id="rId53"/>
    <p:sldId id="839" r:id="rId54"/>
    <p:sldId id="644" r:id="rId55"/>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2FC"/>
    <a:srgbClr val="192A72"/>
    <a:srgbClr val="12B4BC"/>
    <a:srgbClr val="688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77" autoAdjust="0"/>
    <p:restoredTop sz="97429" autoAdjust="0"/>
  </p:normalViewPr>
  <p:slideViewPr>
    <p:cSldViewPr snapToGrid="0" snapToObjects="1">
      <p:cViewPr varScale="1">
        <p:scale>
          <a:sx n="62" d="100"/>
          <a:sy n="62" d="100"/>
        </p:scale>
        <p:origin x="944" y="56"/>
      </p:cViewPr>
      <p:guideLst>
        <p:guide orient="horz" pos="2137"/>
        <p:guide pos="3840"/>
      </p:guideLst>
    </p:cSldViewPr>
  </p:slideViewPr>
  <p:outlineViewPr>
    <p:cViewPr>
      <p:scale>
        <a:sx n="33" d="100"/>
        <a:sy n="33" d="100"/>
      </p:scale>
      <p:origin x="32"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Varela Round" panose="00000500000000000000" pitchFamily="2" charset="-79"/>
              </a:defRPr>
            </a:lvl1pPr>
          </a:lstStyle>
          <a:p>
            <a:fld id="{5EC061A6-0796-4DA4-BCCF-C39215C865B3}" type="datetimeFigureOut">
              <a:rPr lang="he-IL" smtClean="0"/>
              <a:pPr/>
              <a:t>כ"ו/אלול/תש"ף</a:t>
            </a:fld>
            <a:endParaRPr lang="he-IL" dirty="0"/>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Varela Round" panose="00000500000000000000" pitchFamily="2" charset="-79"/>
        <a:ea typeface="+mn-ea"/>
        <a:cs typeface="+mn-cs"/>
      </a:defRPr>
    </a:lvl1pPr>
    <a:lvl2pPr marL="457200" algn="r" defTabSz="914400" rtl="1" eaLnBrk="1" latinLnBrk="0" hangingPunct="1">
      <a:defRPr sz="1200" kern="1200">
        <a:solidFill>
          <a:schemeClr val="tx1"/>
        </a:solidFill>
        <a:latin typeface="Varela Round" panose="00000500000000000000" pitchFamily="2" charset="-79"/>
        <a:ea typeface="+mn-ea"/>
        <a:cs typeface="+mn-cs"/>
      </a:defRPr>
    </a:lvl2pPr>
    <a:lvl3pPr marL="914400" algn="r" defTabSz="914400" rtl="1" eaLnBrk="1" latinLnBrk="0" hangingPunct="1">
      <a:defRPr sz="1200" kern="1200">
        <a:solidFill>
          <a:schemeClr val="tx1"/>
        </a:solidFill>
        <a:latin typeface="Varela Round" panose="00000500000000000000" pitchFamily="2" charset="-79"/>
        <a:ea typeface="+mn-ea"/>
        <a:cs typeface="+mn-cs"/>
      </a:defRPr>
    </a:lvl3pPr>
    <a:lvl4pPr marL="1371600" algn="r" defTabSz="914400" rtl="1" eaLnBrk="1" latinLnBrk="0" hangingPunct="1">
      <a:defRPr sz="1200" kern="1200">
        <a:solidFill>
          <a:schemeClr val="tx1"/>
        </a:solidFill>
        <a:latin typeface="Varela Round" panose="00000500000000000000" pitchFamily="2" charset="-79"/>
        <a:ea typeface="+mn-ea"/>
        <a:cs typeface="+mn-cs"/>
      </a:defRPr>
    </a:lvl4pPr>
    <a:lvl5pPr marL="1828800" algn="r" defTabSz="914400" rtl="1" eaLnBrk="1" latinLnBrk="0" hangingPunct="1">
      <a:defRPr sz="1200" kern="1200">
        <a:solidFill>
          <a:schemeClr val="tx1"/>
        </a:solidFill>
        <a:latin typeface="Varela Round" panose="00000500000000000000" pitchFamily="2" charset="-79"/>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normAutofit/>
          </a:bodyPr>
          <a:lstStyle/>
          <a:p>
            <a:r>
              <a:rPr lang="he-IL" sz="1200" dirty="0">
                <a:solidFill>
                  <a:srgbClr val="FF0000"/>
                </a:solidFill>
              </a:rPr>
              <a:t>כל התמונות כאן מ- </a:t>
            </a:r>
            <a:r>
              <a:rPr lang="fr-CA" sz="1200" dirty="0" err="1">
                <a:solidFill>
                  <a:srgbClr val="FF0000"/>
                </a:solidFill>
              </a:rPr>
              <a:t>freepic</a:t>
            </a:r>
            <a:r>
              <a:rPr lang="en-US" sz="1200" dirty="0">
                <a:solidFill>
                  <a:srgbClr val="FF0000"/>
                </a:solidFill>
              </a:rPr>
              <a:t> </a:t>
            </a:r>
            <a:r>
              <a:rPr lang="he-IL" sz="1200" dirty="0">
                <a:solidFill>
                  <a:srgbClr val="FF0000"/>
                </a:solidFill>
              </a:rPr>
              <a:t> ומהספר </a:t>
            </a:r>
            <a:r>
              <a:rPr lang="en-US" sz="1200" dirty="0">
                <a:solidFill>
                  <a:srgbClr val="FF0000"/>
                </a:solidFill>
              </a:rPr>
              <a:t>HIGH</a:t>
            </a:r>
            <a:r>
              <a:rPr lang="he-IL" sz="1200" dirty="0">
                <a:solidFill>
                  <a:srgbClr val="FF0000"/>
                </a:solidFill>
              </a:rPr>
              <a:t> </a:t>
            </a:r>
            <a:r>
              <a:rPr lang="en-US" sz="1200" dirty="0">
                <a:solidFill>
                  <a:srgbClr val="FF0000"/>
                </a:solidFill>
              </a:rPr>
              <a:t>SKY</a:t>
            </a:r>
            <a:r>
              <a:rPr lang="he-IL" sz="1200" dirty="0">
                <a:solidFill>
                  <a:srgbClr val="FF0000"/>
                </a:solidFill>
              </a:rPr>
              <a:t> שאושר לנו</a:t>
            </a:r>
            <a:endParaRPr lang="en-US" sz="1200" dirty="0">
              <a:solidFill>
                <a:srgbClr val="FF0000"/>
              </a:solidFill>
            </a:endParaRP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3" y="2693991"/>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0"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8" name="מלבן מעוגל 7"/>
          <p:cNvSpPr/>
          <p:nvPr userDrawn="1"/>
        </p:nvSpPr>
        <p:spPr>
          <a:xfrm>
            <a:off x="-1488616" y="6410591"/>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8258397"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a:ext>
            </a:extLst>
          </a:blip>
          <a:srcRect l="33058" r="33511" b="26248"/>
          <a:stretch/>
        </p:blipFill>
        <p:spPr>
          <a:xfrm>
            <a:off x="5444578" y="369916"/>
            <a:ext cx="1301261"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07" y="320182"/>
            <a:ext cx="6659754"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3296" y="320179"/>
            <a:ext cx="491674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6793898" y="5980332"/>
            <a:ext cx="5772704"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2" name="מלבן מעוגל 11"/>
          <p:cNvSpPr/>
          <p:nvPr userDrawn="1"/>
        </p:nvSpPr>
        <p:spPr>
          <a:xfrm>
            <a:off x="6194146" y="6268720"/>
            <a:ext cx="6596264"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4" name="מציין מיקום טקסט 3"/>
          <p:cNvSpPr>
            <a:spLocks noGrp="1"/>
          </p:cNvSpPr>
          <p:nvPr>
            <p:ph type="body" sz="quarter" idx="10" hasCustomPrompt="1"/>
          </p:nvPr>
        </p:nvSpPr>
        <p:spPr>
          <a:xfrm>
            <a:off x="7063455" y="3856043"/>
            <a:ext cx="491584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99112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670" y="1648412"/>
            <a:ext cx="801820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26" y="346719"/>
            <a:ext cx="11417284"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0908506" y="5948086"/>
            <a:ext cx="1590845"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300583" y="5079672"/>
            <a:ext cx="1158948"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rPr>
              <a:t> </a:t>
            </a:r>
          </a:p>
        </p:txBody>
      </p:sp>
      <p:sp>
        <p:nvSpPr>
          <p:cNvPr id="11" name="מלבן מעוגל 10"/>
          <p:cNvSpPr/>
          <p:nvPr userDrawn="1"/>
        </p:nvSpPr>
        <p:spPr>
          <a:xfrm>
            <a:off x="-300586" y="561868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2" name="מלבן מעוגל 11"/>
          <p:cNvSpPr/>
          <p:nvPr userDrawn="1"/>
        </p:nvSpPr>
        <p:spPr>
          <a:xfrm>
            <a:off x="10308750" y="6422305"/>
            <a:ext cx="2190598"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Tree>
    <p:extLst>
      <p:ext uri="{BB962C8B-B14F-4D97-AF65-F5344CB8AC3E}">
        <p14:creationId xmlns:p14="http://schemas.microsoft.com/office/powerpoint/2010/main" val="74980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flipH="1">
            <a:off x="2" y="16151"/>
            <a:ext cx="12190413"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flipH="1">
            <a:off x="8728979" y="6290756"/>
            <a:ext cx="3116525" cy="403293"/>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flipH="1">
            <a:off x="864933" y="433142"/>
            <a:ext cx="8903437" cy="805305"/>
          </a:xfrm>
          <a:solidFill>
            <a:schemeClr val="accent1"/>
          </a:solidFill>
        </p:spPr>
        <p:txBody>
          <a:bodyPr anchor="b"/>
          <a:lstStyle>
            <a:lvl1pPr algn="l" rtl="0">
              <a:defRPr>
                <a:solidFill>
                  <a:schemeClr val="bg1"/>
                </a:solidFill>
                <a:latin typeface="Varela Round" panose="00000500000000000000" pitchFamily="2" charset="-79"/>
                <a:cs typeface="Varela Round" panose="00000500000000000000" pitchFamily="2" charset="-79"/>
              </a:defRPr>
            </a:lvl1pPr>
          </a:lstStyle>
          <a:p>
            <a:r>
              <a:rPr lang="en-US" dirty="0"/>
              <a:t>  A fun beginning</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948672" y="1928818"/>
            <a:ext cx="10294128" cy="3844925"/>
          </a:xfrm>
        </p:spPr>
        <p:txBody>
          <a:bodyPr>
            <a:normAutofit/>
          </a:bodyPr>
          <a:lstStyle>
            <a:lvl1pPr marL="0" indent="0" algn="l" rtl="0">
              <a:buNone/>
              <a:defRPr sz="4200" baseline="0">
                <a:latin typeface="Varela Round" panose="00000500000000000000" pitchFamily="2" charset="-79"/>
                <a:cs typeface="Varela Round" panose="00000500000000000000" pitchFamily="2" charset="-79"/>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Big text here</a:t>
            </a:r>
            <a:endParaRPr lang="x-none"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5400000" flipH="1">
            <a:off x="692907" y="742040"/>
            <a:ext cx="176581" cy="176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spTree>
    <p:extLst>
      <p:ext uri="{BB962C8B-B14F-4D97-AF65-F5344CB8AC3E}">
        <p14:creationId xmlns:p14="http://schemas.microsoft.com/office/powerpoint/2010/main" val="209363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תרגול">
    <p:spTree>
      <p:nvGrpSpPr>
        <p:cNvPr id="1" name=""/>
        <p:cNvGrpSpPr/>
        <p:nvPr/>
      </p:nvGrpSpPr>
      <p:grpSpPr>
        <a:xfrm>
          <a:off x="0" y="0"/>
          <a:ext cx="0" cy="0"/>
          <a:chOff x="0" y="0"/>
          <a:chExt cx="0" cy="0"/>
        </a:xfrm>
      </p:grpSpPr>
      <p:grpSp>
        <p:nvGrpSpPr>
          <p:cNvPr id="5" name="Group 4"/>
          <p:cNvGrpSpPr/>
          <p:nvPr userDrawn="1"/>
        </p:nvGrpSpPr>
        <p:grpSpPr>
          <a:xfrm>
            <a:off x="358676" y="249375"/>
            <a:ext cx="3509408" cy="205896"/>
            <a:chOff x="8989719" y="249375"/>
            <a:chExt cx="3509865" cy="205896"/>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latin typeface="Varela Round" panose="00000500000000000000" pitchFamily="2" charset="-79"/>
              </a:endParaRPr>
            </a:p>
          </p:txBody>
        </p:sp>
      </p:grpSp>
      <p:grpSp>
        <p:nvGrpSpPr>
          <p:cNvPr id="11" name="Group 10">
            <a:extLst>
              <a:ext uri="{FF2B5EF4-FFF2-40B4-BE49-F238E27FC236}">
                <a16:creationId xmlns:a16="http://schemas.microsoft.com/office/drawing/2014/main" id="{BF9495AA-1719-C54F-A2B2-87C6465A7079}"/>
              </a:ext>
            </a:extLst>
          </p:cNvPr>
          <p:cNvGrpSpPr/>
          <p:nvPr userDrawn="1"/>
        </p:nvGrpSpPr>
        <p:grpSpPr>
          <a:xfrm flipH="1">
            <a:off x="7952017" y="6187719"/>
            <a:ext cx="3912734"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lgn="l" rtl="0">
              <a:defRPr>
                <a:solidFill>
                  <a:schemeClr val="tx1"/>
                </a:solidFill>
                <a:latin typeface="Varela Round" panose="00000500000000000000" pitchFamily="2" charset="-79"/>
                <a:cs typeface="Varela Round" panose="00000500000000000000" pitchFamily="2" charset="-79"/>
              </a:defRPr>
            </a:lvl1pPr>
          </a:lstStyle>
          <a:p>
            <a:r>
              <a:rPr lang="en-US" sz="4400" dirty="0"/>
              <a:t>Practice</a:t>
            </a:r>
            <a:endParaRPr lang="x-none"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781198" y="1825625"/>
            <a:ext cx="10571127" cy="4351338"/>
          </a:xfrm>
        </p:spPr>
        <p:txBody>
          <a:bodyPr/>
          <a:lstStyle>
            <a:lvl1pPr marL="228600" marR="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sz="3400">
                <a:latin typeface="Varela Round" panose="00000500000000000000" pitchFamily="2" charset="-79"/>
                <a:cs typeface="Varela Round" panose="00000500000000000000" pitchFamily="2" charset="-79"/>
              </a:defRPr>
            </a:lvl1pPr>
          </a:lstStyle>
          <a:p>
            <a:pPr lvl="0"/>
            <a:r>
              <a:rPr lang="en-US" dirty="0"/>
              <a:t>English</a:t>
            </a:r>
          </a:p>
          <a:p>
            <a:pPr lvl="0"/>
            <a:r>
              <a:rPr lang="en-US" dirty="0" err="1"/>
              <a:t>Jnfkjnbfjkbngjkb</a:t>
            </a:r>
            <a:endParaRPr lang="en-US" dirty="0"/>
          </a:p>
          <a:p>
            <a:pPr lvl="0"/>
            <a:r>
              <a:rPr lang="en-US" dirty="0" err="1"/>
              <a:t>gfkmgfkbmgkbmgf</a:t>
            </a:r>
            <a:endParaRPr lang="en-US" dirty="0"/>
          </a:p>
          <a:p>
            <a:pPr lvl="0"/>
            <a:endParaRPr lang="en-US" dirty="0"/>
          </a:p>
          <a:p>
            <a:pPr lvl="0"/>
            <a:endParaRPr lang="en-US" dirty="0"/>
          </a:p>
        </p:txBody>
      </p:sp>
    </p:spTree>
    <p:extLst>
      <p:ext uri="{BB962C8B-B14F-4D97-AF65-F5344CB8AC3E}">
        <p14:creationId xmlns:p14="http://schemas.microsoft.com/office/powerpoint/2010/main" val="4239091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כותרות ותוכן">
  <p:cSld name="1_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549440" y="213094"/>
            <a:ext cx="9640976" cy="720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15210" y="1185681"/>
            <a:ext cx="8030917" cy="540000"/>
          </a:xfrm>
          <a:prstGeom prst="rect">
            <a:avLst/>
          </a:prstGeom>
          <a:noFill/>
          <a:ln>
            <a:noFill/>
          </a:ln>
        </p:spPr>
        <p:txBody>
          <a:bodyPr spcFirstLastPara="1" wrap="square" lIns="91425" tIns="45700" rIns="91425" bIns="45700" anchor="ctr" anchorCtr="0">
            <a:noAutofit/>
          </a:bodyPr>
          <a:lstStyle>
            <a:lvl1pPr marL="457200" lvl="0" indent="-228600" algn="ctr">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4"/>
          <p:cNvSpPr txBox="1">
            <a:spLocks noGrp="1"/>
          </p:cNvSpPr>
          <p:nvPr>
            <p:ph type="body" idx="2"/>
          </p:nvPr>
        </p:nvSpPr>
        <p:spPr>
          <a:xfrm>
            <a:off x="515206" y="1725687"/>
            <a:ext cx="8030918" cy="4152517"/>
          </a:xfrm>
          <a:prstGeom prst="rect">
            <a:avLst/>
          </a:prstGeom>
          <a:noFill/>
          <a:ln>
            <a:noFill/>
          </a:ln>
        </p:spPr>
        <p:txBody>
          <a:bodyPr spcFirstLastPara="1" wrap="square" lIns="91425" tIns="45700" rIns="91425" bIns="45700" anchor="ctr"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4"/>
          <p:cNvSpPr/>
          <p:nvPr/>
        </p:nvSpPr>
        <p:spPr>
          <a:xfrm>
            <a:off x="9663548" y="5699027"/>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4"/>
          <p:cNvSpPr/>
          <p:nvPr/>
        </p:nvSpPr>
        <p:spPr>
          <a:xfrm>
            <a:off x="-260528" y="181689"/>
            <a:ext cx="2598484"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4"/>
          <p:cNvSpPr/>
          <p:nvPr/>
        </p:nvSpPr>
        <p:spPr>
          <a:xfrm>
            <a:off x="-488759" y="468418"/>
            <a:ext cx="2968915"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4"/>
          <p:cNvSpPr/>
          <p:nvPr/>
        </p:nvSpPr>
        <p:spPr>
          <a:xfrm>
            <a:off x="9008921" y="6104092"/>
            <a:ext cx="3755104"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1739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37710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179894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34067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52883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222197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7" y="1396873"/>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dirty="0">
                <a:latin typeface="Varela Round" panose="00000500000000000000" pitchFamily="2" charset="-79"/>
              </a:rPr>
              <a:t>  </a:t>
            </a:r>
          </a:p>
        </p:txBody>
      </p:sp>
      <p:sp>
        <p:nvSpPr>
          <p:cNvPr id="2" name="כותרת 1"/>
          <p:cNvSpPr>
            <a:spLocks noGrp="1"/>
          </p:cNvSpPr>
          <p:nvPr>
            <p:ph type="ctrTitle"/>
          </p:nvPr>
        </p:nvSpPr>
        <p:spPr>
          <a:xfrm>
            <a:off x="738942" y="1640910"/>
            <a:ext cx="10871177" cy="1260000"/>
          </a:xfrm>
          <a:prstGeom prst="rect">
            <a:avLst/>
          </a:prstGeom>
        </p:spPr>
        <p:txBody>
          <a:bodyPr anchor="ctr" anchorCtr="0">
            <a:noAutofit/>
          </a:bodyPr>
          <a:lstStyle>
            <a:lvl1pPr algn="ctr" rtl="0">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8" name="מלבן מעוגל 7"/>
          <p:cNvSpPr/>
          <p:nvPr userDrawn="1"/>
        </p:nvSpPr>
        <p:spPr>
          <a:xfrm>
            <a:off x="9499907" y="6294304"/>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9" name="מלבן מעוגל 8"/>
          <p:cNvSpPr/>
          <p:nvPr userDrawn="1"/>
        </p:nvSpPr>
        <p:spPr>
          <a:xfrm>
            <a:off x="9995583"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rtl="0">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0"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16367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425918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155969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144751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408763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4BC4DBF-8785-4102-82CD-F661E1D8AB2F}"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D02E5F1-3745-4AA0-96E9-B52195FDED31}" type="slidenum">
              <a:rPr lang="es-ES" smtClean="0"/>
              <a:t>‹#›</a:t>
            </a:fld>
            <a:endParaRPr lang="es-ES"/>
          </a:p>
        </p:txBody>
      </p:sp>
    </p:spTree>
    <p:extLst>
      <p:ext uri="{BB962C8B-B14F-4D97-AF65-F5344CB8AC3E}">
        <p14:creationId xmlns:p14="http://schemas.microsoft.com/office/powerpoint/2010/main" val="39336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375627590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352999176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52851068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168328390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7" y="213094"/>
            <a:ext cx="11160000" cy="720000"/>
          </a:xfrm>
        </p:spPr>
        <p:txBody>
          <a:bodyPr lIns="36000" tIns="0" rIns="36000" bIns="0">
            <a:noAutofit/>
          </a:bodyPr>
          <a:lstStyle>
            <a:lvl1pPr rtl="0">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7" y="1195757"/>
            <a:ext cx="11160000" cy="4680000"/>
          </a:xfrm>
        </p:spPr>
        <p:txBody>
          <a:bodyPr>
            <a:normAutofit/>
          </a:bodyPr>
          <a:lstStyle>
            <a:lvl1pPr algn="l" rtl="0">
              <a:lnSpc>
                <a:spcPct val="150000"/>
              </a:lnSpc>
              <a:spcBef>
                <a:spcPts val="0"/>
              </a:spcBef>
              <a:spcAft>
                <a:spcPts val="600"/>
              </a:spcAft>
              <a:defRPr sz="2400">
                <a:solidFill>
                  <a:srgbClr val="002060"/>
                </a:solidFill>
                <a:latin typeface="Varela Round" pitchFamily="2" charset="-79"/>
                <a:cs typeface="Varela Round" pitchFamily="2" charset="-79"/>
              </a:defRPr>
            </a:lvl1pPr>
            <a:lvl2pPr algn="l" rtl="0">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 y="587820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8" name="מלבן מעוגל 7"/>
          <p:cNvSpPr/>
          <p:nvPr userDrawn="1"/>
        </p:nvSpPr>
        <p:spPr>
          <a:xfrm>
            <a:off x="8666588"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9" name="מלבן מעוגל 8"/>
          <p:cNvSpPr/>
          <p:nvPr userDrawn="1"/>
        </p:nvSpPr>
        <p:spPr>
          <a:xfrm>
            <a:off x="0" y="6306752"/>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325876023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2446218016"/>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312546183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424606625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257377671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340104519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3783EC-3DF3-491F-9A52-8397DAB66ABC}" type="datetimeFigureOut">
              <a:rPr lang="es-ES" smtClean="0"/>
              <a:t>15/09/2020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E6A147F-5ED3-4F8A-AEA3-F2394676D82C}" type="slidenum">
              <a:rPr lang="es-ES" smtClean="0"/>
              <a:t>‹#›</a:t>
            </a:fld>
            <a:endParaRPr lang="es-ES"/>
          </a:p>
        </p:txBody>
      </p:sp>
    </p:spTree>
    <p:extLst>
      <p:ext uri="{BB962C8B-B14F-4D97-AF65-F5344CB8AC3E}">
        <p14:creationId xmlns:p14="http://schemas.microsoft.com/office/powerpoint/2010/main" val="82775383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C380D42B-C7FA-4B73-A8E6-86B9E8F04515}"/>
              </a:ext>
            </a:extLst>
          </p:cNvPr>
          <p:cNvSpPr>
            <a:spLocks noGrp="1"/>
          </p:cNvSpPr>
          <p:nvPr>
            <p:ph type="dt" sz="half" idx="10"/>
          </p:nvPr>
        </p:nvSpPr>
        <p:spPr/>
        <p:txBody>
          <a:bodyPr/>
          <a:lstStyle>
            <a:lvl1pPr>
              <a:defRPr/>
            </a:lvl1pPr>
          </a:lstStyle>
          <a:p>
            <a:pPr>
              <a:defRPr/>
            </a:pPr>
            <a:fld id="{5F817DA0-3BAC-4717-AEC5-461E00D2C6E8}" type="datetimeFigureOut">
              <a:rPr lang="es-ES"/>
              <a:pPr>
                <a:defRPr/>
              </a:pPr>
              <a:t>15/09/2020</a:t>
            </a:fld>
            <a:endParaRPr lang="es-ES"/>
          </a:p>
        </p:txBody>
      </p:sp>
      <p:sp>
        <p:nvSpPr>
          <p:cNvPr id="5" name="4 Marcador de pie de página">
            <a:extLst>
              <a:ext uri="{FF2B5EF4-FFF2-40B4-BE49-F238E27FC236}">
                <a16:creationId xmlns:a16="http://schemas.microsoft.com/office/drawing/2014/main" id="{8C9D28C1-0A9D-4E27-AD14-B8D1C80900C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943DAF2-3839-46C4-99F2-9DEEA8E735E8}"/>
              </a:ext>
            </a:extLst>
          </p:cNvPr>
          <p:cNvSpPr>
            <a:spLocks noGrp="1"/>
          </p:cNvSpPr>
          <p:nvPr>
            <p:ph type="sldNum" sz="quarter" idx="12"/>
          </p:nvPr>
        </p:nvSpPr>
        <p:spPr/>
        <p:txBody>
          <a:bodyPr/>
          <a:lstStyle>
            <a:lvl1pPr>
              <a:defRPr/>
            </a:lvl1pPr>
          </a:lstStyle>
          <a:p>
            <a:fld id="{540E2D31-66B1-484D-BBFB-D864C4D0075B}" type="slidenum">
              <a:rPr lang="es-ES" altLang="en-IL"/>
              <a:pPr/>
              <a:t>‹#›</a:t>
            </a:fld>
            <a:endParaRPr lang="es-ES" altLang="en-IL"/>
          </a:p>
        </p:txBody>
      </p:sp>
    </p:spTree>
    <p:extLst>
      <p:ext uri="{BB962C8B-B14F-4D97-AF65-F5344CB8AC3E}">
        <p14:creationId xmlns:p14="http://schemas.microsoft.com/office/powerpoint/2010/main" val="1738331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8D42CFF-E3DE-4584-8F9B-8872897254CA}"/>
              </a:ext>
            </a:extLst>
          </p:cNvPr>
          <p:cNvSpPr>
            <a:spLocks noGrp="1"/>
          </p:cNvSpPr>
          <p:nvPr>
            <p:ph type="dt" sz="half" idx="10"/>
          </p:nvPr>
        </p:nvSpPr>
        <p:spPr/>
        <p:txBody>
          <a:bodyPr/>
          <a:lstStyle>
            <a:lvl1pPr>
              <a:defRPr/>
            </a:lvl1pPr>
          </a:lstStyle>
          <a:p>
            <a:pPr>
              <a:defRPr/>
            </a:pPr>
            <a:fld id="{44A265B2-2752-49E8-AD6D-6F8ECB793696}" type="datetimeFigureOut">
              <a:rPr lang="es-ES"/>
              <a:pPr>
                <a:defRPr/>
              </a:pPr>
              <a:t>15/09/2020</a:t>
            </a:fld>
            <a:endParaRPr lang="es-ES"/>
          </a:p>
        </p:txBody>
      </p:sp>
      <p:sp>
        <p:nvSpPr>
          <p:cNvPr id="5" name="4 Marcador de pie de página">
            <a:extLst>
              <a:ext uri="{FF2B5EF4-FFF2-40B4-BE49-F238E27FC236}">
                <a16:creationId xmlns:a16="http://schemas.microsoft.com/office/drawing/2014/main" id="{107E07C7-DF65-4563-AC92-B647644BB15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20D6393-69FD-4360-AC0A-CE739BB54AF7}"/>
              </a:ext>
            </a:extLst>
          </p:cNvPr>
          <p:cNvSpPr>
            <a:spLocks noGrp="1"/>
          </p:cNvSpPr>
          <p:nvPr>
            <p:ph type="sldNum" sz="quarter" idx="12"/>
          </p:nvPr>
        </p:nvSpPr>
        <p:spPr/>
        <p:txBody>
          <a:bodyPr/>
          <a:lstStyle>
            <a:lvl1pPr>
              <a:defRPr/>
            </a:lvl1pPr>
          </a:lstStyle>
          <a:p>
            <a:fld id="{A93A66A1-0655-49CC-BF20-C0E339B49207}" type="slidenum">
              <a:rPr lang="es-ES" altLang="en-IL"/>
              <a:pPr/>
              <a:t>‹#›</a:t>
            </a:fld>
            <a:endParaRPr lang="es-ES" altLang="en-IL"/>
          </a:p>
        </p:txBody>
      </p:sp>
    </p:spTree>
    <p:extLst>
      <p:ext uri="{BB962C8B-B14F-4D97-AF65-F5344CB8AC3E}">
        <p14:creationId xmlns:p14="http://schemas.microsoft.com/office/powerpoint/2010/main" val="733702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E0560AF-E263-4DE4-8FA5-CA310DF2484D}"/>
              </a:ext>
            </a:extLst>
          </p:cNvPr>
          <p:cNvSpPr>
            <a:spLocks noGrp="1"/>
          </p:cNvSpPr>
          <p:nvPr>
            <p:ph type="dt" sz="half" idx="10"/>
          </p:nvPr>
        </p:nvSpPr>
        <p:spPr/>
        <p:txBody>
          <a:bodyPr/>
          <a:lstStyle>
            <a:lvl1pPr>
              <a:defRPr/>
            </a:lvl1pPr>
          </a:lstStyle>
          <a:p>
            <a:pPr>
              <a:defRPr/>
            </a:pPr>
            <a:fld id="{47FBE61B-ACF5-4472-8305-A3F7F5567398}" type="datetimeFigureOut">
              <a:rPr lang="es-ES"/>
              <a:pPr>
                <a:defRPr/>
              </a:pPr>
              <a:t>15/09/2020</a:t>
            </a:fld>
            <a:endParaRPr lang="es-ES"/>
          </a:p>
        </p:txBody>
      </p:sp>
      <p:sp>
        <p:nvSpPr>
          <p:cNvPr id="5" name="4 Marcador de pie de página">
            <a:extLst>
              <a:ext uri="{FF2B5EF4-FFF2-40B4-BE49-F238E27FC236}">
                <a16:creationId xmlns:a16="http://schemas.microsoft.com/office/drawing/2014/main" id="{0904DC82-E9D5-47F4-BBBF-4BC6A5EAF08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CDFC914-52F0-442F-A888-7D9C6FF7D77B}"/>
              </a:ext>
            </a:extLst>
          </p:cNvPr>
          <p:cNvSpPr>
            <a:spLocks noGrp="1"/>
          </p:cNvSpPr>
          <p:nvPr>
            <p:ph type="sldNum" sz="quarter" idx="12"/>
          </p:nvPr>
        </p:nvSpPr>
        <p:spPr/>
        <p:txBody>
          <a:bodyPr/>
          <a:lstStyle>
            <a:lvl1pPr>
              <a:defRPr/>
            </a:lvl1pPr>
          </a:lstStyle>
          <a:p>
            <a:fld id="{7B72ECFF-0EA6-4FB3-A525-E97B1F4A7696}" type="slidenum">
              <a:rPr lang="es-ES" altLang="en-IL"/>
              <a:pPr/>
              <a:t>‹#›</a:t>
            </a:fld>
            <a:endParaRPr lang="es-ES" altLang="en-IL"/>
          </a:p>
        </p:txBody>
      </p:sp>
    </p:spTree>
    <p:extLst>
      <p:ext uri="{BB962C8B-B14F-4D97-AF65-F5344CB8AC3E}">
        <p14:creationId xmlns:p14="http://schemas.microsoft.com/office/powerpoint/2010/main" val="118130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7" y="213094"/>
            <a:ext cx="11160000" cy="720000"/>
          </a:xfrm>
          <a:noFill/>
        </p:spPr>
        <p:txBody>
          <a:bodyPr vert="horz" lIns="91440" tIns="45720" rIns="91440" bIns="45720" rtlCol="1" anchor="ct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lgn="l" rtl="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7" y="1725685"/>
            <a:ext cx="11160000" cy="4152517"/>
          </a:xfrm>
        </p:spPr>
        <p:txBody>
          <a:bodyPr>
            <a:normAutofit/>
          </a:bodyPr>
          <a:lstStyle>
            <a:lvl1pPr algn="l" rtl="0">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gn="l" rtl="0">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2" y="587820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11" name="מלבן מעוגל 10"/>
          <p:cNvSpPr/>
          <p:nvPr userDrawn="1"/>
        </p:nvSpPr>
        <p:spPr>
          <a:xfrm>
            <a:off x="8666588"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12" name="מלבן מעוגל 11"/>
          <p:cNvSpPr/>
          <p:nvPr userDrawn="1"/>
        </p:nvSpPr>
        <p:spPr>
          <a:xfrm>
            <a:off x="0" y="6306752"/>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B7EA05A1-A2B1-4528-AF74-E7730E5612E0}"/>
              </a:ext>
            </a:extLst>
          </p:cNvPr>
          <p:cNvSpPr>
            <a:spLocks noGrp="1"/>
          </p:cNvSpPr>
          <p:nvPr>
            <p:ph type="dt" sz="half" idx="10"/>
          </p:nvPr>
        </p:nvSpPr>
        <p:spPr/>
        <p:txBody>
          <a:bodyPr/>
          <a:lstStyle>
            <a:lvl1pPr>
              <a:defRPr/>
            </a:lvl1pPr>
          </a:lstStyle>
          <a:p>
            <a:pPr>
              <a:defRPr/>
            </a:pPr>
            <a:fld id="{662442D9-E9D9-411C-920C-CD995B6FC5EB}" type="datetimeFigureOut">
              <a:rPr lang="es-ES"/>
              <a:pPr>
                <a:defRPr/>
              </a:pPr>
              <a:t>15/09/2020</a:t>
            </a:fld>
            <a:endParaRPr lang="es-ES"/>
          </a:p>
        </p:txBody>
      </p:sp>
      <p:sp>
        <p:nvSpPr>
          <p:cNvPr id="6" name="4 Marcador de pie de página">
            <a:extLst>
              <a:ext uri="{FF2B5EF4-FFF2-40B4-BE49-F238E27FC236}">
                <a16:creationId xmlns:a16="http://schemas.microsoft.com/office/drawing/2014/main" id="{EB24AFB6-586A-461E-A50F-2C7C443D6BA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F226381-8083-49EE-9570-6B2DDC6F4CCC}"/>
              </a:ext>
            </a:extLst>
          </p:cNvPr>
          <p:cNvSpPr>
            <a:spLocks noGrp="1"/>
          </p:cNvSpPr>
          <p:nvPr>
            <p:ph type="sldNum" sz="quarter" idx="12"/>
          </p:nvPr>
        </p:nvSpPr>
        <p:spPr/>
        <p:txBody>
          <a:bodyPr/>
          <a:lstStyle>
            <a:lvl1pPr>
              <a:defRPr/>
            </a:lvl1pPr>
          </a:lstStyle>
          <a:p>
            <a:fld id="{D15A21C0-87AD-4E66-B8DE-063EB1335F7B}" type="slidenum">
              <a:rPr lang="es-ES" altLang="en-IL"/>
              <a:pPr/>
              <a:t>‹#›</a:t>
            </a:fld>
            <a:endParaRPr lang="es-ES" altLang="en-IL"/>
          </a:p>
        </p:txBody>
      </p:sp>
    </p:spTree>
    <p:extLst>
      <p:ext uri="{BB962C8B-B14F-4D97-AF65-F5344CB8AC3E}">
        <p14:creationId xmlns:p14="http://schemas.microsoft.com/office/powerpoint/2010/main" val="325136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552B65F5-9D13-4087-920B-F6E27D90E73B}"/>
              </a:ext>
            </a:extLst>
          </p:cNvPr>
          <p:cNvSpPr>
            <a:spLocks noGrp="1"/>
          </p:cNvSpPr>
          <p:nvPr>
            <p:ph type="dt" sz="half" idx="10"/>
          </p:nvPr>
        </p:nvSpPr>
        <p:spPr/>
        <p:txBody>
          <a:bodyPr/>
          <a:lstStyle>
            <a:lvl1pPr>
              <a:defRPr/>
            </a:lvl1pPr>
          </a:lstStyle>
          <a:p>
            <a:pPr>
              <a:defRPr/>
            </a:pPr>
            <a:fld id="{DEC45438-7A52-4C41-A180-560C14C099F0}" type="datetimeFigureOut">
              <a:rPr lang="es-ES"/>
              <a:pPr>
                <a:defRPr/>
              </a:pPr>
              <a:t>15/09/2020</a:t>
            </a:fld>
            <a:endParaRPr lang="es-ES"/>
          </a:p>
        </p:txBody>
      </p:sp>
      <p:sp>
        <p:nvSpPr>
          <p:cNvPr id="8" name="4 Marcador de pie de página">
            <a:extLst>
              <a:ext uri="{FF2B5EF4-FFF2-40B4-BE49-F238E27FC236}">
                <a16:creationId xmlns:a16="http://schemas.microsoft.com/office/drawing/2014/main" id="{F5338378-EABE-4EED-A17E-9BC848D0CA2E}"/>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A055A919-022E-4A67-A440-C1E472DDE6EA}"/>
              </a:ext>
            </a:extLst>
          </p:cNvPr>
          <p:cNvSpPr>
            <a:spLocks noGrp="1"/>
          </p:cNvSpPr>
          <p:nvPr>
            <p:ph type="sldNum" sz="quarter" idx="12"/>
          </p:nvPr>
        </p:nvSpPr>
        <p:spPr/>
        <p:txBody>
          <a:bodyPr/>
          <a:lstStyle>
            <a:lvl1pPr>
              <a:defRPr/>
            </a:lvl1pPr>
          </a:lstStyle>
          <a:p>
            <a:fld id="{186EABCC-ED71-4B39-982E-2D1CE11A0493}" type="slidenum">
              <a:rPr lang="es-ES" altLang="en-IL"/>
              <a:pPr/>
              <a:t>‹#›</a:t>
            </a:fld>
            <a:endParaRPr lang="es-ES" altLang="en-IL"/>
          </a:p>
        </p:txBody>
      </p:sp>
    </p:spTree>
    <p:extLst>
      <p:ext uri="{BB962C8B-B14F-4D97-AF65-F5344CB8AC3E}">
        <p14:creationId xmlns:p14="http://schemas.microsoft.com/office/powerpoint/2010/main" val="1507805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757811D2-D98E-47A0-8036-FC4FD66B36BB}"/>
              </a:ext>
            </a:extLst>
          </p:cNvPr>
          <p:cNvSpPr>
            <a:spLocks noGrp="1"/>
          </p:cNvSpPr>
          <p:nvPr>
            <p:ph type="dt" sz="half" idx="10"/>
          </p:nvPr>
        </p:nvSpPr>
        <p:spPr/>
        <p:txBody>
          <a:bodyPr/>
          <a:lstStyle>
            <a:lvl1pPr>
              <a:defRPr/>
            </a:lvl1pPr>
          </a:lstStyle>
          <a:p>
            <a:pPr>
              <a:defRPr/>
            </a:pPr>
            <a:fld id="{0EF365E3-0B9C-4888-BC80-EB4EB3206323}" type="datetimeFigureOut">
              <a:rPr lang="es-ES"/>
              <a:pPr>
                <a:defRPr/>
              </a:pPr>
              <a:t>15/09/2020</a:t>
            </a:fld>
            <a:endParaRPr lang="es-ES"/>
          </a:p>
        </p:txBody>
      </p:sp>
      <p:sp>
        <p:nvSpPr>
          <p:cNvPr id="4" name="4 Marcador de pie de página">
            <a:extLst>
              <a:ext uri="{FF2B5EF4-FFF2-40B4-BE49-F238E27FC236}">
                <a16:creationId xmlns:a16="http://schemas.microsoft.com/office/drawing/2014/main" id="{AF6FD234-FD44-41C3-B7E4-4A4259D0405A}"/>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8CF5E791-52F8-49E2-B9FF-BD941CC604D8}"/>
              </a:ext>
            </a:extLst>
          </p:cNvPr>
          <p:cNvSpPr>
            <a:spLocks noGrp="1"/>
          </p:cNvSpPr>
          <p:nvPr>
            <p:ph type="sldNum" sz="quarter" idx="12"/>
          </p:nvPr>
        </p:nvSpPr>
        <p:spPr/>
        <p:txBody>
          <a:bodyPr/>
          <a:lstStyle>
            <a:lvl1pPr>
              <a:defRPr/>
            </a:lvl1pPr>
          </a:lstStyle>
          <a:p>
            <a:fld id="{B53E8F31-C065-4A04-9539-87BD18A78FE9}" type="slidenum">
              <a:rPr lang="es-ES" altLang="en-IL"/>
              <a:pPr/>
              <a:t>‹#›</a:t>
            </a:fld>
            <a:endParaRPr lang="es-ES" altLang="en-IL"/>
          </a:p>
        </p:txBody>
      </p:sp>
    </p:spTree>
    <p:extLst>
      <p:ext uri="{BB962C8B-B14F-4D97-AF65-F5344CB8AC3E}">
        <p14:creationId xmlns:p14="http://schemas.microsoft.com/office/powerpoint/2010/main" val="1799004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11904ECC-F2E6-4EDC-BF85-91CD7F7781C8}"/>
              </a:ext>
            </a:extLst>
          </p:cNvPr>
          <p:cNvSpPr>
            <a:spLocks noGrp="1"/>
          </p:cNvSpPr>
          <p:nvPr>
            <p:ph type="dt" sz="half" idx="10"/>
          </p:nvPr>
        </p:nvSpPr>
        <p:spPr/>
        <p:txBody>
          <a:bodyPr/>
          <a:lstStyle>
            <a:lvl1pPr>
              <a:defRPr/>
            </a:lvl1pPr>
          </a:lstStyle>
          <a:p>
            <a:pPr>
              <a:defRPr/>
            </a:pPr>
            <a:fld id="{412333A6-86EF-42E9-900F-A8B1114E1849}" type="datetimeFigureOut">
              <a:rPr lang="es-ES"/>
              <a:pPr>
                <a:defRPr/>
              </a:pPr>
              <a:t>15/09/2020</a:t>
            </a:fld>
            <a:endParaRPr lang="es-ES"/>
          </a:p>
        </p:txBody>
      </p:sp>
      <p:sp>
        <p:nvSpPr>
          <p:cNvPr id="3" name="4 Marcador de pie de página">
            <a:extLst>
              <a:ext uri="{FF2B5EF4-FFF2-40B4-BE49-F238E27FC236}">
                <a16:creationId xmlns:a16="http://schemas.microsoft.com/office/drawing/2014/main" id="{F7482FD4-F319-4E30-B2EB-89C2150B14A2}"/>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95AEBF90-8C99-43DE-820F-CC7E3F43BBEA}"/>
              </a:ext>
            </a:extLst>
          </p:cNvPr>
          <p:cNvSpPr>
            <a:spLocks noGrp="1"/>
          </p:cNvSpPr>
          <p:nvPr>
            <p:ph type="sldNum" sz="quarter" idx="12"/>
          </p:nvPr>
        </p:nvSpPr>
        <p:spPr/>
        <p:txBody>
          <a:bodyPr/>
          <a:lstStyle>
            <a:lvl1pPr>
              <a:defRPr/>
            </a:lvl1pPr>
          </a:lstStyle>
          <a:p>
            <a:fld id="{BB1575C7-393D-4168-A35E-9C4658376A9D}" type="slidenum">
              <a:rPr lang="es-ES" altLang="en-IL"/>
              <a:pPr/>
              <a:t>‹#›</a:t>
            </a:fld>
            <a:endParaRPr lang="es-ES" altLang="en-IL"/>
          </a:p>
        </p:txBody>
      </p:sp>
    </p:spTree>
    <p:extLst>
      <p:ext uri="{BB962C8B-B14F-4D97-AF65-F5344CB8AC3E}">
        <p14:creationId xmlns:p14="http://schemas.microsoft.com/office/powerpoint/2010/main" val="624223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DA0B36D7-18B0-42F3-93C3-13DF84386470}"/>
              </a:ext>
            </a:extLst>
          </p:cNvPr>
          <p:cNvSpPr>
            <a:spLocks noGrp="1"/>
          </p:cNvSpPr>
          <p:nvPr>
            <p:ph type="dt" sz="half" idx="10"/>
          </p:nvPr>
        </p:nvSpPr>
        <p:spPr/>
        <p:txBody>
          <a:bodyPr/>
          <a:lstStyle>
            <a:lvl1pPr>
              <a:defRPr/>
            </a:lvl1pPr>
          </a:lstStyle>
          <a:p>
            <a:pPr>
              <a:defRPr/>
            </a:pPr>
            <a:fld id="{6FDCB92F-E4EF-47C6-964F-ACEB3AAD750D}" type="datetimeFigureOut">
              <a:rPr lang="es-ES"/>
              <a:pPr>
                <a:defRPr/>
              </a:pPr>
              <a:t>15/09/2020</a:t>
            </a:fld>
            <a:endParaRPr lang="es-ES"/>
          </a:p>
        </p:txBody>
      </p:sp>
      <p:sp>
        <p:nvSpPr>
          <p:cNvPr id="6" name="4 Marcador de pie de página">
            <a:extLst>
              <a:ext uri="{FF2B5EF4-FFF2-40B4-BE49-F238E27FC236}">
                <a16:creationId xmlns:a16="http://schemas.microsoft.com/office/drawing/2014/main" id="{1B257D61-CE54-4C19-8FEB-F5A9BBB6A74C}"/>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D2ABE323-E4DB-4C4D-9794-9DB39F75606A}"/>
              </a:ext>
            </a:extLst>
          </p:cNvPr>
          <p:cNvSpPr>
            <a:spLocks noGrp="1"/>
          </p:cNvSpPr>
          <p:nvPr>
            <p:ph type="sldNum" sz="quarter" idx="12"/>
          </p:nvPr>
        </p:nvSpPr>
        <p:spPr/>
        <p:txBody>
          <a:bodyPr/>
          <a:lstStyle>
            <a:lvl1pPr>
              <a:defRPr/>
            </a:lvl1pPr>
          </a:lstStyle>
          <a:p>
            <a:fld id="{456A202A-B1FC-41A0-B8C6-CD52BED88C73}" type="slidenum">
              <a:rPr lang="es-ES" altLang="en-IL"/>
              <a:pPr/>
              <a:t>‹#›</a:t>
            </a:fld>
            <a:endParaRPr lang="es-ES" altLang="en-IL"/>
          </a:p>
        </p:txBody>
      </p:sp>
    </p:spTree>
    <p:extLst>
      <p:ext uri="{BB962C8B-B14F-4D97-AF65-F5344CB8AC3E}">
        <p14:creationId xmlns:p14="http://schemas.microsoft.com/office/powerpoint/2010/main" val="954204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3F209BF9-2B05-46F7-9D49-4382324B36E3}"/>
              </a:ext>
            </a:extLst>
          </p:cNvPr>
          <p:cNvSpPr>
            <a:spLocks noGrp="1"/>
          </p:cNvSpPr>
          <p:nvPr>
            <p:ph type="dt" sz="half" idx="10"/>
          </p:nvPr>
        </p:nvSpPr>
        <p:spPr/>
        <p:txBody>
          <a:bodyPr/>
          <a:lstStyle>
            <a:lvl1pPr>
              <a:defRPr/>
            </a:lvl1pPr>
          </a:lstStyle>
          <a:p>
            <a:pPr>
              <a:defRPr/>
            </a:pPr>
            <a:fld id="{82D85840-EE2F-4EE3-9538-BFCE0A6AE128}" type="datetimeFigureOut">
              <a:rPr lang="es-ES"/>
              <a:pPr>
                <a:defRPr/>
              </a:pPr>
              <a:t>15/09/2020</a:t>
            </a:fld>
            <a:endParaRPr lang="es-ES"/>
          </a:p>
        </p:txBody>
      </p:sp>
      <p:sp>
        <p:nvSpPr>
          <p:cNvPr id="6" name="4 Marcador de pie de página">
            <a:extLst>
              <a:ext uri="{FF2B5EF4-FFF2-40B4-BE49-F238E27FC236}">
                <a16:creationId xmlns:a16="http://schemas.microsoft.com/office/drawing/2014/main" id="{A51723FC-B5CD-460F-91E4-761263ADE317}"/>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30C5D89-693D-4D91-BC93-C8EB71EAF142}"/>
              </a:ext>
            </a:extLst>
          </p:cNvPr>
          <p:cNvSpPr>
            <a:spLocks noGrp="1"/>
          </p:cNvSpPr>
          <p:nvPr>
            <p:ph type="sldNum" sz="quarter" idx="12"/>
          </p:nvPr>
        </p:nvSpPr>
        <p:spPr/>
        <p:txBody>
          <a:bodyPr/>
          <a:lstStyle>
            <a:lvl1pPr>
              <a:defRPr/>
            </a:lvl1pPr>
          </a:lstStyle>
          <a:p>
            <a:fld id="{DEFA7EB6-85CD-4172-B58A-6E613D72A394}" type="slidenum">
              <a:rPr lang="es-ES" altLang="en-IL"/>
              <a:pPr/>
              <a:t>‹#›</a:t>
            </a:fld>
            <a:endParaRPr lang="es-ES" altLang="en-IL"/>
          </a:p>
        </p:txBody>
      </p:sp>
    </p:spTree>
    <p:extLst>
      <p:ext uri="{BB962C8B-B14F-4D97-AF65-F5344CB8AC3E}">
        <p14:creationId xmlns:p14="http://schemas.microsoft.com/office/powerpoint/2010/main" val="2540017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29D040D9-CA4E-43A3-9A2E-55AD45942F33}"/>
              </a:ext>
            </a:extLst>
          </p:cNvPr>
          <p:cNvSpPr>
            <a:spLocks noGrp="1"/>
          </p:cNvSpPr>
          <p:nvPr>
            <p:ph type="dt" sz="half" idx="10"/>
          </p:nvPr>
        </p:nvSpPr>
        <p:spPr/>
        <p:txBody>
          <a:bodyPr/>
          <a:lstStyle>
            <a:lvl1pPr>
              <a:defRPr/>
            </a:lvl1pPr>
          </a:lstStyle>
          <a:p>
            <a:pPr>
              <a:defRPr/>
            </a:pPr>
            <a:fld id="{E662FC70-A8DF-4BDC-AD08-DF1CE667039C}" type="datetimeFigureOut">
              <a:rPr lang="es-ES"/>
              <a:pPr>
                <a:defRPr/>
              </a:pPr>
              <a:t>15/09/2020</a:t>
            </a:fld>
            <a:endParaRPr lang="es-ES"/>
          </a:p>
        </p:txBody>
      </p:sp>
      <p:sp>
        <p:nvSpPr>
          <p:cNvPr id="5" name="4 Marcador de pie de página">
            <a:extLst>
              <a:ext uri="{FF2B5EF4-FFF2-40B4-BE49-F238E27FC236}">
                <a16:creationId xmlns:a16="http://schemas.microsoft.com/office/drawing/2014/main" id="{0F35B2FF-C768-4872-B086-A47063D520B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8BC78AD-B77F-4CBD-84ED-54CCB1DD06BC}"/>
              </a:ext>
            </a:extLst>
          </p:cNvPr>
          <p:cNvSpPr>
            <a:spLocks noGrp="1"/>
          </p:cNvSpPr>
          <p:nvPr>
            <p:ph type="sldNum" sz="quarter" idx="12"/>
          </p:nvPr>
        </p:nvSpPr>
        <p:spPr/>
        <p:txBody>
          <a:bodyPr/>
          <a:lstStyle>
            <a:lvl1pPr>
              <a:defRPr/>
            </a:lvl1pPr>
          </a:lstStyle>
          <a:p>
            <a:fld id="{56455655-C706-4413-BA72-03FEAE17C21B}" type="slidenum">
              <a:rPr lang="es-ES" altLang="en-IL"/>
              <a:pPr/>
              <a:t>‹#›</a:t>
            </a:fld>
            <a:endParaRPr lang="es-ES" altLang="en-IL"/>
          </a:p>
        </p:txBody>
      </p:sp>
    </p:spTree>
    <p:extLst>
      <p:ext uri="{BB962C8B-B14F-4D97-AF65-F5344CB8AC3E}">
        <p14:creationId xmlns:p14="http://schemas.microsoft.com/office/powerpoint/2010/main" val="1425256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174FE75-98DE-43A2-B8F1-CF081C1CE5B6}"/>
              </a:ext>
            </a:extLst>
          </p:cNvPr>
          <p:cNvSpPr>
            <a:spLocks noGrp="1"/>
          </p:cNvSpPr>
          <p:nvPr>
            <p:ph type="dt" sz="half" idx="10"/>
          </p:nvPr>
        </p:nvSpPr>
        <p:spPr/>
        <p:txBody>
          <a:bodyPr/>
          <a:lstStyle>
            <a:lvl1pPr>
              <a:defRPr/>
            </a:lvl1pPr>
          </a:lstStyle>
          <a:p>
            <a:pPr>
              <a:defRPr/>
            </a:pPr>
            <a:fld id="{C30F34AA-A59C-4F41-BCE3-8F74B354302A}" type="datetimeFigureOut">
              <a:rPr lang="es-ES"/>
              <a:pPr>
                <a:defRPr/>
              </a:pPr>
              <a:t>15/09/2020</a:t>
            </a:fld>
            <a:endParaRPr lang="es-ES"/>
          </a:p>
        </p:txBody>
      </p:sp>
      <p:sp>
        <p:nvSpPr>
          <p:cNvPr id="5" name="4 Marcador de pie de página">
            <a:extLst>
              <a:ext uri="{FF2B5EF4-FFF2-40B4-BE49-F238E27FC236}">
                <a16:creationId xmlns:a16="http://schemas.microsoft.com/office/drawing/2014/main" id="{29557E09-801B-4167-AB9C-DD0D9395513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184CCEA-CF61-4E85-A3FE-8F633A2FA481}"/>
              </a:ext>
            </a:extLst>
          </p:cNvPr>
          <p:cNvSpPr>
            <a:spLocks noGrp="1"/>
          </p:cNvSpPr>
          <p:nvPr>
            <p:ph type="sldNum" sz="quarter" idx="12"/>
          </p:nvPr>
        </p:nvSpPr>
        <p:spPr/>
        <p:txBody>
          <a:bodyPr/>
          <a:lstStyle>
            <a:lvl1pPr>
              <a:defRPr/>
            </a:lvl1pPr>
          </a:lstStyle>
          <a:p>
            <a:fld id="{B7037410-420D-47BC-9136-FF6AA5C1F9BA}" type="slidenum">
              <a:rPr lang="es-ES" altLang="en-IL"/>
              <a:pPr/>
              <a:t>‹#›</a:t>
            </a:fld>
            <a:endParaRPr lang="es-ES" altLang="en-IL"/>
          </a:p>
        </p:txBody>
      </p:sp>
    </p:spTree>
    <p:extLst>
      <p:ext uri="{BB962C8B-B14F-4D97-AF65-F5344CB8AC3E}">
        <p14:creationId xmlns:p14="http://schemas.microsoft.com/office/powerpoint/2010/main" val="425056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7" y="213094"/>
            <a:ext cx="11160000" cy="720000"/>
          </a:xfrm>
          <a:noFill/>
        </p:spPr>
        <p:txBody>
          <a:bodyPr vert="horz" lIns="91440" tIns="45720" rIns="91440" bIns="45720" rtlCol="1" anchor="ctr">
            <a:noAutofit/>
          </a:bodyPr>
          <a:lstStyle>
            <a:lvl1pPr rtl="0">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2" y="587820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8" name="מלבן מעוגל 7"/>
          <p:cNvSpPr/>
          <p:nvPr userDrawn="1"/>
        </p:nvSpPr>
        <p:spPr>
          <a:xfrm>
            <a:off x="8666588"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9" name="מלבן מעוגל 8"/>
          <p:cNvSpPr/>
          <p:nvPr userDrawn="1"/>
        </p:nvSpPr>
        <p:spPr>
          <a:xfrm>
            <a:off x="0" y="6306752"/>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ריק">
    <p:spTree>
      <p:nvGrpSpPr>
        <p:cNvPr id="1" name=""/>
        <p:cNvGrpSpPr/>
        <p:nvPr/>
      </p:nvGrpSpPr>
      <p:grpSpPr>
        <a:xfrm>
          <a:off x="0" y="0"/>
          <a:ext cx="0" cy="0"/>
          <a:chOff x="0" y="0"/>
          <a:chExt cx="0" cy="0"/>
        </a:xfrm>
      </p:grpSpPr>
      <p:sp>
        <p:nvSpPr>
          <p:cNvPr id="7" name="מלבן מעוגל 6"/>
          <p:cNvSpPr/>
          <p:nvPr userDrawn="1"/>
        </p:nvSpPr>
        <p:spPr>
          <a:xfrm>
            <a:off x="2" y="587820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8" name="מלבן מעוגל 7"/>
          <p:cNvSpPr/>
          <p:nvPr userDrawn="1"/>
        </p:nvSpPr>
        <p:spPr>
          <a:xfrm>
            <a:off x="8666588"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9" name="מלבן מעוגל 8"/>
          <p:cNvSpPr/>
          <p:nvPr userDrawn="1"/>
        </p:nvSpPr>
        <p:spPr>
          <a:xfrm>
            <a:off x="0" y="6306752"/>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2" y="587820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8"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52"/>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073" y="334188"/>
            <a:ext cx="10871177"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9662289" y="5699026"/>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8" name="מלבן מעוגל 7"/>
          <p:cNvSpPr/>
          <p:nvPr userDrawn="1"/>
        </p:nvSpPr>
        <p:spPr>
          <a:xfrm>
            <a:off x="-260494" y="181688"/>
            <a:ext cx="2598146"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488696" y="468418"/>
            <a:ext cx="2968529"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1" name="מלבן מעוגל 10"/>
          <p:cNvSpPr/>
          <p:nvPr userDrawn="1"/>
        </p:nvSpPr>
        <p:spPr>
          <a:xfrm>
            <a:off x="9007745" y="6104091"/>
            <a:ext cx="3754615"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4" name="מציין מיקום טקסט 3"/>
          <p:cNvSpPr>
            <a:spLocks noGrp="1"/>
          </p:cNvSpPr>
          <p:nvPr>
            <p:ph type="body" sz="quarter" idx="10" hasCustomPrompt="1"/>
          </p:nvPr>
        </p:nvSpPr>
        <p:spPr>
          <a:xfrm>
            <a:off x="550794" y="3498855"/>
            <a:ext cx="10871372"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246424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2" y="1645659"/>
            <a:ext cx="10871177"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7718161" y="5699026"/>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8" name="מלבן מעוגל 7"/>
          <p:cNvSpPr/>
          <p:nvPr userDrawn="1"/>
        </p:nvSpPr>
        <p:spPr>
          <a:xfrm>
            <a:off x="-260493" y="181688"/>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1" name="מלבן מעוגל 10"/>
          <p:cNvSpPr/>
          <p:nvPr userDrawn="1"/>
        </p:nvSpPr>
        <p:spPr>
          <a:xfrm>
            <a:off x="5038935" y="6104091"/>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4" name="מציין מיקום טקסט 3"/>
          <p:cNvSpPr>
            <a:spLocks noGrp="1"/>
          </p:cNvSpPr>
          <p:nvPr>
            <p:ph type="body" sz="quarter" idx="10" hasCustomPrompt="1"/>
          </p:nvPr>
        </p:nvSpPr>
        <p:spPr>
          <a:xfrm>
            <a:off x="623807" y="533400"/>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
        <p:nvSpPr>
          <p:cNvPr id="10" name="מלבן 9">
            <a:extLst>
              <a:ext uri="{FF2B5EF4-FFF2-40B4-BE49-F238E27FC236}">
                <a16:creationId xmlns:a16="http://schemas.microsoft.com/office/drawing/2014/main" id="{02A0E754-38C7-43A0-A655-37D8A5FD0B5B}"/>
              </a:ext>
            </a:extLst>
          </p:cNvPr>
          <p:cNvSpPr/>
          <p:nvPr userDrawn="1"/>
        </p:nvSpPr>
        <p:spPr>
          <a:xfrm>
            <a:off x="9643909" y="5424859"/>
            <a:ext cx="2429771"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7394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5"/>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5"/>
            <a:ext cx="284443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defRPr>
            </a:lvl1pPr>
          </a:lstStyle>
          <a:p>
            <a:fld id="{BB6F552B-607E-4869-A917-C44959BDCB12}" type="datetimeFigureOut">
              <a:rPr lang="he-IL" smtClean="0"/>
              <a:pPr/>
              <a:t>כ"ו/אלול/תש"ף</a:t>
            </a:fld>
            <a:endParaRPr lang="he-IL" dirty="0"/>
          </a:p>
        </p:txBody>
      </p:sp>
      <p:sp>
        <p:nvSpPr>
          <p:cNvPr id="5" name="מציין מיקום של כותרת תחתונה 4"/>
          <p:cNvSpPr>
            <a:spLocks noGrp="1"/>
          </p:cNvSpPr>
          <p:nvPr>
            <p:ph type="ftr" sz="quarter" idx="3"/>
          </p:nvPr>
        </p:nvSpPr>
        <p:spPr>
          <a:xfrm>
            <a:off x="4165060" y="6356355"/>
            <a:ext cx="3860297"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5"/>
            <a:ext cx="284443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75" r:id="rId6"/>
    <p:sldLayoutId id="2147483666" r:id="rId7"/>
    <p:sldLayoutId id="2147483671" r:id="rId8"/>
    <p:sldLayoutId id="2147483672" r:id="rId9"/>
    <p:sldLayoutId id="2147483673" r:id="rId10"/>
    <p:sldLayoutId id="2147483674" r:id="rId11"/>
    <p:sldLayoutId id="2147483697" r:id="rId12"/>
    <p:sldLayoutId id="2147483698" r:id="rId13"/>
    <p:sldLayoutId id="2147483713" r:id="rId14"/>
  </p:sldLayoutIdLst>
  <p:txStyles>
    <p:titleStyle>
      <a:lvl1pPr algn="ctr" defTabSz="914400" rtl="1" eaLnBrk="1" latinLnBrk="0" hangingPunct="1">
        <a:spcBef>
          <a:spcPct val="0"/>
        </a:spcBef>
        <a:buNone/>
        <a:defRPr sz="4400" kern="1200">
          <a:solidFill>
            <a:schemeClr val="tx1"/>
          </a:solidFill>
          <a:latin typeface="Varela Round" panose="00000500000000000000" pitchFamily="2" charset="-79"/>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C4DBF-8785-4102-82CD-F661E1D8AB2F}" type="datetimeFigureOut">
              <a:rPr lang="es-ES" smtClean="0"/>
              <a:t>15/09/2020</a:t>
            </a:fld>
            <a:endParaRPr lang="es-ES"/>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2E5F1-3745-4AA0-96E9-B52195FDED31}" type="slidenum">
              <a:rPr lang="es-ES" smtClean="0"/>
              <a:t>‹#›</a:t>
            </a:fld>
            <a:endParaRPr lang="es-ES"/>
          </a:p>
        </p:txBody>
      </p:sp>
    </p:spTree>
    <p:extLst>
      <p:ext uri="{BB962C8B-B14F-4D97-AF65-F5344CB8AC3E}">
        <p14:creationId xmlns:p14="http://schemas.microsoft.com/office/powerpoint/2010/main" val="183307139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783EC-3DF3-491F-9A52-8397DAB66ABC}" type="datetimeFigureOut">
              <a:rPr lang="es-ES" smtClean="0"/>
              <a:t>15/09/2020</a:t>
            </a:fld>
            <a:endParaRPr lang="es-ES"/>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A147F-5ED3-4F8A-AEA3-F2394676D82C}" type="slidenum">
              <a:rPr lang="es-ES" smtClean="0"/>
              <a:t>‹#›</a:t>
            </a:fld>
            <a:endParaRPr lang="es-ES"/>
          </a:p>
        </p:txBody>
      </p:sp>
    </p:spTree>
    <p:extLst>
      <p:ext uri="{BB962C8B-B14F-4D97-AF65-F5344CB8AC3E}">
        <p14:creationId xmlns:p14="http://schemas.microsoft.com/office/powerpoint/2010/main" val="110112273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35BD9276-83D2-40D1-896D-415EC00D1B62}"/>
              </a:ext>
            </a:extLst>
          </p:cNvPr>
          <p:cNvSpPr>
            <a:spLocks noGrp="1"/>
          </p:cNvSpPr>
          <p:nvPr>
            <p:ph type="title"/>
          </p:nvPr>
        </p:nvSpPr>
        <p:spPr bwMode="auto">
          <a:xfrm>
            <a:off x="609521" y="274638"/>
            <a:ext cx="109713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IL"/>
              <a:t>Haga clic para modificar el estilo de título del patrón</a:t>
            </a:r>
          </a:p>
        </p:txBody>
      </p:sp>
      <p:sp>
        <p:nvSpPr>
          <p:cNvPr id="1027" name="2 Marcador de texto">
            <a:extLst>
              <a:ext uri="{FF2B5EF4-FFF2-40B4-BE49-F238E27FC236}">
                <a16:creationId xmlns:a16="http://schemas.microsoft.com/office/drawing/2014/main" id="{9879F106-993F-4BEB-A864-5710EB413554}"/>
              </a:ext>
            </a:extLst>
          </p:cNvPr>
          <p:cNvSpPr>
            <a:spLocks noGrp="1"/>
          </p:cNvSpPr>
          <p:nvPr>
            <p:ph type="body" idx="1"/>
          </p:nvPr>
        </p:nvSpPr>
        <p:spPr bwMode="auto">
          <a:xfrm>
            <a:off x="609521" y="1600201"/>
            <a:ext cx="109713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IL"/>
              <a:t>Haga clic para modificar el estilo de texto del patrón</a:t>
            </a:r>
          </a:p>
          <a:p>
            <a:pPr lvl="1"/>
            <a:r>
              <a:rPr lang="es-ES" altLang="en-IL"/>
              <a:t>Segundo nivel</a:t>
            </a:r>
          </a:p>
          <a:p>
            <a:pPr lvl="2"/>
            <a:r>
              <a:rPr lang="es-ES" altLang="en-IL"/>
              <a:t>Tercer nivel</a:t>
            </a:r>
          </a:p>
          <a:p>
            <a:pPr lvl="3"/>
            <a:r>
              <a:rPr lang="es-ES" altLang="en-IL"/>
              <a:t>Cuarto nivel</a:t>
            </a:r>
          </a:p>
          <a:p>
            <a:pPr lvl="4"/>
            <a:r>
              <a:rPr lang="es-ES" altLang="en-IL"/>
              <a:t>Quinto nivel</a:t>
            </a:r>
          </a:p>
        </p:txBody>
      </p:sp>
      <p:sp>
        <p:nvSpPr>
          <p:cNvPr id="4" name="3 Marcador de fecha">
            <a:extLst>
              <a:ext uri="{FF2B5EF4-FFF2-40B4-BE49-F238E27FC236}">
                <a16:creationId xmlns:a16="http://schemas.microsoft.com/office/drawing/2014/main" id="{D5599281-46BD-49FA-8380-DB1B6D5E89F3}"/>
              </a:ext>
            </a:extLst>
          </p:cNvPr>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B6B02B7-5771-49D9-8809-D487A67521C6}" type="datetimeFigureOut">
              <a:rPr lang="es-ES"/>
              <a:pPr>
                <a:defRPr/>
              </a:pPr>
              <a:t>15/09/2020</a:t>
            </a:fld>
            <a:endParaRPr lang="es-ES"/>
          </a:p>
        </p:txBody>
      </p:sp>
      <p:sp>
        <p:nvSpPr>
          <p:cNvPr id="5" name="4 Marcador de pie de página">
            <a:extLst>
              <a:ext uri="{FF2B5EF4-FFF2-40B4-BE49-F238E27FC236}">
                <a16:creationId xmlns:a16="http://schemas.microsoft.com/office/drawing/2014/main" id="{1EAF0B59-6F1C-4F26-9E8E-DAFF54FBD115}"/>
              </a:ext>
            </a:extLst>
          </p:cNvPr>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s-ES"/>
          </a:p>
        </p:txBody>
      </p:sp>
      <p:sp>
        <p:nvSpPr>
          <p:cNvPr id="6" name="5 Marcador de número de diapositiva">
            <a:extLst>
              <a:ext uri="{FF2B5EF4-FFF2-40B4-BE49-F238E27FC236}">
                <a16:creationId xmlns:a16="http://schemas.microsoft.com/office/drawing/2014/main" id="{41BE3FA3-C09A-41ED-BA7D-F1004D57FE7E}"/>
              </a:ext>
            </a:extLst>
          </p:cNvPr>
          <p:cNvSpPr>
            <a:spLocks noGrp="1"/>
          </p:cNvSpPr>
          <p:nvPr>
            <p:ph type="sldNum" sz="quarter" idx="4"/>
          </p:nvPr>
        </p:nvSpPr>
        <p:spPr>
          <a:xfrm>
            <a:off x="8736463" y="6356351"/>
            <a:ext cx="284443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E915681-F942-4260-836D-3516CB84EFC9}" type="slidenum">
              <a:rPr lang="es-ES" altLang="en-IL"/>
              <a:pPr/>
              <a:t>‹#›</a:t>
            </a:fld>
            <a:endParaRPr lang="es-ES" altLang="en-IL"/>
          </a:p>
        </p:txBody>
      </p:sp>
    </p:spTree>
    <p:extLst>
      <p:ext uri="{BB962C8B-B14F-4D97-AF65-F5344CB8AC3E}">
        <p14:creationId xmlns:p14="http://schemas.microsoft.com/office/powerpoint/2010/main" val="846781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1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image" Target="../media/image24.png"/><Relationship Id="rId5" Type="http://schemas.microsoft.com/office/2007/relationships/hdphoto" Target="../media/hdphoto5.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3.wav"/><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4.wav"/><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5.wav"/><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6.wav"/><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7.wav"/><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8.wav"/><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9.wav"/><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0.wav"/><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1.wav"/><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2.wav"/><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6.xml"/><Relationship Id="rId5" Type="http://schemas.microsoft.com/office/2007/relationships/hdphoto" Target="../media/hdphoto6.wdp"/><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3.xml"/><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3.xml"/><Relationship Id="rId5" Type="http://schemas.openxmlformats.org/officeDocument/2006/relationships/image" Target="../media/image42.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3.xml"/><Relationship Id="rId6" Type="http://schemas.openxmlformats.org/officeDocument/2006/relationships/image" Target="../media/image39.jpeg"/><Relationship Id="rId5" Type="http://schemas.openxmlformats.org/officeDocument/2006/relationships/image" Target="../media/image45.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3.xml"/><Relationship Id="rId5" Type="http://schemas.openxmlformats.org/officeDocument/2006/relationships/image" Target="../media/image42.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3.xml"/><Relationship Id="rId5" Type="http://schemas.openxmlformats.org/officeDocument/2006/relationships/image" Target="../media/image42.jpe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a:t>
            </a:r>
            <a:endParaRPr lang="es-ES" sz="2800" dirty="0">
              <a:solidFill>
                <a:prstClr val="black"/>
              </a:solidFill>
              <a:latin typeface="Calibri"/>
            </a:endParaRPr>
          </a:p>
        </p:txBody>
      </p:sp>
      <p:sp>
        <p:nvSpPr>
          <p:cNvPr id="82" name="81 Llamada rectangular redondeada"/>
          <p:cNvSpPr/>
          <p:nvPr/>
        </p:nvSpPr>
        <p:spPr>
          <a:xfrm>
            <a:off x="2958957" y="4869160"/>
            <a:ext cx="5627935"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Monday</a:t>
            </a:r>
            <a:r>
              <a:rPr lang="es-ES_tradnl" sz="2800" dirty="0">
                <a:solidFill>
                  <a:prstClr val="black"/>
                </a:solidFill>
                <a:latin typeface="Calibri"/>
              </a:rPr>
              <a:t> at a</a:t>
            </a:r>
            <a:r>
              <a:rPr lang="fr-CA" sz="2800" dirty="0">
                <a:solidFill>
                  <a:prstClr val="black"/>
                </a:solidFill>
                <a:latin typeface="Calibri"/>
              </a:rPr>
              <a:t> </a:t>
            </a:r>
            <a:r>
              <a:rPr lang="es-ES_tradnl" sz="2800" dirty="0" err="1">
                <a:solidFill>
                  <a:prstClr val="black"/>
                </a:solidFill>
                <a:latin typeface="Calibri"/>
              </a:rPr>
              <a:t>nine</a:t>
            </a:r>
            <a:r>
              <a:rPr lang="es-ES_tradnl" sz="2800" dirty="0">
                <a:solidFill>
                  <a:prstClr val="black"/>
                </a:solidFill>
                <a:latin typeface="Calibri"/>
              </a:rPr>
              <a:t> </a:t>
            </a:r>
            <a:r>
              <a:rPr lang="es-ES_tradnl" sz="2800" dirty="0" err="1">
                <a:solidFill>
                  <a:prstClr val="black"/>
                </a:solidFill>
                <a:latin typeface="Calibri"/>
              </a:rPr>
              <a:t>fifteen</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Friday 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239222" y="5949280"/>
            <a:ext cx="1439088" cy="523220"/>
          </a:xfrm>
          <a:prstGeom prst="rect">
            <a:avLst/>
          </a:prstGeom>
          <a:noFill/>
        </p:spPr>
        <p:txBody>
          <a:bodyPr wrap="square" rtlCol="0">
            <a:spAutoFit/>
          </a:bodyPr>
          <a:lstStyle/>
          <a:p>
            <a:pPr algn="ctr" rtl="0"/>
            <a:r>
              <a:rPr lang="es-ES_tradnl" sz="2800" b="1" dirty="0">
                <a:solidFill>
                  <a:srgbClr val="FF0000"/>
                </a:solidFill>
                <a:latin typeface="Calibri"/>
              </a:rPr>
              <a:t>English.</a:t>
            </a:r>
            <a:endParaRPr lang="es-ES" sz="2800" b="1" dirty="0">
              <a:solidFill>
                <a:srgbClr val="FF0000"/>
              </a:solidFill>
              <a:latin typeface="Calibri"/>
            </a:endParaRPr>
          </a:p>
        </p:txBody>
      </p:sp>
      <p:sp>
        <p:nvSpPr>
          <p:cNvPr id="84" name="Freeform 54"/>
          <p:cNvSpPr>
            <a:spLocks/>
          </p:cNvSpPr>
          <p:nvPr/>
        </p:nvSpPr>
        <p:spPr bwMode="auto">
          <a:xfrm>
            <a:off x="2731828" y="1917254"/>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9704901" y="980729"/>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1026"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a:t>
            </a:r>
            <a:endParaRPr lang="es-ES" sz="2800" dirty="0">
              <a:solidFill>
                <a:prstClr val="black"/>
              </a:solidFill>
              <a:latin typeface="Calibri"/>
            </a:endParaRPr>
          </a:p>
        </p:txBody>
      </p:sp>
      <p:sp>
        <p:nvSpPr>
          <p:cNvPr id="82" name="81 Llamada rectangular redondeada"/>
          <p:cNvSpPr/>
          <p:nvPr/>
        </p:nvSpPr>
        <p:spPr>
          <a:xfrm>
            <a:off x="2998863" y="4869160"/>
            <a:ext cx="5588029"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Monday</a:t>
            </a:r>
            <a:r>
              <a:rPr lang="es-ES_tradnl" sz="2800" dirty="0">
                <a:solidFill>
                  <a:prstClr val="black"/>
                </a:solidFill>
                <a:latin typeface="Calibri"/>
              </a:rPr>
              <a:t> 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Wednesday</a:t>
            </a:r>
            <a:r>
              <a:rPr lang="es-ES_tradnl" sz="2800" dirty="0">
                <a:solidFill>
                  <a:prstClr val="black"/>
                </a:solidFill>
                <a:latin typeface="Calibri"/>
              </a:rPr>
              <a:t> at ten </a:t>
            </a:r>
            <a:r>
              <a:rPr lang="es-ES_tradnl" sz="2800" dirty="0" err="1">
                <a:solidFill>
                  <a:prstClr val="black"/>
                </a:solidFill>
                <a:latin typeface="Calibri"/>
              </a:rPr>
              <a:t>thirty</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239222" y="5949280"/>
            <a:ext cx="1292920" cy="523220"/>
          </a:xfrm>
          <a:prstGeom prst="rect">
            <a:avLst/>
          </a:prstGeom>
          <a:noFill/>
        </p:spPr>
        <p:txBody>
          <a:bodyPr wrap="square" rtlCol="0">
            <a:spAutoFit/>
          </a:bodyPr>
          <a:lstStyle/>
          <a:p>
            <a:pPr algn="ctr" rtl="0"/>
            <a:r>
              <a:rPr lang="es-ES_tradnl" sz="2800" b="1" dirty="0" err="1">
                <a:solidFill>
                  <a:srgbClr val="FF0000"/>
                </a:solidFill>
                <a:latin typeface="Calibri"/>
              </a:rPr>
              <a:t>Math</a:t>
            </a:r>
            <a:r>
              <a:rPr lang="es-ES_tradnl" sz="2800" b="1" dirty="0">
                <a:solidFill>
                  <a:srgbClr val="FF0000"/>
                </a:solidFill>
                <a:latin typeface="Calibri"/>
              </a:rPr>
              <a:t>.</a:t>
            </a:r>
            <a:endParaRPr lang="es-ES" sz="2800" b="1" dirty="0">
              <a:solidFill>
                <a:srgbClr val="FF0000"/>
              </a:solidFill>
              <a:latin typeface="Calibri"/>
            </a:endParaRPr>
          </a:p>
        </p:txBody>
      </p:sp>
      <p:sp>
        <p:nvSpPr>
          <p:cNvPr id="84" name="Freeform 54"/>
          <p:cNvSpPr>
            <a:spLocks/>
          </p:cNvSpPr>
          <p:nvPr/>
        </p:nvSpPr>
        <p:spPr bwMode="auto">
          <a:xfrm>
            <a:off x="2731826" y="980728"/>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6105390" y="2852937"/>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7"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28029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a:t>
            </a:r>
            <a:endParaRPr lang="es-ES" sz="2800" dirty="0">
              <a:solidFill>
                <a:prstClr val="black"/>
              </a:solidFill>
              <a:latin typeface="Calibri"/>
            </a:endParaRPr>
          </a:p>
        </p:txBody>
      </p:sp>
      <p:sp>
        <p:nvSpPr>
          <p:cNvPr id="82" name="81 Llamada rectangular redondeada"/>
          <p:cNvSpPr/>
          <p:nvPr/>
        </p:nvSpPr>
        <p:spPr>
          <a:xfrm>
            <a:off x="2862975" y="4869160"/>
            <a:ext cx="5723917"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Tuesday</a:t>
            </a:r>
            <a:r>
              <a:rPr lang="es-ES_tradnl" sz="2800" dirty="0">
                <a:solidFill>
                  <a:prstClr val="black"/>
                </a:solidFill>
                <a:latin typeface="Calibri"/>
              </a:rPr>
              <a:t> and </a:t>
            </a:r>
            <a:r>
              <a:rPr lang="es-ES_tradnl" sz="2800" dirty="0" err="1">
                <a:solidFill>
                  <a:prstClr val="black"/>
                </a:solidFill>
                <a:latin typeface="Calibri"/>
              </a:rPr>
              <a:t>Thursday</a:t>
            </a:r>
            <a:r>
              <a:rPr lang="es-ES_tradnl" sz="2800" dirty="0">
                <a:solidFill>
                  <a:prstClr val="black"/>
                </a:solidFill>
                <a:latin typeface="Calibri"/>
              </a:rPr>
              <a:t> </a:t>
            </a:r>
          </a:p>
          <a:p>
            <a:pPr algn="ctr" rtl="0"/>
            <a:r>
              <a:rPr lang="es-ES_tradnl" sz="2800" dirty="0">
                <a:solidFill>
                  <a:prstClr val="black"/>
                </a:solidFill>
                <a:latin typeface="Calibri"/>
              </a:rPr>
              <a:t>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095206" y="5949280"/>
            <a:ext cx="1819410" cy="523220"/>
          </a:xfrm>
          <a:prstGeom prst="rect">
            <a:avLst/>
          </a:prstGeom>
          <a:noFill/>
        </p:spPr>
        <p:txBody>
          <a:bodyPr wrap="square" rtlCol="0">
            <a:spAutoFit/>
          </a:bodyPr>
          <a:lstStyle/>
          <a:p>
            <a:pPr algn="ctr" rtl="0"/>
            <a:r>
              <a:rPr lang="es-ES_tradnl" sz="2800" b="1" dirty="0" err="1">
                <a:solidFill>
                  <a:srgbClr val="FF0000"/>
                </a:solidFill>
                <a:latin typeface="Calibri"/>
              </a:rPr>
              <a:t>Literature</a:t>
            </a:r>
            <a:r>
              <a:rPr lang="es-ES_tradnl" sz="2800" b="1" dirty="0">
                <a:solidFill>
                  <a:srgbClr val="FF0000"/>
                </a:solidFill>
                <a:latin typeface="Calibri"/>
              </a:rPr>
              <a:t>.</a:t>
            </a:r>
            <a:endParaRPr lang="es-ES" sz="2800" b="1" dirty="0">
              <a:solidFill>
                <a:srgbClr val="FF0000"/>
              </a:solidFill>
              <a:latin typeface="Calibri"/>
            </a:endParaRPr>
          </a:p>
        </p:txBody>
      </p:sp>
      <p:sp>
        <p:nvSpPr>
          <p:cNvPr id="84" name="Freeform 54"/>
          <p:cNvSpPr>
            <a:spLocks/>
          </p:cNvSpPr>
          <p:nvPr/>
        </p:nvSpPr>
        <p:spPr bwMode="auto">
          <a:xfrm>
            <a:off x="4500756" y="980162"/>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7801418" y="980161"/>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7"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a:t>
            </a:r>
            <a:endParaRPr lang="es-ES" sz="2800" dirty="0">
              <a:solidFill>
                <a:prstClr val="black"/>
              </a:solidFill>
              <a:latin typeface="Calibri"/>
            </a:endParaRPr>
          </a:p>
        </p:txBody>
      </p:sp>
      <p:sp>
        <p:nvSpPr>
          <p:cNvPr id="82" name="81 Llamada rectangular redondeada"/>
          <p:cNvSpPr/>
          <p:nvPr/>
        </p:nvSpPr>
        <p:spPr>
          <a:xfrm>
            <a:off x="2640458" y="4869160"/>
            <a:ext cx="5946434"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Tuesday</a:t>
            </a:r>
            <a:r>
              <a:rPr lang="es-ES_tradnl" sz="2800" dirty="0">
                <a:solidFill>
                  <a:prstClr val="black"/>
                </a:solidFill>
                <a:latin typeface="Calibri"/>
              </a:rPr>
              <a:t> at </a:t>
            </a:r>
            <a:r>
              <a:rPr lang="es-ES_tradnl" sz="2800" dirty="0" err="1">
                <a:solidFill>
                  <a:prstClr val="black"/>
                </a:solidFill>
                <a:latin typeface="Calibri"/>
              </a:rPr>
              <a:t>nine</a:t>
            </a:r>
            <a:r>
              <a:rPr lang="es-ES_tradnl" sz="2800" dirty="0">
                <a:solidFill>
                  <a:prstClr val="black"/>
                </a:solidFill>
                <a:latin typeface="Calibri"/>
              </a:rPr>
              <a:t> </a:t>
            </a:r>
            <a:r>
              <a:rPr lang="es-ES_tradnl" sz="2800" dirty="0" err="1">
                <a:solidFill>
                  <a:prstClr val="black"/>
                </a:solidFill>
                <a:latin typeface="Calibri"/>
              </a:rPr>
              <a:t>fifteen</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Thursday</a:t>
            </a:r>
            <a:r>
              <a:rPr lang="es-ES_tradnl" sz="2800" dirty="0">
                <a:solidFill>
                  <a:prstClr val="black"/>
                </a:solidFill>
                <a:latin typeface="Calibri"/>
              </a:rPr>
              <a:t> at eleven </a:t>
            </a:r>
            <a:r>
              <a:rPr lang="es-ES_tradnl" sz="2800" dirty="0" err="1">
                <a:solidFill>
                  <a:prstClr val="black"/>
                </a:solidFill>
                <a:latin typeface="Calibri"/>
              </a:rPr>
              <a:t>twenty</a:t>
            </a:r>
            <a:r>
              <a:rPr lang="es-ES_tradnl" sz="2800" dirty="0">
                <a:solidFill>
                  <a:prstClr val="black"/>
                </a:solidFill>
                <a:latin typeface="Calibri"/>
              </a:rPr>
              <a:t> </a:t>
            </a:r>
            <a:r>
              <a:rPr lang="es-ES_tradnl" sz="2800" dirty="0" err="1">
                <a:solidFill>
                  <a:prstClr val="black"/>
                </a:solidFill>
                <a:latin typeface="Calibri"/>
              </a:rPr>
              <a:t>five</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095206" y="5949280"/>
            <a:ext cx="1656184" cy="523220"/>
          </a:xfrm>
          <a:prstGeom prst="rect">
            <a:avLst/>
          </a:prstGeom>
          <a:noFill/>
        </p:spPr>
        <p:txBody>
          <a:bodyPr wrap="square" rtlCol="0">
            <a:spAutoFit/>
          </a:bodyPr>
          <a:lstStyle/>
          <a:p>
            <a:pPr algn="ctr" rtl="0"/>
            <a:r>
              <a:rPr lang="es-ES_tradnl" sz="2800" b="1" dirty="0" err="1">
                <a:solidFill>
                  <a:srgbClr val="FF0000"/>
                </a:solidFill>
                <a:latin typeface="Calibri"/>
              </a:rPr>
              <a:t>Gym</a:t>
            </a:r>
            <a:r>
              <a:rPr lang="es-ES_tradnl" sz="2800" b="1" dirty="0">
                <a:solidFill>
                  <a:srgbClr val="FF0000"/>
                </a:solidFill>
                <a:latin typeface="Calibri"/>
              </a:rPr>
              <a:t>.</a:t>
            </a:r>
            <a:endParaRPr lang="es-ES" sz="2800" b="1" dirty="0">
              <a:solidFill>
                <a:srgbClr val="FF0000"/>
              </a:solidFill>
              <a:latin typeface="Calibri"/>
            </a:endParaRPr>
          </a:p>
        </p:txBody>
      </p:sp>
      <p:sp>
        <p:nvSpPr>
          <p:cNvPr id="84" name="Freeform 54"/>
          <p:cNvSpPr>
            <a:spLocks/>
          </p:cNvSpPr>
          <p:nvPr/>
        </p:nvSpPr>
        <p:spPr bwMode="auto">
          <a:xfrm>
            <a:off x="4508651" y="1844825"/>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7883611" y="3717033"/>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7"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19518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a:t>
            </a:r>
            <a:endParaRPr lang="es-ES" sz="2800" dirty="0">
              <a:solidFill>
                <a:prstClr val="black"/>
              </a:solidFill>
              <a:latin typeface="Calibri"/>
            </a:endParaRPr>
          </a:p>
        </p:txBody>
      </p:sp>
      <p:sp>
        <p:nvSpPr>
          <p:cNvPr id="82" name="81 Llamada rectangular redondeada"/>
          <p:cNvSpPr/>
          <p:nvPr/>
        </p:nvSpPr>
        <p:spPr>
          <a:xfrm>
            <a:off x="2842427" y="4869160"/>
            <a:ext cx="5744465"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Wednesday</a:t>
            </a:r>
            <a:r>
              <a:rPr lang="es-ES_tradnl" sz="2800" dirty="0">
                <a:solidFill>
                  <a:prstClr val="black"/>
                </a:solidFill>
                <a:latin typeface="Calibri"/>
              </a:rPr>
              <a:t> </a:t>
            </a:r>
            <a:r>
              <a:rPr lang="es-ES_tradnl" sz="2800" dirty="0" err="1">
                <a:solidFill>
                  <a:prstClr val="black"/>
                </a:solidFill>
                <a:latin typeface="Calibri"/>
              </a:rPr>
              <a:t>nine</a:t>
            </a:r>
            <a:r>
              <a:rPr lang="es-ES_tradnl" sz="2800" dirty="0">
                <a:solidFill>
                  <a:prstClr val="black"/>
                </a:solidFill>
                <a:latin typeface="Calibri"/>
              </a:rPr>
              <a:t> </a:t>
            </a:r>
            <a:r>
              <a:rPr lang="es-ES_tradnl" sz="2800" dirty="0" err="1">
                <a:solidFill>
                  <a:prstClr val="black"/>
                </a:solidFill>
                <a:latin typeface="Calibri"/>
              </a:rPr>
              <a:t>fifteen</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Friday at eleven </a:t>
            </a:r>
            <a:r>
              <a:rPr lang="es-ES_tradnl" sz="2800" dirty="0" err="1">
                <a:solidFill>
                  <a:prstClr val="black"/>
                </a:solidFill>
                <a:latin typeface="Calibri"/>
              </a:rPr>
              <a:t>twenty</a:t>
            </a:r>
            <a:r>
              <a:rPr lang="es-ES_tradnl" sz="2800" dirty="0">
                <a:solidFill>
                  <a:prstClr val="black"/>
                </a:solidFill>
                <a:latin typeface="Calibri"/>
              </a:rPr>
              <a:t> </a:t>
            </a:r>
            <a:r>
              <a:rPr lang="es-ES_tradnl" sz="2800" dirty="0" err="1">
                <a:solidFill>
                  <a:prstClr val="black"/>
                </a:solidFill>
                <a:latin typeface="Calibri"/>
              </a:rPr>
              <a:t>five</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095206" y="5949280"/>
            <a:ext cx="1656184" cy="523220"/>
          </a:xfrm>
          <a:prstGeom prst="rect">
            <a:avLst/>
          </a:prstGeom>
          <a:noFill/>
        </p:spPr>
        <p:txBody>
          <a:bodyPr wrap="square" rtlCol="0">
            <a:spAutoFit/>
          </a:bodyPr>
          <a:lstStyle/>
          <a:p>
            <a:pPr algn="ctr" rtl="0"/>
            <a:r>
              <a:rPr lang="es-ES_tradnl" sz="2800" b="1" dirty="0" err="1">
                <a:solidFill>
                  <a:srgbClr val="FF0000"/>
                </a:solidFill>
                <a:latin typeface="Calibri"/>
              </a:rPr>
              <a:t>History</a:t>
            </a:r>
            <a:r>
              <a:rPr lang="es-ES_tradnl" sz="2800" b="1" dirty="0">
                <a:solidFill>
                  <a:srgbClr val="FF0000"/>
                </a:solidFill>
                <a:latin typeface="Calibri"/>
              </a:rPr>
              <a:t>.</a:t>
            </a:r>
            <a:endParaRPr lang="es-ES" sz="2800" b="1" dirty="0">
              <a:solidFill>
                <a:srgbClr val="FF0000"/>
              </a:solidFill>
              <a:latin typeface="Calibri"/>
            </a:endParaRPr>
          </a:p>
        </p:txBody>
      </p:sp>
      <p:sp>
        <p:nvSpPr>
          <p:cNvPr id="84" name="Freeform 54"/>
          <p:cNvSpPr>
            <a:spLocks/>
          </p:cNvSpPr>
          <p:nvPr/>
        </p:nvSpPr>
        <p:spPr bwMode="auto">
          <a:xfrm>
            <a:off x="5951190" y="1916833"/>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9591797" y="3754291"/>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7"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5150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__________</a:t>
            </a:r>
            <a:endParaRPr lang="es-ES" sz="2800" dirty="0">
              <a:solidFill>
                <a:prstClr val="black"/>
              </a:solidFill>
              <a:latin typeface="Calibri"/>
            </a:endParaRPr>
          </a:p>
        </p:txBody>
      </p:sp>
      <p:sp>
        <p:nvSpPr>
          <p:cNvPr id="82" name="81 Llamada rectangular redondeada"/>
          <p:cNvSpPr/>
          <p:nvPr/>
        </p:nvSpPr>
        <p:spPr>
          <a:xfrm>
            <a:off x="2568539" y="4869160"/>
            <a:ext cx="6018353"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Monday</a:t>
            </a:r>
            <a:r>
              <a:rPr lang="es-ES_tradnl" sz="2800" dirty="0">
                <a:solidFill>
                  <a:prstClr val="black"/>
                </a:solidFill>
                <a:latin typeface="Calibri"/>
              </a:rPr>
              <a:t> at eleven </a:t>
            </a:r>
            <a:r>
              <a:rPr lang="es-ES_tradnl" sz="2800" dirty="0" err="1">
                <a:solidFill>
                  <a:prstClr val="black"/>
                </a:solidFill>
                <a:latin typeface="Calibri"/>
              </a:rPr>
              <a:t>twenty</a:t>
            </a:r>
            <a:r>
              <a:rPr lang="es-ES_tradnl" sz="2800" dirty="0">
                <a:solidFill>
                  <a:prstClr val="black"/>
                </a:solidFill>
                <a:latin typeface="Calibri"/>
              </a:rPr>
              <a:t> </a:t>
            </a:r>
            <a:r>
              <a:rPr lang="es-ES_tradnl" sz="2800" dirty="0" err="1">
                <a:solidFill>
                  <a:prstClr val="black"/>
                </a:solidFill>
                <a:latin typeface="Calibri"/>
              </a:rPr>
              <a:t>five</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Friday at a </a:t>
            </a:r>
            <a:r>
              <a:rPr lang="es-ES_tradnl" sz="2800" dirty="0" err="1">
                <a:solidFill>
                  <a:prstClr val="black"/>
                </a:solidFill>
                <a:latin typeface="Calibri"/>
              </a:rPr>
              <a:t>nine</a:t>
            </a:r>
            <a:r>
              <a:rPr lang="es-ES_tradnl" sz="2800" dirty="0">
                <a:solidFill>
                  <a:prstClr val="black"/>
                </a:solidFill>
                <a:latin typeface="Calibri"/>
              </a:rPr>
              <a:t> </a:t>
            </a:r>
            <a:r>
              <a:rPr lang="es-ES_tradnl" sz="2800" dirty="0" err="1">
                <a:solidFill>
                  <a:prstClr val="black"/>
                </a:solidFill>
                <a:latin typeface="Calibri"/>
              </a:rPr>
              <a:t>fifteen</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023198" y="5949280"/>
            <a:ext cx="1800200" cy="523220"/>
          </a:xfrm>
          <a:prstGeom prst="rect">
            <a:avLst/>
          </a:prstGeom>
          <a:noFill/>
        </p:spPr>
        <p:txBody>
          <a:bodyPr wrap="square" rtlCol="0">
            <a:spAutoFit/>
          </a:bodyPr>
          <a:lstStyle/>
          <a:p>
            <a:pPr algn="ctr" rtl="0"/>
            <a:r>
              <a:rPr lang="es-ES_tradnl" sz="2800" b="1" dirty="0">
                <a:solidFill>
                  <a:srgbClr val="FF0000"/>
                </a:solidFill>
                <a:latin typeface="Calibri"/>
              </a:rPr>
              <a:t>Art.</a:t>
            </a:r>
            <a:endParaRPr lang="es-ES" sz="2800" b="1" dirty="0">
              <a:solidFill>
                <a:srgbClr val="FF0000"/>
              </a:solidFill>
              <a:latin typeface="Calibri"/>
            </a:endParaRPr>
          </a:p>
        </p:txBody>
      </p:sp>
      <p:sp>
        <p:nvSpPr>
          <p:cNvPr id="84" name="Freeform 54"/>
          <p:cNvSpPr>
            <a:spLocks/>
          </p:cNvSpPr>
          <p:nvPr/>
        </p:nvSpPr>
        <p:spPr bwMode="auto">
          <a:xfrm>
            <a:off x="2269573" y="3799225"/>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9941206" y="1877082"/>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7"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15179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__________</a:t>
            </a:r>
            <a:endParaRPr lang="es-ES" sz="2800" dirty="0">
              <a:solidFill>
                <a:prstClr val="black"/>
              </a:solidFill>
              <a:latin typeface="Calibri"/>
            </a:endParaRPr>
          </a:p>
        </p:txBody>
      </p:sp>
      <p:sp>
        <p:nvSpPr>
          <p:cNvPr id="82" name="81 Llamada rectangular redondeada"/>
          <p:cNvSpPr/>
          <p:nvPr/>
        </p:nvSpPr>
        <p:spPr>
          <a:xfrm>
            <a:off x="2640459" y="4869160"/>
            <a:ext cx="5946434"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What’s</a:t>
            </a:r>
            <a:r>
              <a:rPr lang="es-ES_tradnl" sz="2800" dirty="0">
                <a:solidFill>
                  <a:prstClr val="black"/>
                </a:solidFill>
                <a:latin typeface="Calibri"/>
              </a:rPr>
              <a:t>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Wednesday</a:t>
            </a:r>
            <a:r>
              <a:rPr lang="es-ES_tradnl" sz="2800" dirty="0">
                <a:solidFill>
                  <a:prstClr val="black"/>
                </a:solidFill>
                <a:latin typeface="Calibri"/>
              </a:rPr>
              <a:t> 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Thursday</a:t>
            </a:r>
            <a:r>
              <a:rPr lang="es-ES_tradnl" sz="2800" dirty="0">
                <a:solidFill>
                  <a:prstClr val="black"/>
                </a:solidFill>
                <a:latin typeface="Calibri"/>
              </a:rPr>
              <a:t> at ten </a:t>
            </a:r>
            <a:r>
              <a:rPr lang="es-ES_tradnl" sz="2800" dirty="0" err="1">
                <a:solidFill>
                  <a:prstClr val="black"/>
                </a:solidFill>
                <a:latin typeface="Calibri"/>
              </a:rPr>
              <a:t>thirty</a:t>
            </a:r>
            <a:r>
              <a:rPr lang="es-ES_tradnl" sz="2800" dirty="0">
                <a:solidFill>
                  <a:prstClr val="black"/>
                </a:solidFill>
                <a:latin typeface="Calibri"/>
              </a:rPr>
              <a:t>?</a:t>
            </a:r>
            <a:endParaRPr lang="es-ES" sz="2800" dirty="0">
              <a:solidFill>
                <a:prstClr val="black"/>
              </a:solidFill>
              <a:latin typeface="Calibri"/>
            </a:endParaRPr>
          </a:p>
        </p:txBody>
      </p:sp>
      <p:sp>
        <p:nvSpPr>
          <p:cNvPr id="5" name="4 CuadroTexto"/>
          <p:cNvSpPr txBox="1"/>
          <p:nvPr/>
        </p:nvSpPr>
        <p:spPr>
          <a:xfrm>
            <a:off x="6023198" y="5949280"/>
            <a:ext cx="1800200" cy="523220"/>
          </a:xfrm>
          <a:prstGeom prst="rect">
            <a:avLst/>
          </a:prstGeom>
          <a:noFill/>
        </p:spPr>
        <p:txBody>
          <a:bodyPr wrap="square" rtlCol="0">
            <a:spAutoFit/>
          </a:bodyPr>
          <a:lstStyle/>
          <a:p>
            <a:pPr algn="ctr" rtl="0"/>
            <a:r>
              <a:rPr lang="es-ES_tradnl" sz="2800" b="1" dirty="0" err="1">
                <a:solidFill>
                  <a:srgbClr val="FF0000"/>
                </a:solidFill>
                <a:latin typeface="Calibri"/>
              </a:rPr>
              <a:t>Science</a:t>
            </a:r>
            <a:r>
              <a:rPr lang="es-ES_tradnl" sz="2800" b="1" dirty="0">
                <a:solidFill>
                  <a:srgbClr val="FF0000"/>
                </a:solidFill>
                <a:latin typeface="Calibri"/>
              </a:rPr>
              <a:t>.</a:t>
            </a:r>
            <a:endParaRPr lang="es-ES" sz="2800" b="1" dirty="0">
              <a:solidFill>
                <a:srgbClr val="FF0000"/>
              </a:solidFill>
              <a:latin typeface="Calibri"/>
            </a:endParaRPr>
          </a:p>
        </p:txBody>
      </p:sp>
      <p:sp>
        <p:nvSpPr>
          <p:cNvPr id="84" name="Freeform 54"/>
          <p:cNvSpPr>
            <a:spLocks/>
          </p:cNvSpPr>
          <p:nvPr/>
        </p:nvSpPr>
        <p:spPr bwMode="auto">
          <a:xfrm>
            <a:off x="6010591" y="980729"/>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5" name="Freeform 54"/>
          <p:cNvSpPr>
            <a:spLocks/>
          </p:cNvSpPr>
          <p:nvPr/>
        </p:nvSpPr>
        <p:spPr bwMode="auto">
          <a:xfrm>
            <a:off x="7463358" y="2780929"/>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7"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300366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1" presetClass="entr" presetSubtype="1"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75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Trazo_lapiz.wav"/>
                                        </p:tgtEl>
                                      </p:cMediaNode>
                                    </p:audio>
                                  </p:sub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__________</a:t>
            </a:r>
            <a:endParaRPr lang="es-ES" sz="2800" dirty="0">
              <a:solidFill>
                <a:prstClr val="black"/>
              </a:solidFill>
              <a:latin typeface="Calibri"/>
            </a:endParaRPr>
          </a:p>
        </p:txBody>
      </p:sp>
      <p:sp>
        <p:nvSpPr>
          <p:cNvPr id="82" name="81 Llamada rectangular redondeada"/>
          <p:cNvSpPr/>
          <p:nvPr/>
        </p:nvSpPr>
        <p:spPr>
          <a:xfrm>
            <a:off x="3137968" y="4869160"/>
            <a:ext cx="5448924"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b="1" dirty="0" err="1">
                <a:solidFill>
                  <a:prstClr val="black"/>
                </a:solidFill>
                <a:latin typeface="Calibri"/>
              </a:rPr>
              <a:t>What’s</a:t>
            </a:r>
            <a:r>
              <a:rPr lang="es-ES_tradnl" sz="2800" b="1" dirty="0">
                <a:solidFill>
                  <a:prstClr val="black"/>
                </a:solidFill>
                <a:latin typeface="Calibri"/>
              </a:rPr>
              <a:t> </a:t>
            </a:r>
            <a:r>
              <a:rPr lang="es-ES_tradnl" sz="2800" b="1" dirty="0" err="1">
                <a:solidFill>
                  <a:prstClr val="black"/>
                </a:solidFill>
                <a:latin typeface="Calibri"/>
              </a:rPr>
              <a:t>on</a:t>
            </a:r>
            <a:r>
              <a:rPr lang="es-ES_tradnl" sz="2800" b="1" dirty="0">
                <a:solidFill>
                  <a:prstClr val="black"/>
                </a:solidFill>
                <a:latin typeface="Calibri"/>
              </a:rPr>
              <a:t> </a:t>
            </a:r>
            <a:r>
              <a:rPr lang="es-ES_tradnl" sz="2800" b="1" dirty="0" err="1">
                <a:solidFill>
                  <a:prstClr val="black"/>
                </a:solidFill>
                <a:latin typeface="Calibri"/>
              </a:rPr>
              <a:t>Tuesday</a:t>
            </a:r>
            <a:r>
              <a:rPr lang="es-ES_tradnl" sz="2800" b="1" dirty="0">
                <a:solidFill>
                  <a:prstClr val="black"/>
                </a:solidFill>
                <a:latin typeface="Calibri"/>
              </a:rPr>
              <a:t> at eleven </a:t>
            </a:r>
            <a:r>
              <a:rPr lang="es-ES_tradnl" sz="2800" b="1" dirty="0" err="1">
                <a:solidFill>
                  <a:prstClr val="black"/>
                </a:solidFill>
                <a:latin typeface="Calibri"/>
              </a:rPr>
              <a:t>twenty</a:t>
            </a:r>
            <a:r>
              <a:rPr lang="es-ES_tradnl" sz="2800" b="1" dirty="0">
                <a:solidFill>
                  <a:prstClr val="black"/>
                </a:solidFill>
                <a:latin typeface="Calibri"/>
              </a:rPr>
              <a:t> </a:t>
            </a:r>
            <a:r>
              <a:rPr lang="es-ES_tradnl" sz="2800" b="1" dirty="0" err="1">
                <a:solidFill>
                  <a:prstClr val="black"/>
                </a:solidFill>
                <a:latin typeface="Calibri"/>
              </a:rPr>
              <a:t>five</a:t>
            </a:r>
            <a:r>
              <a:rPr lang="es-ES_tradnl" sz="2800" b="1" dirty="0">
                <a:solidFill>
                  <a:prstClr val="black"/>
                </a:solidFill>
                <a:latin typeface="Calibri"/>
              </a:rPr>
              <a:t>?</a:t>
            </a:r>
            <a:endParaRPr lang="es-ES" sz="2800" b="1" dirty="0">
              <a:solidFill>
                <a:prstClr val="black"/>
              </a:solidFill>
              <a:latin typeface="Calibri"/>
            </a:endParaRPr>
          </a:p>
        </p:txBody>
      </p:sp>
      <p:sp>
        <p:nvSpPr>
          <p:cNvPr id="5" name="4 CuadroTexto"/>
          <p:cNvSpPr txBox="1"/>
          <p:nvPr/>
        </p:nvSpPr>
        <p:spPr>
          <a:xfrm>
            <a:off x="6023198" y="5949280"/>
            <a:ext cx="1918726" cy="523220"/>
          </a:xfrm>
          <a:prstGeom prst="rect">
            <a:avLst/>
          </a:prstGeom>
          <a:noFill/>
        </p:spPr>
        <p:txBody>
          <a:bodyPr wrap="square" rtlCol="0">
            <a:spAutoFit/>
          </a:bodyPr>
          <a:lstStyle/>
          <a:p>
            <a:pPr algn="ctr" rtl="0"/>
            <a:r>
              <a:rPr lang="es-ES_tradnl" sz="2800" b="1" dirty="0" err="1">
                <a:solidFill>
                  <a:srgbClr val="FF0000"/>
                </a:solidFill>
                <a:latin typeface="Calibri"/>
              </a:rPr>
              <a:t>Computers</a:t>
            </a:r>
            <a:r>
              <a:rPr lang="es-ES_tradnl" sz="2800" b="1" dirty="0">
                <a:solidFill>
                  <a:srgbClr val="FF0000"/>
                </a:solidFill>
                <a:latin typeface="Calibri"/>
              </a:rPr>
              <a:t>.</a:t>
            </a:r>
            <a:endParaRPr lang="es-ES" sz="2800" b="1" dirty="0">
              <a:solidFill>
                <a:srgbClr val="FF0000"/>
              </a:solidFill>
              <a:latin typeface="Calibri"/>
            </a:endParaRPr>
          </a:p>
        </p:txBody>
      </p:sp>
      <p:sp>
        <p:nvSpPr>
          <p:cNvPr id="84" name="Freeform 54"/>
          <p:cNvSpPr>
            <a:spLocks/>
          </p:cNvSpPr>
          <p:nvPr/>
        </p:nvSpPr>
        <p:spPr bwMode="auto">
          <a:xfrm>
            <a:off x="4346736" y="3789462"/>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6"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24303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74 Llamada rectangular redondeada"/>
          <p:cNvSpPr/>
          <p:nvPr/>
        </p:nvSpPr>
        <p:spPr>
          <a:xfrm>
            <a:off x="3934966" y="6021289"/>
            <a:ext cx="4608512" cy="446027"/>
          </a:xfrm>
          <a:prstGeom prst="wedgeRoundRectCallout">
            <a:avLst>
              <a:gd name="adj1" fmla="val -55912"/>
              <a:gd name="adj2" fmla="val 2634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__________</a:t>
            </a:r>
            <a:endParaRPr lang="es-ES" sz="2800" dirty="0">
              <a:solidFill>
                <a:prstClr val="black"/>
              </a:solidFill>
              <a:latin typeface="Calibri"/>
            </a:endParaRPr>
          </a:p>
        </p:txBody>
      </p:sp>
      <p:sp>
        <p:nvSpPr>
          <p:cNvPr id="82" name="81 Llamada rectangular redondeada"/>
          <p:cNvSpPr/>
          <p:nvPr/>
        </p:nvSpPr>
        <p:spPr>
          <a:xfrm>
            <a:off x="2852701" y="4869160"/>
            <a:ext cx="5734191" cy="985896"/>
          </a:xfrm>
          <a:prstGeom prst="wedgeRoundRectCallout">
            <a:avLst>
              <a:gd name="adj1" fmla="val 59637"/>
              <a:gd name="adj2" fmla="val 332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3200" dirty="0" err="1">
                <a:solidFill>
                  <a:prstClr val="black"/>
                </a:solidFill>
                <a:latin typeface="Calibri"/>
              </a:rPr>
              <a:t>What’s</a:t>
            </a:r>
            <a:r>
              <a:rPr lang="es-ES_tradnl" sz="3200" dirty="0">
                <a:solidFill>
                  <a:prstClr val="black"/>
                </a:solidFill>
                <a:latin typeface="Calibri"/>
              </a:rPr>
              <a:t> </a:t>
            </a:r>
            <a:r>
              <a:rPr lang="es-ES_tradnl" sz="3200" dirty="0" err="1">
                <a:solidFill>
                  <a:prstClr val="black"/>
                </a:solidFill>
                <a:latin typeface="Calibri"/>
              </a:rPr>
              <a:t>on</a:t>
            </a:r>
            <a:r>
              <a:rPr lang="es-ES_tradnl" sz="3200" dirty="0">
                <a:solidFill>
                  <a:prstClr val="black"/>
                </a:solidFill>
                <a:latin typeface="Calibri"/>
              </a:rPr>
              <a:t> Friday at ten </a:t>
            </a:r>
            <a:r>
              <a:rPr lang="es-ES_tradnl" sz="3200" dirty="0" err="1">
                <a:solidFill>
                  <a:prstClr val="black"/>
                </a:solidFill>
                <a:latin typeface="Calibri"/>
              </a:rPr>
              <a:t>thirty</a:t>
            </a:r>
            <a:r>
              <a:rPr lang="es-ES_tradnl" sz="3200" dirty="0">
                <a:solidFill>
                  <a:prstClr val="black"/>
                </a:solidFill>
                <a:latin typeface="Calibri"/>
              </a:rPr>
              <a:t>?</a:t>
            </a:r>
            <a:endParaRPr lang="es-ES" sz="3200" dirty="0">
              <a:solidFill>
                <a:prstClr val="black"/>
              </a:solidFill>
              <a:latin typeface="Calibri"/>
            </a:endParaRPr>
          </a:p>
        </p:txBody>
      </p:sp>
      <p:sp>
        <p:nvSpPr>
          <p:cNvPr id="5" name="4 CuadroTexto"/>
          <p:cNvSpPr txBox="1"/>
          <p:nvPr/>
        </p:nvSpPr>
        <p:spPr>
          <a:xfrm>
            <a:off x="6023198" y="5949280"/>
            <a:ext cx="1800200" cy="523220"/>
          </a:xfrm>
          <a:prstGeom prst="rect">
            <a:avLst/>
          </a:prstGeom>
          <a:noFill/>
        </p:spPr>
        <p:txBody>
          <a:bodyPr wrap="square" rtlCol="0">
            <a:spAutoFit/>
          </a:bodyPr>
          <a:lstStyle/>
          <a:p>
            <a:pPr algn="ctr" rtl="0"/>
            <a:r>
              <a:rPr lang="es-ES_tradnl" sz="2800" b="1" dirty="0">
                <a:solidFill>
                  <a:srgbClr val="FF0000"/>
                </a:solidFill>
                <a:latin typeface="Calibri"/>
              </a:rPr>
              <a:t>Music.</a:t>
            </a:r>
            <a:endParaRPr lang="es-ES" sz="2800" b="1" dirty="0">
              <a:solidFill>
                <a:srgbClr val="FF0000"/>
              </a:solidFill>
              <a:latin typeface="Calibri"/>
            </a:endParaRPr>
          </a:p>
        </p:txBody>
      </p:sp>
      <p:sp>
        <p:nvSpPr>
          <p:cNvPr id="84" name="Freeform 54"/>
          <p:cNvSpPr>
            <a:spLocks/>
          </p:cNvSpPr>
          <p:nvPr/>
        </p:nvSpPr>
        <p:spPr bwMode="auto">
          <a:xfrm>
            <a:off x="10023399" y="2852937"/>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pic>
        <p:nvPicPr>
          <p:cNvPr id="6" name="Picture 2" descr="http://4.bp.blogspot.com/_GRhaWELNbUE/TAu_J1xv55I/AAAAAAAADIU/V0j2IOqq74s/s400/Got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98" t="7088" r="20934"/>
          <a:stretch/>
        </p:blipFill>
        <p:spPr bwMode="auto">
          <a:xfrm>
            <a:off x="3041805" y="5918982"/>
            <a:ext cx="58130" cy="174315"/>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a:xfrm>
            <a:off x="2998863" y="5838089"/>
            <a:ext cx="139105" cy="95511"/>
          </a:xfrm>
          <a:prstGeom prst="ellipse">
            <a:avLst/>
          </a:prstGeom>
          <a:solidFill>
            <a:srgbClr val="FF0000">
              <a:alpha val="4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Tree>
    <p:extLst>
      <p:ext uri="{BB962C8B-B14F-4D97-AF65-F5344CB8AC3E}">
        <p14:creationId xmlns:p14="http://schemas.microsoft.com/office/powerpoint/2010/main" val="9724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500"/>
                                        <p:tgtEl>
                                          <p:spTgt spid="75"/>
                                        </p:tgtEl>
                                      </p:cBhvr>
                                    </p:animEffect>
                                  </p:childTnLst>
                                  <p:subTnLst>
                                    <p:audio>
                                      <p:cMediaNode>
                                        <p:cTn display="0" masterRel="sameClick">
                                          <p:stCondLst>
                                            <p:cond evt="begin" delay="0">
                                              <p:tn val="9"/>
                                            </p:cond>
                                          </p:stCondLst>
                                          <p:endCondLst>
                                            <p:cond evt="onStopAudio" delay="0">
                                              <p:tgtEl>
                                                <p:sldTgt/>
                                              </p:tgtEl>
                                            </p:cond>
                                          </p:endCondLst>
                                        </p:cTn>
                                        <p:tgtEl>
                                          <p:sndTgt r:embed="rId2" name="Barts_friend.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750"/>
                                        <p:tgtEl>
                                          <p:spTgt spid="84"/>
                                        </p:tgtEl>
                                      </p:cBhvr>
                                    </p:animEffect>
                                  </p:childTnLst>
                                  <p:subTnLst>
                                    <p:audio>
                                      <p:cMediaNode>
                                        <p:cTn display="0" masterRel="sameClick">
                                          <p:stCondLst>
                                            <p:cond evt="begin" delay="0">
                                              <p:tn val="14"/>
                                            </p:cond>
                                          </p:stCondLst>
                                          <p:endCondLst>
                                            <p:cond evt="onStopAudio" delay="0">
                                              <p:tgtEl>
                                                <p:sldTgt/>
                                              </p:tgtEl>
                                            </p:cond>
                                          </p:endCondLst>
                                        </p:cTn>
                                        <p:tgtEl>
                                          <p:sndTgt r:embed="rId3" name="Trazo_lapiz.wav"/>
                                        </p:tgtEl>
                                      </p:cMediaNode>
                                    </p:audio>
                                  </p:sub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5" grpId="0"/>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Rectángulo redondeado"/>
          <p:cNvSpPr/>
          <p:nvPr/>
        </p:nvSpPr>
        <p:spPr>
          <a:xfrm>
            <a:off x="1774726" y="260648"/>
            <a:ext cx="8712968" cy="6408712"/>
          </a:xfrm>
          <a:prstGeom prst="roundRect">
            <a:avLst>
              <a:gd name="adj" fmla="val 4993"/>
            </a:avLst>
          </a:prstGeom>
          <a:blipFill dpi="0"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
        <p:nvSpPr>
          <p:cNvPr id="3" name="2 CuadroTexto"/>
          <p:cNvSpPr txBox="1"/>
          <p:nvPr/>
        </p:nvSpPr>
        <p:spPr>
          <a:xfrm>
            <a:off x="3214886" y="795476"/>
            <a:ext cx="6840760" cy="3785652"/>
          </a:xfrm>
          <a:prstGeom prst="rect">
            <a:avLst/>
          </a:prstGeom>
          <a:noFill/>
        </p:spPr>
        <p:txBody>
          <a:bodyPr wrap="square" rtlCol="0">
            <a:spAutoFit/>
          </a:bodyPr>
          <a:lstStyle/>
          <a:p>
            <a:pPr algn="ctr" rtl="0"/>
            <a:r>
              <a:rPr lang="es-ES_tradnl" sz="6000" b="1" dirty="0">
                <a:solidFill>
                  <a:srgbClr val="FFFF00"/>
                </a:solidFill>
                <a:effectLst>
                  <a:outerShdw blurRad="38100" dist="38100" dir="2700000" algn="tl">
                    <a:srgbClr val="000000">
                      <a:alpha val="43137"/>
                    </a:srgbClr>
                  </a:outerShdw>
                </a:effectLst>
                <a:latin typeface="Calibri"/>
              </a:rPr>
              <a:t>Look at </a:t>
            </a:r>
            <a:r>
              <a:rPr lang="es-ES_tradnl" sz="6000" b="1" dirty="0" err="1">
                <a:solidFill>
                  <a:srgbClr val="FFFF00"/>
                </a:solidFill>
                <a:effectLst>
                  <a:outerShdw blurRad="38100" dist="38100" dir="2700000" algn="tl">
                    <a:srgbClr val="000000">
                      <a:alpha val="43137"/>
                    </a:srgbClr>
                  </a:outerShdw>
                </a:effectLst>
                <a:latin typeface="Calibri"/>
              </a:rPr>
              <a:t>the</a:t>
            </a:r>
            <a:r>
              <a:rPr lang="es-ES_tradnl" sz="6000" b="1" dirty="0">
                <a:solidFill>
                  <a:srgbClr val="FFFF00"/>
                </a:solidFill>
                <a:effectLst>
                  <a:outerShdw blurRad="38100" dist="38100" dir="2700000" algn="tl">
                    <a:srgbClr val="000000">
                      <a:alpha val="43137"/>
                    </a:srgbClr>
                  </a:outerShdw>
                </a:effectLst>
                <a:latin typeface="Calibri"/>
              </a:rPr>
              <a:t> </a:t>
            </a:r>
            <a:r>
              <a:rPr lang="es-ES_tradnl" sz="6000" b="1" dirty="0" err="1">
                <a:solidFill>
                  <a:srgbClr val="FFFF00"/>
                </a:solidFill>
                <a:effectLst>
                  <a:outerShdw blurRad="38100" dist="38100" dir="2700000" algn="tl">
                    <a:srgbClr val="000000">
                      <a:alpha val="43137"/>
                    </a:srgbClr>
                  </a:outerShdw>
                </a:effectLst>
                <a:latin typeface="Calibri"/>
              </a:rPr>
              <a:t>timetable</a:t>
            </a:r>
            <a:r>
              <a:rPr lang="es-ES_tradnl" sz="6000" b="1" dirty="0">
                <a:solidFill>
                  <a:srgbClr val="FFFF00"/>
                </a:solidFill>
                <a:effectLst>
                  <a:outerShdw blurRad="38100" dist="38100" dir="2700000" algn="tl">
                    <a:srgbClr val="000000">
                      <a:alpha val="43137"/>
                    </a:srgbClr>
                  </a:outerShdw>
                </a:effectLst>
                <a:latin typeface="Calibri"/>
              </a:rPr>
              <a:t> </a:t>
            </a:r>
          </a:p>
          <a:p>
            <a:pPr algn="ctr" rtl="0"/>
            <a:r>
              <a:rPr lang="es-ES_tradnl" sz="6000" b="1" dirty="0">
                <a:solidFill>
                  <a:srgbClr val="FFFF00"/>
                </a:solidFill>
                <a:effectLst>
                  <a:outerShdw blurRad="38100" dist="38100" dir="2700000" algn="tl">
                    <a:srgbClr val="000000">
                      <a:alpha val="43137"/>
                    </a:srgbClr>
                  </a:outerShdw>
                </a:effectLst>
                <a:latin typeface="Calibri"/>
              </a:rPr>
              <a:t>and </a:t>
            </a:r>
            <a:r>
              <a:rPr lang="es-ES_tradnl" sz="6000" b="1" dirty="0" err="1">
                <a:solidFill>
                  <a:srgbClr val="FFFF00"/>
                </a:solidFill>
                <a:effectLst>
                  <a:outerShdw blurRad="38100" dist="38100" dir="2700000" algn="tl">
                    <a:srgbClr val="000000">
                      <a:alpha val="43137"/>
                    </a:srgbClr>
                  </a:outerShdw>
                </a:effectLst>
                <a:latin typeface="Calibri"/>
              </a:rPr>
              <a:t>answer</a:t>
            </a:r>
            <a:r>
              <a:rPr lang="es-ES_tradnl" sz="6000" b="1" dirty="0">
                <a:solidFill>
                  <a:srgbClr val="FFFF00"/>
                </a:solidFill>
                <a:effectLst>
                  <a:outerShdw blurRad="38100" dist="38100" dir="2700000" algn="tl">
                    <a:srgbClr val="000000">
                      <a:alpha val="43137"/>
                    </a:srgbClr>
                  </a:outerShdw>
                </a:effectLst>
                <a:latin typeface="Calibri"/>
              </a:rPr>
              <a:t> </a:t>
            </a:r>
            <a:r>
              <a:rPr lang="es-ES_tradnl" sz="6000" b="1" dirty="0" err="1">
                <a:solidFill>
                  <a:srgbClr val="FFFF00"/>
                </a:solidFill>
                <a:effectLst>
                  <a:outerShdw blurRad="38100" dist="38100" dir="2700000" algn="tl">
                    <a:srgbClr val="000000">
                      <a:alpha val="43137"/>
                    </a:srgbClr>
                  </a:outerShdw>
                </a:effectLst>
                <a:latin typeface="Calibri"/>
              </a:rPr>
              <a:t>the</a:t>
            </a:r>
            <a:r>
              <a:rPr lang="es-ES_tradnl" sz="6000" b="1" dirty="0">
                <a:solidFill>
                  <a:srgbClr val="FFFF00"/>
                </a:solidFill>
                <a:effectLst>
                  <a:outerShdw blurRad="38100" dist="38100" dir="2700000" algn="tl">
                    <a:srgbClr val="000000">
                      <a:alpha val="43137"/>
                    </a:srgbClr>
                  </a:outerShdw>
                </a:effectLst>
                <a:latin typeface="Calibri"/>
              </a:rPr>
              <a:t> </a:t>
            </a:r>
            <a:r>
              <a:rPr lang="es-ES_tradnl" sz="6000" b="1" dirty="0" err="1">
                <a:solidFill>
                  <a:srgbClr val="FFFF00"/>
                </a:solidFill>
                <a:effectLst>
                  <a:outerShdw blurRad="38100" dist="38100" dir="2700000" algn="tl">
                    <a:srgbClr val="000000">
                      <a:alpha val="43137"/>
                    </a:srgbClr>
                  </a:outerShdw>
                </a:effectLst>
                <a:latin typeface="Calibri"/>
              </a:rPr>
              <a:t>questions</a:t>
            </a:r>
            <a:r>
              <a:rPr lang="es-ES_tradnl" sz="6000" b="1" dirty="0">
                <a:solidFill>
                  <a:srgbClr val="FFFF00"/>
                </a:solidFill>
                <a:effectLst>
                  <a:outerShdw blurRad="38100" dist="38100" dir="2700000" algn="tl">
                    <a:srgbClr val="000000">
                      <a:alpha val="43137"/>
                    </a:srgbClr>
                  </a:outerShdw>
                </a:effectLst>
                <a:latin typeface="Calibri"/>
              </a:rPr>
              <a:t>.</a:t>
            </a:r>
            <a:endParaRPr lang="es-ES_tradnl" sz="4800" b="1" dirty="0">
              <a:solidFill>
                <a:prstClr val="white"/>
              </a:solidFill>
              <a:effectLst>
                <a:outerShdw blurRad="38100" dist="38100" dir="2700000" algn="tl">
                  <a:srgbClr val="000000">
                    <a:alpha val="43137"/>
                  </a:srgbClr>
                </a:outerShdw>
              </a:effectLst>
              <a:latin typeface="Calibri"/>
            </a:endParaRPr>
          </a:p>
        </p:txBody>
      </p:sp>
      <p:pic>
        <p:nvPicPr>
          <p:cNvPr id="4" name="Picture 2" descr="http://www.nohomers.net/content/gallery/bartsimpson/bart_pointing.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4333" y1="63569" x2="56333" y2="67658"/>
                        <a14:foregroundMark x1="52000" y1="39405" x2="55667" y2="47955"/>
                        <a14:foregroundMark x1="52000" y1="39777" x2="47000" y2="46840"/>
                        <a14:foregroundMark x1="56333" y1="42751" x2="59333" y2="47584"/>
                        <a14:foregroundMark x1="57667" y1="50186" x2="48333" y2="51673"/>
                        <a14:foregroundMark x1="47000" y1="36803" x2="60000" y2="41264"/>
                        <a14:foregroundMark x1="64667" y1="41636" x2="72667" y2="48327"/>
                        <a14:foregroundMark x1="69667" y1="39777" x2="73667" y2="42751"/>
                        <a14:foregroundMark x1="66333" y1="46097" x2="69000" y2="51673"/>
                        <a14:foregroundMark x1="74000" y1="45725" x2="74000" y2="49814"/>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990751" y="3701996"/>
            <a:ext cx="3267075" cy="2951162"/>
          </a:xfrm>
          <a:prstGeom prst="rect">
            <a:avLst/>
          </a:prstGeom>
          <a:noFill/>
          <a:ln>
            <a:noFill/>
          </a:ln>
          <a:effectLst>
            <a:glow rad="25400">
              <a:schemeClr val="tx1"/>
            </a:glow>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7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latin typeface="Varela Round" panose="00000500000000000000" pitchFamily="2" charset="-79"/>
            </a:endParaRPr>
          </a:p>
        </p:txBody>
      </p:sp>
      <p:sp>
        <p:nvSpPr>
          <p:cNvPr id="2" name="Title 1"/>
          <p:cNvSpPr>
            <a:spLocks noGrp="1"/>
          </p:cNvSpPr>
          <p:nvPr>
            <p:ph type="ctrTitle"/>
          </p:nvPr>
        </p:nvSpPr>
        <p:spPr>
          <a:xfrm>
            <a:off x="738119" y="1483701"/>
            <a:ext cx="10871177" cy="1260000"/>
          </a:xfrm>
        </p:spPr>
        <p:txBody>
          <a:bodyPr/>
          <a:lstStyle/>
          <a:p>
            <a:r>
              <a:rPr lang="en-US" sz="6000" dirty="0"/>
              <a:t>School Subjects</a:t>
            </a:r>
          </a:p>
        </p:txBody>
      </p:sp>
      <p:sp>
        <p:nvSpPr>
          <p:cNvPr id="7" name="כותרת משנה 6"/>
          <p:cNvSpPr>
            <a:spLocks noGrp="1"/>
          </p:cNvSpPr>
          <p:nvPr>
            <p:ph type="subTitle" idx="1"/>
          </p:nvPr>
        </p:nvSpPr>
        <p:spPr>
          <a:xfrm>
            <a:off x="738117" y="2743496"/>
            <a:ext cx="10872000" cy="765200"/>
          </a:xfrm>
        </p:spPr>
        <p:txBody>
          <a:bodyPr/>
          <a:lstStyle/>
          <a:p>
            <a:r>
              <a:rPr lang="en-US" dirty="0"/>
              <a:t> </a:t>
            </a:r>
            <a:r>
              <a:rPr lang="en-US" sz="4000" dirty="0"/>
              <a:t>English - Speaking</a:t>
            </a:r>
            <a:endParaRPr lang="he-IL" dirty="0">
              <a:sym typeface="Varela Round"/>
            </a:endParaRPr>
          </a:p>
        </p:txBody>
      </p:sp>
      <p:sp>
        <p:nvSpPr>
          <p:cNvPr id="4" name="מציין מיקום תוכן 3"/>
          <p:cNvSpPr>
            <a:spLocks noGrp="1"/>
          </p:cNvSpPr>
          <p:nvPr>
            <p:ph idx="10"/>
          </p:nvPr>
        </p:nvSpPr>
        <p:spPr>
          <a:xfrm>
            <a:off x="738117" y="3473035"/>
            <a:ext cx="10872000" cy="720000"/>
          </a:xfrm>
        </p:spPr>
        <p:txBody>
          <a:bodyPr/>
          <a:lstStyle/>
          <a:p>
            <a:r>
              <a:rPr lang="en-US" sz="6000" dirty="0"/>
              <a:t>Teacher: Rivka Rosenberg</a:t>
            </a:r>
            <a:endParaRPr lang="he-IL" sz="6000"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80 Llamada rectangular redondeada"/>
          <p:cNvSpPr/>
          <p:nvPr/>
        </p:nvSpPr>
        <p:spPr>
          <a:xfrm>
            <a:off x="3934966" y="4869161"/>
            <a:ext cx="4608512" cy="446027"/>
          </a:xfrm>
          <a:prstGeom prst="wedgeRoundRectCallout">
            <a:avLst>
              <a:gd name="adj1" fmla="val 59530"/>
              <a:gd name="adj2" fmla="val 48085"/>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When</a:t>
            </a:r>
            <a:r>
              <a:rPr lang="es-ES_tradnl" sz="2800" dirty="0">
                <a:solidFill>
                  <a:prstClr val="black"/>
                </a:solidFill>
                <a:latin typeface="Calibri"/>
              </a:rPr>
              <a:t> do </a:t>
            </a:r>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a:t>
            </a:r>
            <a:r>
              <a:rPr lang="es-ES_tradnl" sz="2800" b="1" dirty="0">
                <a:solidFill>
                  <a:srgbClr val="FF0000"/>
                </a:solidFill>
                <a:latin typeface="Calibri"/>
              </a:rPr>
              <a:t>English</a:t>
            </a:r>
            <a:r>
              <a:rPr lang="es-ES_tradnl" sz="2800" dirty="0">
                <a:solidFill>
                  <a:prstClr val="black"/>
                </a:solidFill>
                <a:latin typeface="Calibri"/>
              </a:rPr>
              <a:t>?</a:t>
            </a:r>
            <a:endParaRPr lang="es-ES" sz="2800" dirty="0">
              <a:solidFill>
                <a:prstClr val="black"/>
              </a:solidFill>
              <a:latin typeface="Calibri"/>
            </a:endParaRPr>
          </a:p>
        </p:txBody>
      </p:sp>
      <p:sp>
        <p:nvSpPr>
          <p:cNvPr id="83" name="Freeform 54"/>
          <p:cNvSpPr>
            <a:spLocks/>
          </p:cNvSpPr>
          <p:nvPr/>
        </p:nvSpPr>
        <p:spPr bwMode="auto">
          <a:xfrm>
            <a:off x="2484911" y="1916833"/>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4" name="Freeform 54"/>
          <p:cNvSpPr>
            <a:spLocks/>
          </p:cNvSpPr>
          <p:nvPr/>
        </p:nvSpPr>
        <p:spPr bwMode="auto">
          <a:xfrm>
            <a:off x="9859013" y="910356"/>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2" name="1 Rectángulo redondeado"/>
          <p:cNvSpPr/>
          <p:nvPr/>
        </p:nvSpPr>
        <p:spPr>
          <a:xfrm>
            <a:off x="5231110" y="5733256"/>
            <a:ext cx="158417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es-ES_tradnl" b="1" dirty="0">
                <a:solidFill>
                  <a:prstClr val="white"/>
                </a:solidFill>
                <a:latin typeface="Calibri"/>
              </a:rPr>
              <a:t>CHECK</a:t>
            </a:r>
            <a:endParaRPr lang="es-ES" b="1" dirty="0">
              <a:solidFill>
                <a:prstClr val="white"/>
              </a:solidFill>
              <a:latin typeface="Calibri"/>
            </a:endParaRPr>
          </a:p>
        </p:txBody>
      </p:sp>
      <p:sp>
        <p:nvSpPr>
          <p:cNvPr id="82" name="81 Llamada rectangular redondeada"/>
          <p:cNvSpPr/>
          <p:nvPr/>
        </p:nvSpPr>
        <p:spPr>
          <a:xfrm>
            <a:off x="3934965" y="5467440"/>
            <a:ext cx="5147389" cy="985896"/>
          </a:xfrm>
          <a:prstGeom prst="wedgeRoundRectCallout">
            <a:avLst>
              <a:gd name="adj1" fmla="val -57909"/>
              <a:gd name="adj2" fmla="val -61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Monday</a:t>
            </a:r>
            <a:r>
              <a:rPr lang="es-ES_tradnl" sz="2800" dirty="0">
                <a:solidFill>
                  <a:prstClr val="black"/>
                </a:solidFill>
                <a:latin typeface="Calibri"/>
              </a:rPr>
              <a:t> at a </a:t>
            </a:r>
            <a:r>
              <a:rPr lang="es-ES_tradnl" sz="2800" dirty="0" err="1">
                <a:solidFill>
                  <a:prstClr val="black"/>
                </a:solidFill>
                <a:latin typeface="Calibri"/>
              </a:rPr>
              <a:t>nine</a:t>
            </a:r>
            <a:r>
              <a:rPr lang="es-ES_tradnl" sz="2800" dirty="0">
                <a:solidFill>
                  <a:prstClr val="black"/>
                </a:solidFill>
                <a:latin typeface="Calibri"/>
              </a:rPr>
              <a:t> </a:t>
            </a:r>
            <a:r>
              <a:rPr lang="es-ES_tradnl" sz="2800" dirty="0" err="1">
                <a:solidFill>
                  <a:prstClr val="black"/>
                </a:solidFill>
                <a:latin typeface="Calibri"/>
              </a:rPr>
              <a:t>fifteen</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Friday 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a:t>
            </a:r>
            <a:endParaRPr lang="es-ES" sz="2800" dirty="0">
              <a:solidFill>
                <a:prstClr val="black"/>
              </a:solidFill>
              <a:latin typeface="Calibri"/>
            </a:endParaRPr>
          </a:p>
        </p:txBody>
      </p:sp>
    </p:spTree>
    <p:extLst>
      <p:ext uri="{BB962C8B-B14F-4D97-AF65-F5344CB8AC3E}">
        <p14:creationId xmlns:p14="http://schemas.microsoft.com/office/powerpoint/2010/main" val="16624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750"/>
                                        <p:tgtEl>
                                          <p:spTgt spid="83"/>
                                        </p:tgtEl>
                                      </p:cBhvr>
                                    </p:animEffect>
                                  </p:childTnLst>
                                  <p:subTnLst>
                                    <p:audio>
                                      <p:cMediaNode>
                                        <p:cTn display="0" masterRel="sameClick">
                                          <p:stCondLst>
                                            <p:cond evt="begin" delay="0">
                                              <p:tn val="5"/>
                                            </p:cond>
                                          </p:stCondLst>
                                          <p:endCondLst>
                                            <p:cond evt="onStopAudio" delay="0">
                                              <p:tgtEl>
                                                <p:sldTgt/>
                                              </p:tgtEl>
                                            </p:cond>
                                          </p:endCondLst>
                                        </p:cTn>
                                        <p:tgtEl>
                                          <p:sndTgt r:embed="rId2" name="Trazo_lapiz.wav"/>
                                        </p:tgtEl>
                                      </p:cMediaNode>
                                    </p:audio>
                                  </p:sub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750"/>
                                        <p:tgtEl>
                                          <p:spTgt spid="84"/>
                                        </p:tgtEl>
                                      </p:cBhvr>
                                    </p:animEffect>
                                  </p:childTnLst>
                                  <p:subTnLst>
                                    <p:audio>
                                      <p:cMediaNode>
                                        <p:cTn display="0" masterRel="sameClick">
                                          <p:stCondLst>
                                            <p:cond evt="begin" delay="0">
                                              <p:tn val="9"/>
                                            </p:cond>
                                          </p:stCondLst>
                                          <p:endCondLst>
                                            <p:cond evt="onStopAudio" delay="0">
                                              <p:tgtEl>
                                                <p:sldTgt/>
                                              </p:tgtEl>
                                            </p:cond>
                                          </p:endCondLst>
                                        </p:cTn>
                                        <p:tgtEl>
                                          <p:sndTgt r:embed="rId2" name="Trazo_lapiz.wav"/>
                                        </p:tgtEl>
                                      </p:cMediaNode>
                                    </p:audio>
                                  </p:sub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1000"/>
                                        <p:tgtEl>
                                          <p:spTgt spid="82"/>
                                        </p:tgtEl>
                                      </p:cBhvr>
                                    </p:animEffect>
                                  </p:childTnLst>
                                </p:cTn>
                              </p:par>
                            </p:childTnLst>
                          </p:cTn>
                        </p:par>
                      </p:childTnLst>
                    </p:cTn>
                  </p:par>
                </p:childTnLst>
              </p:cTn>
              <p:nextCondLst>
                <p:cond evt="onClick" delay="0">
                  <p:tgtEl>
                    <p:spTgt spid="2"/>
                  </p:tgtEl>
                </p:cond>
              </p:nextCondLst>
            </p:seq>
          </p:childTnLst>
        </p:cTn>
      </p:par>
    </p:tnLst>
    <p:bldLst>
      <p:bldP spid="83" grpId="0" animBg="1"/>
      <p:bldP spid="84" grpId="0" animBg="1"/>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80 Llamada rectangular redondeada"/>
          <p:cNvSpPr/>
          <p:nvPr/>
        </p:nvSpPr>
        <p:spPr>
          <a:xfrm>
            <a:off x="3934966" y="4869161"/>
            <a:ext cx="4608512" cy="446027"/>
          </a:xfrm>
          <a:prstGeom prst="wedgeRoundRectCallout">
            <a:avLst>
              <a:gd name="adj1" fmla="val 59530"/>
              <a:gd name="adj2" fmla="val 48085"/>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When</a:t>
            </a:r>
            <a:r>
              <a:rPr lang="es-ES_tradnl" sz="2800" dirty="0">
                <a:solidFill>
                  <a:prstClr val="black"/>
                </a:solidFill>
                <a:latin typeface="Calibri"/>
              </a:rPr>
              <a:t> do </a:t>
            </a:r>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a:t>
            </a:r>
            <a:r>
              <a:rPr lang="es-ES_tradnl" sz="2800" b="1" dirty="0" err="1">
                <a:solidFill>
                  <a:srgbClr val="FF0000"/>
                </a:solidFill>
                <a:latin typeface="Calibri"/>
              </a:rPr>
              <a:t>Math</a:t>
            </a:r>
            <a:r>
              <a:rPr lang="es-ES_tradnl" sz="2800" dirty="0">
                <a:solidFill>
                  <a:prstClr val="black"/>
                </a:solidFill>
                <a:latin typeface="Calibri"/>
              </a:rPr>
              <a:t>?</a:t>
            </a:r>
            <a:endParaRPr lang="es-ES" sz="2800" dirty="0">
              <a:solidFill>
                <a:prstClr val="black"/>
              </a:solidFill>
              <a:latin typeface="Calibri"/>
            </a:endParaRPr>
          </a:p>
        </p:txBody>
      </p:sp>
      <p:sp>
        <p:nvSpPr>
          <p:cNvPr id="83" name="Freeform 54"/>
          <p:cNvSpPr>
            <a:spLocks/>
          </p:cNvSpPr>
          <p:nvPr/>
        </p:nvSpPr>
        <p:spPr bwMode="auto">
          <a:xfrm>
            <a:off x="2489682" y="934229"/>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FF00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4" name="Freeform 54"/>
          <p:cNvSpPr>
            <a:spLocks/>
          </p:cNvSpPr>
          <p:nvPr/>
        </p:nvSpPr>
        <p:spPr bwMode="auto">
          <a:xfrm>
            <a:off x="6239222" y="2852937"/>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FF00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2" name="1 Rectángulo redondeado"/>
          <p:cNvSpPr/>
          <p:nvPr/>
        </p:nvSpPr>
        <p:spPr>
          <a:xfrm>
            <a:off x="5231110" y="5733256"/>
            <a:ext cx="158417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es-ES_tradnl" b="1" dirty="0">
                <a:solidFill>
                  <a:prstClr val="white"/>
                </a:solidFill>
                <a:latin typeface="Calibri"/>
              </a:rPr>
              <a:t>CHECK</a:t>
            </a:r>
            <a:endParaRPr lang="es-ES" b="1" dirty="0">
              <a:solidFill>
                <a:prstClr val="white"/>
              </a:solidFill>
              <a:latin typeface="Calibri"/>
            </a:endParaRPr>
          </a:p>
        </p:txBody>
      </p:sp>
      <p:sp>
        <p:nvSpPr>
          <p:cNvPr id="82" name="81 Llamada rectangular redondeada"/>
          <p:cNvSpPr/>
          <p:nvPr/>
        </p:nvSpPr>
        <p:spPr>
          <a:xfrm>
            <a:off x="3934966" y="5467440"/>
            <a:ext cx="5075470" cy="985896"/>
          </a:xfrm>
          <a:prstGeom prst="wedgeRoundRectCallout">
            <a:avLst>
              <a:gd name="adj1" fmla="val -57909"/>
              <a:gd name="adj2" fmla="val -61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Monday</a:t>
            </a:r>
            <a:r>
              <a:rPr lang="es-ES_tradnl" sz="2800" dirty="0">
                <a:solidFill>
                  <a:prstClr val="black"/>
                </a:solidFill>
                <a:latin typeface="Calibri"/>
              </a:rPr>
              <a:t> 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Wednesday</a:t>
            </a:r>
            <a:r>
              <a:rPr lang="es-ES_tradnl" sz="2800" dirty="0">
                <a:solidFill>
                  <a:prstClr val="black"/>
                </a:solidFill>
                <a:latin typeface="Calibri"/>
              </a:rPr>
              <a:t> ten </a:t>
            </a:r>
            <a:r>
              <a:rPr lang="es-ES_tradnl" sz="2800" dirty="0" err="1">
                <a:solidFill>
                  <a:prstClr val="black"/>
                </a:solidFill>
                <a:latin typeface="Calibri"/>
              </a:rPr>
              <a:t>thirty</a:t>
            </a:r>
            <a:r>
              <a:rPr lang="es-ES_tradnl" sz="2800" dirty="0">
                <a:solidFill>
                  <a:prstClr val="black"/>
                </a:solidFill>
                <a:latin typeface="Calibri"/>
              </a:rPr>
              <a:t>.</a:t>
            </a:r>
            <a:endParaRPr lang="es-ES" sz="2800" dirty="0">
              <a:solidFill>
                <a:prstClr val="black"/>
              </a:solidFill>
              <a:latin typeface="Calibri"/>
            </a:endParaRPr>
          </a:p>
        </p:txBody>
      </p:sp>
    </p:spTree>
    <p:extLst>
      <p:ext uri="{BB962C8B-B14F-4D97-AF65-F5344CB8AC3E}">
        <p14:creationId xmlns:p14="http://schemas.microsoft.com/office/powerpoint/2010/main" val="29902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750"/>
                                        <p:tgtEl>
                                          <p:spTgt spid="83"/>
                                        </p:tgtEl>
                                      </p:cBhvr>
                                    </p:animEffect>
                                  </p:childTnLst>
                                  <p:subTnLst>
                                    <p:audio>
                                      <p:cMediaNode>
                                        <p:cTn display="0" masterRel="sameClick">
                                          <p:stCondLst>
                                            <p:cond evt="begin" delay="0">
                                              <p:tn val="5"/>
                                            </p:cond>
                                          </p:stCondLst>
                                          <p:endCondLst>
                                            <p:cond evt="onStopAudio" delay="0">
                                              <p:tgtEl>
                                                <p:sldTgt/>
                                              </p:tgtEl>
                                            </p:cond>
                                          </p:endCondLst>
                                        </p:cTn>
                                        <p:tgtEl>
                                          <p:sndTgt r:embed="rId2" name="Trazo_lapiz.wav"/>
                                        </p:tgtEl>
                                      </p:cMediaNode>
                                    </p:audio>
                                  </p:sub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750"/>
                                        <p:tgtEl>
                                          <p:spTgt spid="84"/>
                                        </p:tgtEl>
                                      </p:cBhvr>
                                    </p:animEffect>
                                  </p:childTnLst>
                                  <p:subTnLst>
                                    <p:audio>
                                      <p:cMediaNode>
                                        <p:cTn display="0" masterRel="sameClick">
                                          <p:stCondLst>
                                            <p:cond evt="begin" delay="0">
                                              <p:tn val="9"/>
                                            </p:cond>
                                          </p:stCondLst>
                                          <p:endCondLst>
                                            <p:cond evt="onStopAudio" delay="0">
                                              <p:tgtEl>
                                                <p:sldTgt/>
                                              </p:tgtEl>
                                            </p:cond>
                                          </p:endCondLst>
                                        </p:cTn>
                                        <p:tgtEl>
                                          <p:sndTgt r:embed="rId2" name="Trazo_lapiz.wav"/>
                                        </p:tgtEl>
                                      </p:cMediaNode>
                                    </p:audio>
                                  </p:sub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1000"/>
                                        <p:tgtEl>
                                          <p:spTgt spid="82"/>
                                        </p:tgtEl>
                                      </p:cBhvr>
                                    </p:animEffect>
                                  </p:childTnLst>
                                </p:cTn>
                              </p:par>
                            </p:childTnLst>
                          </p:cTn>
                        </p:par>
                      </p:childTnLst>
                    </p:cTn>
                  </p:par>
                </p:childTnLst>
              </p:cTn>
              <p:nextCondLst>
                <p:cond evt="onClick" delay="0">
                  <p:tgtEl>
                    <p:spTgt spid="2"/>
                  </p:tgtEl>
                </p:cond>
              </p:nextCondLst>
            </p:seq>
          </p:childTnLst>
        </p:cTn>
      </p:par>
    </p:tnLst>
    <p:bldLst>
      <p:bldP spid="83" grpId="0" animBg="1"/>
      <p:bldP spid="84" grpId="0" animBg="1"/>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80 Llamada rectangular redondeada"/>
          <p:cNvSpPr/>
          <p:nvPr/>
        </p:nvSpPr>
        <p:spPr>
          <a:xfrm>
            <a:off x="3934966" y="4869161"/>
            <a:ext cx="4608512" cy="446027"/>
          </a:xfrm>
          <a:prstGeom prst="wedgeRoundRectCallout">
            <a:avLst>
              <a:gd name="adj1" fmla="val 59530"/>
              <a:gd name="adj2" fmla="val 48085"/>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When</a:t>
            </a:r>
            <a:r>
              <a:rPr lang="es-ES_tradnl" sz="2800" dirty="0">
                <a:solidFill>
                  <a:prstClr val="black"/>
                </a:solidFill>
                <a:latin typeface="Calibri"/>
              </a:rPr>
              <a:t> do </a:t>
            </a:r>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a:t>
            </a:r>
            <a:r>
              <a:rPr lang="es-ES_tradnl" sz="2800" b="1" dirty="0">
                <a:solidFill>
                  <a:srgbClr val="FF0000"/>
                </a:solidFill>
                <a:latin typeface="Calibri"/>
              </a:rPr>
              <a:t>Art</a:t>
            </a:r>
            <a:r>
              <a:rPr lang="es-ES_tradnl" sz="2800" dirty="0">
                <a:solidFill>
                  <a:prstClr val="black"/>
                </a:solidFill>
                <a:latin typeface="Calibri"/>
              </a:rPr>
              <a:t>?</a:t>
            </a:r>
            <a:endParaRPr lang="es-ES" sz="2800" dirty="0">
              <a:solidFill>
                <a:prstClr val="black"/>
              </a:solidFill>
              <a:latin typeface="Calibri"/>
            </a:endParaRPr>
          </a:p>
        </p:txBody>
      </p:sp>
      <p:sp>
        <p:nvSpPr>
          <p:cNvPr id="83" name="Freeform 54"/>
          <p:cNvSpPr>
            <a:spLocks/>
          </p:cNvSpPr>
          <p:nvPr/>
        </p:nvSpPr>
        <p:spPr bwMode="auto">
          <a:xfrm>
            <a:off x="2433961" y="3771415"/>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FF00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4" name="Freeform 54"/>
          <p:cNvSpPr>
            <a:spLocks/>
          </p:cNvSpPr>
          <p:nvPr/>
        </p:nvSpPr>
        <p:spPr bwMode="auto">
          <a:xfrm>
            <a:off x="9992578" y="1867777"/>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FF00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2" name="1 Rectángulo redondeado"/>
          <p:cNvSpPr/>
          <p:nvPr/>
        </p:nvSpPr>
        <p:spPr>
          <a:xfrm>
            <a:off x="5231110" y="5733256"/>
            <a:ext cx="158417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es-ES_tradnl" b="1" dirty="0">
                <a:solidFill>
                  <a:prstClr val="white"/>
                </a:solidFill>
                <a:latin typeface="Calibri"/>
              </a:rPr>
              <a:t>CHECK</a:t>
            </a:r>
            <a:endParaRPr lang="es-ES" b="1" dirty="0">
              <a:solidFill>
                <a:prstClr val="white"/>
              </a:solidFill>
              <a:latin typeface="Calibri"/>
            </a:endParaRPr>
          </a:p>
        </p:txBody>
      </p:sp>
      <p:sp>
        <p:nvSpPr>
          <p:cNvPr id="82" name="81 Llamada rectangular redondeada"/>
          <p:cNvSpPr/>
          <p:nvPr/>
        </p:nvSpPr>
        <p:spPr>
          <a:xfrm>
            <a:off x="3934965" y="5467440"/>
            <a:ext cx="5435065" cy="985896"/>
          </a:xfrm>
          <a:prstGeom prst="wedgeRoundRectCallout">
            <a:avLst>
              <a:gd name="adj1" fmla="val -57909"/>
              <a:gd name="adj2" fmla="val -61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Monday</a:t>
            </a:r>
            <a:r>
              <a:rPr lang="es-ES_tradnl" sz="2800" dirty="0">
                <a:solidFill>
                  <a:prstClr val="black"/>
                </a:solidFill>
                <a:latin typeface="Calibri"/>
              </a:rPr>
              <a:t> at eleven </a:t>
            </a:r>
            <a:r>
              <a:rPr lang="es-ES_tradnl" sz="2800" dirty="0" err="1">
                <a:solidFill>
                  <a:prstClr val="black"/>
                </a:solidFill>
                <a:latin typeface="Calibri"/>
              </a:rPr>
              <a:t>twenty</a:t>
            </a:r>
            <a:r>
              <a:rPr lang="es-ES_tradnl" sz="2800" dirty="0">
                <a:solidFill>
                  <a:prstClr val="black"/>
                </a:solidFill>
                <a:latin typeface="Calibri"/>
              </a:rPr>
              <a:t> </a:t>
            </a:r>
            <a:r>
              <a:rPr lang="es-ES_tradnl" sz="2800" dirty="0" err="1">
                <a:solidFill>
                  <a:prstClr val="black"/>
                </a:solidFill>
                <a:latin typeface="Calibri"/>
              </a:rPr>
              <a:t>five</a:t>
            </a:r>
            <a:r>
              <a:rPr lang="es-ES_tradnl" sz="2800" dirty="0">
                <a:solidFill>
                  <a:prstClr val="black"/>
                </a:solidFill>
                <a:latin typeface="Calibri"/>
              </a:rPr>
              <a:t>, and </a:t>
            </a:r>
            <a:r>
              <a:rPr lang="es-ES_tradnl" sz="2800" dirty="0" err="1">
                <a:solidFill>
                  <a:prstClr val="black"/>
                </a:solidFill>
                <a:latin typeface="Calibri"/>
              </a:rPr>
              <a:t>on</a:t>
            </a:r>
            <a:r>
              <a:rPr lang="es-ES_tradnl" sz="2800" dirty="0">
                <a:solidFill>
                  <a:prstClr val="black"/>
                </a:solidFill>
                <a:latin typeface="Calibri"/>
              </a:rPr>
              <a:t> Friday at a </a:t>
            </a:r>
            <a:r>
              <a:rPr lang="es-ES_tradnl" sz="2800" dirty="0" err="1">
                <a:solidFill>
                  <a:prstClr val="black"/>
                </a:solidFill>
                <a:latin typeface="Calibri"/>
              </a:rPr>
              <a:t>nine</a:t>
            </a:r>
            <a:r>
              <a:rPr lang="es-ES_tradnl" sz="2800" dirty="0">
                <a:solidFill>
                  <a:prstClr val="black"/>
                </a:solidFill>
                <a:latin typeface="Calibri"/>
              </a:rPr>
              <a:t> </a:t>
            </a:r>
            <a:r>
              <a:rPr lang="es-ES_tradnl" sz="2800" dirty="0" err="1">
                <a:solidFill>
                  <a:prstClr val="black"/>
                </a:solidFill>
                <a:latin typeface="Calibri"/>
              </a:rPr>
              <a:t>fifteen</a:t>
            </a:r>
            <a:r>
              <a:rPr lang="es-ES_tradnl" sz="2800" dirty="0">
                <a:solidFill>
                  <a:prstClr val="black"/>
                </a:solidFill>
                <a:latin typeface="Calibri"/>
              </a:rPr>
              <a:t>.</a:t>
            </a:r>
            <a:endParaRPr lang="es-ES" sz="2800" dirty="0">
              <a:solidFill>
                <a:prstClr val="black"/>
              </a:solidFill>
              <a:latin typeface="Calibri"/>
            </a:endParaRPr>
          </a:p>
        </p:txBody>
      </p:sp>
    </p:spTree>
    <p:extLst>
      <p:ext uri="{BB962C8B-B14F-4D97-AF65-F5344CB8AC3E}">
        <p14:creationId xmlns:p14="http://schemas.microsoft.com/office/powerpoint/2010/main" val="41877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750"/>
                                        <p:tgtEl>
                                          <p:spTgt spid="83"/>
                                        </p:tgtEl>
                                      </p:cBhvr>
                                    </p:animEffect>
                                  </p:childTnLst>
                                  <p:subTnLst>
                                    <p:audio>
                                      <p:cMediaNode>
                                        <p:cTn display="0" masterRel="sameClick">
                                          <p:stCondLst>
                                            <p:cond evt="begin" delay="0">
                                              <p:tn val="5"/>
                                            </p:cond>
                                          </p:stCondLst>
                                          <p:endCondLst>
                                            <p:cond evt="onStopAudio" delay="0">
                                              <p:tgtEl>
                                                <p:sldTgt/>
                                              </p:tgtEl>
                                            </p:cond>
                                          </p:endCondLst>
                                        </p:cTn>
                                        <p:tgtEl>
                                          <p:sndTgt r:embed="rId2" name="Trazo_lapiz.wav"/>
                                        </p:tgtEl>
                                      </p:cMediaNode>
                                    </p:audio>
                                  </p:sub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750"/>
                                        <p:tgtEl>
                                          <p:spTgt spid="84"/>
                                        </p:tgtEl>
                                      </p:cBhvr>
                                    </p:animEffect>
                                  </p:childTnLst>
                                  <p:subTnLst>
                                    <p:audio>
                                      <p:cMediaNode>
                                        <p:cTn display="0" masterRel="sameClick">
                                          <p:stCondLst>
                                            <p:cond evt="begin" delay="0">
                                              <p:tn val="9"/>
                                            </p:cond>
                                          </p:stCondLst>
                                          <p:endCondLst>
                                            <p:cond evt="onStopAudio" delay="0">
                                              <p:tgtEl>
                                                <p:sldTgt/>
                                              </p:tgtEl>
                                            </p:cond>
                                          </p:endCondLst>
                                        </p:cTn>
                                        <p:tgtEl>
                                          <p:sndTgt r:embed="rId2" name="Trazo_lapiz.wav"/>
                                        </p:tgtEl>
                                      </p:cMediaNode>
                                    </p:audio>
                                  </p:sub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1000"/>
                                        <p:tgtEl>
                                          <p:spTgt spid="82"/>
                                        </p:tgtEl>
                                      </p:cBhvr>
                                    </p:animEffect>
                                  </p:childTnLst>
                                </p:cTn>
                              </p:par>
                            </p:childTnLst>
                          </p:cTn>
                        </p:par>
                      </p:childTnLst>
                    </p:cTn>
                  </p:par>
                </p:childTnLst>
              </p:cTn>
              <p:nextCondLst>
                <p:cond evt="onClick" delay="0">
                  <p:tgtEl>
                    <p:spTgt spid="2"/>
                  </p:tgtEl>
                </p:cond>
              </p:nextCondLst>
            </p:seq>
          </p:childTnLst>
        </p:cTn>
      </p:par>
    </p:tnLst>
    <p:bldLst>
      <p:bldP spid="83" grpId="0" animBg="1"/>
      <p:bldP spid="84" grpId="0" animBg="1"/>
      <p:bldP spid="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80 Llamada rectangular redondeada"/>
          <p:cNvSpPr/>
          <p:nvPr/>
        </p:nvSpPr>
        <p:spPr>
          <a:xfrm>
            <a:off x="3934966" y="4869161"/>
            <a:ext cx="4608512" cy="446027"/>
          </a:xfrm>
          <a:prstGeom prst="wedgeRoundRectCallout">
            <a:avLst>
              <a:gd name="adj1" fmla="val 59530"/>
              <a:gd name="adj2" fmla="val 48085"/>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When</a:t>
            </a:r>
            <a:r>
              <a:rPr lang="es-ES_tradnl" sz="2800" dirty="0">
                <a:solidFill>
                  <a:prstClr val="black"/>
                </a:solidFill>
                <a:latin typeface="Calibri"/>
              </a:rPr>
              <a:t> do </a:t>
            </a:r>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a:t>
            </a:r>
            <a:r>
              <a:rPr lang="es-ES_tradnl" sz="2800" b="1" dirty="0" err="1">
                <a:solidFill>
                  <a:srgbClr val="FF0000"/>
                </a:solidFill>
                <a:latin typeface="Calibri"/>
              </a:rPr>
              <a:t>Literature</a:t>
            </a:r>
            <a:r>
              <a:rPr lang="es-ES_tradnl" sz="2800" dirty="0">
                <a:solidFill>
                  <a:prstClr val="black"/>
                </a:solidFill>
                <a:latin typeface="Calibri"/>
              </a:rPr>
              <a:t>?</a:t>
            </a:r>
            <a:endParaRPr lang="es-ES" sz="2800" dirty="0">
              <a:solidFill>
                <a:prstClr val="black"/>
              </a:solidFill>
              <a:latin typeface="Calibri"/>
            </a:endParaRPr>
          </a:p>
        </p:txBody>
      </p:sp>
      <p:sp>
        <p:nvSpPr>
          <p:cNvPr id="83" name="Freeform 54"/>
          <p:cNvSpPr>
            <a:spLocks/>
          </p:cNvSpPr>
          <p:nvPr/>
        </p:nvSpPr>
        <p:spPr bwMode="auto">
          <a:xfrm>
            <a:off x="4114776" y="1002962"/>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FF00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84" name="Freeform 54"/>
          <p:cNvSpPr>
            <a:spLocks/>
          </p:cNvSpPr>
          <p:nvPr/>
        </p:nvSpPr>
        <p:spPr bwMode="auto">
          <a:xfrm>
            <a:off x="7931199" y="1002962"/>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FF00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2" name="1 Rectángulo redondeado"/>
          <p:cNvSpPr/>
          <p:nvPr/>
        </p:nvSpPr>
        <p:spPr>
          <a:xfrm>
            <a:off x="5231110" y="5733256"/>
            <a:ext cx="158417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es-ES_tradnl" b="1" dirty="0">
                <a:solidFill>
                  <a:prstClr val="white"/>
                </a:solidFill>
                <a:latin typeface="Calibri"/>
              </a:rPr>
              <a:t>CHECK</a:t>
            </a:r>
            <a:endParaRPr lang="es-ES" b="1" dirty="0">
              <a:solidFill>
                <a:prstClr val="white"/>
              </a:solidFill>
              <a:latin typeface="Calibri"/>
            </a:endParaRPr>
          </a:p>
        </p:txBody>
      </p:sp>
      <p:sp>
        <p:nvSpPr>
          <p:cNvPr id="82" name="81 Llamada rectangular redondeada"/>
          <p:cNvSpPr/>
          <p:nvPr/>
        </p:nvSpPr>
        <p:spPr>
          <a:xfrm>
            <a:off x="3934966" y="5467440"/>
            <a:ext cx="4608512" cy="985896"/>
          </a:xfrm>
          <a:prstGeom prst="wedgeRoundRectCallout">
            <a:avLst>
              <a:gd name="adj1" fmla="val -57909"/>
              <a:gd name="adj2" fmla="val -61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On</a:t>
            </a:r>
            <a:r>
              <a:rPr lang="es-ES_tradnl" sz="2800" dirty="0">
                <a:solidFill>
                  <a:prstClr val="black"/>
                </a:solidFill>
                <a:latin typeface="Calibri"/>
              </a:rPr>
              <a:t> </a:t>
            </a:r>
            <a:r>
              <a:rPr lang="es-ES_tradnl" sz="2800" dirty="0" err="1">
                <a:solidFill>
                  <a:prstClr val="black"/>
                </a:solidFill>
                <a:latin typeface="Calibri"/>
              </a:rPr>
              <a:t>Tuesday</a:t>
            </a:r>
            <a:r>
              <a:rPr lang="es-ES_tradnl" sz="2800" dirty="0">
                <a:solidFill>
                  <a:prstClr val="black"/>
                </a:solidFill>
                <a:latin typeface="Calibri"/>
              </a:rPr>
              <a:t> and </a:t>
            </a:r>
            <a:r>
              <a:rPr lang="es-ES_tradnl" sz="2800" dirty="0" err="1">
                <a:solidFill>
                  <a:prstClr val="black"/>
                </a:solidFill>
                <a:latin typeface="Calibri"/>
              </a:rPr>
              <a:t>Thursday</a:t>
            </a:r>
            <a:r>
              <a:rPr lang="es-ES_tradnl" sz="2800" dirty="0">
                <a:solidFill>
                  <a:prstClr val="black"/>
                </a:solidFill>
                <a:latin typeface="Calibri"/>
              </a:rPr>
              <a:t> </a:t>
            </a:r>
          </a:p>
          <a:p>
            <a:pPr algn="ctr" rtl="0"/>
            <a:r>
              <a:rPr lang="es-ES_tradnl" sz="2800" dirty="0">
                <a:solidFill>
                  <a:prstClr val="black"/>
                </a:solidFill>
                <a:latin typeface="Calibri"/>
              </a:rPr>
              <a:t>at </a:t>
            </a:r>
            <a:r>
              <a:rPr lang="es-ES_tradnl" sz="2800" dirty="0" err="1">
                <a:solidFill>
                  <a:prstClr val="black"/>
                </a:solidFill>
                <a:latin typeface="Calibri"/>
              </a:rPr>
              <a:t>eight</a:t>
            </a:r>
            <a:r>
              <a:rPr lang="es-ES_tradnl" sz="2800" dirty="0">
                <a:solidFill>
                  <a:prstClr val="black"/>
                </a:solidFill>
                <a:latin typeface="Calibri"/>
              </a:rPr>
              <a:t> </a:t>
            </a:r>
            <a:r>
              <a:rPr lang="es-ES_tradnl" sz="2800" dirty="0" err="1">
                <a:solidFill>
                  <a:prstClr val="black"/>
                </a:solidFill>
                <a:latin typeface="Calibri"/>
              </a:rPr>
              <a:t>twenty</a:t>
            </a:r>
            <a:r>
              <a:rPr lang="es-ES_tradnl" sz="2800" dirty="0">
                <a:solidFill>
                  <a:prstClr val="black"/>
                </a:solidFill>
                <a:latin typeface="Calibri"/>
              </a:rPr>
              <a:t>.</a:t>
            </a:r>
            <a:endParaRPr lang="es-ES" sz="2800" dirty="0">
              <a:solidFill>
                <a:prstClr val="black"/>
              </a:solidFill>
              <a:latin typeface="Calibri"/>
            </a:endParaRPr>
          </a:p>
        </p:txBody>
      </p:sp>
    </p:spTree>
    <p:extLst>
      <p:ext uri="{BB962C8B-B14F-4D97-AF65-F5344CB8AC3E}">
        <p14:creationId xmlns:p14="http://schemas.microsoft.com/office/powerpoint/2010/main" val="40550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750"/>
                                        <p:tgtEl>
                                          <p:spTgt spid="83"/>
                                        </p:tgtEl>
                                      </p:cBhvr>
                                    </p:animEffect>
                                  </p:childTnLst>
                                  <p:subTnLst>
                                    <p:audio>
                                      <p:cMediaNode>
                                        <p:cTn display="0" masterRel="sameClick">
                                          <p:stCondLst>
                                            <p:cond evt="begin" delay="0">
                                              <p:tn val="5"/>
                                            </p:cond>
                                          </p:stCondLst>
                                          <p:endCondLst>
                                            <p:cond evt="onStopAudio" delay="0">
                                              <p:tgtEl>
                                                <p:sldTgt/>
                                              </p:tgtEl>
                                            </p:cond>
                                          </p:endCondLst>
                                        </p:cTn>
                                        <p:tgtEl>
                                          <p:sndTgt r:embed="rId2" name="Trazo_lapiz.wav"/>
                                        </p:tgtEl>
                                      </p:cMediaNode>
                                    </p:audio>
                                  </p:sub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heel(1)">
                                      <p:cBhvr>
                                        <p:cTn id="11" dur="750"/>
                                        <p:tgtEl>
                                          <p:spTgt spid="84"/>
                                        </p:tgtEl>
                                      </p:cBhvr>
                                    </p:animEffect>
                                  </p:childTnLst>
                                  <p:subTnLst>
                                    <p:audio>
                                      <p:cMediaNode>
                                        <p:cTn display="0" masterRel="sameClick">
                                          <p:stCondLst>
                                            <p:cond evt="begin" delay="0">
                                              <p:tn val="9"/>
                                            </p:cond>
                                          </p:stCondLst>
                                          <p:endCondLst>
                                            <p:cond evt="onStopAudio" delay="0">
                                              <p:tgtEl>
                                                <p:sldTgt/>
                                              </p:tgtEl>
                                            </p:cond>
                                          </p:endCondLst>
                                        </p:cTn>
                                        <p:tgtEl>
                                          <p:sndTgt r:embed="rId2" name="Trazo_lapiz.wav"/>
                                        </p:tgtEl>
                                      </p:cMediaNode>
                                    </p:audio>
                                  </p:sub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1000"/>
                                        <p:tgtEl>
                                          <p:spTgt spid="82"/>
                                        </p:tgtEl>
                                      </p:cBhvr>
                                    </p:animEffect>
                                  </p:childTnLst>
                                </p:cTn>
                              </p:par>
                            </p:childTnLst>
                          </p:cTn>
                        </p:par>
                      </p:childTnLst>
                    </p:cTn>
                  </p:par>
                </p:childTnLst>
              </p:cTn>
              <p:nextCondLst>
                <p:cond evt="onClick" delay="0">
                  <p:tgtEl>
                    <p:spTgt spid="2"/>
                  </p:tgtEl>
                </p:cond>
              </p:nextCondLst>
            </p:seq>
          </p:childTnLst>
        </p:cTn>
      </p:par>
    </p:tnLst>
    <p:bldLst>
      <p:bldP spid="83" grpId="0" animBg="1"/>
      <p:bldP spid="84" grpId="0" animBg="1"/>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80 Llamada rectangular redondeada"/>
          <p:cNvSpPr/>
          <p:nvPr/>
        </p:nvSpPr>
        <p:spPr>
          <a:xfrm>
            <a:off x="3755158" y="4869161"/>
            <a:ext cx="4932337" cy="446027"/>
          </a:xfrm>
          <a:prstGeom prst="wedgeRoundRectCallout">
            <a:avLst>
              <a:gd name="adj1" fmla="val 59530"/>
              <a:gd name="adj2" fmla="val 48085"/>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When</a:t>
            </a:r>
            <a:r>
              <a:rPr lang="es-ES_tradnl" sz="2800" dirty="0">
                <a:solidFill>
                  <a:prstClr val="black"/>
                </a:solidFill>
                <a:latin typeface="Calibri"/>
              </a:rPr>
              <a:t> do </a:t>
            </a:r>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a:t>
            </a:r>
            <a:r>
              <a:rPr lang="es-ES_tradnl" sz="2800" b="1" dirty="0">
                <a:solidFill>
                  <a:srgbClr val="FF0000"/>
                </a:solidFill>
                <a:latin typeface="Calibri"/>
              </a:rPr>
              <a:t>Music</a:t>
            </a:r>
            <a:r>
              <a:rPr lang="es-ES_tradnl" sz="2800" dirty="0">
                <a:solidFill>
                  <a:prstClr val="black"/>
                </a:solidFill>
                <a:latin typeface="Calibri"/>
              </a:rPr>
              <a:t>?</a:t>
            </a:r>
            <a:endParaRPr lang="es-ES" sz="2800" dirty="0">
              <a:solidFill>
                <a:prstClr val="black"/>
              </a:solidFill>
              <a:latin typeface="Calibri"/>
            </a:endParaRPr>
          </a:p>
        </p:txBody>
      </p:sp>
      <p:sp>
        <p:nvSpPr>
          <p:cNvPr id="83" name="Freeform 54"/>
          <p:cNvSpPr>
            <a:spLocks/>
          </p:cNvSpPr>
          <p:nvPr/>
        </p:nvSpPr>
        <p:spPr bwMode="auto">
          <a:xfrm>
            <a:off x="10056068" y="2810808"/>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2" name="1 Rectángulo redondeado"/>
          <p:cNvSpPr/>
          <p:nvPr/>
        </p:nvSpPr>
        <p:spPr>
          <a:xfrm>
            <a:off x="5231110" y="5733256"/>
            <a:ext cx="158417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es-ES_tradnl" b="1" dirty="0">
                <a:solidFill>
                  <a:prstClr val="white"/>
                </a:solidFill>
                <a:latin typeface="Calibri"/>
              </a:rPr>
              <a:t>CHECK</a:t>
            </a:r>
            <a:endParaRPr lang="es-ES" b="1" dirty="0">
              <a:solidFill>
                <a:prstClr val="white"/>
              </a:solidFill>
              <a:latin typeface="Calibri"/>
            </a:endParaRPr>
          </a:p>
        </p:txBody>
      </p:sp>
      <p:sp>
        <p:nvSpPr>
          <p:cNvPr id="82" name="81 Llamada rectangular redondeada"/>
          <p:cNvSpPr/>
          <p:nvPr/>
        </p:nvSpPr>
        <p:spPr>
          <a:xfrm>
            <a:off x="3755158" y="5467440"/>
            <a:ext cx="4788321" cy="985896"/>
          </a:xfrm>
          <a:prstGeom prst="wedgeRoundRectCallout">
            <a:avLst>
              <a:gd name="adj1" fmla="val -57909"/>
              <a:gd name="adj2" fmla="val -61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3200" dirty="0" err="1">
                <a:solidFill>
                  <a:prstClr val="black"/>
                </a:solidFill>
                <a:latin typeface="Calibri"/>
              </a:rPr>
              <a:t>On</a:t>
            </a:r>
            <a:r>
              <a:rPr lang="es-ES_tradnl" sz="3200" dirty="0">
                <a:solidFill>
                  <a:prstClr val="black"/>
                </a:solidFill>
                <a:latin typeface="Calibri"/>
              </a:rPr>
              <a:t> Friday at ten </a:t>
            </a:r>
            <a:r>
              <a:rPr lang="es-ES_tradnl" sz="3200" dirty="0" err="1">
                <a:solidFill>
                  <a:prstClr val="black"/>
                </a:solidFill>
                <a:latin typeface="Calibri"/>
              </a:rPr>
              <a:t>thirty</a:t>
            </a:r>
            <a:r>
              <a:rPr lang="es-ES_tradnl" sz="3200" dirty="0">
                <a:solidFill>
                  <a:prstClr val="black"/>
                </a:solidFill>
                <a:latin typeface="Calibri"/>
              </a:rPr>
              <a:t>.</a:t>
            </a:r>
            <a:endParaRPr lang="es-ES" sz="3200" dirty="0">
              <a:solidFill>
                <a:prstClr val="black"/>
              </a:solidFill>
              <a:latin typeface="Calibri"/>
            </a:endParaRPr>
          </a:p>
        </p:txBody>
      </p:sp>
    </p:spTree>
    <p:extLst>
      <p:ext uri="{BB962C8B-B14F-4D97-AF65-F5344CB8AC3E}">
        <p14:creationId xmlns:p14="http://schemas.microsoft.com/office/powerpoint/2010/main" val="37468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750"/>
                                        <p:tgtEl>
                                          <p:spTgt spid="83"/>
                                        </p:tgtEl>
                                      </p:cBhvr>
                                    </p:animEffect>
                                  </p:childTnLst>
                                  <p:subTnLst>
                                    <p:audio>
                                      <p:cMediaNode>
                                        <p:cTn display="0" masterRel="sameClick">
                                          <p:stCondLst>
                                            <p:cond evt="begin" delay="0">
                                              <p:tn val="5"/>
                                            </p:cond>
                                          </p:stCondLst>
                                          <p:endCondLst>
                                            <p:cond evt="onStopAudio" delay="0">
                                              <p:tgtEl>
                                                <p:sldTgt/>
                                              </p:tgtEl>
                                            </p:cond>
                                          </p:endCondLst>
                                        </p:cTn>
                                        <p:tgtEl>
                                          <p:sndTgt r:embed="rId2" name="Trazo_lapiz.wav"/>
                                        </p:tgtEl>
                                      </p:cMediaNode>
                                    </p:audio>
                                  </p:sub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1000"/>
                                        <p:tgtEl>
                                          <p:spTgt spid="82"/>
                                        </p:tgtEl>
                                      </p:cBhvr>
                                    </p:animEffect>
                                  </p:childTnLst>
                                </p:cTn>
                              </p:par>
                            </p:childTnLst>
                          </p:cTn>
                        </p:par>
                      </p:childTnLst>
                    </p:cTn>
                  </p:par>
                </p:childTnLst>
              </p:cTn>
              <p:nextCondLst>
                <p:cond evt="onClick" delay="0">
                  <p:tgtEl>
                    <p:spTgt spid="2"/>
                  </p:tgtEl>
                </p:cond>
              </p:nextCondLst>
            </p:seq>
          </p:childTnLst>
        </p:cTn>
      </p:par>
    </p:tnLst>
    <p:bldLst>
      <p:bldP spid="83" grpId="0" animBg="1"/>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80 Llamada rectangular redondeada"/>
          <p:cNvSpPr/>
          <p:nvPr/>
        </p:nvSpPr>
        <p:spPr>
          <a:xfrm>
            <a:off x="3755158" y="4869161"/>
            <a:ext cx="4932337" cy="446027"/>
          </a:xfrm>
          <a:prstGeom prst="wedgeRoundRectCallout">
            <a:avLst>
              <a:gd name="adj1" fmla="val 59530"/>
              <a:gd name="adj2" fmla="val 48085"/>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2800" dirty="0" err="1">
                <a:solidFill>
                  <a:prstClr val="black"/>
                </a:solidFill>
                <a:latin typeface="Calibri"/>
              </a:rPr>
              <a:t>When</a:t>
            </a:r>
            <a:r>
              <a:rPr lang="es-ES_tradnl" sz="2800" dirty="0">
                <a:solidFill>
                  <a:prstClr val="black"/>
                </a:solidFill>
                <a:latin typeface="Calibri"/>
              </a:rPr>
              <a:t> do </a:t>
            </a:r>
            <a:r>
              <a:rPr lang="es-ES_tradnl" sz="2800" dirty="0" err="1">
                <a:solidFill>
                  <a:prstClr val="black"/>
                </a:solidFill>
                <a:latin typeface="Calibri"/>
              </a:rPr>
              <a:t>we</a:t>
            </a:r>
            <a:r>
              <a:rPr lang="es-ES_tradnl" sz="2800" dirty="0">
                <a:solidFill>
                  <a:prstClr val="black"/>
                </a:solidFill>
                <a:latin typeface="Calibri"/>
              </a:rPr>
              <a:t> </a:t>
            </a:r>
            <a:r>
              <a:rPr lang="es-ES_tradnl" sz="2800" dirty="0" err="1">
                <a:solidFill>
                  <a:prstClr val="black"/>
                </a:solidFill>
                <a:latin typeface="Calibri"/>
              </a:rPr>
              <a:t>have</a:t>
            </a:r>
            <a:r>
              <a:rPr lang="es-ES_tradnl" sz="2800" dirty="0">
                <a:solidFill>
                  <a:prstClr val="black"/>
                </a:solidFill>
                <a:latin typeface="Calibri"/>
              </a:rPr>
              <a:t> </a:t>
            </a:r>
            <a:r>
              <a:rPr lang="es-ES_tradnl" sz="2800" b="1" dirty="0" err="1">
                <a:solidFill>
                  <a:srgbClr val="FF0000"/>
                </a:solidFill>
                <a:latin typeface="Calibri"/>
              </a:rPr>
              <a:t>Computers</a:t>
            </a:r>
            <a:r>
              <a:rPr lang="es-ES_tradnl" sz="2800" dirty="0">
                <a:solidFill>
                  <a:prstClr val="black"/>
                </a:solidFill>
                <a:latin typeface="Calibri"/>
              </a:rPr>
              <a:t>?</a:t>
            </a:r>
            <a:endParaRPr lang="es-ES" sz="2800" dirty="0">
              <a:solidFill>
                <a:prstClr val="black"/>
              </a:solidFill>
              <a:latin typeface="Calibri"/>
            </a:endParaRPr>
          </a:p>
        </p:txBody>
      </p:sp>
      <p:sp>
        <p:nvSpPr>
          <p:cNvPr id="83" name="Freeform 54"/>
          <p:cNvSpPr>
            <a:spLocks/>
          </p:cNvSpPr>
          <p:nvPr/>
        </p:nvSpPr>
        <p:spPr bwMode="auto">
          <a:xfrm>
            <a:off x="4331154" y="3771766"/>
            <a:ext cx="1224558" cy="1079699"/>
          </a:xfrm>
          <a:custGeom>
            <a:avLst/>
            <a:gdLst>
              <a:gd name="T0" fmla="*/ 2147483647 w 816"/>
              <a:gd name="T1" fmla="*/ 2147483647 h 540"/>
              <a:gd name="T2" fmla="*/ 2147483647 w 816"/>
              <a:gd name="T3" fmla="*/ 2147483647 h 540"/>
              <a:gd name="T4" fmla="*/ 2147483647 w 816"/>
              <a:gd name="T5" fmla="*/ 2147483647 h 540"/>
              <a:gd name="T6" fmla="*/ 2147483647 w 816"/>
              <a:gd name="T7" fmla="*/ 2147483647 h 540"/>
              <a:gd name="T8" fmla="*/ 2147483647 w 816"/>
              <a:gd name="T9" fmla="*/ 2147483647 h 540"/>
              <a:gd name="T10" fmla="*/ 2147483647 w 816"/>
              <a:gd name="T11" fmla="*/ 2147483647 h 540"/>
              <a:gd name="T12" fmla="*/ 2147483647 w 816"/>
              <a:gd name="T13" fmla="*/ 2147483647 h 540"/>
              <a:gd name="T14" fmla="*/ 2147483647 w 816"/>
              <a:gd name="T15" fmla="*/ 2147483647 h 540"/>
              <a:gd name="T16" fmla="*/ 2147483647 w 816"/>
              <a:gd name="T17" fmla="*/ 2147483647 h 540"/>
              <a:gd name="T18" fmla="*/ 2147483647 w 816"/>
              <a:gd name="T19" fmla="*/ 2147483647 h 540"/>
              <a:gd name="T20" fmla="*/ 2147483647 w 816"/>
              <a:gd name="T21" fmla="*/ 2147483647 h 540"/>
              <a:gd name="T22" fmla="*/ 2147483647 w 816"/>
              <a:gd name="T23" fmla="*/ 2147483647 h 540"/>
              <a:gd name="T24" fmla="*/ 2147483647 w 816"/>
              <a:gd name="T25" fmla="*/ 2147483647 h 540"/>
              <a:gd name="T26" fmla="*/ 2147483647 w 816"/>
              <a:gd name="T27" fmla="*/ 2147483647 h 540"/>
              <a:gd name="T28" fmla="*/ 2147483647 w 816"/>
              <a:gd name="T29" fmla="*/ 2147483647 h 540"/>
              <a:gd name="T30" fmla="*/ 2147483647 w 816"/>
              <a:gd name="T31" fmla="*/ 2147483647 h 540"/>
              <a:gd name="T32" fmla="*/ 2147483647 w 816"/>
              <a:gd name="T33" fmla="*/ 2147483647 h 540"/>
              <a:gd name="T34" fmla="*/ 2147483647 w 816"/>
              <a:gd name="T35" fmla="*/ 2147483647 h 540"/>
              <a:gd name="T36" fmla="*/ 2147483647 w 816"/>
              <a:gd name="T37" fmla="*/ 2147483647 h 540"/>
              <a:gd name="T38" fmla="*/ 2147483647 w 816"/>
              <a:gd name="T39" fmla="*/ 2147483647 h 540"/>
              <a:gd name="T40" fmla="*/ 2147483647 w 816"/>
              <a:gd name="T41" fmla="*/ 2147483647 h 540"/>
              <a:gd name="T42" fmla="*/ 2147483647 w 816"/>
              <a:gd name="T43" fmla="*/ 2147483647 h 540"/>
              <a:gd name="T44" fmla="*/ 2147483647 w 816"/>
              <a:gd name="T45" fmla="*/ 2147483647 h 540"/>
              <a:gd name="T46" fmla="*/ 2147483647 w 816"/>
              <a:gd name="T47" fmla="*/ 2147483647 h 540"/>
              <a:gd name="T48" fmla="*/ 2147483647 w 816"/>
              <a:gd name="T49" fmla="*/ 2147483647 h 540"/>
              <a:gd name="T50" fmla="*/ 2147483647 w 816"/>
              <a:gd name="T51" fmla="*/ 2147483647 h 540"/>
              <a:gd name="T52" fmla="*/ 2147483647 w 816"/>
              <a:gd name="T53" fmla="*/ 2147483647 h 540"/>
              <a:gd name="T54" fmla="*/ 2147483647 w 816"/>
              <a:gd name="T55" fmla="*/ 2147483647 h 540"/>
              <a:gd name="T56" fmla="*/ 2147483647 w 816"/>
              <a:gd name="T57" fmla="*/ 2147483647 h 540"/>
              <a:gd name="T58" fmla="*/ 2147483647 w 816"/>
              <a:gd name="T59" fmla="*/ 2147483647 h 540"/>
              <a:gd name="T60" fmla="*/ 2147483647 w 816"/>
              <a:gd name="T61" fmla="*/ 2147483647 h 540"/>
              <a:gd name="T62" fmla="*/ 2147483647 w 816"/>
              <a:gd name="T63" fmla="*/ 2147483647 h 540"/>
              <a:gd name="T64" fmla="*/ 2147483647 w 816"/>
              <a:gd name="T65" fmla="*/ 2147483647 h 540"/>
              <a:gd name="T66" fmla="*/ 2147483647 w 816"/>
              <a:gd name="T67" fmla="*/ 2147483647 h 540"/>
              <a:gd name="T68" fmla="*/ 2147483647 w 816"/>
              <a:gd name="T69" fmla="*/ 2147483647 h 540"/>
              <a:gd name="T70" fmla="*/ 2147483647 w 816"/>
              <a:gd name="T71" fmla="*/ 2147483647 h 540"/>
              <a:gd name="T72" fmla="*/ 2147483647 w 816"/>
              <a:gd name="T73" fmla="*/ 2147483647 h 540"/>
              <a:gd name="T74" fmla="*/ 0 w 816"/>
              <a:gd name="T75" fmla="*/ 2147483647 h 540"/>
              <a:gd name="T76" fmla="*/ 2147483647 w 816"/>
              <a:gd name="T77" fmla="*/ 2147483647 h 540"/>
              <a:gd name="T78" fmla="*/ 2147483647 w 816"/>
              <a:gd name="T79" fmla="*/ 2147483647 h 540"/>
              <a:gd name="T80" fmla="*/ 2147483647 w 816"/>
              <a:gd name="T81" fmla="*/ 2147483647 h 540"/>
              <a:gd name="T82" fmla="*/ 2147483647 w 816"/>
              <a:gd name="T83" fmla="*/ 2147483647 h 540"/>
              <a:gd name="T84" fmla="*/ 2147483647 w 816"/>
              <a:gd name="T85" fmla="*/ 0 h 540"/>
              <a:gd name="T86" fmla="*/ 2147483647 w 816"/>
              <a:gd name="T87" fmla="*/ 2147483647 h 540"/>
              <a:gd name="T88" fmla="*/ 2147483647 w 816"/>
              <a:gd name="T89" fmla="*/ 2147483647 h 540"/>
              <a:gd name="T90" fmla="*/ 2147483647 w 816"/>
              <a:gd name="T91" fmla="*/ 2147483647 h 540"/>
              <a:gd name="T92" fmla="*/ 2147483647 w 816"/>
              <a:gd name="T93" fmla="*/ 2147483647 h 540"/>
              <a:gd name="T94" fmla="*/ 2147483647 w 816"/>
              <a:gd name="T95" fmla="*/ 2147483647 h 540"/>
              <a:gd name="T96" fmla="*/ 2147483647 w 816"/>
              <a:gd name="T97" fmla="*/ 2147483647 h 540"/>
              <a:gd name="T98" fmla="*/ 2147483647 w 816"/>
              <a:gd name="T99" fmla="*/ 2147483647 h 540"/>
              <a:gd name="T100" fmla="*/ 2147483647 w 816"/>
              <a:gd name="T101" fmla="*/ 2147483647 h 540"/>
              <a:gd name="T102" fmla="*/ 2147483647 w 816"/>
              <a:gd name="T103" fmla="*/ 2147483647 h 540"/>
              <a:gd name="T104" fmla="*/ 2147483647 w 816"/>
              <a:gd name="T105" fmla="*/ 2147483647 h 540"/>
              <a:gd name="T106" fmla="*/ 2147483647 w 816"/>
              <a:gd name="T107" fmla="*/ 2147483647 h 540"/>
              <a:gd name="T108" fmla="*/ 2147483647 w 816"/>
              <a:gd name="T109" fmla="*/ 2147483647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6" h="540">
                <a:moveTo>
                  <a:pt x="211" y="385"/>
                </a:moveTo>
                <a:lnTo>
                  <a:pt x="208" y="379"/>
                </a:lnTo>
                <a:lnTo>
                  <a:pt x="205" y="376"/>
                </a:lnTo>
                <a:lnTo>
                  <a:pt x="195" y="368"/>
                </a:lnTo>
                <a:lnTo>
                  <a:pt x="186" y="359"/>
                </a:lnTo>
                <a:lnTo>
                  <a:pt x="177" y="345"/>
                </a:lnTo>
                <a:lnTo>
                  <a:pt x="167" y="333"/>
                </a:lnTo>
                <a:lnTo>
                  <a:pt x="161" y="325"/>
                </a:lnTo>
                <a:lnTo>
                  <a:pt x="155" y="313"/>
                </a:lnTo>
                <a:lnTo>
                  <a:pt x="155" y="299"/>
                </a:lnTo>
                <a:lnTo>
                  <a:pt x="155" y="290"/>
                </a:lnTo>
                <a:lnTo>
                  <a:pt x="161" y="282"/>
                </a:lnTo>
                <a:lnTo>
                  <a:pt x="167" y="276"/>
                </a:lnTo>
                <a:lnTo>
                  <a:pt x="174" y="270"/>
                </a:lnTo>
                <a:lnTo>
                  <a:pt x="186" y="264"/>
                </a:lnTo>
                <a:lnTo>
                  <a:pt x="195" y="261"/>
                </a:lnTo>
                <a:lnTo>
                  <a:pt x="208" y="261"/>
                </a:lnTo>
                <a:lnTo>
                  <a:pt x="226" y="259"/>
                </a:lnTo>
                <a:lnTo>
                  <a:pt x="245" y="261"/>
                </a:lnTo>
                <a:lnTo>
                  <a:pt x="254" y="261"/>
                </a:lnTo>
                <a:lnTo>
                  <a:pt x="261" y="267"/>
                </a:lnTo>
                <a:lnTo>
                  <a:pt x="254" y="273"/>
                </a:lnTo>
                <a:lnTo>
                  <a:pt x="251" y="287"/>
                </a:lnTo>
                <a:lnTo>
                  <a:pt x="248" y="299"/>
                </a:lnTo>
                <a:lnTo>
                  <a:pt x="254" y="307"/>
                </a:lnTo>
                <a:lnTo>
                  <a:pt x="261" y="319"/>
                </a:lnTo>
                <a:lnTo>
                  <a:pt x="276" y="333"/>
                </a:lnTo>
                <a:lnTo>
                  <a:pt x="295" y="342"/>
                </a:lnTo>
                <a:lnTo>
                  <a:pt x="323" y="353"/>
                </a:lnTo>
                <a:lnTo>
                  <a:pt x="354" y="362"/>
                </a:lnTo>
                <a:lnTo>
                  <a:pt x="388" y="373"/>
                </a:lnTo>
                <a:lnTo>
                  <a:pt x="425" y="379"/>
                </a:lnTo>
                <a:lnTo>
                  <a:pt x="462" y="385"/>
                </a:lnTo>
                <a:lnTo>
                  <a:pt x="503" y="391"/>
                </a:lnTo>
                <a:lnTo>
                  <a:pt x="543" y="391"/>
                </a:lnTo>
                <a:lnTo>
                  <a:pt x="577" y="385"/>
                </a:lnTo>
                <a:lnTo>
                  <a:pt x="614" y="379"/>
                </a:lnTo>
                <a:lnTo>
                  <a:pt x="649" y="368"/>
                </a:lnTo>
                <a:lnTo>
                  <a:pt x="680" y="356"/>
                </a:lnTo>
                <a:lnTo>
                  <a:pt x="701" y="339"/>
                </a:lnTo>
                <a:lnTo>
                  <a:pt x="723" y="319"/>
                </a:lnTo>
                <a:lnTo>
                  <a:pt x="736" y="299"/>
                </a:lnTo>
                <a:lnTo>
                  <a:pt x="745" y="279"/>
                </a:lnTo>
                <a:lnTo>
                  <a:pt x="742" y="250"/>
                </a:lnTo>
                <a:lnTo>
                  <a:pt x="736" y="221"/>
                </a:lnTo>
                <a:lnTo>
                  <a:pt x="720" y="193"/>
                </a:lnTo>
                <a:lnTo>
                  <a:pt x="701" y="167"/>
                </a:lnTo>
                <a:lnTo>
                  <a:pt x="677" y="141"/>
                </a:lnTo>
                <a:lnTo>
                  <a:pt x="646" y="115"/>
                </a:lnTo>
                <a:lnTo>
                  <a:pt x="608" y="95"/>
                </a:lnTo>
                <a:lnTo>
                  <a:pt x="571" y="81"/>
                </a:lnTo>
                <a:lnTo>
                  <a:pt x="521" y="66"/>
                </a:lnTo>
                <a:lnTo>
                  <a:pt x="475" y="55"/>
                </a:lnTo>
                <a:lnTo>
                  <a:pt x="425" y="52"/>
                </a:lnTo>
                <a:lnTo>
                  <a:pt x="375" y="55"/>
                </a:lnTo>
                <a:lnTo>
                  <a:pt x="326" y="61"/>
                </a:lnTo>
                <a:lnTo>
                  <a:pt x="279" y="72"/>
                </a:lnTo>
                <a:lnTo>
                  <a:pt x="236" y="89"/>
                </a:lnTo>
                <a:lnTo>
                  <a:pt x="198" y="112"/>
                </a:lnTo>
                <a:lnTo>
                  <a:pt x="161" y="135"/>
                </a:lnTo>
                <a:lnTo>
                  <a:pt x="133" y="167"/>
                </a:lnTo>
                <a:lnTo>
                  <a:pt x="108" y="198"/>
                </a:lnTo>
                <a:lnTo>
                  <a:pt x="90" y="233"/>
                </a:lnTo>
                <a:lnTo>
                  <a:pt x="77" y="267"/>
                </a:lnTo>
                <a:lnTo>
                  <a:pt x="71" y="305"/>
                </a:lnTo>
                <a:lnTo>
                  <a:pt x="68" y="333"/>
                </a:lnTo>
                <a:lnTo>
                  <a:pt x="68" y="368"/>
                </a:lnTo>
                <a:lnTo>
                  <a:pt x="74" y="391"/>
                </a:lnTo>
                <a:lnTo>
                  <a:pt x="84" y="414"/>
                </a:lnTo>
                <a:lnTo>
                  <a:pt x="93" y="431"/>
                </a:lnTo>
                <a:lnTo>
                  <a:pt x="112" y="445"/>
                </a:lnTo>
                <a:lnTo>
                  <a:pt x="127" y="457"/>
                </a:lnTo>
                <a:lnTo>
                  <a:pt x="149" y="468"/>
                </a:lnTo>
                <a:lnTo>
                  <a:pt x="171" y="477"/>
                </a:lnTo>
                <a:lnTo>
                  <a:pt x="195" y="482"/>
                </a:lnTo>
                <a:lnTo>
                  <a:pt x="217" y="485"/>
                </a:lnTo>
                <a:lnTo>
                  <a:pt x="239" y="488"/>
                </a:lnTo>
                <a:lnTo>
                  <a:pt x="264" y="491"/>
                </a:lnTo>
                <a:lnTo>
                  <a:pt x="292" y="491"/>
                </a:lnTo>
                <a:lnTo>
                  <a:pt x="316" y="491"/>
                </a:lnTo>
                <a:lnTo>
                  <a:pt x="347" y="491"/>
                </a:lnTo>
                <a:lnTo>
                  <a:pt x="375" y="491"/>
                </a:lnTo>
                <a:lnTo>
                  <a:pt x="406" y="491"/>
                </a:lnTo>
                <a:lnTo>
                  <a:pt x="438" y="485"/>
                </a:lnTo>
                <a:lnTo>
                  <a:pt x="469" y="485"/>
                </a:lnTo>
                <a:lnTo>
                  <a:pt x="500" y="482"/>
                </a:lnTo>
                <a:lnTo>
                  <a:pt x="528" y="482"/>
                </a:lnTo>
                <a:lnTo>
                  <a:pt x="549" y="480"/>
                </a:lnTo>
                <a:lnTo>
                  <a:pt x="571" y="480"/>
                </a:lnTo>
                <a:lnTo>
                  <a:pt x="583" y="480"/>
                </a:lnTo>
                <a:lnTo>
                  <a:pt x="587" y="480"/>
                </a:lnTo>
                <a:lnTo>
                  <a:pt x="580" y="480"/>
                </a:lnTo>
                <a:lnTo>
                  <a:pt x="562" y="485"/>
                </a:lnTo>
                <a:lnTo>
                  <a:pt x="534" y="491"/>
                </a:lnTo>
                <a:lnTo>
                  <a:pt x="503" y="502"/>
                </a:lnTo>
                <a:lnTo>
                  <a:pt x="462" y="511"/>
                </a:lnTo>
                <a:lnTo>
                  <a:pt x="419" y="523"/>
                </a:lnTo>
                <a:lnTo>
                  <a:pt x="375" y="528"/>
                </a:lnTo>
                <a:lnTo>
                  <a:pt x="338" y="537"/>
                </a:lnTo>
                <a:lnTo>
                  <a:pt x="295" y="537"/>
                </a:lnTo>
                <a:lnTo>
                  <a:pt x="254" y="540"/>
                </a:lnTo>
                <a:lnTo>
                  <a:pt x="220" y="540"/>
                </a:lnTo>
                <a:lnTo>
                  <a:pt x="186" y="540"/>
                </a:lnTo>
                <a:lnTo>
                  <a:pt x="155" y="534"/>
                </a:lnTo>
                <a:lnTo>
                  <a:pt x="127" y="531"/>
                </a:lnTo>
                <a:lnTo>
                  <a:pt x="102" y="523"/>
                </a:lnTo>
                <a:lnTo>
                  <a:pt x="80" y="517"/>
                </a:lnTo>
                <a:lnTo>
                  <a:pt x="59" y="502"/>
                </a:lnTo>
                <a:lnTo>
                  <a:pt x="40" y="491"/>
                </a:lnTo>
                <a:lnTo>
                  <a:pt x="25" y="477"/>
                </a:lnTo>
                <a:lnTo>
                  <a:pt x="15" y="459"/>
                </a:lnTo>
                <a:lnTo>
                  <a:pt x="6" y="439"/>
                </a:lnTo>
                <a:lnTo>
                  <a:pt x="3" y="419"/>
                </a:lnTo>
                <a:lnTo>
                  <a:pt x="0" y="393"/>
                </a:lnTo>
                <a:lnTo>
                  <a:pt x="3" y="368"/>
                </a:lnTo>
                <a:lnTo>
                  <a:pt x="3" y="333"/>
                </a:lnTo>
                <a:lnTo>
                  <a:pt x="9" y="299"/>
                </a:lnTo>
                <a:lnTo>
                  <a:pt x="15" y="259"/>
                </a:lnTo>
                <a:lnTo>
                  <a:pt x="28" y="221"/>
                </a:lnTo>
                <a:lnTo>
                  <a:pt x="43" y="184"/>
                </a:lnTo>
                <a:lnTo>
                  <a:pt x="59" y="150"/>
                </a:lnTo>
                <a:lnTo>
                  <a:pt x="80" y="115"/>
                </a:lnTo>
                <a:lnTo>
                  <a:pt x="112" y="89"/>
                </a:lnTo>
                <a:lnTo>
                  <a:pt x="139" y="64"/>
                </a:lnTo>
                <a:lnTo>
                  <a:pt x="174" y="43"/>
                </a:lnTo>
                <a:lnTo>
                  <a:pt x="205" y="23"/>
                </a:lnTo>
                <a:lnTo>
                  <a:pt x="248" y="15"/>
                </a:lnTo>
                <a:lnTo>
                  <a:pt x="289" y="6"/>
                </a:lnTo>
                <a:lnTo>
                  <a:pt x="332" y="0"/>
                </a:lnTo>
                <a:lnTo>
                  <a:pt x="375" y="0"/>
                </a:lnTo>
                <a:lnTo>
                  <a:pt x="422" y="3"/>
                </a:lnTo>
                <a:lnTo>
                  <a:pt x="462" y="6"/>
                </a:lnTo>
                <a:lnTo>
                  <a:pt x="509" y="12"/>
                </a:lnTo>
                <a:lnTo>
                  <a:pt x="552" y="20"/>
                </a:lnTo>
                <a:lnTo>
                  <a:pt x="596" y="35"/>
                </a:lnTo>
                <a:lnTo>
                  <a:pt x="636" y="49"/>
                </a:lnTo>
                <a:lnTo>
                  <a:pt x="677" y="69"/>
                </a:lnTo>
                <a:lnTo>
                  <a:pt x="708" y="89"/>
                </a:lnTo>
                <a:lnTo>
                  <a:pt x="742" y="112"/>
                </a:lnTo>
                <a:lnTo>
                  <a:pt x="767" y="135"/>
                </a:lnTo>
                <a:lnTo>
                  <a:pt x="785" y="164"/>
                </a:lnTo>
                <a:lnTo>
                  <a:pt x="801" y="193"/>
                </a:lnTo>
                <a:lnTo>
                  <a:pt x="813" y="221"/>
                </a:lnTo>
                <a:lnTo>
                  <a:pt x="816" y="250"/>
                </a:lnTo>
                <a:lnTo>
                  <a:pt x="816" y="279"/>
                </a:lnTo>
                <a:lnTo>
                  <a:pt x="810" y="307"/>
                </a:lnTo>
                <a:lnTo>
                  <a:pt x="801" y="333"/>
                </a:lnTo>
                <a:lnTo>
                  <a:pt x="782" y="356"/>
                </a:lnTo>
                <a:lnTo>
                  <a:pt x="757" y="379"/>
                </a:lnTo>
                <a:lnTo>
                  <a:pt x="726" y="399"/>
                </a:lnTo>
                <a:lnTo>
                  <a:pt x="695" y="419"/>
                </a:lnTo>
                <a:lnTo>
                  <a:pt x="655" y="431"/>
                </a:lnTo>
                <a:lnTo>
                  <a:pt x="614" y="442"/>
                </a:lnTo>
                <a:lnTo>
                  <a:pt x="571" y="451"/>
                </a:lnTo>
                <a:lnTo>
                  <a:pt x="528" y="457"/>
                </a:lnTo>
                <a:lnTo>
                  <a:pt x="481" y="454"/>
                </a:lnTo>
                <a:lnTo>
                  <a:pt x="434" y="451"/>
                </a:lnTo>
                <a:lnTo>
                  <a:pt x="391" y="445"/>
                </a:lnTo>
                <a:lnTo>
                  <a:pt x="354" y="439"/>
                </a:lnTo>
                <a:lnTo>
                  <a:pt x="316" y="431"/>
                </a:lnTo>
                <a:lnTo>
                  <a:pt x="289" y="425"/>
                </a:lnTo>
                <a:lnTo>
                  <a:pt x="270" y="422"/>
                </a:lnTo>
                <a:lnTo>
                  <a:pt x="267" y="422"/>
                </a:lnTo>
                <a:lnTo>
                  <a:pt x="211" y="385"/>
                </a:lnTo>
                <a:close/>
              </a:path>
            </a:pathLst>
          </a:custGeom>
          <a:solidFill>
            <a:srgbClr val="00FF00"/>
          </a:solidFill>
          <a:ln>
            <a:noFill/>
          </a:ln>
          <a:effectLst>
            <a:outerShdw blurRad="50800" dist="38100" dir="2700000" algn="tl" rotWithShape="0">
              <a:prstClr val="black">
                <a:alpha val="40000"/>
              </a:prstClr>
            </a:outerShdw>
          </a:effectLst>
        </p:spPr>
        <p:txBody>
          <a:bodyPr/>
          <a:lstStyle/>
          <a:p>
            <a:pPr algn="l" rtl="0"/>
            <a:endParaRPr lang="es-ES">
              <a:solidFill>
                <a:prstClr val="black"/>
              </a:solidFill>
              <a:latin typeface="Calibri"/>
            </a:endParaRPr>
          </a:p>
        </p:txBody>
      </p:sp>
      <p:sp>
        <p:nvSpPr>
          <p:cNvPr id="2" name="1 Rectángulo redondeado"/>
          <p:cNvSpPr/>
          <p:nvPr/>
        </p:nvSpPr>
        <p:spPr>
          <a:xfrm>
            <a:off x="5231110" y="5733256"/>
            <a:ext cx="158417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0"/>
            <a:r>
              <a:rPr lang="es-ES_tradnl" b="1" dirty="0">
                <a:solidFill>
                  <a:prstClr val="white"/>
                </a:solidFill>
                <a:latin typeface="Calibri"/>
              </a:rPr>
              <a:t>CHECK</a:t>
            </a:r>
            <a:endParaRPr lang="es-ES" b="1" dirty="0">
              <a:solidFill>
                <a:prstClr val="white"/>
              </a:solidFill>
              <a:latin typeface="Calibri"/>
            </a:endParaRPr>
          </a:p>
        </p:txBody>
      </p:sp>
      <p:sp>
        <p:nvSpPr>
          <p:cNvPr id="82" name="81 Llamada rectangular redondeada"/>
          <p:cNvSpPr/>
          <p:nvPr/>
        </p:nvSpPr>
        <p:spPr>
          <a:xfrm>
            <a:off x="3755158" y="5467440"/>
            <a:ext cx="5522406" cy="985896"/>
          </a:xfrm>
          <a:prstGeom prst="wedgeRoundRectCallout">
            <a:avLst>
              <a:gd name="adj1" fmla="val -57909"/>
              <a:gd name="adj2" fmla="val -612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3200" dirty="0" err="1">
                <a:solidFill>
                  <a:prstClr val="black"/>
                </a:solidFill>
                <a:latin typeface="Calibri"/>
              </a:rPr>
              <a:t>On</a:t>
            </a:r>
            <a:r>
              <a:rPr lang="es-ES_tradnl" sz="3200" dirty="0">
                <a:solidFill>
                  <a:prstClr val="black"/>
                </a:solidFill>
                <a:latin typeface="Calibri"/>
              </a:rPr>
              <a:t> </a:t>
            </a:r>
            <a:r>
              <a:rPr lang="es-ES_tradnl" sz="3200" dirty="0" err="1">
                <a:solidFill>
                  <a:prstClr val="black"/>
                </a:solidFill>
                <a:latin typeface="Calibri"/>
              </a:rPr>
              <a:t>Tuesday</a:t>
            </a:r>
            <a:r>
              <a:rPr lang="es-ES_tradnl" sz="3200" dirty="0">
                <a:solidFill>
                  <a:prstClr val="black"/>
                </a:solidFill>
                <a:latin typeface="Calibri"/>
              </a:rPr>
              <a:t> at eleven </a:t>
            </a:r>
            <a:r>
              <a:rPr lang="es-ES_tradnl" sz="3200" dirty="0" err="1">
                <a:solidFill>
                  <a:prstClr val="black"/>
                </a:solidFill>
                <a:latin typeface="Calibri"/>
              </a:rPr>
              <a:t>twenty</a:t>
            </a:r>
            <a:r>
              <a:rPr lang="es-ES_tradnl" sz="3200" dirty="0">
                <a:solidFill>
                  <a:prstClr val="black"/>
                </a:solidFill>
                <a:latin typeface="Calibri"/>
              </a:rPr>
              <a:t> </a:t>
            </a:r>
            <a:r>
              <a:rPr lang="es-ES_tradnl" sz="3200" dirty="0" err="1">
                <a:solidFill>
                  <a:prstClr val="black"/>
                </a:solidFill>
                <a:latin typeface="Calibri"/>
              </a:rPr>
              <a:t>five</a:t>
            </a:r>
            <a:r>
              <a:rPr lang="es-ES_tradnl" sz="3200" dirty="0">
                <a:solidFill>
                  <a:prstClr val="black"/>
                </a:solidFill>
                <a:latin typeface="Calibri"/>
              </a:rPr>
              <a:t>.</a:t>
            </a:r>
            <a:endParaRPr lang="es-ES" sz="3200" dirty="0">
              <a:solidFill>
                <a:prstClr val="black"/>
              </a:solidFill>
              <a:latin typeface="Calibri"/>
            </a:endParaRPr>
          </a:p>
        </p:txBody>
      </p:sp>
    </p:spTree>
    <p:extLst>
      <p:ext uri="{BB962C8B-B14F-4D97-AF65-F5344CB8AC3E}">
        <p14:creationId xmlns:p14="http://schemas.microsoft.com/office/powerpoint/2010/main" val="315906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750"/>
                                        <p:tgtEl>
                                          <p:spTgt spid="83"/>
                                        </p:tgtEl>
                                      </p:cBhvr>
                                    </p:animEffect>
                                  </p:childTnLst>
                                  <p:subTnLst>
                                    <p:audio>
                                      <p:cMediaNode>
                                        <p:cTn display="0" masterRel="sameClick">
                                          <p:stCondLst>
                                            <p:cond evt="begin" delay="0">
                                              <p:tn val="5"/>
                                            </p:cond>
                                          </p:stCondLst>
                                          <p:endCondLst>
                                            <p:cond evt="onStopAudio" delay="0">
                                              <p:tgtEl>
                                                <p:sldTgt/>
                                              </p:tgtEl>
                                            </p:cond>
                                          </p:endCondLst>
                                        </p:cTn>
                                        <p:tgtEl>
                                          <p:sndTgt r:embed="rId2" name="Trazo_lapiz.wav"/>
                                        </p:tgtEl>
                                      </p:cMediaNode>
                                    </p:audio>
                                  </p:sub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1000"/>
                                        <p:tgtEl>
                                          <p:spTgt spid="82"/>
                                        </p:tgtEl>
                                      </p:cBhvr>
                                    </p:animEffect>
                                  </p:childTnLst>
                                </p:cTn>
                              </p:par>
                            </p:childTnLst>
                          </p:cTn>
                        </p:par>
                      </p:childTnLst>
                    </p:cTn>
                  </p:par>
                </p:childTnLst>
              </p:cTn>
              <p:nextCondLst>
                <p:cond evt="onClick" delay="0">
                  <p:tgtEl>
                    <p:spTgt spid="2"/>
                  </p:tgtEl>
                </p:cond>
              </p:nextCondLst>
            </p:seq>
          </p:childTnLst>
        </p:cTn>
      </p:par>
    </p:tnLst>
    <p:bldLst>
      <p:bldP spid="83" grpId="0" animBg="1"/>
      <p:bldP spid="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20" y="2152288"/>
            <a:ext cx="11160000" cy="720000"/>
          </a:xfrm>
        </p:spPr>
        <p:txBody>
          <a:bodyPr/>
          <a:lstStyle/>
          <a:p>
            <a:pPr algn="l"/>
            <a:br>
              <a:rPr lang="fr-CA" sz="3200" dirty="0"/>
            </a:br>
            <a:r>
              <a:rPr lang="fr-CA" sz="3200" dirty="0"/>
              <a:t>                                 </a:t>
            </a:r>
            <a:r>
              <a:rPr lang="fr-CA" sz="3600" dirty="0" err="1"/>
              <a:t>Recording</a:t>
            </a:r>
            <a:r>
              <a:rPr lang="fr-CA" sz="3600" dirty="0"/>
              <a:t> Activity</a:t>
            </a:r>
            <a:br>
              <a:rPr lang="fr-CA" sz="3600" dirty="0"/>
            </a:br>
            <a:br>
              <a:rPr lang="fr-CA" sz="3600" dirty="0"/>
            </a:br>
            <a:r>
              <a:rPr lang="fr-CA" sz="2800" dirty="0" err="1"/>
              <a:t>What</a:t>
            </a:r>
            <a:r>
              <a:rPr lang="fr-CA" sz="2800" dirty="0"/>
              <a:t> </a:t>
            </a:r>
            <a:r>
              <a:rPr lang="fr-CA" sz="2800" dirty="0" err="1"/>
              <a:t>is</a:t>
            </a:r>
            <a:r>
              <a:rPr lang="fr-CA" sz="2800" dirty="0"/>
              <a:t> </a:t>
            </a:r>
            <a:r>
              <a:rPr lang="fr-CA" sz="2800" dirty="0" err="1"/>
              <a:t>your</a:t>
            </a:r>
            <a:r>
              <a:rPr lang="fr-CA" sz="2800" dirty="0"/>
              <a:t> favorite </a:t>
            </a:r>
            <a:r>
              <a:rPr lang="fr-CA" sz="2800" dirty="0" err="1"/>
              <a:t>day</a:t>
            </a:r>
            <a:r>
              <a:rPr lang="fr-CA" sz="2800" dirty="0"/>
              <a:t> at </a:t>
            </a:r>
            <a:r>
              <a:rPr lang="fr-CA" sz="2800" dirty="0" err="1"/>
              <a:t>school</a:t>
            </a:r>
            <a:r>
              <a:rPr lang="fr-CA" sz="2800" dirty="0"/>
              <a:t>?</a:t>
            </a:r>
            <a:br>
              <a:rPr lang="fr-CA" sz="2800" dirty="0"/>
            </a:br>
            <a:r>
              <a:rPr lang="fr-CA" sz="2800" dirty="0" err="1"/>
              <a:t>Why</a:t>
            </a:r>
            <a:r>
              <a:rPr lang="fr-CA" sz="2800" dirty="0"/>
              <a:t> </a:t>
            </a:r>
            <a:r>
              <a:rPr lang="fr-CA" sz="2800" dirty="0" err="1"/>
              <a:t>is</a:t>
            </a:r>
            <a:r>
              <a:rPr lang="fr-CA" sz="2800" dirty="0"/>
              <a:t> </a:t>
            </a:r>
            <a:r>
              <a:rPr lang="fr-CA" sz="2800" dirty="0" err="1"/>
              <a:t>it</a:t>
            </a:r>
            <a:r>
              <a:rPr lang="fr-CA" sz="2800" dirty="0"/>
              <a:t> </a:t>
            </a:r>
            <a:r>
              <a:rPr lang="fr-CA" sz="2800" dirty="0" err="1"/>
              <a:t>your</a:t>
            </a:r>
            <a:r>
              <a:rPr lang="fr-CA" sz="2800" dirty="0"/>
              <a:t> favorite </a:t>
            </a:r>
            <a:r>
              <a:rPr lang="fr-CA" sz="2800" dirty="0" err="1"/>
              <a:t>day</a:t>
            </a:r>
            <a:r>
              <a:rPr lang="fr-CA" sz="2800" dirty="0"/>
              <a:t>?</a:t>
            </a:r>
            <a:br>
              <a:rPr lang="fr-CA" sz="2800" dirty="0"/>
            </a:br>
            <a:r>
              <a:rPr lang="fr-CA" sz="2800" dirty="0" err="1"/>
              <a:t>What</a:t>
            </a:r>
            <a:r>
              <a:rPr lang="fr-CA" sz="2800" dirty="0"/>
              <a:t> are the </a:t>
            </a:r>
            <a:r>
              <a:rPr lang="fr-CA" sz="2800" dirty="0" err="1"/>
              <a:t>subjects</a:t>
            </a:r>
            <a:r>
              <a:rPr lang="fr-CA" sz="2800" dirty="0"/>
              <a:t> </a:t>
            </a:r>
            <a:r>
              <a:rPr lang="fr-CA" sz="2800" dirty="0" err="1"/>
              <a:t>you</a:t>
            </a:r>
            <a:r>
              <a:rPr lang="fr-CA" sz="2800" dirty="0"/>
              <a:t> </a:t>
            </a:r>
            <a:r>
              <a:rPr lang="fr-CA" sz="2800" dirty="0" err="1"/>
              <a:t>study</a:t>
            </a:r>
            <a:r>
              <a:rPr lang="fr-CA" sz="2800" dirty="0"/>
              <a:t> on </a:t>
            </a:r>
            <a:r>
              <a:rPr lang="fr-CA" sz="2800" dirty="0" err="1"/>
              <a:t>that</a:t>
            </a:r>
            <a:r>
              <a:rPr lang="fr-CA" sz="2800" dirty="0"/>
              <a:t> </a:t>
            </a:r>
            <a:r>
              <a:rPr lang="fr-CA" sz="2800" dirty="0" err="1"/>
              <a:t>day</a:t>
            </a:r>
            <a:r>
              <a:rPr lang="fr-CA" sz="2800" dirty="0"/>
              <a:t>?</a:t>
            </a:r>
            <a:br>
              <a:rPr lang="fr-CA" sz="2800" dirty="0"/>
            </a:br>
            <a:br>
              <a:rPr lang="fr-CA" sz="2800" dirty="0"/>
            </a:br>
            <a:br>
              <a:rPr lang="fr-CA" sz="2800" dirty="0"/>
            </a:br>
            <a:br>
              <a:rPr lang="fr-CA" sz="2800" dirty="0"/>
            </a:br>
            <a:r>
              <a:rPr lang="fr-CA" sz="2800" dirty="0"/>
              <a:t>Record </a:t>
            </a:r>
            <a:r>
              <a:rPr lang="fr-CA" sz="2800" dirty="0" err="1"/>
              <a:t>yourself</a:t>
            </a:r>
            <a:r>
              <a:rPr lang="fr-CA" sz="2800" dirty="0"/>
              <a:t> and </a:t>
            </a:r>
            <a:r>
              <a:rPr lang="fr-CA" sz="2800" dirty="0" err="1"/>
              <a:t>share</a:t>
            </a:r>
            <a:r>
              <a:rPr lang="fr-CA" sz="2800" dirty="0"/>
              <a:t> </a:t>
            </a:r>
            <a:r>
              <a:rPr lang="fr-CA" sz="2800" dirty="0" err="1"/>
              <a:t>your</a:t>
            </a:r>
            <a:r>
              <a:rPr lang="fr-CA" sz="2800" dirty="0"/>
              <a:t> </a:t>
            </a:r>
            <a:r>
              <a:rPr lang="fr-CA" sz="2800" dirty="0" err="1"/>
              <a:t>recording</a:t>
            </a:r>
            <a:r>
              <a:rPr lang="fr-CA" sz="2800" dirty="0"/>
              <a:t> </a:t>
            </a:r>
            <a:r>
              <a:rPr lang="fr-CA" sz="2800" dirty="0" err="1"/>
              <a:t>with</a:t>
            </a:r>
            <a:r>
              <a:rPr lang="fr-CA" sz="2800" dirty="0"/>
              <a:t> </a:t>
            </a:r>
            <a:r>
              <a:rPr lang="fr-CA" sz="2800" dirty="0" err="1"/>
              <a:t>your</a:t>
            </a:r>
            <a:r>
              <a:rPr lang="fr-CA" sz="2800" dirty="0"/>
              <a:t> </a:t>
            </a:r>
            <a:r>
              <a:rPr lang="fr-CA" sz="2800" dirty="0" err="1"/>
              <a:t>friends</a:t>
            </a:r>
            <a:r>
              <a:rPr lang="fr-CA" sz="2800" dirty="0"/>
              <a:t>, </a:t>
            </a:r>
            <a:r>
              <a:rPr lang="fr-CA" sz="2800" dirty="0" err="1"/>
              <a:t>family</a:t>
            </a:r>
            <a:r>
              <a:rPr lang="fr-CA" sz="2800" dirty="0"/>
              <a:t> and </a:t>
            </a:r>
            <a:r>
              <a:rPr lang="fr-CA" sz="2800" dirty="0" err="1"/>
              <a:t>teacher</a:t>
            </a:r>
            <a:r>
              <a:rPr lang="fr-CA" sz="2800" dirty="0"/>
              <a:t>.</a:t>
            </a:r>
            <a:endParaRPr lang="en-US" sz="2800" dirty="0"/>
          </a:p>
        </p:txBody>
      </p:sp>
      <p:pic>
        <p:nvPicPr>
          <p:cNvPr id="3" name="Picture 2">
            <a:extLst>
              <a:ext uri="{FF2B5EF4-FFF2-40B4-BE49-F238E27FC236}">
                <a16:creationId xmlns:a16="http://schemas.microsoft.com/office/drawing/2014/main" id="{ECC50D22-6DDC-4F14-9295-BFEB48562B65}"/>
              </a:ext>
            </a:extLst>
          </p:cNvPr>
          <p:cNvPicPr>
            <a:picLocks noChangeAspect="1"/>
          </p:cNvPicPr>
          <p:nvPr/>
        </p:nvPicPr>
        <p:blipFill>
          <a:blip r:embed="rId2"/>
          <a:stretch>
            <a:fillRect/>
          </a:stretch>
        </p:blipFill>
        <p:spPr>
          <a:xfrm>
            <a:off x="8055269" y="175773"/>
            <a:ext cx="3821657" cy="2336515"/>
          </a:xfrm>
          <a:prstGeom prst="rect">
            <a:avLst/>
          </a:prstGeom>
        </p:spPr>
      </p:pic>
      <p:pic>
        <p:nvPicPr>
          <p:cNvPr id="4" name="Picture 3">
            <a:extLst>
              <a:ext uri="{FF2B5EF4-FFF2-40B4-BE49-F238E27FC236}">
                <a16:creationId xmlns:a16="http://schemas.microsoft.com/office/drawing/2014/main" id="{A28105C5-80D9-40BF-948D-E7330786ED2F}"/>
              </a:ext>
            </a:extLst>
          </p:cNvPr>
          <p:cNvPicPr>
            <a:picLocks noChangeAspect="1"/>
          </p:cNvPicPr>
          <p:nvPr/>
        </p:nvPicPr>
        <p:blipFill>
          <a:blip r:embed="rId3"/>
          <a:stretch>
            <a:fillRect/>
          </a:stretch>
        </p:blipFill>
        <p:spPr>
          <a:xfrm>
            <a:off x="5526266" y="4919718"/>
            <a:ext cx="2016224" cy="937636"/>
          </a:xfrm>
          <a:prstGeom prst="rect">
            <a:avLst/>
          </a:prstGeom>
        </p:spPr>
      </p:pic>
    </p:spTree>
    <p:extLst>
      <p:ext uri="{BB962C8B-B14F-4D97-AF65-F5344CB8AC3E}">
        <p14:creationId xmlns:p14="http://schemas.microsoft.com/office/powerpoint/2010/main" val="4189171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u="sng" dirty="0"/>
            </a:br>
            <a:r>
              <a:rPr lang="en-US" u="sng" dirty="0"/>
              <a:t>Self Assessment</a:t>
            </a:r>
            <a:br>
              <a:rPr lang="en-US" u="sng" dirty="0"/>
            </a:b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7238369"/>
              </p:ext>
            </p:extLst>
          </p:nvPr>
        </p:nvGraphicFramePr>
        <p:xfrm>
          <a:off x="546776" y="2019873"/>
          <a:ext cx="11096862" cy="2757427"/>
        </p:xfrm>
        <a:graphic>
          <a:graphicData uri="http://schemas.openxmlformats.org/drawingml/2006/table">
            <a:tbl>
              <a:tblPr firstRow="1" bandRow="1"/>
              <a:tblGrid>
                <a:gridCol w="8246497">
                  <a:extLst>
                    <a:ext uri="{9D8B030D-6E8A-4147-A177-3AD203B41FA5}">
                      <a16:colId xmlns:a16="http://schemas.microsoft.com/office/drawing/2014/main" val="20000"/>
                    </a:ext>
                  </a:extLst>
                </a:gridCol>
                <a:gridCol w="935019">
                  <a:extLst>
                    <a:ext uri="{9D8B030D-6E8A-4147-A177-3AD203B41FA5}">
                      <a16:colId xmlns:a16="http://schemas.microsoft.com/office/drawing/2014/main" val="20001"/>
                    </a:ext>
                  </a:extLst>
                </a:gridCol>
                <a:gridCol w="907107">
                  <a:extLst>
                    <a:ext uri="{9D8B030D-6E8A-4147-A177-3AD203B41FA5}">
                      <a16:colId xmlns:a16="http://schemas.microsoft.com/office/drawing/2014/main" val="20002"/>
                    </a:ext>
                  </a:extLst>
                </a:gridCol>
                <a:gridCol w="1008239">
                  <a:extLst>
                    <a:ext uri="{9D8B030D-6E8A-4147-A177-3AD203B41FA5}">
                      <a16:colId xmlns:a16="http://schemas.microsoft.com/office/drawing/2014/main" val="20003"/>
                    </a:ext>
                  </a:extLst>
                </a:gridCol>
              </a:tblGrid>
              <a:tr h="867667">
                <a:tc>
                  <a:txBody>
                    <a:bodyPr/>
                    <a:lstStyle/>
                    <a:p>
                      <a:pPr algn="l" rtl="0"/>
                      <a:endParaRPr lang="en-US" sz="2400" b="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400" b="0" dirty="0">
                          <a:latin typeface="Varela Round" panose="020B0604020202020204" charset="-79"/>
                          <a:cs typeface="Varela Round" panose="020B0604020202020204" charset="-79"/>
                        </a:rPr>
                        <a:t>Yes</a:t>
                      </a: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400" b="0" dirty="0">
                          <a:latin typeface="Varela Round" panose="020B0604020202020204" charset="-79"/>
                          <a:cs typeface="Varela Round" panose="020B0604020202020204" charset="-79"/>
                        </a:rPr>
                        <a:t>No</a:t>
                      </a: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400" b="0" dirty="0">
                          <a:latin typeface="Varela Round" panose="020B0604020202020204" charset="-79"/>
                          <a:cs typeface="Varela Round" panose="020B0604020202020204" charset="-79"/>
                        </a:rPr>
                        <a:t>Not sure</a:t>
                      </a: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6309">
                <a:tc>
                  <a:txBody>
                    <a:bodyPr/>
                    <a:lstStyle/>
                    <a:p>
                      <a:pPr algn="l" rtl="0"/>
                      <a:r>
                        <a:rPr lang="en-US" sz="2800" dirty="0">
                          <a:latin typeface="Varela Round" panose="020B0604020202020204" charset="-79"/>
                          <a:cs typeface="Varela Round" panose="020B0604020202020204" charset="-79"/>
                        </a:rPr>
                        <a:t>I can talk about my favorite subjects at school in English</a:t>
                      </a:r>
                      <a:r>
                        <a:rPr lang="en-US" sz="2800" u="sng" baseline="0" dirty="0">
                          <a:latin typeface="Varela Round" panose="020B0604020202020204" charset="-79"/>
                          <a:cs typeface="Varela Round" panose="020B0604020202020204" charset="-79"/>
                        </a:rPr>
                        <a:t>.</a:t>
                      </a:r>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6309">
                <a:tc>
                  <a:txBody>
                    <a:bodyPr/>
                    <a:lstStyle/>
                    <a:p>
                      <a:pPr algn="l" rtl="0"/>
                      <a:r>
                        <a:rPr lang="en-US" sz="2800" dirty="0">
                          <a:latin typeface="Varela Round" panose="020B0604020202020204" charset="-79"/>
                          <a:cs typeface="Varela Round" panose="020B0604020202020204" charset="-79"/>
                        </a:rPr>
                        <a:t>I can </a:t>
                      </a:r>
                      <a:r>
                        <a:rPr lang="en-US" sz="2800" u="sng" dirty="0">
                          <a:latin typeface="Varela Round" panose="020B0604020202020204" charset="-79"/>
                          <a:cs typeface="Varela Round" panose="020B0604020202020204" charset="-79"/>
                        </a:rPr>
                        <a:t>talk about my favorite day at school in English.</a:t>
                      </a:r>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708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942" y="1982655"/>
            <a:ext cx="10871177" cy="1260000"/>
          </a:xfrm>
        </p:spPr>
        <p:txBody>
          <a:bodyPr/>
          <a:lstStyle/>
          <a:p>
            <a:r>
              <a:rPr lang="en-US" dirty="0"/>
              <a:t>Break </a:t>
            </a:r>
          </a:p>
        </p:txBody>
      </p:sp>
    </p:spTree>
    <p:extLst>
      <p:ext uri="{BB962C8B-B14F-4D97-AF65-F5344CB8AC3E}">
        <p14:creationId xmlns:p14="http://schemas.microsoft.com/office/powerpoint/2010/main" val="60480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8831510" y="-1"/>
            <a:ext cx="18356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
        <p:nvSpPr>
          <p:cNvPr id="9" name="8 Rectángulo"/>
          <p:cNvSpPr/>
          <p:nvPr/>
        </p:nvSpPr>
        <p:spPr>
          <a:xfrm>
            <a:off x="1523206" y="0"/>
            <a:ext cx="183569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pic>
        <p:nvPicPr>
          <p:cNvPr id="6" name="Picture 2" descr="http://www.crestviewbulletin.com/polopoly_fs/1.64501.1355426497!/fileImage/httpImage/image.jpg_gen/derivatives/landscape_445/school-subjects-jpg.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528" y1="8683" x2="8315" y2="22754"/>
                        <a14:foregroundMark x1="38876" y1="9581" x2="33258" y2="23054"/>
                        <a14:foregroundMark x1="31461" y1="8683" x2="28315" y2="16766"/>
                        <a14:foregroundMark x1="6517" y1="8383" x2="4719" y2="16766"/>
                        <a14:foregroundMark x1="12135" y1="9581" x2="10787" y2="11677"/>
                        <a14:foregroundMark x1="31910" y1="8683" x2="31011" y2="19162"/>
                        <a14:foregroundMark x1="79101" y1="12874" x2="81798" y2="22156"/>
                        <a14:foregroundMark x1="82921" y1="8084" x2="75955" y2="12275"/>
                        <a14:foregroundMark x1="77753" y1="17665" x2="81573" y2="23054"/>
                        <a14:foregroundMark x1="85843" y1="4192" x2="91236" y2="8982"/>
                        <a14:foregroundMark x1="90337" y1="12275" x2="87416" y2="20359"/>
                        <a14:foregroundMark x1="16629" y1="15569" x2="12135" y2="24251"/>
                        <a14:foregroundMark x1="4719" y1="20359" x2="7191" y2="26048"/>
                        <a14:foregroundMark x1="12360" y1="4790" x2="17303" y2="8383"/>
                        <a14:foregroundMark x1="18427" y1="14072" x2="17079" y2="23054"/>
                        <a14:foregroundMark x1="14382" y1="27246" x2="12360" y2="27545"/>
                        <a14:foregroundMark x1="40000" y1="38323" x2="36180" y2="56886"/>
                        <a14:foregroundMark x1="37303" y1="38323" x2="31461" y2="42515"/>
                        <a14:foregroundMark x1="27416" y1="52695" x2="35730" y2="59581"/>
                        <a14:foregroundMark x1="85843" y1="42814" x2="83146" y2="56287"/>
                        <a14:foregroundMark x1="87416" y1="41317" x2="94157" y2="46707"/>
                        <a14:foregroundMark x1="90562" y1="53593" x2="86292" y2="59581"/>
                        <a14:foregroundMark x1="80899" y1="45509" x2="81124" y2="60180"/>
                        <a14:foregroundMark x1="80899" y1="45808" x2="85618" y2="38922"/>
                        <a14:foregroundMark x1="90787" y1="38623" x2="93483" y2="42814"/>
                        <a14:foregroundMark x1="80674" y1="41916" x2="78427" y2="49701"/>
                        <a14:foregroundMark x1="94157" y1="52695" x2="90112" y2="61377"/>
                        <a14:foregroundMark x1="87640" y1="74251" x2="81348" y2="73952"/>
                        <a14:foregroundMark x1="80449" y1="77844" x2="80225" y2="84731"/>
                        <a14:foregroundMark x1="93258" y1="73653" x2="94831" y2="80838"/>
                        <a14:foregroundMark x1="91461" y1="82635" x2="86292" y2="90120"/>
                        <a14:foregroundMark x1="84719" y1="83533" x2="89888" y2="83533"/>
                        <a14:foregroundMark x1="15730" y1="77844" x2="17303" y2="86527"/>
                        <a14:foregroundMark x1="9888" y1="82335" x2="9663" y2="86228"/>
                        <a14:foregroundMark x1="12584" y1="72156" x2="18652" y2="78144"/>
                        <a14:foregroundMark x1="16180" y1="69760" x2="22022" y2="76048"/>
                        <a14:foregroundMark x1="6517" y1="74251" x2="4944" y2="80240"/>
                        <a14:foregroundMark x1="3371" y1="78443" x2="4944" y2="85030"/>
                        <a14:foregroundMark x1="7416" y1="88623" x2="11685" y2="91018"/>
                        <a14:foregroundMark x1="40449" y1="10180" x2="42022" y2="21557"/>
                        <a14:foregroundMark x1="42022" y1="24850" x2="34382" y2="27246"/>
                        <a14:foregroundMark x1="28315" y1="18563" x2="31236" y2="26946"/>
                        <a14:foregroundMark x1="31011" y1="7784" x2="27640" y2="7485"/>
                        <a14:foregroundMark x1="11461" y1="38623" x2="8315" y2="54491"/>
                        <a14:foregroundMark x1="18876" y1="59880" x2="13483" y2="61078"/>
                        <a14:foregroundMark x1="29438" y1="38922" x2="27865" y2="42216"/>
                        <a14:foregroundMark x1="56180" y1="46407" x2="62921" y2="55689"/>
                        <a14:foregroundMark x1="27416" y1="77246" x2="33258" y2="89521"/>
                        <a14:foregroundMark x1="28764" y1="86228" x2="31011" y2="90419"/>
                        <a14:foregroundMark x1="9213" y1="68263" x2="7416" y2="68263"/>
                        <a14:foregroundMark x1="54157" y1="9880" x2="57978" y2="24251"/>
                        <a14:foregroundMark x1="78652" y1="23952" x2="86517" y2="28443"/>
                        <a14:foregroundMark x1="93933" y1="11677" x2="94157" y2="17066"/>
                        <a14:foregroundMark x1="94157" y1="21557" x2="90562" y2="26647"/>
                        <a14:foregroundMark x1="93933" y1="23353" x2="93933" y2="24551"/>
                        <a14:foregroundMark x1="18202" y1="25150" x2="11461" y2="29042"/>
                        <a14:foregroundMark x1="10337" y1="92814" x2="10337" y2="92814"/>
                        <a14:foregroundMark x1="8315" y1="93114" x2="12809" y2="93713"/>
                        <a14:foregroundMark x1="28989" y1="38024" x2="26966" y2="41916"/>
                        <a14:foregroundMark x1="26517" y1="43713" x2="26292" y2="44910"/>
                        <a14:foregroundMark x1="56854" y1="70359" x2="53708" y2="76048"/>
                        <a14:foregroundMark x1="5169" y1="77844" x2="8989" y2="84132"/>
                        <a14:foregroundMark x1="16854" y1="61078" x2="13708" y2="62275"/>
                        <a14:backgroundMark x1="47416" y1="63174" x2="54157" y2="66467"/>
                        <a14:backgroundMark x1="46517" y1="27844" x2="50112" y2="34431"/>
                        <a14:backgroundMark x1="53034" y1="31737" x2="73708" y2="32635"/>
                        <a14:backgroundMark x1="71685" y1="1796" x2="73034" y2="23952"/>
                        <a14:backgroundMark x1="22247" y1="31437" x2="24045" y2="41916"/>
                        <a14:backgroundMark x1="23596" y1="54192" x2="24270" y2="64970"/>
                        <a14:backgroundMark x1="25169" y1="66168" x2="42921" y2="64371"/>
                        <a14:backgroundMark x1="25393" y1="83832" x2="24045" y2="94910"/>
                        <a14:backgroundMark x1="4719" y1="30838" x2="2022" y2="34431"/>
                        <a14:backgroundMark x1="2697" y1="60180" x2="2472" y2="65269"/>
                        <a14:backgroundMark x1="6292" y1="62275" x2="19101" y2="65269"/>
                        <a14:backgroundMark x1="46292" y1="2994" x2="47416" y2="12575"/>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30910" y="332656"/>
            <a:ext cx="5276634" cy="39604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http://www.dreamstime.com/young-school-boy-holding-a-books-thumb9564360.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61282" y="3609021"/>
            <a:ext cx="2165986" cy="32489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http://static6.depositphotos.com/1000260/597/i/450/dep_5972735-Schoolgirl-with-backpack-holding-books..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53556" l="7971" r="78986">
                        <a14:foregroundMark x1="43841" y1="6667" x2="43841" y2="6667"/>
                        <a14:foregroundMark x1="42391" y1="7556" x2="42391" y2="7556"/>
                        <a14:foregroundMark x1="67754" y1="30000" x2="68116" y2="31333"/>
                        <a14:foregroundMark x1="31159" y1="45778" x2="56522" y2="46222"/>
                        <a14:foregroundMark x1="62681" y1="8222" x2="63768" y2="9333"/>
                        <a14:foregroundMark x1="30072" y1="48000" x2="57246" y2="48000"/>
                        <a14:backgroundMark x1="43116" y1="9333" x2="43116" y2="9333"/>
                        <a14:backgroundMark x1="42029" y1="6667" x2="42029" y2="6667"/>
                        <a14:backgroundMark x1="62681" y1="7111" x2="62681" y2="7111"/>
                        <a14:backgroundMark x1="61232" y1="9778" x2="61232" y2="9778"/>
                      </a14:backgroundRemoval>
                    </a14:imgEffect>
                    <a14:imgEffect>
                      <a14:sharpenSoften amount="25000"/>
                    </a14:imgEffect>
                  </a14:imgLayer>
                </a14:imgProps>
              </a:ext>
              <a:ext uri="{28A0092B-C50C-407E-A947-70E740481C1C}">
                <a14:useLocalDpi xmlns:a14="http://schemas.microsoft.com/office/drawing/2010/main" val="0"/>
              </a:ext>
            </a:extLst>
          </a:blip>
          <a:srcRect l="15633" r="25962" b="51468"/>
          <a:stretch/>
        </p:blipFill>
        <p:spPr bwMode="auto">
          <a:xfrm>
            <a:off x="1457152" y="3696124"/>
            <a:ext cx="2333798" cy="31618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768212" y="4509120"/>
            <a:ext cx="4681341" cy="2157806"/>
          </a:xfrm>
          <a:prstGeom prst="rect">
            <a:avLst/>
          </a:prstGeom>
        </p:spPr>
      </p:pic>
    </p:spTree>
    <p:extLst>
      <p:ext uri="{BB962C8B-B14F-4D97-AF65-F5344CB8AC3E}">
        <p14:creationId xmlns:p14="http://schemas.microsoft.com/office/powerpoint/2010/main" val="29842465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207" y="144652"/>
            <a:ext cx="11160000" cy="720000"/>
          </a:xfrm>
        </p:spPr>
        <p:txBody>
          <a:bodyPr/>
          <a:lstStyle/>
          <a:p>
            <a:r>
              <a:rPr lang="en-US" dirty="0"/>
              <a:t>Can you…?</a:t>
            </a:r>
          </a:p>
        </p:txBody>
      </p:sp>
      <p:sp>
        <p:nvSpPr>
          <p:cNvPr id="4" name="TextBox 3">
            <a:extLst>
              <a:ext uri="{FF2B5EF4-FFF2-40B4-BE49-F238E27FC236}">
                <a16:creationId xmlns:a16="http://schemas.microsoft.com/office/drawing/2014/main" id="{EE712285-29E4-4141-A844-41699C95B013}"/>
              </a:ext>
            </a:extLst>
          </p:cNvPr>
          <p:cNvSpPr txBox="1"/>
          <p:nvPr/>
        </p:nvSpPr>
        <p:spPr>
          <a:xfrm>
            <a:off x="911832" y="1875302"/>
            <a:ext cx="6981290" cy="523220"/>
          </a:xfrm>
          <a:prstGeom prst="rect">
            <a:avLst/>
          </a:prstGeom>
          <a:noFill/>
        </p:spPr>
        <p:txBody>
          <a:bodyPr wrap="square">
            <a:spAutoFit/>
          </a:bodyPr>
          <a:lstStyle/>
          <a:p>
            <a:pPr algn="l"/>
            <a:r>
              <a:rPr lang="en-IL" sz="2800" b="1" dirty="0">
                <a:solidFill>
                  <a:srgbClr val="002060"/>
                </a:solidFill>
                <a:latin typeface="Varela Round"/>
                <a:cs typeface="Varela Round"/>
              </a:rPr>
              <a:t> understand teacher</a:t>
            </a:r>
            <a:r>
              <a:rPr lang="en-US" sz="2800" b="1" dirty="0">
                <a:solidFill>
                  <a:srgbClr val="002060"/>
                </a:solidFill>
                <a:latin typeface="Varela Round"/>
                <a:cs typeface="Varela Round"/>
              </a:rPr>
              <a:t>’s</a:t>
            </a:r>
            <a:r>
              <a:rPr lang="en-IL" sz="2800" b="1" dirty="0">
                <a:solidFill>
                  <a:srgbClr val="002060"/>
                </a:solidFill>
                <a:latin typeface="Varela Round"/>
                <a:cs typeface="Varela Round"/>
              </a:rPr>
              <a:t> questions </a:t>
            </a:r>
          </a:p>
        </p:txBody>
      </p:sp>
      <p:sp>
        <p:nvSpPr>
          <p:cNvPr id="6" name="TextBox 5">
            <a:extLst>
              <a:ext uri="{FF2B5EF4-FFF2-40B4-BE49-F238E27FC236}">
                <a16:creationId xmlns:a16="http://schemas.microsoft.com/office/drawing/2014/main" id="{3659E6E7-4B22-41A9-A88F-CFD4C810F095}"/>
              </a:ext>
            </a:extLst>
          </p:cNvPr>
          <p:cNvSpPr txBox="1"/>
          <p:nvPr/>
        </p:nvSpPr>
        <p:spPr>
          <a:xfrm>
            <a:off x="911831" y="3124284"/>
            <a:ext cx="10763375" cy="954107"/>
          </a:xfrm>
          <a:prstGeom prst="rect">
            <a:avLst/>
          </a:prstGeom>
          <a:noFill/>
        </p:spPr>
        <p:txBody>
          <a:bodyPr wrap="square">
            <a:spAutoFit/>
          </a:bodyPr>
          <a:lstStyle/>
          <a:p>
            <a:pPr algn="l"/>
            <a:r>
              <a:rPr lang="en-IL" sz="2800" b="1" dirty="0">
                <a:solidFill>
                  <a:srgbClr val="002060"/>
                </a:solidFill>
                <a:latin typeface="Varela Round"/>
                <a:cs typeface="Varela Round"/>
              </a:rPr>
              <a:t>locate specific information in lists and isolate the information required</a:t>
            </a:r>
          </a:p>
        </p:txBody>
      </p:sp>
    </p:spTree>
    <p:extLst>
      <p:ext uri="{BB962C8B-B14F-4D97-AF65-F5344CB8AC3E}">
        <p14:creationId xmlns:p14="http://schemas.microsoft.com/office/powerpoint/2010/main" val="17796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en/archive/6/6e/20120213213236!NaturalScienceMontage.png"/>
          <p:cNvPicPr>
            <a:picLocks noChangeAspect="1" noChangeArrowheads="1"/>
          </p:cNvPicPr>
          <p:nvPr/>
        </p:nvPicPr>
        <p:blipFill>
          <a:blip r:embed="rId3">
            <a:extLst>
              <a:ext uri="{28A0092B-C50C-407E-A947-70E740481C1C}">
                <a14:useLocalDpi xmlns:a14="http://schemas.microsoft.com/office/drawing/2010/main" val="0"/>
              </a:ext>
            </a:extLst>
          </a:blip>
          <a:srcRect b="8580"/>
          <a:stretch>
            <a:fillRect/>
          </a:stretch>
        </p:blipFill>
        <p:spPr bwMode="auto">
          <a:xfrm>
            <a:off x="1523207"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3070870" y="4869159"/>
            <a:ext cx="5904656" cy="1454123"/>
          </a:xfrm>
          <a:prstGeom prst="rect">
            <a:avLst/>
          </a:prstGeom>
          <a:noFill/>
        </p:spPr>
        <p:txBody>
          <a:bodyPr wrap="square" rtlCol="0">
            <a:prstTxWarp prst="textPlain">
              <a:avLst/>
            </a:prstTxWarp>
            <a:spAutoFit/>
          </a:bodyPr>
          <a:lstStyle/>
          <a:p>
            <a:pPr algn="l" rtl="0"/>
            <a:r>
              <a:rPr lang="es-ES_tradnl" sz="8000" dirty="0" err="1">
                <a:ln w="38100">
                  <a:noFill/>
                </a:ln>
                <a:solidFill>
                  <a:prstClr val="white"/>
                </a:solidFill>
                <a:effectLst>
                  <a:glow rad="127000">
                    <a:prstClr val="black"/>
                  </a:glow>
                </a:effectLst>
                <a:latin typeface="Tiza" pitchFamily="18" charset="0"/>
                <a:cs typeface="Aharoni" pitchFamily="2" charset="-79"/>
              </a:rPr>
              <a:t>Science</a:t>
            </a:r>
            <a:endParaRPr lang="es-ES" sz="8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1373203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SCI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32126" y="0"/>
            <a:ext cx="91116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p:nvPr/>
        </p:nvSpPr>
        <p:spPr>
          <a:xfrm>
            <a:off x="2710830" y="476673"/>
            <a:ext cx="6984776" cy="1539463"/>
          </a:xfrm>
          <a:prstGeom prst="rect">
            <a:avLst/>
          </a:prstGeom>
          <a:noFill/>
        </p:spPr>
        <p:txBody>
          <a:bodyPr wrap="square" rtlCol="0">
            <a:prstTxWarp prst="textPlain">
              <a:avLst/>
            </a:prstTxWarp>
            <a:spAutoFit/>
          </a:bodyPr>
          <a:lstStyle/>
          <a:p>
            <a:pPr algn="l" rtl="0"/>
            <a:r>
              <a:rPr lang="es-ES_tradnl" sz="8000" dirty="0" err="1">
                <a:ln w="38100">
                  <a:noFill/>
                </a:ln>
                <a:solidFill>
                  <a:prstClr val="white"/>
                </a:solidFill>
                <a:effectLst>
                  <a:glow rad="127000">
                    <a:prstClr val="black"/>
                  </a:glow>
                </a:effectLst>
                <a:latin typeface="Tiza" pitchFamily="18" charset="0"/>
                <a:cs typeface="Aharoni" pitchFamily="2" charset="-79"/>
              </a:rPr>
              <a:t>Math</a:t>
            </a:r>
            <a:endParaRPr lang="es-ES" sz="8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2947402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MATH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t="1616"/>
          <a:stretch/>
        </p:blipFill>
        <p:spPr>
          <a:xfrm>
            <a:off x="1533303" y="0"/>
            <a:ext cx="9123806" cy="6858000"/>
          </a:xfrm>
          <a:prstGeom prst="rect">
            <a:avLst/>
          </a:prstGeom>
        </p:spPr>
      </p:pic>
      <p:sp>
        <p:nvSpPr>
          <p:cNvPr id="4" name="3 CuadroTexto"/>
          <p:cNvSpPr txBox="1"/>
          <p:nvPr/>
        </p:nvSpPr>
        <p:spPr>
          <a:xfrm>
            <a:off x="2606472" y="2465602"/>
            <a:ext cx="6927995" cy="1683479"/>
          </a:xfrm>
          <a:prstGeom prst="rect">
            <a:avLst/>
          </a:prstGeom>
          <a:noFill/>
        </p:spPr>
        <p:txBody>
          <a:bodyPr wrap="square" rtlCol="0">
            <a:prstTxWarp prst="textPlain">
              <a:avLst/>
            </a:prstTxWarp>
            <a:spAutoFit/>
          </a:bodyPr>
          <a:lstStyle/>
          <a:p>
            <a:pPr algn="l" rtl="0"/>
            <a:r>
              <a:rPr lang="es-ES_tradnl" sz="8000" dirty="0">
                <a:ln w="38100">
                  <a:noFill/>
                </a:ln>
                <a:solidFill>
                  <a:prstClr val="white"/>
                </a:solidFill>
                <a:effectLst>
                  <a:glow rad="127000">
                    <a:prstClr val="black"/>
                  </a:glow>
                </a:effectLst>
                <a:latin typeface="Tiza" pitchFamily="18" charset="0"/>
                <a:cs typeface="Aharoni" pitchFamily="2" charset="-79"/>
              </a:rPr>
              <a:t>English</a:t>
            </a:r>
            <a:endParaRPr lang="es-ES" sz="8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1785433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ENGLI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206" y="6845"/>
            <a:ext cx="9144000" cy="6844311"/>
          </a:xfrm>
          <a:prstGeom prst="rect">
            <a:avLst/>
          </a:prstGeom>
        </p:spPr>
      </p:pic>
      <p:sp>
        <p:nvSpPr>
          <p:cNvPr id="4" name="3 CuadroTexto"/>
          <p:cNvSpPr txBox="1"/>
          <p:nvPr/>
        </p:nvSpPr>
        <p:spPr>
          <a:xfrm>
            <a:off x="1846734" y="2924944"/>
            <a:ext cx="8496944" cy="1396028"/>
          </a:xfrm>
          <a:prstGeom prst="rect">
            <a:avLst/>
          </a:prstGeom>
          <a:noFill/>
        </p:spPr>
        <p:txBody>
          <a:bodyPr wrap="square" rtlCol="0">
            <a:prstTxWarp prst="textPlain">
              <a:avLst/>
            </a:prstTxWarp>
            <a:spAutoFit/>
          </a:bodyPr>
          <a:lstStyle/>
          <a:p>
            <a:pPr algn="l" rtl="0"/>
            <a:r>
              <a:rPr lang="es-ES_tradnl" sz="6600" dirty="0" err="1">
                <a:ln w="38100">
                  <a:noFill/>
                </a:ln>
                <a:solidFill>
                  <a:prstClr val="white"/>
                </a:solidFill>
                <a:effectLst>
                  <a:glow rad="127000">
                    <a:prstClr val="black"/>
                  </a:glow>
                </a:effectLst>
                <a:latin typeface="Tiza" pitchFamily="18" charset="0"/>
                <a:cs typeface="Aharoni" pitchFamily="2" charset="-79"/>
              </a:rPr>
              <a:t>Literature</a:t>
            </a:r>
            <a:endParaRPr lang="es-ES" sz="66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2113863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LITERATU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b="2020"/>
          <a:stretch/>
        </p:blipFill>
        <p:spPr>
          <a:xfrm>
            <a:off x="1600072" y="0"/>
            <a:ext cx="8990269" cy="6858000"/>
          </a:xfrm>
          <a:prstGeom prst="rect">
            <a:avLst/>
          </a:prstGeom>
        </p:spPr>
      </p:pic>
      <p:sp>
        <p:nvSpPr>
          <p:cNvPr id="4" name="3 CuadroTexto"/>
          <p:cNvSpPr txBox="1"/>
          <p:nvPr/>
        </p:nvSpPr>
        <p:spPr>
          <a:xfrm>
            <a:off x="3790950" y="4509120"/>
            <a:ext cx="4608512" cy="1800200"/>
          </a:xfrm>
          <a:prstGeom prst="rect">
            <a:avLst/>
          </a:prstGeom>
          <a:noFill/>
        </p:spPr>
        <p:txBody>
          <a:bodyPr wrap="square" rtlCol="0">
            <a:prstTxWarp prst="textPlain">
              <a:avLst/>
            </a:prstTxWarp>
            <a:spAutoFit/>
          </a:bodyPr>
          <a:lstStyle/>
          <a:p>
            <a:pPr algn="l" rtl="0"/>
            <a:r>
              <a:rPr lang="es-ES_tradnl" sz="8000" dirty="0">
                <a:ln w="38100">
                  <a:noFill/>
                </a:ln>
                <a:solidFill>
                  <a:prstClr val="white"/>
                </a:solidFill>
                <a:effectLst>
                  <a:glow rad="127000">
                    <a:prstClr val="black"/>
                  </a:glow>
                </a:effectLst>
                <a:latin typeface="Tiza" pitchFamily="18" charset="0"/>
                <a:cs typeface="Aharoni" pitchFamily="2" charset="-79"/>
              </a:rPr>
              <a:t>Art</a:t>
            </a:r>
            <a:endParaRPr lang="es-ES" sz="8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221754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r="1061"/>
          <a:stretch/>
        </p:blipFill>
        <p:spPr>
          <a:xfrm>
            <a:off x="1523206" y="13662"/>
            <a:ext cx="9144000" cy="6830677"/>
          </a:xfrm>
          <a:prstGeom prst="rect">
            <a:avLst/>
          </a:prstGeom>
        </p:spPr>
      </p:pic>
      <p:sp>
        <p:nvSpPr>
          <p:cNvPr id="4" name="3 CuadroTexto"/>
          <p:cNvSpPr txBox="1"/>
          <p:nvPr/>
        </p:nvSpPr>
        <p:spPr>
          <a:xfrm>
            <a:off x="1990750" y="2924945"/>
            <a:ext cx="8424936" cy="3093154"/>
          </a:xfrm>
          <a:prstGeom prst="rect">
            <a:avLst/>
          </a:prstGeom>
          <a:noFill/>
        </p:spPr>
        <p:txBody>
          <a:bodyPr wrap="square" rtlCol="0">
            <a:spAutoFit/>
          </a:bodyPr>
          <a:lstStyle/>
          <a:p>
            <a:pPr algn="ctr" rtl="0"/>
            <a:r>
              <a:rPr lang="es-ES_tradnl" sz="8000" dirty="0" err="1">
                <a:ln w="38100">
                  <a:noFill/>
                </a:ln>
                <a:solidFill>
                  <a:srgbClr val="FFFF00"/>
                </a:solidFill>
                <a:effectLst>
                  <a:glow rad="127000">
                    <a:prstClr val="black"/>
                  </a:glow>
                </a:effectLst>
                <a:latin typeface="Tiza" pitchFamily="18" charset="0"/>
                <a:cs typeface="Aharoni" pitchFamily="2" charset="-79"/>
              </a:rPr>
              <a:t>P</a:t>
            </a:r>
            <a:r>
              <a:rPr lang="es-ES_tradnl" sz="8000" dirty="0" err="1">
                <a:ln w="38100">
                  <a:noFill/>
                </a:ln>
                <a:solidFill>
                  <a:prstClr val="white"/>
                </a:solidFill>
                <a:effectLst>
                  <a:glow rad="127000">
                    <a:prstClr val="black"/>
                  </a:glow>
                </a:effectLst>
                <a:latin typeface="Tiza" pitchFamily="18" charset="0"/>
                <a:cs typeface="Aharoni" pitchFamily="2" charset="-79"/>
              </a:rPr>
              <a:t>hysical</a:t>
            </a:r>
            <a:r>
              <a:rPr lang="es-ES_tradnl" sz="8000" dirty="0">
                <a:ln w="38100">
                  <a:noFill/>
                </a:ln>
                <a:solidFill>
                  <a:prstClr val="white"/>
                </a:solidFill>
                <a:effectLst>
                  <a:glow rad="127000">
                    <a:prstClr val="black"/>
                  </a:glow>
                </a:effectLst>
                <a:latin typeface="Tiza" pitchFamily="18" charset="0"/>
                <a:cs typeface="Aharoni" pitchFamily="2" charset="-79"/>
              </a:rPr>
              <a:t> </a:t>
            </a:r>
            <a:r>
              <a:rPr lang="es-ES_tradnl" sz="8000" dirty="0" err="1">
                <a:ln w="38100">
                  <a:noFill/>
                </a:ln>
                <a:solidFill>
                  <a:srgbClr val="FFFF00"/>
                </a:solidFill>
                <a:effectLst>
                  <a:glow rad="127000">
                    <a:prstClr val="black"/>
                  </a:glow>
                </a:effectLst>
                <a:latin typeface="Tiza" pitchFamily="18" charset="0"/>
                <a:cs typeface="Aharoni" pitchFamily="2" charset="-79"/>
              </a:rPr>
              <a:t>E</a:t>
            </a:r>
            <a:r>
              <a:rPr lang="es-ES_tradnl" sz="8000" dirty="0" err="1">
                <a:ln w="38100">
                  <a:noFill/>
                </a:ln>
                <a:solidFill>
                  <a:prstClr val="white"/>
                </a:solidFill>
                <a:effectLst>
                  <a:glow rad="127000">
                    <a:prstClr val="black"/>
                  </a:glow>
                </a:effectLst>
                <a:latin typeface="Tiza" pitchFamily="18" charset="0"/>
                <a:cs typeface="Aharoni" pitchFamily="2" charset="-79"/>
              </a:rPr>
              <a:t>ducation</a:t>
            </a:r>
            <a:endParaRPr lang="es-ES_tradnl" sz="8000" dirty="0">
              <a:ln w="38100">
                <a:noFill/>
              </a:ln>
              <a:solidFill>
                <a:prstClr val="white"/>
              </a:solidFill>
              <a:effectLst>
                <a:glow rad="127000">
                  <a:prstClr val="black"/>
                </a:glow>
              </a:effectLst>
              <a:latin typeface="Tiza" pitchFamily="18" charset="0"/>
              <a:cs typeface="Aharoni" pitchFamily="2" charset="-79"/>
            </a:endParaRPr>
          </a:p>
          <a:p>
            <a:pPr algn="ctr" rtl="0"/>
            <a:r>
              <a:rPr lang="es-ES_tradnl" sz="11500" dirty="0" err="1">
                <a:ln w="38100">
                  <a:noFill/>
                </a:ln>
                <a:solidFill>
                  <a:prstClr val="white"/>
                </a:solidFill>
                <a:effectLst>
                  <a:glow rad="127000">
                    <a:prstClr val="black"/>
                  </a:glow>
                </a:effectLst>
                <a:latin typeface="Tiza" pitchFamily="18" charset="0"/>
                <a:cs typeface="Aharoni" pitchFamily="2" charset="-79"/>
              </a:rPr>
              <a:t>Gym</a:t>
            </a:r>
            <a:endParaRPr lang="es-ES" sz="115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12271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P_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1212" b="2086"/>
          <a:stretch/>
        </p:blipFill>
        <p:spPr>
          <a:xfrm>
            <a:off x="1523206" y="9782"/>
            <a:ext cx="9144000" cy="6848218"/>
          </a:xfrm>
          <a:prstGeom prst="rect">
            <a:avLst/>
          </a:prstGeom>
        </p:spPr>
      </p:pic>
      <p:sp>
        <p:nvSpPr>
          <p:cNvPr id="4" name="3 CuadroTexto"/>
          <p:cNvSpPr txBox="1"/>
          <p:nvPr/>
        </p:nvSpPr>
        <p:spPr>
          <a:xfrm>
            <a:off x="2854847" y="2420888"/>
            <a:ext cx="6545973" cy="1728192"/>
          </a:xfrm>
          <a:prstGeom prst="rect">
            <a:avLst/>
          </a:prstGeom>
          <a:noFill/>
        </p:spPr>
        <p:txBody>
          <a:bodyPr wrap="square" rtlCol="0">
            <a:prstTxWarp prst="textPlain">
              <a:avLst/>
            </a:prstTxWarp>
            <a:spAutoFit/>
          </a:bodyPr>
          <a:lstStyle/>
          <a:p>
            <a:pPr algn="l" rtl="0"/>
            <a:r>
              <a:rPr lang="es-ES_tradnl" sz="6000" dirty="0" err="1">
                <a:ln w="38100">
                  <a:noFill/>
                </a:ln>
                <a:solidFill>
                  <a:prstClr val="white"/>
                </a:solidFill>
                <a:effectLst>
                  <a:glow rad="127000">
                    <a:prstClr val="black"/>
                  </a:glow>
                </a:effectLst>
                <a:latin typeface="Tiza" pitchFamily="18" charset="0"/>
                <a:cs typeface="Aharoni" pitchFamily="2" charset="-79"/>
              </a:rPr>
              <a:t>History</a:t>
            </a:r>
            <a:endParaRPr lang="es-ES" sz="6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4098254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HISTOR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3">
            <a:extLst>
              <a:ext uri="{28A0092B-C50C-407E-A947-70E740481C1C}">
                <a14:useLocalDpi xmlns:a14="http://schemas.microsoft.com/office/drawing/2010/main" val="0"/>
              </a:ext>
            </a:extLst>
          </a:blip>
          <a:srcRect l="1" r="1104"/>
          <a:stretch/>
        </p:blipFill>
        <p:spPr>
          <a:xfrm>
            <a:off x="1547460" y="0"/>
            <a:ext cx="9119746" cy="6858000"/>
          </a:xfrm>
          <a:prstGeom prst="rect">
            <a:avLst/>
          </a:prstGeom>
        </p:spPr>
      </p:pic>
      <p:sp>
        <p:nvSpPr>
          <p:cNvPr id="10" name="9 CuadroTexto"/>
          <p:cNvSpPr txBox="1"/>
          <p:nvPr/>
        </p:nvSpPr>
        <p:spPr>
          <a:xfrm>
            <a:off x="1918742" y="2708920"/>
            <a:ext cx="8240960" cy="1584176"/>
          </a:xfrm>
          <a:prstGeom prst="rect">
            <a:avLst/>
          </a:prstGeom>
          <a:noFill/>
        </p:spPr>
        <p:txBody>
          <a:bodyPr wrap="square" rtlCol="0">
            <a:prstTxWarp prst="textPlain">
              <a:avLst/>
            </a:prstTxWarp>
            <a:spAutoFit/>
          </a:bodyPr>
          <a:lstStyle/>
          <a:p>
            <a:pPr algn="l" rtl="0"/>
            <a:r>
              <a:rPr lang="es-ES_tradnl" sz="6000" dirty="0" err="1">
                <a:ln w="38100">
                  <a:noFill/>
                </a:ln>
                <a:solidFill>
                  <a:prstClr val="white"/>
                </a:solidFill>
                <a:effectLst>
                  <a:glow rad="127000">
                    <a:prstClr val="black"/>
                  </a:glow>
                </a:effectLst>
                <a:latin typeface="Tiza" pitchFamily="18" charset="0"/>
                <a:cs typeface="Aharoni" pitchFamily="2" charset="-79"/>
              </a:rPr>
              <a:t>Geography</a:t>
            </a:r>
            <a:endParaRPr lang="es-ES" sz="6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2991536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GEOGRAPH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b="1530"/>
          <a:stretch/>
        </p:blipFill>
        <p:spPr>
          <a:xfrm>
            <a:off x="1523206" y="6064"/>
            <a:ext cx="9144000" cy="6851937"/>
          </a:xfrm>
          <a:prstGeom prst="rect">
            <a:avLst/>
          </a:prstGeom>
        </p:spPr>
      </p:pic>
      <p:sp>
        <p:nvSpPr>
          <p:cNvPr id="10" name="9 CuadroTexto"/>
          <p:cNvSpPr txBox="1"/>
          <p:nvPr/>
        </p:nvSpPr>
        <p:spPr>
          <a:xfrm>
            <a:off x="4222998" y="527124"/>
            <a:ext cx="5936704" cy="1368152"/>
          </a:xfrm>
          <a:prstGeom prst="rect">
            <a:avLst/>
          </a:prstGeom>
          <a:noFill/>
        </p:spPr>
        <p:txBody>
          <a:bodyPr wrap="square" rtlCol="0">
            <a:prstTxWarp prst="textPlain">
              <a:avLst/>
            </a:prstTxWarp>
            <a:spAutoFit/>
          </a:bodyPr>
          <a:lstStyle/>
          <a:p>
            <a:pPr algn="l" rtl="0"/>
            <a:r>
              <a:rPr lang="es-ES_tradnl" sz="6000" dirty="0">
                <a:ln w="38100">
                  <a:noFill/>
                </a:ln>
                <a:solidFill>
                  <a:prstClr val="white"/>
                </a:solidFill>
                <a:effectLst>
                  <a:glow rad="127000">
                    <a:prstClr val="black"/>
                  </a:glow>
                </a:effectLst>
                <a:latin typeface="Tiza" pitchFamily="18" charset="0"/>
                <a:cs typeface="Aharoni" pitchFamily="2" charset="-79"/>
              </a:rPr>
              <a:t>Music</a:t>
            </a:r>
            <a:endParaRPr lang="es-ES" sz="60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2975157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MUS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b="3434"/>
          <a:stretch/>
        </p:blipFill>
        <p:spPr>
          <a:xfrm>
            <a:off x="1523206" y="0"/>
            <a:ext cx="9144000" cy="6858000"/>
          </a:xfrm>
          <a:prstGeom prst="rect">
            <a:avLst/>
          </a:prstGeom>
        </p:spPr>
      </p:pic>
      <p:sp>
        <p:nvSpPr>
          <p:cNvPr id="9" name="8 CuadroTexto"/>
          <p:cNvSpPr txBox="1"/>
          <p:nvPr/>
        </p:nvSpPr>
        <p:spPr>
          <a:xfrm>
            <a:off x="2134766" y="716503"/>
            <a:ext cx="7992888" cy="4524315"/>
          </a:xfrm>
          <a:prstGeom prst="rect">
            <a:avLst/>
          </a:prstGeom>
          <a:noFill/>
        </p:spPr>
        <p:txBody>
          <a:bodyPr wrap="square" rtlCol="0">
            <a:spAutoFit/>
          </a:bodyPr>
          <a:lstStyle/>
          <a:p>
            <a:pPr algn="l" rtl="0"/>
            <a:r>
              <a:rPr lang="es-ES_tradnl" sz="7200" dirty="0" err="1">
                <a:ln w="38100">
                  <a:noFill/>
                </a:ln>
                <a:solidFill>
                  <a:prstClr val="white"/>
                </a:solidFill>
                <a:effectLst>
                  <a:glow rad="127000">
                    <a:prstClr val="black"/>
                  </a:glow>
                </a:effectLst>
                <a:latin typeface="Tiza" pitchFamily="18" charset="0"/>
                <a:cs typeface="Aharoni" pitchFamily="2" charset="-79"/>
              </a:rPr>
              <a:t>Computer</a:t>
            </a:r>
            <a:r>
              <a:rPr lang="es-ES_tradnl" sz="7200" dirty="0">
                <a:ln w="38100">
                  <a:noFill/>
                </a:ln>
                <a:solidFill>
                  <a:prstClr val="white"/>
                </a:solidFill>
                <a:effectLst>
                  <a:glow rad="127000">
                    <a:prstClr val="black"/>
                  </a:glow>
                </a:effectLst>
                <a:latin typeface="Tiza" pitchFamily="18" charset="0"/>
                <a:cs typeface="Aharoni" pitchFamily="2" charset="-79"/>
              </a:rPr>
              <a:t> </a:t>
            </a:r>
            <a:r>
              <a:rPr lang="es-ES_tradnl" sz="7200" dirty="0" err="1">
                <a:ln w="38100">
                  <a:noFill/>
                </a:ln>
                <a:solidFill>
                  <a:prstClr val="white"/>
                </a:solidFill>
                <a:effectLst>
                  <a:glow rad="127000">
                    <a:prstClr val="black"/>
                  </a:glow>
                </a:effectLst>
                <a:latin typeface="Tiza" pitchFamily="18" charset="0"/>
                <a:cs typeface="Aharoni" pitchFamily="2" charset="-79"/>
              </a:rPr>
              <a:t>Technology</a:t>
            </a:r>
            <a:endParaRPr lang="es-ES_tradnl" sz="7200" dirty="0">
              <a:ln w="38100">
                <a:noFill/>
              </a:ln>
              <a:solidFill>
                <a:prstClr val="white"/>
              </a:solidFill>
              <a:effectLst>
                <a:glow rad="127000">
                  <a:prstClr val="black"/>
                </a:glow>
              </a:effectLst>
              <a:latin typeface="Tiza" pitchFamily="18" charset="0"/>
              <a:cs typeface="Aharoni" pitchFamily="2" charset="-79"/>
            </a:endParaRPr>
          </a:p>
          <a:p>
            <a:pPr algn="l" rtl="0"/>
            <a:endParaRPr lang="es-ES_tradnl" sz="7200" dirty="0">
              <a:ln w="38100">
                <a:noFill/>
              </a:ln>
              <a:solidFill>
                <a:prstClr val="white"/>
              </a:solidFill>
              <a:effectLst>
                <a:glow rad="127000">
                  <a:prstClr val="black"/>
                </a:glow>
              </a:effectLst>
              <a:latin typeface="Tiza" pitchFamily="18" charset="0"/>
              <a:cs typeface="Aharoni" pitchFamily="2" charset="-79"/>
            </a:endParaRPr>
          </a:p>
          <a:p>
            <a:pPr algn="l" rtl="0"/>
            <a:r>
              <a:rPr lang="es-ES_tradnl" sz="7200" dirty="0" err="1">
                <a:ln w="38100">
                  <a:noFill/>
                </a:ln>
                <a:solidFill>
                  <a:prstClr val="white"/>
                </a:solidFill>
                <a:effectLst>
                  <a:glow rad="127000">
                    <a:prstClr val="black"/>
                  </a:glow>
                </a:effectLst>
                <a:latin typeface="Tiza" pitchFamily="18" charset="0"/>
                <a:cs typeface="Aharoni" pitchFamily="2" charset="-79"/>
              </a:rPr>
              <a:t>Computers</a:t>
            </a:r>
            <a:endParaRPr lang="es-ES" sz="7200" dirty="0">
              <a:ln w="38100">
                <a:noFill/>
              </a:ln>
              <a:solidFill>
                <a:prstClr val="white"/>
              </a:solidFill>
              <a:effectLst>
                <a:glow rad="127000">
                  <a:prstClr val="black"/>
                </a:glow>
              </a:effectLst>
              <a:latin typeface="Tiza" pitchFamily="18" charset="0"/>
              <a:cs typeface="Aharoni" pitchFamily="2" charset="-79"/>
            </a:endParaRPr>
          </a:p>
        </p:txBody>
      </p:sp>
    </p:spTree>
    <p:extLst>
      <p:ext uri="{BB962C8B-B14F-4D97-AF65-F5344CB8AC3E}">
        <p14:creationId xmlns:p14="http://schemas.microsoft.com/office/powerpoint/2010/main" val="3001022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MP_TECHN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06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reamstime.com/young-school-boy-holding-a-books-thumb9564360.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99262" y="2204864"/>
            <a:ext cx="3102091" cy="4653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2 Llamada ovalada"/>
          <p:cNvSpPr/>
          <p:nvPr/>
        </p:nvSpPr>
        <p:spPr>
          <a:xfrm>
            <a:off x="2134766" y="256006"/>
            <a:ext cx="5328592" cy="2088232"/>
          </a:xfrm>
          <a:prstGeom prst="wedgeEllipseCallout">
            <a:avLst>
              <a:gd name="adj1" fmla="val -5303"/>
              <a:gd name="adj2" fmla="val 69725"/>
            </a:avLst>
          </a:prstGeom>
          <a:solidFill>
            <a:schemeClr val="bg1"/>
          </a:solidFill>
          <a:ln>
            <a:solidFill>
              <a:schemeClr val="tx1"/>
            </a:solidFill>
          </a:ln>
          <a:effectLst>
            <a:glow rad="101600">
              <a:schemeClr val="tx1">
                <a:lumMod val="50000"/>
                <a:lumOff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3200" dirty="0" err="1">
                <a:solidFill>
                  <a:prstClr val="black"/>
                </a:solidFill>
                <a:latin typeface="Comic Sans MS" pitchFamily="66" charset="0"/>
              </a:rPr>
              <a:t>What’s</a:t>
            </a:r>
            <a:r>
              <a:rPr lang="es-ES_tradnl" sz="3200" dirty="0">
                <a:solidFill>
                  <a:prstClr val="black"/>
                </a:solidFill>
                <a:latin typeface="Comic Sans MS" pitchFamily="66" charset="0"/>
              </a:rPr>
              <a:t> </a:t>
            </a:r>
            <a:r>
              <a:rPr lang="es-ES_tradnl" sz="3200" dirty="0" err="1">
                <a:solidFill>
                  <a:prstClr val="black"/>
                </a:solidFill>
                <a:latin typeface="Comic Sans MS" pitchFamily="66" charset="0"/>
              </a:rPr>
              <a:t>your</a:t>
            </a:r>
            <a:r>
              <a:rPr lang="es-ES_tradnl" sz="3200" dirty="0">
                <a:solidFill>
                  <a:prstClr val="black"/>
                </a:solidFill>
                <a:latin typeface="Comic Sans MS" pitchFamily="66" charset="0"/>
              </a:rPr>
              <a:t> </a:t>
            </a:r>
            <a:r>
              <a:rPr lang="es-ES_tradnl" sz="3200" dirty="0" err="1">
                <a:solidFill>
                  <a:prstClr val="black"/>
                </a:solidFill>
                <a:latin typeface="Comic Sans MS" pitchFamily="66" charset="0"/>
              </a:rPr>
              <a:t>favourite</a:t>
            </a:r>
            <a:r>
              <a:rPr lang="es-ES_tradnl" sz="3200" dirty="0">
                <a:solidFill>
                  <a:prstClr val="black"/>
                </a:solidFill>
                <a:latin typeface="Comic Sans MS" pitchFamily="66" charset="0"/>
              </a:rPr>
              <a:t> </a:t>
            </a:r>
            <a:r>
              <a:rPr lang="es-ES_tradnl" sz="3200" dirty="0" err="1">
                <a:solidFill>
                  <a:prstClr val="black"/>
                </a:solidFill>
                <a:latin typeface="Comic Sans MS" pitchFamily="66" charset="0"/>
              </a:rPr>
              <a:t>subject</a:t>
            </a:r>
            <a:r>
              <a:rPr lang="es-ES_tradnl" sz="3200" dirty="0">
                <a:solidFill>
                  <a:prstClr val="black"/>
                </a:solidFill>
                <a:latin typeface="Comic Sans MS" pitchFamily="66" charset="0"/>
              </a:rPr>
              <a:t>?</a:t>
            </a:r>
            <a:endParaRPr lang="es-ES" sz="3200" dirty="0">
              <a:solidFill>
                <a:prstClr val="black"/>
              </a:solidFill>
              <a:latin typeface="Comic Sans MS" pitchFamily="66" charset="0"/>
            </a:endParaRPr>
          </a:p>
        </p:txBody>
      </p:sp>
      <p:pic>
        <p:nvPicPr>
          <p:cNvPr id="1026" name="Picture 2" descr="http://static6.depositphotos.com/1000260/597/i/450/dep_5972735-Schoolgirl-with-backpack-holding-books..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53556" l="7971" r="78986">
                        <a14:foregroundMark x1="43841" y1="6667" x2="43841" y2="6667"/>
                        <a14:foregroundMark x1="42391" y1="7556" x2="42391" y2="7556"/>
                        <a14:foregroundMark x1="67754" y1="30000" x2="68116" y2="31333"/>
                        <a14:foregroundMark x1="31159" y1="45778" x2="56522" y2="46222"/>
                        <a14:foregroundMark x1="62681" y1="8222" x2="63768" y2="9333"/>
                        <a14:foregroundMark x1="30072" y1="48000" x2="57246" y2="48000"/>
                        <a14:backgroundMark x1="43116" y1="9333" x2="43116" y2="9333"/>
                        <a14:backgroundMark x1="42029" y1="6667" x2="42029" y2="6667"/>
                        <a14:backgroundMark x1="62681" y1="7111" x2="62681" y2="7111"/>
                        <a14:backgroundMark x1="61232" y1="9778" x2="61232" y2="9778"/>
                      </a14:backgroundRemoval>
                    </a14:imgEffect>
                    <a14:imgEffect>
                      <a14:sharpenSoften amount="25000"/>
                    </a14:imgEffect>
                  </a14:imgLayer>
                </a14:imgProps>
              </a:ext>
              <a:ext uri="{28A0092B-C50C-407E-A947-70E740481C1C}">
                <a14:useLocalDpi xmlns:a14="http://schemas.microsoft.com/office/drawing/2010/main" val="0"/>
              </a:ext>
            </a:extLst>
          </a:blip>
          <a:srcRect l="15633" r="25962" b="51468"/>
          <a:stretch/>
        </p:blipFill>
        <p:spPr bwMode="auto">
          <a:xfrm>
            <a:off x="2513665" y="2564904"/>
            <a:ext cx="3168757" cy="42930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4 Llamada ovalada"/>
          <p:cNvSpPr/>
          <p:nvPr/>
        </p:nvSpPr>
        <p:spPr>
          <a:xfrm>
            <a:off x="6887294" y="1008348"/>
            <a:ext cx="3187560" cy="1196516"/>
          </a:xfrm>
          <a:prstGeom prst="wedgeEllipseCallout">
            <a:avLst>
              <a:gd name="adj1" fmla="val -3754"/>
              <a:gd name="adj2" fmla="val 73317"/>
            </a:avLst>
          </a:prstGeom>
          <a:solidFill>
            <a:schemeClr val="bg1"/>
          </a:solidFill>
          <a:ln>
            <a:solidFill>
              <a:schemeClr val="tx1"/>
            </a:solidFill>
          </a:ln>
          <a:effectLst>
            <a:glow rad="101600">
              <a:schemeClr val="tx1">
                <a:lumMod val="50000"/>
                <a:lumOff val="5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_tradnl" sz="3200" dirty="0" err="1">
                <a:solidFill>
                  <a:prstClr val="black"/>
                </a:solidFill>
                <a:latin typeface="Comic Sans MS" pitchFamily="66" charset="0"/>
              </a:rPr>
              <a:t>Why</a:t>
            </a:r>
            <a:r>
              <a:rPr lang="es-ES_tradnl" sz="3200" dirty="0">
                <a:solidFill>
                  <a:prstClr val="black"/>
                </a:solidFill>
                <a:latin typeface="Comic Sans MS" pitchFamily="66" charset="0"/>
              </a:rPr>
              <a:t>?</a:t>
            </a:r>
            <a:endParaRPr lang="es-ES" sz="3200" dirty="0">
              <a:solidFill>
                <a:prstClr val="black"/>
              </a:solidFill>
              <a:latin typeface="Comic Sans MS" pitchFamily="66" charset="0"/>
            </a:endParaRPr>
          </a:p>
        </p:txBody>
      </p:sp>
    </p:spTree>
    <p:extLst>
      <p:ext uri="{BB962C8B-B14F-4D97-AF65-F5344CB8AC3E}">
        <p14:creationId xmlns:p14="http://schemas.microsoft.com/office/powerpoint/2010/main" val="4290944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5 Imagen" descr="ISAbateriac.gif">
            <a:extLst>
              <a:ext uri="{FF2B5EF4-FFF2-40B4-BE49-F238E27FC236}">
                <a16:creationId xmlns:a16="http://schemas.microsoft.com/office/drawing/2014/main" id="{DF08646A-CF03-4C52-A193-14EBEEEB4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7731" y="1412875"/>
            <a:ext cx="3208338"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Proceso alternativo">
            <a:extLst>
              <a:ext uri="{FF2B5EF4-FFF2-40B4-BE49-F238E27FC236}">
                <a16:creationId xmlns:a16="http://schemas.microsoft.com/office/drawing/2014/main" id="{5AF47795-9E15-47AD-B599-099424833E50}"/>
              </a:ext>
            </a:extLst>
          </p:cNvPr>
          <p:cNvSpPr/>
          <p:nvPr/>
        </p:nvSpPr>
        <p:spPr>
          <a:xfrm>
            <a:off x="2062957" y="836614"/>
            <a:ext cx="2879725" cy="1512887"/>
          </a:xfrm>
          <a:prstGeom prst="flowChartAlternateProcess">
            <a:avLst/>
          </a:prstGeom>
        </p:spPr>
        <p:style>
          <a:lnRef idx="3">
            <a:schemeClr val="lt1"/>
          </a:lnRef>
          <a:fillRef idx="1">
            <a:schemeClr val="accent3"/>
          </a:fillRef>
          <a:effectRef idx="1">
            <a:schemeClr val="accent3"/>
          </a:effectRef>
          <a:fontRef idx="minor">
            <a:schemeClr val="lt1"/>
          </a:fontRef>
        </p:style>
        <p:txBody>
          <a:bodyPr anchor="ctr"/>
          <a:lstStyle/>
          <a:p>
            <a:pPr algn="ctr" rtl="0">
              <a:defRPr/>
            </a:pPr>
            <a:r>
              <a:rPr lang="es-ES" sz="4400" dirty="0">
                <a:solidFill>
                  <a:schemeClr val="tx1"/>
                </a:solidFill>
                <a:latin typeface="Grease" pitchFamily="2" charset="0"/>
              </a:rPr>
              <a:t>Music</a:t>
            </a:r>
            <a:endParaRPr lang="es-ES" sz="3600" dirty="0">
              <a:solidFill>
                <a:schemeClr val="tx1"/>
              </a:solidFill>
              <a:latin typeface="Grease" pitchFamily="2" charset="0"/>
            </a:endParaRPr>
          </a:p>
        </p:txBody>
      </p:sp>
      <p:sp>
        <p:nvSpPr>
          <p:cNvPr id="8" name="7 Proceso alternativo">
            <a:extLst>
              <a:ext uri="{FF2B5EF4-FFF2-40B4-BE49-F238E27FC236}">
                <a16:creationId xmlns:a16="http://schemas.microsoft.com/office/drawing/2014/main" id="{9ECA414F-666F-44B7-A2B4-B02B9B72595A}"/>
              </a:ext>
            </a:extLst>
          </p:cNvPr>
          <p:cNvSpPr/>
          <p:nvPr/>
        </p:nvSpPr>
        <p:spPr>
          <a:xfrm>
            <a:off x="2134394" y="2708275"/>
            <a:ext cx="2881312" cy="1512888"/>
          </a:xfrm>
          <a:prstGeom prst="flowChartAlternateProcess">
            <a:avLst/>
          </a:prstGeom>
        </p:spPr>
        <p:style>
          <a:lnRef idx="3">
            <a:schemeClr val="lt1"/>
          </a:lnRef>
          <a:fillRef idx="1">
            <a:schemeClr val="accent3"/>
          </a:fillRef>
          <a:effectRef idx="1">
            <a:schemeClr val="accent3"/>
          </a:effectRef>
          <a:fontRef idx="minor">
            <a:schemeClr val="lt1"/>
          </a:fontRef>
        </p:style>
        <p:txBody>
          <a:bodyPr anchor="ctr"/>
          <a:lstStyle/>
          <a:p>
            <a:pPr algn="ctr" rtl="0">
              <a:defRPr/>
            </a:pPr>
            <a:r>
              <a:rPr lang="es-ES" sz="4400" dirty="0">
                <a:solidFill>
                  <a:schemeClr val="tx1"/>
                </a:solidFill>
                <a:latin typeface="Grease" pitchFamily="2" charset="0"/>
              </a:rPr>
              <a:t>Science</a:t>
            </a:r>
            <a:endParaRPr lang="es-ES" sz="3600" dirty="0">
              <a:solidFill>
                <a:schemeClr val="tx1"/>
              </a:solidFill>
              <a:latin typeface="Grease" pitchFamily="2" charset="0"/>
            </a:endParaRPr>
          </a:p>
        </p:txBody>
      </p:sp>
      <p:sp>
        <p:nvSpPr>
          <p:cNvPr id="9" name="8 Proceso alternativo">
            <a:extLst>
              <a:ext uri="{FF2B5EF4-FFF2-40B4-BE49-F238E27FC236}">
                <a16:creationId xmlns:a16="http://schemas.microsoft.com/office/drawing/2014/main" id="{F9F76AD4-1D29-4CC9-BC78-8FBB5F804A4B}"/>
              </a:ext>
            </a:extLst>
          </p:cNvPr>
          <p:cNvSpPr/>
          <p:nvPr/>
        </p:nvSpPr>
        <p:spPr>
          <a:xfrm>
            <a:off x="2207420" y="4652964"/>
            <a:ext cx="2879725" cy="1512887"/>
          </a:xfrm>
          <a:prstGeom prst="flowChartAlternateProcess">
            <a:avLst/>
          </a:prstGeom>
        </p:spPr>
        <p:style>
          <a:lnRef idx="3">
            <a:schemeClr val="lt1"/>
          </a:lnRef>
          <a:fillRef idx="1">
            <a:schemeClr val="accent3"/>
          </a:fillRef>
          <a:effectRef idx="1">
            <a:schemeClr val="accent3"/>
          </a:effectRef>
          <a:fontRef idx="minor">
            <a:schemeClr val="lt1"/>
          </a:fontRef>
        </p:style>
        <p:txBody>
          <a:bodyPr anchor="ctr"/>
          <a:lstStyle/>
          <a:p>
            <a:pPr algn="ctr" rtl="0">
              <a:defRPr/>
            </a:pPr>
            <a:r>
              <a:rPr lang="es-ES" sz="3600" dirty="0">
                <a:solidFill>
                  <a:schemeClr val="tx1"/>
                </a:solidFill>
                <a:latin typeface="Grease" pitchFamily="2" charset="0"/>
              </a:rPr>
              <a:t>Geography</a:t>
            </a:r>
            <a:endParaRPr lang="es-ES" sz="3200" dirty="0">
              <a:solidFill>
                <a:schemeClr val="tx1"/>
              </a:solidFill>
              <a:latin typeface="Grease" pitchFamily="2" charset="0"/>
            </a:endParaRPr>
          </a:p>
        </p:txBody>
      </p:sp>
      <p:pic>
        <p:nvPicPr>
          <p:cNvPr id="3078" name="9 Imagen" descr="ISAcrotalosc.jpg">
            <a:extLst>
              <a:ext uri="{FF2B5EF4-FFF2-40B4-BE49-F238E27FC236}">
                <a16:creationId xmlns:a16="http://schemas.microsoft.com/office/drawing/2014/main" id="{FC667623-F58C-4F4A-BF33-5D3143EC30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045" y="1196976"/>
            <a:ext cx="204152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11 Imagen" descr="2870054-arrow-left-icon-blue-isolated-on-white-background.jpg">
            <a:extLst>
              <a:ext uri="{FF2B5EF4-FFF2-40B4-BE49-F238E27FC236}">
                <a16:creationId xmlns:a16="http://schemas.microsoft.com/office/drawing/2014/main" id="{3767E179-8854-4276-9957-CDBE852BFA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6156" y="5516563"/>
            <a:ext cx="1231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12 Imagen" descr="imagesCAS95KXF.jpg">
            <a:extLst>
              <a:ext uri="{FF2B5EF4-FFF2-40B4-BE49-F238E27FC236}">
                <a16:creationId xmlns:a16="http://schemas.microsoft.com/office/drawing/2014/main" id="{22BD7AB5-158F-4896-BB39-0F96CDEBEB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7144" y="981076"/>
            <a:ext cx="10652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2 Imagen" descr="kid-carrying-football.png">
            <a:extLst>
              <a:ext uri="{FF2B5EF4-FFF2-40B4-BE49-F238E27FC236}">
                <a16:creationId xmlns:a16="http://schemas.microsoft.com/office/drawing/2014/main" id="{A0CCAA7F-0429-4E9E-926B-85AAE14AD5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1519" y="1052513"/>
            <a:ext cx="208756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Proceso alternativo">
            <a:extLst>
              <a:ext uri="{FF2B5EF4-FFF2-40B4-BE49-F238E27FC236}">
                <a16:creationId xmlns:a16="http://schemas.microsoft.com/office/drawing/2014/main" id="{41362A4F-9397-47F7-9B9A-C5A5CA267615}"/>
              </a:ext>
            </a:extLst>
          </p:cNvPr>
          <p:cNvSpPr/>
          <p:nvPr/>
        </p:nvSpPr>
        <p:spPr>
          <a:xfrm>
            <a:off x="7174707" y="549275"/>
            <a:ext cx="2881313" cy="1511300"/>
          </a:xfrm>
          <a:prstGeom prst="flowChartAlternateProcess">
            <a:avLst/>
          </a:prstGeom>
        </p:spPr>
        <p:style>
          <a:lnRef idx="3">
            <a:schemeClr val="lt1"/>
          </a:lnRef>
          <a:fillRef idx="1">
            <a:schemeClr val="accent2"/>
          </a:fillRef>
          <a:effectRef idx="1">
            <a:schemeClr val="accent2"/>
          </a:effectRef>
          <a:fontRef idx="minor">
            <a:schemeClr val="lt1"/>
          </a:fontRef>
        </p:style>
        <p:txBody>
          <a:bodyPr anchor="ctr"/>
          <a:lstStyle/>
          <a:p>
            <a:pPr algn="ctr" rtl="0">
              <a:defRPr/>
            </a:pPr>
            <a:r>
              <a:rPr lang="es-ES" sz="4400" dirty="0">
                <a:solidFill>
                  <a:prstClr val="white"/>
                </a:solidFill>
                <a:latin typeface="Grease" pitchFamily="2" charset="0"/>
              </a:rPr>
              <a:t>English</a:t>
            </a:r>
            <a:endParaRPr lang="es-ES" sz="3600" dirty="0">
              <a:solidFill>
                <a:prstClr val="white"/>
              </a:solidFill>
              <a:latin typeface="Grease" pitchFamily="2" charset="0"/>
            </a:endParaRPr>
          </a:p>
        </p:txBody>
      </p:sp>
      <p:sp>
        <p:nvSpPr>
          <p:cNvPr id="5" name="4 Proceso alternativo">
            <a:extLst>
              <a:ext uri="{FF2B5EF4-FFF2-40B4-BE49-F238E27FC236}">
                <a16:creationId xmlns:a16="http://schemas.microsoft.com/office/drawing/2014/main" id="{F2F3A9D2-F1CC-449F-94BE-0C948FABEE65}"/>
              </a:ext>
            </a:extLst>
          </p:cNvPr>
          <p:cNvSpPr/>
          <p:nvPr/>
        </p:nvSpPr>
        <p:spPr>
          <a:xfrm>
            <a:off x="7103270" y="2276475"/>
            <a:ext cx="2879725" cy="1512888"/>
          </a:xfrm>
          <a:prstGeom prst="flowChartAlternateProcess">
            <a:avLst/>
          </a:prstGeom>
        </p:spPr>
        <p:style>
          <a:lnRef idx="3">
            <a:schemeClr val="lt1"/>
          </a:lnRef>
          <a:fillRef idx="1">
            <a:schemeClr val="accent2"/>
          </a:fillRef>
          <a:effectRef idx="1">
            <a:schemeClr val="accent2"/>
          </a:effectRef>
          <a:fontRef idx="minor">
            <a:schemeClr val="lt1"/>
          </a:fontRef>
        </p:style>
        <p:txBody>
          <a:bodyPr anchor="ctr"/>
          <a:lstStyle/>
          <a:p>
            <a:pPr algn="ctr" rtl="0">
              <a:defRPr/>
            </a:pPr>
            <a:r>
              <a:rPr lang="es-ES" sz="4800" dirty="0" err="1">
                <a:solidFill>
                  <a:prstClr val="white"/>
                </a:solidFill>
                <a:latin typeface="Grease" pitchFamily="2" charset="0"/>
              </a:rPr>
              <a:t>Gym</a:t>
            </a:r>
            <a:endParaRPr lang="es-ES" sz="3600" dirty="0">
              <a:solidFill>
                <a:prstClr val="white"/>
              </a:solidFill>
              <a:latin typeface="Grease" pitchFamily="2" charset="0"/>
            </a:endParaRPr>
          </a:p>
        </p:txBody>
      </p:sp>
      <p:sp>
        <p:nvSpPr>
          <p:cNvPr id="6" name="5 Proceso alternativo">
            <a:extLst>
              <a:ext uri="{FF2B5EF4-FFF2-40B4-BE49-F238E27FC236}">
                <a16:creationId xmlns:a16="http://schemas.microsoft.com/office/drawing/2014/main" id="{54CEBD69-D611-49AB-B457-85D0424CF3BD}"/>
              </a:ext>
            </a:extLst>
          </p:cNvPr>
          <p:cNvSpPr/>
          <p:nvPr/>
        </p:nvSpPr>
        <p:spPr>
          <a:xfrm>
            <a:off x="7103270" y="4005263"/>
            <a:ext cx="2879725" cy="1511300"/>
          </a:xfrm>
          <a:prstGeom prst="flowChartAlternateProcess">
            <a:avLst/>
          </a:prstGeom>
        </p:spPr>
        <p:style>
          <a:lnRef idx="3">
            <a:schemeClr val="lt1"/>
          </a:lnRef>
          <a:fillRef idx="1">
            <a:schemeClr val="accent2"/>
          </a:fillRef>
          <a:effectRef idx="1">
            <a:schemeClr val="accent2"/>
          </a:effectRef>
          <a:fontRef idx="minor">
            <a:schemeClr val="lt1"/>
          </a:fontRef>
        </p:style>
        <p:txBody>
          <a:bodyPr anchor="ctr"/>
          <a:lstStyle/>
          <a:p>
            <a:pPr algn="ctr" rtl="0">
              <a:defRPr/>
            </a:pPr>
            <a:r>
              <a:rPr lang="es-ES" sz="4800" dirty="0">
                <a:solidFill>
                  <a:prstClr val="white"/>
                </a:solidFill>
                <a:latin typeface="Grease" pitchFamily="2" charset="0"/>
              </a:rPr>
              <a:t>Art</a:t>
            </a:r>
            <a:endParaRPr lang="es-ES" sz="3600" dirty="0">
              <a:solidFill>
                <a:prstClr val="white"/>
              </a:solidFill>
              <a:latin typeface="Grease" pitchFamily="2" charset="0"/>
            </a:endParaRPr>
          </a:p>
        </p:txBody>
      </p:sp>
      <p:pic>
        <p:nvPicPr>
          <p:cNvPr id="4102" name="6 Imagen" descr="4355513_orig.gif">
            <a:extLst>
              <a:ext uri="{FF2B5EF4-FFF2-40B4-BE49-F238E27FC236}">
                <a16:creationId xmlns:a16="http://schemas.microsoft.com/office/drawing/2014/main" id="{F5DC304E-8826-465F-9DD3-C8F144310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420" y="1844676"/>
            <a:ext cx="2439987"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7 Imagen" descr="2870054-arrow-left-icon-blue-isolated-on-white-background.jpg">
            <a:extLst>
              <a:ext uri="{FF2B5EF4-FFF2-40B4-BE49-F238E27FC236}">
                <a16:creationId xmlns:a16="http://schemas.microsoft.com/office/drawing/2014/main" id="{EE4B909F-9C5F-4706-8C4B-2C70EFBDB0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6156" y="5661025"/>
            <a:ext cx="1231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9 Imagen" descr="imagesCAS95KXF.jpg">
            <a:extLst>
              <a:ext uri="{FF2B5EF4-FFF2-40B4-BE49-F238E27FC236}">
                <a16:creationId xmlns:a16="http://schemas.microsoft.com/office/drawing/2014/main" id="{8BC788D6-BEA3-4F80-926C-D0635AB47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3770" y="2276476"/>
            <a:ext cx="10636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2 Imagen" descr="13B_science_labwork.gif">
            <a:extLst>
              <a:ext uri="{FF2B5EF4-FFF2-40B4-BE49-F238E27FC236}">
                <a16:creationId xmlns:a16="http://schemas.microsoft.com/office/drawing/2014/main" id="{14741D51-B249-4F52-B129-D55EE8917307}"/>
              </a:ext>
            </a:extLst>
          </p:cNvPr>
          <p:cNvPicPr>
            <a:picLocks noChangeAspect="1"/>
          </p:cNvPicPr>
          <p:nvPr/>
        </p:nvPicPr>
        <p:blipFill rotWithShape="1">
          <a:blip r:embed="rId2">
            <a:extLst>
              <a:ext uri="{28A0092B-C50C-407E-A947-70E740481C1C}">
                <a14:useLocalDpi xmlns:a14="http://schemas.microsoft.com/office/drawing/2010/main" val="0"/>
              </a:ext>
            </a:extLst>
          </a:blip>
          <a:srcRect b="11734"/>
          <a:stretch/>
        </p:blipFill>
        <p:spPr bwMode="auto">
          <a:xfrm>
            <a:off x="6239670" y="1773240"/>
            <a:ext cx="4237037" cy="34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Proceso alternativo">
            <a:extLst>
              <a:ext uri="{FF2B5EF4-FFF2-40B4-BE49-F238E27FC236}">
                <a16:creationId xmlns:a16="http://schemas.microsoft.com/office/drawing/2014/main" id="{C29B40B3-00B3-4AA4-806E-A1614264273E}"/>
              </a:ext>
            </a:extLst>
          </p:cNvPr>
          <p:cNvSpPr/>
          <p:nvPr/>
        </p:nvSpPr>
        <p:spPr>
          <a:xfrm>
            <a:off x="2350294" y="692150"/>
            <a:ext cx="2881312" cy="1512888"/>
          </a:xfrm>
          <a:prstGeom prst="flowChartAlternateProcess">
            <a:avLst/>
          </a:prstGeom>
        </p:spPr>
        <p:style>
          <a:lnRef idx="3">
            <a:schemeClr val="lt1"/>
          </a:lnRef>
          <a:fillRef idx="1">
            <a:schemeClr val="accent6"/>
          </a:fillRef>
          <a:effectRef idx="1">
            <a:schemeClr val="accent6"/>
          </a:effectRef>
          <a:fontRef idx="minor">
            <a:schemeClr val="lt1"/>
          </a:fontRef>
        </p:style>
        <p:txBody>
          <a:bodyPr anchor="ctr"/>
          <a:lstStyle/>
          <a:p>
            <a:pPr algn="ctr" rtl="0">
              <a:defRPr/>
            </a:pPr>
            <a:r>
              <a:rPr lang="es-ES" sz="4800" dirty="0">
                <a:solidFill>
                  <a:schemeClr val="tx1"/>
                </a:solidFill>
                <a:latin typeface="Grease" pitchFamily="2" charset="0"/>
              </a:rPr>
              <a:t>Art</a:t>
            </a:r>
            <a:endParaRPr lang="es-ES" sz="3600" dirty="0">
              <a:solidFill>
                <a:schemeClr val="tx1"/>
              </a:solidFill>
              <a:latin typeface="Grease" pitchFamily="2" charset="0"/>
            </a:endParaRPr>
          </a:p>
        </p:txBody>
      </p:sp>
      <p:sp>
        <p:nvSpPr>
          <p:cNvPr id="5" name="4 Proceso alternativo">
            <a:extLst>
              <a:ext uri="{FF2B5EF4-FFF2-40B4-BE49-F238E27FC236}">
                <a16:creationId xmlns:a16="http://schemas.microsoft.com/office/drawing/2014/main" id="{6DFCE667-A1B0-402B-97F3-F3D177E446A8}"/>
              </a:ext>
            </a:extLst>
          </p:cNvPr>
          <p:cNvSpPr/>
          <p:nvPr/>
        </p:nvSpPr>
        <p:spPr>
          <a:xfrm>
            <a:off x="2350294" y="2420939"/>
            <a:ext cx="2881312" cy="1512887"/>
          </a:xfrm>
          <a:prstGeom prst="flowChartAlternateProcess">
            <a:avLst/>
          </a:prstGeom>
        </p:spPr>
        <p:style>
          <a:lnRef idx="3">
            <a:schemeClr val="lt1"/>
          </a:lnRef>
          <a:fillRef idx="1">
            <a:schemeClr val="accent6"/>
          </a:fillRef>
          <a:effectRef idx="1">
            <a:schemeClr val="accent6"/>
          </a:effectRef>
          <a:fontRef idx="minor">
            <a:schemeClr val="lt1"/>
          </a:fontRef>
        </p:style>
        <p:txBody>
          <a:bodyPr anchor="ctr"/>
          <a:lstStyle/>
          <a:p>
            <a:pPr algn="ctr" rtl="0">
              <a:defRPr/>
            </a:pPr>
            <a:r>
              <a:rPr lang="es-ES" sz="4400" dirty="0">
                <a:solidFill>
                  <a:schemeClr val="tx1"/>
                </a:solidFill>
                <a:latin typeface="Grease" pitchFamily="2" charset="0"/>
              </a:rPr>
              <a:t>Science</a:t>
            </a:r>
            <a:endParaRPr lang="es-ES" sz="3600" dirty="0">
              <a:solidFill>
                <a:schemeClr val="tx1"/>
              </a:solidFill>
              <a:latin typeface="Grease" pitchFamily="2" charset="0"/>
            </a:endParaRPr>
          </a:p>
        </p:txBody>
      </p:sp>
      <p:sp>
        <p:nvSpPr>
          <p:cNvPr id="6" name="5 Proceso alternativo">
            <a:extLst>
              <a:ext uri="{FF2B5EF4-FFF2-40B4-BE49-F238E27FC236}">
                <a16:creationId xmlns:a16="http://schemas.microsoft.com/office/drawing/2014/main" id="{F9B13592-F38A-4F84-BEAD-03445B65F68F}"/>
              </a:ext>
            </a:extLst>
          </p:cNvPr>
          <p:cNvSpPr/>
          <p:nvPr/>
        </p:nvSpPr>
        <p:spPr>
          <a:xfrm>
            <a:off x="2350294" y="4221163"/>
            <a:ext cx="2881312" cy="1511300"/>
          </a:xfrm>
          <a:prstGeom prst="flowChartAlternateProcess">
            <a:avLst/>
          </a:prstGeom>
        </p:spPr>
        <p:style>
          <a:lnRef idx="3">
            <a:schemeClr val="lt1"/>
          </a:lnRef>
          <a:fillRef idx="1">
            <a:schemeClr val="accent6"/>
          </a:fillRef>
          <a:effectRef idx="1">
            <a:schemeClr val="accent6"/>
          </a:effectRef>
          <a:fontRef idx="minor">
            <a:schemeClr val="lt1"/>
          </a:fontRef>
        </p:style>
        <p:txBody>
          <a:bodyPr anchor="ctr"/>
          <a:lstStyle/>
          <a:p>
            <a:pPr algn="ctr" rtl="0">
              <a:defRPr/>
            </a:pPr>
            <a:r>
              <a:rPr lang="es-ES" sz="4400" dirty="0">
                <a:solidFill>
                  <a:schemeClr val="tx1"/>
                </a:solidFill>
                <a:latin typeface="Grease" pitchFamily="2" charset="0"/>
              </a:rPr>
              <a:t>English</a:t>
            </a:r>
            <a:endParaRPr lang="es-ES" sz="3600" dirty="0">
              <a:solidFill>
                <a:schemeClr val="tx1"/>
              </a:solidFill>
              <a:latin typeface="Grease" pitchFamily="2" charset="0"/>
            </a:endParaRPr>
          </a:p>
        </p:txBody>
      </p:sp>
      <p:pic>
        <p:nvPicPr>
          <p:cNvPr id="5126" name="6 Imagen" descr="imagesCAG248WU.jpg">
            <a:extLst>
              <a:ext uri="{FF2B5EF4-FFF2-40B4-BE49-F238E27FC236}">
                <a16:creationId xmlns:a16="http://schemas.microsoft.com/office/drawing/2014/main" id="{17963375-5B50-435B-BF70-5D0D0B1EEC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806" y="476250"/>
            <a:ext cx="1333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7 Imagen" descr="2870054-arrow-left-icon-blue-isolated-on-white-background.jpg">
            <a:extLst>
              <a:ext uri="{FF2B5EF4-FFF2-40B4-BE49-F238E27FC236}">
                <a16:creationId xmlns:a16="http://schemas.microsoft.com/office/drawing/2014/main" id="{FCF38EC1-918D-4D90-8596-C4F935ACA3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6156" y="5516563"/>
            <a:ext cx="1231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8 Imagen" descr="Atom_2.jpg">
            <a:extLst>
              <a:ext uri="{FF2B5EF4-FFF2-40B4-BE49-F238E27FC236}">
                <a16:creationId xmlns:a16="http://schemas.microsoft.com/office/drawing/2014/main" id="{326B5313-8C7D-459D-A111-3D9763F361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32057" y="549275"/>
            <a:ext cx="12160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9 Imagen" descr="imagesCAS95KXF.jpg">
            <a:extLst>
              <a:ext uri="{FF2B5EF4-FFF2-40B4-BE49-F238E27FC236}">
                <a16:creationId xmlns:a16="http://schemas.microsoft.com/office/drawing/2014/main" id="{9530F033-E5F1-445C-9854-1F01730FC32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9870" y="2565401"/>
            <a:ext cx="923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alternativo">
            <a:extLst>
              <a:ext uri="{FF2B5EF4-FFF2-40B4-BE49-F238E27FC236}">
                <a16:creationId xmlns:a16="http://schemas.microsoft.com/office/drawing/2014/main" id="{8CE4DD1D-5B22-4528-97D6-ADB64BAE6791}"/>
              </a:ext>
            </a:extLst>
          </p:cNvPr>
          <p:cNvSpPr/>
          <p:nvPr/>
        </p:nvSpPr>
        <p:spPr>
          <a:xfrm>
            <a:off x="2494757" y="4005263"/>
            <a:ext cx="2879725" cy="1511300"/>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r>
              <a:rPr lang="es-ES" sz="4400" dirty="0">
                <a:solidFill>
                  <a:schemeClr val="tx1"/>
                </a:solidFill>
                <a:latin typeface="Grease" pitchFamily="2" charset="0"/>
              </a:rPr>
              <a:t>Literature</a:t>
            </a:r>
            <a:endParaRPr lang="es-ES" sz="3600" dirty="0">
              <a:solidFill>
                <a:schemeClr val="tx1"/>
              </a:solidFill>
              <a:latin typeface="Grease" pitchFamily="2" charset="0"/>
            </a:endParaRPr>
          </a:p>
        </p:txBody>
      </p:sp>
      <p:sp>
        <p:nvSpPr>
          <p:cNvPr id="4" name="3 Proceso alternativo">
            <a:extLst>
              <a:ext uri="{FF2B5EF4-FFF2-40B4-BE49-F238E27FC236}">
                <a16:creationId xmlns:a16="http://schemas.microsoft.com/office/drawing/2014/main" id="{1304B9D9-92C5-471B-8CEF-4B8263A68D58}"/>
              </a:ext>
            </a:extLst>
          </p:cNvPr>
          <p:cNvSpPr/>
          <p:nvPr/>
        </p:nvSpPr>
        <p:spPr>
          <a:xfrm>
            <a:off x="2566194" y="404813"/>
            <a:ext cx="2881312" cy="1511300"/>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r>
              <a:rPr lang="es-ES" sz="4000" dirty="0">
                <a:solidFill>
                  <a:schemeClr val="tx1"/>
                </a:solidFill>
                <a:latin typeface="Grease" pitchFamily="2" charset="0"/>
              </a:rPr>
              <a:t>Geography</a:t>
            </a:r>
            <a:endParaRPr lang="es-ES" sz="3200" dirty="0">
              <a:solidFill>
                <a:schemeClr val="tx1"/>
              </a:solidFill>
              <a:latin typeface="Grease" pitchFamily="2" charset="0"/>
            </a:endParaRPr>
          </a:p>
        </p:txBody>
      </p:sp>
      <p:sp>
        <p:nvSpPr>
          <p:cNvPr id="5" name="4 Proceso alternativo">
            <a:extLst>
              <a:ext uri="{FF2B5EF4-FFF2-40B4-BE49-F238E27FC236}">
                <a16:creationId xmlns:a16="http://schemas.microsoft.com/office/drawing/2014/main" id="{09D1212D-9E23-4FA5-B1BD-4A64F389BEF1}"/>
              </a:ext>
            </a:extLst>
          </p:cNvPr>
          <p:cNvSpPr/>
          <p:nvPr/>
        </p:nvSpPr>
        <p:spPr>
          <a:xfrm>
            <a:off x="2494757" y="2205038"/>
            <a:ext cx="2879725" cy="1511300"/>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r>
              <a:rPr lang="es-ES" sz="4800" dirty="0">
                <a:solidFill>
                  <a:schemeClr val="tx1"/>
                </a:solidFill>
                <a:latin typeface="Grease" pitchFamily="2" charset="0"/>
              </a:rPr>
              <a:t>Science</a:t>
            </a:r>
            <a:endParaRPr lang="es-ES" sz="3600" dirty="0">
              <a:solidFill>
                <a:schemeClr val="tx1"/>
              </a:solidFill>
              <a:latin typeface="Grease" pitchFamily="2" charset="0"/>
            </a:endParaRPr>
          </a:p>
        </p:txBody>
      </p:sp>
      <p:pic>
        <p:nvPicPr>
          <p:cNvPr id="6149" name="5 Imagen" descr="la_literature.gif">
            <a:extLst>
              <a:ext uri="{FF2B5EF4-FFF2-40B4-BE49-F238E27FC236}">
                <a16:creationId xmlns:a16="http://schemas.microsoft.com/office/drawing/2014/main" id="{BCB1C321-8671-4AF5-850C-9E4581A7E322}"/>
              </a:ext>
            </a:extLst>
          </p:cNvPr>
          <p:cNvPicPr>
            <a:picLocks noChangeAspect="1"/>
          </p:cNvPicPr>
          <p:nvPr/>
        </p:nvPicPr>
        <p:blipFill rotWithShape="1">
          <a:blip r:embed="rId2">
            <a:extLst>
              <a:ext uri="{28A0092B-C50C-407E-A947-70E740481C1C}">
                <a14:useLocalDpi xmlns:a14="http://schemas.microsoft.com/office/drawing/2010/main" val="0"/>
              </a:ext>
            </a:extLst>
          </a:blip>
          <a:srcRect b="8024"/>
          <a:stretch/>
        </p:blipFill>
        <p:spPr bwMode="auto">
          <a:xfrm>
            <a:off x="5590381" y="2205038"/>
            <a:ext cx="47259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6 Imagen" descr="imagesCAB1FLMA.jpg">
            <a:extLst>
              <a:ext uri="{FF2B5EF4-FFF2-40B4-BE49-F238E27FC236}">
                <a16:creationId xmlns:a16="http://schemas.microsoft.com/office/drawing/2014/main" id="{1CEF4FE5-8CF4-42F1-A9D6-3D43AB4F5B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4170" y="1484313"/>
            <a:ext cx="23399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7 Imagen" descr="imagesCAB1FLMA.jpg">
            <a:extLst>
              <a:ext uri="{FF2B5EF4-FFF2-40B4-BE49-F238E27FC236}">
                <a16:creationId xmlns:a16="http://schemas.microsoft.com/office/drawing/2014/main" id="{8763FCB5-64CA-4C2C-9F21-B8E17C2233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3407" y="260351"/>
            <a:ext cx="23399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8 Imagen" descr="2870054-arrow-left-icon-blue-isolated-on-white-background.jpg">
            <a:extLst>
              <a:ext uri="{FF2B5EF4-FFF2-40B4-BE49-F238E27FC236}">
                <a16:creationId xmlns:a16="http://schemas.microsoft.com/office/drawing/2014/main" id="{B9C25A04-7DDD-49A5-8F59-BE40E93BC5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6156" y="5516563"/>
            <a:ext cx="1231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9 Imagen" descr="imagesCAS95KXF.jpg">
            <a:extLst>
              <a:ext uri="{FF2B5EF4-FFF2-40B4-BE49-F238E27FC236}">
                <a16:creationId xmlns:a16="http://schemas.microsoft.com/office/drawing/2014/main" id="{963FD5FE-3F75-494F-B1AA-8F09B6840B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171471">
            <a:off x="5087144" y="5732464"/>
            <a:ext cx="10652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2 Imagen" descr="imagesCA28GJ34.jpg">
            <a:extLst>
              <a:ext uri="{FF2B5EF4-FFF2-40B4-BE49-F238E27FC236}">
                <a16:creationId xmlns:a16="http://schemas.microsoft.com/office/drawing/2014/main" id="{34DB355A-2E79-48AA-90E3-A4764D9F9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057" y="692151"/>
            <a:ext cx="303371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Proceso alternativo">
            <a:extLst>
              <a:ext uri="{FF2B5EF4-FFF2-40B4-BE49-F238E27FC236}">
                <a16:creationId xmlns:a16="http://schemas.microsoft.com/office/drawing/2014/main" id="{F519E9F4-7BF7-4C94-800F-AB81212FDD4D}"/>
              </a:ext>
            </a:extLst>
          </p:cNvPr>
          <p:cNvSpPr/>
          <p:nvPr/>
        </p:nvSpPr>
        <p:spPr>
          <a:xfrm>
            <a:off x="6887370" y="692150"/>
            <a:ext cx="2879725" cy="1512888"/>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r>
              <a:rPr lang="es-ES" sz="5400" dirty="0" err="1">
                <a:solidFill>
                  <a:schemeClr val="tx1"/>
                </a:solidFill>
                <a:latin typeface="Grease" pitchFamily="2" charset="0"/>
              </a:rPr>
              <a:t>Gym</a:t>
            </a:r>
            <a:endParaRPr lang="es-ES" sz="3600" dirty="0">
              <a:solidFill>
                <a:schemeClr val="tx1"/>
              </a:solidFill>
              <a:latin typeface="Grease" pitchFamily="2" charset="0"/>
            </a:endParaRPr>
          </a:p>
        </p:txBody>
      </p:sp>
      <p:sp>
        <p:nvSpPr>
          <p:cNvPr id="5" name="4 Proceso alternativo">
            <a:extLst>
              <a:ext uri="{FF2B5EF4-FFF2-40B4-BE49-F238E27FC236}">
                <a16:creationId xmlns:a16="http://schemas.microsoft.com/office/drawing/2014/main" id="{1F6DE13A-0893-4C5C-B6BC-8F1645CA13E6}"/>
              </a:ext>
            </a:extLst>
          </p:cNvPr>
          <p:cNvSpPr/>
          <p:nvPr/>
        </p:nvSpPr>
        <p:spPr>
          <a:xfrm>
            <a:off x="6887370" y="2492375"/>
            <a:ext cx="2879725" cy="1512888"/>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r>
              <a:rPr lang="es-ES" sz="4800" dirty="0" err="1">
                <a:solidFill>
                  <a:schemeClr val="tx1"/>
                </a:solidFill>
                <a:latin typeface="Grease" pitchFamily="2" charset="0"/>
              </a:rPr>
              <a:t>Science</a:t>
            </a:r>
            <a:endParaRPr lang="es-ES" sz="3600" dirty="0">
              <a:solidFill>
                <a:schemeClr val="tx1"/>
              </a:solidFill>
              <a:latin typeface="Grease" pitchFamily="2" charset="0"/>
            </a:endParaRPr>
          </a:p>
        </p:txBody>
      </p:sp>
      <p:sp>
        <p:nvSpPr>
          <p:cNvPr id="6" name="5 Proceso alternativo">
            <a:extLst>
              <a:ext uri="{FF2B5EF4-FFF2-40B4-BE49-F238E27FC236}">
                <a16:creationId xmlns:a16="http://schemas.microsoft.com/office/drawing/2014/main" id="{F9C2FDED-C871-4BB3-B9DF-A8874B07C814}"/>
              </a:ext>
            </a:extLst>
          </p:cNvPr>
          <p:cNvSpPr/>
          <p:nvPr/>
        </p:nvSpPr>
        <p:spPr>
          <a:xfrm>
            <a:off x="6887370" y="4292600"/>
            <a:ext cx="2879725" cy="1512888"/>
          </a:xfrm>
          <a:prstGeom prst="flowChartAlternateProcess">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r>
              <a:rPr lang="es-ES" sz="4800" dirty="0">
                <a:solidFill>
                  <a:schemeClr val="tx1"/>
                </a:solidFill>
                <a:latin typeface="Grease" pitchFamily="2" charset="0"/>
              </a:rPr>
              <a:t>English</a:t>
            </a:r>
            <a:endParaRPr lang="es-ES" sz="3600" dirty="0">
              <a:solidFill>
                <a:schemeClr val="tx1"/>
              </a:solidFill>
              <a:latin typeface="Grease" pitchFamily="2" charset="0"/>
            </a:endParaRPr>
          </a:p>
        </p:txBody>
      </p:sp>
      <p:pic>
        <p:nvPicPr>
          <p:cNvPr id="7174" name="6 Imagen" descr="imagesCAGL4H8H.jpg">
            <a:extLst>
              <a:ext uri="{FF2B5EF4-FFF2-40B4-BE49-F238E27FC236}">
                <a16:creationId xmlns:a16="http://schemas.microsoft.com/office/drawing/2014/main" id="{341B791A-101B-4C98-A32D-F0CA84A06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5482" y="3789364"/>
            <a:ext cx="31607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7 Imagen" descr="science_insects.gif">
            <a:extLst>
              <a:ext uri="{FF2B5EF4-FFF2-40B4-BE49-F238E27FC236}">
                <a16:creationId xmlns:a16="http://schemas.microsoft.com/office/drawing/2014/main" id="{4B773277-533B-41F8-9834-E9E65F5B49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919" y="333375"/>
            <a:ext cx="3529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8 Imagen" descr="imagesCAS95KXF.jpg">
            <a:extLst>
              <a:ext uri="{FF2B5EF4-FFF2-40B4-BE49-F238E27FC236}">
                <a16:creationId xmlns:a16="http://schemas.microsoft.com/office/drawing/2014/main" id="{08F98F31-0D64-4C2C-8A5F-C31EBF7C64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0382" y="2924176"/>
            <a:ext cx="10652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678" y="22923"/>
            <a:ext cx="9640976" cy="720000"/>
          </a:xfrm>
        </p:spPr>
        <p:txBody>
          <a:bodyPr/>
          <a:lstStyle/>
          <a:p>
            <a:r>
              <a:rPr lang="en-US" sz="3600" dirty="0"/>
              <a:t>Video Clip Activity</a:t>
            </a:r>
          </a:p>
        </p:txBody>
      </p:sp>
      <p:sp>
        <p:nvSpPr>
          <p:cNvPr id="9" name="Rectangle 8"/>
          <p:cNvSpPr/>
          <p:nvPr/>
        </p:nvSpPr>
        <p:spPr>
          <a:xfrm>
            <a:off x="600766" y="646677"/>
            <a:ext cx="11265887" cy="4473532"/>
          </a:xfrm>
          <a:prstGeom prst="rect">
            <a:avLst/>
          </a:prstGeom>
        </p:spPr>
        <p:txBody>
          <a:bodyPr wrap="square">
            <a:spAutoFit/>
          </a:bodyPr>
          <a:lstStyle/>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                 </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Make a 30 second video clip.</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What subjects are you good at?</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What subjects don’t you like?</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What subject would you like to study in school, that you do not currently have?  Why?</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Who is your favorite teacher? Why?</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Record your answer and share it with your family, friends and teacher.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96" y="5188008"/>
            <a:ext cx="1691750" cy="169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194" y="5398130"/>
            <a:ext cx="2084297" cy="138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252" y="5280408"/>
            <a:ext cx="1584635" cy="157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268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678" y="22923"/>
            <a:ext cx="9640976" cy="720000"/>
          </a:xfrm>
        </p:spPr>
        <p:txBody>
          <a:bodyPr/>
          <a:lstStyle/>
          <a:p>
            <a:r>
              <a:rPr lang="en-US" sz="3600" dirty="0"/>
              <a:t>For example</a:t>
            </a:r>
          </a:p>
        </p:txBody>
      </p:sp>
      <p:sp>
        <p:nvSpPr>
          <p:cNvPr id="9" name="Rectangle 8"/>
          <p:cNvSpPr/>
          <p:nvPr/>
        </p:nvSpPr>
        <p:spPr>
          <a:xfrm>
            <a:off x="220625" y="276809"/>
            <a:ext cx="11800139" cy="4658198"/>
          </a:xfrm>
          <a:prstGeom prst="rect">
            <a:avLst/>
          </a:prstGeom>
        </p:spPr>
        <p:txBody>
          <a:bodyPr wrap="square">
            <a:spAutoFit/>
          </a:bodyPr>
          <a:lstStyle/>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                 </a:t>
            </a: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What subjects are you good at? </a:t>
            </a:r>
            <a:r>
              <a:rPr lang="en-US" sz="2400" b="1" dirty="0">
                <a:solidFill>
                  <a:srgbClr val="00B050"/>
                </a:solidFill>
                <a:latin typeface="Varela Round" panose="00000500000000000000" pitchFamily="2" charset="-79"/>
                <a:cs typeface="Varela Round" panose="00000500000000000000" pitchFamily="2" charset="-79"/>
              </a:rPr>
              <a:t>I am good at music and English.</a:t>
            </a:r>
            <a:endParaRPr lang="en-US" sz="2400" b="1" dirty="0">
              <a:solidFill>
                <a:srgbClr val="0070C0"/>
              </a:solidFill>
              <a:latin typeface="Varela Round" panose="00000500000000000000" pitchFamily="2" charset="-79"/>
              <a:cs typeface="Varela Round" panose="00000500000000000000" pitchFamily="2" charset="-79"/>
            </a:endParaRP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What subjects don’t you like? </a:t>
            </a:r>
            <a:r>
              <a:rPr lang="en-US" sz="2400" b="1" dirty="0">
                <a:solidFill>
                  <a:srgbClr val="00B050"/>
                </a:solidFill>
                <a:latin typeface="Varela Round" panose="00000500000000000000" pitchFamily="2" charset="-79"/>
                <a:cs typeface="Varela Round" panose="00000500000000000000" pitchFamily="2" charset="-79"/>
              </a:rPr>
              <a:t>I don’t like history, because I can’t remember many dates.</a:t>
            </a:r>
            <a:endParaRPr lang="en-US" sz="2400" b="1" dirty="0">
              <a:solidFill>
                <a:srgbClr val="0070C0"/>
              </a:solidFill>
              <a:latin typeface="Varela Round" panose="00000500000000000000" pitchFamily="2" charset="-79"/>
              <a:cs typeface="Varela Round" panose="00000500000000000000" pitchFamily="2" charset="-79"/>
            </a:endParaRP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What subjects would you like to study in school, that you do not currently have? Why? </a:t>
            </a:r>
            <a:r>
              <a:rPr lang="en-US" sz="2400" b="1" dirty="0">
                <a:solidFill>
                  <a:srgbClr val="00B050"/>
                </a:solidFill>
                <a:latin typeface="Varela Round" panose="00000500000000000000" pitchFamily="2" charset="-79"/>
                <a:cs typeface="Varela Round" panose="00000500000000000000" pitchFamily="2" charset="-79"/>
              </a:rPr>
              <a:t>I would like to study photography, because I love to take pictures.</a:t>
            </a:r>
            <a:endParaRPr lang="en-US" sz="2400" b="1" dirty="0">
              <a:solidFill>
                <a:srgbClr val="0070C0"/>
              </a:solidFill>
              <a:latin typeface="Varela Round" panose="00000500000000000000" pitchFamily="2" charset="-79"/>
              <a:cs typeface="Varela Round" panose="00000500000000000000" pitchFamily="2" charset="-79"/>
            </a:endParaRPr>
          </a:p>
          <a:p>
            <a:pPr algn="l" rtl="0">
              <a:lnSpc>
                <a:spcPct val="150000"/>
              </a:lnSpc>
            </a:pPr>
            <a:r>
              <a:rPr lang="en-US" sz="2400" b="1" dirty="0">
                <a:solidFill>
                  <a:srgbClr val="0070C0"/>
                </a:solidFill>
                <a:latin typeface="Varela Round" panose="00000500000000000000" pitchFamily="2" charset="-79"/>
                <a:cs typeface="Varela Round" panose="00000500000000000000" pitchFamily="2" charset="-79"/>
              </a:rPr>
              <a:t>Who is your favorite teacher? Why? </a:t>
            </a:r>
            <a:r>
              <a:rPr lang="en-US" sz="2400" b="1" dirty="0">
                <a:solidFill>
                  <a:srgbClr val="00B050"/>
                </a:solidFill>
                <a:latin typeface="Varela Round" panose="00000500000000000000" pitchFamily="2" charset="-79"/>
                <a:cs typeface="Varela Round" panose="00000500000000000000" pitchFamily="2" charset="-79"/>
              </a:rPr>
              <a:t>My favorite teacher is </a:t>
            </a:r>
            <a:r>
              <a:rPr lang="en-US" sz="3200" b="1" dirty="0" err="1">
                <a:solidFill>
                  <a:srgbClr val="00B050"/>
                </a:solidFill>
                <a:latin typeface="Varela Round" panose="00000500000000000000" pitchFamily="2" charset="-79"/>
                <a:cs typeface="Varela Round" panose="00000500000000000000" pitchFamily="2" charset="-79"/>
              </a:rPr>
              <a:t>Rivki</a:t>
            </a:r>
            <a:r>
              <a:rPr lang="en-US" sz="3200" b="1" dirty="0">
                <a:solidFill>
                  <a:srgbClr val="00B050"/>
                </a:solidFill>
                <a:latin typeface="Varela Round" panose="00000500000000000000" pitchFamily="2" charset="-79"/>
                <a:cs typeface="Varela Round" panose="00000500000000000000" pitchFamily="2" charset="-79"/>
              </a:rPr>
              <a:t> Rosenberg</a:t>
            </a:r>
            <a:r>
              <a:rPr lang="en-US" sz="2400" b="1" dirty="0">
                <a:solidFill>
                  <a:srgbClr val="00B050"/>
                </a:solidFill>
                <a:latin typeface="Varela Round" panose="00000500000000000000" pitchFamily="2" charset="-79"/>
                <a:cs typeface="Varela Round" panose="00000500000000000000" pitchFamily="2" charset="-79"/>
              </a:rPr>
              <a:t>, because her lessons are fun!</a:t>
            </a:r>
            <a:endParaRPr lang="en-US" sz="2400" b="1" dirty="0">
              <a:solidFill>
                <a:srgbClr val="0070C0"/>
              </a:solidFill>
              <a:latin typeface="Varela Round" panose="00000500000000000000" pitchFamily="2" charset="-79"/>
              <a:cs typeface="Varela Round" panose="00000500000000000000" pitchFamily="2" charset="-79"/>
            </a:endParaRPr>
          </a:p>
        </p:txBody>
      </p:sp>
      <p:pic>
        <p:nvPicPr>
          <p:cNvPr id="3" name="Picture 2">
            <a:extLst>
              <a:ext uri="{FF2B5EF4-FFF2-40B4-BE49-F238E27FC236}">
                <a16:creationId xmlns:a16="http://schemas.microsoft.com/office/drawing/2014/main" id="{596C07E7-24B2-49A3-A095-2EA0E61380F4}"/>
              </a:ext>
            </a:extLst>
          </p:cNvPr>
          <p:cNvPicPr>
            <a:picLocks noChangeAspect="1"/>
          </p:cNvPicPr>
          <p:nvPr/>
        </p:nvPicPr>
        <p:blipFill>
          <a:blip r:embed="rId2"/>
          <a:stretch>
            <a:fillRect/>
          </a:stretch>
        </p:blipFill>
        <p:spPr>
          <a:xfrm>
            <a:off x="4675660" y="4309404"/>
            <a:ext cx="2329414" cy="2329414"/>
          </a:xfrm>
          <a:prstGeom prst="rect">
            <a:avLst/>
          </a:prstGeom>
        </p:spPr>
      </p:pic>
      <p:pic>
        <p:nvPicPr>
          <p:cNvPr id="4" name="Picture 3">
            <a:extLst>
              <a:ext uri="{FF2B5EF4-FFF2-40B4-BE49-F238E27FC236}">
                <a16:creationId xmlns:a16="http://schemas.microsoft.com/office/drawing/2014/main" id="{1E50503F-48EC-40A1-A9DD-61AC74724ECD}"/>
              </a:ext>
            </a:extLst>
          </p:cNvPr>
          <p:cNvPicPr>
            <a:picLocks noChangeAspect="1"/>
          </p:cNvPicPr>
          <p:nvPr/>
        </p:nvPicPr>
        <p:blipFill>
          <a:blip r:embed="rId3"/>
          <a:stretch>
            <a:fillRect/>
          </a:stretch>
        </p:blipFill>
        <p:spPr>
          <a:xfrm>
            <a:off x="7272202" y="4588651"/>
            <a:ext cx="2120000" cy="1198261"/>
          </a:xfrm>
          <a:prstGeom prst="rect">
            <a:avLst/>
          </a:prstGeom>
        </p:spPr>
      </p:pic>
    </p:spTree>
    <p:extLst>
      <p:ext uri="{BB962C8B-B14F-4D97-AF65-F5344CB8AC3E}">
        <p14:creationId xmlns:p14="http://schemas.microsoft.com/office/powerpoint/2010/main" val="3630870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u="sng" dirty="0"/>
            </a:br>
            <a:r>
              <a:rPr lang="en-US" u="sng" dirty="0"/>
              <a:t>Self Assessment</a:t>
            </a:r>
            <a:br>
              <a:rPr lang="en-US" u="sng" dirty="0"/>
            </a:b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4527657"/>
              </p:ext>
            </p:extLst>
          </p:nvPr>
        </p:nvGraphicFramePr>
        <p:xfrm>
          <a:off x="546776" y="2019873"/>
          <a:ext cx="11096862" cy="2194560"/>
        </p:xfrm>
        <a:graphic>
          <a:graphicData uri="http://schemas.openxmlformats.org/drawingml/2006/table">
            <a:tbl>
              <a:tblPr firstRow="1" bandRow="1"/>
              <a:tblGrid>
                <a:gridCol w="8246497">
                  <a:extLst>
                    <a:ext uri="{9D8B030D-6E8A-4147-A177-3AD203B41FA5}">
                      <a16:colId xmlns:a16="http://schemas.microsoft.com/office/drawing/2014/main" val="20000"/>
                    </a:ext>
                  </a:extLst>
                </a:gridCol>
                <a:gridCol w="935019">
                  <a:extLst>
                    <a:ext uri="{9D8B030D-6E8A-4147-A177-3AD203B41FA5}">
                      <a16:colId xmlns:a16="http://schemas.microsoft.com/office/drawing/2014/main" val="20001"/>
                    </a:ext>
                  </a:extLst>
                </a:gridCol>
                <a:gridCol w="907107">
                  <a:extLst>
                    <a:ext uri="{9D8B030D-6E8A-4147-A177-3AD203B41FA5}">
                      <a16:colId xmlns:a16="http://schemas.microsoft.com/office/drawing/2014/main" val="20002"/>
                    </a:ext>
                  </a:extLst>
                </a:gridCol>
                <a:gridCol w="1008239">
                  <a:extLst>
                    <a:ext uri="{9D8B030D-6E8A-4147-A177-3AD203B41FA5}">
                      <a16:colId xmlns:a16="http://schemas.microsoft.com/office/drawing/2014/main" val="20003"/>
                    </a:ext>
                  </a:extLst>
                </a:gridCol>
              </a:tblGrid>
              <a:tr h="663136">
                <a:tc>
                  <a:txBody>
                    <a:bodyPr/>
                    <a:lstStyle/>
                    <a:p>
                      <a:pPr algn="l" rtl="0"/>
                      <a:endParaRPr lang="en-US" sz="2400" b="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400" b="0" dirty="0">
                          <a:latin typeface="Varela Round" panose="020B0604020202020204" charset="-79"/>
                          <a:cs typeface="Varela Round" panose="020B0604020202020204" charset="-79"/>
                        </a:rPr>
                        <a:t>Yes</a:t>
                      </a: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400" b="0" dirty="0">
                          <a:latin typeface="Varela Round" panose="020B0604020202020204" charset="-79"/>
                          <a:cs typeface="Varela Round" panose="020B0604020202020204" charset="-79"/>
                        </a:rPr>
                        <a:t>No</a:t>
                      </a: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sz="2400" b="0" dirty="0">
                          <a:latin typeface="Varela Round" panose="020B0604020202020204" charset="-79"/>
                          <a:cs typeface="Varela Round" panose="020B0604020202020204" charset="-79"/>
                        </a:rPr>
                        <a:t>Not sure</a:t>
                      </a: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05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Varela Round" panose="020B0604020202020204" charset="-79"/>
                          <a:cs typeface="Varela Round" panose="020B0604020202020204" charset="-79"/>
                        </a:rPr>
                        <a:t>I can </a:t>
                      </a:r>
                      <a:r>
                        <a:rPr lang="en-US" sz="2800" u="sng" dirty="0">
                          <a:latin typeface="Varela Round" panose="020B0604020202020204" charset="-79"/>
                          <a:cs typeface="Varela Round" panose="020B0604020202020204" charset="-79"/>
                        </a:rPr>
                        <a:t>answer questions</a:t>
                      </a:r>
                      <a:r>
                        <a:rPr lang="en-US" sz="2800" u="sng" baseline="0" dirty="0">
                          <a:latin typeface="Varela Round" panose="020B0604020202020204" charset="-79"/>
                          <a:cs typeface="Varela Round" panose="020B0604020202020204" charset="-79"/>
                        </a:rPr>
                        <a:t> about school subjects in English</a:t>
                      </a:r>
                      <a:endParaRPr lang="en-US" sz="2800" dirty="0">
                        <a:latin typeface="Varela Round" panose="020B0604020202020204" charset="-79"/>
                        <a:cs typeface="Varela Round" panose="020B0604020202020204" charset="-79"/>
                      </a:endParaRPr>
                    </a:p>
                    <a:p>
                      <a:pPr algn="l" rtl="0"/>
                      <a:endParaRPr lang="en-US" sz="2800" u="sng"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endParaRPr lang="en-US" sz="2800" dirty="0">
                        <a:latin typeface="Varela Round" panose="020B0604020202020204" charset="-79"/>
                        <a:cs typeface="Varela Round" panose="020B0604020202020204" charset="-79"/>
                      </a:endParaRPr>
                    </a:p>
                  </a:txBody>
                  <a:tcPr marL="52179" marR="521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8773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207" y="144652"/>
            <a:ext cx="11160000" cy="720000"/>
          </a:xfrm>
        </p:spPr>
        <p:txBody>
          <a:bodyPr/>
          <a:lstStyle/>
          <a:p>
            <a:r>
              <a:rPr lang="en-US" dirty="0"/>
              <a:t>Now you can…</a:t>
            </a:r>
          </a:p>
        </p:txBody>
      </p:sp>
      <p:sp>
        <p:nvSpPr>
          <p:cNvPr id="4" name="TextBox 3">
            <a:extLst>
              <a:ext uri="{FF2B5EF4-FFF2-40B4-BE49-F238E27FC236}">
                <a16:creationId xmlns:a16="http://schemas.microsoft.com/office/drawing/2014/main" id="{EE712285-29E4-4141-A844-41699C95B013}"/>
              </a:ext>
            </a:extLst>
          </p:cNvPr>
          <p:cNvSpPr txBox="1"/>
          <p:nvPr/>
        </p:nvSpPr>
        <p:spPr>
          <a:xfrm>
            <a:off x="911832" y="1875302"/>
            <a:ext cx="6981290" cy="523220"/>
          </a:xfrm>
          <a:prstGeom prst="rect">
            <a:avLst/>
          </a:prstGeom>
          <a:noFill/>
        </p:spPr>
        <p:txBody>
          <a:bodyPr wrap="square">
            <a:spAutoFit/>
          </a:bodyPr>
          <a:lstStyle/>
          <a:p>
            <a:pPr algn="l"/>
            <a:r>
              <a:rPr lang="en-IL" sz="2800" b="1" dirty="0">
                <a:solidFill>
                  <a:srgbClr val="002060"/>
                </a:solidFill>
                <a:latin typeface="Varela Round"/>
                <a:cs typeface="Varela Round"/>
              </a:rPr>
              <a:t> understand teacher</a:t>
            </a:r>
            <a:r>
              <a:rPr lang="en-US" sz="2800" b="1" dirty="0">
                <a:solidFill>
                  <a:srgbClr val="002060"/>
                </a:solidFill>
                <a:latin typeface="Varela Round"/>
                <a:cs typeface="Varela Round"/>
              </a:rPr>
              <a:t>’s</a:t>
            </a:r>
            <a:r>
              <a:rPr lang="en-IL" sz="2800" b="1" dirty="0">
                <a:solidFill>
                  <a:srgbClr val="002060"/>
                </a:solidFill>
                <a:latin typeface="Varela Round"/>
                <a:cs typeface="Varela Round"/>
              </a:rPr>
              <a:t> questions </a:t>
            </a:r>
          </a:p>
        </p:txBody>
      </p:sp>
      <p:sp>
        <p:nvSpPr>
          <p:cNvPr id="6" name="TextBox 5">
            <a:extLst>
              <a:ext uri="{FF2B5EF4-FFF2-40B4-BE49-F238E27FC236}">
                <a16:creationId xmlns:a16="http://schemas.microsoft.com/office/drawing/2014/main" id="{3659E6E7-4B22-41A9-A88F-CFD4C810F095}"/>
              </a:ext>
            </a:extLst>
          </p:cNvPr>
          <p:cNvSpPr txBox="1"/>
          <p:nvPr/>
        </p:nvSpPr>
        <p:spPr>
          <a:xfrm>
            <a:off x="911831" y="3124284"/>
            <a:ext cx="10763375" cy="954107"/>
          </a:xfrm>
          <a:prstGeom prst="rect">
            <a:avLst/>
          </a:prstGeom>
          <a:noFill/>
        </p:spPr>
        <p:txBody>
          <a:bodyPr wrap="square">
            <a:spAutoFit/>
          </a:bodyPr>
          <a:lstStyle/>
          <a:p>
            <a:pPr algn="l"/>
            <a:r>
              <a:rPr lang="en-IL" sz="2800" b="1" dirty="0">
                <a:solidFill>
                  <a:srgbClr val="002060"/>
                </a:solidFill>
                <a:latin typeface="Varela Round"/>
                <a:cs typeface="Varela Round"/>
              </a:rPr>
              <a:t>locate specific information in lists and isolate the information required</a:t>
            </a:r>
          </a:p>
        </p:txBody>
      </p:sp>
    </p:spTree>
    <p:extLst>
      <p:ext uri="{BB962C8B-B14F-4D97-AF65-F5344CB8AC3E}">
        <p14:creationId xmlns:p14="http://schemas.microsoft.com/office/powerpoint/2010/main" val="211327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207" y="144652"/>
            <a:ext cx="11160000" cy="720000"/>
          </a:xfrm>
        </p:spPr>
        <p:txBody>
          <a:bodyPr/>
          <a:lstStyle/>
          <a:p>
            <a:r>
              <a:rPr lang="en-US" dirty="0"/>
              <a:t>What subjects do you have in school?</a:t>
            </a:r>
          </a:p>
        </p:txBody>
      </p:sp>
      <p:sp>
        <p:nvSpPr>
          <p:cNvPr id="6" name="TextBox 5">
            <a:extLst>
              <a:ext uri="{FF2B5EF4-FFF2-40B4-BE49-F238E27FC236}">
                <a16:creationId xmlns:a16="http://schemas.microsoft.com/office/drawing/2014/main" id="{3659E6E7-4B22-41A9-A88F-CFD4C810F095}"/>
              </a:ext>
            </a:extLst>
          </p:cNvPr>
          <p:cNvSpPr txBox="1"/>
          <p:nvPr/>
        </p:nvSpPr>
        <p:spPr>
          <a:xfrm>
            <a:off x="624155" y="1449596"/>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English</a:t>
            </a:r>
            <a:endParaRPr lang="en-IL" sz="2800" b="1" dirty="0">
              <a:solidFill>
                <a:srgbClr val="002060"/>
              </a:solidFill>
              <a:latin typeface="Varela Round"/>
              <a:cs typeface="Varela Round"/>
            </a:endParaRPr>
          </a:p>
        </p:txBody>
      </p:sp>
      <p:sp>
        <p:nvSpPr>
          <p:cNvPr id="2" name="TextBox 1">
            <a:extLst>
              <a:ext uri="{FF2B5EF4-FFF2-40B4-BE49-F238E27FC236}">
                <a16:creationId xmlns:a16="http://schemas.microsoft.com/office/drawing/2014/main" id="{BF9BB496-ADB5-46E5-B766-75060D13A2EE}"/>
              </a:ext>
            </a:extLst>
          </p:cNvPr>
          <p:cNvSpPr txBox="1"/>
          <p:nvPr/>
        </p:nvSpPr>
        <p:spPr>
          <a:xfrm>
            <a:off x="624155" y="2843899"/>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Math</a:t>
            </a:r>
            <a:endParaRPr lang="en-IL" sz="2800" b="1" dirty="0">
              <a:solidFill>
                <a:srgbClr val="002060"/>
              </a:solidFill>
              <a:latin typeface="Varela Round"/>
              <a:cs typeface="Varela Round"/>
            </a:endParaRPr>
          </a:p>
        </p:txBody>
      </p:sp>
      <p:sp>
        <p:nvSpPr>
          <p:cNvPr id="3" name="TextBox 2">
            <a:extLst>
              <a:ext uri="{FF2B5EF4-FFF2-40B4-BE49-F238E27FC236}">
                <a16:creationId xmlns:a16="http://schemas.microsoft.com/office/drawing/2014/main" id="{2E81BF6C-C8A0-49C3-A60A-B7741D086A23}"/>
              </a:ext>
            </a:extLst>
          </p:cNvPr>
          <p:cNvSpPr txBox="1"/>
          <p:nvPr/>
        </p:nvSpPr>
        <p:spPr>
          <a:xfrm>
            <a:off x="624155" y="4530126"/>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Literature</a:t>
            </a:r>
            <a:endParaRPr lang="en-IL" sz="2800" b="1" dirty="0">
              <a:solidFill>
                <a:srgbClr val="002060"/>
              </a:solidFill>
              <a:latin typeface="Varela Round"/>
              <a:cs typeface="Varela Round"/>
            </a:endParaRPr>
          </a:p>
        </p:txBody>
      </p:sp>
      <p:sp>
        <p:nvSpPr>
          <p:cNvPr id="10" name="TextBox 9">
            <a:extLst>
              <a:ext uri="{FF2B5EF4-FFF2-40B4-BE49-F238E27FC236}">
                <a16:creationId xmlns:a16="http://schemas.microsoft.com/office/drawing/2014/main" id="{C7EB3E2D-DBC6-418D-A968-5658F7F3DF62}"/>
              </a:ext>
            </a:extLst>
          </p:cNvPr>
          <p:cNvSpPr txBox="1"/>
          <p:nvPr/>
        </p:nvSpPr>
        <p:spPr>
          <a:xfrm>
            <a:off x="6095206" y="1343430"/>
            <a:ext cx="3437192" cy="954107"/>
          </a:xfrm>
          <a:prstGeom prst="rect">
            <a:avLst/>
          </a:prstGeom>
          <a:noFill/>
        </p:spPr>
        <p:txBody>
          <a:bodyPr wrap="square">
            <a:spAutoFit/>
          </a:bodyPr>
          <a:lstStyle/>
          <a:p>
            <a:pPr algn="l"/>
            <a:r>
              <a:rPr lang="en-US" sz="2800" b="1" dirty="0">
                <a:solidFill>
                  <a:srgbClr val="002060"/>
                </a:solidFill>
                <a:latin typeface="Varela Round"/>
                <a:cs typeface="Varela Round"/>
              </a:rPr>
              <a:t>Gym  /</a:t>
            </a:r>
          </a:p>
          <a:p>
            <a:pPr algn="l"/>
            <a:r>
              <a:rPr lang="en-US" sz="2800" b="1" dirty="0">
                <a:solidFill>
                  <a:srgbClr val="002060"/>
                </a:solidFill>
                <a:latin typeface="Varela Round"/>
                <a:cs typeface="Varela Round"/>
              </a:rPr>
              <a:t>Physical Education</a:t>
            </a:r>
            <a:endParaRPr lang="en-IL" sz="2800" b="1" dirty="0">
              <a:solidFill>
                <a:srgbClr val="002060"/>
              </a:solidFill>
              <a:latin typeface="Varela Round"/>
              <a:cs typeface="Varela Round"/>
            </a:endParaRPr>
          </a:p>
        </p:txBody>
      </p:sp>
      <p:sp>
        <p:nvSpPr>
          <p:cNvPr id="12" name="TextBox 11">
            <a:extLst>
              <a:ext uri="{FF2B5EF4-FFF2-40B4-BE49-F238E27FC236}">
                <a16:creationId xmlns:a16="http://schemas.microsoft.com/office/drawing/2014/main" id="{350F3473-ECA6-4B69-B1BB-F8F2C5F80EC7}"/>
              </a:ext>
            </a:extLst>
          </p:cNvPr>
          <p:cNvSpPr txBox="1"/>
          <p:nvPr/>
        </p:nvSpPr>
        <p:spPr>
          <a:xfrm>
            <a:off x="7031805" y="3182942"/>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History</a:t>
            </a:r>
            <a:endParaRPr lang="en-IL" sz="2800" b="1" dirty="0">
              <a:solidFill>
                <a:srgbClr val="002060"/>
              </a:solidFill>
              <a:latin typeface="Varela Round"/>
              <a:cs typeface="Varela Round"/>
            </a:endParaRPr>
          </a:p>
        </p:txBody>
      </p:sp>
      <p:sp>
        <p:nvSpPr>
          <p:cNvPr id="14" name="TextBox 13">
            <a:extLst>
              <a:ext uri="{FF2B5EF4-FFF2-40B4-BE49-F238E27FC236}">
                <a16:creationId xmlns:a16="http://schemas.microsoft.com/office/drawing/2014/main" id="{7E4D661E-CBCA-4D74-B0B0-0E7F21440834}"/>
              </a:ext>
            </a:extLst>
          </p:cNvPr>
          <p:cNvSpPr txBox="1"/>
          <p:nvPr/>
        </p:nvSpPr>
        <p:spPr>
          <a:xfrm>
            <a:off x="7031805" y="4473242"/>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Art</a:t>
            </a:r>
            <a:endParaRPr lang="en-IL" sz="2800" b="1" dirty="0">
              <a:solidFill>
                <a:srgbClr val="002060"/>
              </a:solidFill>
              <a:latin typeface="Varela Round"/>
              <a:cs typeface="Varela Round"/>
            </a:endParaRPr>
          </a:p>
        </p:txBody>
      </p:sp>
      <p:pic>
        <p:nvPicPr>
          <p:cNvPr id="15" name="Picture 14">
            <a:extLst>
              <a:ext uri="{FF2B5EF4-FFF2-40B4-BE49-F238E27FC236}">
                <a16:creationId xmlns:a16="http://schemas.microsoft.com/office/drawing/2014/main" id="{33328F2B-5796-4F55-BB1C-6FED78D1F9D9}"/>
              </a:ext>
            </a:extLst>
          </p:cNvPr>
          <p:cNvPicPr>
            <a:picLocks noChangeAspect="1"/>
          </p:cNvPicPr>
          <p:nvPr/>
        </p:nvPicPr>
        <p:blipFill>
          <a:blip r:embed="rId2"/>
          <a:stretch>
            <a:fillRect/>
          </a:stretch>
        </p:blipFill>
        <p:spPr>
          <a:xfrm>
            <a:off x="2100967" y="2424361"/>
            <a:ext cx="2129320" cy="1499296"/>
          </a:xfrm>
          <a:prstGeom prst="rect">
            <a:avLst/>
          </a:prstGeom>
        </p:spPr>
      </p:pic>
      <p:pic>
        <p:nvPicPr>
          <p:cNvPr id="16" name="Picture 15">
            <a:extLst>
              <a:ext uri="{FF2B5EF4-FFF2-40B4-BE49-F238E27FC236}">
                <a16:creationId xmlns:a16="http://schemas.microsoft.com/office/drawing/2014/main" id="{670CEB99-14CB-49B2-83DD-6414D752E57C}"/>
              </a:ext>
            </a:extLst>
          </p:cNvPr>
          <p:cNvPicPr>
            <a:picLocks noChangeAspect="1"/>
          </p:cNvPicPr>
          <p:nvPr/>
        </p:nvPicPr>
        <p:blipFill>
          <a:blip r:embed="rId3"/>
          <a:stretch>
            <a:fillRect/>
          </a:stretch>
        </p:blipFill>
        <p:spPr>
          <a:xfrm>
            <a:off x="2601351" y="3991636"/>
            <a:ext cx="2857500" cy="1600200"/>
          </a:xfrm>
          <a:prstGeom prst="rect">
            <a:avLst/>
          </a:prstGeom>
        </p:spPr>
      </p:pic>
      <p:pic>
        <p:nvPicPr>
          <p:cNvPr id="17" name="Picture 16">
            <a:extLst>
              <a:ext uri="{FF2B5EF4-FFF2-40B4-BE49-F238E27FC236}">
                <a16:creationId xmlns:a16="http://schemas.microsoft.com/office/drawing/2014/main" id="{E8964352-CC54-45EE-907E-9B1321B0325F}"/>
              </a:ext>
            </a:extLst>
          </p:cNvPr>
          <p:cNvPicPr>
            <a:picLocks noChangeAspect="1"/>
          </p:cNvPicPr>
          <p:nvPr/>
        </p:nvPicPr>
        <p:blipFill>
          <a:blip r:embed="rId4"/>
          <a:stretch>
            <a:fillRect/>
          </a:stretch>
        </p:blipFill>
        <p:spPr>
          <a:xfrm>
            <a:off x="9417974" y="1188321"/>
            <a:ext cx="2232670" cy="1356657"/>
          </a:xfrm>
          <a:prstGeom prst="rect">
            <a:avLst/>
          </a:prstGeom>
        </p:spPr>
      </p:pic>
      <p:pic>
        <p:nvPicPr>
          <p:cNvPr id="18" name="Picture 17">
            <a:extLst>
              <a:ext uri="{FF2B5EF4-FFF2-40B4-BE49-F238E27FC236}">
                <a16:creationId xmlns:a16="http://schemas.microsoft.com/office/drawing/2014/main" id="{826CC0F9-D350-496C-9C8B-CEB394FBBD0B}"/>
              </a:ext>
            </a:extLst>
          </p:cNvPr>
          <p:cNvPicPr>
            <a:picLocks noChangeAspect="1"/>
          </p:cNvPicPr>
          <p:nvPr/>
        </p:nvPicPr>
        <p:blipFill>
          <a:blip r:embed="rId5"/>
          <a:stretch>
            <a:fillRect/>
          </a:stretch>
        </p:blipFill>
        <p:spPr>
          <a:xfrm>
            <a:off x="8575136" y="2949694"/>
            <a:ext cx="3437192" cy="1085429"/>
          </a:xfrm>
          <a:prstGeom prst="rect">
            <a:avLst/>
          </a:prstGeom>
        </p:spPr>
      </p:pic>
      <p:pic>
        <p:nvPicPr>
          <p:cNvPr id="19" name="Picture 18">
            <a:extLst>
              <a:ext uri="{FF2B5EF4-FFF2-40B4-BE49-F238E27FC236}">
                <a16:creationId xmlns:a16="http://schemas.microsoft.com/office/drawing/2014/main" id="{33095670-EDEB-44D8-B196-8F9524DDD047}"/>
              </a:ext>
            </a:extLst>
          </p:cNvPr>
          <p:cNvPicPr>
            <a:picLocks noChangeAspect="1"/>
          </p:cNvPicPr>
          <p:nvPr/>
        </p:nvPicPr>
        <p:blipFill>
          <a:blip r:embed="rId6"/>
          <a:stretch>
            <a:fillRect/>
          </a:stretch>
        </p:blipFill>
        <p:spPr>
          <a:xfrm>
            <a:off x="8221467" y="4268371"/>
            <a:ext cx="2762250" cy="1657350"/>
          </a:xfrm>
          <a:prstGeom prst="rect">
            <a:avLst/>
          </a:prstGeom>
        </p:spPr>
      </p:pic>
    </p:spTree>
    <p:extLst>
      <p:ext uri="{BB962C8B-B14F-4D97-AF65-F5344CB8AC3E}">
        <p14:creationId xmlns:p14="http://schemas.microsoft.com/office/powerpoint/2010/main" val="2477967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latin typeface="Varela Round" panose="00000500000000000000" pitchFamily="2" charset="-79"/>
            </a:endParaRPr>
          </a:p>
        </p:txBody>
      </p:sp>
      <p:sp>
        <p:nvSpPr>
          <p:cNvPr id="2" name="Title 1"/>
          <p:cNvSpPr>
            <a:spLocks noGrp="1"/>
          </p:cNvSpPr>
          <p:nvPr>
            <p:ph type="ctrTitle"/>
          </p:nvPr>
        </p:nvSpPr>
        <p:spPr>
          <a:xfrm>
            <a:off x="391622" y="1485111"/>
            <a:ext cx="11562969" cy="1260000"/>
          </a:xfrm>
        </p:spPr>
        <p:txBody>
          <a:bodyPr/>
          <a:lstStyle/>
          <a:p>
            <a:r>
              <a:rPr lang="en-US" sz="8000" dirty="0"/>
              <a:t> </a:t>
            </a:r>
            <a:r>
              <a:rPr lang="en-US" dirty="0"/>
              <a:t>School Subjects</a:t>
            </a:r>
            <a:endParaRPr lang="en-US" sz="8000" dirty="0"/>
          </a:p>
        </p:txBody>
      </p:sp>
      <p:sp>
        <p:nvSpPr>
          <p:cNvPr id="7" name="כותרת משנה 6"/>
          <p:cNvSpPr>
            <a:spLocks noGrp="1"/>
          </p:cNvSpPr>
          <p:nvPr>
            <p:ph type="subTitle" idx="1"/>
          </p:nvPr>
        </p:nvSpPr>
        <p:spPr>
          <a:xfrm>
            <a:off x="738117" y="2743496"/>
            <a:ext cx="10872000" cy="1396142"/>
          </a:xfrm>
        </p:spPr>
        <p:txBody>
          <a:bodyPr/>
          <a:lstStyle/>
          <a:p>
            <a:r>
              <a:rPr lang="en-US" dirty="0"/>
              <a:t> </a:t>
            </a:r>
            <a:r>
              <a:rPr lang="en-US" sz="4000" dirty="0"/>
              <a:t>English- Speaking </a:t>
            </a:r>
          </a:p>
          <a:p>
            <a:endParaRPr lang="he-IL" dirty="0">
              <a:sym typeface="Varela Round"/>
            </a:endParaRPr>
          </a:p>
        </p:txBody>
      </p:sp>
      <p:sp>
        <p:nvSpPr>
          <p:cNvPr id="4" name="מציין מיקום תוכן 3"/>
          <p:cNvSpPr>
            <a:spLocks noGrp="1"/>
          </p:cNvSpPr>
          <p:nvPr>
            <p:ph idx="10"/>
          </p:nvPr>
        </p:nvSpPr>
        <p:spPr>
          <a:xfrm>
            <a:off x="738117" y="3483309"/>
            <a:ext cx="10872000" cy="720000"/>
          </a:xfrm>
        </p:spPr>
        <p:txBody>
          <a:bodyPr/>
          <a:lstStyle/>
          <a:p>
            <a:r>
              <a:rPr lang="en-US" sz="6000" dirty="0"/>
              <a:t>Teacher: Rivka Rosenberg</a:t>
            </a:r>
            <a:endParaRPr lang="he-IL" sz="6000" dirty="0">
              <a:sym typeface="Varela Round"/>
            </a:endParaRPr>
          </a:p>
        </p:txBody>
      </p:sp>
    </p:spTree>
    <p:extLst>
      <p:ext uri="{BB962C8B-B14F-4D97-AF65-F5344CB8AC3E}">
        <p14:creationId xmlns:p14="http://schemas.microsoft.com/office/powerpoint/2010/main" val="3597598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570" y="3722707"/>
            <a:ext cx="9612526" cy="1457698"/>
          </a:xfrm>
        </p:spPr>
        <p:txBody>
          <a:bodyPr wrap="none" lIns="36000" tIns="36000" rIns="36000" bIns="36000">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2918" y="2661339"/>
            <a:ext cx="9644581" cy="811367"/>
          </a:xfrm>
          <a:prstGeom prst="rect">
            <a:avLst/>
          </a:prstGeom>
        </p:spPr>
        <p:txBody>
          <a:bodyPr wrap="none" lIns="36000" tIns="36000" rIns="36000" bIns="3600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10123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207" y="144652"/>
            <a:ext cx="11160000" cy="720000"/>
          </a:xfrm>
        </p:spPr>
        <p:txBody>
          <a:bodyPr/>
          <a:lstStyle/>
          <a:p>
            <a:r>
              <a:rPr lang="en-US" dirty="0"/>
              <a:t>What subjects do you have in school?</a:t>
            </a:r>
          </a:p>
        </p:txBody>
      </p:sp>
      <p:sp>
        <p:nvSpPr>
          <p:cNvPr id="6" name="TextBox 5">
            <a:extLst>
              <a:ext uri="{FF2B5EF4-FFF2-40B4-BE49-F238E27FC236}">
                <a16:creationId xmlns:a16="http://schemas.microsoft.com/office/drawing/2014/main" id="{3659E6E7-4B22-41A9-A88F-CFD4C810F095}"/>
              </a:ext>
            </a:extLst>
          </p:cNvPr>
          <p:cNvSpPr txBox="1"/>
          <p:nvPr/>
        </p:nvSpPr>
        <p:spPr>
          <a:xfrm>
            <a:off x="795023" y="3249373"/>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Science</a:t>
            </a:r>
            <a:endParaRPr lang="en-IL" sz="2800" b="1" dirty="0">
              <a:solidFill>
                <a:srgbClr val="002060"/>
              </a:solidFill>
              <a:latin typeface="Varela Round"/>
              <a:cs typeface="Varela Round"/>
            </a:endParaRPr>
          </a:p>
        </p:txBody>
      </p:sp>
      <p:sp>
        <p:nvSpPr>
          <p:cNvPr id="2" name="TextBox 1">
            <a:extLst>
              <a:ext uri="{FF2B5EF4-FFF2-40B4-BE49-F238E27FC236}">
                <a16:creationId xmlns:a16="http://schemas.microsoft.com/office/drawing/2014/main" id="{BF9BB496-ADB5-46E5-B766-75060D13A2EE}"/>
              </a:ext>
            </a:extLst>
          </p:cNvPr>
          <p:cNvSpPr txBox="1"/>
          <p:nvPr/>
        </p:nvSpPr>
        <p:spPr>
          <a:xfrm>
            <a:off x="4634187" y="3347016"/>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Geography</a:t>
            </a:r>
            <a:endParaRPr lang="en-IL" sz="2800" b="1" dirty="0">
              <a:solidFill>
                <a:srgbClr val="002060"/>
              </a:solidFill>
              <a:latin typeface="Varela Round"/>
              <a:cs typeface="Varela Round"/>
            </a:endParaRPr>
          </a:p>
        </p:txBody>
      </p:sp>
      <p:sp>
        <p:nvSpPr>
          <p:cNvPr id="3" name="TextBox 2">
            <a:extLst>
              <a:ext uri="{FF2B5EF4-FFF2-40B4-BE49-F238E27FC236}">
                <a16:creationId xmlns:a16="http://schemas.microsoft.com/office/drawing/2014/main" id="{2E81BF6C-C8A0-49C3-A60A-B7741D086A23}"/>
              </a:ext>
            </a:extLst>
          </p:cNvPr>
          <p:cNvSpPr txBox="1"/>
          <p:nvPr/>
        </p:nvSpPr>
        <p:spPr>
          <a:xfrm>
            <a:off x="8812658" y="3249375"/>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Computers</a:t>
            </a:r>
            <a:endParaRPr lang="en-IL" sz="2800" b="1" dirty="0">
              <a:solidFill>
                <a:srgbClr val="002060"/>
              </a:solidFill>
              <a:latin typeface="Varela Round"/>
              <a:cs typeface="Varela Round"/>
            </a:endParaRPr>
          </a:p>
        </p:txBody>
      </p:sp>
      <p:pic>
        <p:nvPicPr>
          <p:cNvPr id="4" name="Picture 3">
            <a:extLst>
              <a:ext uri="{FF2B5EF4-FFF2-40B4-BE49-F238E27FC236}">
                <a16:creationId xmlns:a16="http://schemas.microsoft.com/office/drawing/2014/main" id="{2CF9362B-7EF2-4DA8-9221-4CFC2D40473A}"/>
              </a:ext>
            </a:extLst>
          </p:cNvPr>
          <p:cNvPicPr>
            <a:picLocks noChangeAspect="1"/>
          </p:cNvPicPr>
          <p:nvPr/>
        </p:nvPicPr>
        <p:blipFill>
          <a:blip r:embed="rId2"/>
          <a:stretch>
            <a:fillRect/>
          </a:stretch>
        </p:blipFill>
        <p:spPr>
          <a:xfrm>
            <a:off x="624155" y="1185475"/>
            <a:ext cx="2619375" cy="1743075"/>
          </a:xfrm>
          <a:prstGeom prst="rect">
            <a:avLst/>
          </a:prstGeom>
        </p:spPr>
      </p:pic>
      <p:pic>
        <p:nvPicPr>
          <p:cNvPr id="7" name="Picture 6">
            <a:extLst>
              <a:ext uri="{FF2B5EF4-FFF2-40B4-BE49-F238E27FC236}">
                <a16:creationId xmlns:a16="http://schemas.microsoft.com/office/drawing/2014/main" id="{4D595D0D-B680-44E0-AD4F-5724BC7C7171}"/>
              </a:ext>
            </a:extLst>
          </p:cNvPr>
          <p:cNvPicPr>
            <a:picLocks noChangeAspect="1"/>
          </p:cNvPicPr>
          <p:nvPr/>
        </p:nvPicPr>
        <p:blipFill>
          <a:blip r:embed="rId3"/>
          <a:stretch>
            <a:fillRect/>
          </a:stretch>
        </p:blipFill>
        <p:spPr>
          <a:xfrm>
            <a:off x="4530484" y="1106250"/>
            <a:ext cx="2143125" cy="2143125"/>
          </a:xfrm>
          <a:prstGeom prst="rect">
            <a:avLst/>
          </a:prstGeom>
        </p:spPr>
      </p:pic>
      <p:pic>
        <p:nvPicPr>
          <p:cNvPr id="8" name="Picture 7">
            <a:extLst>
              <a:ext uri="{FF2B5EF4-FFF2-40B4-BE49-F238E27FC236}">
                <a16:creationId xmlns:a16="http://schemas.microsoft.com/office/drawing/2014/main" id="{CB628338-617D-45D9-B5DD-9BE1EC7EA63B}"/>
              </a:ext>
            </a:extLst>
          </p:cNvPr>
          <p:cNvPicPr>
            <a:picLocks noChangeAspect="1"/>
          </p:cNvPicPr>
          <p:nvPr/>
        </p:nvPicPr>
        <p:blipFill>
          <a:blip r:embed="rId4"/>
          <a:stretch>
            <a:fillRect/>
          </a:stretch>
        </p:blipFill>
        <p:spPr>
          <a:xfrm>
            <a:off x="8279750" y="1342764"/>
            <a:ext cx="2914650" cy="1562100"/>
          </a:xfrm>
          <a:prstGeom prst="rect">
            <a:avLst/>
          </a:prstGeom>
        </p:spPr>
      </p:pic>
      <p:sp>
        <p:nvSpPr>
          <p:cNvPr id="9" name="TextBox 8">
            <a:extLst>
              <a:ext uri="{FF2B5EF4-FFF2-40B4-BE49-F238E27FC236}">
                <a16:creationId xmlns:a16="http://schemas.microsoft.com/office/drawing/2014/main" id="{84B4697A-30D1-4173-9237-43C7FD7DDF25}"/>
              </a:ext>
            </a:extLst>
          </p:cNvPr>
          <p:cNvSpPr txBox="1"/>
          <p:nvPr/>
        </p:nvSpPr>
        <p:spPr>
          <a:xfrm>
            <a:off x="624155" y="5116704"/>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Music</a:t>
            </a:r>
            <a:endParaRPr lang="en-IL" sz="2800" b="1" dirty="0">
              <a:solidFill>
                <a:srgbClr val="002060"/>
              </a:solidFill>
              <a:latin typeface="Varela Round"/>
              <a:cs typeface="Varela Round"/>
            </a:endParaRPr>
          </a:p>
        </p:txBody>
      </p:sp>
      <p:pic>
        <p:nvPicPr>
          <p:cNvPr id="11" name="Picture 10">
            <a:extLst>
              <a:ext uri="{FF2B5EF4-FFF2-40B4-BE49-F238E27FC236}">
                <a16:creationId xmlns:a16="http://schemas.microsoft.com/office/drawing/2014/main" id="{153FE003-A9B0-4E95-AFF6-659CC2F7E5B7}"/>
              </a:ext>
            </a:extLst>
          </p:cNvPr>
          <p:cNvPicPr>
            <a:picLocks noChangeAspect="1"/>
          </p:cNvPicPr>
          <p:nvPr/>
        </p:nvPicPr>
        <p:blipFill>
          <a:blip r:embed="rId5"/>
          <a:stretch>
            <a:fillRect/>
          </a:stretch>
        </p:blipFill>
        <p:spPr>
          <a:xfrm>
            <a:off x="1933842" y="4591764"/>
            <a:ext cx="2790825" cy="1638300"/>
          </a:xfrm>
          <a:prstGeom prst="rect">
            <a:avLst/>
          </a:prstGeom>
        </p:spPr>
      </p:pic>
      <p:sp>
        <p:nvSpPr>
          <p:cNvPr id="13" name="TextBox 12">
            <a:extLst>
              <a:ext uri="{FF2B5EF4-FFF2-40B4-BE49-F238E27FC236}">
                <a16:creationId xmlns:a16="http://schemas.microsoft.com/office/drawing/2014/main" id="{0CBAF59C-8A08-4C7B-869E-0EBE73802EF5}"/>
              </a:ext>
            </a:extLst>
          </p:cNvPr>
          <p:cNvSpPr txBox="1"/>
          <p:nvPr/>
        </p:nvSpPr>
        <p:spPr>
          <a:xfrm>
            <a:off x="6034354" y="4901260"/>
            <a:ext cx="2129320" cy="523220"/>
          </a:xfrm>
          <a:prstGeom prst="rect">
            <a:avLst/>
          </a:prstGeom>
          <a:noFill/>
        </p:spPr>
        <p:txBody>
          <a:bodyPr wrap="square">
            <a:spAutoFit/>
          </a:bodyPr>
          <a:lstStyle/>
          <a:p>
            <a:pPr algn="l"/>
            <a:r>
              <a:rPr lang="en-US" sz="2800" b="1" dirty="0">
                <a:solidFill>
                  <a:srgbClr val="002060"/>
                </a:solidFill>
                <a:latin typeface="Varela Round"/>
                <a:cs typeface="Varela Round"/>
              </a:rPr>
              <a:t>Drama</a:t>
            </a:r>
            <a:endParaRPr lang="en-IL" sz="2800" b="1" dirty="0">
              <a:solidFill>
                <a:srgbClr val="002060"/>
              </a:solidFill>
              <a:latin typeface="Varela Round"/>
              <a:cs typeface="Varela Round"/>
            </a:endParaRPr>
          </a:p>
        </p:txBody>
      </p:sp>
      <p:pic>
        <p:nvPicPr>
          <p:cNvPr id="22" name="Picture 21">
            <a:extLst>
              <a:ext uri="{FF2B5EF4-FFF2-40B4-BE49-F238E27FC236}">
                <a16:creationId xmlns:a16="http://schemas.microsoft.com/office/drawing/2014/main" id="{12E65D41-4CF2-462D-B440-E81DF0BE73F3}"/>
              </a:ext>
            </a:extLst>
          </p:cNvPr>
          <p:cNvPicPr>
            <a:picLocks noChangeAspect="1"/>
          </p:cNvPicPr>
          <p:nvPr/>
        </p:nvPicPr>
        <p:blipFill>
          <a:blip r:embed="rId6"/>
          <a:stretch>
            <a:fillRect/>
          </a:stretch>
        </p:blipFill>
        <p:spPr>
          <a:xfrm>
            <a:off x="7773799" y="4591764"/>
            <a:ext cx="2581275" cy="1771650"/>
          </a:xfrm>
          <a:prstGeom prst="rect">
            <a:avLst/>
          </a:prstGeom>
        </p:spPr>
      </p:pic>
    </p:spTree>
    <p:extLst>
      <p:ext uri="{BB962C8B-B14F-4D97-AF65-F5344CB8AC3E}">
        <p14:creationId xmlns:p14="http://schemas.microsoft.com/office/powerpoint/2010/main" val="375908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207" y="144652"/>
            <a:ext cx="11160000" cy="720000"/>
          </a:xfrm>
        </p:spPr>
        <p:txBody>
          <a:bodyPr/>
          <a:lstStyle/>
          <a:p>
            <a:r>
              <a:rPr lang="en-US" dirty="0"/>
              <a:t>What subjects do you like? Why?</a:t>
            </a:r>
          </a:p>
        </p:txBody>
      </p:sp>
      <p:pic>
        <p:nvPicPr>
          <p:cNvPr id="9" name="Picture 8">
            <a:extLst>
              <a:ext uri="{FF2B5EF4-FFF2-40B4-BE49-F238E27FC236}">
                <a16:creationId xmlns:a16="http://schemas.microsoft.com/office/drawing/2014/main" id="{0E122AC9-3DE8-4096-8435-07AA17CCFE8D}"/>
              </a:ext>
            </a:extLst>
          </p:cNvPr>
          <p:cNvPicPr>
            <a:picLocks noChangeAspect="1"/>
          </p:cNvPicPr>
          <p:nvPr/>
        </p:nvPicPr>
        <p:blipFill>
          <a:blip r:embed="rId2"/>
          <a:stretch>
            <a:fillRect/>
          </a:stretch>
        </p:blipFill>
        <p:spPr>
          <a:xfrm>
            <a:off x="1594643" y="942109"/>
            <a:ext cx="8566499" cy="5239615"/>
          </a:xfrm>
          <a:prstGeom prst="rect">
            <a:avLst/>
          </a:prstGeom>
        </p:spPr>
      </p:pic>
    </p:spTree>
    <p:extLst>
      <p:ext uri="{BB962C8B-B14F-4D97-AF65-F5344CB8AC3E}">
        <p14:creationId xmlns:p14="http://schemas.microsoft.com/office/powerpoint/2010/main" val="64289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206" y="2584155"/>
            <a:ext cx="5689077" cy="720000"/>
          </a:xfrm>
        </p:spPr>
        <p:txBody>
          <a:bodyPr anchor="ctr">
            <a:normAutofit fontScale="90000"/>
          </a:bodyPr>
          <a:lstStyle/>
          <a:p>
            <a:pPr>
              <a:lnSpc>
                <a:spcPct val="90000"/>
              </a:lnSpc>
            </a:pPr>
            <a:r>
              <a:rPr lang="en-US" dirty="0"/>
              <a:t>Can you try and guess the subjects?</a:t>
            </a:r>
          </a:p>
        </p:txBody>
      </p:sp>
      <p:pic>
        <p:nvPicPr>
          <p:cNvPr id="1026" name="Picture 2" descr="SCHOOL SUBJECTS - English ESL Worksheets for distance learning and ...">
            <a:extLst>
              <a:ext uri="{FF2B5EF4-FFF2-40B4-BE49-F238E27FC236}">
                <a16:creationId xmlns:a16="http://schemas.microsoft.com/office/drawing/2014/main" id="{1D3408DD-6425-405B-B3E5-FFFFD9C24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5" r="1780" b="5115"/>
          <a:stretch/>
        </p:blipFill>
        <p:spPr bwMode="auto">
          <a:xfrm>
            <a:off x="43514" y="133565"/>
            <a:ext cx="5864126" cy="6724436"/>
          </a:xfrm>
          <a:prstGeom prst="rect">
            <a:avLst/>
          </a:prstGeom>
          <a:solidFill>
            <a:srgbClr val="FFFFFF"/>
          </a:solidFill>
        </p:spPr>
      </p:pic>
    </p:spTree>
    <p:extLst>
      <p:ext uri="{BB962C8B-B14F-4D97-AF65-F5344CB8AC3E}">
        <p14:creationId xmlns:p14="http://schemas.microsoft.com/office/powerpoint/2010/main" val="308689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Rectángulo redondeado"/>
          <p:cNvSpPr/>
          <p:nvPr/>
        </p:nvSpPr>
        <p:spPr>
          <a:xfrm>
            <a:off x="1774726" y="260648"/>
            <a:ext cx="8712968" cy="6408712"/>
          </a:xfrm>
          <a:prstGeom prst="roundRect">
            <a:avLst>
              <a:gd name="adj" fmla="val 4993"/>
            </a:avLst>
          </a:prstGeom>
          <a:blipFill dpi="0"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prstClr val="white"/>
              </a:solidFill>
              <a:latin typeface="Calibri"/>
            </a:endParaRPr>
          </a:p>
        </p:txBody>
      </p:sp>
      <p:sp>
        <p:nvSpPr>
          <p:cNvPr id="3" name="2 CuadroTexto"/>
          <p:cNvSpPr txBox="1"/>
          <p:nvPr/>
        </p:nvSpPr>
        <p:spPr>
          <a:xfrm>
            <a:off x="2710830" y="857886"/>
            <a:ext cx="6840760" cy="4770537"/>
          </a:xfrm>
          <a:prstGeom prst="rect">
            <a:avLst/>
          </a:prstGeom>
          <a:noFill/>
        </p:spPr>
        <p:txBody>
          <a:bodyPr wrap="square" rtlCol="0">
            <a:spAutoFit/>
          </a:bodyPr>
          <a:lstStyle/>
          <a:p>
            <a:pPr algn="ctr" rtl="0"/>
            <a:r>
              <a:rPr lang="es-ES_tradnl" sz="4800" b="1" dirty="0">
                <a:solidFill>
                  <a:srgbClr val="FFFF00"/>
                </a:solidFill>
                <a:effectLst>
                  <a:outerShdw blurRad="38100" dist="38100" dir="2700000" algn="tl">
                    <a:srgbClr val="000000">
                      <a:alpha val="43137"/>
                    </a:srgbClr>
                  </a:outerShdw>
                </a:effectLst>
                <a:latin typeface="Calibri"/>
              </a:rPr>
              <a:t>Bart </a:t>
            </a:r>
            <a:r>
              <a:rPr lang="es-ES_tradnl" sz="4800" b="1" dirty="0" err="1">
                <a:solidFill>
                  <a:srgbClr val="FFFF00"/>
                </a:solidFill>
                <a:effectLst>
                  <a:outerShdw blurRad="38100" dist="38100" dir="2700000" algn="tl">
                    <a:srgbClr val="000000">
                      <a:alpha val="43137"/>
                    </a:srgbClr>
                  </a:outerShdw>
                </a:effectLst>
                <a:latin typeface="Calibri"/>
              </a:rPr>
              <a:t>is</a:t>
            </a:r>
            <a:r>
              <a:rPr lang="es-ES_tradnl" sz="4800" b="1" dirty="0">
                <a:solidFill>
                  <a:srgbClr val="FFFF00"/>
                </a:solidFill>
                <a:effectLst>
                  <a:outerShdw blurRad="38100" dist="38100" dir="2700000" algn="tl">
                    <a:srgbClr val="000000">
                      <a:alpha val="43137"/>
                    </a:srgbClr>
                  </a:outerShdw>
                </a:effectLst>
                <a:latin typeface="Calibri"/>
              </a:rPr>
              <a:t> </a:t>
            </a:r>
            <a:r>
              <a:rPr lang="es-ES_tradnl" sz="4800" b="1" dirty="0" err="1">
                <a:solidFill>
                  <a:srgbClr val="FFFF00"/>
                </a:solidFill>
                <a:effectLst>
                  <a:outerShdw blurRad="38100" dist="38100" dir="2700000" algn="tl">
                    <a:srgbClr val="000000">
                      <a:alpha val="43137"/>
                    </a:srgbClr>
                  </a:outerShdw>
                </a:effectLst>
                <a:latin typeface="Calibri"/>
              </a:rPr>
              <a:t>sick</a:t>
            </a:r>
            <a:r>
              <a:rPr lang="es-ES_tradnl" sz="4800" b="1" dirty="0">
                <a:solidFill>
                  <a:srgbClr val="FFFF00"/>
                </a:solidFill>
                <a:effectLst>
                  <a:outerShdw blurRad="38100" dist="38100" dir="2700000" algn="tl">
                    <a:srgbClr val="000000">
                      <a:alpha val="43137"/>
                    </a:srgbClr>
                  </a:outerShdw>
                </a:effectLst>
                <a:latin typeface="Calibri"/>
              </a:rPr>
              <a:t>.  He has a </a:t>
            </a:r>
            <a:r>
              <a:rPr lang="es-ES_tradnl" sz="4800" b="1" dirty="0" err="1">
                <a:solidFill>
                  <a:srgbClr val="FFFF00"/>
                </a:solidFill>
                <a:effectLst>
                  <a:outerShdw blurRad="38100" dist="38100" dir="2700000" algn="tl">
                    <a:srgbClr val="000000">
                      <a:alpha val="43137"/>
                    </a:srgbClr>
                  </a:outerShdw>
                </a:effectLst>
                <a:latin typeface="Calibri"/>
              </a:rPr>
              <a:t>cold</a:t>
            </a:r>
            <a:r>
              <a:rPr lang="es-ES_tradnl" sz="4800" b="1" dirty="0">
                <a:solidFill>
                  <a:srgbClr val="FFFF00"/>
                </a:solidFill>
                <a:effectLst>
                  <a:outerShdw blurRad="38100" dist="38100" dir="2700000" algn="tl">
                    <a:srgbClr val="000000">
                      <a:alpha val="43137"/>
                    </a:srgbClr>
                  </a:outerShdw>
                </a:effectLst>
                <a:latin typeface="Calibri"/>
              </a:rPr>
              <a:t>.</a:t>
            </a:r>
          </a:p>
          <a:p>
            <a:pPr algn="ctr" rtl="0"/>
            <a:endParaRPr lang="es-ES_tradnl" sz="4400" b="1" dirty="0">
              <a:solidFill>
                <a:srgbClr val="FFFF00"/>
              </a:solidFill>
              <a:effectLst>
                <a:outerShdw blurRad="38100" dist="38100" dir="2700000" algn="tl">
                  <a:srgbClr val="000000">
                    <a:alpha val="43137"/>
                  </a:srgbClr>
                </a:outerShdw>
              </a:effectLst>
              <a:latin typeface="Calibri"/>
            </a:endParaRPr>
          </a:p>
          <a:p>
            <a:pPr algn="ctr" rtl="0"/>
            <a:r>
              <a:rPr lang="es-ES_tradnl" sz="4400" b="1" dirty="0" err="1">
                <a:solidFill>
                  <a:srgbClr val="FFFF00"/>
                </a:solidFill>
                <a:effectLst>
                  <a:outerShdw blurRad="38100" dist="38100" dir="2700000" algn="tl">
                    <a:srgbClr val="000000">
                      <a:alpha val="43137"/>
                    </a:srgbClr>
                  </a:outerShdw>
                </a:effectLst>
                <a:latin typeface="Calibri"/>
              </a:rPr>
              <a:t>What</a:t>
            </a:r>
            <a:r>
              <a:rPr lang="es-ES_tradnl" sz="4400" b="1" dirty="0">
                <a:solidFill>
                  <a:srgbClr val="FFFF00"/>
                </a:solidFill>
                <a:effectLst>
                  <a:outerShdw blurRad="38100" dist="38100" dir="2700000" algn="tl">
                    <a:srgbClr val="000000">
                      <a:alpha val="43137"/>
                    </a:srgbClr>
                  </a:outerShdw>
                </a:effectLst>
                <a:latin typeface="Calibri"/>
              </a:rPr>
              <a:t> </a:t>
            </a:r>
            <a:r>
              <a:rPr lang="es-ES_tradnl" sz="4400" b="1" dirty="0" err="1">
                <a:solidFill>
                  <a:srgbClr val="FFFF00"/>
                </a:solidFill>
                <a:effectLst>
                  <a:outerShdw blurRad="38100" dist="38100" dir="2700000" algn="tl">
                    <a:srgbClr val="000000">
                      <a:alpha val="43137"/>
                    </a:srgbClr>
                  </a:outerShdw>
                </a:effectLst>
                <a:latin typeface="Calibri"/>
              </a:rPr>
              <a:t>is</a:t>
            </a:r>
            <a:r>
              <a:rPr lang="es-ES_tradnl" sz="4400" b="1" dirty="0">
                <a:solidFill>
                  <a:srgbClr val="FFFF00"/>
                </a:solidFill>
                <a:effectLst>
                  <a:outerShdw blurRad="38100" dist="38100" dir="2700000" algn="tl">
                    <a:srgbClr val="000000">
                      <a:alpha val="43137"/>
                    </a:srgbClr>
                  </a:outerShdw>
                </a:effectLst>
                <a:latin typeface="Calibri"/>
              </a:rPr>
              <a:t> </a:t>
            </a:r>
            <a:r>
              <a:rPr lang="es-ES_tradnl" sz="4400" b="1" dirty="0" err="1">
                <a:solidFill>
                  <a:srgbClr val="FFFF00"/>
                </a:solidFill>
                <a:effectLst>
                  <a:outerShdw blurRad="38100" dist="38100" dir="2700000" algn="tl">
                    <a:srgbClr val="000000">
                      <a:alpha val="43137"/>
                    </a:srgbClr>
                  </a:outerShdw>
                </a:effectLst>
                <a:latin typeface="Calibri"/>
              </a:rPr>
              <a:t>the</a:t>
            </a:r>
            <a:r>
              <a:rPr lang="es-ES_tradnl" sz="4400" b="1" dirty="0">
                <a:solidFill>
                  <a:srgbClr val="FFFF00"/>
                </a:solidFill>
                <a:effectLst>
                  <a:outerShdw blurRad="38100" dist="38100" dir="2700000" algn="tl">
                    <a:srgbClr val="000000">
                      <a:alpha val="43137"/>
                    </a:srgbClr>
                  </a:outerShdw>
                </a:effectLst>
                <a:latin typeface="Calibri"/>
              </a:rPr>
              <a:t> </a:t>
            </a:r>
            <a:r>
              <a:rPr lang="es-ES_tradnl" sz="4400" b="1" dirty="0" err="1">
                <a:solidFill>
                  <a:srgbClr val="FFFF00"/>
                </a:solidFill>
                <a:effectLst>
                  <a:outerShdw blurRad="38100" dist="38100" dir="2700000" algn="tl">
                    <a:srgbClr val="000000">
                      <a:alpha val="43137"/>
                    </a:srgbClr>
                  </a:outerShdw>
                </a:effectLst>
                <a:latin typeface="Calibri"/>
              </a:rPr>
              <a:t>school</a:t>
            </a:r>
            <a:r>
              <a:rPr lang="es-ES_tradnl" sz="4400" b="1" dirty="0">
                <a:solidFill>
                  <a:srgbClr val="FFFF00"/>
                </a:solidFill>
                <a:effectLst>
                  <a:outerShdw blurRad="38100" dist="38100" dir="2700000" algn="tl">
                    <a:srgbClr val="000000">
                      <a:alpha val="43137"/>
                    </a:srgbClr>
                  </a:outerShdw>
                </a:effectLst>
                <a:latin typeface="Calibri"/>
              </a:rPr>
              <a:t> </a:t>
            </a:r>
            <a:r>
              <a:rPr lang="es-ES_tradnl" sz="4400" b="1" dirty="0" err="1">
                <a:solidFill>
                  <a:srgbClr val="FFFF00"/>
                </a:solidFill>
                <a:effectLst>
                  <a:outerShdw blurRad="38100" dist="38100" dir="2700000" algn="tl">
                    <a:srgbClr val="000000">
                      <a:alpha val="43137"/>
                    </a:srgbClr>
                  </a:outerShdw>
                </a:effectLst>
                <a:latin typeface="Calibri"/>
              </a:rPr>
              <a:t>subject</a:t>
            </a:r>
            <a:r>
              <a:rPr lang="es-ES_tradnl" sz="4400" b="1" dirty="0">
                <a:solidFill>
                  <a:srgbClr val="FFFF00"/>
                </a:solidFill>
                <a:effectLst>
                  <a:outerShdw blurRad="38100" dist="38100" dir="2700000" algn="tl">
                    <a:srgbClr val="000000">
                      <a:alpha val="43137"/>
                    </a:srgbClr>
                  </a:outerShdw>
                </a:effectLst>
                <a:latin typeface="Calibri"/>
              </a:rPr>
              <a:t> </a:t>
            </a:r>
            <a:r>
              <a:rPr lang="es-ES_tradnl" sz="4400" b="1" dirty="0" err="1">
                <a:solidFill>
                  <a:srgbClr val="FFFF00"/>
                </a:solidFill>
                <a:effectLst>
                  <a:outerShdw blurRad="38100" dist="38100" dir="2700000" algn="tl">
                    <a:srgbClr val="000000">
                      <a:alpha val="43137"/>
                    </a:srgbClr>
                  </a:outerShdw>
                </a:effectLst>
                <a:latin typeface="Calibri"/>
              </a:rPr>
              <a:t>that</a:t>
            </a:r>
            <a:r>
              <a:rPr lang="es-ES_tradnl" sz="4400" b="1" dirty="0">
                <a:solidFill>
                  <a:srgbClr val="FFFF00"/>
                </a:solidFill>
                <a:effectLst>
                  <a:outerShdw blurRad="38100" dist="38100" dir="2700000" algn="tl">
                    <a:srgbClr val="000000">
                      <a:alpha val="43137"/>
                    </a:srgbClr>
                  </a:outerShdw>
                </a:effectLst>
                <a:latin typeface="Calibri"/>
              </a:rPr>
              <a:t> he </a:t>
            </a:r>
            <a:r>
              <a:rPr lang="es-ES_tradnl" sz="4400" b="1" dirty="0" err="1">
                <a:solidFill>
                  <a:srgbClr val="FFFF00"/>
                </a:solidFill>
                <a:effectLst>
                  <a:outerShdw blurRad="38100" dist="38100" dir="2700000" algn="tl">
                    <a:srgbClr val="000000">
                      <a:alpha val="43137"/>
                    </a:srgbClr>
                  </a:outerShdw>
                </a:effectLst>
                <a:latin typeface="Calibri"/>
              </a:rPr>
              <a:t>can’t</a:t>
            </a:r>
            <a:r>
              <a:rPr lang="es-ES_tradnl" sz="4400" b="1" dirty="0">
                <a:solidFill>
                  <a:srgbClr val="FFFF00"/>
                </a:solidFill>
                <a:effectLst>
                  <a:outerShdw blurRad="38100" dist="38100" dir="2700000" algn="tl">
                    <a:srgbClr val="000000">
                      <a:alpha val="43137"/>
                    </a:srgbClr>
                  </a:outerShdw>
                </a:effectLst>
                <a:latin typeface="Calibri"/>
              </a:rPr>
              <a:t> </a:t>
            </a:r>
            <a:r>
              <a:rPr lang="es-ES_tradnl" sz="4400" b="1" dirty="0" err="1">
                <a:solidFill>
                  <a:srgbClr val="FFFF00"/>
                </a:solidFill>
                <a:effectLst>
                  <a:outerShdw blurRad="38100" dist="38100" dir="2700000" algn="tl">
                    <a:srgbClr val="000000">
                      <a:alpha val="43137"/>
                    </a:srgbClr>
                  </a:outerShdw>
                </a:effectLst>
                <a:latin typeface="Calibri"/>
              </a:rPr>
              <a:t>say</a:t>
            </a:r>
            <a:r>
              <a:rPr lang="es-ES_tradnl" sz="4400" b="1" dirty="0">
                <a:solidFill>
                  <a:srgbClr val="FFFF00"/>
                </a:solidFill>
                <a:effectLst>
                  <a:outerShdw blurRad="38100" dist="38100" dir="2700000" algn="tl">
                    <a:srgbClr val="000000">
                      <a:alpha val="43137"/>
                    </a:srgbClr>
                  </a:outerShdw>
                </a:effectLst>
                <a:latin typeface="Calibri"/>
              </a:rPr>
              <a:t>?</a:t>
            </a:r>
          </a:p>
          <a:p>
            <a:pPr algn="ctr" rtl="0"/>
            <a:endParaRPr lang="es-ES_tradnl" sz="4400" b="1" dirty="0">
              <a:solidFill>
                <a:srgbClr val="FFFF00"/>
              </a:solidFill>
              <a:effectLst>
                <a:outerShdw blurRad="38100" dist="38100" dir="2700000" algn="tl">
                  <a:srgbClr val="000000">
                    <a:alpha val="43137"/>
                  </a:srgbClr>
                </a:outerShdw>
              </a:effectLst>
              <a:latin typeface="Calibri"/>
            </a:endParaRPr>
          </a:p>
          <a:p>
            <a:pPr algn="ctr" rtl="0"/>
            <a:r>
              <a:rPr lang="es-ES_tradnl" sz="4400" b="1" dirty="0" err="1">
                <a:solidFill>
                  <a:srgbClr val="FFFF00"/>
                </a:solidFill>
                <a:effectLst>
                  <a:outerShdw blurRad="38100" dist="38100" dir="2700000" algn="tl">
                    <a:srgbClr val="000000">
                      <a:alpha val="43137"/>
                    </a:srgbClr>
                  </a:outerShdw>
                </a:effectLst>
                <a:latin typeface="Calibri"/>
              </a:rPr>
              <a:t>Read</a:t>
            </a:r>
            <a:r>
              <a:rPr lang="es-ES_tradnl" sz="4400" b="1" dirty="0">
                <a:solidFill>
                  <a:srgbClr val="FFFF00"/>
                </a:solidFill>
                <a:effectLst>
                  <a:outerShdw blurRad="38100" dist="38100" dir="2700000" algn="tl">
                    <a:srgbClr val="000000">
                      <a:alpha val="43137"/>
                    </a:srgbClr>
                  </a:outerShdw>
                </a:effectLst>
                <a:latin typeface="Calibri"/>
              </a:rPr>
              <a:t> and </a:t>
            </a:r>
            <a:r>
              <a:rPr lang="es-ES_tradnl" sz="4400" b="1" dirty="0" err="1">
                <a:solidFill>
                  <a:srgbClr val="FFFF00"/>
                </a:solidFill>
                <a:effectLst>
                  <a:outerShdw blurRad="38100" dist="38100" dir="2700000" algn="tl">
                    <a:srgbClr val="000000">
                      <a:alpha val="43137"/>
                    </a:srgbClr>
                  </a:outerShdw>
                </a:effectLst>
                <a:latin typeface="Calibri"/>
              </a:rPr>
              <a:t>guess</a:t>
            </a:r>
            <a:r>
              <a:rPr lang="es-ES_tradnl" sz="4400" b="1" dirty="0">
                <a:solidFill>
                  <a:srgbClr val="FFFF00"/>
                </a:solidFill>
                <a:effectLst>
                  <a:outerShdw blurRad="38100" dist="38100" dir="2700000" algn="tl">
                    <a:srgbClr val="000000">
                      <a:alpha val="43137"/>
                    </a:srgbClr>
                  </a:outerShdw>
                </a:effectLst>
                <a:latin typeface="Calibri"/>
              </a:rPr>
              <a:t>.</a:t>
            </a:r>
          </a:p>
          <a:p>
            <a:pPr algn="ctr" rtl="0"/>
            <a:r>
              <a:rPr lang="es-ES_tradnl" sz="3600" b="1" dirty="0" err="1">
                <a:solidFill>
                  <a:prstClr val="white"/>
                </a:solidFill>
                <a:effectLst>
                  <a:outerShdw blurRad="38100" dist="38100" dir="2700000" algn="tl">
                    <a:srgbClr val="000000">
                      <a:alpha val="43137"/>
                    </a:srgbClr>
                  </a:outerShdw>
                </a:effectLst>
                <a:latin typeface="Calibri"/>
              </a:rPr>
              <a:t>Click</a:t>
            </a:r>
            <a:r>
              <a:rPr lang="es-ES_tradnl" sz="3600" b="1" dirty="0">
                <a:solidFill>
                  <a:prstClr val="white"/>
                </a:solidFill>
                <a:effectLst>
                  <a:outerShdw blurRad="38100" dist="38100" dir="2700000" algn="tl">
                    <a:srgbClr val="000000">
                      <a:alpha val="43137"/>
                    </a:srgbClr>
                  </a:outerShdw>
                </a:effectLst>
                <a:latin typeface="Calibri"/>
              </a:rPr>
              <a:t> </a:t>
            </a:r>
            <a:r>
              <a:rPr lang="es-ES_tradnl" sz="3600" b="1" dirty="0" err="1">
                <a:solidFill>
                  <a:prstClr val="white"/>
                </a:solidFill>
                <a:effectLst>
                  <a:outerShdw blurRad="38100" dist="38100" dir="2700000" algn="tl">
                    <a:srgbClr val="000000">
                      <a:alpha val="43137"/>
                    </a:srgbClr>
                  </a:outerShdw>
                </a:effectLst>
                <a:latin typeface="Calibri"/>
              </a:rPr>
              <a:t>on</a:t>
            </a:r>
            <a:r>
              <a:rPr lang="es-ES_tradnl" sz="3600" b="1" dirty="0">
                <a:solidFill>
                  <a:prstClr val="white"/>
                </a:solidFill>
                <a:effectLst>
                  <a:outerShdw blurRad="38100" dist="38100" dir="2700000" algn="tl">
                    <a:srgbClr val="000000">
                      <a:alpha val="43137"/>
                    </a:srgbClr>
                  </a:outerShdw>
                </a:effectLst>
                <a:latin typeface="Calibri"/>
              </a:rPr>
              <a:t> </a:t>
            </a:r>
            <a:r>
              <a:rPr lang="es-ES_tradnl" sz="3600" b="1" dirty="0" err="1">
                <a:solidFill>
                  <a:prstClr val="white"/>
                </a:solidFill>
                <a:effectLst>
                  <a:outerShdw blurRad="38100" dist="38100" dir="2700000" algn="tl">
                    <a:srgbClr val="000000">
                      <a:alpha val="43137"/>
                    </a:srgbClr>
                  </a:outerShdw>
                </a:effectLst>
                <a:latin typeface="Calibri"/>
              </a:rPr>
              <a:t>the</a:t>
            </a:r>
            <a:r>
              <a:rPr lang="es-ES_tradnl" sz="3600" b="1" dirty="0">
                <a:solidFill>
                  <a:prstClr val="white"/>
                </a:solidFill>
                <a:effectLst>
                  <a:outerShdw blurRad="38100" dist="38100" dir="2700000" algn="tl">
                    <a:srgbClr val="000000">
                      <a:alpha val="43137"/>
                    </a:srgbClr>
                  </a:outerShdw>
                </a:effectLst>
                <a:latin typeface="Calibri"/>
              </a:rPr>
              <a:t> </a:t>
            </a:r>
            <a:r>
              <a:rPr lang="es-ES_tradnl" sz="3600" b="1" dirty="0" err="1">
                <a:solidFill>
                  <a:prstClr val="white"/>
                </a:solidFill>
                <a:effectLst>
                  <a:outerShdw blurRad="38100" dist="38100" dir="2700000" algn="tl">
                    <a:srgbClr val="000000">
                      <a:alpha val="43137"/>
                    </a:srgbClr>
                  </a:outerShdw>
                </a:effectLst>
                <a:latin typeface="Calibri"/>
              </a:rPr>
              <a:t>slide</a:t>
            </a:r>
            <a:r>
              <a:rPr lang="es-ES_tradnl" sz="3600" b="1" dirty="0">
                <a:solidFill>
                  <a:prstClr val="white"/>
                </a:solidFill>
                <a:effectLst>
                  <a:outerShdw blurRad="38100" dist="38100" dir="2700000" algn="tl">
                    <a:srgbClr val="000000">
                      <a:alpha val="43137"/>
                    </a:srgbClr>
                  </a:outerShdw>
                </a:effectLst>
                <a:latin typeface="Calibri"/>
              </a:rPr>
              <a:t> to </a:t>
            </a:r>
            <a:r>
              <a:rPr lang="es-ES_tradnl" sz="3600" b="1" dirty="0" err="1">
                <a:solidFill>
                  <a:prstClr val="white"/>
                </a:solidFill>
                <a:effectLst>
                  <a:outerShdw blurRad="38100" dist="38100" dir="2700000" algn="tl">
                    <a:srgbClr val="000000">
                      <a:alpha val="43137"/>
                    </a:srgbClr>
                  </a:outerShdw>
                </a:effectLst>
                <a:latin typeface="Calibri"/>
              </a:rPr>
              <a:t>check</a:t>
            </a:r>
            <a:r>
              <a:rPr lang="es-ES_tradnl" sz="3600" b="1" dirty="0">
                <a:solidFill>
                  <a:prstClr val="white"/>
                </a:solidFill>
                <a:effectLst>
                  <a:outerShdw blurRad="38100" dist="38100" dir="2700000" algn="tl">
                    <a:srgbClr val="000000">
                      <a:alpha val="43137"/>
                    </a:srgbClr>
                  </a:outerShdw>
                </a:effectLst>
                <a:latin typeface="Calibri"/>
              </a:rPr>
              <a:t>.</a:t>
            </a:r>
          </a:p>
        </p:txBody>
      </p:sp>
    </p:spTree>
    <p:extLst>
      <p:ext uri="{BB962C8B-B14F-4D97-AF65-F5344CB8AC3E}">
        <p14:creationId xmlns:p14="http://schemas.microsoft.com/office/powerpoint/2010/main" val="398803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757</Words>
  <Application>Microsoft Office PowerPoint</Application>
  <PresentationFormat>Custom</PresentationFormat>
  <Paragraphs>145</Paragraphs>
  <Slides>51</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Arial</vt:lpstr>
      <vt:lpstr>Assistant SemiBold</vt:lpstr>
      <vt:lpstr>Calibri</vt:lpstr>
      <vt:lpstr>Comic Sans MS</vt:lpstr>
      <vt:lpstr>Grease</vt:lpstr>
      <vt:lpstr>Tiza</vt:lpstr>
      <vt:lpstr>Varela Round</vt:lpstr>
      <vt:lpstr>ערכת נושא Office</vt:lpstr>
      <vt:lpstr>1_Tema de Office</vt:lpstr>
      <vt:lpstr>Tema de Office</vt:lpstr>
      <vt:lpstr>2_Tema de Office</vt:lpstr>
      <vt:lpstr>מערכת שידורים לאומית</vt:lpstr>
      <vt:lpstr>School Subjects</vt:lpstr>
      <vt:lpstr>Can you…?</vt:lpstr>
      <vt:lpstr>PowerPoint Presentation</vt:lpstr>
      <vt:lpstr>What subjects do you have in school?</vt:lpstr>
      <vt:lpstr>What subjects do you have in school?</vt:lpstr>
      <vt:lpstr>What subjects do you like? Why?</vt:lpstr>
      <vt:lpstr>Can you try and guess the subjects?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Recording Activity  What is your favorite day at school? Why is it your favorite day? What are the subjects you study on that day?    Record yourself and share your recording with your friends, family and teacher.</vt:lpstr>
      <vt:lpstr> Self Assessment </vt:lpstr>
      <vt:lpstr>Break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Clip Activity</vt:lpstr>
      <vt:lpstr>For example</vt:lpstr>
      <vt:lpstr> Self Assessment </vt:lpstr>
      <vt:lpstr>Now you can…</vt:lpstr>
      <vt:lpstr> School Subjects</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Rivka</dc:creator>
  <cp:lastModifiedBy>Rivka</cp:lastModifiedBy>
  <cp:revision>4</cp:revision>
  <dcterms:created xsi:type="dcterms:W3CDTF">2020-08-19T03:30:56Z</dcterms:created>
  <dcterms:modified xsi:type="dcterms:W3CDTF">2020-09-15T07:38:15Z</dcterms:modified>
</cp:coreProperties>
</file>