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2"/>
  </p:sldMasterIdLst>
  <p:notesMasterIdLst>
    <p:notesMasterId r:id="rId32"/>
  </p:notesMasterIdLst>
  <p:sldIdLst>
    <p:sldId id="257" r:id="rId3"/>
    <p:sldId id="262" r:id="rId4"/>
    <p:sldId id="263" r:id="rId5"/>
    <p:sldId id="288" r:id="rId6"/>
    <p:sldId id="301" r:id="rId7"/>
    <p:sldId id="307" r:id="rId8"/>
    <p:sldId id="315" r:id="rId9"/>
    <p:sldId id="318" r:id="rId10"/>
    <p:sldId id="313" r:id="rId11"/>
    <p:sldId id="314" r:id="rId12"/>
    <p:sldId id="325" r:id="rId13"/>
    <p:sldId id="317" r:id="rId14"/>
    <p:sldId id="311" r:id="rId15"/>
    <p:sldId id="310" r:id="rId16"/>
    <p:sldId id="312" r:id="rId17"/>
    <p:sldId id="319" r:id="rId18"/>
    <p:sldId id="302" r:id="rId19"/>
    <p:sldId id="321" r:id="rId20"/>
    <p:sldId id="320" r:id="rId21"/>
    <p:sldId id="322" r:id="rId22"/>
    <p:sldId id="326" r:id="rId23"/>
    <p:sldId id="327" r:id="rId24"/>
    <p:sldId id="323" r:id="rId25"/>
    <p:sldId id="324" r:id="rId26"/>
    <p:sldId id="328" r:id="rId27"/>
    <p:sldId id="329" r:id="rId28"/>
    <p:sldId id="330" r:id="rId29"/>
    <p:sldId id="303" r:id="rId30"/>
    <p:sldId id="291" r:id="rId31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B4BC"/>
    <a:srgbClr val="192A72"/>
    <a:srgbClr val="92D050"/>
    <a:srgbClr val="6CF0FF"/>
    <a:srgbClr val="E0E0E0"/>
    <a:srgbClr val="E6E6E6"/>
    <a:srgbClr val="11A4AB"/>
    <a:srgbClr val="8DD3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699632-5AC5-4858-9058-B507DB222D47}" v="48" dt="2020-10-09T17:12:50.18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796" autoAdjust="0"/>
    <p:restoredTop sz="92308" autoAdjust="0"/>
  </p:normalViewPr>
  <p:slideViewPr>
    <p:cSldViewPr snapToGrid="0" snapToObjects="1">
      <p:cViewPr varScale="1">
        <p:scale>
          <a:sx n="72" d="100"/>
          <a:sy n="72" d="100"/>
        </p:scale>
        <p:origin x="1094" y="62"/>
      </p:cViewPr>
      <p:guideLst>
        <p:guide orient="horz" pos="2160"/>
        <p:guide pos="384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ל'/תשרי/תשפ"א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6F83B4-4527-4147-AD95-DA0687FA723C}" type="slidenum">
              <a:rPr lang="he-IL" smtClean="0"/>
              <a:t>28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06431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93945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6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12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/>
              <a:t>   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3227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937028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F83E7-A828-4E18-9E21-DA925548D1ED}" type="slidenum">
              <a:rPr lang="he-IL" smtClean="0"/>
              <a:pPr/>
              <a:t>20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15899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06810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 - מערכת שידורים לאומ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516000" y="2693989"/>
            <a:ext cx="11160000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70069" y="6569428"/>
            <a:ext cx="2623961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810" y="6304086"/>
            <a:ext cx="3246400" cy="19292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6482" y="-439221"/>
            <a:ext cx="4205647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9471" y="6565100"/>
            <a:ext cx="4434214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F2D798A-D3EB-4AD6-BA0D-6AF5A272CB65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661D397-1081-475E-877E-2C0275DD9CD7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C9C924-5BCF-44F6-9D2C-C85E4D329EC9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FB07856-A797-4811-9A80-36465708097A}"/>
              </a:ext>
            </a:extLst>
          </p:cNvPr>
          <p:cNvSpPr/>
          <p:nvPr userDrawn="1"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ראשית ושתי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FEA3643-4251-43C2-A891-4C9664978EA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4360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8" name="כותרת 1">
            <a:extLst>
              <a:ext uri="{FF2B5EF4-FFF2-40B4-BE49-F238E27FC236}">
                <a16:creationId xmlns:a16="http://schemas.microsoft.com/office/drawing/2014/main" id="{C304FB8B-5E14-469F-8BA4-BF0F011B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B712628B-0991-4441-8324-4563256F9B32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26E72AF6-8AD0-4AAD-B906-30424D022CD1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1" name="מלבן מעוגל 8">
            <a:extLst>
              <a:ext uri="{FF2B5EF4-FFF2-40B4-BE49-F238E27FC236}">
                <a16:creationId xmlns:a16="http://schemas.microsoft.com/office/drawing/2014/main" id="{68D073A7-D8C0-45AA-A5E4-B6122A52E8F5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מלבן מעוגל 10">
            <a:extLst>
              <a:ext uri="{FF2B5EF4-FFF2-40B4-BE49-F238E27FC236}">
                <a16:creationId xmlns:a16="http://schemas.microsoft.com/office/drawing/2014/main" id="{DF89C8AF-9EDF-46EF-BAB7-2D35F683552B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3" name="Picture Placeholder 6">
            <a:extLst>
              <a:ext uri="{FF2B5EF4-FFF2-40B4-BE49-F238E27FC236}">
                <a16:creationId xmlns:a16="http://schemas.microsoft.com/office/drawing/2014/main" id="{52FC1393-B378-4A8A-8716-61E038E3D63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372315" y="1310640"/>
            <a:ext cx="4511040" cy="42672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EA01DEB-EE2D-463E-B92D-20469AC2DACB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ADC8B5D-6FF7-4E76-819C-95A4A6017B9C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30F30E8-13B7-4C55-A126-67529F765268}"/>
              </a:ext>
            </a:extLst>
          </p:cNvPr>
          <p:cNvSpPr/>
          <p:nvPr userDrawn="1"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E7D38CE-7F73-4533-B25A-F628D3EBA7C1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444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טי השיעור, מקצוע ו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000014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/>
              <a:t>  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9949" y="6240593"/>
            <a:ext cx="5333866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113" y="87232"/>
            <a:ext cx="1428110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8">
            <a:extLst>
              <a:ext uri="{FF2B5EF4-FFF2-40B4-BE49-F238E27FC236}">
                <a16:creationId xmlns:a16="http://schemas.microsoft.com/office/drawing/2014/main" id="{404057E2-9B3D-4075-99B3-75AE757986D1}"/>
              </a:ext>
            </a:extLst>
          </p:cNvPr>
          <p:cNvSpPr/>
          <p:nvPr userDrawn="1"/>
        </p:nvSpPr>
        <p:spPr>
          <a:xfrm>
            <a:off x="10059465" y="87232"/>
            <a:ext cx="276885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לבן מעוגל 7">
            <a:extLst>
              <a:ext uri="{FF2B5EF4-FFF2-40B4-BE49-F238E27FC236}">
                <a16:creationId xmlns:a16="http://schemas.microsoft.com/office/drawing/2014/main" id="{F6801116-CC43-4B2A-8C30-E06B51438E5F}"/>
              </a:ext>
            </a:extLst>
          </p:cNvPr>
          <p:cNvSpPr/>
          <p:nvPr userDrawn="1"/>
        </p:nvSpPr>
        <p:spPr>
          <a:xfrm>
            <a:off x="9066088" y="593003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3851AC-7C39-4D24-80F3-E23F47BEFFD4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1AEE328-D2C3-444A-8724-BDAF608C4860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D96B898-2CF0-49F5-BBD6-BB8ACC47A495}"/>
              </a:ext>
            </a:extLst>
          </p:cNvPr>
          <p:cNvSpPr/>
          <p:nvPr userDrawn="1"/>
        </p:nvSpPr>
        <p:spPr>
          <a:xfrm rot="5400000">
            <a:off x="10107939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9EA7E53-F4C8-4E78-8841-55D753889071}"/>
              </a:ext>
            </a:extLst>
          </p:cNvPr>
          <p:cNvSpPr/>
          <p:nvPr userDrawn="1"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כותרת 1">
            <a:extLst>
              <a:ext uri="{FF2B5EF4-FFF2-40B4-BE49-F238E27FC236}">
                <a16:creationId xmlns:a16="http://schemas.microsoft.com/office/drawing/2014/main" id="{6AF90618-5011-488D-8577-8090B2BE54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23" name="Google Shape;11;p2">
            <a:extLst>
              <a:ext uri="{FF2B5EF4-FFF2-40B4-BE49-F238E27FC236}">
                <a16:creationId xmlns:a16="http://schemas.microsoft.com/office/drawing/2014/main" id="{60774046-55DB-47C4-8731-49E4A217CD4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</p:spPr>
        <p:txBody>
          <a:bodyPr spcFirstLastPara="1" wrap="square" lIns="36000" tIns="36000" rIns="36000" bIns="36000" anchor="ctr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24" name="מציין מיקום תוכן 2">
            <a:extLst>
              <a:ext uri="{FF2B5EF4-FFF2-40B4-BE49-F238E27FC236}">
                <a16:creationId xmlns:a16="http://schemas.microsoft.com/office/drawing/2014/main" id="{4EE53297-C04D-4B07-99F8-BCEC4E3B9EB8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96000" y="3655832"/>
            <a:ext cx="10800000" cy="720000"/>
          </a:xfrm>
        </p:spPr>
        <p:txBody>
          <a:bodyPr anchor="ctr"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20" name="מציין מיקום של מספר שקופית 22">
            <a:extLst>
              <a:ext uri="{FF2B5EF4-FFF2-40B4-BE49-F238E27FC236}">
                <a16:creationId xmlns:a16="http://schemas.microsoft.com/office/drawing/2014/main" id="{58C13A1B-004E-44B4-BBDC-E08548A96B8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43" y="1396870"/>
            <a:ext cx="14129222" cy="2978963"/>
          </a:xfrm>
          <a:prstGeom prst="roundRect">
            <a:avLst>
              <a:gd name="adj" fmla="val 50000"/>
            </a:avLst>
          </a:prstGeom>
          <a:solidFill>
            <a:srgbClr val="E0E0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5" name="מלבן מעוגל 6">
            <a:extLst>
              <a:ext uri="{FF2B5EF4-FFF2-40B4-BE49-F238E27FC236}">
                <a16:creationId xmlns:a16="http://schemas.microsoft.com/office/drawing/2014/main" id="{B4A26894-BFC6-4CB2-9F98-6C0AB203AB11}"/>
              </a:ext>
            </a:extLst>
          </p:cNvPr>
          <p:cNvSpPr/>
          <p:nvPr userDrawn="1"/>
        </p:nvSpPr>
        <p:spPr>
          <a:xfrm>
            <a:off x="9664804" y="5699022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6" name="מלבן מעוגל 7">
            <a:extLst>
              <a:ext uri="{FF2B5EF4-FFF2-40B4-BE49-F238E27FC236}">
                <a16:creationId xmlns:a16="http://schemas.microsoft.com/office/drawing/2014/main" id="{93139C06-AB68-49E4-9F8F-F0E56072AD87}"/>
              </a:ext>
            </a:extLst>
          </p:cNvPr>
          <p:cNvSpPr/>
          <p:nvPr userDrawn="1"/>
        </p:nvSpPr>
        <p:spPr>
          <a:xfrm>
            <a:off x="-260562" y="181684"/>
            <a:ext cx="2598822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92F44B1F-CB02-4BE0-9593-98D37356833A}"/>
              </a:ext>
            </a:extLst>
          </p:cNvPr>
          <p:cNvSpPr/>
          <p:nvPr userDrawn="1"/>
        </p:nvSpPr>
        <p:spPr>
          <a:xfrm>
            <a:off x="-488825" y="468418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8" name="מלבן מעוגל 10">
            <a:extLst>
              <a:ext uri="{FF2B5EF4-FFF2-40B4-BE49-F238E27FC236}">
                <a16:creationId xmlns:a16="http://schemas.microsoft.com/office/drawing/2014/main" id="{F91DCBDE-92CA-433E-83D5-3B5D0DD4B449}"/>
              </a:ext>
            </a:extLst>
          </p:cNvPr>
          <p:cNvSpPr/>
          <p:nvPr userDrawn="1"/>
        </p:nvSpPr>
        <p:spPr>
          <a:xfrm>
            <a:off x="9010091" y="6104087"/>
            <a:ext cx="3755593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E194D36-FE0A-4C9F-8946-7441BBD041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F65A56D-9132-4626-874B-D91437478839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0D0F400-87FD-46D3-B4A3-AC189F03B752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D8D9617-ADF9-485F-8AE6-FD3940CA7E4F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מציין מיקום של מספר שקופית 22">
            <a:extLst>
              <a:ext uri="{FF2B5EF4-FFF2-40B4-BE49-F238E27FC236}">
                <a16:creationId xmlns:a16="http://schemas.microsoft.com/office/drawing/2014/main" id="{1D40CDBA-CE8D-4E82-AAAC-CCBC39F3F871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101B9CB6-49B4-453D-B184-EBAC942B412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61052" y="3409122"/>
            <a:ext cx="9203635" cy="804863"/>
          </a:xfrm>
        </p:spPr>
        <p:txBody>
          <a:bodyPr/>
          <a:lstStyle>
            <a:lvl1pPr marL="0" indent="0" algn="ctr" rtl="0">
              <a:buNone/>
              <a:defRPr/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EAE132D4-D270-4859-A0A8-0EABA938935B}"/>
              </a:ext>
            </a:extLst>
          </p:cNvPr>
          <p:cNvSpPr/>
          <p:nvPr userDrawn="1"/>
        </p:nvSpPr>
        <p:spPr>
          <a:xfrm>
            <a:off x="6581228" y="6447542"/>
            <a:ext cx="5993234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8A467694-CC08-4C30-BF05-885FCBD4CAB0}"/>
              </a:ext>
            </a:extLst>
          </p:cNvPr>
          <p:cNvSpPr/>
          <p:nvPr userDrawn="1"/>
        </p:nvSpPr>
        <p:spPr>
          <a:xfrm>
            <a:off x="9704146" y="5381191"/>
            <a:ext cx="3496396" cy="442359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998859"/>
            <a:ext cx="11161453" cy="4062435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206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226982" y="101748"/>
            <a:ext cx="2160598" cy="21681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54055" y="390797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53219EEB-A406-4AC2-B87E-54A955D7D483}"/>
              </a:ext>
            </a:extLst>
          </p:cNvPr>
          <p:cNvSpPr/>
          <p:nvPr userDrawn="1"/>
        </p:nvSpPr>
        <p:spPr>
          <a:xfrm>
            <a:off x="7978665" y="5944772"/>
            <a:ext cx="4766811" cy="38154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B5BA376-F667-4A43-9264-CB356AE2FBF1}"/>
              </a:ext>
            </a:extLst>
          </p:cNvPr>
          <p:cNvSpPr/>
          <p:nvPr userDrawn="1"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CE73A552-D52C-4EE0-9E7A-557CEB6CE479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208D21-C13C-48D3-8634-05FCD1520B3D}"/>
              </a:ext>
            </a:extLst>
          </p:cNvPr>
          <p:cNvSpPr/>
          <p:nvPr userDrawn="1"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FFA872-60FE-48B4-B509-3F90F2F53575}"/>
              </a:ext>
            </a:extLst>
          </p:cNvPr>
          <p:cNvSpPr/>
          <p:nvPr userDrawn="1"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025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3" y="1024128"/>
            <a:ext cx="11161453" cy="457200"/>
          </a:xfrm>
        </p:spPr>
        <p:txBody>
          <a:bodyPr lIns="0" tIns="0" rIns="0" bIns="0" anchor="ctr">
            <a:noAutofit/>
          </a:bodyPr>
          <a:lstStyle>
            <a:lvl1pPr marL="0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anose="00000500000000000000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567973"/>
            <a:ext cx="11161453" cy="3522187"/>
          </a:xfrm>
        </p:spPr>
        <p:txBody>
          <a:bodyPr>
            <a:normAutofit/>
          </a:bodyPr>
          <a:lstStyle>
            <a:lvl1pPr marL="268288" indent="-268288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anose="00000500000000000000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-1377633" y="110284"/>
            <a:ext cx="2105524" cy="21681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1729189" y="435139"/>
            <a:ext cx="2615798" cy="32187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0" name="מלבן מעוגל 6">
            <a:extLst>
              <a:ext uri="{FF2B5EF4-FFF2-40B4-BE49-F238E27FC236}">
                <a16:creationId xmlns:a16="http://schemas.microsoft.com/office/drawing/2014/main" id="{8A91BCC4-EC47-43E2-9595-B89F757E1A7A}"/>
              </a:ext>
            </a:extLst>
          </p:cNvPr>
          <p:cNvSpPr/>
          <p:nvPr userDrawn="1"/>
        </p:nvSpPr>
        <p:spPr>
          <a:xfrm>
            <a:off x="9323387" y="5555326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>
            <a:extLst>
              <a:ext uri="{FF2B5EF4-FFF2-40B4-BE49-F238E27FC236}">
                <a16:creationId xmlns:a16="http://schemas.microsoft.com/office/drawing/2014/main" id="{238EE3F7-5012-4191-9ABD-A8E69370622E}"/>
              </a:ext>
            </a:extLst>
          </p:cNvPr>
          <p:cNvSpPr/>
          <p:nvPr userDrawn="1"/>
        </p:nvSpPr>
        <p:spPr>
          <a:xfrm>
            <a:off x="8679109" y="6024163"/>
            <a:ext cx="4127100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31BF6EDC-D21A-4961-802C-6C57056DED88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" name="מלבן מעוגל 6">
            <a:extLst>
              <a:ext uri="{FF2B5EF4-FFF2-40B4-BE49-F238E27FC236}">
                <a16:creationId xmlns:a16="http://schemas.microsoft.com/office/drawing/2014/main" id="{09765D6C-4312-45BD-AEDC-93B641915820}"/>
              </a:ext>
            </a:extLst>
          </p:cNvPr>
          <p:cNvSpPr/>
          <p:nvPr userDrawn="1"/>
        </p:nvSpPr>
        <p:spPr>
          <a:xfrm>
            <a:off x="11005702" y="5213334"/>
            <a:ext cx="2372591" cy="25130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0EF58C-1955-4299-80B8-7931E9453E0B}"/>
              </a:ext>
            </a:extLst>
          </p:cNvPr>
          <p:cNvSpPr/>
          <p:nvPr userDrawn="1"/>
        </p:nvSpPr>
        <p:spPr>
          <a:xfrm rot="5400000">
            <a:off x="10107939" y="1954539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ECE651A-F01C-47F6-93CB-FED077AFFFB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9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 פריסה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2134"/>
            <a:ext cx="9802368" cy="720000"/>
          </a:xfrm>
        </p:spPr>
        <p:txBody>
          <a:bodyPr lIns="36000" tIns="0" rIns="36000" bIns="0">
            <a:noAutofit/>
          </a:bodyPr>
          <a:lstStyle>
            <a:lvl1pPr marL="0" indent="0">
              <a:tabLst>
                <a:tab pos="11659766" algn="l"/>
              </a:tabLst>
              <a:defRPr sz="44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24128" y="1049185"/>
            <a:ext cx="8031962" cy="4611559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234936" y="5807316"/>
            <a:ext cx="476619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11218431" y="239177"/>
            <a:ext cx="1706880" cy="458399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-388620" y="6235866"/>
            <a:ext cx="7724431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FC6E834-92B3-4A32-920C-9FA2D6987411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6D60292-D9F7-4A35-9D0A-68A9095BDE1E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A53CA14-A360-48A3-A071-94DFC2B62EDC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5536A81-6863-4B7C-BB9A-6F6DBBAB87E2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מציין מיקום של מספר שקופית 22">
            <a:extLst>
              <a:ext uri="{FF2B5EF4-FFF2-40B4-BE49-F238E27FC236}">
                <a16:creationId xmlns:a16="http://schemas.microsoft.com/office/drawing/2014/main" id="{6A93F88D-0694-4107-9D3A-245864065D84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 פריסה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4128" y="155448"/>
            <a:ext cx="9802368" cy="720000"/>
          </a:xfrm>
          <a:noFill/>
        </p:spPr>
        <p:txBody>
          <a:bodyPr vert="horz" lIns="0" tIns="0" rIns="0" bIns="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9" name="מלבן מעוגל 7">
            <a:extLst>
              <a:ext uri="{FF2B5EF4-FFF2-40B4-BE49-F238E27FC236}">
                <a16:creationId xmlns:a16="http://schemas.microsoft.com/office/drawing/2014/main" id="{53A31BA8-BED7-4737-8AF6-AA655F116E85}"/>
              </a:ext>
            </a:extLst>
          </p:cNvPr>
          <p:cNvSpPr/>
          <p:nvPr userDrawn="1"/>
        </p:nvSpPr>
        <p:spPr>
          <a:xfrm>
            <a:off x="11497481" y="487099"/>
            <a:ext cx="1576672" cy="289443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11150538" y="127099"/>
            <a:ext cx="1879662" cy="289443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469E9F25-935E-4A65-8AF2-C1B8F105C612}"/>
              </a:ext>
            </a:extLst>
          </p:cNvPr>
          <p:cNvSpPr/>
          <p:nvPr userDrawn="1"/>
        </p:nvSpPr>
        <p:spPr>
          <a:xfrm>
            <a:off x="-487680" y="5923581"/>
            <a:ext cx="3133018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DD33049F-8FB3-46DC-B84B-8E763BCBCAC1}"/>
              </a:ext>
            </a:extLst>
          </p:cNvPr>
          <p:cNvSpPr/>
          <p:nvPr userDrawn="1"/>
        </p:nvSpPr>
        <p:spPr>
          <a:xfrm>
            <a:off x="-976438" y="6359813"/>
            <a:ext cx="7301038" cy="65808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Rectangle 11">
            <a:extLst>
              <a:ext uri="{FF2B5EF4-FFF2-40B4-BE49-F238E27FC236}">
                <a16:creationId xmlns:a16="http://schemas.microsoft.com/office/drawing/2014/main" id="{761EC8D2-662F-4FBE-BF29-06100D51DE7E}"/>
              </a:ext>
            </a:extLst>
          </p:cNvPr>
          <p:cNvSpPr/>
          <p:nvPr userDrawn="1"/>
        </p:nvSpPr>
        <p:spPr>
          <a:xfrm rot="5400000">
            <a:off x="9360283" y="2733622"/>
            <a:ext cx="6987520" cy="1297194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מציין מיקום של מספר שקופית 22">
            <a:extLst>
              <a:ext uri="{FF2B5EF4-FFF2-40B4-BE49-F238E27FC236}">
                <a16:creationId xmlns:a16="http://schemas.microsoft.com/office/drawing/2014/main" id="{23075256-456E-41D8-BDFD-8C3A8EA654D2}"/>
              </a:ext>
            </a:extLst>
          </p:cNvPr>
          <p:cNvSpPr txBox="1">
            <a:spLocks/>
          </p:cNvSpPr>
          <p:nvPr userDrawn="1"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8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8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FB42163-9C8B-4AEB-9C50-F5529BD5C36B}"/>
              </a:ext>
            </a:extLst>
          </p:cNvPr>
          <p:cNvSpPr/>
          <p:nvPr userDrawn="1"/>
        </p:nvSpPr>
        <p:spPr>
          <a:xfrm rot="162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A26CB3A-BCA5-4171-BE99-1D6F46911786}"/>
              </a:ext>
            </a:extLst>
          </p:cNvPr>
          <p:cNvSpPr/>
          <p:nvPr userDrawn="1"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4964ABF-EE59-4E45-BC5F-A3665732FD21}"/>
              </a:ext>
            </a:extLst>
          </p:cNvPr>
          <p:cNvSpPr/>
          <p:nvPr userDrawn="1"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96A93-68B7-48E8-8354-9EAE3F8183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951578" y="1212161"/>
            <a:ext cx="7885112" cy="409098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1043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 פריסה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מעוגל 8">
            <a:extLst>
              <a:ext uri="{FF2B5EF4-FFF2-40B4-BE49-F238E27FC236}">
                <a16:creationId xmlns:a16="http://schemas.microsoft.com/office/drawing/2014/main" id="{820BD794-101C-426F-8015-9C33A0E995FA}"/>
              </a:ext>
            </a:extLst>
          </p:cNvPr>
          <p:cNvSpPr/>
          <p:nvPr userDrawn="1"/>
        </p:nvSpPr>
        <p:spPr>
          <a:xfrm>
            <a:off x="-2429707" y="195047"/>
            <a:ext cx="2969302" cy="24759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026926" y="155448"/>
            <a:ext cx="9802368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1026926" y="1025601"/>
            <a:ext cx="9802368" cy="431447"/>
          </a:xfrm>
        </p:spPr>
        <p:txBody>
          <a:bodyPr anchor="ctr">
            <a:noAutofit/>
          </a:bodyPr>
          <a:lstStyle>
            <a:lvl1pPr marL="185757" indent="0" algn="r">
              <a:buNone/>
              <a:defRPr sz="30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1026927" y="1710442"/>
            <a:ext cx="8212766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34" lvl="0" indent="-342934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3024" lvl="1" indent="-285779" algn="r" defTabSz="914491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8" name="מלבן מעוגל 6">
            <a:extLst>
              <a:ext uri="{FF2B5EF4-FFF2-40B4-BE49-F238E27FC236}">
                <a16:creationId xmlns:a16="http://schemas.microsoft.com/office/drawing/2014/main" id="{E6F50987-5C32-40D2-A5FB-79D9E0819C00}"/>
              </a:ext>
            </a:extLst>
          </p:cNvPr>
          <p:cNvSpPr/>
          <p:nvPr userDrawn="1"/>
        </p:nvSpPr>
        <p:spPr>
          <a:xfrm>
            <a:off x="9974795" y="5878199"/>
            <a:ext cx="4766811" cy="357667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13" name="מלבן מעוגל 8">
            <a:extLst>
              <a:ext uri="{FF2B5EF4-FFF2-40B4-BE49-F238E27FC236}">
                <a16:creationId xmlns:a16="http://schemas.microsoft.com/office/drawing/2014/main" id="{2CDE3276-7F45-4436-8F72-4AC18E7F0FC7}"/>
              </a:ext>
            </a:extLst>
          </p:cNvPr>
          <p:cNvSpPr/>
          <p:nvPr userDrawn="1"/>
        </p:nvSpPr>
        <p:spPr>
          <a:xfrm>
            <a:off x="-2017472" y="518276"/>
            <a:ext cx="2969302" cy="369516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4" name="מלבן מעוגל 10">
            <a:extLst>
              <a:ext uri="{FF2B5EF4-FFF2-40B4-BE49-F238E27FC236}">
                <a16:creationId xmlns:a16="http://schemas.microsoft.com/office/drawing/2014/main" id="{1C8AF664-98DE-433F-9B61-94366E98BCDF}"/>
              </a:ext>
            </a:extLst>
          </p:cNvPr>
          <p:cNvSpPr/>
          <p:nvPr userDrawn="1"/>
        </p:nvSpPr>
        <p:spPr>
          <a:xfrm>
            <a:off x="8144699" y="6307826"/>
            <a:ext cx="5175721" cy="7200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84947B-AFA4-410D-A793-689C573D144E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6D4F41F-EAD8-495C-A662-C4F40F404DB3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2A1181A-6B49-4EE5-AE44-1B5B124FA758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113178B-7D7E-4A10-9724-453DF758F663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מציין מיקום של מספר שקופית 22">
            <a:extLst>
              <a:ext uri="{FF2B5EF4-FFF2-40B4-BE49-F238E27FC236}">
                <a16:creationId xmlns:a16="http://schemas.microsoft.com/office/drawing/2014/main" id="{7947FE0C-D7CF-4209-91A5-93564F2C3543}"/>
              </a:ext>
            </a:extLst>
          </p:cNvPr>
          <p:cNvSpPr txBox="1">
            <a:spLocks/>
          </p:cNvSpPr>
          <p:nvPr userDrawn="1"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8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8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וידאו על מסך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מעוגל 7"/>
          <p:cNvSpPr/>
          <p:nvPr userDrawn="1"/>
        </p:nvSpPr>
        <p:spPr>
          <a:xfrm>
            <a:off x="8667715" y="-161750"/>
            <a:ext cx="5300119" cy="382355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363416" y="639717"/>
            <a:ext cx="11465168" cy="6122933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  <p:sp>
        <p:nvSpPr>
          <p:cNvPr id="11" name="מציין מיקום תוכן 10">
            <a:extLst>
              <a:ext uri="{FF2B5EF4-FFF2-40B4-BE49-F238E27FC236}">
                <a16:creationId xmlns:a16="http://schemas.microsoft.com/office/drawing/2014/main" id="{2A86C914-3EB6-4303-93FB-203A29FA2E36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63416" y="95349"/>
            <a:ext cx="8074879" cy="400050"/>
          </a:xfrm>
        </p:spPr>
        <p:txBody>
          <a:bodyPr anchor="ctr">
            <a:noAutofit/>
          </a:bodyPr>
          <a:lstStyle>
            <a:lvl1pPr marL="0" indent="0" algn="r">
              <a:buFontTx/>
              <a:buNone/>
              <a:defRPr sz="240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0226196-3340-4F6C-9B09-34934599BAD7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91965B-48C3-4AD9-9066-E67195630BFD}"/>
              </a:ext>
            </a:extLst>
          </p:cNvPr>
          <p:cNvSpPr/>
          <p:nvPr userDrawn="1"/>
        </p:nvSpPr>
        <p:spPr>
          <a:xfrm>
            <a:off x="-1356361" y="6875979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8CB16E1-D93B-440E-81F5-6366FDB428B8}"/>
              </a:ext>
            </a:extLst>
          </p:cNvPr>
          <p:cNvSpPr/>
          <p:nvPr userDrawn="1"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020DF7-29CF-4A0A-BC0A-7568981BF8AD}"/>
              </a:ext>
            </a:extLst>
          </p:cNvPr>
          <p:cNvSpPr/>
          <p:nvPr userDrawn="1"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F0C566-C47D-446F-9E8E-EC9B0F5F1BF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863A8D2-0547-47E3-84C0-5D60CFDB7CB1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C0104F3-C98B-4790-842F-F7B1B2FBDE13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07C576E-38DA-426A-9C16-921DE9A0835B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מציין מיקום של מספר שקופית 22">
            <a:extLst>
              <a:ext uri="{FF2B5EF4-FFF2-40B4-BE49-F238E27FC236}">
                <a16:creationId xmlns:a16="http://schemas.microsoft.com/office/drawing/2014/main" id="{5F1A13CD-CEB6-4958-B99A-46020ADA9375}"/>
              </a:ext>
            </a:extLst>
          </p:cNvPr>
          <p:cNvSpPr txBox="1">
            <a:spLocks/>
          </p:cNvSpPr>
          <p:nvPr userDrawn="1"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</p:spPr>
        <p:txBody>
          <a:bodyPr vert="horz" anchor="ctr"/>
          <a:lstStyle>
            <a:defPPr>
              <a:defRPr lang="en-US"/>
            </a:defPPr>
            <a:lvl1pPr marL="0" algn="ctr" defTabSz="914400" rtl="0" eaLnBrk="1" latinLnBrk="0" hangingPunct="1">
              <a:defRPr kumimoji="0" sz="1400" b="1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3D4E47C-59C5-4044-AEB3-F799ACC274F1}" type="slidenum">
              <a:rPr lang="he-IL" sz="1600" b="0" smtClean="0">
                <a:solidFill>
                  <a:schemeClr val="bg1">
                    <a:lumMod val="65000"/>
                  </a:schemeClr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pPr/>
              <a:t>‹#›</a:t>
            </a:fld>
            <a:endParaRPr lang="he-IL" sz="1600" b="0" dirty="0">
              <a:solidFill>
                <a:schemeClr val="bg1">
                  <a:lumMod val="65000"/>
                </a:schemeClr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ל'/תשרי/תשפ"א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D1A36FD-4A58-4EC2-B769-2CB4558CD860}"/>
              </a:ext>
            </a:extLst>
          </p:cNvPr>
          <p:cNvSpPr/>
          <p:nvPr userDrawn="1"/>
        </p:nvSpPr>
        <p:spPr>
          <a:xfrm>
            <a:off x="-1" y="-960120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9A89C66-91F2-409B-AE3C-970820728814}"/>
              </a:ext>
            </a:extLst>
          </p:cNvPr>
          <p:cNvSpPr/>
          <p:nvPr userDrawn="1"/>
        </p:nvSpPr>
        <p:spPr>
          <a:xfrm>
            <a:off x="-1356361" y="6889426"/>
            <a:ext cx="14676781" cy="928270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EAF9B00-5AF6-47AB-81E5-2BE048851E3E}"/>
              </a:ext>
            </a:extLst>
          </p:cNvPr>
          <p:cNvSpPr/>
          <p:nvPr userDrawn="1"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3C55C6-DFDE-44BF-BB37-E582014C2D44}"/>
              </a:ext>
            </a:extLst>
          </p:cNvPr>
          <p:cNvSpPr/>
          <p:nvPr userDrawn="1"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>
            <a:solidFill>
              <a:srgbClr val="E6E6E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74" r:id="rId4"/>
    <p:sldLayoutId id="2147483675" r:id="rId5"/>
    <p:sldLayoutId id="2147483650" r:id="rId6"/>
    <p:sldLayoutId id="2147483676" r:id="rId7"/>
    <p:sldLayoutId id="2147483653" r:id="rId8"/>
    <p:sldLayoutId id="2147483666" r:id="rId9"/>
    <p:sldLayoutId id="2147483677" r:id="rId10"/>
  </p:sldLayoutIdLst>
  <p:txStyles>
    <p:titleStyle>
      <a:lvl1pPr algn="ctr" defTabSz="914491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34" indent="-342934" algn="r" defTabSz="914491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3024" indent="-285779" algn="r" defTabSz="914491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114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60" indent="-228623" algn="r" defTabSz="914491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606" indent="-228623" algn="r" defTabSz="914491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851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97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343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589" indent="-228623" algn="r" defTabSz="914491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4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91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737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83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229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474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720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966" algn="r" defTabSz="914491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NN9IgGTwbF0&amp;feature=youtu.be" TargetMode="External"/><Relationship Id="rId2" Type="http://schemas.openxmlformats.org/officeDocument/2006/relationships/hyperlink" Target="https://youtu.be/NN9IgGTwbF0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open?id=1825Jnh59ECpyLkwk_TBAzvosMxiEoCGv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8.xml"/><Relationship Id="rId1" Type="http://schemas.openxmlformats.org/officeDocument/2006/relationships/customXml" Target="../../customXml/item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ditaohevzion@gmail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jpeg"/><Relationship Id="rId7" Type="http://schemas.openxmlformats.org/officeDocument/2006/relationships/hyperlink" Target="mailto:ditaohevzion@gmail.co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the-qrcode-generator.com/" TargetMode="External"/><Relationship Id="rId5" Type="http://schemas.openxmlformats.org/officeDocument/2006/relationships/hyperlink" Target="https://youtu.be/xODFEFLQ8PQ" TargetMode="External"/><Relationship Id="rId4" Type="http://schemas.openxmlformats.org/officeDocument/2006/relationships/hyperlink" Target="https://youtu.be/NN9IgGTwbF0" TargetMode="Externa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>
          <a:xfrm>
            <a:off x="1" y="2693893"/>
            <a:ext cx="12192001" cy="1470216"/>
          </a:xfrm>
        </p:spPr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D096B80-AF29-435E-8795-1A387C87F6BD}"/>
              </a:ext>
            </a:extLst>
          </p:cNvPr>
          <p:cNvSpPr/>
          <p:nvPr/>
        </p:nvSpPr>
        <p:spPr>
          <a:xfrm>
            <a:off x="12279398" y="6653"/>
            <a:ext cx="2404790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494B9A1-1541-45E7-9ACE-02721554E39F}"/>
              </a:ext>
            </a:extLst>
          </p:cNvPr>
          <p:cNvSpPr/>
          <p:nvPr/>
        </p:nvSpPr>
        <p:spPr>
          <a:xfrm>
            <a:off x="12279398" y="746985"/>
            <a:ext cx="2404790" cy="42396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b="1" dirty="0">
                <a:solidFill>
                  <a:srgbClr val="002060"/>
                </a:solidFill>
              </a:rPr>
              <a:t>עליכם להתקין את הפונט </a:t>
            </a:r>
            <a:r>
              <a:rPr lang="en-US" b="1" dirty="0">
                <a:solidFill>
                  <a:srgbClr val="002060"/>
                </a:solidFill>
              </a:rPr>
              <a:t>Varela</a:t>
            </a:r>
            <a:r>
              <a:rPr lang="he-IL" b="1" dirty="0">
                <a:solidFill>
                  <a:srgbClr val="002060"/>
                </a:solidFill>
              </a:rPr>
              <a:t> </a:t>
            </a:r>
            <a:r>
              <a:rPr lang="en-US" b="1" dirty="0">
                <a:solidFill>
                  <a:srgbClr val="002060"/>
                </a:solidFill>
              </a:rPr>
              <a:t>Round</a:t>
            </a:r>
            <a:r>
              <a:rPr lang="he-IL" b="1" dirty="0">
                <a:solidFill>
                  <a:srgbClr val="002060"/>
                </a:solidFill>
              </a:rPr>
              <a:t> לפני תחילת העבודה.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לצפות בהנחיות להתקנת פונט </a:t>
            </a:r>
            <a:r>
              <a:rPr lang="en-US" dirty="0">
                <a:solidFill>
                  <a:srgbClr val="002060"/>
                </a:solidFill>
              </a:rPr>
              <a:t>Varela Round</a:t>
            </a:r>
            <a:r>
              <a:rPr lang="he-IL" dirty="0">
                <a:solidFill>
                  <a:srgbClr val="002060"/>
                </a:solidFill>
              </a:rPr>
              <a:t>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2"/>
              </a:rPr>
            </a:br>
            <a:r>
              <a:rPr lang="en-US" dirty="0">
                <a:solidFill>
                  <a:srgbClr val="002060"/>
                </a:solidFill>
                <a:hlinkClick r:id="rId3"/>
              </a:rPr>
              <a:t>https://www.youtube.com/watch?v=NN9IgGTwbF0&amp;feature=youtu.be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07336567-3BEF-48E7-A00C-1582E175DD05}"/>
              </a:ext>
            </a:extLst>
          </p:cNvPr>
          <p:cNvSpPr/>
          <p:nvPr/>
        </p:nvSpPr>
        <p:spPr>
          <a:xfrm>
            <a:off x="12279398" y="5063135"/>
            <a:ext cx="2404790" cy="11569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  <a:hlinkClick r:id="rId4"/>
              </a:rPr>
              <a:t>קישור</a:t>
            </a:r>
            <a:r>
              <a:rPr lang="he-IL" dirty="0">
                <a:solidFill>
                  <a:srgbClr val="002060"/>
                </a:solidFill>
              </a:rPr>
              <a:t> להורדת הפונט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(אשרו את הודעת האבטחה)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32851" y="155176"/>
            <a:ext cx="6885765" cy="720000"/>
          </a:xfrm>
        </p:spPr>
        <p:txBody>
          <a:bodyPr/>
          <a:lstStyle/>
          <a:p>
            <a:r>
              <a:rPr lang="he-IL" dirty="0"/>
              <a:t>הפעולה המלאה </a:t>
            </a:r>
          </a:p>
        </p:txBody>
      </p:sp>
      <p:grpSp>
        <p:nvGrpSpPr>
          <p:cNvPr id="10" name="קבוצה 9"/>
          <p:cNvGrpSpPr/>
          <p:nvPr/>
        </p:nvGrpSpPr>
        <p:grpSpPr>
          <a:xfrm>
            <a:off x="8133155" y="673233"/>
            <a:ext cx="3771789" cy="1363389"/>
            <a:chOff x="8722545" y="2128445"/>
            <a:chExt cx="2295859" cy="1221361"/>
          </a:xfrm>
        </p:grpSpPr>
        <p:sp>
          <p:nvSpPr>
            <p:cNvPr id="11" name="תרשים זרימה: חילוץ 10"/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12" name="קבוצה 11"/>
            <p:cNvGrpSpPr/>
            <p:nvPr/>
          </p:nvGrpSpPr>
          <p:grpSpPr>
            <a:xfrm>
              <a:off x="8722545" y="2128445"/>
              <a:ext cx="2295859" cy="1128358"/>
              <a:chOff x="8634161" y="1078040"/>
              <a:chExt cx="2295859" cy="1128358"/>
            </a:xfrm>
          </p:grpSpPr>
          <p:cxnSp>
            <p:nvCxnSpPr>
              <p:cNvPr id="13" name="מחבר ישר 12"/>
              <p:cNvCxnSpPr/>
              <p:nvPr/>
            </p:nvCxnSpPr>
            <p:spPr>
              <a:xfrm flipH="1">
                <a:off x="8634161" y="2166466"/>
                <a:ext cx="2277725" cy="399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מחבר ישר 13"/>
              <p:cNvCxnSpPr/>
              <p:nvPr/>
            </p:nvCxnSpPr>
            <p:spPr>
              <a:xfrm flipH="1">
                <a:off x="8652296" y="1612394"/>
                <a:ext cx="2277724" cy="1996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אליפסה 14"/>
              <p:cNvSpPr/>
              <p:nvPr/>
            </p:nvSpPr>
            <p:spPr>
              <a:xfrm>
                <a:off x="9673801" y="1078040"/>
                <a:ext cx="730426" cy="423881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temp</a:t>
                </a:r>
                <a:endParaRPr lang="he-IL" dirty="0"/>
              </a:p>
            </p:txBody>
          </p:sp>
          <p:cxnSp>
            <p:nvCxnSpPr>
              <p:cNvPr id="16" name="מחבר חץ ישר 15"/>
              <p:cNvCxnSpPr/>
              <p:nvPr/>
            </p:nvCxnSpPr>
            <p:spPr>
              <a:xfrm flipH="1">
                <a:off x="9565175" y="1353586"/>
                <a:ext cx="278274" cy="202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1" name="פינה מקופלת 30"/>
          <p:cNvSpPr/>
          <p:nvPr/>
        </p:nvSpPr>
        <p:spPr>
          <a:xfrm>
            <a:off x="9983522" y="3504123"/>
            <a:ext cx="1009955" cy="923844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err="1"/>
              <a:t>num</a:t>
            </a:r>
            <a:endParaRPr lang="en-US" dirty="0"/>
          </a:p>
          <a:p>
            <a:pPr algn="ctr"/>
            <a:endParaRPr lang="he-IL" dirty="0"/>
          </a:p>
        </p:txBody>
      </p:sp>
      <p:sp>
        <p:nvSpPr>
          <p:cNvPr id="33" name="מלבן 32"/>
          <p:cNvSpPr/>
          <p:nvPr/>
        </p:nvSpPr>
        <p:spPr>
          <a:xfrm>
            <a:off x="10261794" y="2876749"/>
            <a:ext cx="387221" cy="38947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1</a:t>
            </a:r>
            <a:endParaRPr lang="he-IL" sz="2000" dirty="0"/>
          </a:p>
        </p:txBody>
      </p:sp>
      <p:sp>
        <p:nvSpPr>
          <p:cNvPr id="35" name="מלבן 34"/>
          <p:cNvSpPr/>
          <p:nvPr/>
        </p:nvSpPr>
        <p:spPr>
          <a:xfrm>
            <a:off x="9416094" y="2893334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2</a:t>
            </a:r>
            <a:endParaRPr lang="he-IL" sz="2000" dirty="0"/>
          </a:p>
        </p:txBody>
      </p:sp>
      <p:sp>
        <p:nvSpPr>
          <p:cNvPr id="36" name="מלבן 35"/>
          <p:cNvSpPr/>
          <p:nvPr/>
        </p:nvSpPr>
        <p:spPr>
          <a:xfrm>
            <a:off x="8996357" y="2912509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grpSp>
        <p:nvGrpSpPr>
          <p:cNvPr id="71" name="קבוצה 70"/>
          <p:cNvGrpSpPr/>
          <p:nvPr/>
        </p:nvGrpSpPr>
        <p:grpSpPr>
          <a:xfrm>
            <a:off x="8065070" y="2086690"/>
            <a:ext cx="3771789" cy="1363389"/>
            <a:chOff x="8722545" y="2128445"/>
            <a:chExt cx="2295859" cy="1221361"/>
          </a:xfrm>
        </p:grpSpPr>
        <p:sp>
          <p:nvSpPr>
            <p:cNvPr id="72" name="תרשים זרימה: חילוץ 71"/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73" name="קבוצה 72"/>
            <p:cNvGrpSpPr/>
            <p:nvPr/>
          </p:nvGrpSpPr>
          <p:grpSpPr>
            <a:xfrm>
              <a:off x="8722545" y="2128445"/>
              <a:ext cx="2295859" cy="1128358"/>
              <a:chOff x="8634161" y="1078040"/>
              <a:chExt cx="2295859" cy="1128358"/>
            </a:xfrm>
          </p:grpSpPr>
          <p:cxnSp>
            <p:nvCxnSpPr>
              <p:cNvPr id="74" name="מחבר ישר 73"/>
              <p:cNvCxnSpPr/>
              <p:nvPr/>
            </p:nvCxnSpPr>
            <p:spPr>
              <a:xfrm flipH="1">
                <a:off x="8634161" y="2166466"/>
                <a:ext cx="2277725" cy="399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75" name="מחבר ישר 74"/>
              <p:cNvCxnSpPr/>
              <p:nvPr/>
            </p:nvCxnSpPr>
            <p:spPr>
              <a:xfrm flipH="1">
                <a:off x="8652296" y="1612394"/>
                <a:ext cx="2277724" cy="1996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6" name="אליפסה 75"/>
              <p:cNvSpPr/>
              <p:nvPr/>
            </p:nvSpPr>
            <p:spPr>
              <a:xfrm>
                <a:off x="9673801" y="1078040"/>
                <a:ext cx="730426" cy="423881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Nq</a:t>
                </a:r>
                <a:endParaRPr lang="he-IL" dirty="0"/>
              </a:p>
            </p:txBody>
          </p:sp>
          <p:cxnSp>
            <p:nvCxnSpPr>
              <p:cNvPr id="77" name="מחבר חץ ישר 76"/>
              <p:cNvCxnSpPr/>
              <p:nvPr/>
            </p:nvCxnSpPr>
            <p:spPr>
              <a:xfrm flipH="1">
                <a:off x="9565175" y="1353586"/>
                <a:ext cx="278274" cy="202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9" name="חץ ימינה 78"/>
          <p:cNvSpPr/>
          <p:nvPr/>
        </p:nvSpPr>
        <p:spPr>
          <a:xfrm>
            <a:off x="230208" y="2395277"/>
            <a:ext cx="744279" cy="20333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0" name="חץ ימינה 79"/>
          <p:cNvSpPr/>
          <p:nvPr/>
        </p:nvSpPr>
        <p:spPr>
          <a:xfrm>
            <a:off x="233912" y="2681292"/>
            <a:ext cx="744279" cy="20333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1" name="חץ ימינה 80"/>
          <p:cNvSpPr/>
          <p:nvPr/>
        </p:nvSpPr>
        <p:spPr>
          <a:xfrm>
            <a:off x="122674" y="3020846"/>
            <a:ext cx="1183612" cy="219652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2" name="חץ ימינה 81"/>
          <p:cNvSpPr/>
          <p:nvPr/>
        </p:nvSpPr>
        <p:spPr>
          <a:xfrm>
            <a:off x="149785" y="3632188"/>
            <a:ext cx="744279" cy="20333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3" name="חץ ימינה 82"/>
          <p:cNvSpPr/>
          <p:nvPr/>
        </p:nvSpPr>
        <p:spPr>
          <a:xfrm>
            <a:off x="149784" y="3912082"/>
            <a:ext cx="1406873" cy="331372"/>
          </a:xfrm>
          <a:prstGeom prst="rightArrow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4" name="חץ ימינה 83"/>
          <p:cNvSpPr/>
          <p:nvPr/>
        </p:nvSpPr>
        <p:spPr>
          <a:xfrm>
            <a:off x="230207" y="4341537"/>
            <a:ext cx="1152279" cy="448471"/>
          </a:xfrm>
          <a:prstGeom prst="rightArrow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34" name="מלבן 33"/>
          <p:cNvSpPr/>
          <p:nvPr/>
        </p:nvSpPr>
        <p:spPr>
          <a:xfrm>
            <a:off x="9840226" y="2902706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90" name="חץ ימינה 89"/>
          <p:cNvSpPr/>
          <p:nvPr/>
        </p:nvSpPr>
        <p:spPr>
          <a:xfrm>
            <a:off x="100311" y="5169362"/>
            <a:ext cx="744279" cy="34339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89" name="קבוצה 88"/>
          <p:cNvGrpSpPr/>
          <p:nvPr/>
        </p:nvGrpSpPr>
        <p:grpSpPr>
          <a:xfrm>
            <a:off x="8206840" y="1289257"/>
            <a:ext cx="3596971" cy="541675"/>
            <a:chOff x="1825364" y="4849607"/>
            <a:chExt cx="3596971" cy="541675"/>
          </a:xfrm>
        </p:grpSpPr>
        <p:sp>
          <p:nvSpPr>
            <p:cNvPr id="91" name="מלבן 90"/>
            <p:cNvSpPr/>
            <p:nvPr/>
          </p:nvSpPr>
          <p:spPr>
            <a:xfrm>
              <a:off x="3025470" y="4895395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92" name="מלבן 91"/>
            <p:cNvSpPr/>
            <p:nvPr/>
          </p:nvSpPr>
          <p:spPr>
            <a:xfrm>
              <a:off x="1825364" y="4920725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93" name="מלבן 92"/>
            <p:cNvSpPr/>
            <p:nvPr/>
          </p:nvSpPr>
          <p:spPr>
            <a:xfrm>
              <a:off x="2607931" y="488330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4</a:t>
              </a:r>
              <a:endParaRPr lang="he-IL" sz="2000" dirty="0"/>
            </a:p>
          </p:txBody>
        </p:sp>
        <p:sp>
          <p:nvSpPr>
            <p:cNvPr id="94" name="מלבן 93"/>
            <p:cNvSpPr/>
            <p:nvPr/>
          </p:nvSpPr>
          <p:spPr>
            <a:xfrm>
              <a:off x="2220710" y="4920725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4</a:t>
              </a:r>
              <a:endParaRPr lang="he-IL" sz="2000" dirty="0"/>
            </a:p>
          </p:txBody>
        </p:sp>
        <p:sp>
          <p:nvSpPr>
            <p:cNvPr id="95" name="מלבן 94"/>
            <p:cNvSpPr/>
            <p:nvPr/>
          </p:nvSpPr>
          <p:spPr>
            <a:xfrm>
              <a:off x="3470791" y="4908630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5</a:t>
              </a:r>
              <a:endParaRPr lang="he-IL" sz="2000" dirty="0"/>
            </a:p>
          </p:txBody>
        </p:sp>
        <p:sp>
          <p:nvSpPr>
            <p:cNvPr id="96" name="מלבן 95"/>
            <p:cNvSpPr/>
            <p:nvPr/>
          </p:nvSpPr>
          <p:spPr>
            <a:xfrm>
              <a:off x="4650443" y="486170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97" name="מלבן 96"/>
            <p:cNvSpPr/>
            <p:nvPr/>
          </p:nvSpPr>
          <p:spPr>
            <a:xfrm>
              <a:off x="4232904" y="4849607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98" name="מלבן 97"/>
            <p:cNvSpPr/>
            <p:nvPr/>
          </p:nvSpPr>
          <p:spPr>
            <a:xfrm>
              <a:off x="3845683" y="488703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99" name="מלבן 98"/>
            <p:cNvSpPr/>
            <p:nvPr/>
          </p:nvSpPr>
          <p:spPr>
            <a:xfrm>
              <a:off x="5095764" y="4874936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</p:grpSp>
      <p:sp>
        <p:nvSpPr>
          <p:cNvPr id="100" name="מלבן 99"/>
          <p:cNvSpPr/>
          <p:nvPr/>
        </p:nvSpPr>
        <p:spPr>
          <a:xfrm>
            <a:off x="10785621" y="2899014"/>
            <a:ext cx="387221" cy="38947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-9</a:t>
            </a:r>
            <a:endParaRPr lang="he-IL" sz="2000" dirty="0"/>
          </a:p>
        </p:txBody>
      </p:sp>
      <p:sp>
        <p:nvSpPr>
          <p:cNvPr id="102" name="מלבן 101"/>
          <p:cNvSpPr/>
          <p:nvPr/>
        </p:nvSpPr>
        <p:spPr>
          <a:xfrm>
            <a:off x="8142503" y="2805291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1</a:t>
            </a:r>
            <a:endParaRPr lang="he-IL" sz="2000" dirty="0"/>
          </a:p>
        </p:txBody>
      </p:sp>
      <p:sp>
        <p:nvSpPr>
          <p:cNvPr id="103" name="מלבן 102"/>
          <p:cNvSpPr/>
          <p:nvPr/>
        </p:nvSpPr>
        <p:spPr>
          <a:xfrm>
            <a:off x="8574670" y="2850952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3</a:t>
            </a:r>
            <a:endParaRPr lang="he-IL" sz="2000" dirty="0"/>
          </a:p>
        </p:txBody>
      </p:sp>
      <p:sp>
        <p:nvSpPr>
          <p:cNvPr id="104" name="פינה מקופלת 103"/>
          <p:cNvSpPr/>
          <p:nvPr/>
        </p:nvSpPr>
        <p:spPr>
          <a:xfrm>
            <a:off x="8139581" y="3570225"/>
            <a:ext cx="1009955" cy="92384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count</a:t>
            </a:r>
          </a:p>
          <a:p>
            <a:pPr algn="ctr"/>
            <a:endParaRPr lang="he-IL" dirty="0"/>
          </a:p>
        </p:txBody>
      </p:sp>
      <p:sp>
        <p:nvSpPr>
          <p:cNvPr id="3" name="מלבן 2"/>
          <p:cNvSpPr/>
          <p:nvPr/>
        </p:nvSpPr>
        <p:spPr>
          <a:xfrm>
            <a:off x="500742" y="1427392"/>
            <a:ext cx="736181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fr-FR" sz="2000" dirty="0">
                <a:solidFill>
                  <a:srgbClr val="0000FF"/>
                </a:solidFill>
              </a:rPr>
              <a:t>public</a:t>
            </a:r>
            <a:r>
              <a:rPr lang="fr-FR" sz="2000" dirty="0">
                <a:solidFill>
                  <a:srgbClr val="000000"/>
                </a:solidFill>
              </a:rPr>
              <a:t> </a:t>
            </a:r>
            <a:r>
              <a:rPr lang="fr-FR" sz="2000" dirty="0" err="1">
                <a:solidFill>
                  <a:srgbClr val="0000FF"/>
                </a:solidFill>
              </a:rPr>
              <a:t>static</a:t>
            </a:r>
            <a:r>
              <a:rPr lang="fr-FR" sz="2000" dirty="0">
                <a:solidFill>
                  <a:srgbClr val="000000"/>
                </a:solidFill>
              </a:rPr>
              <a:t> Queue&lt;</a:t>
            </a:r>
            <a:r>
              <a:rPr lang="fr-FR" sz="2000" dirty="0" err="1">
                <a:solidFill>
                  <a:srgbClr val="0000FF"/>
                </a:solidFill>
              </a:rPr>
              <a:t>int</a:t>
            </a:r>
            <a:r>
              <a:rPr lang="fr-FR" sz="2000" dirty="0">
                <a:solidFill>
                  <a:srgbClr val="000000"/>
                </a:solidFill>
              </a:rPr>
              <a:t>&gt; FrequencyQueue(Queue&lt;</a:t>
            </a:r>
            <a:r>
              <a:rPr lang="fr-FR" sz="2000" dirty="0" err="1">
                <a:solidFill>
                  <a:srgbClr val="0000FF"/>
                </a:solidFill>
              </a:rPr>
              <a:t>int</a:t>
            </a:r>
            <a:r>
              <a:rPr lang="fr-FR" sz="2000" dirty="0">
                <a:solidFill>
                  <a:srgbClr val="000000"/>
                </a:solidFill>
              </a:rPr>
              <a:t>&gt; q)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}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</a:t>
            </a:r>
            <a:r>
              <a:rPr lang="en-US" sz="2000" dirty="0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 count = 0, </a:t>
            </a:r>
            <a:r>
              <a:rPr lang="en-US" sz="2000" dirty="0" err="1">
                <a:solidFill>
                  <a:srgbClr val="000000"/>
                </a:solidFill>
              </a:rPr>
              <a:t>num</a:t>
            </a:r>
            <a:r>
              <a:rPr lang="en-US" sz="2000" dirty="0">
                <a:solidFill>
                  <a:srgbClr val="000000"/>
                </a:solidFill>
              </a:rPr>
              <a:t>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Queue&lt;</a:t>
            </a:r>
            <a:r>
              <a:rPr lang="en-US" sz="2000" dirty="0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 temp = Clone(q);  </a:t>
            </a:r>
            <a:r>
              <a:rPr lang="en-US" sz="2000" dirty="0">
                <a:solidFill>
                  <a:srgbClr val="008000"/>
                </a:solidFill>
              </a:rPr>
              <a:t>// </a:t>
            </a:r>
            <a:r>
              <a:rPr lang="he-IL" sz="2000" dirty="0">
                <a:solidFill>
                  <a:srgbClr val="008000"/>
                </a:solidFill>
              </a:rPr>
              <a:t>שכפול התור המקורי </a:t>
            </a:r>
            <a:endParaRPr lang="he-IL" sz="2000" dirty="0">
              <a:solidFill>
                <a:srgbClr val="000000"/>
              </a:solidFill>
            </a:endParaRP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Queue&lt;</a:t>
            </a:r>
            <a:r>
              <a:rPr lang="en-US" sz="2000" dirty="0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 Nq = </a:t>
            </a:r>
            <a:r>
              <a:rPr lang="en-US" sz="2000" dirty="0">
                <a:solidFill>
                  <a:srgbClr val="0000FF"/>
                </a:solidFill>
              </a:rPr>
              <a:t>new</a:t>
            </a:r>
            <a:r>
              <a:rPr lang="en-US" sz="2000" dirty="0">
                <a:solidFill>
                  <a:srgbClr val="000000"/>
                </a:solidFill>
              </a:rPr>
              <a:t> Queue&lt;</a:t>
            </a:r>
            <a:r>
              <a:rPr lang="en-US" sz="2000" dirty="0">
                <a:solidFill>
                  <a:srgbClr val="0000FF"/>
                </a:solidFill>
              </a:rPr>
              <a:t>int</a:t>
            </a:r>
            <a:r>
              <a:rPr lang="en-US" sz="2000" dirty="0">
                <a:solidFill>
                  <a:srgbClr val="000000"/>
                </a:solidFill>
              </a:rPr>
              <a:t>&gt;();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</a:t>
            </a:r>
            <a:r>
              <a:rPr lang="en-US" sz="2000" dirty="0">
                <a:solidFill>
                  <a:srgbClr val="0000FF"/>
                </a:solidFill>
              </a:rPr>
              <a:t>while</a:t>
            </a:r>
            <a:r>
              <a:rPr lang="en-US" sz="2000" dirty="0">
                <a:solidFill>
                  <a:srgbClr val="000000"/>
                </a:solidFill>
              </a:rPr>
              <a:t>(!</a:t>
            </a:r>
            <a:r>
              <a:rPr lang="en-US" sz="2000" dirty="0" err="1">
                <a:solidFill>
                  <a:srgbClr val="000000"/>
                </a:solidFill>
              </a:rPr>
              <a:t>temp.IsEmpty</a:t>
            </a:r>
            <a:r>
              <a:rPr lang="en-US" sz="2000" dirty="0">
                <a:solidFill>
                  <a:srgbClr val="000000"/>
                </a:solidFill>
              </a:rPr>
              <a:t>())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}           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</a:t>
            </a:r>
            <a:r>
              <a:rPr lang="en-US" sz="2000" dirty="0" err="1">
                <a:solidFill>
                  <a:srgbClr val="000000"/>
                </a:solidFill>
              </a:rPr>
              <a:t>num</a:t>
            </a:r>
            <a:r>
              <a:rPr lang="en-US" sz="2000" dirty="0">
                <a:solidFill>
                  <a:srgbClr val="000000"/>
                </a:solidFill>
              </a:rPr>
              <a:t> = </a:t>
            </a:r>
            <a:r>
              <a:rPr lang="en-US" sz="2000" dirty="0" err="1">
                <a:solidFill>
                  <a:srgbClr val="000000"/>
                </a:solidFill>
              </a:rPr>
              <a:t>temp.Head</a:t>
            </a:r>
            <a:r>
              <a:rPr lang="en-US" sz="2000" dirty="0">
                <a:solidFill>
                  <a:srgbClr val="000000"/>
                </a:solidFill>
              </a:rPr>
              <a:t>();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count = </a:t>
            </a:r>
            <a:r>
              <a:rPr lang="en-US" sz="2000" dirty="0" err="1">
                <a:solidFill>
                  <a:srgbClr val="000000"/>
                </a:solidFill>
              </a:rPr>
              <a:t>CountRemove</a:t>
            </a:r>
            <a:r>
              <a:rPr lang="en-US" sz="2000" dirty="0">
                <a:solidFill>
                  <a:srgbClr val="000000"/>
                </a:solidFill>
              </a:rPr>
              <a:t>(temp, </a:t>
            </a:r>
            <a:r>
              <a:rPr lang="en-US" sz="2000" dirty="0" err="1">
                <a:solidFill>
                  <a:srgbClr val="000000"/>
                </a:solidFill>
              </a:rPr>
              <a:t>num</a:t>
            </a:r>
            <a:r>
              <a:rPr lang="en-US" sz="2000" dirty="0">
                <a:solidFill>
                  <a:srgbClr val="000000"/>
                </a:solidFill>
              </a:rPr>
              <a:t>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</a:t>
            </a:r>
            <a:r>
              <a:rPr lang="en-US" sz="2000" dirty="0" err="1">
                <a:solidFill>
                  <a:srgbClr val="000000"/>
                </a:solidFill>
              </a:rPr>
              <a:t>Nq.Insert</a:t>
            </a:r>
            <a:r>
              <a:rPr lang="en-US" sz="2000" dirty="0">
                <a:solidFill>
                  <a:srgbClr val="000000"/>
                </a:solidFill>
              </a:rPr>
              <a:t>(</a:t>
            </a:r>
            <a:r>
              <a:rPr lang="en-US" sz="2000" dirty="0" err="1">
                <a:solidFill>
                  <a:srgbClr val="000000"/>
                </a:solidFill>
              </a:rPr>
              <a:t>num</a:t>
            </a:r>
            <a:r>
              <a:rPr lang="en-US" sz="2000" dirty="0">
                <a:solidFill>
                  <a:srgbClr val="000000"/>
                </a:solidFill>
              </a:rPr>
              <a:t>);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    </a:t>
            </a:r>
            <a:r>
              <a:rPr lang="en-US" sz="2000" dirty="0" err="1">
                <a:solidFill>
                  <a:srgbClr val="000000"/>
                </a:solidFill>
              </a:rPr>
              <a:t>Nq.Insert</a:t>
            </a:r>
            <a:r>
              <a:rPr lang="en-US" sz="2000" dirty="0">
                <a:solidFill>
                  <a:srgbClr val="000000"/>
                </a:solidFill>
              </a:rPr>
              <a:t>(count);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     {                </a:t>
            </a:r>
          </a:p>
          <a:p>
            <a:pPr algn="l" rtl="0"/>
            <a:r>
              <a:rPr lang="en-US" sz="2000" dirty="0">
                <a:solidFill>
                  <a:srgbClr val="000000"/>
                </a:solidFill>
              </a:rPr>
              <a:t>            </a:t>
            </a:r>
            <a:r>
              <a:rPr lang="en-US" sz="2000" dirty="0">
                <a:solidFill>
                  <a:srgbClr val="0000FF"/>
                </a:solidFill>
              </a:rPr>
              <a:t>return</a:t>
            </a:r>
            <a:r>
              <a:rPr lang="en-US" sz="2000" dirty="0">
                <a:solidFill>
                  <a:srgbClr val="000000"/>
                </a:solidFill>
              </a:rPr>
              <a:t> Nq;  </a:t>
            </a:r>
          </a:p>
          <a:p>
            <a:pPr algn="l" rtl="0"/>
            <a:r>
              <a:rPr lang="he-IL" sz="2000" dirty="0">
                <a:solidFill>
                  <a:srgbClr val="000000"/>
                </a:solidFill>
              </a:rPr>
              <a:t>       {     </a:t>
            </a:r>
            <a:endParaRPr lang="he-IL" sz="2000" dirty="0"/>
          </a:p>
        </p:txBody>
      </p:sp>
      <p:sp>
        <p:nvSpPr>
          <p:cNvPr id="32" name="מלבן 31"/>
          <p:cNvSpPr/>
          <p:nvPr/>
        </p:nvSpPr>
        <p:spPr>
          <a:xfrm>
            <a:off x="10344465" y="3966045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sp>
        <p:nvSpPr>
          <p:cNvPr id="38" name="מלבן 37"/>
          <p:cNvSpPr/>
          <p:nvPr/>
        </p:nvSpPr>
        <p:spPr>
          <a:xfrm>
            <a:off x="8565320" y="4071761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3</a:t>
            </a:r>
            <a:endParaRPr lang="he-IL" sz="2000" dirty="0"/>
          </a:p>
        </p:txBody>
      </p:sp>
      <p:grpSp>
        <p:nvGrpSpPr>
          <p:cNvPr id="105" name="קבוצה 104"/>
          <p:cNvGrpSpPr/>
          <p:nvPr/>
        </p:nvGrpSpPr>
        <p:grpSpPr>
          <a:xfrm>
            <a:off x="8230942" y="1317504"/>
            <a:ext cx="2222161" cy="517688"/>
            <a:chOff x="2012548" y="4065260"/>
            <a:chExt cx="2222161" cy="517688"/>
          </a:xfrm>
        </p:grpSpPr>
        <p:sp>
          <p:nvSpPr>
            <p:cNvPr id="106" name="מלבן 105"/>
            <p:cNvSpPr/>
            <p:nvPr/>
          </p:nvSpPr>
          <p:spPr>
            <a:xfrm>
              <a:off x="2399769" y="4065260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4</a:t>
              </a:r>
              <a:endParaRPr lang="he-IL" sz="2000" dirty="0"/>
            </a:p>
          </p:txBody>
        </p:sp>
        <p:sp>
          <p:nvSpPr>
            <p:cNvPr id="107" name="מלבן 106"/>
            <p:cNvSpPr/>
            <p:nvPr/>
          </p:nvSpPr>
          <p:spPr>
            <a:xfrm>
              <a:off x="2012548" y="4102684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4</a:t>
              </a:r>
              <a:endParaRPr lang="he-IL" sz="2000" dirty="0"/>
            </a:p>
          </p:txBody>
        </p:sp>
        <p:sp>
          <p:nvSpPr>
            <p:cNvPr id="108" name="מלבן 107"/>
            <p:cNvSpPr/>
            <p:nvPr/>
          </p:nvSpPr>
          <p:spPr>
            <a:xfrm>
              <a:off x="2752492" y="4102683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5</a:t>
              </a:r>
              <a:endParaRPr lang="he-IL" sz="2000" dirty="0"/>
            </a:p>
          </p:txBody>
        </p:sp>
        <p:sp>
          <p:nvSpPr>
            <p:cNvPr id="109" name="מלבן 108"/>
            <p:cNvSpPr/>
            <p:nvPr/>
          </p:nvSpPr>
          <p:spPr>
            <a:xfrm>
              <a:off x="3462817" y="4099156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110" name="מלבן 109"/>
            <p:cNvSpPr/>
            <p:nvPr/>
          </p:nvSpPr>
          <p:spPr>
            <a:xfrm>
              <a:off x="3139713" y="4102682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111" name="מלבן 110"/>
            <p:cNvSpPr/>
            <p:nvPr/>
          </p:nvSpPr>
          <p:spPr>
            <a:xfrm>
              <a:off x="3908138" y="411239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</p:grpSp>
      <p:sp>
        <p:nvSpPr>
          <p:cNvPr id="44" name="מלבן 43"/>
          <p:cNvSpPr/>
          <p:nvPr/>
        </p:nvSpPr>
        <p:spPr>
          <a:xfrm>
            <a:off x="10347282" y="3930028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sp>
        <p:nvSpPr>
          <p:cNvPr id="101" name="מלבן 100"/>
          <p:cNvSpPr/>
          <p:nvPr/>
        </p:nvSpPr>
        <p:spPr>
          <a:xfrm>
            <a:off x="8566662" y="4071761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2</a:t>
            </a:r>
            <a:endParaRPr lang="he-IL" sz="2000" dirty="0"/>
          </a:p>
        </p:txBody>
      </p:sp>
      <p:grpSp>
        <p:nvGrpSpPr>
          <p:cNvPr id="112" name="קבוצה 111"/>
          <p:cNvGrpSpPr/>
          <p:nvPr/>
        </p:nvGrpSpPr>
        <p:grpSpPr>
          <a:xfrm>
            <a:off x="8208320" y="1349081"/>
            <a:ext cx="1482217" cy="483792"/>
            <a:chOff x="8684922" y="2696474"/>
            <a:chExt cx="1482217" cy="483792"/>
          </a:xfrm>
        </p:grpSpPr>
        <p:sp>
          <p:nvSpPr>
            <p:cNvPr id="113" name="מלבן 112"/>
            <p:cNvSpPr/>
            <p:nvPr/>
          </p:nvSpPr>
          <p:spPr>
            <a:xfrm>
              <a:off x="8684922" y="270000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5</a:t>
              </a:r>
              <a:endParaRPr lang="he-IL" sz="2000" dirty="0"/>
            </a:p>
          </p:txBody>
        </p:sp>
        <p:sp>
          <p:nvSpPr>
            <p:cNvPr id="114" name="מלבן 113"/>
            <p:cNvSpPr/>
            <p:nvPr/>
          </p:nvSpPr>
          <p:spPr>
            <a:xfrm>
              <a:off x="9395247" y="2696474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115" name="מלבן 114"/>
            <p:cNvSpPr/>
            <p:nvPr/>
          </p:nvSpPr>
          <p:spPr>
            <a:xfrm>
              <a:off x="9072143" y="2700000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116" name="מלבן 115"/>
            <p:cNvSpPr/>
            <p:nvPr/>
          </p:nvSpPr>
          <p:spPr>
            <a:xfrm>
              <a:off x="9840568" y="2709709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</p:grpSp>
      <p:sp>
        <p:nvSpPr>
          <p:cNvPr id="39" name="מלבן 38"/>
          <p:cNvSpPr/>
          <p:nvPr/>
        </p:nvSpPr>
        <p:spPr>
          <a:xfrm>
            <a:off x="10349162" y="3961603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117" name="מלבן 116"/>
          <p:cNvSpPr/>
          <p:nvPr/>
        </p:nvSpPr>
        <p:spPr>
          <a:xfrm>
            <a:off x="8531424" y="4043390"/>
            <a:ext cx="387221" cy="38947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1</a:t>
            </a:r>
            <a:endParaRPr lang="he-IL" sz="2000" dirty="0"/>
          </a:p>
        </p:txBody>
      </p:sp>
      <p:sp>
        <p:nvSpPr>
          <p:cNvPr id="118" name="מלבן 117"/>
          <p:cNvSpPr/>
          <p:nvPr/>
        </p:nvSpPr>
        <p:spPr>
          <a:xfrm>
            <a:off x="11283629" y="2859880"/>
            <a:ext cx="387221" cy="38947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3</a:t>
            </a:r>
            <a:endParaRPr lang="he-IL" sz="2000" dirty="0"/>
          </a:p>
        </p:txBody>
      </p:sp>
      <p:sp>
        <p:nvSpPr>
          <p:cNvPr id="119" name="מלבן 118"/>
          <p:cNvSpPr/>
          <p:nvPr/>
        </p:nvSpPr>
        <p:spPr>
          <a:xfrm>
            <a:off x="8509322" y="4019606"/>
            <a:ext cx="387221" cy="38947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3</a:t>
            </a:r>
            <a:endParaRPr lang="he-IL" sz="2000" dirty="0"/>
          </a:p>
        </p:txBody>
      </p:sp>
      <p:sp>
        <p:nvSpPr>
          <p:cNvPr id="120" name="מלבן 119"/>
          <p:cNvSpPr/>
          <p:nvPr/>
        </p:nvSpPr>
        <p:spPr>
          <a:xfrm>
            <a:off x="10360119" y="3914701"/>
            <a:ext cx="387221" cy="389479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-9</a:t>
            </a:r>
            <a:endParaRPr lang="he-IL" sz="2000" dirty="0"/>
          </a:p>
        </p:txBody>
      </p:sp>
      <p:grpSp>
        <p:nvGrpSpPr>
          <p:cNvPr id="121" name="קבוצה 120"/>
          <p:cNvGrpSpPr/>
          <p:nvPr/>
        </p:nvGrpSpPr>
        <p:grpSpPr>
          <a:xfrm>
            <a:off x="8161408" y="1324500"/>
            <a:ext cx="1094996" cy="483792"/>
            <a:chOff x="9193759" y="3807545"/>
            <a:chExt cx="1094996" cy="483792"/>
          </a:xfrm>
        </p:grpSpPr>
        <p:sp>
          <p:nvSpPr>
            <p:cNvPr id="122" name="מלבן 121"/>
            <p:cNvSpPr/>
            <p:nvPr/>
          </p:nvSpPr>
          <p:spPr>
            <a:xfrm>
              <a:off x="9516863" y="3807545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123" name="מלבן 122"/>
            <p:cNvSpPr/>
            <p:nvPr/>
          </p:nvSpPr>
          <p:spPr>
            <a:xfrm>
              <a:off x="9193759" y="381107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124" name="מלבן 123"/>
            <p:cNvSpPr/>
            <p:nvPr/>
          </p:nvSpPr>
          <p:spPr>
            <a:xfrm>
              <a:off x="9962184" y="3820780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61765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3" grpId="0" animBg="1"/>
      <p:bldP spid="35" grpId="0" animBg="1"/>
      <p:bldP spid="36" grpId="0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1" grpId="2" animBg="1"/>
      <p:bldP spid="81" grpId="3" animBg="1"/>
      <p:bldP spid="81" grpId="4" animBg="1"/>
      <p:bldP spid="81" grpId="5" animBg="1"/>
      <p:bldP spid="81" grpId="6" animBg="1"/>
      <p:bldP spid="81" grpId="7" animBg="1"/>
      <p:bldP spid="81" grpId="8" animBg="1"/>
      <p:bldP spid="81" grpId="9" animBg="1"/>
      <p:bldP spid="82" grpId="0" animBg="1"/>
      <p:bldP spid="82" grpId="1" animBg="1"/>
      <p:bldP spid="82" grpId="2" animBg="1"/>
      <p:bldP spid="82" grpId="3" animBg="1"/>
      <p:bldP spid="82" grpId="4" animBg="1"/>
      <p:bldP spid="82" grpId="5" animBg="1"/>
      <p:bldP spid="82" grpId="6" animBg="1"/>
      <p:bldP spid="82" grpId="7" animBg="1"/>
      <p:bldP spid="83" grpId="0" animBg="1"/>
      <p:bldP spid="83" grpId="1" animBg="1"/>
      <p:bldP spid="83" grpId="2" animBg="1"/>
      <p:bldP spid="83" grpId="3" animBg="1"/>
      <p:bldP spid="83" grpId="4" animBg="1"/>
      <p:bldP spid="83" grpId="5" animBg="1"/>
      <p:bldP spid="83" grpId="6" animBg="1"/>
      <p:bldP spid="83" grpId="7" animBg="1"/>
      <p:bldP spid="84" grpId="0" animBg="1"/>
      <p:bldP spid="84" grpId="1" animBg="1"/>
      <p:bldP spid="84" grpId="2" animBg="1"/>
      <p:bldP spid="84" grpId="3" animBg="1"/>
      <p:bldP spid="84" grpId="4" animBg="1"/>
      <p:bldP spid="84" grpId="5" animBg="1"/>
      <p:bldP spid="84" grpId="6" animBg="1"/>
      <p:bldP spid="84" grpId="7" animBg="1"/>
      <p:bldP spid="34" grpId="0" animBg="1"/>
      <p:bldP spid="90" grpId="0" animBg="1"/>
      <p:bldP spid="100" grpId="0" animBg="1"/>
      <p:bldP spid="102" grpId="0" animBg="1"/>
      <p:bldP spid="103" grpId="0" animBg="1"/>
      <p:bldP spid="104" grpId="0" animBg="1"/>
      <p:bldP spid="32" grpId="0" animBg="1"/>
      <p:bldP spid="38" grpId="0" animBg="1"/>
      <p:bldP spid="44" grpId="0" animBg="1"/>
      <p:bldP spid="101" grpId="0" animBg="1"/>
      <p:bldP spid="39" grpId="0" animBg="1"/>
      <p:bldP spid="117" grpId="0" animBg="1"/>
      <p:bldP spid="118" grpId="0" animBg="1"/>
      <p:bldP spid="119" grpId="0" animBg="1"/>
      <p:bldP spid="1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DB9D89F-0BC7-4A22-B591-2828CE933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סיבוכיות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82BAAFB-D285-4F72-9A60-32ABA216FF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61508" y="1699747"/>
            <a:ext cx="9229060" cy="4152517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6848" indent="0">
              <a:buNone/>
            </a:pPr>
            <a:r>
              <a:rPr lang="he-IL" dirty="0"/>
              <a:t>סיבוכיות זמן ריצה של פעולת העזר </a:t>
            </a:r>
            <a:r>
              <a:rPr lang="en-US" dirty="0" err="1"/>
              <a:t>CountRemove</a:t>
            </a:r>
            <a:r>
              <a:rPr lang="en-US" dirty="0"/>
              <a:t> </a:t>
            </a:r>
            <a:r>
              <a:rPr lang="he-IL" dirty="0"/>
              <a:t>  היא  </a:t>
            </a:r>
            <a:r>
              <a:rPr lang="en-US" dirty="0"/>
              <a:t>O(n)</a:t>
            </a:r>
            <a:r>
              <a:rPr lang="he-IL" dirty="0"/>
              <a:t>, </a:t>
            </a:r>
          </a:p>
          <a:p>
            <a:pPr marL="96848" indent="0">
              <a:buNone/>
            </a:pPr>
            <a:r>
              <a:rPr lang="he-IL" dirty="0"/>
              <a:t>כאשר </a:t>
            </a:r>
            <a:r>
              <a:rPr lang="en-US" dirty="0"/>
              <a:t>n</a:t>
            </a:r>
            <a:r>
              <a:rPr lang="he-IL" dirty="0"/>
              <a:t> הוא מספר האיברים בתור. </a:t>
            </a:r>
          </a:p>
          <a:p>
            <a:pPr marL="96848" indent="0">
              <a:buNone/>
            </a:pPr>
            <a:r>
              <a:rPr lang="he-IL" dirty="0"/>
              <a:t>אנחנו עוברים על התור פעם אחת. </a:t>
            </a:r>
          </a:p>
          <a:p>
            <a:pPr marL="96848" indent="0">
              <a:buNone/>
            </a:pPr>
            <a:endParaRPr lang="he-IL" dirty="0"/>
          </a:p>
          <a:p>
            <a:pPr marL="96848" indent="0">
              <a:buNone/>
            </a:pPr>
            <a:r>
              <a:rPr lang="he-IL" dirty="0">
                <a:highlight>
                  <a:srgbClr val="FFFF00"/>
                </a:highlight>
              </a:rPr>
              <a:t>סיבוכיות הפעולה </a:t>
            </a:r>
            <a:r>
              <a:rPr lang="fr-FR" dirty="0">
                <a:solidFill>
                  <a:srgbClr val="000000"/>
                </a:solidFill>
                <a:highlight>
                  <a:srgbClr val="FFFF00"/>
                </a:highlight>
              </a:rPr>
              <a:t>FrequencyQueue</a:t>
            </a:r>
            <a:r>
              <a:rPr lang="he-IL" dirty="0">
                <a:solidFill>
                  <a:srgbClr val="000000"/>
                </a:solidFill>
                <a:highlight>
                  <a:srgbClr val="FFFF00"/>
                </a:highlight>
              </a:rPr>
              <a:t> 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</a:rPr>
              <a:t>O(n</a:t>
            </a:r>
            <a:r>
              <a:rPr lang="en-US" baseline="30000" dirty="0">
                <a:solidFill>
                  <a:srgbClr val="000000"/>
                </a:solidFill>
                <a:highlight>
                  <a:srgbClr val="FFFF00"/>
                </a:highlight>
              </a:rPr>
              <a:t>2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</a:rPr>
              <a:t>) </a:t>
            </a:r>
            <a:r>
              <a:rPr lang="he-IL" dirty="0">
                <a:solidFill>
                  <a:srgbClr val="000000"/>
                </a:solidFill>
                <a:highlight>
                  <a:srgbClr val="FFFF00"/>
                </a:highlight>
              </a:rPr>
              <a:t>.</a:t>
            </a:r>
          </a:p>
          <a:p>
            <a:pPr marL="96848" indent="0">
              <a:buNone/>
            </a:pPr>
            <a:r>
              <a:rPr lang="he-IL" dirty="0">
                <a:solidFill>
                  <a:srgbClr val="000000"/>
                </a:solidFill>
                <a:highlight>
                  <a:srgbClr val="FFFF00"/>
                </a:highlight>
              </a:rPr>
              <a:t>    לכל מספר בתור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</a:rPr>
              <a:t>n) </a:t>
            </a:r>
            <a:r>
              <a:rPr lang="he-IL" dirty="0">
                <a:solidFill>
                  <a:srgbClr val="000000"/>
                </a:solidFill>
                <a:highlight>
                  <a:srgbClr val="FFFF00"/>
                </a:highlight>
              </a:rPr>
              <a:t>  מספרים) אנחנו קוראים לפעולת העזר - </a:t>
            </a:r>
            <a:r>
              <a:rPr lang="en-US" dirty="0">
                <a:solidFill>
                  <a:srgbClr val="000000"/>
                </a:solidFill>
                <a:highlight>
                  <a:srgbClr val="FFFF00"/>
                </a:highlight>
              </a:rPr>
              <a:t>O(n)*n</a:t>
            </a:r>
            <a:r>
              <a:rPr lang="he-IL" dirty="0">
                <a:solidFill>
                  <a:srgbClr val="000000"/>
                </a:solidFill>
                <a:highlight>
                  <a:srgbClr val="FFFF00"/>
                </a:highlight>
              </a:rPr>
              <a:t>.</a:t>
            </a:r>
          </a:p>
          <a:p>
            <a:pPr marL="96848" indent="0">
              <a:buNone/>
            </a:pPr>
            <a:endParaRPr lang="he-IL" dirty="0">
              <a:solidFill>
                <a:srgbClr val="000000"/>
              </a:solidFill>
              <a:highlight>
                <a:srgbClr val="FFFF00"/>
              </a:highlight>
            </a:endParaRPr>
          </a:p>
          <a:p>
            <a:pPr marL="96848" indent="0">
              <a:buNone/>
            </a:pPr>
            <a:r>
              <a:rPr lang="he-IL" dirty="0">
                <a:solidFill>
                  <a:srgbClr val="000000"/>
                </a:solidFill>
              </a:rPr>
              <a:t>(במקרה הגרוע ביותר יהיו בתור </a:t>
            </a:r>
            <a:r>
              <a:rPr lang="en-US" dirty="0">
                <a:solidFill>
                  <a:srgbClr val="000000"/>
                </a:solidFill>
              </a:rPr>
              <a:t>n</a:t>
            </a:r>
            <a:r>
              <a:rPr lang="he-IL" dirty="0">
                <a:solidFill>
                  <a:srgbClr val="000000"/>
                </a:solidFill>
              </a:rPr>
              <a:t> מספרים שונים)</a:t>
            </a:r>
            <a:endParaRPr lang="he-IL" dirty="0"/>
          </a:p>
          <a:p>
            <a:pPr marL="96848" indent="0">
              <a:buNone/>
            </a:pPr>
            <a:r>
              <a:rPr lang="he-IL" dirty="0"/>
              <a:t> </a:t>
            </a:r>
          </a:p>
          <a:p>
            <a:pPr marL="96848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61037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23726" y="861896"/>
            <a:ext cx="9802368" cy="720000"/>
          </a:xfrm>
        </p:spPr>
        <p:txBody>
          <a:bodyPr/>
          <a:lstStyle/>
          <a:p>
            <a:r>
              <a:rPr lang="he-IL" dirty="0"/>
              <a:t>הפסקה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1344426" y="2622883"/>
            <a:ext cx="5729474" cy="431447"/>
          </a:xfrm>
        </p:spPr>
        <p:txBody>
          <a:bodyPr/>
          <a:lstStyle/>
          <a:p>
            <a:r>
              <a:rPr lang="he-IL" sz="4000" dirty="0"/>
              <a:t>5 דקות </a:t>
            </a:r>
          </a:p>
        </p:txBody>
      </p:sp>
      <p:pic>
        <p:nvPicPr>
          <p:cNvPr id="5" name="תמונה 4" descr="תמונה שמכילה אובייקט, שעון&#10;&#10;התיאור נוצר באופן אוטומטי">
            <a:extLst>
              <a:ext uri="{FF2B5EF4-FFF2-40B4-BE49-F238E27FC236}">
                <a16:creationId xmlns:a16="http://schemas.microsoft.com/office/drawing/2014/main" id="{300B5EBA-5684-439B-82F6-2B288C3AC2C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3F2EE"/>
              </a:clrFrom>
              <a:clrTo>
                <a:srgbClr val="F3F2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8" t="21296" r="8702"/>
          <a:stretch/>
        </p:blipFill>
        <p:spPr>
          <a:xfrm flipH="1">
            <a:off x="-1" y="4314285"/>
            <a:ext cx="2277745" cy="2037982"/>
          </a:xfrm>
          <a:prstGeom prst="rect">
            <a:avLst/>
          </a:prstGeom>
        </p:spPr>
      </p:pic>
      <p:sp>
        <p:nvSpPr>
          <p:cNvPr id="6" name="מלבן מעוגל 5"/>
          <p:cNvSpPr/>
          <p:nvPr/>
        </p:nvSpPr>
        <p:spPr>
          <a:xfrm>
            <a:off x="7391400" y="136880"/>
            <a:ext cx="4613316" cy="251359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בקישור – קובץ עם השאלות </a:t>
            </a:r>
          </a:p>
          <a:p>
            <a:pPr algn="ctr"/>
            <a:endParaRPr lang="he-IL" sz="2800" b="1" dirty="0"/>
          </a:p>
          <a:p>
            <a:pPr algn="ctr"/>
            <a:r>
              <a:rPr lang="he-IL" sz="2800" b="1" dirty="0"/>
              <a:t>דיתה אוהב ציון </a:t>
            </a:r>
          </a:p>
        </p:txBody>
      </p:sp>
      <p:pic>
        <p:nvPicPr>
          <p:cNvPr id="8" name="תמונה 7">
            <a:extLst>
              <a:ext uri="{FF2B5EF4-FFF2-40B4-BE49-F238E27FC236}">
                <a16:creationId xmlns:a16="http://schemas.microsoft.com/office/drawing/2014/main" id="{7A5A6A99-E092-4616-B347-A3F3F5D000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05" y="1043089"/>
            <a:ext cx="3092975" cy="309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65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30629" y="1628300"/>
            <a:ext cx="12453257" cy="1260000"/>
          </a:xfrm>
        </p:spPr>
        <p:txBody>
          <a:bodyPr/>
          <a:lstStyle/>
          <a:p>
            <a:r>
              <a:rPr lang="he-IL" sz="6000" dirty="0"/>
              <a:t>381-2019  תור ושרשרת של תורים </a:t>
            </a:r>
            <a:endParaRPr lang="en-US" sz="6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9119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/>
          <p:cNvPicPr/>
          <p:nvPr/>
        </p:nvPicPr>
        <p:blipFill>
          <a:blip r:embed="rId2"/>
          <a:stretch>
            <a:fillRect/>
          </a:stretch>
        </p:blipFill>
        <p:spPr>
          <a:xfrm>
            <a:off x="-110673" y="1010093"/>
            <a:ext cx="9095185" cy="5692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9654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sz="quarter" idx="4"/>
          </p:nvPr>
        </p:nvSpPr>
        <p:spPr>
          <a:xfrm>
            <a:off x="474989" y="176021"/>
            <a:ext cx="6736427" cy="1806143"/>
          </a:xfrm>
        </p:spPr>
        <p:txBody>
          <a:bodyPr>
            <a:normAutofit/>
          </a:bodyPr>
          <a:lstStyle/>
          <a:p>
            <a:r>
              <a:rPr lang="he-IL" dirty="0"/>
              <a:t> התור  מייצג את המספר   196 .  </a:t>
            </a:r>
          </a:p>
          <a:p>
            <a:r>
              <a:rPr lang="he-IL" dirty="0"/>
              <a:t>יש לכתוב פעולה המקבלת את התור ומחזירה את המספר. </a:t>
            </a:r>
          </a:p>
          <a:p>
            <a:r>
              <a:rPr lang="he-IL" dirty="0"/>
              <a:t>הבעיה ? </a:t>
            </a:r>
          </a:p>
          <a:p>
            <a:endParaRPr lang="he-IL" dirty="0"/>
          </a:p>
          <a:p>
            <a:pPr lvl="6"/>
            <a:endParaRPr lang="he-IL" dirty="0"/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404100" y="155448"/>
            <a:ext cx="3422234" cy="720000"/>
          </a:xfrm>
        </p:spPr>
        <p:txBody>
          <a:bodyPr/>
          <a:lstStyle/>
          <a:p>
            <a:r>
              <a:rPr lang="he-IL" dirty="0"/>
              <a:t>א. תכנון </a:t>
            </a:r>
          </a:p>
        </p:txBody>
      </p:sp>
      <p:grpSp>
        <p:nvGrpSpPr>
          <p:cNvPr id="4" name="קבוצה 3">
            <a:extLst>
              <a:ext uri="{FF2B5EF4-FFF2-40B4-BE49-F238E27FC236}">
                <a16:creationId xmlns:a16="http://schemas.microsoft.com/office/drawing/2014/main" id="{BA79A7C0-D29D-49EE-9CB8-E92D4DC29BF0}"/>
              </a:ext>
            </a:extLst>
          </p:cNvPr>
          <p:cNvGrpSpPr/>
          <p:nvPr/>
        </p:nvGrpSpPr>
        <p:grpSpPr>
          <a:xfrm>
            <a:off x="8724335" y="1110194"/>
            <a:ext cx="2430423" cy="1813769"/>
            <a:chOff x="8722545" y="2128445"/>
            <a:chExt cx="2295859" cy="1221361"/>
          </a:xfrm>
        </p:grpSpPr>
        <p:sp>
          <p:nvSpPr>
            <p:cNvPr id="5" name="תרשים זרימה: חילוץ 4">
              <a:extLst>
                <a:ext uri="{FF2B5EF4-FFF2-40B4-BE49-F238E27FC236}">
                  <a16:creationId xmlns:a16="http://schemas.microsoft.com/office/drawing/2014/main" id="{613D354B-9111-49F6-8CFE-434C7357E2EE}"/>
                </a:ext>
              </a:extLst>
            </p:cNvPr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6" name="קבוצה 5">
              <a:extLst>
                <a:ext uri="{FF2B5EF4-FFF2-40B4-BE49-F238E27FC236}">
                  <a16:creationId xmlns:a16="http://schemas.microsoft.com/office/drawing/2014/main" id="{331AE91B-9494-427E-BB02-0E3C95808DA6}"/>
                </a:ext>
              </a:extLst>
            </p:cNvPr>
            <p:cNvGrpSpPr/>
            <p:nvPr/>
          </p:nvGrpSpPr>
          <p:grpSpPr>
            <a:xfrm>
              <a:off x="8722545" y="2128445"/>
              <a:ext cx="2295859" cy="1128358"/>
              <a:chOff x="8634161" y="1078040"/>
              <a:chExt cx="2295859" cy="1128358"/>
            </a:xfrm>
          </p:grpSpPr>
          <p:cxnSp>
            <p:nvCxnSpPr>
              <p:cNvPr id="7" name="מחבר ישר 6">
                <a:extLst>
                  <a:ext uri="{FF2B5EF4-FFF2-40B4-BE49-F238E27FC236}">
                    <a16:creationId xmlns:a16="http://schemas.microsoft.com/office/drawing/2014/main" id="{AB8FBA26-E92B-4619-9A7E-182C3FA4FFDF}"/>
                  </a:ext>
                </a:extLst>
              </p:cNvPr>
              <p:cNvCxnSpPr/>
              <p:nvPr/>
            </p:nvCxnSpPr>
            <p:spPr>
              <a:xfrm flipH="1">
                <a:off x="8634161" y="2166466"/>
                <a:ext cx="2277725" cy="399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8" name="מחבר ישר 7">
                <a:extLst>
                  <a:ext uri="{FF2B5EF4-FFF2-40B4-BE49-F238E27FC236}">
                    <a16:creationId xmlns:a16="http://schemas.microsoft.com/office/drawing/2014/main" id="{D21007A3-5F81-46A6-96AD-407144A3DB5B}"/>
                  </a:ext>
                </a:extLst>
              </p:cNvPr>
              <p:cNvCxnSpPr/>
              <p:nvPr/>
            </p:nvCxnSpPr>
            <p:spPr>
              <a:xfrm flipH="1">
                <a:off x="8652296" y="1612394"/>
                <a:ext cx="2277724" cy="1996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9" name="אליפסה 8">
                <a:extLst>
                  <a:ext uri="{FF2B5EF4-FFF2-40B4-BE49-F238E27FC236}">
                    <a16:creationId xmlns:a16="http://schemas.microsoft.com/office/drawing/2014/main" id="{0543535D-FA7A-4C54-B2E4-87D44A30330A}"/>
                  </a:ext>
                </a:extLst>
              </p:cNvPr>
              <p:cNvSpPr/>
              <p:nvPr/>
            </p:nvSpPr>
            <p:spPr>
              <a:xfrm>
                <a:off x="9673801" y="1078040"/>
                <a:ext cx="1256219" cy="423881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</a:t>
                </a:r>
                <a:endParaRPr lang="he-IL" dirty="0"/>
              </a:p>
            </p:txBody>
          </p:sp>
          <p:cxnSp>
            <p:nvCxnSpPr>
              <p:cNvPr id="10" name="מחבר חץ ישר 9">
                <a:extLst>
                  <a:ext uri="{FF2B5EF4-FFF2-40B4-BE49-F238E27FC236}">
                    <a16:creationId xmlns:a16="http://schemas.microsoft.com/office/drawing/2014/main" id="{CD78A62B-3609-44FB-B1DF-AB56F45501B5}"/>
                  </a:ext>
                </a:extLst>
              </p:cNvPr>
              <p:cNvCxnSpPr/>
              <p:nvPr/>
            </p:nvCxnSpPr>
            <p:spPr>
              <a:xfrm flipH="1">
                <a:off x="9565175" y="1353586"/>
                <a:ext cx="278274" cy="202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1" name="מלבן 10">
            <a:extLst>
              <a:ext uri="{FF2B5EF4-FFF2-40B4-BE49-F238E27FC236}">
                <a16:creationId xmlns:a16="http://schemas.microsoft.com/office/drawing/2014/main" id="{AA0E1558-320B-4158-833B-B42CCF306EE6}"/>
              </a:ext>
            </a:extLst>
          </p:cNvPr>
          <p:cNvSpPr/>
          <p:nvPr/>
        </p:nvSpPr>
        <p:spPr>
          <a:xfrm>
            <a:off x="8930054" y="1978906"/>
            <a:ext cx="798746" cy="72000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400" dirty="0"/>
              <a:t>6</a:t>
            </a:r>
            <a:endParaRPr lang="he-IL" sz="2400" dirty="0"/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EFDE22D1-DC4E-4284-A842-9F5F6A4237CF}"/>
              </a:ext>
            </a:extLst>
          </p:cNvPr>
          <p:cNvSpPr/>
          <p:nvPr/>
        </p:nvSpPr>
        <p:spPr>
          <a:xfrm>
            <a:off x="9709917" y="2017445"/>
            <a:ext cx="798746" cy="72000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400" dirty="0"/>
              <a:t>9</a:t>
            </a:r>
            <a:endParaRPr lang="he-IL" sz="2400" dirty="0"/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D5C57112-E427-4C6A-84C6-2805D9FBE4FE}"/>
              </a:ext>
            </a:extLst>
          </p:cNvPr>
          <p:cNvSpPr/>
          <p:nvPr/>
        </p:nvSpPr>
        <p:spPr>
          <a:xfrm>
            <a:off x="10489780" y="1918555"/>
            <a:ext cx="798746" cy="72000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400" dirty="0"/>
              <a:t>1</a:t>
            </a:r>
            <a:endParaRPr lang="he-IL" sz="2400" dirty="0"/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D17F2362-D0DA-4B15-B1B7-F0C3E3091FC2}"/>
              </a:ext>
            </a:extLst>
          </p:cNvPr>
          <p:cNvSpPr txBox="1"/>
          <p:nvPr/>
        </p:nvSpPr>
        <p:spPr>
          <a:xfrm>
            <a:off x="-49531" y="3118539"/>
            <a:ext cx="7823200" cy="267765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שליפת אברים מהתור . </a:t>
            </a:r>
          </a:p>
          <a:p>
            <a:r>
              <a:rPr lang="he-IL" sz="2400" dirty="0"/>
              <a:t>האיבר הראשון   ספרת היחידות   </a:t>
            </a:r>
            <a:r>
              <a:rPr lang="en-US" sz="4800" dirty="0"/>
              <a:t>x=6*1          </a:t>
            </a:r>
          </a:p>
          <a:p>
            <a:pPr rtl="0"/>
            <a:r>
              <a:rPr lang="en-US" sz="4800" dirty="0"/>
              <a:t>x=9*10 + x;    </a:t>
            </a:r>
            <a:r>
              <a:rPr lang="he-IL" sz="2400" dirty="0"/>
              <a:t>האיבר השני   ספרת העשרות</a:t>
            </a:r>
            <a:endParaRPr lang="en-US" sz="2400" dirty="0"/>
          </a:p>
          <a:p>
            <a:pPr rtl="0"/>
            <a:r>
              <a:rPr lang="en-US" sz="4800" dirty="0"/>
              <a:t>x=1*100 +  x ;</a:t>
            </a:r>
            <a:r>
              <a:rPr lang="he-IL" sz="2400" dirty="0"/>
              <a:t>האיבר השלישי ספרת המאות </a:t>
            </a:r>
          </a:p>
        </p:txBody>
      </p:sp>
      <p:sp>
        <p:nvSpPr>
          <p:cNvPr id="15" name="מלבן: פינות מעוגלות 14">
            <a:extLst>
              <a:ext uri="{FF2B5EF4-FFF2-40B4-BE49-F238E27FC236}">
                <a16:creationId xmlns:a16="http://schemas.microsoft.com/office/drawing/2014/main" id="{45B12DFB-7931-4A50-887C-B1FF6D04CB69}"/>
              </a:ext>
            </a:extLst>
          </p:cNvPr>
          <p:cNvSpPr/>
          <p:nvPr/>
        </p:nvSpPr>
        <p:spPr>
          <a:xfrm>
            <a:off x="1092200" y="1819666"/>
            <a:ext cx="1600200" cy="1298873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 anchor="t" anchorCtr="0"/>
          <a:lstStyle/>
          <a:p>
            <a:pPr algn="ctr"/>
            <a:r>
              <a:rPr lang="en-US" sz="2800" b="1" dirty="0"/>
              <a:t>X         </a:t>
            </a:r>
            <a:endParaRPr lang="he-IL" sz="2800" b="1" dirty="0"/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89569F79-86F0-43B2-A27F-2968BD481F54}"/>
              </a:ext>
            </a:extLst>
          </p:cNvPr>
          <p:cNvSpPr/>
          <p:nvPr/>
        </p:nvSpPr>
        <p:spPr>
          <a:xfrm>
            <a:off x="1869408" y="2144662"/>
            <a:ext cx="798747" cy="77930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1" anchor="t" anchorCtr="0"/>
          <a:lstStyle/>
          <a:p>
            <a:pPr algn="ctr"/>
            <a:r>
              <a:rPr lang="en-US" sz="2800" b="1" dirty="0"/>
              <a:t>  0  </a:t>
            </a:r>
            <a:endParaRPr lang="he-IL" sz="2800" b="1" dirty="0"/>
          </a:p>
        </p:txBody>
      </p:sp>
      <p:sp>
        <p:nvSpPr>
          <p:cNvPr id="17" name="מלבן: פינות מעוגלות 16">
            <a:extLst>
              <a:ext uri="{FF2B5EF4-FFF2-40B4-BE49-F238E27FC236}">
                <a16:creationId xmlns:a16="http://schemas.microsoft.com/office/drawing/2014/main" id="{380C086C-523F-445D-9B6D-58A3DDF988DA}"/>
              </a:ext>
            </a:extLst>
          </p:cNvPr>
          <p:cNvSpPr/>
          <p:nvPr/>
        </p:nvSpPr>
        <p:spPr>
          <a:xfrm>
            <a:off x="1883758" y="2079452"/>
            <a:ext cx="798747" cy="77930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1" anchor="t" anchorCtr="0"/>
          <a:lstStyle/>
          <a:p>
            <a:pPr algn="ctr"/>
            <a:r>
              <a:rPr lang="en-US" sz="2800" b="1" dirty="0"/>
              <a:t>  6  </a:t>
            </a:r>
            <a:endParaRPr lang="he-IL" sz="2800" b="1" dirty="0"/>
          </a:p>
        </p:txBody>
      </p:sp>
      <p:sp>
        <p:nvSpPr>
          <p:cNvPr id="18" name="מלבן: פינות מעוגלות 17">
            <a:extLst>
              <a:ext uri="{FF2B5EF4-FFF2-40B4-BE49-F238E27FC236}">
                <a16:creationId xmlns:a16="http://schemas.microsoft.com/office/drawing/2014/main" id="{A49E4162-5A51-4542-A4F0-1C3B52920195}"/>
              </a:ext>
            </a:extLst>
          </p:cNvPr>
          <p:cNvSpPr/>
          <p:nvPr/>
        </p:nvSpPr>
        <p:spPr>
          <a:xfrm>
            <a:off x="1878713" y="2046876"/>
            <a:ext cx="798747" cy="77930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1" anchor="t" anchorCtr="0"/>
          <a:lstStyle/>
          <a:p>
            <a:pPr algn="ctr"/>
            <a:r>
              <a:rPr lang="en-US" sz="2800" b="1" dirty="0"/>
              <a:t> 96  </a:t>
            </a:r>
            <a:endParaRPr lang="he-IL" sz="2800" b="1" dirty="0"/>
          </a:p>
        </p:txBody>
      </p:sp>
      <p:sp>
        <p:nvSpPr>
          <p:cNvPr id="19" name="מלבן: פינות מעוגלות 18">
            <a:extLst>
              <a:ext uri="{FF2B5EF4-FFF2-40B4-BE49-F238E27FC236}">
                <a16:creationId xmlns:a16="http://schemas.microsoft.com/office/drawing/2014/main" id="{FFD82C20-8FE5-439E-A1E7-93ED9801F128}"/>
              </a:ext>
            </a:extLst>
          </p:cNvPr>
          <p:cNvSpPr/>
          <p:nvPr/>
        </p:nvSpPr>
        <p:spPr>
          <a:xfrm>
            <a:off x="1863773" y="2045709"/>
            <a:ext cx="798747" cy="779301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1" anchor="t" anchorCtr="0"/>
          <a:lstStyle/>
          <a:p>
            <a:pPr algn="ctr"/>
            <a:r>
              <a:rPr lang="en-US" sz="2800" b="1" dirty="0"/>
              <a:t>196  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2406117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C276D890-39E6-47AB-B7DE-DCE45A1D0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א. הפעולה </a:t>
            </a:r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EB593094-AF93-4C70-84DD-05AA5B2D2625}"/>
              </a:ext>
            </a:extLst>
          </p:cNvPr>
          <p:cNvSpPr/>
          <p:nvPr/>
        </p:nvSpPr>
        <p:spPr>
          <a:xfrm>
            <a:off x="0" y="1120234"/>
            <a:ext cx="8432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ToNumber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(Queue&lt;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&gt; q)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x = 0; </a:t>
            </a:r>
            <a:r>
              <a:rPr lang="en-US" sz="2400" dirty="0">
                <a:solidFill>
                  <a:srgbClr val="008000"/>
                </a:solidFill>
                <a:latin typeface="Consolas" panose="020B0609020204030204" pitchFamily="49" charset="0"/>
              </a:rPr>
              <a:t>//</a:t>
            </a:r>
            <a:r>
              <a:rPr lang="he-IL" sz="2400" dirty="0">
                <a:solidFill>
                  <a:srgbClr val="008000"/>
                </a:solidFill>
                <a:latin typeface="Consolas" panose="020B0609020204030204" pitchFamily="49" charset="0"/>
              </a:rPr>
              <a:t>המספר </a:t>
            </a:r>
            <a:endParaRPr lang="he-IL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d= 1; </a:t>
            </a:r>
            <a:r>
              <a:rPr lang="en-US" sz="2400" dirty="0">
                <a:solidFill>
                  <a:srgbClr val="008000"/>
                </a:solidFill>
                <a:latin typeface="Consolas" panose="020B0609020204030204" pitchFamily="49" charset="0"/>
              </a:rPr>
              <a:t>// </a:t>
            </a:r>
            <a:r>
              <a:rPr lang="he-IL" sz="2400" dirty="0">
                <a:solidFill>
                  <a:srgbClr val="008000"/>
                </a:solidFill>
                <a:latin typeface="Consolas" panose="020B0609020204030204" pitchFamily="49" charset="0"/>
              </a:rPr>
              <a:t>מיקום עשרוני של הסיפרה </a:t>
            </a:r>
            <a:endParaRPr lang="he-IL" sz="24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(!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q.IsEmpty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())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} 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x =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q.Remove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() * d + x;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d = d * 10;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{ 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x;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{</a:t>
            </a:r>
            <a:endParaRPr lang="he-IL" sz="2400" dirty="0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76DA2241-7124-4912-8361-55994B5E6300}"/>
              </a:ext>
            </a:extLst>
          </p:cNvPr>
          <p:cNvSpPr/>
          <p:nvPr/>
        </p:nvSpPr>
        <p:spPr>
          <a:xfrm>
            <a:off x="482600" y="5275218"/>
            <a:ext cx="7709836" cy="98821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חובה להשתמש בשם  הפעולה ושמות המשתנים כפי שהוגדרו בשאלה !!!!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98CB24B1-3341-4CCF-96F6-F557F4239FB3}"/>
              </a:ext>
            </a:extLst>
          </p:cNvPr>
          <p:cNvSpPr txBox="1"/>
          <p:nvPr/>
        </p:nvSpPr>
        <p:spPr>
          <a:xfrm>
            <a:off x="5591266" y="2631096"/>
            <a:ext cx="3288517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dirty="0"/>
              <a:t>x=     *1+x </a:t>
            </a:r>
          </a:p>
        </p:txBody>
      </p:sp>
      <p:sp>
        <p:nvSpPr>
          <p:cNvPr id="2" name="מלבן 1">
            <a:extLst>
              <a:ext uri="{FF2B5EF4-FFF2-40B4-BE49-F238E27FC236}">
                <a16:creationId xmlns:a16="http://schemas.microsoft.com/office/drawing/2014/main" id="{D90AFAF3-5CFF-4083-94A8-6EAA2E12AEF2}"/>
              </a:ext>
            </a:extLst>
          </p:cNvPr>
          <p:cNvSpPr/>
          <p:nvPr/>
        </p:nvSpPr>
        <p:spPr>
          <a:xfrm>
            <a:off x="5773622" y="3412943"/>
            <a:ext cx="42611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0"/>
            <a:r>
              <a:rPr lang="en-US" sz="4800" dirty="0"/>
              <a:t>X=    *10 + x;   </a:t>
            </a:r>
          </a:p>
        </p:txBody>
      </p:sp>
      <p:sp>
        <p:nvSpPr>
          <p:cNvPr id="7" name="מלבן 6">
            <a:extLst>
              <a:ext uri="{FF2B5EF4-FFF2-40B4-BE49-F238E27FC236}">
                <a16:creationId xmlns:a16="http://schemas.microsoft.com/office/drawing/2014/main" id="{28865D18-DB6D-4066-8F35-F3BFB6DAAF84}"/>
              </a:ext>
            </a:extLst>
          </p:cNvPr>
          <p:cNvSpPr/>
          <p:nvPr/>
        </p:nvSpPr>
        <p:spPr>
          <a:xfrm>
            <a:off x="5796045" y="4211593"/>
            <a:ext cx="408958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rtl="0"/>
            <a:r>
              <a:rPr lang="en-US" sz="4800" dirty="0"/>
              <a:t>X=    *100 +  x</a:t>
            </a:r>
            <a:endParaRPr lang="he-IL" sz="4800" dirty="0"/>
          </a:p>
        </p:txBody>
      </p:sp>
      <p:grpSp>
        <p:nvGrpSpPr>
          <p:cNvPr id="8" name="קבוצה 7">
            <a:extLst>
              <a:ext uri="{FF2B5EF4-FFF2-40B4-BE49-F238E27FC236}">
                <a16:creationId xmlns:a16="http://schemas.microsoft.com/office/drawing/2014/main" id="{2B156DF4-E7F5-4E71-92DD-3DAFFDC5C723}"/>
              </a:ext>
            </a:extLst>
          </p:cNvPr>
          <p:cNvGrpSpPr/>
          <p:nvPr/>
        </p:nvGrpSpPr>
        <p:grpSpPr>
          <a:xfrm>
            <a:off x="8395912" y="-7397"/>
            <a:ext cx="1804004" cy="1813769"/>
            <a:chOff x="8722545" y="2128445"/>
            <a:chExt cx="2295859" cy="1221361"/>
          </a:xfrm>
        </p:grpSpPr>
        <p:sp>
          <p:nvSpPr>
            <p:cNvPr id="9" name="תרשים זרימה: חילוץ 8">
              <a:extLst>
                <a:ext uri="{FF2B5EF4-FFF2-40B4-BE49-F238E27FC236}">
                  <a16:creationId xmlns:a16="http://schemas.microsoft.com/office/drawing/2014/main" id="{3354E6C6-7F2E-42AF-8500-C00DFED1F193}"/>
                </a:ext>
              </a:extLst>
            </p:cNvPr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10" name="קבוצה 9">
              <a:extLst>
                <a:ext uri="{FF2B5EF4-FFF2-40B4-BE49-F238E27FC236}">
                  <a16:creationId xmlns:a16="http://schemas.microsoft.com/office/drawing/2014/main" id="{BDFC92D8-F1C5-4CC8-9EF3-B23693F6652E}"/>
                </a:ext>
              </a:extLst>
            </p:cNvPr>
            <p:cNvGrpSpPr/>
            <p:nvPr/>
          </p:nvGrpSpPr>
          <p:grpSpPr>
            <a:xfrm>
              <a:off x="8722545" y="2128445"/>
              <a:ext cx="2295859" cy="1128358"/>
              <a:chOff x="8634161" y="1078040"/>
              <a:chExt cx="2295859" cy="1128358"/>
            </a:xfrm>
          </p:grpSpPr>
          <p:cxnSp>
            <p:nvCxnSpPr>
              <p:cNvPr id="11" name="מחבר ישר 10">
                <a:extLst>
                  <a:ext uri="{FF2B5EF4-FFF2-40B4-BE49-F238E27FC236}">
                    <a16:creationId xmlns:a16="http://schemas.microsoft.com/office/drawing/2014/main" id="{CADC2167-C41C-4ABB-B88B-431B5A4EAB9F}"/>
                  </a:ext>
                </a:extLst>
              </p:cNvPr>
              <p:cNvCxnSpPr/>
              <p:nvPr/>
            </p:nvCxnSpPr>
            <p:spPr>
              <a:xfrm flipH="1">
                <a:off x="8634161" y="2166466"/>
                <a:ext cx="2277725" cy="399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מחבר ישר 11">
                <a:extLst>
                  <a:ext uri="{FF2B5EF4-FFF2-40B4-BE49-F238E27FC236}">
                    <a16:creationId xmlns:a16="http://schemas.microsoft.com/office/drawing/2014/main" id="{0995E9D7-3B6D-455C-A019-72079036F319}"/>
                  </a:ext>
                </a:extLst>
              </p:cNvPr>
              <p:cNvCxnSpPr/>
              <p:nvPr/>
            </p:nvCxnSpPr>
            <p:spPr>
              <a:xfrm flipH="1">
                <a:off x="8652296" y="1612394"/>
                <a:ext cx="2277724" cy="1996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3" name="אליפסה 12">
                <a:extLst>
                  <a:ext uri="{FF2B5EF4-FFF2-40B4-BE49-F238E27FC236}">
                    <a16:creationId xmlns:a16="http://schemas.microsoft.com/office/drawing/2014/main" id="{FEF866E8-3503-42CD-A348-EED276D51A79}"/>
                  </a:ext>
                </a:extLst>
              </p:cNvPr>
              <p:cNvSpPr/>
              <p:nvPr/>
            </p:nvSpPr>
            <p:spPr>
              <a:xfrm>
                <a:off x="9673801" y="1078040"/>
                <a:ext cx="1256219" cy="423881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</a:t>
                </a:r>
                <a:endParaRPr lang="he-IL" dirty="0"/>
              </a:p>
            </p:txBody>
          </p:sp>
          <p:cxnSp>
            <p:nvCxnSpPr>
              <p:cNvPr id="14" name="מחבר חץ ישר 13">
                <a:extLst>
                  <a:ext uri="{FF2B5EF4-FFF2-40B4-BE49-F238E27FC236}">
                    <a16:creationId xmlns:a16="http://schemas.microsoft.com/office/drawing/2014/main" id="{D59DD79C-E2D0-437E-83E1-501E845D7D55}"/>
                  </a:ext>
                </a:extLst>
              </p:cNvPr>
              <p:cNvCxnSpPr/>
              <p:nvPr/>
            </p:nvCxnSpPr>
            <p:spPr>
              <a:xfrm flipH="1">
                <a:off x="9565175" y="1353586"/>
                <a:ext cx="278274" cy="202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5" name="מלבן 14">
            <a:extLst>
              <a:ext uri="{FF2B5EF4-FFF2-40B4-BE49-F238E27FC236}">
                <a16:creationId xmlns:a16="http://schemas.microsoft.com/office/drawing/2014/main" id="{57DE6185-C823-4765-B8C1-74A75032F298}"/>
              </a:ext>
            </a:extLst>
          </p:cNvPr>
          <p:cNvSpPr/>
          <p:nvPr/>
        </p:nvSpPr>
        <p:spPr>
          <a:xfrm>
            <a:off x="8587933" y="948838"/>
            <a:ext cx="468052" cy="648465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400" dirty="0"/>
              <a:t>6</a:t>
            </a:r>
            <a:endParaRPr lang="he-IL" sz="2400" dirty="0"/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00C36A1E-BA80-46EC-815D-53D64D72B3C6}"/>
              </a:ext>
            </a:extLst>
          </p:cNvPr>
          <p:cNvSpPr/>
          <p:nvPr/>
        </p:nvSpPr>
        <p:spPr>
          <a:xfrm>
            <a:off x="9134109" y="923416"/>
            <a:ext cx="379195" cy="69931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400" dirty="0"/>
              <a:t>9</a:t>
            </a:r>
            <a:endParaRPr lang="he-IL" sz="2400" dirty="0"/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1D408E99-7492-46D2-8FDE-426AB8852389}"/>
              </a:ext>
            </a:extLst>
          </p:cNvPr>
          <p:cNvSpPr/>
          <p:nvPr/>
        </p:nvSpPr>
        <p:spPr>
          <a:xfrm>
            <a:off x="9591428" y="949417"/>
            <a:ext cx="379195" cy="669168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400" dirty="0"/>
              <a:t>1</a:t>
            </a:r>
            <a:endParaRPr lang="he-IL" sz="2400" dirty="0"/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D8B9A4DE-F075-4943-9E36-CA5B89D4DE0F}"/>
              </a:ext>
            </a:extLst>
          </p:cNvPr>
          <p:cNvSpPr/>
          <p:nvPr/>
        </p:nvSpPr>
        <p:spPr>
          <a:xfrm>
            <a:off x="5367428" y="2752058"/>
            <a:ext cx="764350" cy="72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4800" b="1" dirty="0"/>
              <a:t>6</a:t>
            </a:r>
            <a:endParaRPr lang="he-IL" sz="4800" b="1" dirty="0"/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9252348B-A16F-4C76-A4BB-DEF779C89BF8}"/>
              </a:ext>
            </a:extLst>
          </p:cNvPr>
          <p:cNvSpPr/>
          <p:nvPr/>
        </p:nvSpPr>
        <p:spPr>
          <a:xfrm>
            <a:off x="5235075" y="3523290"/>
            <a:ext cx="1095643" cy="72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4800" b="1" dirty="0"/>
              <a:t>96</a:t>
            </a:r>
            <a:endParaRPr lang="he-IL" sz="4800" b="1" dirty="0"/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F83305E5-3CF9-4378-98A8-7102E2D9EA27}"/>
              </a:ext>
            </a:extLst>
          </p:cNvPr>
          <p:cNvSpPr/>
          <p:nvPr/>
        </p:nvSpPr>
        <p:spPr>
          <a:xfrm>
            <a:off x="5072772" y="4365683"/>
            <a:ext cx="1257946" cy="72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4800" b="1" dirty="0"/>
              <a:t>196</a:t>
            </a:r>
            <a:endParaRPr lang="he-IL" sz="4800" b="1" dirty="0"/>
          </a:p>
        </p:txBody>
      </p:sp>
    </p:spTree>
    <p:extLst>
      <p:ext uri="{BB962C8B-B14F-4D97-AF65-F5344CB8AC3E}">
        <p14:creationId xmlns:p14="http://schemas.microsoft.com/office/powerpoint/2010/main" val="1178631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1.85185E-6 L -0.14675 0.2675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44" y="13380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1.85185E-6 L -0.18502 0.3738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58" y="18681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54167E-6 1.48148E-6 L -0.22994 0.47986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97" y="23981"/>
                                    </p:animMotion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2" grpId="0"/>
      <p:bldP spid="7" grpId="0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9" grpId="0" animBg="1"/>
      <p:bldP spid="2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7">
            <a:extLst>
              <a:ext uri="{FF2B5EF4-FFF2-40B4-BE49-F238E27FC236}">
                <a16:creationId xmlns:a16="http://schemas.microsoft.com/office/drawing/2014/main" id="{FA299B74-4899-42E8-A4AA-AF4B72C3F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חלק ב של השאלה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CED9733-0A36-407F-9494-8B8D744E459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/>
              <a:t>טקסט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AE75ED-AA8B-4A33-A28F-0A9982630A9E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23D0EF2-D682-4EA2-BF58-1A1C04EAB44D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3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542" y="1370334"/>
            <a:ext cx="8040107" cy="4443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319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78CDCE4-55C2-40C2-BBF3-F1E3B9CB8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7797" y="48051"/>
            <a:ext cx="9802368" cy="720000"/>
          </a:xfrm>
        </p:spPr>
        <p:txBody>
          <a:bodyPr/>
          <a:lstStyle/>
          <a:p>
            <a:r>
              <a:rPr lang="he-IL" dirty="0"/>
              <a:t>תזכורת</a:t>
            </a:r>
            <a:r>
              <a:rPr lang="en-US" dirty="0"/>
              <a:t>-</a:t>
            </a:r>
            <a:r>
              <a:rPr lang="he-IL" dirty="0"/>
              <a:t> שילוב מבני נתונים  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8F47C326-093E-452A-854B-59AE009E50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63182" y="690316"/>
            <a:ext cx="6640762" cy="2274935"/>
          </a:xfrm>
        </p:spPr>
        <p:txBody>
          <a:bodyPr>
            <a:normAutofit/>
          </a:bodyPr>
          <a:lstStyle/>
          <a:p>
            <a:pPr marL="96848" indent="0">
              <a:buNone/>
            </a:pPr>
            <a:r>
              <a:rPr lang="he-IL" dirty="0"/>
              <a:t> התור הוא  מטיפוס </a:t>
            </a:r>
            <a:r>
              <a:rPr lang="en-US" dirty="0"/>
              <a:t>Queue&lt;int&gt; </a:t>
            </a:r>
            <a:endParaRPr lang="he-IL" dirty="0"/>
          </a:p>
          <a:p>
            <a:pPr marL="96848" indent="0">
              <a:buNone/>
            </a:pPr>
            <a:r>
              <a:rPr lang="he-IL" dirty="0"/>
              <a:t>חולייה המכילה  תור היא  </a:t>
            </a:r>
            <a:r>
              <a:rPr lang="en-US" b="1" dirty="0"/>
              <a:t>Node &lt;Queue&lt;int&gt;&gt;</a:t>
            </a:r>
            <a:endParaRPr lang="he-IL" b="1" dirty="0">
              <a:solidFill>
                <a:schemeClr val="accent2">
                  <a:lumMod val="75000"/>
                </a:schemeClr>
              </a:solidFill>
            </a:endParaRPr>
          </a:p>
          <a:p>
            <a:pPr marL="96848" indent="0">
              <a:buNone/>
            </a:pPr>
            <a:endParaRPr lang="en-US" b="1" dirty="0"/>
          </a:p>
          <a:p>
            <a:pPr marL="96848" indent="0">
              <a:buNone/>
            </a:pPr>
            <a:r>
              <a:rPr lang="he-IL" b="1" dirty="0"/>
              <a:t>נקבע על פי טיפוס הנתונים הנשמר ב </a:t>
            </a:r>
            <a:r>
              <a:rPr lang="he-IL" dirty="0"/>
              <a:t> </a:t>
            </a:r>
            <a:r>
              <a:rPr lang="en-US" b="1" dirty="0"/>
              <a:t>value</a:t>
            </a:r>
            <a:r>
              <a:rPr lang="he-IL" b="1" dirty="0"/>
              <a:t> של </a:t>
            </a:r>
            <a:r>
              <a:rPr lang="he-IL" b="1" dirty="0" err="1"/>
              <a:t>החוליה</a:t>
            </a:r>
            <a:r>
              <a:rPr lang="he-IL" b="1" dirty="0"/>
              <a:t>.  במקרה זה :  </a:t>
            </a:r>
            <a:r>
              <a:rPr lang="he-IL" dirty="0"/>
              <a:t>  הפניה לתור . </a:t>
            </a:r>
          </a:p>
          <a:p>
            <a:pPr marL="96848" indent="0">
              <a:buNone/>
            </a:pPr>
            <a:endParaRPr lang="he-IL" dirty="0"/>
          </a:p>
        </p:txBody>
      </p:sp>
      <p:grpSp>
        <p:nvGrpSpPr>
          <p:cNvPr id="5" name="קבוצה 4">
            <a:extLst>
              <a:ext uri="{FF2B5EF4-FFF2-40B4-BE49-F238E27FC236}">
                <a16:creationId xmlns:a16="http://schemas.microsoft.com/office/drawing/2014/main" id="{725729E8-9E2B-4459-B6B9-83CD16D5FB1D}"/>
              </a:ext>
            </a:extLst>
          </p:cNvPr>
          <p:cNvGrpSpPr/>
          <p:nvPr/>
        </p:nvGrpSpPr>
        <p:grpSpPr>
          <a:xfrm>
            <a:off x="719324" y="1007005"/>
            <a:ext cx="4192132" cy="1143327"/>
            <a:chOff x="1199859" y="4552189"/>
            <a:chExt cx="4192132" cy="1143327"/>
          </a:xfrm>
        </p:grpSpPr>
        <p:grpSp>
          <p:nvGrpSpPr>
            <p:cNvPr id="11" name="קבוצה 10">
              <a:extLst>
                <a:ext uri="{FF2B5EF4-FFF2-40B4-BE49-F238E27FC236}">
                  <a16:creationId xmlns:a16="http://schemas.microsoft.com/office/drawing/2014/main" id="{19BF1A9D-D436-4006-8DAC-8168972D1B13}"/>
                </a:ext>
              </a:extLst>
            </p:cNvPr>
            <p:cNvGrpSpPr/>
            <p:nvPr/>
          </p:nvGrpSpPr>
          <p:grpSpPr>
            <a:xfrm>
              <a:off x="1199859" y="4552189"/>
              <a:ext cx="4192132" cy="733299"/>
              <a:chOff x="43455" y="1862237"/>
              <a:chExt cx="3693940" cy="733299"/>
            </a:xfrm>
          </p:grpSpPr>
          <p:grpSp>
            <p:nvGrpSpPr>
              <p:cNvPr id="13" name="קבוצה 12">
                <a:extLst>
                  <a:ext uri="{FF2B5EF4-FFF2-40B4-BE49-F238E27FC236}">
                    <a16:creationId xmlns:a16="http://schemas.microsoft.com/office/drawing/2014/main" id="{2F8EE444-D229-4495-9CF1-9D4D8662CB28}"/>
                  </a:ext>
                </a:extLst>
              </p:cNvPr>
              <p:cNvGrpSpPr/>
              <p:nvPr>
                <p:custDataLst>
                  <p:custData r:id="rId1"/>
                </p:custDataLst>
              </p:nvPr>
            </p:nvGrpSpPr>
            <p:grpSpPr>
              <a:xfrm>
                <a:off x="1789168" y="1862237"/>
                <a:ext cx="1948227" cy="733299"/>
                <a:chOff x="0" y="0"/>
                <a:chExt cx="854820" cy="401320"/>
              </a:xfrm>
            </p:grpSpPr>
            <p:sp>
              <p:nvSpPr>
                <p:cNvPr id="16" name="מלבן מעוגל 10">
                  <a:extLst>
                    <a:ext uri="{FF2B5EF4-FFF2-40B4-BE49-F238E27FC236}">
                      <a16:creationId xmlns:a16="http://schemas.microsoft.com/office/drawing/2014/main" id="{250C7D92-0691-4C48-AFC2-00C63FB22E2A}"/>
                    </a:ext>
                  </a:extLst>
                </p:cNvPr>
                <p:cNvSpPr/>
                <p:nvPr/>
              </p:nvSpPr>
              <p:spPr>
                <a:xfrm>
                  <a:off x="0" y="0"/>
                  <a:ext cx="854820" cy="401320"/>
                </a:xfrm>
                <a:prstGeom prst="round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he-IL"/>
                </a:p>
              </p:txBody>
            </p:sp>
            <p:sp>
              <p:nvSpPr>
                <p:cNvPr id="17" name="מלבן 16">
                  <a:extLst>
                    <a:ext uri="{FF2B5EF4-FFF2-40B4-BE49-F238E27FC236}">
                      <a16:creationId xmlns:a16="http://schemas.microsoft.com/office/drawing/2014/main" id="{20D70FB3-386D-4706-A3DC-99C3266C3C3F}"/>
                    </a:ext>
                  </a:extLst>
                </p:cNvPr>
                <p:cNvSpPr/>
                <p:nvPr/>
              </p:nvSpPr>
              <p:spPr>
                <a:xfrm>
                  <a:off x="21967" y="185245"/>
                  <a:ext cx="327025" cy="176508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108000" tIns="0" rIns="0" bIns="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endParaRPr lang="en-US" sz="24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8" name="מלבן 17">
                  <a:extLst>
                    <a:ext uri="{FF2B5EF4-FFF2-40B4-BE49-F238E27FC236}">
                      <a16:creationId xmlns:a16="http://schemas.microsoft.com/office/drawing/2014/main" id="{18ED48AF-7E26-4655-87D6-F3C11562CE52}"/>
                    </a:ext>
                  </a:extLst>
                </p:cNvPr>
                <p:cNvSpPr/>
                <p:nvPr/>
              </p:nvSpPr>
              <p:spPr>
                <a:xfrm>
                  <a:off x="43356" y="41136"/>
                  <a:ext cx="327025" cy="140167"/>
                </a:xfrm>
                <a:prstGeom prst="rect">
                  <a:avLst/>
                </a:prstGeom>
                <a:ln>
                  <a:noFill/>
                </a:ln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rtl="1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2400" dirty="0">
                      <a:effectLst/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value</a:t>
                  </a:r>
                </a:p>
              </p:txBody>
            </p:sp>
            <p:sp>
              <p:nvSpPr>
                <p:cNvPr id="19" name="מלבן 18">
                  <a:extLst>
                    <a:ext uri="{FF2B5EF4-FFF2-40B4-BE49-F238E27FC236}">
                      <a16:creationId xmlns:a16="http://schemas.microsoft.com/office/drawing/2014/main" id="{8C4FEE5B-0A2D-44E0-963C-B5184808990C}"/>
                    </a:ext>
                  </a:extLst>
                </p:cNvPr>
                <p:cNvSpPr/>
                <p:nvPr/>
              </p:nvSpPr>
              <p:spPr>
                <a:xfrm>
                  <a:off x="445376" y="23714"/>
                  <a:ext cx="346710" cy="149707"/>
                </a:xfrm>
                <a:prstGeom prst="rect">
                  <a:avLst/>
                </a:prstGeom>
                <a:solidFill>
                  <a:sysClr val="window" lastClr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ot="0" spcFirstLastPara="0" vert="horz" wrap="square" lIns="0" tIns="0" rIns="0" bIns="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 rtl="1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2400" dirty="0">
                      <a:solidFill>
                        <a:schemeClr val="dk1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next</a:t>
                  </a:r>
                </a:p>
              </p:txBody>
            </p:sp>
            <p:sp>
              <p:nvSpPr>
                <p:cNvPr id="20" name="מלבן 19">
                  <a:extLst>
                    <a:ext uri="{FF2B5EF4-FFF2-40B4-BE49-F238E27FC236}">
                      <a16:creationId xmlns:a16="http://schemas.microsoft.com/office/drawing/2014/main" id="{F59ECBA0-78E2-4989-8564-F0959F4B02CA}"/>
                    </a:ext>
                  </a:extLst>
                </p:cNvPr>
                <p:cNvSpPr/>
                <p:nvPr/>
              </p:nvSpPr>
              <p:spPr>
                <a:xfrm>
                  <a:off x="445376" y="173421"/>
                  <a:ext cx="409444" cy="188595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1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ct val="107000"/>
                    </a:lnSpc>
                    <a:spcAft>
                      <a:spcPts val="800"/>
                    </a:spcAft>
                  </a:pPr>
                  <a:r>
                    <a:rPr lang="en-US" sz="2400" b="1" dirty="0">
                      <a:solidFill>
                        <a:schemeClr val="lt1"/>
                      </a:solidFill>
                      <a:ea typeface="Calibri" panose="020F0502020204030204" pitchFamily="34" charset="0"/>
                      <a:cs typeface="Arial" panose="020B0604020202020204" pitchFamily="34" charset="0"/>
                    </a:rPr>
                    <a:t>null</a:t>
                  </a:r>
                </a:p>
              </p:txBody>
            </p:sp>
          </p:grpSp>
          <p:sp>
            <p:nvSpPr>
              <p:cNvPr id="14" name="אליפסה 13">
                <a:extLst>
                  <a:ext uri="{FF2B5EF4-FFF2-40B4-BE49-F238E27FC236}">
                    <a16:creationId xmlns:a16="http://schemas.microsoft.com/office/drawing/2014/main" id="{F9D259B9-3100-416B-A0CA-53A9D6B0E111}"/>
                  </a:ext>
                </a:extLst>
              </p:cNvPr>
              <p:cNvSpPr/>
              <p:nvPr/>
            </p:nvSpPr>
            <p:spPr>
              <a:xfrm>
                <a:off x="43455" y="1905883"/>
                <a:ext cx="1429217" cy="585838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sz="2400" b="1" dirty="0" err="1">
                    <a:solidFill>
                      <a:schemeClr val="tx1"/>
                    </a:solidFill>
                  </a:rPr>
                  <a:t>lst</a:t>
                </a:r>
                <a:endParaRPr lang="he-IL" sz="2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5" name="מחבר חץ ישר 14">
                <a:extLst>
                  <a:ext uri="{FF2B5EF4-FFF2-40B4-BE49-F238E27FC236}">
                    <a16:creationId xmlns:a16="http://schemas.microsoft.com/office/drawing/2014/main" id="{872AEC7D-D05F-428E-98DB-B70B29B3974D}"/>
                  </a:ext>
                </a:extLst>
              </p:cNvPr>
              <p:cNvCxnSpPr>
                <a:cxnSpLocks/>
                <a:stCxn id="14" idx="6"/>
                <a:endCxn id="16" idx="1"/>
              </p:cNvCxnSpPr>
              <p:nvPr/>
            </p:nvCxnSpPr>
            <p:spPr>
              <a:xfrm>
                <a:off x="1472672" y="2198802"/>
                <a:ext cx="316496" cy="30085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7" name="מחבר חץ ישר 6">
              <a:extLst>
                <a:ext uri="{FF2B5EF4-FFF2-40B4-BE49-F238E27FC236}">
                  <a16:creationId xmlns:a16="http://schemas.microsoft.com/office/drawing/2014/main" id="{A2D39773-4EC7-4A34-9DF3-86666A2195BB}"/>
                </a:ext>
              </a:extLst>
            </p:cNvPr>
            <p:cNvCxnSpPr>
              <a:cxnSpLocks/>
            </p:cNvCxnSpPr>
            <p:nvPr/>
          </p:nvCxnSpPr>
          <p:spPr>
            <a:xfrm>
              <a:off x="3586816" y="5051604"/>
              <a:ext cx="32167" cy="64391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21" name="קבוצה 20">
            <a:extLst>
              <a:ext uri="{FF2B5EF4-FFF2-40B4-BE49-F238E27FC236}">
                <a16:creationId xmlns:a16="http://schemas.microsoft.com/office/drawing/2014/main" id="{56D247A3-C38C-480B-9FFE-552D018A7EF7}"/>
              </a:ext>
            </a:extLst>
          </p:cNvPr>
          <p:cNvGrpSpPr/>
          <p:nvPr/>
        </p:nvGrpSpPr>
        <p:grpSpPr>
          <a:xfrm>
            <a:off x="2341296" y="2144125"/>
            <a:ext cx="1384019" cy="616880"/>
            <a:chOff x="8740680" y="2662799"/>
            <a:chExt cx="2322346" cy="687007"/>
          </a:xfrm>
        </p:grpSpPr>
        <p:sp>
          <p:nvSpPr>
            <p:cNvPr id="22" name="תרשים זרימה: חילוץ 21">
              <a:extLst>
                <a:ext uri="{FF2B5EF4-FFF2-40B4-BE49-F238E27FC236}">
                  <a16:creationId xmlns:a16="http://schemas.microsoft.com/office/drawing/2014/main" id="{740A5657-4D99-4348-A071-2D6A726CE2F0}"/>
                </a:ext>
              </a:extLst>
            </p:cNvPr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23" name="קבוצה 22">
              <a:extLst>
                <a:ext uri="{FF2B5EF4-FFF2-40B4-BE49-F238E27FC236}">
                  <a16:creationId xmlns:a16="http://schemas.microsoft.com/office/drawing/2014/main" id="{33D2CC93-B66F-4144-9694-53CCD1F7C986}"/>
                </a:ext>
              </a:extLst>
            </p:cNvPr>
            <p:cNvGrpSpPr/>
            <p:nvPr/>
          </p:nvGrpSpPr>
          <p:grpSpPr>
            <a:xfrm>
              <a:off x="8740680" y="2662799"/>
              <a:ext cx="2322346" cy="574038"/>
              <a:chOff x="8652296" y="1612394"/>
              <a:chExt cx="2322346" cy="574038"/>
            </a:xfrm>
          </p:grpSpPr>
          <p:cxnSp>
            <p:nvCxnSpPr>
              <p:cNvPr id="24" name="מחבר ישר 23">
                <a:extLst>
                  <a:ext uri="{FF2B5EF4-FFF2-40B4-BE49-F238E27FC236}">
                    <a16:creationId xmlns:a16="http://schemas.microsoft.com/office/drawing/2014/main" id="{3E3126E8-66ED-4524-B689-2C1DE9C2C190}"/>
                  </a:ext>
                </a:extLst>
              </p:cNvPr>
              <p:cNvCxnSpPr/>
              <p:nvPr/>
            </p:nvCxnSpPr>
            <p:spPr>
              <a:xfrm flipH="1">
                <a:off x="8696917" y="2146500"/>
                <a:ext cx="2277725" cy="399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5" name="מחבר ישר 24">
                <a:extLst>
                  <a:ext uri="{FF2B5EF4-FFF2-40B4-BE49-F238E27FC236}">
                    <a16:creationId xmlns:a16="http://schemas.microsoft.com/office/drawing/2014/main" id="{0E4F01D1-4D38-4E11-99D2-5E6166B5D158}"/>
                  </a:ext>
                </a:extLst>
              </p:cNvPr>
              <p:cNvCxnSpPr/>
              <p:nvPr/>
            </p:nvCxnSpPr>
            <p:spPr>
              <a:xfrm flipH="1">
                <a:off x="8652296" y="1612394"/>
                <a:ext cx="2277724" cy="1996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</p:grpSp>
      <p:sp>
        <p:nvSpPr>
          <p:cNvPr id="28" name="מלבן 27">
            <a:extLst>
              <a:ext uri="{FF2B5EF4-FFF2-40B4-BE49-F238E27FC236}">
                <a16:creationId xmlns:a16="http://schemas.microsoft.com/office/drawing/2014/main" id="{37FDB54C-A2B2-4738-BDC5-792492EA4876}"/>
              </a:ext>
            </a:extLst>
          </p:cNvPr>
          <p:cNvSpPr/>
          <p:nvPr/>
        </p:nvSpPr>
        <p:spPr>
          <a:xfrm>
            <a:off x="2883876" y="2257062"/>
            <a:ext cx="369908" cy="329652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400" dirty="0"/>
              <a:t>6</a:t>
            </a:r>
            <a:endParaRPr lang="he-IL" sz="2400" dirty="0"/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A7F4FEFD-6747-4ED0-85F2-11657A8FB794}"/>
              </a:ext>
            </a:extLst>
          </p:cNvPr>
          <p:cNvSpPr/>
          <p:nvPr/>
        </p:nvSpPr>
        <p:spPr>
          <a:xfrm>
            <a:off x="2486781" y="2258438"/>
            <a:ext cx="369908" cy="329652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400" dirty="0"/>
              <a:t>2</a:t>
            </a:r>
            <a:endParaRPr lang="he-IL" sz="2400" dirty="0"/>
          </a:p>
        </p:txBody>
      </p:sp>
      <p:sp>
        <p:nvSpPr>
          <p:cNvPr id="31" name="תיבת טקסט 30">
            <a:extLst>
              <a:ext uri="{FF2B5EF4-FFF2-40B4-BE49-F238E27FC236}">
                <a16:creationId xmlns:a16="http://schemas.microsoft.com/office/drawing/2014/main" id="{7B390522-92EC-4519-8CC8-B1E0D2FFB65C}"/>
              </a:ext>
            </a:extLst>
          </p:cNvPr>
          <p:cNvSpPr txBox="1"/>
          <p:nvPr/>
        </p:nvSpPr>
        <p:spPr>
          <a:xfrm>
            <a:off x="4163142" y="3417008"/>
            <a:ext cx="6511275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הפקודה </a:t>
            </a:r>
            <a:r>
              <a:rPr lang="en-US" sz="2400" dirty="0"/>
              <a:t>lst.GetValue()</a:t>
            </a:r>
            <a:r>
              <a:rPr lang="he-IL" sz="2400" dirty="0"/>
              <a:t>   מחזירה את כל התור                         </a:t>
            </a:r>
          </a:p>
        </p:txBody>
      </p:sp>
      <p:sp>
        <p:nvSpPr>
          <p:cNvPr id="32" name="תיבת טקסט 31">
            <a:extLst>
              <a:ext uri="{FF2B5EF4-FFF2-40B4-BE49-F238E27FC236}">
                <a16:creationId xmlns:a16="http://schemas.microsoft.com/office/drawing/2014/main" id="{EE74A354-2F70-48A0-B0F1-2318D27F22C2}"/>
              </a:ext>
            </a:extLst>
          </p:cNvPr>
          <p:cNvSpPr txBox="1"/>
          <p:nvPr/>
        </p:nvSpPr>
        <p:spPr>
          <a:xfrm>
            <a:off x="256005" y="4312502"/>
            <a:ext cx="5171953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2400" dirty="0"/>
              <a:t>Queue&lt;int &gt;temp  = lst.GetValue() </a:t>
            </a:r>
            <a:endParaRPr lang="he-IL" sz="2400" dirty="0"/>
          </a:p>
        </p:txBody>
      </p:sp>
      <p:cxnSp>
        <p:nvCxnSpPr>
          <p:cNvPr id="34" name="מחבר חץ ישר 33">
            <a:extLst>
              <a:ext uri="{FF2B5EF4-FFF2-40B4-BE49-F238E27FC236}">
                <a16:creationId xmlns:a16="http://schemas.microsoft.com/office/drawing/2014/main" id="{4DAC7D79-17BC-48D4-8A85-495287A346F8}"/>
              </a:ext>
            </a:extLst>
          </p:cNvPr>
          <p:cNvCxnSpPr>
            <a:cxnSpLocks/>
          </p:cNvCxnSpPr>
          <p:nvPr/>
        </p:nvCxnSpPr>
        <p:spPr>
          <a:xfrm flipV="1">
            <a:off x="2367889" y="2761006"/>
            <a:ext cx="584611" cy="1628114"/>
          </a:xfrm>
          <a:prstGeom prst="straightConnector1">
            <a:avLst/>
          </a:prstGeom>
          <a:ln>
            <a:tailEnd type="stealth" w="lg" len="lg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7" name="אליפסה 36">
            <a:extLst>
              <a:ext uri="{FF2B5EF4-FFF2-40B4-BE49-F238E27FC236}">
                <a16:creationId xmlns:a16="http://schemas.microsoft.com/office/drawing/2014/main" id="{FEB4649C-9249-4C98-BB73-30DC0733EC2A}"/>
              </a:ext>
            </a:extLst>
          </p:cNvPr>
          <p:cNvSpPr/>
          <p:nvPr/>
        </p:nvSpPr>
        <p:spPr>
          <a:xfrm>
            <a:off x="0" y="881911"/>
            <a:ext cx="2952500" cy="19305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1">
              <a:spcAft>
                <a:spcPts val="0"/>
              </a:spcAft>
            </a:pPr>
            <a:r>
              <a:rPr lang="en-US" kern="1200" dirty="0">
                <a:effectLst/>
                <a:latin typeface="Varela Round" panose="00000500000000000000" pitchFamily="2" charset="-79"/>
                <a:ea typeface="Times New Roman" panose="02020603050405020304" pitchFamily="18" charset="0"/>
              </a:rPr>
              <a:t>Node&lt;Queue&lt;int&gt;&gt;</a:t>
            </a:r>
            <a:endParaRPr lang="en-US" dirty="0">
              <a:effectLst/>
              <a:latin typeface="Varela Round" panose="00000500000000000000" pitchFamily="2" charset="-79"/>
              <a:ea typeface="Times New Roman" panose="02020603050405020304" pitchFamily="18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en-US" sz="1100" dirty="0">
                <a:effectLst/>
                <a:ea typeface="Calibri" panose="020F0502020204030204" pitchFamily="34" charset="0"/>
              </a:rPr>
              <a:t> </a:t>
            </a:r>
          </a:p>
        </p:txBody>
      </p:sp>
      <p:sp>
        <p:nvSpPr>
          <p:cNvPr id="39" name="תיבת טקסט 38">
            <a:extLst>
              <a:ext uri="{FF2B5EF4-FFF2-40B4-BE49-F238E27FC236}">
                <a16:creationId xmlns:a16="http://schemas.microsoft.com/office/drawing/2014/main" id="{C5350DBE-3E84-4393-83C8-CD79C3CCE1AF}"/>
              </a:ext>
            </a:extLst>
          </p:cNvPr>
          <p:cNvSpPr txBox="1"/>
          <p:nvPr/>
        </p:nvSpPr>
        <p:spPr>
          <a:xfrm>
            <a:off x="983283" y="5284441"/>
            <a:ext cx="5430878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he-IL" sz="2000" b="1" dirty="0"/>
              <a:t>מאחר והשדה </a:t>
            </a:r>
            <a:r>
              <a:rPr lang="en-US" sz="2000" b="1" dirty="0"/>
              <a:t>value </a:t>
            </a:r>
            <a:r>
              <a:rPr lang="he-IL" sz="2000" b="1" dirty="0"/>
              <a:t>  בחוליה מכיל הפניה לתור , </a:t>
            </a:r>
          </a:p>
          <a:p>
            <a:r>
              <a:rPr lang="he-IL" sz="2000" b="1" dirty="0"/>
              <a:t>המשתנה </a:t>
            </a:r>
            <a:r>
              <a:rPr lang="en-US" sz="2000" b="1" dirty="0"/>
              <a:t>temp</a:t>
            </a:r>
            <a:r>
              <a:rPr lang="he-IL" sz="2000" b="1" dirty="0"/>
              <a:t> מקבל הפניה לאותו תור </a:t>
            </a:r>
          </a:p>
        </p:txBody>
      </p:sp>
    </p:spTree>
    <p:extLst>
      <p:ext uri="{BB962C8B-B14F-4D97-AF65-F5344CB8AC3E}">
        <p14:creationId xmlns:p14="http://schemas.microsoft.com/office/powerpoint/2010/main" val="2022200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>
            <a:extLst>
              <a:ext uri="{FF2B5EF4-FFF2-40B4-BE49-F238E27FC236}">
                <a16:creationId xmlns:a16="http://schemas.microsoft.com/office/drawing/2014/main" id="{A1531897-B6B6-4453-BFBA-96AEA2FBC1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630" y="104976"/>
            <a:ext cx="7364222" cy="2012328"/>
          </a:xfrm>
          <a:prstGeom prst="rect">
            <a:avLst/>
          </a:prstGeom>
          <a:noFill/>
        </p:spPr>
      </p:pic>
      <p:sp>
        <p:nvSpPr>
          <p:cNvPr id="2" name="כותרת 1">
            <a:extLst>
              <a:ext uri="{FF2B5EF4-FFF2-40B4-BE49-F238E27FC236}">
                <a16:creationId xmlns:a16="http://schemas.microsoft.com/office/drawing/2014/main" id="{C9CEB716-799C-41EE-A818-08EC26BE57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52083" y="104976"/>
            <a:ext cx="4348532" cy="720000"/>
          </a:xfrm>
        </p:spPr>
        <p:txBody>
          <a:bodyPr anchor="ctr">
            <a:normAutofit/>
          </a:bodyPr>
          <a:lstStyle/>
          <a:p>
            <a:r>
              <a:rPr lang="he-IL" dirty="0"/>
              <a:t>ב. תכנון 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35B27DFF-66F0-4A97-9C7E-9D47E466CB53}"/>
              </a:ext>
            </a:extLst>
          </p:cNvPr>
          <p:cNvSpPr txBox="1"/>
          <p:nvPr/>
        </p:nvSpPr>
        <p:spPr>
          <a:xfrm>
            <a:off x="1578543" y="2301802"/>
            <a:ext cx="928838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יש להחזיר מהו המספר הגדול ביותר המיוצג בתורים המוחזקים ע"י החוליות. 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B19F3E91-6595-4DB2-B348-961FEC678EB9}"/>
              </a:ext>
            </a:extLst>
          </p:cNvPr>
          <p:cNvSpPr txBox="1"/>
          <p:nvPr/>
        </p:nvSpPr>
        <p:spPr>
          <a:xfrm>
            <a:off x="1578543" y="2918501"/>
            <a:ext cx="928838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לכל חולייה -  להעביר את התור לפעולה מסעיף א – המחזירה את המספר </a:t>
            </a:r>
          </a:p>
          <a:p>
            <a:r>
              <a:rPr lang="he-IL" sz="2400" dirty="0"/>
              <a:t>                   ולשמור את הכי גבוה בכל שלב. </a:t>
            </a:r>
          </a:p>
        </p:txBody>
      </p:sp>
    </p:spTree>
    <p:extLst>
      <p:ext uri="{BB962C8B-B14F-4D97-AF65-F5344CB8AC3E}">
        <p14:creationId xmlns:p14="http://schemas.microsoft.com/office/powerpoint/2010/main" val="415569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74171" y="1298287"/>
            <a:ext cx="12105227" cy="1260000"/>
          </a:xfrm>
        </p:spPr>
        <p:txBody>
          <a:bodyPr/>
          <a:lstStyle/>
          <a:p>
            <a:r>
              <a:rPr lang="he-IL" dirty="0"/>
              <a:t> תור  3  – שאלות בגרות </a:t>
            </a: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מדעי המחשב  כיתה יא-</a:t>
            </a:r>
            <a:r>
              <a:rPr lang="he-IL" dirty="0" err="1">
                <a:sym typeface="Varela Round"/>
              </a:rPr>
              <a:t>יב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המורה: דיתה אוהב ציון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2280C11-EEDB-487A-98F6-634F6A554FCC}"/>
              </a:ext>
            </a:extLst>
          </p:cNvPr>
          <p:cNvSpPr/>
          <p:nvPr/>
        </p:nvSpPr>
        <p:spPr>
          <a:xfrm>
            <a:off x="12279398" y="634420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6F7BCA-4B13-4E9D-B292-F022F48139C2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מלאו את פרטי השיעור, המקצוע והמורה .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השיעור" , "המקצוע",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54628" y="4486270"/>
            <a:ext cx="2307772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000" b="1" dirty="0"/>
              <a:t>הגהה: לבנת חלבה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7086" y="6106103"/>
            <a:ext cx="349431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hlinkClick r:id="rId3"/>
              </a:rPr>
              <a:t>ditaohevzion@gmail.com</a:t>
            </a:r>
            <a:r>
              <a:rPr lang="en-US" sz="2000" dirty="0"/>
              <a:t> </a:t>
            </a:r>
            <a:endParaRPr lang="he-IL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FE80912E-0DD1-4084-9E3D-09C1AA2DB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הפעולה 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83D5CAE4-4F1E-43CE-9B16-CED577E2AD48}"/>
              </a:ext>
            </a:extLst>
          </p:cNvPr>
          <p:cNvSpPr/>
          <p:nvPr/>
        </p:nvSpPr>
        <p:spPr>
          <a:xfrm>
            <a:off x="0" y="875448"/>
            <a:ext cx="9028497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public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static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BigNumber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>
                <a:solidFill>
                  <a:srgbClr val="12B4BC"/>
                </a:solidFill>
                <a:latin typeface="Consolas" panose="020B0609020204030204" pitchFamily="49" charset="0"/>
              </a:rPr>
              <a:t>Node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2400" dirty="0">
                <a:solidFill>
                  <a:srgbClr val="12B4BC"/>
                </a:solidFill>
                <a:latin typeface="Consolas" panose="020B0609020204030204" pitchFamily="49" charset="0"/>
              </a:rPr>
              <a:t>Queue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&lt;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&gt;&gt;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lst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}</a:t>
            </a:r>
          </a:p>
          <a:p>
            <a:pPr algn="l" rtl="0"/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   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big = 0 // </a:t>
            </a:r>
            <a:r>
              <a:rPr lang="en-US" sz="2400" dirty="0" err="1">
                <a:solidFill>
                  <a:srgbClr val="00B050"/>
                </a:solidFill>
                <a:latin typeface="Consolas" panose="020B0609020204030204" pitchFamily="49" charset="0"/>
              </a:rPr>
              <a:t>int.MinValue</a:t>
            </a:r>
            <a:r>
              <a:rPr lang="en-US" sz="2400" dirty="0">
                <a:solidFill>
                  <a:srgbClr val="00B050"/>
                </a:solidFill>
                <a:latin typeface="Consolas" panose="020B0609020204030204" pitchFamily="49" charset="0"/>
              </a:rPr>
              <a:t>;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num;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while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lst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!=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null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)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}  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num =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ToNumber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(lst.GetValue());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if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(num &gt; big)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big = num;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lst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2400" dirty="0" err="1">
                <a:solidFill>
                  <a:srgbClr val="000000"/>
                </a:solidFill>
                <a:latin typeface="Consolas" panose="020B0609020204030204" pitchFamily="49" charset="0"/>
              </a:rPr>
              <a:t>lst.GetNext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();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{         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</a:p>
          <a:p>
            <a:pPr algn="l" rtl="0"/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2400" dirty="0">
                <a:solidFill>
                  <a:srgbClr val="0000FF"/>
                </a:solidFill>
                <a:latin typeface="Consolas" panose="020B0609020204030204" pitchFamily="49" charset="0"/>
              </a:rPr>
              <a:t>return</a:t>
            </a:r>
            <a:r>
              <a:rPr lang="en-US" sz="2400" dirty="0">
                <a:solidFill>
                  <a:srgbClr val="000000"/>
                </a:solidFill>
                <a:latin typeface="Consolas" panose="020B0609020204030204" pitchFamily="49" charset="0"/>
              </a:rPr>
              <a:t> big;</a:t>
            </a:r>
          </a:p>
          <a:p>
            <a:pPr algn="l" rtl="0"/>
            <a:r>
              <a:rPr lang="he-IL" sz="2400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  <a:endParaRPr lang="he-IL" sz="2400" dirty="0"/>
          </a:p>
        </p:txBody>
      </p:sp>
      <p:sp>
        <p:nvSpPr>
          <p:cNvPr id="6" name="מלבן 5">
            <a:extLst>
              <a:ext uri="{FF2B5EF4-FFF2-40B4-BE49-F238E27FC236}">
                <a16:creationId xmlns:a16="http://schemas.microsoft.com/office/drawing/2014/main" id="{AD89F351-4F5C-47E3-AC2C-6287AA3C3115}"/>
              </a:ext>
            </a:extLst>
          </p:cNvPr>
          <p:cNvSpPr/>
          <p:nvPr/>
        </p:nvSpPr>
        <p:spPr>
          <a:xfrm>
            <a:off x="3060833" y="5328488"/>
            <a:ext cx="5486286" cy="10946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he-IL" sz="2000" b="1" dirty="0"/>
              <a:t>חובה להשתמש בשם  הפעולה ושמות המשתנים כפי שהוגדרו בשאלה !!!!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98847433-105B-4B78-BCAF-634AF0E4BF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84270" y="1793041"/>
            <a:ext cx="6694136" cy="1431364"/>
          </a:xfrm>
          <a:prstGeom prst="rect">
            <a:avLst/>
          </a:prstGeom>
          <a:noFill/>
        </p:spPr>
      </p:pic>
      <p:sp>
        <p:nvSpPr>
          <p:cNvPr id="8" name="מלבן: פינות מעוגלות 7">
            <a:extLst>
              <a:ext uri="{FF2B5EF4-FFF2-40B4-BE49-F238E27FC236}">
                <a16:creationId xmlns:a16="http://schemas.microsoft.com/office/drawing/2014/main" id="{22A11457-E83D-4F54-9CDF-F14022CF8634}"/>
              </a:ext>
            </a:extLst>
          </p:cNvPr>
          <p:cNvSpPr/>
          <p:nvPr/>
        </p:nvSpPr>
        <p:spPr>
          <a:xfrm>
            <a:off x="6879063" y="3464405"/>
            <a:ext cx="1251828" cy="459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l"/>
            <a:r>
              <a:rPr lang="en-US" dirty="0">
                <a:solidFill>
                  <a:schemeClr val="tx1"/>
                </a:solidFill>
              </a:rPr>
              <a:t>Num: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3E20CAF2-E2FC-4368-BC78-A7D6691D9AD5}"/>
              </a:ext>
            </a:extLst>
          </p:cNvPr>
          <p:cNvSpPr/>
          <p:nvPr/>
        </p:nvSpPr>
        <p:spPr>
          <a:xfrm>
            <a:off x="6824311" y="4035270"/>
            <a:ext cx="1251828" cy="45960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l"/>
            <a:r>
              <a:rPr lang="en-US" dirty="0"/>
              <a:t>Big:         0</a:t>
            </a:r>
            <a:endParaRPr lang="he-IL" dirty="0"/>
          </a:p>
        </p:txBody>
      </p:sp>
      <p:sp>
        <p:nvSpPr>
          <p:cNvPr id="10" name="מלבן: פינות מעוגלות 9">
            <a:extLst>
              <a:ext uri="{FF2B5EF4-FFF2-40B4-BE49-F238E27FC236}">
                <a16:creationId xmlns:a16="http://schemas.microsoft.com/office/drawing/2014/main" id="{16590CDB-FCC3-454F-9FC9-FD8248E0FCC5}"/>
              </a:ext>
            </a:extLst>
          </p:cNvPr>
          <p:cNvSpPr/>
          <p:nvPr/>
        </p:nvSpPr>
        <p:spPr>
          <a:xfrm>
            <a:off x="7580270" y="3464405"/>
            <a:ext cx="548098" cy="459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26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1" name="מלבן: פינות מעוגלות 10">
            <a:extLst>
              <a:ext uri="{FF2B5EF4-FFF2-40B4-BE49-F238E27FC236}">
                <a16:creationId xmlns:a16="http://schemas.microsoft.com/office/drawing/2014/main" id="{80874484-AF5F-4A30-849C-85BB7A55F574}"/>
              </a:ext>
            </a:extLst>
          </p:cNvPr>
          <p:cNvSpPr/>
          <p:nvPr/>
        </p:nvSpPr>
        <p:spPr>
          <a:xfrm>
            <a:off x="7582793" y="3465542"/>
            <a:ext cx="548098" cy="459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427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339B63BC-EC9D-4C46-AFF3-1C6B9BE1251A}"/>
              </a:ext>
            </a:extLst>
          </p:cNvPr>
          <p:cNvSpPr/>
          <p:nvPr/>
        </p:nvSpPr>
        <p:spPr>
          <a:xfrm>
            <a:off x="7582793" y="3453032"/>
            <a:ext cx="548098" cy="459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82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3" name="מלבן: פינות מעוגלות 12">
            <a:extLst>
              <a:ext uri="{FF2B5EF4-FFF2-40B4-BE49-F238E27FC236}">
                <a16:creationId xmlns:a16="http://schemas.microsoft.com/office/drawing/2014/main" id="{D3041C9C-1991-41D5-8632-0DE3E9AA0ABB}"/>
              </a:ext>
            </a:extLst>
          </p:cNvPr>
          <p:cNvSpPr/>
          <p:nvPr/>
        </p:nvSpPr>
        <p:spPr>
          <a:xfrm>
            <a:off x="7582793" y="3448640"/>
            <a:ext cx="548098" cy="4596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691</a:t>
            </a:r>
            <a:endParaRPr lang="he-IL" b="1" dirty="0">
              <a:solidFill>
                <a:schemeClr val="tx1"/>
              </a:solidFill>
            </a:endParaRPr>
          </a:p>
        </p:txBody>
      </p:sp>
      <p:sp>
        <p:nvSpPr>
          <p:cNvPr id="14" name="מלבן: פינות מעוגלות 13">
            <a:extLst>
              <a:ext uri="{FF2B5EF4-FFF2-40B4-BE49-F238E27FC236}">
                <a16:creationId xmlns:a16="http://schemas.microsoft.com/office/drawing/2014/main" id="{CE938DD8-6981-4774-99F8-7C221C530ADE}"/>
              </a:ext>
            </a:extLst>
          </p:cNvPr>
          <p:cNvSpPr/>
          <p:nvPr/>
        </p:nvSpPr>
        <p:spPr>
          <a:xfrm>
            <a:off x="7522289" y="4046643"/>
            <a:ext cx="548098" cy="45960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26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5" name="מלבן: פינות מעוגלות 14">
            <a:extLst>
              <a:ext uri="{FF2B5EF4-FFF2-40B4-BE49-F238E27FC236}">
                <a16:creationId xmlns:a16="http://schemas.microsoft.com/office/drawing/2014/main" id="{D3482E85-288D-4A14-9092-E08A86830E8B}"/>
              </a:ext>
            </a:extLst>
          </p:cNvPr>
          <p:cNvSpPr/>
          <p:nvPr/>
        </p:nvSpPr>
        <p:spPr>
          <a:xfrm>
            <a:off x="7528041" y="4058016"/>
            <a:ext cx="548098" cy="45960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427</a:t>
            </a:r>
            <a:endParaRPr lang="he-IL" b="1" dirty="0">
              <a:solidFill>
                <a:schemeClr val="bg1"/>
              </a:solidFill>
            </a:endParaRPr>
          </a:p>
        </p:txBody>
      </p: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219C8557-F7AC-4258-9B66-C624F85DE25A}"/>
              </a:ext>
            </a:extLst>
          </p:cNvPr>
          <p:cNvSpPr/>
          <p:nvPr/>
        </p:nvSpPr>
        <p:spPr>
          <a:xfrm>
            <a:off x="7561371" y="4046643"/>
            <a:ext cx="548098" cy="459607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0" tIns="0" rIns="0" bIns="0" rtlCol="1" anchor="ctr"/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691</a:t>
            </a:r>
            <a:endParaRPr lang="he-IL" b="1" dirty="0">
              <a:solidFill>
                <a:schemeClr val="bg1"/>
              </a:solidFill>
            </a:endParaRPr>
          </a:p>
        </p:txBody>
      </p:sp>
      <p:grpSp>
        <p:nvGrpSpPr>
          <p:cNvPr id="24" name="קבוצה 23">
            <a:extLst>
              <a:ext uri="{FF2B5EF4-FFF2-40B4-BE49-F238E27FC236}">
                <a16:creationId xmlns:a16="http://schemas.microsoft.com/office/drawing/2014/main" id="{4B7CFD1C-2BEF-4F42-BA3C-85686232D393}"/>
              </a:ext>
            </a:extLst>
          </p:cNvPr>
          <p:cNvGrpSpPr/>
          <p:nvPr/>
        </p:nvGrpSpPr>
        <p:grpSpPr>
          <a:xfrm>
            <a:off x="6923547" y="1252349"/>
            <a:ext cx="742487" cy="686198"/>
            <a:chOff x="6943188" y="1315856"/>
            <a:chExt cx="742487" cy="686198"/>
          </a:xfrm>
        </p:grpSpPr>
        <p:grpSp>
          <p:nvGrpSpPr>
            <p:cNvPr id="17" name="קבוצה 16">
              <a:extLst>
                <a:ext uri="{FF2B5EF4-FFF2-40B4-BE49-F238E27FC236}">
                  <a16:creationId xmlns:a16="http://schemas.microsoft.com/office/drawing/2014/main" id="{2A6C1567-7A3C-4080-8472-83C25958C9D5}"/>
                </a:ext>
              </a:extLst>
            </p:cNvPr>
            <p:cNvGrpSpPr/>
            <p:nvPr/>
          </p:nvGrpSpPr>
          <p:grpSpPr>
            <a:xfrm>
              <a:off x="6956691" y="1322438"/>
              <a:ext cx="728984" cy="679616"/>
              <a:chOff x="2771497" y="4032875"/>
              <a:chExt cx="853750" cy="998368"/>
            </a:xfrm>
          </p:grpSpPr>
          <p:sp>
            <p:nvSpPr>
              <p:cNvPr id="18" name="אליפסה 17">
                <a:extLst>
                  <a:ext uri="{FF2B5EF4-FFF2-40B4-BE49-F238E27FC236}">
                    <a16:creationId xmlns:a16="http://schemas.microsoft.com/office/drawing/2014/main" id="{E0C35CC2-7F11-4A11-A93D-A75F10711D0B}"/>
                  </a:ext>
                </a:extLst>
              </p:cNvPr>
              <p:cNvSpPr/>
              <p:nvPr/>
            </p:nvSpPr>
            <p:spPr>
              <a:xfrm>
                <a:off x="2771497" y="4032875"/>
                <a:ext cx="853750" cy="60959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0" tIns="0" rIns="0" bIns="0" rtlCol="1" anchor="ctr"/>
              <a:lstStyle/>
              <a:p>
                <a:pPr algn="ctr"/>
                <a:r>
                  <a:rPr lang="en-US" dirty="0" err="1"/>
                  <a:t>lst</a:t>
                </a:r>
                <a:endParaRPr lang="he-IL" dirty="0"/>
              </a:p>
            </p:txBody>
          </p:sp>
          <p:cxnSp>
            <p:nvCxnSpPr>
              <p:cNvPr id="19" name="מחבר חץ ישר 18">
                <a:extLst>
                  <a:ext uri="{FF2B5EF4-FFF2-40B4-BE49-F238E27FC236}">
                    <a16:creationId xmlns:a16="http://schemas.microsoft.com/office/drawing/2014/main" id="{8F3CC98A-D227-4E1D-B380-156A71BA414D}"/>
                  </a:ext>
                </a:extLst>
              </p:cNvPr>
              <p:cNvCxnSpPr>
                <a:cxnSpLocks/>
                <a:stCxn id="18" idx="4"/>
              </p:cNvCxnSpPr>
              <p:nvPr/>
            </p:nvCxnSpPr>
            <p:spPr>
              <a:xfrm>
                <a:off x="3198372" y="4642475"/>
                <a:ext cx="0" cy="3887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3" name="אליפסה 22">
              <a:extLst>
                <a:ext uri="{FF2B5EF4-FFF2-40B4-BE49-F238E27FC236}">
                  <a16:creationId xmlns:a16="http://schemas.microsoft.com/office/drawing/2014/main" id="{C05BDFA9-CC96-4776-BA6F-03F41435B31D}"/>
                </a:ext>
              </a:extLst>
            </p:cNvPr>
            <p:cNvSpPr/>
            <p:nvPr/>
          </p:nvSpPr>
          <p:spPr>
            <a:xfrm>
              <a:off x="6943188" y="1315856"/>
              <a:ext cx="728984" cy="4149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 err="1"/>
                <a:t>lst</a:t>
              </a:r>
              <a:endParaRPr lang="he-IL" dirty="0"/>
            </a:p>
          </p:txBody>
        </p:sp>
      </p:grpSp>
      <p:grpSp>
        <p:nvGrpSpPr>
          <p:cNvPr id="25" name="קבוצה 24">
            <a:extLst>
              <a:ext uri="{FF2B5EF4-FFF2-40B4-BE49-F238E27FC236}">
                <a16:creationId xmlns:a16="http://schemas.microsoft.com/office/drawing/2014/main" id="{04E619B9-26B7-4DC7-8018-412E09B0CBDE}"/>
              </a:ext>
            </a:extLst>
          </p:cNvPr>
          <p:cNvGrpSpPr/>
          <p:nvPr/>
        </p:nvGrpSpPr>
        <p:grpSpPr>
          <a:xfrm>
            <a:off x="8157909" y="1208805"/>
            <a:ext cx="742487" cy="686198"/>
            <a:chOff x="6943188" y="1315856"/>
            <a:chExt cx="742487" cy="686198"/>
          </a:xfrm>
        </p:grpSpPr>
        <p:grpSp>
          <p:nvGrpSpPr>
            <p:cNvPr id="26" name="קבוצה 25">
              <a:extLst>
                <a:ext uri="{FF2B5EF4-FFF2-40B4-BE49-F238E27FC236}">
                  <a16:creationId xmlns:a16="http://schemas.microsoft.com/office/drawing/2014/main" id="{DFD6F852-6AAE-489F-A0BB-EEABB75F612C}"/>
                </a:ext>
              </a:extLst>
            </p:cNvPr>
            <p:cNvGrpSpPr/>
            <p:nvPr/>
          </p:nvGrpSpPr>
          <p:grpSpPr>
            <a:xfrm>
              <a:off x="6956691" y="1322438"/>
              <a:ext cx="728984" cy="679616"/>
              <a:chOff x="2771497" y="4032875"/>
              <a:chExt cx="853750" cy="998368"/>
            </a:xfrm>
          </p:grpSpPr>
          <p:sp>
            <p:nvSpPr>
              <p:cNvPr id="28" name="אליפסה 27">
                <a:extLst>
                  <a:ext uri="{FF2B5EF4-FFF2-40B4-BE49-F238E27FC236}">
                    <a16:creationId xmlns:a16="http://schemas.microsoft.com/office/drawing/2014/main" id="{4E216985-7709-4052-81BE-9FEBCA13F8F6}"/>
                  </a:ext>
                </a:extLst>
              </p:cNvPr>
              <p:cNvSpPr/>
              <p:nvPr/>
            </p:nvSpPr>
            <p:spPr>
              <a:xfrm>
                <a:off x="2771497" y="4032875"/>
                <a:ext cx="853750" cy="60959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0" tIns="0" rIns="0" bIns="0" rtlCol="1" anchor="ctr"/>
              <a:lstStyle/>
              <a:p>
                <a:pPr algn="ctr"/>
                <a:r>
                  <a:rPr lang="en-US" dirty="0" err="1"/>
                  <a:t>lst</a:t>
                </a:r>
                <a:endParaRPr lang="he-IL" dirty="0"/>
              </a:p>
            </p:txBody>
          </p:sp>
          <p:cxnSp>
            <p:nvCxnSpPr>
              <p:cNvPr id="29" name="מחבר חץ ישר 28">
                <a:extLst>
                  <a:ext uri="{FF2B5EF4-FFF2-40B4-BE49-F238E27FC236}">
                    <a16:creationId xmlns:a16="http://schemas.microsoft.com/office/drawing/2014/main" id="{6BCBCD7A-1EE8-401E-9B39-C64E29DC7626}"/>
                  </a:ext>
                </a:extLst>
              </p:cNvPr>
              <p:cNvCxnSpPr>
                <a:cxnSpLocks/>
                <a:stCxn id="28" idx="4"/>
              </p:cNvCxnSpPr>
              <p:nvPr/>
            </p:nvCxnSpPr>
            <p:spPr>
              <a:xfrm>
                <a:off x="3198372" y="4642475"/>
                <a:ext cx="0" cy="3887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27" name="אליפסה 26">
              <a:extLst>
                <a:ext uri="{FF2B5EF4-FFF2-40B4-BE49-F238E27FC236}">
                  <a16:creationId xmlns:a16="http://schemas.microsoft.com/office/drawing/2014/main" id="{B8D79393-B942-4068-849D-99F8490F1865}"/>
                </a:ext>
              </a:extLst>
            </p:cNvPr>
            <p:cNvSpPr/>
            <p:nvPr/>
          </p:nvSpPr>
          <p:spPr>
            <a:xfrm>
              <a:off x="6943188" y="1315856"/>
              <a:ext cx="728984" cy="4149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 err="1"/>
                <a:t>lst</a:t>
              </a:r>
              <a:endParaRPr lang="he-IL" dirty="0"/>
            </a:p>
          </p:txBody>
        </p:sp>
      </p:grpSp>
      <p:grpSp>
        <p:nvGrpSpPr>
          <p:cNvPr id="30" name="קבוצה 29">
            <a:extLst>
              <a:ext uri="{FF2B5EF4-FFF2-40B4-BE49-F238E27FC236}">
                <a16:creationId xmlns:a16="http://schemas.microsoft.com/office/drawing/2014/main" id="{E78D130D-0D0D-404E-92F2-0591B91C171F}"/>
              </a:ext>
            </a:extLst>
          </p:cNvPr>
          <p:cNvGrpSpPr/>
          <p:nvPr/>
        </p:nvGrpSpPr>
        <p:grpSpPr>
          <a:xfrm>
            <a:off x="9264613" y="1250823"/>
            <a:ext cx="742487" cy="686198"/>
            <a:chOff x="6943188" y="1315856"/>
            <a:chExt cx="742487" cy="686198"/>
          </a:xfrm>
        </p:grpSpPr>
        <p:grpSp>
          <p:nvGrpSpPr>
            <p:cNvPr id="31" name="קבוצה 30">
              <a:extLst>
                <a:ext uri="{FF2B5EF4-FFF2-40B4-BE49-F238E27FC236}">
                  <a16:creationId xmlns:a16="http://schemas.microsoft.com/office/drawing/2014/main" id="{75E8E647-AF07-4F9F-A94A-BCED202AAE57}"/>
                </a:ext>
              </a:extLst>
            </p:cNvPr>
            <p:cNvGrpSpPr/>
            <p:nvPr/>
          </p:nvGrpSpPr>
          <p:grpSpPr>
            <a:xfrm>
              <a:off x="6956691" y="1322438"/>
              <a:ext cx="728984" cy="679616"/>
              <a:chOff x="2771497" y="4032875"/>
              <a:chExt cx="853750" cy="998368"/>
            </a:xfrm>
          </p:grpSpPr>
          <p:sp>
            <p:nvSpPr>
              <p:cNvPr id="33" name="אליפסה 32">
                <a:extLst>
                  <a:ext uri="{FF2B5EF4-FFF2-40B4-BE49-F238E27FC236}">
                    <a16:creationId xmlns:a16="http://schemas.microsoft.com/office/drawing/2014/main" id="{677124B6-53D4-4A22-AC8F-C898C35DC629}"/>
                  </a:ext>
                </a:extLst>
              </p:cNvPr>
              <p:cNvSpPr/>
              <p:nvPr/>
            </p:nvSpPr>
            <p:spPr>
              <a:xfrm>
                <a:off x="2771497" y="4032875"/>
                <a:ext cx="853750" cy="60959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0" tIns="0" rIns="0" bIns="0" rtlCol="1" anchor="ctr"/>
              <a:lstStyle/>
              <a:p>
                <a:pPr algn="ctr"/>
                <a:r>
                  <a:rPr lang="en-US" dirty="0" err="1"/>
                  <a:t>lst</a:t>
                </a:r>
                <a:endParaRPr lang="he-IL" dirty="0"/>
              </a:p>
            </p:txBody>
          </p:sp>
          <p:cxnSp>
            <p:nvCxnSpPr>
              <p:cNvPr id="34" name="מחבר חץ ישר 33">
                <a:extLst>
                  <a:ext uri="{FF2B5EF4-FFF2-40B4-BE49-F238E27FC236}">
                    <a16:creationId xmlns:a16="http://schemas.microsoft.com/office/drawing/2014/main" id="{58926C50-A695-4F1C-9DCC-24D981DEA6B5}"/>
                  </a:ext>
                </a:extLst>
              </p:cNvPr>
              <p:cNvCxnSpPr>
                <a:cxnSpLocks/>
                <a:stCxn id="33" idx="4"/>
              </p:cNvCxnSpPr>
              <p:nvPr/>
            </p:nvCxnSpPr>
            <p:spPr>
              <a:xfrm>
                <a:off x="3198372" y="4642475"/>
                <a:ext cx="0" cy="3887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32" name="אליפסה 31">
              <a:extLst>
                <a:ext uri="{FF2B5EF4-FFF2-40B4-BE49-F238E27FC236}">
                  <a16:creationId xmlns:a16="http://schemas.microsoft.com/office/drawing/2014/main" id="{2A008698-DB9D-4C07-A72B-6A81FCE83C66}"/>
                </a:ext>
              </a:extLst>
            </p:cNvPr>
            <p:cNvSpPr/>
            <p:nvPr/>
          </p:nvSpPr>
          <p:spPr>
            <a:xfrm>
              <a:off x="6943188" y="1315856"/>
              <a:ext cx="728984" cy="4149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 err="1"/>
                <a:t>lst</a:t>
              </a:r>
              <a:endParaRPr lang="he-IL" dirty="0"/>
            </a:p>
          </p:txBody>
        </p:sp>
      </p:grpSp>
      <p:grpSp>
        <p:nvGrpSpPr>
          <p:cNvPr id="35" name="קבוצה 34">
            <a:extLst>
              <a:ext uri="{FF2B5EF4-FFF2-40B4-BE49-F238E27FC236}">
                <a16:creationId xmlns:a16="http://schemas.microsoft.com/office/drawing/2014/main" id="{312F0ADA-9AFF-4F68-84BA-D6A865DF41B8}"/>
              </a:ext>
            </a:extLst>
          </p:cNvPr>
          <p:cNvGrpSpPr/>
          <p:nvPr/>
        </p:nvGrpSpPr>
        <p:grpSpPr>
          <a:xfrm>
            <a:off x="10377539" y="1250823"/>
            <a:ext cx="742487" cy="686198"/>
            <a:chOff x="6943188" y="1315856"/>
            <a:chExt cx="742487" cy="686198"/>
          </a:xfrm>
        </p:grpSpPr>
        <p:grpSp>
          <p:nvGrpSpPr>
            <p:cNvPr id="36" name="קבוצה 35">
              <a:extLst>
                <a:ext uri="{FF2B5EF4-FFF2-40B4-BE49-F238E27FC236}">
                  <a16:creationId xmlns:a16="http://schemas.microsoft.com/office/drawing/2014/main" id="{9F85F906-054C-4663-ACF1-E7752DD9C31C}"/>
                </a:ext>
              </a:extLst>
            </p:cNvPr>
            <p:cNvGrpSpPr/>
            <p:nvPr/>
          </p:nvGrpSpPr>
          <p:grpSpPr>
            <a:xfrm>
              <a:off x="6956691" y="1322438"/>
              <a:ext cx="728984" cy="679616"/>
              <a:chOff x="2771497" y="4032875"/>
              <a:chExt cx="853750" cy="998368"/>
            </a:xfrm>
          </p:grpSpPr>
          <p:sp>
            <p:nvSpPr>
              <p:cNvPr id="38" name="אליפסה 37">
                <a:extLst>
                  <a:ext uri="{FF2B5EF4-FFF2-40B4-BE49-F238E27FC236}">
                    <a16:creationId xmlns:a16="http://schemas.microsoft.com/office/drawing/2014/main" id="{DCB76157-8355-4487-8C9C-B209FA48D7BD}"/>
                  </a:ext>
                </a:extLst>
              </p:cNvPr>
              <p:cNvSpPr/>
              <p:nvPr/>
            </p:nvSpPr>
            <p:spPr>
              <a:xfrm>
                <a:off x="2771497" y="4032875"/>
                <a:ext cx="853750" cy="60959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0" tIns="0" rIns="0" bIns="0" rtlCol="1" anchor="ctr"/>
              <a:lstStyle/>
              <a:p>
                <a:pPr algn="ctr"/>
                <a:r>
                  <a:rPr lang="en-US" dirty="0" err="1"/>
                  <a:t>lst</a:t>
                </a:r>
                <a:endParaRPr lang="he-IL" dirty="0"/>
              </a:p>
            </p:txBody>
          </p:sp>
          <p:cxnSp>
            <p:nvCxnSpPr>
              <p:cNvPr id="39" name="מחבר חץ ישר 38">
                <a:extLst>
                  <a:ext uri="{FF2B5EF4-FFF2-40B4-BE49-F238E27FC236}">
                    <a16:creationId xmlns:a16="http://schemas.microsoft.com/office/drawing/2014/main" id="{84B77CFC-C9C2-4D15-B566-4C8AA50826E3}"/>
                  </a:ext>
                </a:extLst>
              </p:cNvPr>
              <p:cNvCxnSpPr>
                <a:cxnSpLocks/>
                <a:stCxn id="38" idx="4"/>
              </p:cNvCxnSpPr>
              <p:nvPr/>
            </p:nvCxnSpPr>
            <p:spPr>
              <a:xfrm>
                <a:off x="3198372" y="4642475"/>
                <a:ext cx="0" cy="3887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37" name="אליפסה 36">
              <a:extLst>
                <a:ext uri="{FF2B5EF4-FFF2-40B4-BE49-F238E27FC236}">
                  <a16:creationId xmlns:a16="http://schemas.microsoft.com/office/drawing/2014/main" id="{EC832D03-524E-4EE2-B4A2-6BD5E403B213}"/>
                </a:ext>
              </a:extLst>
            </p:cNvPr>
            <p:cNvSpPr/>
            <p:nvPr/>
          </p:nvSpPr>
          <p:spPr>
            <a:xfrm>
              <a:off x="6943188" y="1315856"/>
              <a:ext cx="728984" cy="4149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 err="1"/>
                <a:t>lst</a:t>
              </a:r>
              <a:endParaRPr lang="he-IL" dirty="0"/>
            </a:p>
          </p:txBody>
        </p:sp>
      </p:grpSp>
      <p:grpSp>
        <p:nvGrpSpPr>
          <p:cNvPr id="40" name="קבוצה 39">
            <a:extLst>
              <a:ext uri="{FF2B5EF4-FFF2-40B4-BE49-F238E27FC236}">
                <a16:creationId xmlns:a16="http://schemas.microsoft.com/office/drawing/2014/main" id="{D9458BC3-1A66-464F-8D34-5216589E979C}"/>
              </a:ext>
            </a:extLst>
          </p:cNvPr>
          <p:cNvGrpSpPr/>
          <p:nvPr/>
        </p:nvGrpSpPr>
        <p:grpSpPr>
          <a:xfrm>
            <a:off x="11282910" y="1258931"/>
            <a:ext cx="742487" cy="686198"/>
            <a:chOff x="6943188" y="1315856"/>
            <a:chExt cx="742487" cy="686198"/>
          </a:xfrm>
        </p:grpSpPr>
        <p:grpSp>
          <p:nvGrpSpPr>
            <p:cNvPr id="41" name="קבוצה 40">
              <a:extLst>
                <a:ext uri="{FF2B5EF4-FFF2-40B4-BE49-F238E27FC236}">
                  <a16:creationId xmlns:a16="http://schemas.microsoft.com/office/drawing/2014/main" id="{740F6DF9-4AFF-49B2-AED8-4CA3A3A47287}"/>
                </a:ext>
              </a:extLst>
            </p:cNvPr>
            <p:cNvGrpSpPr/>
            <p:nvPr/>
          </p:nvGrpSpPr>
          <p:grpSpPr>
            <a:xfrm>
              <a:off x="6956691" y="1322438"/>
              <a:ext cx="728984" cy="679616"/>
              <a:chOff x="2771497" y="4032875"/>
              <a:chExt cx="853750" cy="998368"/>
            </a:xfrm>
          </p:grpSpPr>
          <p:sp>
            <p:nvSpPr>
              <p:cNvPr id="43" name="אליפסה 42">
                <a:extLst>
                  <a:ext uri="{FF2B5EF4-FFF2-40B4-BE49-F238E27FC236}">
                    <a16:creationId xmlns:a16="http://schemas.microsoft.com/office/drawing/2014/main" id="{8218D17E-9566-4293-9AD0-FBF6892FA49B}"/>
                  </a:ext>
                </a:extLst>
              </p:cNvPr>
              <p:cNvSpPr/>
              <p:nvPr/>
            </p:nvSpPr>
            <p:spPr>
              <a:xfrm>
                <a:off x="2771497" y="4032875"/>
                <a:ext cx="853750" cy="60959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lIns="0" tIns="0" rIns="0" bIns="0" rtlCol="1" anchor="ctr"/>
              <a:lstStyle/>
              <a:p>
                <a:pPr algn="ctr"/>
                <a:r>
                  <a:rPr lang="en-US" dirty="0" err="1"/>
                  <a:t>lst</a:t>
                </a:r>
                <a:endParaRPr lang="he-IL" dirty="0"/>
              </a:p>
            </p:txBody>
          </p:sp>
          <p:cxnSp>
            <p:nvCxnSpPr>
              <p:cNvPr id="44" name="מחבר חץ ישר 43">
                <a:extLst>
                  <a:ext uri="{FF2B5EF4-FFF2-40B4-BE49-F238E27FC236}">
                    <a16:creationId xmlns:a16="http://schemas.microsoft.com/office/drawing/2014/main" id="{FF329C37-1D55-495D-AB23-19360AF4AECA}"/>
                  </a:ext>
                </a:extLst>
              </p:cNvPr>
              <p:cNvCxnSpPr>
                <a:cxnSpLocks/>
                <a:stCxn id="43" idx="4"/>
              </p:cNvCxnSpPr>
              <p:nvPr/>
            </p:nvCxnSpPr>
            <p:spPr>
              <a:xfrm>
                <a:off x="3198372" y="4642475"/>
                <a:ext cx="0" cy="388768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2"/>
              </a:lnRef>
              <a:fillRef idx="0">
                <a:schemeClr val="accent2"/>
              </a:fillRef>
              <a:effectRef idx="1">
                <a:schemeClr val="accent2"/>
              </a:effectRef>
              <a:fontRef idx="minor">
                <a:schemeClr val="tx1"/>
              </a:fontRef>
            </p:style>
          </p:cxnSp>
        </p:grpSp>
        <p:sp>
          <p:nvSpPr>
            <p:cNvPr id="42" name="אליפסה 41">
              <a:extLst>
                <a:ext uri="{FF2B5EF4-FFF2-40B4-BE49-F238E27FC236}">
                  <a16:creationId xmlns:a16="http://schemas.microsoft.com/office/drawing/2014/main" id="{D5A354C9-2496-4ADB-A4BB-0F513794FDD4}"/>
                </a:ext>
              </a:extLst>
            </p:cNvPr>
            <p:cNvSpPr/>
            <p:nvPr/>
          </p:nvSpPr>
          <p:spPr>
            <a:xfrm>
              <a:off x="6943188" y="1315856"/>
              <a:ext cx="728984" cy="41497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dirty="0" err="1"/>
                <a:t>lst</a:t>
              </a:r>
              <a:endParaRPr lang="he-IL" dirty="0"/>
            </a:p>
          </p:txBody>
        </p:sp>
      </p:grpSp>
      <p:sp>
        <p:nvSpPr>
          <p:cNvPr id="45" name="חץ: ימינה 44">
            <a:extLst>
              <a:ext uri="{FF2B5EF4-FFF2-40B4-BE49-F238E27FC236}">
                <a16:creationId xmlns:a16="http://schemas.microsoft.com/office/drawing/2014/main" id="{88BA498B-DD1D-4D52-BF3B-493879AD811F}"/>
              </a:ext>
            </a:extLst>
          </p:cNvPr>
          <p:cNvSpPr/>
          <p:nvPr/>
        </p:nvSpPr>
        <p:spPr>
          <a:xfrm>
            <a:off x="63600" y="2532335"/>
            <a:ext cx="519764" cy="221381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6" name="חץ: ימינה 45">
            <a:extLst>
              <a:ext uri="{FF2B5EF4-FFF2-40B4-BE49-F238E27FC236}">
                <a16:creationId xmlns:a16="http://schemas.microsoft.com/office/drawing/2014/main" id="{D15C29FF-874A-4664-9067-19F73F7BCBB5}"/>
              </a:ext>
            </a:extLst>
          </p:cNvPr>
          <p:cNvSpPr/>
          <p:nvPr/>
        </p:nvSpPr>
        <p:spPr>
          <a:xfrm>
            <a:off x="-1" y="3224406"/>
            <a:ext cx="1472665" cy="20459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חץ: ימינה 46">
            <a:extLst>
              <a:ext uri="{FF2B5EF4-FFF2-40B4-BE49-F238E27FC236}">
                <a16:creationId xmlns:a16="http://schemas.microsoft.com/office/drawing/2014/main" id="{7B9AFE11-A5EE-46F9-B236-AB798AF493B5}"/>
              </a:ext>
            </a:extLst>
          </p:cNvPr>
          <p:cNvSpPr/>
          <p:nvPr/>
        </p:nvSpPr>
        <p:spPr>
          <a:xfrm>
            <a:off x="98611" y="3526226"/>
            <a:ext cx="993006" cy="45960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חץ: ימינה 47">
            <a:extLst>
              <a:ext uri="{FF2B5EF4-FFF2-40B4-BE49-F238E27FC236}">
                <a16:creationId xmlns:a16="http://schemas.microsoft.com/office/drawing/2014/main" id="{85196C3D-A0E4-43BF-A9B3-9CA7AD4D9C66}"/>
              </a:ext>
            </a:extLst>
          </p:cNvPr>
          <p:cNvSpPr/>
          <p:nvPr/>
        </p:nvSpPr>
        <p:spPr>
          <a:xfrm>
            <a:off x="0" y="4831706"/>
            <a:ext cx="452387" cy="496782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חץ: ימינה 48">
            <a:extLst>
              <a:ext uri="{FF2B5EF4-FFF2-40B4-BE49-F238E27FC236}">
                <a16:creationId xmlns:a16="http://schemas.microsoft.com/office/drawing/2014/main" id="{D88D794B-7A82-46B0-AF21-8A3ED51FA0D7}"/>
              </a:ext>
            </a:extLst>
          </p:cNvPr>
          <p:cNvSpPr/>
          <p:nvPr/>
        </p:nvSpPr>
        <p:spPr>
          <a:xfrm>
            <a:off x="98611" y="4220057"/>
            <a:ext cx="993006" cy="274820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9058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45" grpId="0" animBg="1"/>
      <p:bldP spid="45" grpId="1" animBg="1"/>
      <p:bldP spid="45" grpId="2" animBg="1"/>
      <p:bldP spid="45" grpId="3" animBg="1"/>
      <p:bldP spid="45" grpId="4" animBg="1"/>
      <p:bldP spid="45" grpId="5" animBg="1"/>
      <p:bldP spid="45" grpId="6" animBg="1"/>
      <p:bldP spid="45" grpId="7" animBg="1"/>
      <p:bldP spid="45" grpId="8" animBg="1"/>
      <p:bldP spid="45" grpId="9" animBg="1"/>
      <p:bldP spid="46" grpId="0" animBg="1"/>
      <p:bldP spid="46" grpId="1" animBg="1"/>
      <p:bldP spid="46" grpId="2" animBg="1"/>
      <p:bldP spid="46" grpId="3" animBg="1"/>
      <p:bldP spid="46" grpId="4" animBg="1"/>
      <p:bldP spid="46" grpId="5" animBg="1"/>
      <p:bldP spid="46" grpId="6" animBg="1"/>
      <p:bldP spid="46" grpId="7" animBg="1"/>
      <p:bldP spid="47" grpId="0" animBg="1"/>
      <p:bldP spid="47" grpId="1" animBg="1"/>
      <p:bldP spid="47" grpId="2" animBg="1"/>
      <p:bldP spid="47" grpId="3" animBg="1"/>
      <p:bldP spid="47" grpId="4" animBg="1"/>
      <p:bldP spid="47" grpId="5" animBg="1"/>
      <p:bldP spid="47" grpId="6" animBg="1"/>
      <p:bldP spid="47" grpId="7" animBg="1"/>
      <p:bldP spid="48" grpId="0" animBg="1"/>
      <p:bldP spid="49" grpId="0" animBg="1"/>
      <p:bldP spid="49" grpId="1" animBg="1"/>
      <p:bldP spid="49" grpId="2" animBg="1"/>
      <p:bldP spid="49" grpId="3" animBg="1"/>
      <p:bldP spid="49" grpId="4" animBg="1"/>
      <p:bldP spid="49" grpId="5" animBg="1"/>
      <p:bldP spid="49" grpId="6" animBg="1"/>
      <p:bldP spid="49" grpId="7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23726" y="861896"/>
            <a:ext cx="9802368" cy="720000"/>
          </a:xfrm>
        </p:spPr>
        <p:txBody>
          <a:bodyPr/>
          <a:lstStyle/>
          <a:p>
            <a:r>
              <a:rPr lang="he-IL" dirty="0"/>
              <a:t>הפסקה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1344426" y="2622883"/>
            <a:ext cx="5729474" cy="431447"/>
          </a:xfrm>
        </p:spPr>
        <p:txBody>
          <a:bodyPr/>
          <a:lstStyle/>
          <a:p>
            <a:r>
              <a:rPr lang="he-IL" sz="4000" dirty="0"/>
              <a:t>5 דקות </a:t>
            </a:r>
          </a:p>
        </p:txBody>
      </p:sp>
      <p:pic>
        <p:nvPicPr>
          <p:cNvPr id="5" name="תמונה 4" descr="תמונה שמכילה אובייקט, שעון&#10;&#10;התיאור נוצר באופן אוטומטי">
            <a:extLst>
              <a:ext uri="{FF2B5EF4-FFF2-40B4-BE49-F238E27FC236}">
                <a16:creationId xmlns:a16="http://schemas.microsoft.com/office/drawing/2014/main" id="{300B5EBA-5684-439B-82F6-2B288C3AC2C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3F2EE"/>
              </a:clrFrom>
              <a:clrTo>
                <a:srgbClr val="F3F2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8" t="21296" r="8702"/>
          <a:stretch/>
        </p:blipFill>
        <p:spPr>
          <a:xfrm flipH="1">
            <a:off x="-1" y="4314285"/>
            <a:ext cx="2277745" cy="2037982"/>
          </a:xfrm>
          <a:prstGeom prst="rect">
            <a:avLst/>
          </a:prstGeom>
        </p:spPr>
      </p:pic>
      <p:sp>
        <p:nvSpPr>
          <p:cNvPr id="6" name="מלבן מעוגל 5"/>
          <p:cNvSpPr/>
          <p:nvPr/>
        </p:nvSpPr>
        <p:spPr>
          <a:xfrm>
            <a:off x="7391400" y="136880"/>
            <a:ext cx="4613316" cy="251359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בקישור – קובץ עם השאלות </a:t>
            </a:r>
          </a:p>
          <a:p>
            <a:pPr algn="ctr"/>
            <a:endParaRPr lang="he-IL" sz="2800" b="1" dirty="0"/>
          </a:p>
          <a:p>
            <a:pPr algn="ctr"/>
            <a:r>
              <a:rPr lang="he-IL" sz="2800" b="1" dirty="0"/>
              <a:t>דיתה אוהב ציון </a:t>
            </a:r>
          </a:p>
        </p:txBody>
      </p:sp>
      <p:pic>
        <p:nvPicPr>
          <p:cNvPr id="7" name="תמונה 6">
            <a:extLst>
              <a:ext uri="{FF2B5EF4-FFF2-40B4-BE49-F238E27FC236}">
                <a16:creationId xmlns:a16="http://schemas.microsoft.com/office/drawing/2014/main" id="{215C0BFA-D7AC-4FDD-BE60-F7A779B708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405" y="1043089"/>
            <a:ext cx="3092975" cy="3092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75142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130629" y="1628300"/>
            <a:ext cx="12453257" cy="1260000"/>
          </a:xfrm>
        </p:spPr>
        <p:txBody>
          <a:bodyPr/>
          <a:lstStyle/>
          <a:p>
            <a:r>
              <a:rPr lang="he-IL" sz="6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205-2009</a:t>
            </a:r>
            <a:r>
              <a:rPr lang="he-IL" sz="6000" dirty="0"/>
              <a:t>  מעקב ורקורסיה </a:t>
            </a:r>
            <a:endParaRPr lang="en-US" sz="60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C9259-BD27-44CF-89D5-877243D9C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he-IL" b="1" dirty="0"/>
              <a:t>(רקורסיה על תור )</a:t>
            </a:r>
            <a:endParaRPr lang="en-US" b="1" dirty="0"/>
          </a:p>
          <a:p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539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>
            <a:extLst>
              <a:ext uri="{FF2B5EF4-FFF2-40B4-BE49-F238E27FC236}">
                <a16:creationId xmlns:a16="http://schemas.microsoft.com/office/drawing/2014/main" id="{18C46CA6-2BD6-4202-BE76-F72A0B271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>
              <a:lnSpc>
                <a:spcPct val="107000"/>
              </a:lnSpc>
              <a:spcBef>
                <a:spcPts val="200"/>
              </a:spcBef>
            </a:pPr>
            <a:r>
              <a:rPr lang="he-IL" sz="4400" b="1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+mj-cs"/>
              </a:rPr>
              <a:t>205-2009    מעקב תור  </a:t>
            </a:r>
            <a:r>
              <a:rPr lang="he-IL" sz="4400" b="1" dirty="0"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+mj-cs"/>
              </a:rPr>
              <a:t>ורקורסיה</a:t>
            </a:r>
            <a:endParaRPr lang="he-IL" dirty="0">
              <a:solidFill>
                <a:schemeClr val="tx1"/>
              </a:solidFill>
              <a:latin typeface="+mj-lt"/>
              <a:cs typeface="+mj-cs"/>
            </a:endParaRPr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id="{4F70333B-D1B2-4F1C-B3C3-91985FF706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14" y="1150217"/>
            <a:ext cx="5380074" cy="3719495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id="{4436F6AE-9D89-413B-AA74-DE57EA97CB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7302" y="1570067"/>
            <a:ext cx="4803435" cy="3570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937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07F6D38E-E5DA-4377-8907-0A89C59723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9654363" y="3870251"/>
            <a:ext cx="2022363" cy="1191043"/>
          </a:xfrm>
        </p:spPr>
        <p:txBody>
          <a:bodyPr/>
          <a:lstStyle/>
          <a:p>
            <a:endParaRPr lang="he-IL" dirty="0"/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AB03380A-99B6-497E-BE1B-73CEA175E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השאלה 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72EB873C-3DFD-484B-A643-CFB3CB0DE2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219" y="875448"/>
            <a:ext cx="8553392" cy="4730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820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תמונה 4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FE775FDD-5502-40AC-A56A-E30F67DF2C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4905" y="399581"/>
            <a:ext cx="4101852" cy="3587934"/>
          </a:xfrm>
          <a:prstGeom prst="rect">
            <a:avLst/>
          </a:prstGeom>
        </p:spPr>
      </p:pic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90704E53-C48D-40CE-877C-0D0F0EDB75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183493" y="2095700"/>
            <a:ext cx="4637987" cy="1169778"/>
          </a:xfr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e-IL" dirty="0"/>
              <a:t> </a:t>
            </a:r>
            <a:r>
              <a:rPr lang="he-IL" b="1" dirty="0">
                <a:solidFill>
                  <a:schemeClr val="bg1"/>
                </a:solidFill>
              </a:rPr>
              <a:t>ב.</a:t>
            </a:r>
            <a:r>
              <a:rPr lang="he-IL" dirty="0"/>
              <a:t> </a:t>
            </a:r>
            <a:r>
              <a:rPr lang="he-IL" b="1" dirty="0">
                <a:solidFill>
                  <a:schemeClr val="bg1"/>
                </a:solidFill>
              </a:rPr>
              <a:t>הפעולה מחזירה את המספר הקטן בתור , ומחזירה את תור הפוך . </a:t>
            </a:r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05192623-DDCF-4414-9D9F-D3E553FA1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5245" y="-156192"/>
            <a:ext cx="4913634" cy="720000"/>
          </a:xfrm>
        </p:spPr>
        <p:txBody>
          <a:bodyPr/>
          <a:lstStyle/>
          <a:p>
            <a:r>
              <a:rPr lang="he-IL" dirty="0" err="1"/>
              <a:t>א.מעקב</a:t>
            </a:r>
            <a:r>
              <a:rPr lang="he-IL" dirty="0"/>
              <a:t> אחרי </a:t>
            </a:r>
            <a:r>
              <a:rPr lang="en-US" dirty="0"/>
              <a:t>Sod1</a:t>
            </a:r>
            <a:endParaRPr lang="he-IL" dirty="0"/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7476AD01-3D93-4DB7-AB1F-BADC9FD86288}"/>
              </a:ext>
            </a:extLst>
          </p:cNvPr>
          <p:cNvSpPr/>
          <p:nvPr/>
        </p:nvSpPr>
        <p:spPr>
          <a:xfrm>
            <a:off x="6071182" y="1368769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17</a:t>
            </a:r>
            <a:endParaRPr lang="he-IL" sz="2000" dirty="0"/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239FB260-ECD8-47CA-A2E4-FA193812FDEF}"/>
              </a:ext>
            </a:extLst>
          </p:cNvPr>
          <p:cNvSpPr/>
          <p:nvPr/>
        </p:nvSpPr>
        <p:spPr>
          <a:xfrm>
            <a:off x="5697655" y="1398837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grpSp>
        <p:nvGrpSpPr>
          <p:cNvPr id="11" name="קבוצה 10">
            <a:extLst>
              <a:ext uri="{FF2B5EF4-FFF2-40B4-BE49-F238E27FC236}">
                <a16:creationId xmlns:a16="http://schemas.microsoft.com/office/drawing/2014/main" id="{50C4DFDD-1A31-457B-A1FB-C77CC51FAFAB}"/>
              </a:ext>
            </a:extLst>
          </p:cNvPr>
          <p:cNvGrpSpPr/>
          <p:nvPr/>
        </p:nvGrpSpPr>
        <p:grpSpPr>
          <a:xfrm>
            <a:off x="4722809" y="588079"/>
            <a:ext cx="3241779" cy="1363389"/>
            <a:chOff x="8722545" y="2128445"/>
            <a:chExt cx="2295859" cy="1221361"/>
          </a:xfrm>
        </p:grpSpPr>
        <p:sp>
          <p:nvSpPr>
            <p:cNvPr id="12" name="תרשים זרימה: חילוץ 11">
              <a:extLst>
                <a:ext uri="{FF2B5EF4-FFF2-40B4-BE49-F238E27FC236}">
                  <a16:creationId xmlns:a16="http://schemas.microsoft.com/office/drawing/2014/main" id="{1E7AC332-3459-4AB6-9306-213A81B84B9D}"/>
                </a:ext>
              </a:extLst>
            </p:cNvPr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13" name="קבוצה 12">
              <a:extLst>
                <a:ext uri="{FF2B5EF4-FFF2-40B4-BE49-F238E27FC236}">
                  <a16:creationId xmlns:a16="http://schemas.microsoft.com/office/drawing/2014/main" id="{9D2AE209-A27A-4707-9F31-4E387CF54C71}"/>
                </a:ext>
              </a:extLst>
            </p:cNvPr>
            <p:cNvGrpSpPr/>
            <p:nvPr/>
          </p:nvGrpSpPr>
          <p:grpSpPr>
            <a:xfrm>
              <a:off x="8722545" y="2128445"/>
              <a:ext cx="2295859" cy="1128358"/>
              <a:chOff x="8634161" y="1078040"/>
              <a:chExt cx="2295859" cy="1128358"/>
            </a:xfrm>
          </p:grpSpPr>
          <p:cxnSp>
            <p:nvCxnSpPr>
              <p:cNvPr id="14" name="מחבר ישר 13">
                <a:extLst>
                  <a:ext uri="{FF2B5EF4-FFF2-40B4-BE49-F238E27FC236}">
                    <a16:creationId xmlns:a16="http://schemas.microsoft.com/office/drawing/2014/main" id="{38A924C5-7268-493D-8978-35EB438D64F1}"/>
                  </a:ext>
                </a:extLst>
              </p:cNvPr>
              <p:cNvCxnSpPr/>
              <p:nvPr/>
            </p:nvCxnSpPr>
            <p:spPr>
              <a:xfrm flipH="1">
                <a:off x="8634161" y="2166466"/>
                <a:ext cx="2277725" cy="399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מחבר ישר 14">
                <a:extLst>
                  <a:ext uri="{FF2B5EF4-FFF2-40B4-BE49-F238E27FC236}">
                    <a16:creationId xmlns:a16="http://schemas.microsoft.com/office/drawing/2014/main" id="{0EE19F2F-B25C-4327-97A2-B59267483D93}"/>
                  </a:ext>
                </a:extLst>
              </p:cNvPr>
              <p:cNvCxnSpPr/>
              <p:nvPr/>
            </p:nvCxnSpPr>
            <p:spPr>
              <a:xfrm flipH="1">
                <a:off x="8652296" y="1612394"/>
                <a:ext cx="2277724" cy="1996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6" name="אליפסה 15">
                <a:extLst>
                  <a:ext uri="{FF2B5EF4-FFF2-40B4-BE49-F238E27FC236}">
                    <a16:creationId xmlns:a16="http://schemas.microsoft.com/office/drawing/2014/main" id="{7BCBA25D-08BA-4067-9685-FC72AF3D8E89}"/>
                  </a:ext>
                </a:extLst>
              </p:cNvPr>
              <p:cNvSpPr/>
              <p:nvPr/>
            </p:nvSpPr>
            <p:spPr>
              <a:xfrm>
                <a:off x="9673801" y="1078040"/>
                <a:ext cx="730426" cy="423881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 err="1"/>
                  <a:t>myQ</a:t>
                </a:r>
                <a:endParaRPr lang="he-IL" dirty="0"/>
              </a:p>
            </p:txBody>
          </p:sp>
          <p:cxnSp>
            <p:nvCxnSpPr>
              <p:cNvPr id="17" name="מחבר חץ ישר 16">
                <a:extLst>
                  <a:ext uri="{FF2B5EF4-FFF2-40B4-BE49-F238E27FC236}">
                    <a16:creationId xmlns:a16="http://schemas.microsoft.com/office/drawing/2014/main" id="{D4A0F0B2-1324-4469-8A9F-578AE94F667D}"/>
                  </a:ext>
                </a:extLst>
              </p:cNvPr>
              <p:cNvCxnSpPr/>
              <p:nvPr/>
            </p:nvCxnSpPr>
            <p:spPr>
              <a:xfrm flipH="1">
                <a:off x="9565175" y="1353586"/>
                <a:ext cx="278274" cy="202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8" name="מלבן 17">
            <a:extLst>
              <a:ext uri="{FF2B5EF4-FFF2-40B4-BE49-F238E27FC236}">
                <a16:creationId xmlns:a16="http://schemas.microsoft.com/office/drawing/2014/main" id="{42B318E1-E203-4DF3-8B8D-EAFEA818BD64}"/>
              </a:ext>
            </a:extLst>
          </p:cNvPr>
          <p:cNvSpPr/>
          <p:nvPr/>
        </p:nvSpPr>
        <p:spPr>
          <a:xfrm>
            <a:off x="6488267" y="1398837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E0FC6529-B9E8-4FD1-8DE8-001FA75F0F80}"/>
              </a:ext>
            </a:extLst>
          </p:cNvPr>
          <p:cNvSpPr/>
          <p:nvPr/>
        </p:nvSpPr>
        <p:spPr>
          <a:xfrm>
            <a:off x="4907999" y="1387088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2</a:t>
            </a:r>
            <a:endParaRPr lang="he-IL" sz="2000" dirty="0"/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3F3347A7-0557-496B-9004-B02A92F6A410}"/>
              </a:ext>
            </a:extLst>
          </p:cNvPr>
          <p:cNvSpPr/>
          <p:nvPr/>
        </p:nvSpPr>
        <p:spPr>
          <a:xfrm>
            <a:off x="5321173" y="1379748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31</a:t>
            </a:r>
            <a:endParaRPr lang="he-IL" sz="2000" dirty="0"/>
          </a:p>
        </p:txBody>
      </p:sp>
      <p:grpSp>
        <p:nvGrpSpPr>
          <p:cNvPr id="24" name="קבוצה 23">
            <a:extLst>
              <a:ext uri="{FF2B5EF4-FFF2-40B4-BE49-F238E27FC236}">
                <a16:creationId xmlns:a16="http://schemas.microsoft.com/office/drawing/2014/main" id="{F1BA02BB-640B-407A-B5DF-C2A36117D659}"/>
              </a:ext>
            </a:extLst>
          </p:cNvPr>
          <p:cNvGrpSpPr/>
          <p:nvPr/>
        </p:nvGrpSpPr>
        <p:grpSpPr>
          <a:xfrm>
            <a:off x="1035631" y="931098"/>
            <a:ext cx="1949328" cy="2275367"/>
            <a:chOff x="389835" y="2860158"/>
            <a:chExt cx="1949328" cy="2275367"/>
          </a:xfrm>
        </p:grpSpPr>
        <p:sp>
          <p:nvSpPr>
            <p:cNvPr id="22" name="מלבן: פינות מעוגלות 21">
              <a:extLst>
                <a:ext uri="{FF2B5EF4-FFF2-40B4-BE49-F238E27FC236}">
                  <a16:creationId xmlns:a16="http://schemas.microsoft.com/office/drawing/2014/main" id="{A364035C-AD72-48D7-AB09-D0D9C61B1766}"/>
                </a:ext>
              </a:extLst>
            </p:cNvPr>
            <p:cNvSpPr/>
            <p:nvPr/>
          </p:nvSpPr>
          <p:spPr>
            <a:xfrm>
              <a:off x="389835" y="2860158"/>
              <a:ext cx="1949328" cy="227536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l"/>
              <a:r>
                <a:rPr lang="en-US" dirty="0">
                  <a:solidFill>
                    <a:srgbClr val="C00000"/>
                  </a:solidFill>
                </a:rPr>
                <a:t>1 </a:t>
              </a:r>
              <a:r>
                <a:rPr lang="en-US" dirty="0" err="1">
                  <a:solidFill>
                    <a:srgbClr val="C00000"/>
                  </a:solidFill>
                </a:rPr>
                <a:t>i</a:t>
              </a:r>
              <a:r>
                <a:rPr lang="en-US" dirty="0">
                  <a:solidFill>
                    <a:srgbClr val="C00000"/>
                  </a:solidFill>
                </a:rPr>
                <a:t>=  </a:t>
              </a:r>
              <a:r>
                <a:rPr lang="en-US" dirty="0"/>
                <a:t>2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2 result</a:t>
              </a:r>
              <a:r>
                <a:rPr lang="en-US" dirty="0"/>
                <a:t>= 2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3</a:t>
              </a:r>
              <a:r>
                <a:rPr lang="en-US" dirty="0"/>
                <a:t> </a:t>
              </a:r>
              <a:r>
                <a:rPr lang="en-US" dirty="0">
                  <a:solidFill>
                    <a:srgbClr val="C00000"/>
                  </a:solidFill>
                </a:rPr>
                <a:t>if    </a:t>
              </a:r>
              <a:r>
                <a:rPr lang="en-US" dirty="0"/>
                <a:t> T </a:t>
              </a:r>
            </a:p>
            <a:p>
              <a:pPr algn="l"/>
              <a:r>
                <a:rPr lang="en-US" dirty="0"/>
                <a:t>   </a:t>
              </a:r>
              <a:r>
                <a:rPr lang="en-US" dirty="0">
                  <a:solidFill>
                    <a:srgbClr val="C00000"/>
                  </a:solidFill>
                </a:rPr>
                <a:t>4 j=</a:t>
              </a:r>
            </a:p>
            <a:p>
              <a:pPr algn="l"/>
              <a:r>
                <a:rPr lang="en-US" dirty="0"/>
                <a:t>   </a:t>
              </a:r>
              <a:r>
                <a:rPr lang="en-US" dirty="0">
                  <a:solidFill>
                    <a:srgbClr val="C00000"/>
                  </a:solidFill>
                </a:rPr>
                <a:t>5 if </a:t>
              </a:r>
              <a:r>
                <a:rPr lang="en-US" dirty="0">
                  <a:solidFill>
                    <a:schemeClr val="tx1"/>
                  </a:solidFill>
                </a:rPr>
                <a:t>F</a:t>
              </a:r>
              <a:endParaRPr lang="en-US" dirty="0">
                <a:solidFill>
                  <a:srgbClr val="C00000"/>
                </a:solidFill>
              </a:endParaRP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6  insert(</a:t>
              </a:r>
              <a:r>
                <a:rPr lang="en-US" dirty="0" err="1">
                  <a:solidFill>
                    <a:srgbClr val="C00000"/>
                  </a:solidFill>
                </a:rPr>
                <a:t>i</a:t>
              </a:r>
              <a:r>
                <a:rPr lang="en-US" dirty="0">
                  <a:solidFill>
                    <a:srgbClr val="C00000"/>
                  </a:solidFill>
                </a:rPr>
                <a:t>)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7 return result</a:t>
              </a:r>
            </a:p>
            <a:p>
              <a:pPr algn="l"/>
              <a:endParaRPr lang="he-IL" dirty="0"/>
            </a:p>
          </p:txBody>
        </p:sp>
        <p:sp>
          <p:nvSpPr>
            <p:cNvPr id="23" name="מלבן: פינות מעוגלות 22">
              <a:extLst>
                <a:ext uri="{FF2B5EF4-FFF2-40B4-BE49-F238E27FC236}">
                  <a16:creationId xmlns:a16="http://schemas.microsoft.com/office/drawing/2014/main" id="{25564967-C5A3-477D-913D-4723F688F332}"/>
                </a:ext>
              </a:extLst>
            </p:cNvPr>
            <p:cNvSpPr/>
            <p:nvPr/>
          </p:nvSpPr>
          <p:spPr>
            <a:xfrm>
              <a:off x="1095153" y="3732029"/>
              <a:ext cx="616689" cy="24032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51" name="קבוצה 50">
            <a:extLst>
              <a:ext uri="{FF2B5EF4-FFF2-40B4-BE49-F238E27FC236}">
                <a16:creationId xmlns:a16="http://schemas.microsoft.com/office/drawing/2014/main" id="{B298D26B-6191-4043-8925-2973C3908C62}"/>
              </a:ext>
            </a:extLst>
          </p:cNvPr>
          <p:cNvGrpSpPr/>
          <p:nvPr/>
        </p:nvGrpSpPr>
        <p:grpSpPr>
          <a:xfrm>
            <a:off x="110383" y="3650237"/>
            <a:ext cx="1949328" cy="2275367"/>
            <a:chOff x="389835" y="2860158"/>
            <a:chExt cx="1949328" cy="2275367"/>
          </a:xfrm>
        </p:grpSpPr>
        <p:sp>
          <p:nvSpPr>
            <p:cNvPr id="52" name="מלבן: פינות מעוגלות 51">
              <a:extLst>
                <a:ext uri="{FF2B5EF4-FFF2-40B4-BE49-F238E27FC236}">
                  <a16:creationId xmlns:a16="http://schemas.microsoft.com/office/drawing/2014/main" id="{ACBF0D57-31D4-4F9F-852A-47C63BC5BA1D}"/>
                </a:ext>
              </a:extLst>
            </p:cNvPr>
            <p:cNvSpPr/>
            <p:nvPr/>
          </p:nvSpPr>
          <p:spPr>
            <a:xfrm>
              <a:off x="389835" y="2860158"/>
              <a:ext cx="1949328" cy="227536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l"/>
              <a:r>
                <a:rPr lang="en-US" dirty="0">
                  <a:solidFill>
                    <a:srgbClr val="C00000"/>
                  </a:solidFill>
                </a:rPr>
                <a:t>1 </a:t>
              </a:r>
              <a:r>
                <a:rPr lang="en-US" dirty="0" err="1">
                  <a:solidFill>
                    <a:srgbClr val="C00000"/>
                  </a:solidFill>
                </a:rPr>
                <a:t>i</a:t>
              </a:r>
              <a:r>
                <a:rPr lang="en-US" dirty="0">
                  <a:solidFill>
                    <a:srgbClr val="C00000"/>
                  </a:solidFill>
                </a:rPr>
                <a:t>=  </a:t>
              </a:r>
              <a:r>
                <a:rPr lang="en-US" dirty="0"/>
                <a:t>31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2 result</a:t>
              </a:r>
              <a:r>
                <a:rPr lang="en-US" dirty="0"/>
                <a:t>= 31  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3</a:t>
              </a:r>
              <a:r>
                <a:rPr lang="en-US" dirty="0"/>
                <a:t> </a:t>
              </a:r>
              <a:r>
                <a:rPr lang="en-US" dirty="0">
                  <a:solidFill>
                    <a:srgbClr val="C00000"/>
                  </a:solidFill>
                </a:rPr>
                <a:t>if    </a:t>
              </a:r>
              <a:r>
                <a:rPr lang="en-US" dirty="0"/>
                <a:t> T </a:t>
              </a:r>
            </a:p>
            <a:p>
              <a:pPr algn="l"/>
              <a:r>
                <a:rPr lang="en-US" dirty="0"/>
                <a:t>   </a:t>
              </a:r>
              <a:r>
                <a:rPr lang="en-US" dirty="0">
                  <a:solidFill>
                    <a:srgbClr val="C00000"/>
                  </a:solidFill>
                </a:rPr>
                <a:t>4 j=</a:t>
              </a:r>
            </a:p>
            <a:p>
              <a:pPr algn="l"/>
              <a:r>
                <a:rPr lang="en-US" dirty="0"/>
                <a:t>   </a:t>
              </a:r>
              <a:r>
                <a:rPr lang="en-US" dirty="0">
                  <a:solidFill>
                    <a:srgbClr val="C00000"/>
                  </a:solidFill>
                </a:rPr>
                <a:t>5 if  </a:t>
              </a:r>
              <a:r>
                <a:rPr lang="en-US" dirty="0">
                  <a:solidFill>
                    <a:schemeClr val="tx1"/>
                  </a:solidFill>
                </a:rPr>
                <a:t>T</a:t>
              </a:r>
              <a:r>
                <a:rPr lang="en-US" dirty="0">
                  <a:solidFill>
                    <a:srgbClr val="C00000"/>
                  </a:solidFill>
                </a:rPr>
                <a:t> 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6  insert(</a:t>
              </a:r>
              <a:r>
                <a:rPr lang="en-US" dirty="0" err="1">
                  <a:solidFill>
                    <a:srgbClr val="C00000"/>
                  </a:solidFill>
                </a:rPr>
                <a:t>i</a:t>
              </a:r>
              <a:r>
                <a:rPr lang="en-US" dirty="0">
                  <a:solidFill>
                    <a:srgbClr val="C00000"/>
                  </a:solidFill>
                </a:rPr>
                <a:t>)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7 return result</a:t>
              </a:r>
            </a:p>
            <a:p>
              <a:pPr algn="l"/>
              <a:endParaRPr lang="he-IL" dirty="0"/>
            </a:p>
          </p:txBody>
        </p:sp>
        <p:sp>
          <p:nvSpPr>
            <p:cNvPr id="53" name="מלבן: פינות מעוגלות 52">
              <a:extLst>
                <a:ext uri="{FF2B5EF4-FFF2-40B4-BE49-F238E27FC236}">
                  <a16:creationId xmlns:a16="http://schemas.microsoft.com/office/drawing/2014/main" id="{F7E29189-8079-4A02-9E76-D4A314D290D7}"/>
                </a:ext>
              </a:extLst>
            </p:cNvPr>
            <p:cNvSpPr/>
            <p:nvPr/>
          </p:nvSpPr>
          <p:spPr>
            <a:xfrm>
              <a:off x="1095153" y="3732029"/>
              <a:ext cx="616689" cy="26636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cxnSp>
        <p:nvCxnSpPr>
          <p:cNvPr id="40" name="מחבר חץ ישר 39">
            <a:extLst>
              <a:ext uri="{FF2B5EF4-FFF2-40B4-BE49-F238E27FC236}">
                <a16:creationId xmlns:a16="http://schemas.microsoft.com/office/drawing/2014/main" id="{F2B0FD83-75B4-4BD8-A5D2-B371AF000B57}"/>
              </a:ext>
            </a:extLst>
          </p:cNvPr>
          <p:cNvCxnSpPr>
            <a:cxnSpLocks/>
          </p:cNvCxnSpPr>
          <p:nvPr/>
        </p:nvCxnSpPr>
        <p:spPr>
          <a:xfrm flipH="1">
            <a:off x="418288" y="1962701"/>
            <a:ext cx="745281" cy="16611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5" name="קבוצה 54">
            <a:extLst>
              <a:ext uri="{FF2B5EF4-FFF2-40B4-BE49-F238E27FC236}">
                <a16:creationId xmlns:a16="http://schemas.microsoft.com/office/drawing/2014/main" id="{A3FD8B6A-8D61-400E-B736-36EDAD16F724}"/>
              </a:ext>
            </a:extLst>
          </p:cNvPr>
          <p:cNvGrpSpPr/>
          <p:nvPr/>
        </p:nvGrpSpPr>
        <p:grpSpPr>
          <a:xfrm>
            <a:off x="2155027" y="3674956"/>
            <a:ext cx="1949328" cy="2275367"/>
            <a:chOff x="389835" y="2860158"/>
            <a:chExt cx="1949328" cy="2275367"/>
          </a:xfrm>
        </p:grpSpPr>
        <p:sp>
          <p:nvSpPr>
            <p:cNvPr id="56" name="מלבן: פינות מעוגלות 55">
              <a:extLst>
                <a:ext uri="{FF2B5EF4-FFF2-40B4-BE49-F238E27FC236}">
                  <a16:creationId xmlns:a16="http://schemas.microsoft.com/office/drawing/2014/main" id="{C6CEFE10-A2B0-446A-875D-DD4B9AA9C96B}"/>
                </a:ext>
              </a:extLst>
            </p:cNvPr>
            <p:cNvSpPr/>
            <p:nvPr/>
          </p:nvSpPr>
          <p:spPr>
            <a:xfrm>
              <a:off x="389835" y="2860158"/>
              <a:ext cx="1949328" cy="227536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l"/>
              <a:r>
                <a:rPr lang="en-US" dirty="0">
                  <a:solidFill>
                    <a:srgbClr val="C00000"/>
                  </a:solidFill>
                </a:rPr>
                <a:t>1 </a:t>
              </a:r>
              <a:r>
                <a:rPr lang="en-US" dirty="0" err="1">
                  <a:solidFill>
                    <a:srgbClr val="C00000"/>
                  </a:solidFill>
                </a:rPr>
                <a:t>i</a:t>
              </a:r>
              <a:r>
                <a:rPr lang="en-US" dirty="0">
                  <a:solidFill>
                    <a:srgbClr val="C00000"/>
                  </a:solidFill>
                </a:rPr>
                <a:t>=  </a:t>
              </a:r>
              <a:r>
                <a:rPr lang="en-US" dirty="0"/>
                <a:t>4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2 result</a:t>
              </a:r>
              <a:r>
                <a:rPr lang="en-US" dirty="0"/>
                <a:t>= 4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3</a:t>
              </a:r>
              <a:r>
                <a:rPr lang="en-US" dirty="0"/>
                <a:t> </a:t>
              </a:r>
              <a:r>
                <a:rPr lang="en-US" dirty="0">
                  <a:solidFill>
                    <a:srgbClr val="C00000"/>
                  </a:solidFill>
                </a:rPr>
                <a:t>if </a:t>
              </a:r>
              <a:r>
                <a:rPr lang="en-US" dirty="0"/>
                <a:t>  T </a:t>
              </a:r>
            </a:p>
            <a:p>
              <a:pPr algn="l"/>
              <a:r>
                <a:rPr lang="en-US" dirty="0"/>
                <a:t>   </a:t>
              </a:r>
              <a:r>
                <a:rPr lang="en-US" dirty="0">
                  <a:solidFill>
                    <a:srgbClr val="C00000"/>
                  </a:solidFill>
                </a:rPr>
                <a:t>4 j=</a:t>
              </a:r>
            </a:p>
            <a:p>
              <a:pPr algn="l"/>
              <a:r>
                <a:rPr lang="en-US" dirty="0"/>
                <a:t>   </a:t>
              </a:r>
              <a:r>
                <a:rPr lang="en-US" dirty="0">
                  <a:solidFill>
                    <a:srgbClr val="C00000"/>
                  </a:solidFill>
                </a:rPr>
                <a:t>5 if   </a:t>
              </a:r>
              <a:r>
                <a:rPr lang="en-US" dirty="0">
                  <a:solidFill>
                    <a:schemeClr val="tx1"/>
                  </a:solidFill>
                </a:rPr>
                <a:t>F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6  insert(</a:t>
              </a:r>
              <a:r>
                <a:rPr lang="en-US" dirty="0" err="1">
                  <a:solidFill>
                    <a:srgbClr val="C00000"/>
                  </a:solidFill>
                </a:rPr>
                <a:t>i</a:t>
              </a:r>
              <a:r>
                <a:rPr lang="en-US" dirty="0">
                  <a:solidFill>
                    <a:srgbClr val="C00000"/>
                  </a:solidFill>
                </a:rPr>
                <a:t>)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7 return result</a:t>
              </a:r>
            </a:p>
            <a:p>
              <a:pPr algn="l"/>
              <a:endParaRPr lang="he-IL" dirty="0"/>
            </a:p>
          </p:txBody>
        </p:sp>
        <p:sp>
          <p:nvSpPr>
            <p:cNvPr id="57" name="מלבן: פינות מעוגלות 56">
              <a:extLst>
                <a:ext uri="{FF2B5EF4-FFF2-40B4-BE49-F238E27FC236}">
                  <a16:creationId xmlns:a16="http://schemas.microsoft.com/office/drawing/2014/main" id="{B9F6ED40-EE1E-4ECF-9F65-6ED9928BBD2B}"/>
                </a:ext>
              </a:extLst>
            </p:cNvPr>
            <p:cNvSpPr/>
            <p:nvPr/>
          </p:nvSpPr>
          <p:spPr>
            <a:xfrm>
              <a:off x="1167402" y="3732029"/>
              <a:ext cx="544440" cy="28270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>
                  <a:solidFill>
                    <a:srgbClr val="C00000"/>
                  </a:solidFill>
                </a:rPr>
                <a:t> </a:t>
              </a:r>
              <a:endParaRPr lang="he-IL" dirty="0"/>
            </a:p>
          </p:txBody>
        </p:sp>
      </p:grpSp>
      <p:cxnSp>
        <p:nvCxnSpPr>
          <p:cNvPr id="42" name="מחבר חץ ישר 41">
            <a:extLst>
              <a:ext uri="{FF2B5EF4-FFF2-40B4-BE49-F238E27FC236}">
                <a16:creationId xmlns:a16="http://schemas.microsoft.com/office/drawing/2014/main" id="{8DEAF75A-8AB2-4BBC-AE37-E68432D17FDE}"/>
              </a:ext>
            </a:extLst>
          </p:cNvPr>
          <p:cNvCxnSpPr/>
          <p:nvPr/>
        </p:nvCxnSpPr>
        <p:spPr>
          <a:xfrm flipV="1">
            <a:off x="3488174" y="3702518"/>
            <a:ext cx="854310" cy="9882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58" name="קבוצה 57">
            <a:extLst>
              <a:ext uri="{FF2B5EF4-FFF2-40B4-BE49-F238E27FC236}">
                <a16:creationId xmlns:a16="http://schemas.microsoft.com/office/drawing/2014/main" id="{45E4002E-5629-4DD4-A62B-ED2C02EC24DA}"/>
              </a:ext>
            </a:extLst>
          </p:cNvPr>
          <p:cNvGrpSpPr/>
          <p:nvPr/>
        </p:nvGrpSpPr>
        <p:grpSpPr>
          <a:xfrm>
            <a:off x="4362309" y="3600501"/>
            <a:ext cx="1949328" cy="2275367"/>
            <a:chOff x="389835" y="2860158"/>
            <a:chExt cx="1949328" cy="2275367"/>
          </a:xfrm>
        </p:grpSpPr>
        <p:sp>
          <p:nvSpPr>
            <p:cNvPr id="59" name="מלבן: פינות מעוגלות 58">
              <a:extLst>
                <a:ext uri="{FF2B5EF4-FFF2-40B4-BE49-F238E27FC236}">
                  <a16:creationId xmlns:a16="http://schemas.microsoft.com/office/drawing/2014/main" id="{8E77C5EE-833A-4F57-A481-00F47EB04DD0}"/>
                </a:ext>
              </a:extLst>
            </p:cNvPr>
            <p:cNvSpPr/>
            <p:nvPr/>
          </p:nvSpPr>
          <p:spPr>
            <a:xfrm>
              <a:off x="389835" y="2860158"/>
              <a:ext cx="1949328" cy="2275367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l"/>
              <a:r>
                <a:rPr lang="en-US" dirty="0">
                  <a:solidFill>
                    <a:srgbClr val="C00000"/>
                  </a:solidFill>
                </a:rPr>
                <a:t>1 </a:t>
              </a:r>
              <a:r>
                <a:rPr lang="en-US" dirty="0" err="1">
                  <a:solidFill>
                    <a:srgbClr val="C00000"/>
                  </a:solidFill>
                </a:rPr>
                <a:t>i</a:t>
              </a:r>
              <a:r>
                <a:rPr lang="en-US" dirty="0">
                  <a:solidFill>
                    <a:srgbClr val="C00000"/>
                  </a:solidFill>
                </a:rPr>
                <a:t>=  </a:t>
              </a:r>
              <a:r>
                <a:rPr lang="en-US" dirty="0"/>
                <a:t>17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2 result</a:t>
              </a:r>
              <a:r>
                <a:rPr lang="en-US" dirty="0"/>
                <a:t>= 17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3</a:t>
              </a:r>
              <a:r>
                <a:rPr lang="en-US" dirty="0"/>
                <a:t> </a:t>
              </a:r>
              <a:r>
                <a:rPr lang="en-US" dirty="0">
                  <a:solidFill>
                    <a:srgbClr val="C00000"/>
                  </a:solidFill>
                </a:rPr>
                <a:t>if </a:t>
              </a:r>
              <a:r>
                <a:rPr lang="en-US" dirty="0"/>
                <a:t> T </a:t>
              </a:r>
            </a:p>
            <a:p>
              <a:pPr algn="l"/>
              <a:r>
                <a:rPr lang="en-US" dirty="0"/>
                <a:t>   </a:t>
              </a:r>
              <a:r>
                <a:rPr lang="en-US" dirty="0">
                  <a:solidFill>
                    <a:srgbClr val="C00000"/>
                  </a:solidFill>
                </a:rPr>
                <a:t>4 j=</a:t>
              </a:r>
            </a:p>
            <a:p>
              <a:pPr algn="l"/>
              <a:r>
                <a:rPr lang="en-US" dirty="0"/>
                <a:t>   </a:t>
              </a:r>
              <a:r>
                <a:rPr lang="en-US" dirty="0">
                  <a:solidFill>
                    <a:srgbClr val="C00000"/>
                  </a:solidFill>
                </a:rPr>
                <a:t>5 if  </a:t>
              </a:r>
              <a:r>
                <a:rPr lang="en-US" dirty="0">
                  <a:solidFill>
                    <a:schemeClr val="tx1"/>
                  </a:solidFill>
                </a:rPr>
                <a:t>T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6  insert(</a:t>
              </a:r>
              <a:r>
                <a:rPr lang="en-US" dirty="0" err="1">
                  <a:solidFill>
                    <a:srgbClr val="C00000"/>
                  </a:solidFill>
                </a:rPr>
                <a:t>i</a:t>
              </a:r>
              <a:r>
                <a:rPr lang="en-US" dirty="0">
                  <a:solidFill>
                    <a:srgbClr val="C00000"/>
                  </a:solidFill>
                </a:rPr>
                <a:t>)</a:t>
              </a:r>
            </a:p>
            <a:p>
              <a:pPr algn="l"/>
              <a:r>
                <a:rPr lang="en-US" dirty="0">
                  <a:solidFill>
                    <a:srgbClr val="C00000"/>
                  </a:solidFill>
                </a:rPr>
                <a:t>7 return result</a:t>
              </a:r>
            </a:p>
            <a:p>
              <a:pPr algn="l"/>
              <a:endParaRPr lang="he-IL" dirty="0"/>
            </a:p>
          </p:txBody>
        </p:sp>
        <p:sp>
          <p:nvSpPr>
            <p:cNvPr id="60" name="מלבן: פינות מעוגלות 59">
              <a:extLst>
                <a:ext uri="{FF2B5EF4-FFF2-40B4-BE49-F238E27FC236}">
                  <a16:creationId xmlns:a16="http://schemas.microsoft.com/office/drawing/2014/main" id="{D9C9E27F-468F-4A3C-860C-2C1CBF8CE6EA}"/>
                </a:ext>
              </a:extLst>
            </p:cNvPr>
            <p:cNvSpPr/>
            <p:nvPr/>
          </p:nvSpPr>
          <p:spPr>
            <a:xfrm>
              <a:off x="1095153" y="3732028"/>
              <a:ext cx="616689" cy="28814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cxnSp>
        <p:nvCxnSpPr>
          <p:cNvPr id="44" name="מחבר חץ ישר 43">
            <a:extLst>
              <a:ext uri="{FF2B5EF4-FFF2-40B4-BE49-F238E27FC236}">
                <a16:creationId xmlns:a16="http://schemas.microsoft.com/office/drawing/2014/main" id="{2B2D984B-C3F5-4BCB-9827-29E0A1EA263D}"/>
              </a:ext>
            </a:extLst>
          </p:cNvPr>
          <p:cNvCxnSpPr/>
          <p:nvPr/>
        </p:nvCxnSpPr>
        <p:spPr>
          <a:xfrm flipV="1">
            <a:off x="5643674" y="3585084"/>
            <a:ext cx="1012114" cy="96560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2" name="מלבן: פינות מעוגלות 61">
            <a:extLst>
              <a:ext uri="{FF2B5EF4-FFF2-40B4-BE49-F238E27FC236}">
                <a16:creationId xmlns:a16="http://schemas.microsoft.com/office/drawing/2014/main" id="{92881D84-F691-4791-85DD-F53D38BE95BD}"/>
              </a:ext>
            </a:extLst>
          </p:cNvPr>
          <p:cNvSpPr/>
          <p:nvPr/>
        </p:nvSpPr>
        <p:spPr>
          <a:xfrm>
            <a:off x="6569592" y="3482287"/>
            <a:ext cx="1949328" cy="227536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l"/>
            <a:r>
              <a:rPr lang="en-US" dirty="0">
                <a:solidFill>
                  <a:srgbClr val="C00000"/>
                </a:solidFill>
              </a:rPr>
              <a:t>1 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=  </a:t>
            </a:r>
            <a:r>
              <a:rPr lang="en-US" dirty="0"/>
              <a:t>5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2 result</a:t>
            </a:r>
            <a:r>
              <a:rPr lang="en-US" dirty="0"/>
              <a:t>= 5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3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if </a:t>
            </a:r>
            <a:r>
              <a:rPr lang="en-US" dirty="0"/>
              <a:t> F </a:t>
            </a:r>
          </a:p>
          <a:p>
            <a:pPr algn="l"/>
            <a:r>
              <a:rPr lang="en-US" dirty="0"/>
              <a:t>   </a:t>
            </a:r>
            <a:endParaRPr lang="en-US" dirty="0">
              <a:solidFill>
                <a:srgbClr val="C00000"/>
              </a:solidFill>
            </a:endParaRPr>
          </a:p>
          <a:p>
            <a:pPr algn="l"/>
            <a:r>
              <a:rPr lang="en-US" dirty="0">
                <a:solidFill>
                  <a:srgbClr val="C00000"/>
                </a:solidFill>
              </a:rPr>
              <a:t>6  insert(</a:t>
            </a:r>
            <a:r>
              <a:rPr lang="en-US" dirty="0" err="1">
                <a:solidFill>
                  <a:srgbClr val="C00000"/>
                </a:solidFill>
              </a:rPr>
              <a:t>i</a:t>
            </a:r>
            <a:r>
              <a:rPr lang="en-US" dirty="0">
                <a:solidFill>
                  <a:srgbClr val="C00000"/>
                </a:solidFill>
              </a:rPr>
              <a:t>)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7 return result</a:t>
            </a:r>
          </a:p>
          <a:p>
            <a:pPr algn="l"/>
            <a:endParaRPr lang="he-IL" dirty="0"/>
          </a:p>
        </p:txBody>
      </p:sp>
      <p:cxnSp>
        <p:nvCxnSpPr>
          <p:cNvPr id="50" name="מחבר חץ ישר 49">
            <a:extLst>
              <a:ext uri="{FF2B5EF4-FFF2-40B4-BE49-F238E27FC236}">
                <a16:creationId xmlns:a16="http://schemas.microsoft.com/office/drawing/2014/main" id="{824A0438-B7FA-4E0C-829F-48BD6E4AD2F6}"/>
              </a:ext>
            </a:extLst>
          </p:cNvPr>
          <p:cNvCxnSpPr>
            <a:cxnSpLocks/>
          </p:cNvCxnSpPr>
          <p:nvPr/>
        </p:nvCxnSpPr>
        <p:spPr>
          <a:xfrm flipH="1" flipV="1">
            <a:off x="5679426" y="4761464"/>
            <a:ext cx="1059824" cy="4296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8" name="מחבר חץ ישר 37">
            <a:extLst>
              <a:ext uri="{FF2B5EF4-FFF2-40B4-BE49-F238E27FC236}">
                <a16:creationId xmlns:a16="http://schemas.microsoft.com/office/drawing/2014/main" id="{5AA2A296-3B41-43F5-BF05-DD0DC9EAE192}"/>
              </a:ext>
            </a:extLst>
          </p:cNvPr>
          <p:cNvCxnSpPr/>
          <p:nvPr/>
        </p:nvCxnSpPr>
        <p:spPr>
          <a:xfrm flipV="1">
            <a:off x="1299236" y="3719269"/>
            <a:ext cx="955458" cy="75798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" name="מלבן 67">
            <a:extLst>
              <a:ext uri="{FF2B5EF4-FFF2-40B4-BE49-F238E27FC236}">
                <a16:creationId xmlns:a16="http://schemas.microsoft.com/office/drawing/2014/main" id="{1D0FF69F-F1D0-4179-9566-B1750CFB7BAC}"/>
              </a:ext>
            </a:extLst>
          </p:cNvPr>
          <p:cNvSpPr/>
          <p:nvPr/>
        </p:nvSpPr>
        <p:spPr>
          <a:xfrm>
            <a:off x="3503245" y="474074"/>
            <a:ext cx="601110" cy="473172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cxnSp>
        <p:nvCxnSpPr>
          <p:cNvPr id="76" name="מחבר חץ ישר 75">
            <a:extLst>
              <a:ext uri="{FF2B5EF4-FFF2-40B4-BE49-F238E27FC236}">
                <a16:creationId xmlns:a16="http://schemas.microsoft.com/office/drawing/2014/main" id="{7D1CC0A8-A5F3-47B1-ACF3-31BA7F9F495B}"/>
              </a:ext>
            </a:extLst>
          </p:cNvPr>
          <p:cNvCxnSpPr>
            <a:cxnSpLocks/>
          </p:cNvCxnSpPr>
          <p:nvPr/>
        </p:nvCxnSpPr>
        <p:spPr>
          <a:xfrm flipH="1" flipV="1">
            <a:off x="3477034" y="4918965"/>
            <a:ext cx="949129" cy="45100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78" name="מחבר חץ ישר 77">
            <a:extLst>
              <a:ext uri="{FF2B5EF4-FFF2-40B4-BE49-F238E27FC236}">
                <a16:creationId xmlns:a16="http://schemas.microsoft.com/office/drawing/2014/main" id="{4CD6DC76-D044-4D49-A755-B5935A2CF336}"/>
              </a:ext>
            </a:extLst>
          </p:cNvPr>
          <p:cNvCxnSpPr>
            <a:cxnSpLocks/>
          </p:cNvCxnSpPr>
          <p:nvPr/>
        </p:nvCxnSpPr>
        <p:spPr>
          <a:xfrm flipH="1" flipV="1">
            <a:off x="1512552" y="4726295"/>
            <a:ext cx="714724" cy="71885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0" name="מחבר חץ ישר 79">
            <a:extLst>
              <a:ext uri="{FF2B5EF4-FFF2-40B4-BE49-F238E27FC236}">
                <a16:creationId xmlns:a16="http://schemas.microsoft.com/office/drawing/2014/main" id="{37311A0A-4CB2-4C02-ADB3-B5F00618E9E6}"/>
              </a:ext>
            </a:extLst>
          </p:cNvPr>
          <p:cNvCxnSpPr>
            <a:cxnSpLocks/>
          </p:cNvCxnSpPr>
          <p:nvPr/>
        </p:nvCxnSpPr>
        <p:spPr>
          <a:xfrm flipV="1">
            <a:off x="1544259" y="2043296"/>
            <a:ext cx="710435" cy="160694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82" name="מחבר חץ ישר 81">
            <a:extLst>
              <a:ext uri="{FF2B5EF4-FFF2-40B4-BE49-F238E27FC236}">
                <a16:creationId xmlns:a16="http://schemas.microsoft.com/office/drawing/2014/main" id="{11C3642C-30F8-473D-B69E-B448A2AFB2F4}"/>
              </a:ext>
            </a:extLst>
          </p:cNvPr>
          <p:cNvCxnSpPr>
            <a:cxnSpLocks/>
          </p:cNvCxnSpPr>
          <p:nvPr/>
        </p:nvCxnSpPr>
        <p:spPr>
          <a:xfrm flipV="1">
            <a:off x="2743342" y="947246"/>
            <a:ext cx="1072718" cy="184105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85" name="מלבן 84">
            <a:extLst>
              <a:ext uri="{FF2B5EF4-FFF2-40B4-BE49-F238E27FC236}">
                <a16:creationId xmlns:a16="http://schemas.microsoft.com/office/drawing/2014/main" id="{1280F029-270F-4D00-B187-086FF6A37B30}"/>
              </a:ext>
            </a:extLst>
          </p:cNvPr>
          <p:cNvSpPr/>
          <p:nvPr/>
        </p:nvSpPr>
        <p:spPr>
          <a:xfrm>
            <a:off x="5229873" y="4473322"/>
            <a:ext cx="335626" cy="288142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87" name="מלבן 86">
            <a:extLst>
              <a:ext uri="{FF2B5EF4-FFF2-40B4-BE49-F238E27FC236}">
                <a16:creationId xmlns:a16="http://schemas.microsoft.com/office/drawing/2014/main" id="{AEAFFDFE-5668-43E2-A28F-77D3FF004867}"/>
              </a:ext>
            </a:extLst>
          </p:cNvPr>
          <p:cNvSpPr/>
          <p:nvPr/>
        </p:nvSpPr>
        <p:spPr>
          <a:xfrm>
            <a:off x="5357553" y="3895390"/>
            <a:ext cx="321873" cy="35620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91" name="מלבן 90">
            <a:extLst>
              <a:ext uri="{FF2B5EF4-FFF2-40B4-BE49-F238E27FC236}">
                <a16:creationId xmlns:a16="http://schemas.microsoft.com/office/drawing/2014/main" id="{E3EF42C4-F1C9-485F-B1A8-74274593FBDE}"/>
              </a:ext>
            </a:extLst>
          </p:cNvPr>
          <p:cNvSpPr/>
          <p:nvPr/>
        </p:nvSpPr>
        <p:spPr>
          <a:xfrm>
            <a:off x="2984959" y="4554792"/>
            <a:ext cx="356349" cy="28971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93" name="מלבן 92">
            <a:extLst>
              <a:ext uri="{FF2B5EF4-FFF2-40B4-BE49-F238E27FC236}">
                <a16:creationId xmlns:a16="http://schemas.microsoft.com/office/drawing/2014/main" id="{A5AE4CBA-4C60-41C6-80DA-50B88177EEB1}"/>
              </a:ext>
            </a:extLst>
          </p:cNvPr>
          <p:cNvSpPr/>
          <p:nvPr/>
        </p:nvSpPr>
        <p:spPr>
          <a:xfrm>
            <a:off x="1035631" y="4528057"/>
            <a:ext cx="270875" cy="301471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sp>
        <p:nvSpPr>
          <p:cNvPr id="95" name="מלבן 94">
            <a:extLst>
              <a:ext uri="{FF2B5EF4-FFF2-40B4-BE49-F238E27FC236}">
                <a16:creationId xmlns:a16="http://schemas.microsoft.com/office/drawing/2014/main" id="{696AF117-8877-4451-9FD5-EC845CD8DB76}"/>
              </a:ext>
            </a:extLst>
          </p:cNvPr>
          <p:cNvSpPr/>
          <p:nvPr/>
        </p:nvSpPr>
        <p:spPr>
          <a:xfrm>
            <a:off x="1099631" y="3961446"/>
            <a:ext cx="321873" cy="35620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sp>
        <p:nvSpPr>
          <p:cNvPr id="97" name="מלבן 96">
            <a:extLst>
              <a:ext uri="{FF2B5EF4-FFF2-40B4-BE49-F238E27FC236}">
                <a16:creationId xmlns:a16="http://schemas.microsoft.com/office/drawing/2014/main" id="{055EF7B6-302B-4A6B-B08B-9C3D27F0F94D}"/>
              </a:ext>
            </a:extLst>
          </p:cNvPr>
          <p:cNvSpPr/>
          <p:nvPr/>
        </p:nvSpPr>
        <p:spPr>
          <a:xfrm>
            <a:off x="1877159" y="1837342"/>
            <a:ext cx="304637" cy="25835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sp>
        <p:nvSpPr>
          <p:cNvPr id="69" name="מלבן 68">
            <a:extLst>
              <a:ext uri="{FF2B5EF4-FFF2-40B4-BE49-F238E27FC236}">
                <a16:creationId xmlns:a16="http://schemas.microsoft.com/office/drawing/2014/main" id="{C92168B9-F3C6-4DE3-A3E6-53C31B4622B5}"/>
              </a:ext>
            </a:extLst>
          </p:cNvPr>
          <p:cNvSpPr/>
          <p:nvPr/>
        </p:nvSpPr>
        <p:spPr>
          <a:xfrm>
            <a:off x="5661126" y="1364311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sp>
        <p:nvSpPr>
          <p:cNvPr id="70" name="מלבן 69">
            <a:extLst>
              <a:ext uri="{FF2B5EF4-FFF2-40B4-BE49-F238E27FC236}">
                <a16:creationId xmlns:a16="http://schemas.microsoft.com/office/drawing/2014/main" id="{061A8C46-9CFB-43CA-8F9A-B26D25BC7D92}"/>
              </a:ext>
            </a:extLst>
          </p:cNvPr>
          <p:cNvSpPr/>
          <p:nvPr/>
        </p:nvSpPr>
        <p:spPr>
          <a:xfrm>
            <a:off x="4939563" y="1387088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71" name="מלבן 70">
            <a:extLst>
              <a:ext uri="{FF2B5EF4-FFF2-40B4-BE49-F238E27FC236}">
                <a16:creationId xmlns:a16="http://schemas.microsoft.com/office/drawing/2014/main" id="{BD4A4C08-FE61-4CD6-AD7B-6484F58BBC2B}"/>
              </a:ext>
            </a:extLst>
          </p:cNvPr>
          <p:cNvSpPr/>
          <p:nvPr/>
        </p:nvSpPr>
        <p:spPr>
          <a:xfrm>
            <a:off x="6557943" y="1397831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2</a:t>
            </a:r>
            <a:endParaRPr lang="he-IL" sz="2000" dirty="0"/>
          </a:p>
        </p:txBody>
      </p:sp>
      <p:sp>
        <p:nvSpPr>
          <p:cNvPr id="72" name="מלבן 71">
            <a:extLst>
              <a:ext uri="{FF2B5EF4-FFF2-40B4-BE49-F238E27FC236}">
                <a16:creationId xmlns:a16="http://schemas.microsoft.com/office/drawing/2014/main" id="{5D5FA0ED-B436-4068-B664-72E5166CEA4E}"/>
              </a:ext>
            </a:extLst>
          </p:cNvPr>
          <p:cNvSpPr/>
          <p:nvPr/>
        </p:nvSpPr>
        <p:spPr>
          <a:xfrm>
            <a:off x="6096718" y="1368769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31</a:t>
            </a:r>
            <a:endParaRPr lang="he-IL" sz="2000" dirty="0"/>
          </a:p>
        </p:txBody>
      </p:sp>
      <p:sp>
        <p:nvSpPr>
          <p:cNvPr id="89" name="מלבן 88">
            <a:extLst>
              <a:ext uri="{FF2B5EF4-FFF2-40B4-BE49-F238E27FC236}">
                <a16:creationId xmlns:a16="http://schemas.microsoft.com/office/drawing/2014/main" id="{9942B396-BDE1-4E8A-8DBD-1A79A4049795}"/>
              </a:ext>
            </a:extLst>
          </p:cNvPr>
          <p:cNvSpPr/>
          <p:nvPr/>
        </p:nvSpPr>
        <p:spPr>
          <a:xfrm>
            <a:off x="5357702" y="1379748"/>
            <a:ext cx="321873" cy="356206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17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089023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9167E-6 -7.40741E-7 L -0.28282 -0.0641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141" y="-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-3.33333E-6 L -0.38268 0.33172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141" y="165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25E-6 -7.40741E-7 L -0.25 0.33102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00" y="16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9167E-6 -2.96296E-6 L -0.09271 0.3169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35" y="15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7.40741E-7 L 0.04792 0.30764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96" y="15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9" grpId="0" animBg="1"/>
      <p:bldP spid="9" grpId="1" animBg="1"/>
      <p:bldP spid="10" grpId="0" animBg="1"/>
      <p:bldP spid="10" grpId="1" animBg="1"/>
      <p:bldP spid="18" grpId="0" animBg="1"/>
      <p:bldP spid="18" grpId="1" animBg="1"/>
      <p:bldP spid="20" grpId="0" animBg="1"/>
      <p:bldP spid="20" grpId="1" animBg="1"/>
      <p:bldP spid="21" grpId="0" animBg="1"/>
      <p:bldP spid="21" grpId="1" animBg="1"/>
      <p:bldP spid="62" grpId="0" animBg="1"/>
      <p:bldP spid="68" grpId="0" animBg="1"/>
      <p:bldP spid="85" grpId="0" animBg="1"/>
      <p:bldP spid="87" grpId="0" animBg="1"/>
      <p:bldP spid="91" grpId="0" animBg="1"/>
      <p:bldP spid="93" grpId="0" animBg="1"/>
      <p:bldP spid="95" grpId="0" animBg="1"/>
      <p:bldP spid="97" grpId="0" animBg="1"/>
      <p:bldP spid="69" grpId="0" animBg="1"/>
      <p:bldP spid="70" grpId="0" animBg="1"/>
      <p:bldP spid="71" grpId="0" animBg="1"/>
      <p:bldP spid="72" grpId="0" animBg="1"/>
      <p:bldP spid="89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 descr="תמונה שמכילה טקסט&#10;&#10;התיאור נוצר באופן אוטומטי">
            <a:extLst>
              <a:ext uri="{FF2B5EF4-FFF2-40B4-BE49-F238E27FC236}">
                <a16:creationId xmlns:a16="http://schemas.microsoft.com/office/drawing/2014/main" id="{BFC11565-B832-4A10-AC23-96ADBAE561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871" y="175223"/>
            <a:ext cx="3764031" cy="3221751"/>
          </a:xfrm>
          <a:prstGeom prst="rect">
            <a:avLst/>
          </a:prstGeom>
        </p:spPr>
      </p:pic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4B1852E4-9747-4D05-9450-D4B9F0CAF4B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314162" y="4650512"/>
            <a:ext cx="6111029" cy="521321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he-IL" b="1" dirty="0">
                <a:solidFill>
                  <a:schemeClr val="bg1"/>
                </a:solidFill>
              </a:rPr>
              <a:t>ד.  הפעולה מחזירה את הסיפרה הגבוה במספר </a:t>
            </a:r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160BB465-E6CB-4072-905E-B16DE342D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155448"/>
            <a:ext cx="8204932" cy="720000"/>
          </a:xfrm>
        </p:spPr>
        <p:txBody>
          <a:bodyPr/>
          <a:lstStyle/>
          <a:p>
            <a:r>
              <a:rPr lang="he-IL" dirty="0"/>
              <a:t>ג. מעקב </a:t>
            </a:r>
            <a:r>
              <a:rPr lang="en-US" dirty="0"/>
              <a:t>Sod2</a:t>
            </a:r>
            <a:endParaRPr lang="he-IL" dirty="0"/>
          </a:p>
        </p:txBody>
      </p:sp>
      <p:grpSp>
        <p:nvGrpSpPr>
          <p:cNvPr id="11" name="קבוצה 10">
            <a:extLst>
              <a:ext uri="{FF2B5EF4-FFF2-40B4-BE49-F238E27FC236}">
                <a16:creationId xmlns:a16="http://schemas.microsoft.com/office/drawing/2014/main" id="{8E75C6DB-2B90-4018-B9F6-963D3E437E61}"/>
              </a:ext>
            </a:extLst>
          </p:cNvPr>
          <p:cNvGrpSpPr/>
          <p:nvPr/>
        </p:nvGrpSpPr>
        <p:grpSpPr>
          <a:xfrm>
            <a:off x="187843" y="2073348"/>
            <a:ext cx="1201479" cy="2297876"/>
            <a:chOff x="946298" y="2562446"/>
            <a:chExt cx="1201479" cy="1977655"/>
          </a:xfrm>
        </p:grpSpPr>
        <p:sp>
          <p:nvSpPr>
            <p:cNvPr id="6" name="מלבן 5">
              <a:extLst>
                <a:ext uri="{FF2B5EF4-FFF2-40B4-BE49-F238E27FC236}">
                  <a16:creationId xmlns:a16="http://schemas.microsoft.com/office/drawing/2014/main" id="{2BB3E957-9C98-49E4-8192-3B203773E0A3}"/>
                </a:ext>
              </a:extLst>
            </p:cNvPr>
            <p:cNvSpPr/>
            <p:nvPr/>
          </p:nvSpPr>
          <p:spPr>
            <a:xfrm>
              <a:off x="946298" y="2562446"/>
              <a:ext cx="1201479" cy="197765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0" rIns="0" bIns="0" rtlCol="1" anchor="ctr"/>
            <a:lstStyle/>
            <a:p>
              <a:pPr algn="l"/>
              <a:r>
                <a:rPr lang="en-US" b="1" dirty="0" err="1"/>
                <a:t>i</a:t>
              </a:r>
              <a:r>
                <a:rPr lang="en-US" b="1" u="sng" dirty="0"/>
                <a:t>=17852</a:t>
              </a:r>
            </a:p>
            <a:p>
              <a:pPr algn="l"/>
              <a:r>
                <a:rPr lang="en-US" dirty="0"/>
                <a:t>1 if    F</a:t>
              </a:r>
            </a:p>
            <a:p>
              <a:pPr algn="l"/>
              <a:r>
                <a:rPr lang="en-US" dirty="0"/>
                <a:t>2 a= 2</a:t>
              </a:r>
            </a:p>
            <a:p>
              <a:pPr algn="l"/>
              <a:r>
                <a:rPr lang="en-US" dirty="0"/>
                <a:t>3 b=</a:t>
              </a:r>
            </a:p>
            <a:p>
              <a:pPr algn="l"/>
              <a:endParaRPr lang="en-US" dirty="0"/>
            </a:p>
            <a:p>
              <a:pPr algn="l"/>
              <a:r>
                <a:rPr lang="en-US" dirty="0"/>
                <a:t>4  If      a     </a:t>
              </a:r>
            </a:p>
            <a:p>
              <a:pPr algn="l"/>
              <a:r>
                <a:rPr lang="en-US" dirty="0"/>
                <a:t>5       b</a:t>
              </a:r>
              <a:endParaRPr lang="he-IL" dirty="0"/>
            </a:p>
          </p:txBody>
        </p:sp>
        <p:cxnSp>
          <p:nvCxnSpPr>
            <p:cNvPr id="8" name="מחבר חץ ישר 7">
              <a:extLst>
                <a:ext uri="{FF2B5EF4-FFF2-40B4-BE49-F238E27FC236}">
                  <a16:creationId xmlns:a16="http://schemas.microsoft.com/office/drawing/2014/main" id="{1E1D2BE2-4DA0-49A5-9CF1-75A5AC604B54}"/>
                </a:ext>
              </a:extLst>
            </p:cNvPr>
            <p:cNvCxnSpPr/>
            <p:nvPr/>
          </p:nvCxnSpPr>
          <p:spPr>
            <a:xfrm>
              <a:off x="1396409" y="4125433"/>
              <a:ext cx="2232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מחבר חץ ישר 8">
              <a:extLst>
                <a:ext uri="{FF2B5EF4-FFF2-40B4-BE49-F238E27FC236}">
                  <a16:creationId xmlns:a16="http://schemas.microsoft.com/office/drawing/2014/main" id="{A14F93FF-B8CA-44A8-BAA6-40381033D8BC}"/>
                </a:ext>
              </a:extLst>
            </p:cNvPr>
            <p:cNvCxnSpPr/>
            <p:nvPr/>
          </p:nvCxnSpPr>
          <p:spPr>
            <a:xfrm>
              <a:off x="1247553" y="4362893"/>
              <a:ext cx="2232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מלבן 9">
              <a:extLst>
                <a:ext uri="{FF2B5EF4-FFF2-40B4-BE49-F238E27FC236}">
                  <a16:creationId xmlns:a16="http://schemas.microsoft.com/office/drawing/2014/main" id="{29702A60-F6E2-4528-A876-A9466AC7F853}"/>
                </a:ext>
              </a:extLst>
            </p:cNvPr>
            <p:cNvSpPr/>
            <p:nvPr/>
          </p:nvSpPr>
          <p:spPr>
            <a:xfrm>
              <a:off x="1481500" y="3352897"/>
              <a:ext cx="457200" cy="3083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2" name="קבוצה 11">
            <a:extLst>
              <a:ext uri="{FF2B5EF4-FFF2-40B4-BE49-F238E27FC236}">
                <a16:creationId xmlns:a16="http://schemas.microsoft.com/office/drawing/2014/main" id="{38F18E1F-4389-4C8C-8310-466D126499D8}"/>
              </a:ext>
            </a:extLst>
          </p:cNvPr>
          <p:cNvGrpSpPr/>
          <p:nvPr/>
        </p:nvGrpSpPr>
        <p:grpSpPr>
          <a:xfrm>
            <a:off x="1953072" y="2068028"/>
            <a:ext cx="1201479" cy="2303196"/>
            <a:chOff x="946298" y="2562446"/>
            <a:chExt cx="1201479" cy="1977655"/>
          </a:xfrm>
        </p:grpSpPr>
        <p:sp>
          <p:nvSpPr>
            <p:cNvPr id="13" name="מלבן 12">
              <a:extLst>
                <a:ext uri="{FF2B5EF4-FFF2-40B4-BE49-F238E27FC236}">
                  <a16:creationId xmlns:a16="http://schemas.microsoft.com/office/drawing/2014/main" id="{DBC67223-176E-4C95-B7E4-916984250EF2}"/>
                </a:ext>
              </a:extLst>
            </p:cNvPr>
            <p:cNvSpPr/>
            <p:nvPr/>
          </p:nvSpPr>
          <p:spPr>
            <a:xfrm>
              <a:off x="946298" y="2562446"/>
              <a:ext cx="1201479" cy="197765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0" rIns="0" bIns="0" rtlCol="1" anchor="ctr"/>
            <a:lstStyle/>
            <a:p>
              <a:pPr algn="l"/>
              <a:r>
                <a:rPr lang="en-US" b="1" dirty="0" err="1"/>
                <a:t>i</a:t>
              </a:r>
              <a:r>
                <a:rPr lang="en-US" b="1" u="sng" dirty="0"/>
                <a:t>=1785 </a:t>
              </a:r>
            </a:p>
            <a:p>
              <a:pPr algn="l"/>
              <a:r>
                <a:rPr lang="en-US" dirty="0"/>
                <a:t>1 if     F</a:t>
              </a:r>
            </a:p>
            <a:p>
              <a:pPr algn="l"/>
              <a:r>
                <a:rPr lang="en-US" dirty="0"/>
                <a:t>2 a= 5</a:t>
              </a:r>
            </a:p>
            <a:p>
              <a:pPr algn="l"/>
              <a:r>
                <a:rPr lang="en-US" dirty="0"/>
                <a:t>3 b=</a:t>
              </a:r>
            </a:p>
            <a:p>
              <a:pPr algn="l"/>
              <a:endParaRPr lang="en-US" dirty="0"/>
            </a:p>
            <a:p>
              <a:pPr algn="l"/>
              <a:r>
                <a:rPr lang="en-US" dirty="0"/>
                <a:t>4  If      a     </a:t>
              </a:r>
            </a:p>
            <a:p>
              <a:pPr algn="l"/>
              <a:r>
                <a:rPr lang="en-US" dirty="0"/>
                <a:t>5       b</a:t>
              </a:r>
              <a:endParaRPr lang="he-IL" dirty="0"/>
            </a:p>
          </p:txBody>
        </p:sp>
        <p:cxnSp>
          <p:nvCxnSpPr>
            <p:cNvPr id="14" name="מחבר חץ ישר 13">
              <a:extLst>
                <a:ext uri="{FF2B5EF4-FFF2-40B4-BE49-F238E27FC236}">
                  <a16:creationId xmlns:a16="http://schemas.microsoft.com/office/drawing/2014/main" id="{23891372-2318-47ED-8BBD-17BCC298899B}"/>
                </a:ext>
              </a:extLst>
            </p:cNvPr>
            <p:cNvCxnSpPr/>
            <p:nvPr/>
          </p:nvCxnSpPr>
          <p:spPr>
            <a:xfrm>
              <a:off x="1396409" y="4125433"/>
              <a:ext cx="2232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מחבר חץ ישר 14">
              <a:extLst>
                <a:ext uri="{FF2B5EF4-FFF2-40B4-BE49-F238E27FC236}">
                  <a16:creationId xmlns:a16="http://schemas.microsoft.com/office/drawing/2014/main" id="{22B9ECCF-EDC3-42D3-92F5-EE77EB037B2B}"/>
                </a:ext>
              </a:extLst>
            </p:cNvPr>
            <p:cNvCxnSpPr/>
            <p:nvPr/>
          </p:nvCxnSpPr>
          <p:spPr>
            <a:xfrm>
              <a:off x="1247553" y="4362893"/>
              <a:ext cx="2232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מלבן 15">
              <a:extLst>
                <a:ext uri="{FF2B5EF4-FFF2-40B4-BE49-F238E27FC236}">
                  <a16:creationId xmlns:a16="http://schemas.microsoft.com/office/drawing/2014/main" id="{49DFA6FE-CE04-444D-B66D-0B40B1E8CED8}"/>
                </a:ext>
              </a:extLst>
            </p:cNvPr>
            <p:cNvSpPr/>
            <p:nvPr/>
          </p:nvSpPr>
          <p:spPr>
            <a:xfrm>
              <a:off x="1482012" y="3362834"/>
              <a:ext cx="457200" cy="2531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17" name="קבוצה 16">
            <a:extLst>
              <a:ext uri="{FF2B5EF4-FFF2-40B4-BE49-F238E27FC236}">
                <a16:creationId xmlns:a16="http://schemas.microsoft.com/office/drawing/2014/main" id="{ED9907B5-FFBB-472B-8621-88AC41810DC0}"/>
              </a:ext>
            </a:extLst>
          </p:cNvPr>
          <p:cNvGrpSpPr/>
          <p:nvPr/>
        </p:nvGrpSpPr>
        <p:grpSpPr>
          <a:xfrm>
            <a:off x="3571439" y="2041456"/>
            <a:ext cx="1201479" cy="2329768"/>
            <a:chOff x="946298" y="2562446"/>
            <a:chExt cx="1201479" cy="2329768"/>
          </a:xfrm>
        </p:grpSpPr>
        <p:sp>
          <p:nvSpPr>
            <p:cNvPr id="18" name="מלבן 17">
              <a:extLst>
                <a:ext uri="{FF2B5EF4-FFF2-40B4-BE49-F238E27FC236}">
                  <a16:creationId xmlns:a16="http://schemas.microsoft.com/office/drawing/2014/main" id="{4CD0A0A7-F93A-4832-9B42-4CEC7C415589}"/>
                </a:ext>
              </a:extLst>
            </p:cNvPr>
            <p:cNvSpPr/>
            <p:nvPr/>
          </p:nvSpPr>
          <p:spPr>
            <a:xfrm>
              <a:off x="946298" y="2562446"/>
              <a:ext cx="1201479" cy="2329768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0" rIns="0" bIns="0" rtlCol="1" anchor="ctr"/>
            <a:lstStyle/>
            <a:p>
              <a:pPr algn="l"/>
              <a:r>
                <a:rPr lang="en-US" dirty="0" err="1"/>
                <a:t>i</a:t>
              </a:r>
              <a:r>
                <a:rPr lang="en-US" b="1" u="sng" dirty="0"/>
                <a:t>=178</a:t>
              </a:r>
              <a:r>
                <a:rPr lang="en-US" u="sng" dirty="0"/>
                <a:t>  </a:t>
              </a:r>
            </a:p>
            <a:p>
              <a:pPr algn="l"/>
              <a:r>
                <a:rPr lang="en-US" dirty="0"/>
                <a:t>1 if    F</a:t>
              </a:r>
            </a:p>
            <a:p>
              <a:pPr algn="l"/>
              <a:r>
                <a:rPr lang="en-US" dirty="0"/>
                <a:t>2 a=  8 </a:t>
              </a:r>
            </a:p>
            <a:p>
              <a:pPr algn="l"/>
              <a:r>
                <a:rPr lang="en-US" dirty="0"/>
                <a:t>3 b=</a:t>
              </a:r>
            </a:p>
            <a:p>
              <a:pPr algn="l"/>
              <a:endParaRPr lang="en-US" dirty="0"/>
            </a:p>
            <a:p>
              <a:pPr algn="l"/>
              <a:r>
                <a:rPr lang="en-US" dirty="0"/>
                <a:t>4  If      a     </a:t>
              </a:r>
            </a:p>
            <a:p>
              <a:pPr algn="l"/>
              <a:r>
                <a:rPr lang="en-US" dirty="0"/>
                <a:t>5       b</a:t>
              </a:r>
              <a:endParaRPr lang="he-IL" dirty="0"/>
            </a:p>
          </p:txBody>
        </p:sp>
        <p:cxnSp>
          <p:nvCxnSpPr>
            <p:cNvPr id="19" name="מחבר חץ ישר 18">
              <a:extLst>
                <a:ext uri="{FF2B5EF4-FFF2-40B4-BE49-F238E27FC236}">
                  <a16:creationId xmlns:a16="http://schemas.microsoft.com/office/drawing/2014/main" id="{E0A7CDFE-2836-4A5D-BE30-FF51B8C70A9B}"/>
                </a:ext>
              </a:extLst>
            </p:cNvPr>
            <p:cNvCxnSpPr/>
            <p:nvPr/>
          </p:nvCxnSpPr>
          <p:spPr>
            <a:xfrm>
              <a:off x="1396409" y="4125433"/>
              <a:ext cx="2232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מחבר חץ ישר 19">
              <a:extLst>
                <a:ext uri="{FF2B5EF4-FFF2-40B4-BE49-F238E27FC236}">
                  <a16:creationId xmlns:a16="http://schemas.microsoft.com/office/drawing/2014/main" id="{F0AD9DB3-0A3F-47FB-8040-ED99A72A32F4}"/>
                </a:ext>
              </a:extLst>
            </p:cNvPr>
            <p:cNvCxnSpPr/>
            <p:nvPr/>
          </p:nvCxnSpPr>
          <p:spPr>
            <a:xfrm>
              <a:off x="1247553" y="4362893"/>
              <a:ext cx="2232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מלבן 20">
              <a:extLst>
                <a:ext uri="{FF2B5EF4-FFF2-40B4-BE49-F238E27FC236}">
                  <a16:creationId xmlns:a16="http://schemas.microsoft.com/office/drawing/2014/main" id="{8F6F7F52-9FD2-4D75-AE10-1122771EA6D5}"/>
                </a:ext>
              </a:extLst>
            </p:cNvPr>
            <p:cNvSpPr/>
            <p:nvPr/>
          </p:nvSpPr>
          <p:spPr>
            <a:xfrm>
              <a:off x="1470837" y="3508743"/>
              <a:ext cx="457200" cy="3083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22" name="קבוצה 21">
            <a:extLst>
              <a:ext uri="{FF2B5EF4-FFF2-40B4-BE49-F238E27FC236}">
                <a16:creationId xmlns:a16="http://schemas.microsoft.com/office/drawing/2014/main" id="{1BE53576-5C2B-4CCD-B27D-7A0F8CC7BA8D}"/>
              </a:ext>
            </a:extLst>
          </p:cNvPr>
          <p:cNvGrpSpPr/>
          <p:nvPr/>
        </p:nvGrpSpPr>
        <p:grpSpPr>
          <a:xfrm>
            <a:off x="5072292" y="2041456"/>
            <a:ext cx="1201479" cy="2287240"/>
            <a:chOff x="946298" y="2562446"/>
            <a:chExt cx="1201479" cy="2287240"/>
          </a:xfrm>
        </p:grpSpPr>
        <p:sp>
          <p:nvSpPr>
            <p:cNvPr id="23" name="מלבן 22">
              <a:extLst>
                <a:ext uri="{FF2B5EF4-FFF2-40B4-BE49-F238E27FC236}">
                  <a16:creationId xmlns:a16="http://schemas.microsoft.com/office/drawing/2014/main" id="{52DC6D79-A86B-45CC-AE4C-269C61AF2A05}"/>
                </a:ext>
              </a:extLst>
            </p:cNvPr>
            <p:cNvSpPr/>
            <p:nvPr/>
          </p:nvSpPr>
          <p:spPr>
            <a:xfrm>
              <a:off x="946298" y="2562446"/>
              <a:ext cx="1201479" cy="2287240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0" rIns="0" bIns="0" rtlCol="1" anchor="ctr"/>
            <a:lstStyle/>
            <a:p>
              <a:pPr algn="l"/>
              <a:r>
                <a:rPr lang="en-US" b="1" dirty="0" err="1"/>
                <a:t>i</a:t>
              </a:r>
              <a:r>
                <a:rPr lang="en-US" b="1" u="sng" dirty="0"/>
                <a:t>=17  </a:t>
              </a:r>
            </a:p>
            <a:p>
              <a:pPr algn="l"/>
              <a:r>
                <a:rPr lang="en-US" dirty="0"/>
                <a:t>1 if     F</a:t>
              </a:r>
            </a:p>
            <a:p>
              <a:pPr algn="l"/>
              <a:r>
                <a:rPr lang="en-US" dirty="0"/>
                <a:t>2 a= 7 </a:t>
              </a:r>
            </a:p>
            <a:p>
              <a:pPr algn="l"/>
              <a:r>
                <a:rPr lang="en-US" dirty="0"/>
                <a:t>3 b=</a:t>
              </a:r>
            </a:p>
            <a:p>
              <a:pPr algn="l"/>
              <a:endParaRPr lang="en-US" dirty="0"/>
            </a:p>
            <a:p>
              <a:pPr algn="l"/>
              <a:r>
                <a:rPr lang="en-US" dirty="0"/>
                <a:t>4  If      </a:t>
              </a:r>
            </a:p>
            <a:p>
              <a:pPr algn="l"/>
              <a:endParaRPr lang="en-US" dirty="0"/>
            </a:p>
            <a:p>
              <a:pPr algn="l"/>
              <a:r>
                <a:rPr lang="he-IL" dirty="0"/>
                <a:t>         </a:t>
              </a:r>
              <a:r>
                <a:rPr lang="en-US" dirty="0"/>
                <a:t>a       </a:t>
              </a:r>
            </a:p>
            <a:p>
              <a:pPr algn="l"/>
              <a:r>
                <a:rPr lang="en-US" dirty="0"/>
                <a:t>5       b</a:t>
              </a:r>
              <a:endParaRPr lang="he-IL" dirty="0"/>
            </a:p>
          </p:txBody>
        </p:sp>
        <p:cxnSp>
          <p:nvCxnSpPr>
            <p:cNvPr id="24" name="מחבר חץ ישר 23">
              <a:extLst>
                <a:ext uri="{FF2B5EF4-FFF2-40B4-BE49-F238E27FC236}">
                  <a16:creationId xmlns:a16="http://schemas.microsoft.com/office/drawing/2014/main" id="{DACC850D-7B48-425F-944C-4CB5F33204CC}"/>
                </a:ext>
              </a:extLst>
            </p:cNvPr>
            <p:cNvCxnSpPr/>
            <p:nvPr/>
          </p:nvCxnSpPr>
          <p:spPr>
            <a:xfrm>
              <a:off x="1396409" y="4125433"/>
              <a:ext cx="2232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מלבן 25">
              <a:extLst>
                <a:ext uri="{FF2B5EF4-FFF2-40B4-BE49-F238E27FC236}">
                  <a16:creationId xmlns:a16="http://schemas.microsoft.com/office/drawing/2014/main" id="{563F97B1-6AE2-4524-B239-7E43B7D2E0DA}"/>
                </a:ext>
              </a:extLst>
            </p:cNvPr>
            <p:cNvSpPr/>
            <p:nvPr/>
          </p:nvSpPr>
          <p:spPr>
            <a:xfrm>
              <a:off x="1514829" y="3301807"/>
              <a:ext cx="457200" cy="37352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 dirty="0"/>
            </a:p>
          </p:txBody>
        </p:sp>
      </p:grpSp>
      <p:grpSp>
        <p:nvGrpSpPr>
          <p:cNvPr id="27" name="קבוצה 26">
            <a:extLst>
              <a:ext uri="{FF2B5EF4-FFF2-40B4-BE49-F238E27FC236}">
                <a16:creationId xmlns:a16="http://schemas.microsoft.com/office/drawing/2014/main" id="{E45F6900-FB54-4CF7-803F-E14D613391FD}"/>
              </a:ext>
            </a:extLst>
          </p:cNvPr>
          <p:cNvGrpSpPr/>
          <p:nvPr/>
        </p:nvGrpSpPr>
        <p:grpSpPr>
          <a:xfrm>
            <a:off x="6777061" y="2068029"/>
            <a:ext cx="1201479" cy="2287240"/>
            <a:chOff x="946298" y="2562446"/>
            <a:chExt cx="1201479" cy="1977655"/>
          </a:xfrm>
        </p:grpSpPr>
        <p:sp>
          <p:nvSpPr>
            <p:cNvPr id="28" name="מלבן 27">
              <a:extLst>
                <a:ext uri="{FF2B5EF4-FFF2-40B4-BE49-F238E27FC236}">
                  <a16:creationId xmlns:a16="http://schemas.microsoft.com/office/drawing/2014/main" id="{AD059F80-F27C-4E3F-B451-3F382FBD1B3C}"/>
                </a:ext>
              </a:extLst>
            </p:cNvPr>
            <p:cNvSpPr/>
            <p:nvPr/>
          </p:nvSpPr>
          <p:spPr>
            <a:xfrm>
              <a:off x="946298" y="2562446"/>
              <a:ext cx="1201479" cy="197765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0" rIns="0" bIns="0" rtlCol="1" anchor="ctr"/>
            <a:lstStyle/>
            <a:p>
              <a:pPr algn="l"/>
              <a:r>
                <a:rPr lang="en-US" b="1" dirty="0" err="1"/>
                <a:t>i</a:t>
              </a:r>
              <a:r>
                <a:rPr lang="en-US" b="1" u="sng" dirty="0"/>
                <a:t>=1 </a:t>
              </a:r>
              <a:r>
                <a:rPr lang="en-US" u="sng" dirty="0"/>
                <a:t> </a:t>
              </a:r>
            </a:p>
            <a:p>
              <a:pPr algn="l"/>
              <a:r>
                <a:rPr lang="en-US" dirty="0"/>
                <a:t>1 if    F</a:t>
              </a:r>
            </a:p>
            <a:p>
              <a:pPr algn="l"/>
              <a:r>
                <a:rPr lang="en-US" dirty="0"/>
                <a:t>2 a=   1 </a:t>
              </a:r>
            </a:p>
            <a:p>
              <a:pPr algn="l"/>
              <a:r>
                <a:rPr lang="en-US" dirty="0"/>
                <a:t>3 b=</a:t>
              </a:r>
            </a:p>
            <a:p>
              <a:pPr algn="l"/>
              <a:endParaRPr lang="en-US" dirty="0"/>
            </a:p>
            <a:p>
              <a:pPr algn="l"/>
              <a:r>
                <a:rPr lang="en-US" dirty="0"/>
                <a:t>4  If          </a:t>
              </a:r>
            </a:p>
            <a:p>
              <a:pPr algn="l"/>
              <a:r>
                <a:rPr lang="en-US" dirty="0"/>
                <a:t>    a      </a:t>
              </a:r>
              <a:r>
                <a:rPr lang="he-IL" dirty="0"/>
                <a:t>  </a:t>
              </a:r>
              <a:endParaRPr lang="en-US" dirty="0"/>
            </a:p>
            <a:p>
              <a:pPr algn="l"/>
              <a:r>
                <a:rPr lang="en-US" dirty="0"/>
                <a:t>5       b</a:t>
              </a:r>
              <a:endParaRPr lang="he-IL" dirty="0"/>
            </a:p>
          </p:txBody>
        </p:sp>
        <p:sp>
          <p:nvSpPr>
            <p:cNvPr id="31" name="מלבן 30">
              <a:extLst>
                <a:ext uri="{FF2B5EF4-FFF2-40B4-BE49-F238E27FC236}">
                  <a16:creationId xmlns:a16="http://schemas.microsoft.com/office/drawing/2014/main" id="{459FC032-33F3-4AE4-82D4-894E9552810D}"/>
                </a:ext>
              </a:extLst>
            </p:cNvPr>
            <p:cNvSpPr/>
            <p:nvPr/>
          </p:nvSpPr>
          <p:spPr>
            <a:xfrm>
              <a:off x="1491886" y="3361171"/>
              <a:ext cx="457200" cy="30834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</p:grpSp>
      <p:grpSp>
        <p:nvGrpSpPr>
          <p:cNvPr id="32" name="קבוצה 31">
            <a:extLst>
              <a:ext uri="{FF2B5EF4-FFF2-40B4-BE49-F238E27FC236}">
                <a16:creationId xmlns:a16="http://schemas.microsoft.com/office/drawing/2014/main" id="{6BADE25B-5A6A-4E53-8606-8DFA9707CA25}"/>
              </a:ext>
            </a:extLst>
          </p:cNvPr>
          <p:cNvGrpSpPr/>
          <p:nvPr/>
        </p:nvGrpSpPr>
        <p:grpSpPr>
          <a:xfrm>
            <a:off x="8564955" y="3468118"/>
            <a:ext cx="1201479" cy="887151"/>
            <a:chOff x="946298" y="2562446"/>
            <a:chExt cx="1201479" cy="1977655"/>
          </a:xfrm>
        </p:grpSpPr>
        <p:sp>
          <p:nvSpPr>
            <p:cNvPr id="33" name="מלבן 32">
              <a:extLst>
                <a:ext uri="{FF2B5EF4-FFF2-40B4-BE49-F238E27FC236}">
                  <a16:creationId xmlns:a16="http://schemas.microsoft.com/office/drawing/2014/main" id="{6C206781-4C89-4DAF-9074-609A8D7C8C03}"/>
                </a:ext>
              </a:extLst>
            </p:cNvPr>
            <p:cNvSpPr/>
            <p:nvPr/>
          </p:nvSpPr>
          <p:spPr>
            <a:xfrm>
              <a:off x="946298" y="2562446"/>
              <a:ext cx="1201479" cy="1977655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36000" tIns="0" rIns="0" bIns="0" rtlCol="1" anchor="ctr"/>
            <a:lstStyle/>
            <a:p>
              <a:pPr algn="l"/>
              <a:r>
                <a:rPr lang="en-US" dirty="0" err="1"/>
                <a:t>i</a:t>
              </a:r>
              <a:r>
                <a:rPr lang="en-US" b="1" u="sng" dirty="0"/>
                <a:t>=0</a:t>
              </a:r>
            </a:p>
            <a:p>
              <a:pPr algn="l"/>
              <a:r>
                <a:rPr lang="en-US" dirty="0"/>
                <a:t>1  T         0</a:t>
              </a:r>
            </a:p>
          </p:txBody>
        </p:sp>
        <p:cxnSp>
          <p:nvCxnSpPr>
            <p:cNvPr id="34" name="מחבר חץ ישר 33">
              <a:extLst>
                <a:ext uri="{FF2B5EF4-FFF2-40B4-BE49-F238E27FC236}">
                  <a16:creationId xmlns:a16="http://schemas.microsoft.com/office/drawing/2014/main" id="{1E73AFBC-FDC4-4F2E-A1E1-F4337F64549F}"/>
                </a:ext>
              </a:extLst>
            </p:cNvPr>
            <p:cNvCxnSpPr>
              <a:cxnSpLocks/>
            </p:cNvCxnSpPr>
            <p:nvPr/>
          </p:nvCxnSpPr>
          <p:spPr>
            <a:xfrm>
              <a:off x="1474216" y="3735475"/>
              <a:ext cx="2232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39" name="מחבר חץ ישר 38">
            <a:extLst>
              <a:ext uri="{FF2B5EF4-FFF2-40B4-BE49-F238E27FC236}">
                <a16:creationId xmlns:a16="http://schemas.microsoft.com/office/drawing/2014/main" id="{A829DB5C-423D-49E9-B291-3035C6A1447D}"/>
              </a:ext>
            </a:extLst>
          </p:cNvPr>
          <p:cNvCxnSpPr>
            <a:stCxn id="10" idx="3"/>
          </p:cNvCxnSpPr>
          <p:nvPr/>
        </p:nvCxnSpPr>
        <p:spPr>
          <a:xfrm flipV="1">
            <a:off x="1180245" y="2009227"/>
            <a:ext cx="783490" cy="116169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מחבר חץ ישר 39">
            <a:extLst>
              <a:ext uri="{FF2B5EF4-FFF2-40B4-BE49-F238E27FC236}">
                <a16:creationId xmlns:a16="http://schemas.microsoft.com/office/drawing/2014/main" id="{582D6E62-350E-4A91-809F-F511C347BAB0}"/>
              </a:ext>
            </a:extLst>
          </p:cNvPr>
          <p:cNvCxnSpPr/>
          <p:nvPr/>
        </p:nvCxnSpPr>
        <p:spPr>
          <a:xfrm flipV="1">
            <a:off x="2822386" y="2046770"/>
            <a:ext cx="783490" cy="9835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מחבר חץ ישר 40">
            <a:extLst>
              <a:ext uri="{FF2B5EF4-FFF2-40B4-BE49-F238E27FC236}">
                <a16:creationId xmlns:a16="http://schemas.microsoft.com/office/drawing/2014/main" id="{A5E8CD20-9540-4750-93C8-7770240C1DDD}"/>
              </a:ext>
            </a:extLst>
          </p:cNvPr>
          <p:cNvCxnSpPr/>
          <p:nvPr/>
        </p:nvCxnSpPr>
        <p:spPr>
          <a:xfrm flipV="1">
            <a:off x="4354929" y="2006906"/>
            <a:ext cx="783490" cy="9835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מחבר חץ ישר 41">
            <a:extLst>
              <a:ext uri="{FF2B5EF4-FFF2-40B4-BE49-F238E27FC236}">
                <a16:creationId xmlns:a16="http://schemas.microsoft.com/office/drawing/2014/main" id="{ECB28892-D8B6-417F-B07D-29399C75C3EC}"/>
              </a:ext>
            </a:extLst>
          </p:cNvPr>
          <p:cNvCxnSpPr/>
          <p:nvPr/>
        </p:nvCxnSpPr>
        <p:spPr>
          <a:xfrm flipV="1">
            <a:off x="6036755" y="2065377"/>
            <a:ext cx="783490" cy="9835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מחבר חץ ישר 42">
            <a:extLst>
              <a:ext uri="{FF2B5EF4-FFF2-40B4-BE49-F238E27FC236}">
                <a16:creationId xmlns:a16="http://schemas.microsoft.com/office/drawing/2014/main" id="{3B469616-D27D-4A58-8993-3A8DB7A86F16}"/>
              </a:ext>
            </a:extLst>
          </p:cNvPr>
          <p:cNvCxnSpPr>
            <a:cxnSpLocks/>
          </p:cNvCxnSpPr>
          <p:nvPr/>
        </p:nvCxnSpPr>
        <p:spPr>
          <a:xfrm>
            <a:off x="7763344" y="3056864"/>
            <a:ext cx="760784" cy="6802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מחבר חץ ישר 45">
            <a:extLst>
              <a:ext uri="{FF2B5EF4-FFF2-40B4-BE49-F238E27FC236}">
                <a16:creationId xmlns:a16="http://schemas.microsoft.com/office/drawing/2014/main" id="{793507B7-B48D-476E-B308-AD0DA77FDE8F}"/>
              </a:ext>
            </a:extLst>
          </p:cNvPr>
          <p:cNvCxnSpPr>
            <a:cxnSpLocks/>
          </p:cNvCxnSpPr>
          <p:nvPr/>
        </p:nvCxnSpPr>
        <p:spPr>
          <a:xfrm flipH="1" flipV="1">
            <a:off x="7758801" y="3327992"/>
            <a:ext cx="765327" cy="8293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47" name="מלבן 46">
            <a:extLst>
              <a:ext uri="{FF2B5EF4-FFF2-40B4-BE49-F238E27FC236}">
                <a16:creationId xmlns:a16="http://schemas.microsoft.com/office/drawing/2014/main" id="{519BEB74-4DFD-43F2-8198-37AC6A28E071}"/>
              </a:ext>
            </a:extLst>
          </p:cNvPr>
          <p:cNvSpPr/>
          <p:nvPr/>
        </p:nvSpPr>
        <p:spPr>
          <a:xfrm>
            <a:off x="7405626" y="3014325"/>
            <a:ext cx="324988" cy="32980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0</a:t>
            </a:r>
            <a:endParaRPr lang="he-IL" sz="2000" dirty="0"/>
          </a:p>
        </p:txBody>
      </p:sp>
      <p:sp>
        <p:nvSpPr>
          <p:cNvPr id="50" name="מלבן 49">
            <a:extLst>
              <a:ext uri="{FF2B5EF4-FFF2-40B4-BE49-F238E27FC236}">
                <a16:creationId xmlns:a16="http://schemas.microsoft.com/office/drawing/2014/main" id="{67BD6D1A-57F3-4C7C-9FFD-21E4EE42BF53}"/>
              </a:ext>
            </a:extLst>
          </p:cNvPr>
          <p:cNvSpPr/>
          <p:nvPr/>
        </p:nvSpPr>
        <p:spPr>
          <a:xfrm>
            <a:off x="5729043" y="2780816"/>
            <a:ext cx="324988" cy="32980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sp>
        <p:nvSpPr>
          <p:cNvPr id="52" name="מלבן 51">
            <a:extLst>
              <a:ext uri="{FF2B5EF4-FFF2-40B4-BE49-F238E27FC236}">
                <a16:creationId xmlns:a16="http://schemas.microsoft.com/office/drawing/2014/main" id="{036CE5FF-458A-4C86-85B5-BCF196F2FA7B}"/>
              </a:ext>
            </a:extLst>
          </p:cNvPr>
          <p:cNvSpPr/>
          <p:nvPr/>
        </p:nvSpPr>
        <p:spPr>
          <a:xfrm>
            <a:off x="4112228" y="2960228"/>
            <a:ext cx="324988" cy="32980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7</a:t>
            </a:r>
            <a:endParaRPr lang="he-IL" sz="2000" dirty="0"/>
          </a:p>
        </p:txBody>
      </p:sp>
      <p:sp>
        <p:nvSpPr>
          <p:cNvPr id="54" name="מלבן 53">
            <a:extLst>
              <a:ext uri="{FF2B5EF4-FFF2-40B4-BE49-F238E27FC236}">
                <a16:creationId xmlns:a16="http://schemas.microsoft.com/office/drawing/2014/main" id="{7C1DB3F1-7D34-445D-B482-BEC8824437B5}"/>
              </a:ext>
            </a:extLst>
          </p:cNvPr>
          <p:cNvSpPr/>
          <p:nvPr/>
        </p:nvSpPr>
        <p:spPr>
          <a:xfrm>
            <a:off x="2475803" y="3010286"/>
            <a:ext cx="324988" cy="32980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56" name="מלבן 55">
            <a:extLst>
              <a:ext uri="{FF2B5EF4-FFF2-40B4-BE49-F238E27FC236}">
                <a16:creationId xmlns:a16="http://schemas.microsoft.com/office/drawing/2014/main" id="{F2DD6C40-84EE-4FC4-B637-E6953F360983}"/>
              </a:ext>
            </a:extLst>
          </p:cNvPr>
          <p:cNvSpPr/>
          <p:nvPr/>
        </p:nvSpPr>
        <p:spPr>
          <a:xfrm>
            <a:off x="772914" y="3003594"/>
            <a:ext cx="324988" cy="32980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58" name="מלבן 57">
            <a:extLst>
              <a:ext uri="{FF2B5EF4-FFF2-40B4-BE49-F238E27FC236}">
                <a16:creationId xmlns:a16="http://schemas.microsoft.com/office/drawing/2014/main" id="{5698407D-3315-4D54-B7FD-8468BCB5EA0A}"/>
              </a:ext>
            </a:extLst>
          </p:cNvPr>
          <p:cNvSpPr/>
          <p:nvPr/>
        </p:nvSpPr>
        <p:spPr>
          <a:xfrm>
            <a:off x="368865" y="5150922"/>
            <a:ext cx="839434" cy="59784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cxnSp>
        <p:nvCxnSpPr>
          <p:cNvPr id="61" name="מחבר חץ ישר 60">
            <a:extLst>
              <a:ext uri="{FF2B5EF4-FFF2-40B4-BE49-F238E27FC236}">
                <a16:creationId xmlns:a16="http://schemas.microsoft.com/office/drawing/2014/main" id="{5EA6EF72-E5D7-4486-935C-D97E53B0DD0C}"/>
              </a:ext>
            </a:extLst>
          </p:cNvPr>
          <p:cNvCxnSpPr>
            <a:cxnSpLocks/>
          </p:cNvCxnSpPr>
          <p:nvPr/>
        </p:nvCxnSpPr>
        <p:spPr>
          <a:xfrm flipH="1" flipV="1">
            <a:off x="6116037" y="3192429"/>
            <a:ext cx="944566" cy="6969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2" name="מחבר חץ ישר 61">
            <a:extLst>
              <a:ext uri="{FF2B5EF4-FFF2-40B4-BE49-F238E27FC236}">
                <a16:creationId xmlns:a16="http://schemas.microsoft.com/office/drawing/2014/main" id="{93AE1050-CFAF-424A-B99A-74C3B138D571}"/>
              </a:ext>
            </a:extLst>
          </p:cNvPr>
          <p:cNvCxnSpPr>
            <a:cxnSpLocks/>
          </p:cNvCxnSpPr>
          <p:nvPr/>
        </p:nvCxnSpPr>
        <p:spPr>
          <a:xfrm flipH="1" flipV="1">
            <a:off x="4465009" y="3264794"/>
            <a:ext cx="1300878" cy="94458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3" name="מחבר חץ ישר 62">
            <a:extLst>
              <a:ext uri="{FF2B5EF4-FFF2-40B4-BE49-F238E27FC236}">
                <a16:creationId xmlns:a16="http://schemas.microsoft.com/office/drawing/2014/main" id="{68E594D9-3391-4240-A8E8-C1589C0E714A}"/>
              </a:ext>
            </a:extLst>
          </p:cNvPr>
          <p:cNvCxnSpPr>
            <a:cxnSpLocks/>
          </p:cNvCxnSpPr>
          <p:nvPr/>
        </p:nvCxnSpPr>
        <p:spPr>
          <a:xfrm flipH="1" flipV="1">
            <a:off x="2891621" y="3155096"/>
            <a:ext cx="723002" cy="7630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4" name="מחבר חץ ישר 63">
            <a:extLst>
              <a:ext uri="{FF2B5EF4-FFF2-40B4-BE49-F238E27FC236}">
                <a16:creationId xmlns:a16="http://schemas.microsoft.com/office/drawing/2014/main" id="{5AFEF6E0-B434-4FD8-A929-F6212EF0A476}"/>
              </a:ext>
            </a:extLst>
          </p:cNvPr>
          <p:cNvCxnSpPr>
            <a:cxnSpLocks/>
          </p:cNvCxnSpPr>
          <p:nvPr/>
        </p:nvCxnSpPr>
        <p:spPr>
          <a:xfrm flipH="1" flipV="1">
            <a:off x="1144402" y="3327992"/>
            <a:ext cx="1324381" cy="88138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6" name="מחבר חץ ישר 65">
            <a:extLst>
              <a:ext uri="{FF2B5EF4-FFF2-40B4-BE49-F238E27FC236}">
                <a16:creationId xmlns:a16="http://schemas.microsoft.com/office/drawing/2014/main" id="{66BD8BAD-2624-4987-829A-6218E8199435}"/>
              </a:ext>
            </a:extLst>
          </p:cNvPr>
          <p:cNvCxnSpPr>
            <a:cxnSpLocks/>
          </p:cNvCxnSpPr>
          <p:nvPr/>
        </p:nvCxnSpPr>
        <p:spPr>
          <a:xfrm flipH="1">
            <a:off x="734513" y="4255507"/>
            <a:ext cx="126725" cy="8865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129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47" grpId="0" animBg="1"/>
      <p:bldP spid="50" grpId="0" animBg="1"/>
      <p:bldP spid="52" grpId="0" animBg="1"/>
      <p:bldP spid="54" grpId="0" animBg="1"/>
      <p:bldP spid="56" grpId="0" animBg="1"/>
      <p:bldP spid="5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>
            <a:extLst>
              <a:ext uri="{FF2B5EF4-FFF2-40B4-BE49-F238E27FC236}">
                <a16:creationId xmlns:a16="http://schemas.microsoft.com/office/drawing/2014/main" id="{DC0C84C7-A736-4C5C-873D-395FE50008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9609" y="2817628"/>
            <a:ext cx="7936961" cy="246530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e-IL" dirty="0"/>
              <a:t> אנחנו יודעים ש </a:t>
            </a:r>
            <a:r>
              <a:rPr lang="en-US" dirty="0"/>
              <a:t>Sod1</a:t>
            </a:r>
            <a:r>
              <a:rPr lang="he-IL" dirty="0"/>
              <a:t> מחזירה את המספר הנמוך בתור. 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אנחנו יודעים ש  </a:t>
            </a:r>
            <a:r>
              <a:rPr lang="en-US" dirty="0"/>
              <a:t>Sod2</a:t>
            </a:r>
            <a:r>
              <a:rPr lang="he-IL" dirty="0"/>
              <a:t>  מחזירה את הסיפרה הגבוה במספר 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הפעולה  </a:t>
            </a:r>
            <a:r>
              <a:rPr lang="en-US" dirty="0"/>
              <a:t>Sod2(Sod1(q))</a:t>
            </a:r>
            <a:r>
              <a:rPr lang="he-IL" dirty="0"/>
              <a:t> –</a:t>
            </a:r>
          </a:p>
          <a:p>
            <a:pPr marL="0" indent="0">
              <a:buNone/>
            </a:pPr>
            <a:r>
              <a:rPr lang="he-IL" dirty="0"/>
              <a:t>                          תחזיר את הסיפרה הגבוה במספר הכי קטן בתור.</a:t>
            </a:r>
          </a:p>
          <a:p>
            <a:pPr marL="0" indent="0">
              <a:buNone/>
            </a:pPr>
            <a:r>
              <a:rPr lang="he-IL" dirty="0"/>
              <a:t>                                תחזיר – 2 . </a:t>
            </a:r>
          </a:p>
        </p:txBody>
      </p:sp>
      <p:sp>
        <p:nvSpPr>
          <p:cNvPr id="3" name="כותרת 2">
            <a:extLst>
              <a:ext uri="{FF2B5EF4-FFF2-40B4-BE49-F238E27FC236}">
                <a16:creationId xmlns:a16="http://schemas.microsoft.com/office/drawing/2014/main" id="{B58EA107-26EA-4CD1-905C-D18667CA1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ה. </a:t>
            </a:r>
            <a:r>
              <a:rPr lang="en-US" dirty="0"/>
              <a:t>Sod2(Sod1(q))   </a:t>
            </a:r>
            <a:endParaRPr lang="he-IL" dirty="0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F5A4301D-D52D-4039-97FA-B5FF22101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3620" y="1261710"/>
            <a:ext cx="9998546" cy="1555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862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 descr="תמונה שמכילה אובייקט, שעון&#10;&#10;התיאור נוצר באופן אוטומטי">
            <a:extLst>
              <a:ext uri="{FF2B5EF4-FFF2-40B4-BE49-F238E27FC236}">
                <a16:creationId xmlns:a16="http://schemas.microsoft.com/office/drawing/2014/main" id="{300B5EBA-5684-439B-82F6-2B288C3AC2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3F2EE"/>
              </a:clrFrom>
              <a:clrTo>
                <a:srgbClr val="F3F2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8" t="21296" r="8702"/>
          <a:stretch/>
        </p:blipFill>
        <p:spPr>
          <a:xfrm flipH="1">
            <a:off x="-1" y="4314285"/>
            <a:ext cx="2277745" cy="2037982"/>
          </a:xfrm>
          <a:prstGeom prst="rect">
            <a:avLst/>
          </a:prstGeom>
        </p:spPr>
      </p:pic>
      <p:sp>
        <p:nvSpPr>
          <p:cNvPr id="6" name="מלבן 5">
            <a:extLst>
              <a:ext uri="{FF2B5EF4-FFF2-40B4-BE49-F238E27FC236}">
                <a16:creationId xmlns:a16="http://schemas.microsoft.com/office/drawing/2014/main" id="{D989127E-4432-4D24-8B7A-2550CB04B507}"/>
              </a:ext>
            </a:extLst>
          </p:cNvPr>
          <p:cNvSpPr/>
          <p:nvPr/>
        </p:nvSpPr>
        <p:spPr>
          <a:xfrm>
            <a:off x="635507" y="828252"/>
            <a:ext cx="21451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e-IL" sz="36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סרקו אותי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835F1C-B5CB-4AC9-A596-95F0074BA572}"/>
              </a:ext>
            </a:extLst>
          </p:cNvPr>
          <p:cNvSpPr/>
          <p:nvPr/>
        </p:nvSpPr>
        <p:spPr>
          <a:xfrm>
            <a:off x="12279398" y="375222"/>
            <a:ext cx="3006322" cy="51863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אם ברצונכם לשלב במצגות  קישור לפעילות או לדפי מידע, תוכלו לעשות זאת בקלות.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צפו בסרטון הבא:</a:t>
            </a:r>
            <a:r>
              <a:rPr lang="en-US" dirty="0">
                <a:solidFill>
                  <a:srgbClr val="002060"/>
                </a:solidFill>
              </a:rPr>
              <a:t> </a:t>
            </a:r>
            <a:endParaRPr lang="he-IL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  <a:hlinkClick r:id="rId4"/>
              </a:rPr>
            </a:br>
            <a:r>
              <a:rPr lang="en-US" dirty="0">
                <a:solidFill>
                  <a:srgbClr val="002060"/>
                </a:solidFill>
                <a:hlinkClick r:id="rId5"/>
              </a:rPr>
              <a:t>https://youtu.be/xODFEFLQ8PQ</a:t>
            </a:r>
            <a:endParaRPr lang="en-US" dirty="0">
              <a:solidFill>
                <a:srgbClr val="002060"/>
              </a:solidFill>
            </a:endParaRPr>
          </a:p>
          <a:p>
            <a:pPr algn="ctr"/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אתר מומלץ ליצירת </a:t>
            </a:r>
            <a:r>
              <a:rPr lang="en-US" dirty="0">
                <a:solidFill>
                  <a:srgbClr val="002060"/>
                </a:solidFill>
              </a:rPr>
              <a:t>QR</a:t>
            </a:r>
            <a:r>
              <a:rPr lang="he-IL" dirty="0">
                <a:solidFill>
                  <a:srgbClr val="002060"/>
                </a:solidFill>
              </a:rPr>
              <a:t>:</a:t>
            </a:r>
          </a:p>
          <a:p>
            <a:pPr algn="ctr"/>
            <a:r>
              <a:rPr lang="en-US" dirty="0">
                <a:hlinkClick r:id="rId6"/>
              </a:rPr>
              <a:t>https://www.the-qrcode-generator.com/</a:t>
            </a:r>
            <a:endParaRPr lang="he-IL" dirty="0"/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  <a:highlight>
                  <a:srgbClr val="FFFF00"/>
                </a:highlight>
              </a:rPr>
              <a:t>החליפו את הקוד בשקופית לקוד החדש שקיבלתם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sz="1600" dirty="0">
                <a:solidFill>
                  <a:srgbClr val="002060"/>
                </a:solidFill>
              </a:rPr>
              <a:t>(אם אין לכם צורך בשקופית זו, מחקו אותה)</a:t>
            </a:r>
            <a:endParaRPr lang="en-US" sz="1600" dirty="0">
              <a:solidFill>
                <a:srgbClr val="002060"/>
              </a:solidFill>
            </a:endParaRPr>
          </a:p>
        </p:txBody>
      </p:sp>
      <p:sp>
        <p:nvSpPr>
          <p:cNvPr id="12" name="מלבן מעוגל 11"/>
          <p:cNvSpPr/>
          <p:nvPr/>
        </p:nvSpPr>
        <p:spPr>
          <a:xfrm>
            <a:off x="3938462" y="1800695"/>
            <a:ext cx="7183120" cy="251359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תודה שצפיתם בשיעור </a:t>
            </a:r>
          </a:p>
          <a:p>
            <a:pPr algn="ctr"/>
            <a:r>
              <a:rPr lang="he-IL" sz="2800" b="1" dirty="0"/>
              <a:t>בקישור - קובץ המרכז את כל הפעולות שנלמדו בשיעור.</a:t>
            </a:r>
          </a:p>
          <a:p>
            <a:pPr algn="ctr"/>
            <a:endParaRPr lang="he-IL" sz="2800" b="1" dirty="0"/>
          </a:p>
          <a:p>
            <a:pPr algn="ctr"/>
            <a:r>
              <a:rPr lang="he-IL" sz="2800" b="1" dirty="0"/>
              <a:t>דיתה אוהב ציון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80645" y="5808076"/>
            <a:ext cx="3494314" cy="4001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000" dirty="0">
                <a:hlinkClick r:id="rId7"/>
              </a:rPr>
              <a:t>ditaohevzion@gmail.com</a:t>
            </a:r>
            <a:r>
              <a:rPr lang="en-US" sz="2000" dirty="0"/>
              <a:t> </a:t>
            </a:r>
            <a:endParaRPr lang="he-IL" sz="2000" dirty="0"/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7053A94F-F993-4EB8-908C-B0F309A624F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603" y="1474583"/>
            <a:ext cx="2530042" cy="253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0975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תמונה 1">
            <a:extLst>
              <a:ext uri="{FF2B5EF4-FFF2-40B4-BE49-F238E27FC236}">
                <a16:creationId xmlns:a16="http://schemas.microsoft.com/office/drawing/2014/main" id="{423F6F61-4567-462B-A618-70CBC508D8B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9172" r="34234" b="66411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</p:spPr>
      </p:pic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904EE8F9-32B7-45EB-8FC4-CC451E605118}"/>
              </a:ext>
            </a:extLst>
          </p:cNvPr>
          <p:cNvSpPr txBox="1"/>
          <p:nvPr/>
        </p:nvSpPr>
        <p:spPr>
          <a:xfrm>
            <a:off x="1385454" y="3016112"/>
            <a:ext cx="10436297" cy="181588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895350" algn="just"/>
            <a:r>
              <a:rPr lang="he-IL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</a:t>
            </a:r>
            <a:r>
              <a:rPr lang="en-US" sz="2800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rights@education.gov.il</a:t>
            </a:r>
            <a:endParaRPr lang="he-IL" sz="2800" dirty="0">
              <a:solidFill>
                <a:srgbClr val="192A72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0276247E-F89D-4BE1-B3D6-7FE06BEB5A42}"/>
              </a:ext>
            </a:extLst>
          </p:cNvPr>
          <p:cNvSpPr/>
          <p:nvPr/>
        </p:nvSpPr>
        <p:spPr>
          <a:xfrm>
            <a:off x="795" y="1838476"/>
            <a:ext cx="12190412" cy="763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e-IL" sz="3200" b="1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שימוש ביצירות מוגנות בזכויות יוצרים ואיתור בעלי זכויות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E5ECEB5F-1AF1-455B-9707-912205C838FF}"/>
              </a:ext>
            </a:extLst>
          </p:cNvPr>
          <p:cNvSpPr/>
          <p:nvPr/>
        </p:nvSpPr>
        <p:spPr>
          <a:xfrm>
            <a:off x="12279398" y="302487"/>
            <a:ext cx="2277745" cy="6638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שקופית זו היא חובה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558C303-E198-483E-A262-922AC5C18CB4}"/>
              </a:ext>
            </a:extLst>
          </p:cNvPr>
          <p:cNvSpPr/>
          <p:nvPr/>
        </p:nvSpPr>
        <p:spPr>
          <a:xfrm>
            <a:off x="12281852" y="0"/>
            <a:ext cx="2150428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פרטו בשקופית זו את נושאי הלימוד של השיעור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8" name="מלבן מעוגל 7"/>
          <p:cNvSpPr/>
          <p:nvPr/>
        </p:nvSpPr>
        <p:spPr>
          <a:xfrm>
            <a:off x="7249886" y="10886"/>
            <a:ext cx="4940526" cy="2133600"/>
          </a:xfrm>
          <a:prstGeom prst="round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800" b="1" dirty="0"/>
              <a:t>לקראת השיעור היום </a:t>
            </a:r>
          </a:p>
          <a:p>
            <a:pPr algn="ctr"/>
            <a:r>
              <a:rPr lang="he-IL" sz="2800" b="1" dirty="0"/>
              <a:t>בקישור - קובץ עם השאלות </a:t>
            </a:r>
          </a:p>
          <a:p>
            <a:pPr algn="ctr"/>
            <a:r>
              <a:rPr lang="he-IL" sz="2800" b="1" dirty="0"/>
              <a:t>הורידו אותו ועקבו אחרי ההסברים </a:t>
            </a:r>
          </a:p>
          <a:p>
            <a:pPr algn="ctr"/>
            <a:r>
              <a:rPr lang="he-IL" sz="2800" b="1" dirty="0"/>
              <a:t>דיתה אוהב ציון </a:t>
            </a:r>
          </a:p>
        </p:txBody>
      </p:sp>
      <p:pic>
        <p:nvPicPr>
          <p:cNvPr id="9" name="תמונה 8" descr="תמונה שמכילה אובייקט, שעון&#10;&#10;התיאור נוצר באופן אוטומטי">
            <a:extLst>
              <a:ext uri="{FF2B5EF4-FFF2-40B4-BE49-F238E27FC236}">
                <a16:creationId xmlns:a16="http://schemas.microsoft.com/office/drawing/2014/main" id="{300B5EBA-5684-439B-82F6-2B288C3AC2C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clrChange>
              <a:clrFrom>
                <a:srgbClr val="F3F2EE"/>
              </a:clrFrom>
              <a:clrTo>
                <a:srgbClr val="F3F2E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28" t="21296" r="8702"/>
          <a:stretch/>
        </p:blipFill>
        <p:spPr>
          <a:xfrm flipH="1">
            <a:off x="-1" y="4434027"/>
            <a:ext cx="2277745" cy="2037982"/>
          </a:xfrm>
          <a:prstGeom prst="rect">
            <a:avLst/>
          </a:prstGeom>
        </p:spPr>
      </p:pic>
      <p:sp>
        <p:nvSpPr>
          <p:cNvPr id="10" name="כותרת 1">
            <a:extLst>
              <a:ext uri="{FF2B5EF4-FFF2-40B4-BE49-F238E27FC236}">
                <a16:creationId xmlns:a16="http://schemas.microsoft.com/office/drawing/2014/main" id="{2F6469D9-7AB5-4B51-A971-96A91FB99D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3137" y="2109625"/>
            <a:ext cx="5431972" cy="720000"/>
          </a:xfrm>
        </p:spPr>
        <p:txBody>
          <a:bodyPr/>
          <a:lstStyle/>
          <a:p>
            <a:r>
              <a:rPr lang="he-IL" dirty="0"/>
              <a:t>השאלות שנעבור היום</a:t>
            </a:r>
            <a:endParaRPr lang="en-US" dirty="0"/>
          </a:p>
        </p:txBody>
      </p:sp>
      <p:sp>
        <p:nvSpPr>
          <p:cNvPr id="11" name="מציין מיקום טקסט 2"/>
          <p:cNvSpPr txBox="1">
            <a:spLocks/>
          </p:cNvSpPr>
          <p:nvPr/>
        </p:nvSpPr>
        <p:spPr>
          <a:xfrm>
            <a:off x="2492760" y="2831074"/>
            <a:ext cx="6825343" cy="2297610"/>
          </a:xfrm>
          <a:prstGeom prst="rect">
            <a:avLst/>
          </a:prstGeom>
        </p:spPr>
        <p:txBody>
          <a:bodyPr/>
          <a:lstStyle>
            <a:lvl1pPr marL="342934" indent="-342934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3024" indent="-285779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114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360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606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851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2097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343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589" indent="-228623" algn="r" defTabSz="914491" rtl="1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b="1" dirty="0"/>
              <a:t>205-2006   תור לפי שכיחות </a:t>
            </a:r>
            <a:endParaRPr lang="en-US" b="1" dirty="0"/>
          </a:p>
          <a:p>
            <a:r>
              <a:rPr lang="he-IL" b="1" dirty="0"/>
              <a:t>381-2019   תור ושרשרת של תורים </a:t>
            </a:r>
            <a:endParaRPr lang="en-US" b="1" dirty="0"/>
          </a:p>
          <a:p>
            <a:r>
              <a:rPr lang="he-IL" sz="3200" b="1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205-2009</a:t>
            </a:r>
            <a:r>
              <a:rPr lang="he-IL" sz="3200" b="1" dirty="0"/>
              <a:t>  מעקב תור ורקורסיה </a:t>
            </a:r>
            <a:endParaRPr lang="en-US" b="1" dirty="0"/>
          </a:p>
          <a:p>
            <a:pPr marL="0" indent="0">
              <a:buNone/>
            </a:pPr>
            <a:r>
              <a:rPr lang="he-IL" dirty="0"/>
              <a:t>    </a:t>
            </a:r>
          </a:p>
        </p:txBody>
      </p:sp>
      <p:pic>
        <p:nvPicPr>
          <p:cNvPr id="3" name="תמונה 2">
            <a:extLst>
              <a:ext uri="{FF2B5EF4-FFF2-40B4-BE49-F238E27FC236}">
                <a16:creationId xmlns:a16="http://schemas.microsoft.com/office/drawing/2014/main" id="{3D5DFFA5-399B-4E87-9F26-0A0611B0EBB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876" y="486335"/>
            <a:ext cx="2726054" cy="272605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/>
              <a:t>205-2006   תור לפי שכיחות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7C9259-BD27-44CF-89D5-877243D9C83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 </a:t>
            </a:r>
          </a:p>
          <a:p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40C8EF4-F222-4B31-8130-4875F8E3C95C}"/>
              </a:ext>
            </a:extLst>
          </p:cNvPr>
          <p:cNvSpPr/>
          <p:nvPr/>
        </p:nvSpPr>
        <p:spPr>
          <a:xfrm>
            <a:off x="12279397" y="1400768"/>
            <a:ext cx="2277745" cy="29750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(אין צורך להשאיר את הכיתובים "שם הפרק" , "כותרת משנה", מחקו אותם וכתבו רק את הפרטים עצמם). </a:t>
            </a:r>
            <a:endParaRPr lang="en-US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9228C1D-A17F-43C3-894B-39D305E9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4761" y="-17764"/>
            <a:ext cx="7517239" cy="720000"/>
          </a:xfrm>
        </p:spPr>
        <p:txBody>
          <a:bodyPr/>
          <a:lstStyle/>
          <a:p>
            <a:r>
              <a:rPr lang="he-IL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205-2006   תור לפי שכיחות 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1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10" name="תמונה 9"/>
          <p:cNvPicPr/>
          <p:nvPr/>
        </p:nvPicPr>
        <p:blipFill>
          <a:blip r:embed="rId3"/>
          <a:stretch>
            <a:fillRect/>
          </a:stretch>
        </p:blipFill>
        <p:spPr>
          <a:xfrm>
            <a:off x="326572" y="762000"/>
            <a:ext cx="9938657" cy="5856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881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BD738C25-260D-4E3F-A8F2-64DD5B2579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22243" y="862946"/>
            <a:ext cx="9525271" cy="4492825"/>
          </a:xfrm>
        </p:spPr>
        <p:txBody>
          <a:bodyPr>
            <a:normAutofit fontScale="70000" lnSpcReduction="20000"/>
          </a:bodyPr>
          <a:lstStyle/>
          <a:p>
            <a:r>
              <a:rPr lang="he-IL" sz="2900" dirty="0"/>
              <a:t>על פי הדרישה בשאלה יש לסרוק את התור ולחפש מופעים של מספר. </a:t>
            </a:r>
          </a:p>
          <a:p>
            <a:r>
              <a:rPr lang="he-IL" sz="2900" dirty="0"/>
              <a:t>נוציא את המספר 1 . הוא מופיע 3 פעמים </a:t>
            </a:r>
          </a:p>
          <a:p>
            <a:endParaRPr lang="he-IL" sz="2900" dirty="0"/>
          </a:p>
          <a:p>
            <a:r>
              <a:rPr lang="he-IL" sz="2900" dirty="0"/>
              <a:t>נוציא את 4 – מופיע פעמיים  </a:t>
            </a:r>
          </a:p>
          <a:p>
            <a:r>
              <a:rPr lang="he-IL" sz="2900" dirty="0"/>
              <a:t>נוציא את 4 – מופיע פעם אחת   </a:t>
            </a:r>
          </a:p>
          <a:p>
            <a:endParaRPr lang="he-IL" sz="2900" dirty="0"/>
          </a:p>
          <a:p>
            <a:r>
              <a:rPr lang="he-IL" sz="2900" dirty="0"/>
              <a:t>לכל מספר בתור </a:t>
            </a:r>
          </a:p>
          <a:p>
            <a:endParaRPr lang="he-IL" sz="2900" dirty="0"/>
          </a:p>
          <a:p>
            <a:endParaRPr lang="he-IL" sz="2900" dirty="0"/>
          </a:p>
          <a:p>
            <a:r>
              <a:rPr lang="he-IL" sz="2900" dirty="0"/>
              <a:t>וכאן כבר רואים את הבעיה ..... </a:t>
            </a:r>
          </a:p>
          <a:p>
            <a:r>
              <a:rPr lang="he-IL" sz="2900" dirty="0"/>
              <a:t> מספר שבדקנו עדיין מופיע בתור – ונבדק יותר מפעם אחת. </a:t>
            </a:r>
          </a:p>
          <a:p>
            <a:endParaRPr lang="he-IL" sz="2900" dirty="0"/>
          </a:p>
          <a:p>
            <a:r>
              <a:rPr lang="he-IL" sz="2900" dirty="0"/>
              <a:t>              כל מספר שניספר – מופעיו ימחקו מהתור- פעולת עזר   </a:t>
            </a:r>
          </a:p>
          <a:p>
            <a:endParaRPr lang="he-IL" dirty="0"/>
          </a:p>
          <a:p>
            <a:endParaRPr lang="he-IL" dirty="0"/>
          </a:p>
          <a:p>
            <a:endParaRPr lang="he-IL" dirty="0"/>
          </a:p>
          <a:p>
            <a:endParaRPr lang="he-IL" dirty="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F29CB7FD-705A-4AFD-B7A3-B7819D0C7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17229" y="155448"/>
            <a:ext cx="4724399" cy="720000"/>
          </a:xfrm>
        </p:spPr>
        <p:txBody>
          <a:bodyPr/>
          <a:lstStyle/>
          <a:p>
            <a:r>
              <a:rPr lang="he-IL" dirty="0"/>
              <a:t>ניתוח ותכנון :</a:t>
            </a:r>
            <a:r>
              <a:rPr lang="en-US" dirty="0"/>
              <a:t> </a:t>
            </a:r>
            <a:r>
              <a:rPr lang="he-IL" dirty="0"/>
              <a:t>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C5010A-4B39-4535-97DF-DB76E0AEEB00}"/>
              </a:ext>
            </a:extLst>
          </p:cNvPr>
          <p:cNvSpPr/>
          <p:nvPr/>
        </p:nvSpPr>
        <p:spPr>
          <a:xfrm>
            <a:off x="12313717" y="1533283"/>
            <a:ext cx="2531836" cy="452004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dirty="0">
                <a:solidFill>
                  <a:srgbClr val="002060"/>
                </a:solidFill>
              </a:rPr>
              <a:t>את השקופית הזו תוכלו לשכפל, על מנת ליצור שקופיות נוספות הזהות לה – אליהן תוכלו להכניס את התכנים. </a:t>
            </a:r>
          </a:p>
          <a:p>
            <a:pPr algn="ctr"/>
            <a:endParaRPr lang="he-IL" dirty="0">
              <a:solidFill>
                <a:srgbClr val="002060"/>
              </a:solidFill>
            </a:endParaRPr>
          </a:p>
          <a:p>
            <a:pPr algn="ctr"/>
            <a:r>
              <a:rPr lang="he-IL" dirty="0">
                <a:solidFill>
                  <a:srgbClr val="002060"/>
                </a:solidFill>
              </a:rPr>
              <a:t>כדי לשכפל אותה, לחצו עליה </a:t>
            </a:r>
            <a:r>
              <a:rPr lang="he-IL" b="1" dirty="0">
                <a:solidFill>
                  <a:srgbClr val="002060"/>
                </a:solidFill>
              </a:rPr>
              <a:t>קליק ימיני </a:t>
            </a:r>
            <a:r>
              <a:rPr lang="he-IL" dirty="0">
                <a:solidFill>
                  <a:srgbClr val="002060"/>
                </a:solidFill>
              </a:rPr>
              <a:t>בתפריט השקופיות בצד ובחרו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"</a:t>
            </a:r>
            <a:r>
              <a:rPr lang="he-IL" b="1" dirty="0">
                <a:solidFill>
                  <a:srgbClr val="002060"/>
                </a:solidFill>
              </a:rPr>
              <a:t>שכפל שקופית</a:t>
            </a:r>
            <a:r>
              <a:rPr lang="he-IL" dirty="0">
                <a:solidFill>
                  <a:srgbClr val="002060"/>
                </a:solidFill>
              </a:rPr>
              <a:t>" או "</a:t>
            </a:r>
            <a:r>
              <a:rPr lang="en-US" b="1" dirty="0">
                <a:solidFill>
                  <a:srgbClr val="002060"/>
                </a:solidFill>
              </a:rPr>
              <a:t>Duplicate Slide</a:t>
            </a:r>
            <a:r>
              <a:rPr lang="he-IL" dirty="0">
                <a:solidFill>
                  <a:srgbClr val="002060"/>
                </a:solidFill>
              </a:rPr>
              <a:t>" </a:t>
            </a:r>
          </a:p>
          <a:p>
            <a:pPr algn="ctr"/>
            <a:r>
              <a:rPr lang="he-IL" dirty="0">
                <a:solidFill>
                  <a:srgbClr val="002060"/>
                </a:solidFill>
              </a:rPr>
              <a:t>(מחקו ריבוע זה לאחר הקריאה)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78E4D5B-70D1-46DA-B73C-14E96BB31427}"/>
              </a:ext>
            </a:extLst>
          </p:cNvPr>
          <p:cNvSpPr/>
          <p:nvPr/>
        </p:nvSpPr>
        <p:spPr>
          <a:xfrm>
            <a:off x="12300270" y="0"/>
            <a:ext cx="2558730" cy="143883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e-IL" b="1" dirty="0">
                <a:solidFill>
                  <a:srgbClr val="002060"/>
                </a:solidFill>
              </a:rPr>
              <a:t>פריסה 2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(הפריסות שונות זו מזו במיקום תיבות הטקסט וגרפיקת הרקע, 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he-IL" dirty="0">
                <a:solidFill>
                  <a:srgbClr val="002060"/>
                </a:solidFill>
              </a:rPr>
              <a:t>ותוכלו לגוון ביניהן)</a:t>
            </a:r>
            <a:endParaRPr lang="en-US" dirty="0">
              <a:solidFill>
                <a:srgbClr val="002060"/>
              </a:solidFill>
            </a:endParaRPr>
          </a:p>
        </p:txBody>
      </p:sp>
      <p:grpSp>
        <p:nvGrpSpPr>
          <p:cNvPr id="8" name="קבוצה 7"/>
          <p:cNvGrpSpPr/>
          <p:nvPr/>
        </p:nvGrpSpPr>
        <p:grpSpPr>
          <a:xfrm>
            <a:off x="1252184" y="1953248"/>
            <a:ext cx="3886895" cy="1278760"/>
            <a:chOff x="8722544" y="2284352"/>
            <a:chExt cx="1840055" cy="1007982"/>
          </a:xfrm>
        </p:grpSpPr>
        <p:sp>
          <p:nvSpPr>
            <p:cNvPr id="16" name="תרשים זרימה: חילוץ 15"/>
            <p:cNvSpPr/>
            <p:nvPr/>
          </p:nvSpPr>
          <p:spPr>
            <a:xfrm>
              <a:off x="8722544" y="3066396"/>
              <a:ext cx="192736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17" name="קבוצה 16"/>
            <p:cNvGrpSpPr/>
            <p:nvPr/>
          </p:nvGrpSpPr>
          <p:grpSpPr>
            <a:xfrm>
              <a:off x="8722544" y="2284352"/>
              <a:ext cx="1840055" cy="859091"/>
              <a:chOff x="8634160" y="1233947"/>
              <a:chExt cx="1840055" cy="859091"/>
            </a:xfrm>
          </p:grpSpPr>
          <p:cxnSp>
            <p:nvCxnSpPr>
              <p:cNvPr id="18" name="מחבר ישר 17"/>
              <p:cNvCxnSpPr/>
              <p:nvPr/>
            </p:nvCxnSpPr>
            <p:spPr>
              <a:xfrm flipH="1">
                <a:off x="8656137" y="2093038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מחבר ישר 18"/>
              <p:cNvCxnSpPr/>
              <p:nvPr/>
            </p:nvCxnSpPr>
            <p:spPr>
              <a:xfrm flipH="1">
                <a:off x="8634160" y="1575751"/>
                <a:ext cx="1818078" cy="0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20" name="אליפסה 19"/>
              <p:cNvSpPr/>
              <p:nvPr/>
            </p:nvSpPr>
            <p:spPr>
              <a:xfrm>
                <a:off x="9673801" y="1233947"/>
                <a:ext cx="437443" cy="24403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</a:t>
                </a:r>
                <a:endParaRPr lang="he-IL" dirty="0"/>
              </a:p>
            </p:txBody>
          </p:sp>
          <p:cxnSp>
            <p:nvCxnSpPr>
              <p:cNvPr id="21" name="מחבר חץ ישר 20"/>
              <p:cNvCxnSpPr>
                <a:stCxn id="20" idx="2"/>
              </p:cNvCxnSpPr>
              <p:nvPr/>
            </p:nvCxnSpPr>
            <p:spPr>
              <a:xfrm flipH="1">
                <a:off x="9565178" y="1355965"/>
                <a:ext cx="108623" cy="19982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" name="מלבן 9"/>
          <p:cNvSpPr/>
          <p:nvPr/>
        </p:nvSpPr>
        <p:spPr>
          <a:xfrm>
            <a:off x="990240" y="3638806"/>
            <a:ext cx="326571" cy="470557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grpSp>
        <p:nvGrpSpPr>
          <p:cNvPr id="72" name="קבוצה 71"/>
          <p:cNvGrpSpPr/>
          <p:nvPr/>
        </p:nvGrpSpPr>
        <p:grpSpPr>
          <a:xfrm>
            <a:off x="1250407" y="2398278"/>
            <a:ext cx="3596971" cy="541675"/>
            <a:chOff x="1825364" y="4849607"/>
            <a:chExt cx="3596971" cy="541675"/>
          </a:xfrm>
        </p:grpSpPr>
        <p:sp>
          <p:nvSpPr>
            <p:cNvPr id="26" name="מלבן 25"/>
            <p:cNvSpPr/>
            <p:nvPr/>
          </p:nvSpPr>
          <p:spPr>
            <a:xfrm>
              <a:off x="3025470" y="4895395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27" name="מלבן 26"/>
            <p:cNvSpPr/>
            <p:nvPr/>
          </p:nvSpPr>
          <p:spPr>
            <a:xfrm>
              <a:off x="1825364" y="4920725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28" name="מלבן 27"/>
            <p:cNvSpPr/>
            <p:nvPr/>
          </p:nvSpPr>
          <p:spPr>
            <a:xfrm>
              <a:off x="2607931" y="488330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4</a:t>
              </a:r>
              <a:endParaRPr lang="he-IL" sz="2000" dirty="0"/>
            </a:p>
          </p:txBody>
        </p:sp>
        <p:sp>
          <p:nvSpPr>
            <p:cNvPr id="29" name="מלבן 28"/>
            <p:cNvSpPr/>
            <p:nvPr/>
          </p:nvSpPr>
          <p:spPr>
            <a:xfrm>
              <a:off x="2220710" y="4920725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4</a:t>
              </a:r>
              <a:endParaRPr lang="he-IL" sz="2000" dirty="0"/>
            </a:p>
          </p:txBody>
        </p:sp>
        <p:sp>
          <p:nvSpPr>
            <p:cNvPr id="30" name="מלבן 29"/>
            <p:cNvSpPr/>
            <p:nvPr/>
          </p:nvSpPr>
          <p:spPr>
            <a:xfrm>
              <a:off x="3470791" y="4908630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5</a:t>
              </a:r>
              <a:endParaRPr lang="he-IL" sz="2000" dirty="0"/>
            </a:p>
          </p:txBody>
        </p:sp>
        <p:sp>
          <p:nvSpPr>
            <p:cNvPr id="31" name="מלבן 30"/>
            <p:cNvSpPr/>
            <p:nvPr/>
          </p:nvSpPr>
          <p:spPr>
            <a:xfrm>
              <a:off x="4650443" y="486170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32" name="מלבן 31"/>
            <p:cNvSpPr/>
            <p:nvPr/>
          </p:nvSpPr>
          <p:spPr>
            <a:xfrm>
              <a:off x="4232904" y="4849607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33" name="מלבן 32"/>
            <p:cNvSpPr/>
            <p:nvPr/>
          </p:nvSpPr>
          <p:spPr>
            <a:xfrm>
              <a:off x="3845683" y="488703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34" name="מלבן 33"/>
            <p:cNvSpPr/>
            <p:nvPr/>
          </p:nvSpPr>
          <p:spPr>
            <a:xfrm>
              <a:off x="5095764" y="4874936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</p:grpSp>
      <p:sp>
        <p:nvSpPr>
          <p:cNvPr id="38" name="מלבן 37"/>
          <p:cNvSpPr/>
          <p:nvPr/>
        </p:nvSpPr>
        <p:spPr>
          <a:xfrm>
            <a:off x="990239" y="3626821"/>
            <a:ext cx="326571" cy="470557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grpSp>
        <p:nvGrpSpPr>
          <p:cNvPr id="63" name="קבוצה 62"/>
          <p:cNvGrpSpPr/>
          <p:nvPr/>
        </p:nvGrpSpPr>
        <p:grpSpPr>
          <a:xfrm>
            <a:off x="1254486" y="2410372"/>
            <a:ext cx="3201625" cy="541675"/>
            <a:chOff x="1707637" y="2421511"/>
            <a:chExt cx="3201625" cy="541675"/>
          </a:xfrm>
        </p:grpSpPr>
        <p:sp>
          <p:nvSpPr>
            <p:cNvPr id="64" name="מלבן 63"/>
            <p:cNvSpPr/>
            <p:nvPr/>
          </p:nvSpPr>
          <p:spPr>
            <a:xfrm>
              <a:off x="2512397" y="2467299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65" name="מלבן 64"/>
            <p:cNvSpPr/>
            <p:nvPr/>
          </p:nvSpPr>
          <p:spPr>
            <a:xfrm>
              <a:off x="2094858" y="2455205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4</a:t>
              </a:r>
              <a:endParaRPr lang="he-IL" sz="2000" dirty="0"/>
            </a:p>
          </p:txBody>
        </p:sp>
        <p:sp>
          <p:nvSpPr>
            <p:cNvPr id="66" name="מלבן 65"/>
            <p:cNvSpPr/>
            <p:nvPr/>
          </p:nvSpPr>
          <p:spPr>
            <a:xfrm>
              <a:off x="1707637" y="2492629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4</a:t>
              </a:r>
              <a:endParaRPr lang="he-IL" sz="2000" dirty="0"/>
            </a:p>
          </p:txBody>
        </p:sp>
        <p:sp>
          <p:nvSpPr>
            <p:cNvPr id="67" name="מלבן 66"/>
            <p:cNvSpPr/>
            <p:nvPr/>
          </p:nvSpPr>
          <p:spPr>
            <a:xfrm>
              <a:off x="2957718" y="2480534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5</a:t>
              </a:r>
              <a:endParaRPr lang="he-IL" sz="2000" dirty="0"/>
            </a:p>
          </p:txBody>
        </p:sp>
        <p:sp>
          <p:nvSpPr>
            <p:cNvPr id="68" name="מלבן 67"/>
            <p:cNvSpPr/>
            <p:nvPr/>
          </p:nvSpPr>
          <p:spPr>
            <a:xfrm>
              <a:off x="4137370" y="2433605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69" name="מלבן 68"/>
            <p:cNvSpPr/>
            <p:nvPr/>
          </p:nvSpPr>
          <p:spPr>
            <a:xfrm>
              <a:off x="3719831" y="242151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70" name="מלבן 69"/>
            <p:cNvSpPr/>
            <p:nvPr/>
          </p:nvSpPr>
          <p:spPr>
            <a:xfrm>
              <a:off x="3332610" y="2458935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71" name="מלבן 70"/>
            <p:cNvSpPr/>
            <p:nvPr/>
          </p:nvSpPr>
          <p:spPr>
            <a:xfrm>
              <a:off x="4582691" y="2446840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</p:grpSp>
      <p:grpSp>
        <p:nvGrpSpPr>
          <p:cNvPr id="73" name="קבוצה 72"/>
          <p:cNvGrpSpPr/>
          <p:nvPr/>
        </p:nvGrpSpPr>
        <p:grpSpPr>
          <a:xfrm>
            <a:off x="1240163" y="2503815"/>
            <a:ext cx="2814404" cy="529580"/>
            <a:chOff x="2641581" y="5549078"/>
            <a:chExt cx="2814404" cy="529580"/>
          </a:xfrm>
        </p:grpSpPr>
        <p:sp>
          <p:nvSpPr>
            <p:cNvPr id="35" name="מלבן 34"/>
            <p:cNvSpPr/>
            <p:nvPr/>
          </p:nvSpPr>
          <p:spPr>
            <a:xfrm>
              <a:off x="3059120" y="5594866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37" name="מלבן 36"/>
            <p:cNvSpPr/>
            <p:nvPr/>
          </p:nvSpPr>
          <p:spPr>
            <a:xfrm>
              <a:off x="2641581" y="5582772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4</a:t>
              </a:r>
              <a:endParaRPr lang="he-IL" sz="2000" dirty="0"/>
            </a:p>
          </p:txBody>
        </p:sp>
        <p:sp>
          <p:nvSpPr>
            <p:cNvPr id="39" name="מלבן 38"/>
            <p:cNvSpPr/>
            <p:nvPr/>
          </p:nvSpPr>
          <p:spPr>
            <a:xfrm>
              <a:off x="3504441" y="5608101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5</a:t>
              </a:r>
              <a:endParaRPr lang="he-IL" sz="2000" dirty="0"/>
            </a:p>
          </p:txBody>
        </p:sp>
        <p:sp>
          <p:nvSpPr>
            <p:cNvPr id="40" name="מלבן 39"/>
            <p:cNvSpPr/>
            <p:nvPr/>
          </p:nvSpPr>
          <p:spPr>
            <a:xfrm>
              <a:off x="4684093" y="5561172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41" name="מלבן 40"/>
            <p:cNvSpPr/>
            <p:nvPr/>
          </p:nvSpPr>
          <p:spPr>
            <a:xfrm>
              <a:off x="4266554" y="5549078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42" name="מלבן 41"/>
            <p:cNvSpPr/>
            <p:nvPr/>
          </p:nvSpPr>
          <p:spPr>
            <a:xfrm>
              <a:off x="3879333" y="5586502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43" name="מלבן 42"/>
            <p:cNvSpPr/>
            <p:nvPr/>
          </p:nvSpPr>
          <p:spPr>
            <a:xfrm>
              <a:off x="5129414" y="5574407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</p:grpSp>
      <p:grpSp>
        <p:nvGrpSpPr>
          <p:cNvPr id="74" name="קבוצה 73"/>
          <p:cNvGrpSpPr/>
          <p:nvPr/>
        </p:nvGrpSpPr>
        <p:grpSpPr>
          <a:xfrm>
            <a:off x="1239193" y="2447796"/>
            <a:ext cx="2396865" cy="529580"/>
            <a:chOff x="3130655" y="6211125"/>
            <a:chExt cx="2396865" cy="529580"/>
          </a:xfrm>
        </p:grpSpPr>
        <p:sp>
          <p:nvSpPr>
            <p:cNvPr id="44" name="מלבן 43"/>
            <p:cNvSpPr/>
            <p:nvPr/>
          </p:nvSpPr>
          <p:spPr>
            <a:xfrm>
              <a:off x="3130655" y="6256913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48" name="מלבן 47"/>
            <p:cNvSpPr/>
            <p:nvPr/>
          </p:nvSpPr>
          <p:spPr>
            <a:xfrm>
              <a:off x="3575976" y="6270148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5</a:t>
              </a:r>
              <a:endParaRPr lang="he-IL" sz="2000" dirty="0"/>
            </a:p>
          </p:txBody>
        </p:sp>
        <p:sp>
          <p:nvSpPr>
            <p:cNvPr id="49" name="מלבן 48"/>
            <p:cNvSpPr/>
            <p:nvPr/>
          </p:nvSpPr>
          <p:spPr>
            <a:xfrm>
              <a:off x="4755628" y="6223219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50" name="מלבן 49"/>
            <p:cNvSpPr/>
            <p:nvPr/>
          </p:nvSpPr>
          <p:spPr>
            <a:xfrm>
              <a:off x="4338089" y="6211125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1</a:t>
              </a:r>
              <a:endParaRPr lang="he-IL" sz="2000" dirty="0"/>
            </a:p>
          </p:txBody>
        </p:sp>
        <p:sp>
          <p:nvSpPr>
            <p:cNvPr id="51" name="מלבן 50"/>
            <p:cNvSpPr/>
            <p:nvPr/>
          </p:nvSpPr>
          <p:spPr>
            <a:xfrm>
              <a:off x="3950868" y="6248549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  <p:sp>
          <p:nvSpPr>
            <p:cNvPr id="52" name="מלבן 51"/>
            <p:cNvSpPr/>
            <p:nvPr/>
          </p:nvSpPr>
          <p:spPr>
            <a:xfrm>
              <a:off x="5200949" y="6236454"/>
              <a:ext cx="326571" cy="470557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-9</a:t>
              </a:r>
              <a:endParaRPr lang="he-IL" sz="2000" dirty="0"/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40126" y="5644857"/>
            <a:ext cx="774039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/>
              <a:t>פעולת עזר   </a:t>
            </a:r>
            <a:r>
              <a:rPr lang="en-US" sz="24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CountRemove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(Queue&lt;</a:t>
            </a:r>
            <a:r>
              <a:rPr lang="en-US" sz="24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&gt; q, </a:t>
            </a:r>
            <a:r>
              <a:rPr lang="en-US" sz="24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num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4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he-IL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095412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8" grpId="0" animBg="1"/>
      <p:bldP spid="7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sz="quarter" idx="4"/>
          </p:nvPr>
        </p:nvSpPr>
        <p:spPr>
          <a:xfrm>
            <a:off x="0" y="855641"/>
            <a:ext cx="9924127" cy="5347512"/>
          </a:xfrm>
        </p:spPr>
        <p:txBody>
          <a:bodyPr>
            <a:normAutofit/>
          </a:bodyPr>
          <a:lstStyle/>
          <a:p>
            <a:endParaRPr lang="he-IL" dirty="0"/>
          </a:p>
          <a:p>
            <a:r>
              <a:rPr lang="he-IL" dirty="0"/>
              <a:t>פעולת העזר – תספור ותחזיר כמה פעמים המספר  נמצא בתור , ותשאיר את התור ללא המספר   </a:t>
            </a:r>
          </a:p>
          <a:p>
            <a:endParaRPr lang="he-IL" dirty="0"/>
          </a:p>
          <a:p>
            <a:r>
              <a:rPr lang="he-IL" dirty="0"/>
              <a:t>הפעולה הראשית  - </a:t>
            </a:r>
          </a:p>
          <a:p>
            <a:r>
              <a:rPr lang="he-IL" dirty="0"/>
              <a:t>        לכל  מספר בתור                   נפעיל את פעולת העזר </a:t>
            </a:r>
          </a:p>
          <a:p>
            <a:endParaRPr lang="he-IL" dirty="0"/>
          </a:p>
          <a:p>
            <a:endParaRPr lang="he-IL" dirty="0"/>
          </a:p>
          <a:p>
            <a:r>
              <a:rPr lang="he-IL" dirty="0"/>
              <a:t>התור יחזור מפעולת העזר – ללא המספר הנבדק- התור הולך וקטן , ובסוף יהיה ריק </a:t>
            </a:r>
          </a:p>
          <a:p>
            <a:endParaRPr lang="he-IL" dirty="0"/>
          </a:p>
          <a:p>
            <a:r>
              <a:rPr lang="he-IL" dirty="0"/>
              <a:t>                               נוסיף את </a:t>
            </a:r>
            <a:r>
              <a:rPr lang="en-US" dirty="0" err="1"/>
              <a:t>num,count</a:t>
            </a:r>
            <a:r>
              <a:rPr lang="he-IL" dirty="0"/>
              <a:t>  לתור החדש. 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המשך </a:t>
            </a:r>
            <a:r>
              <a:rPr lang="he-IL" dirty="0" err="1"/>
              <a:t>תיכנון</a:t>
            </a:r>
            <a:r>
              <a:rPr lang="he-IL" dirty="0"/>
              <a:t> : </a:t>
            </a:r>
          </a:p>
        </p:txBody>
      </p:sp>
      <p:sp>
        <p:nvSpPr>
          <p:cNvPr id="4" name="פינה מקופלת 3"/>
          <p:cNvSpPr/>
          <p:nvPr/>
        </p:nvSpPr>
        <p:spPr>
          <a:xfrm>
            <a:off x="5575819" y="2783280"/>
            <a:ext cx="1009955" cy="923844"/>
          </a:xfrm>
          <a:prstGeom prst="foldedCorner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 err="1"/>
              <a:t>num</a:t>
            </a:r>
            <a:endParaRPr lang="en-US" dirty="0"/>
          </a:p>
          <a:p>
            <a:pPr algn="ctr"/>
            <a:endParaRPr lang="he-IL" dirty="0"/>
          </a:p>
        </p:txBody>
      </p:sp>
      <p:sp>
        <p:nvSpPr>
          <p:cNvPr id="5" name="פינה מקופלת 4"/>
          <p:cNvSpPr/>
          <p:nvPr/>
        </p:nvSpPr>
        <p:spPr>
          <a:xfrm>
            <a:off x="144482" y="2766951"/>
            <a:ext cx="1009955" cy="923844"/>
          </a:xfrm>
          <a:prstGeom prst="foldedCorner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dirty="0"/>
              <a:t>count</a:t>
            </a:r>
          </a:p>
          <a:p>
            <a:pPr algn="ctr"/>
            <a:endParaRPr lang="he-IL" dirty="0"/>
          </a:p>
        </p:txBody>
      </p:sp>
      <p:cxnSp>
        <p:nvCxnSpPr>
          <p:cNvPr id="7" name="מחבר חץ ישר 6"/>
          <p:cNvCxnSpPr/>
          <p:nvPr/>
        </p:nvCxnSpPr>
        <p:spPr>
          <a:xfrm flipH="1">
            <a:off x="1220204" y="3196215"/>
            <a:ext cx="1017262" cy="0"/>
          </a:xfrm>
          <a:prstGeom prst="straightConnector1">
            <a:avLst/>
          </a:prstGeom>
          <a:ln>
            <a:tailEnd type="stealth" w="lg" len="lg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860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sz="quarter" idx="4"/>
          </p:nvPr>
        </p:nvSpPr>
        <p:spPr>
          <a:xfrm>
            <a:off x="-544284" y="1652002"/>
            <a:ext cx="8599714" cy="406243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</a:t>
            </a:r>
            <a:r>
              <a:rPr lang="he-IL" dirty="0"/>
              <a:t>לכל מספר בתור </a:t>
            </a:r>
            <a:r>
              <a:rPr lang="en-US" dirty="0"/>
              <a:t>q</a:t>
            </a:r>
            <a:r>
              <a:rPr lang="he-IL" dirty="0"/>
              <a:t> </a:t>
            </a:r>
          </a:p>
          <a:p>
            <a:pPr marL="0" indent="0">
              <a:buNone/>
            </a:pPr>
            <a:r>
              <a:rPr lang="he-IL" dirty="0"/>
              <a:t>             אם ראש התור  שווה ל </a:t>
            </a:r>
            <a:r>
              <a:rPr lang="en-US" dirty="0" err="1"/>
              <a:t>num</a:t>
            </a:r>
            <a:r>
              <a:rPr lang="en-US" dirty="0"/>
              <a:t> </a:t>
            </a:r>
            <a:r>
              <a:rPr lang="he-IL" dirty="0"/>
              <a:t>   </a:t>
            </a:r>
          </a:p>
          <a:p>
            <a:pPr marL="0" indent="0">
              <a:buNone/>
            </a:pPr>
            <a:r>
              <a:rPr lang="he-IL" dirty="0"/>
              <a:t>                           הוצא מהתור   והוסף 1  ל </a:t>
            </a:r>
            <a:r>
              <a:rPr lang="en-US" dirty="0"/>
              <a:t>count</a:t>
            </a:r>
            <a:r>
              <a:rPr lang="he-IL" dirty="0"/>
              <a:t> </a:t>
            </a:r>
          </a:p>
          <a:p>
            <a:pPr marL="0" indent="0">
              <a:buNone/>
            </a:pPr>
            <a:r>
              <a:rPr lang="he-IL" dirty="0"/>
              <a:t>              אחרת </a:t>
            </a:r>
          </a:p>
          <a:p>
            <a:pPr marL="0" indent="0">
              <a:buNone/>
            </a:pPr>
            <a:r>
              <a:rPr lang="he-IL" dirty="0"/>
              <a:t>                       העבר לתור עזר </a:t>
            </a:r>
          </a:p>
          <a:p>
            <a:pPr marL="0" indent="0">
              <a:buNone/>
            </a:pPr>
            <a:r>
              <a:rPr lang="he-IL" dirty="0"/>
              <a:t>     העבר את תור העזר חזרה לתור </a:t>
            </a:r>
            <a:r>
              <a:rPr lang="en-US" dirty="0"/>
              <a:t>q </a:t>
            </a:r>
            <a:r>
              <a:rPr lang="he-IL" dirty="0"/>
              <a:t>.     </a:t>
            </a:r>
          </a:p>
          <a:p>
            <a:pPr marL="0" indent="0">
              <a:buNone/>
            </a:pPr>
            <a:r>
              <a:rPr lang="he-IL" dirty="0"/>
              <a:t>     החזר את </a:t>
            </a:r>
            <a:r>
              <a:rPr lang="en-US" dirty="0"/>
              <a:t>count 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תכנון פעולת העזר : </a:t>
            </a:r>
          </a:p>
        </p:txBody>
      </p:sp>
      <p:sp>
        <p:nvSpPr>
          <p:cNvPr id="4" name="מלבן 3"/>
          <p:cNvSpPr/>
          <p:nvPr/>
        </p:nvSpPr>
        <p:spPr>
          <a:xfrm>
            <a:off x="1010103" y="961080"/>
            <a:ext cx="64924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rtl="0"/>
            <a:r>
              <a:rPr lang="en-US" sz="24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int  </a:t>
            </a:r>
            <a:r>
              <a:rPr lang="he-IL" sz="24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CountRemove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(Queue&lt;</a:t>
            </a:r>
            <a:r>
              <a:rPr lang="en-US" sz="24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&gt; q, </a:t>
            </a:r>
            <a:r>
              <a:rPr lang="en-US" sz="24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num</a:t>
            </a:r>
            <a:r>
              <a:rPr lang="en-US" sz="24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1437134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/>
          <p:cNvSpPr/>
          <p:nvPr/>
        </p:nvSpPr>
        <p:spPr>
          <a:xfrm>
            <a:off x="444239" y="137385"/>
            <a:ext cx="7292215" cy="68172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public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static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CountRemove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(Queue&lt;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&gt; q, 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num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{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Queue&lt;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&gt; temp = 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Queue&lt;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&gt;();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count = 0;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(!</a:t>
            </a:r>
            <a:r>
              <a:rPr 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q.IsEmpty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())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{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if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num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==</a:t>
            </a:r>
            <a:r>
              <a:rPr 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q.Head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())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{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count++;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</a:t>
            </a:r>
            <a:r>
              <a:rPr 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q.Remove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();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}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else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     </a:t>
            </a:r>
            <a:r>
              <a:rPr 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temp.Insert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q.Remove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()); </a:t>
            </a:r>
            <a:r>
              <a:rPr lang="he-IL" sz="2000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 התור ללא המספר שנבדק  //  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}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while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(!</a:t>
            </a:r>
            <a:r>
              <a:rPr 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temp.IsEmpty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()) </a:t>
            </a:r>
            <a:r>
              <a:rPr lang="he-IL" sz="2000" dirty="0">
                <a:solidFill>
                  <a:srgbClr val="00B05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//שמירה על התור לסיבוב הבא    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         </a:t>
            </a:r>
            <a:r>
              <a:rPr 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q.Insert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n-US" sz="2000" dirty="0" err="1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temp.Remove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());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FF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    return</a:t>
            </a: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count;</a:t>
            </a:r>
            <a:endParaRPr 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  }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מלבן 5"/>
          <p:cNvSpPr/>
          <p:nvPr/>
        </p:nvSpPr>
        <p:spPr>
          <a:xfrm>
            <a:off x="8071097" y="1796818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1</a:t>
            </a:r>
            <a:endParaRPr lang="he-IL" sz="2000" dirty="0"/>
          </a:p>
        </p:txBody>
      </p:sp>
      <p:sp>
        <p:nvSpPr>
          <p:cNvPr id="7" name="מלבן 6"/>
          <p:cNvSpPr/>
          <p:nvPr/>
        </p:nvSpPr>
        <p:spPr>
          <a:xfrm>
            <a:off x="9172460" y="1766371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sp>
        <p:nvSpPr>
          <p:cNvPr id="8" name="מלבן 7"/>
          <p:cNvSpPr/>
          <p:nvPr/>
        </p:nvSpPr>
        <p:spPr>
          <a:xfrm>
            <a:off x="8785718" y="1769684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9" name="מלבן 8"/>
          <p:cNvSpPr/>
          <p:nvPr/>
        </p:nvSpPr>
        <p:spPr>
          <a:xfrm>
            <a:off x="8448397" y="1773140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grpSp>
        <p:nvGrpSpPr>
          <p:cNvPr id="10" name="קבוצה 9"/>
          <p:cNvGrpSpPr/>
          <p:nvPr/>
        </p:nvGrpSpPr>
        <p:grpSpPr>
          <a:xfrm>
            <a:off x="7930311" y="998614"/>
            <a:ext cx="3771789" cy="1363389"/>
            <a:chOff x="8722545" y="2128445"/>
            <a:chExt cx="2295859" cy="1221361"/>
          </a:xfrm>
        </p:grpSpPr>
        <p:sp>
          <p:nvSpPr>
            <p:cNvPr id="11" name="תרשים זרימה: חילוץ 10"/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12" name="קבוצה 11"/>
            <p:cNvGrpSpPr/>
            <p:nvPr/>
          </p:nvGrpSpPr>
          <p:grpSpPr>
            <a:xfrm>
              <a:off x="8722545" y="2128445"/>
              <a:ext cx="2295859" cy="1128358"/>
              <a:chOff x="8634161" y="1078040"/>
              <a:chExt cx="2295859" cy="1128358"/>
            </a:xfrm>
          </p:grpSpPr>
          <p:cxnSp>
            <p:nvCxnSpPr>
              <p:cNvPr id="13" name="מחבר ישר 12"/>
              <p:cNvCxnSpPr/>
              <p:nvPr/>
            </p:nvCxnSpPr>
            <p:spPr>
              <a:xfrm flipH="1">
                <a:off x="8634161" y="2166466"/>
                <a:ext cx="2277725" cy="399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מחבר ישר 13"/>
              <p:cNvCxnSpPr/>
              <p:nvPr/>
            </p:nvCxnSpPr>
            <p:spPr>
              <a:xfrm flipH="1">
                <a:off x="8652296" y="1612394"/>
                <a:ext cx="2277724" cy="1996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15" name="אליפסה 14"/>
              <p:cNvSpPr/>
              <p:nvPr/>
            </p:nvSpPr>
            <p:spPr>
              <a:xfrm>
                <a:off x="9673801" y="1078040"/>
                <a:ext cx="528327" cy="423881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q</a:t>
                </a:r>
                <a:endParaRPr lang="he-IL" dirty="0"/>
              </a:p>
            </p:txBody>
          </p:sp>
          <p:cxnSp>
            <p:nvCxnSpPr>
              <p:cNvPr id="16" name="מחבר חץ ישר 15"/>
              <p:cNvCxnSpPr/>
              <p:nvPr/>
            </p:nvCxnSpPr>
            <p:spPr>
              <a:xfrm flipH="1">
                <a:off x="9565175" y="1353586"/>
                <a:ext cx="278274" cy="202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7" name="מלבן 16"/>
          <p:cNvSpPr/>
          <p:nvPr/>
        </p:nvSpPr>
        <p:spPr>
          <a:xfrm>
            <a:off x="10985851" y="1723851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20" name="מלבן 19"/>
          <p:cNvSpPr/>
          <p:nvPr/>
        </p:nvSpPr>
        <p:spPr>
          <a:xfrm>
            <a:off x="11319186" y="1723851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21" name="מלבן 20"/>
          <p:cNvSpPr/>
          <p:nvPr/>
        </p:nvSpPr>
        <p:spPr>
          <a:xfrm>
            <a:off x="9494333" y="1762672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8</a:t>
            </a:r>
            <a:endParaRPr lang="he-IL" sz="2000" dirty="0"/>
          </a:p>
        </p:txBody>
      </p:sp>
      <p:sp>
        <p:nvSpPr>
          <p:cNvPr id="22" name="מלבן 21"/>
          <p:cNvSpPr/>
          <p:nvPr/>
        </p:nvSpPr>
        <p:spPr>
          <a:xfrm>
            <a:off x="10627475" y="1739141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1</a:t>
            </a:r>
            <a:endParaRPr lang="he-IL" sz="2000" dirty="0"/>
          </a:p>
        </p:txBody>
      </p:sp>
      <p:sp>
        <p:nvSpPr>
          <p:cNvPr id="23" name="מלבן 22"/>
          <p:cNvSpPr/>
          <p:nvPr/>
        </p:nvSpPr>
        <p:spPr>
          <a:xfrm>
            <a:off x="10240733" y="1742454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sp>
        <p:nvSpPr>
          <p:cNvPr id="24" name="מלבן 23"/>
          <p:cNvSpPr/>
          <p:nvPr/>
        </p:nvSpPr>
        <p:spPr>
          <a:xfrm>
            <a:off x="9872927" y="1766371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46" name="חץ ימינה 45"/>
          <p:cNvSpPr/>
          <p:nvPr/>
        </p:nvSpPr>
        <p:spPr>
          <a:xfrm>
            <a:off x="372140" y="1079649"/>
            <a:ext cx="627320" cy="12874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7" name="חץ ימינה 46"/>
          <p:cNvSpPr/>
          <p:nvPr/>
        </p:nvSpPr>
        <p:spPr>
          <a:xfrm>
            <a:off x="356190" y="1367957"/>
            <a:ext cx="627320" cy="12874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8" name="חץ ימינה 47"/>
          <p:cNvSpPr/>
          <p:nvPr/>
        </p:nvSpPr>
        <p:spPr>
          <a:xfrm>
            <a:off x="372140" y="1747703"/>
            <a:ext cx="627320" cy="12874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9" name="חץ ימינה 48"/>
          <p:cNvSpPr/>
          <p:nvPr/>
        </p:nvSpPr>
        <p:spPr>
          <a:xfrm>
            <a:off x="372139" y="2443968"/>
            <a:ext cx="903767" cy="188667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0" name="חץ ימינה 49"/>
          <p:cNvSpPr/>
          <p:nvPr/>
        </p:nvSpPr>
        <p:spPr>
          <a:xfrm>
            <a:off x="524540" y="3300689"/>
            <a:ext cx="627320" cy="23995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1" name="חץ ימינה 50"/>
          <p:cNvSpPr/>
          <p:nvPr/>
        </p:nvSpPr>
        <p:spPr>
          <a:xfrm>
            <a:off x="252810" y="4604050"/>
            <a:ext cx="1118790" cy="12874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2" name="חץ ימינה 51"/>
          <p:cNvSpPr/>
          <p:nvPr/>
        </p:nvSpPr>
        <p:spPr>
          <a:xfrm>
            <a:off x="58480" y="5514920"/>
            <a:ext cx="627320" cy="12874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3" name="חץ ימינה 52"/>
          <p:cNvSpPr/>
          <p:nvPr/>
        </p:nvSpPr>
        <p:spPr>
          <a:xfrm>
            <a:off x="95239" y="5898994"/>
            <a:ext cx="627320" cy="12874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grpSp>
        <p:nvGrpSpPr>
          <p:cNvPr id="54" name="קבוצה 53"/>
          <p:cNvGrpSpPr/>
          <p:nvPr/>
        </p:nvGrpSpPr>
        <p:grpSpPr>
          <a:xfrm>
            <a:off x="8228766" y="2770931"/>
            <a:ext cx="3078957" cy="1363389"/>
            <a:chOff x="8722545" y="2128445"/>
            <a:chExt cx="2295859" cy="1221361"/>
          </a:xfrm>
        </p:grpSpPr>
        <p:sp>
          <p:nvSpPr>
            <p:cNvPr id="55" name="תרשים זרימה: חילוץ 54"/>
            <p:cNvSpPr/>
            <p:nvPr/>
          </p:nvSpPr>
          <p:spPr>
            <a:xfrm>
              <a:off x="8785302" y="3123868"/>
              <a:ext cx="311744" cy="225938"/>
            </a:xfrm>
            <a:prstGeom prst="flowChartExtra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p:grpSp>
          <p:nvGrpSpPr>
            <p:cNvPr id="56" name="קבוצה 55"/>
            <p:cNvGrpSpPr/>
            <p:nvPr/>
          </p:nvGrpSpPr>
          <p:grpSpPr>
            <a:xfrm>
              <a:off x="8722545" y="2128445"/>
              <a:ext cx="2295859" cy="1128358"/>
              <a:chOff x="8634161" y="1078040"/>
              <a:chExt cx="2295859" cy="1128358"/>
            </a:xfrm>
          </p:grpSpPr>
          <p:cxnSp>
            <p:nvCxnSpPr>
              <p:cNvPr id="57" name="מחבר ישר 56"/>
              <p:cNvCxnSpPr/>
              <p:nvPr/>
            </p:nvCxnSpPr>
            <p:spPr>
              <a:xfrm flipH="1">
                <a:off x="8634161" y="2166466"/>
                <a:ext cx="2277725" cy="39932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8" name="מחבר ישר 57"/>
              <p:cNvCxnSpPr/>
              <p:nvPr/>
            </p:nvCxnSpPr>
            <p:spPr>
              <a:xfrm flipH="1">
                <a:off x="8652296" y="1612394"/>
                <a:ext cx="2277724" cy="19965"/>
              </a:xfrm>
              <a:prstGeom prst="line">
                <a:avLst/>
              </a:prstGeom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59" name="אליפסה 58"/>
              <p:cNvSpPr/>
              <p:nvPr/>
            </p:nvSpPr>
            <p:spPr>
              <a:xfrm>
                <a:off x="9673801" y="1078040"/>
                <a:ext cx="1256219" cy="423881"/>
              </a:xfrm>
              <a:prstGeom prst="ellipse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r>
                  <a:rPr lang="en-US" dirty="0"/>
                  <a:t>temp</a:t>
                </a:r>
                <a:endParaRPr lang="he-IL" dirty="0"/>
              </a:p>
            </p:txBody>
          </p:sp>
          <p:cxnSp>
            <p:nvCxnSpPr>
              <p:cNvPr id="60" name="מחבר חץ ישר 59"/>
              <p:cNvCxnSpPr/>
              <p:nvPr/>
            </p:nvCxnSpPr>
            <p:spPr>
              <a:xfrm flipH="1">
                <a:off x="9565175" y="1353586"/>
                <a:ext cx="278274" cy="20220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1" name="פינה מקופלת 60"/>
          <p:cNvSpPr/>
          <p:nvPr/>
        </p:nvSpPr>
        <p:spPr>
          <a:xfrm>
            <a:off x="6252699" y="2056079"/>
            <a:ext cx="1488558" cy="896597"/>
          </a:xfrm>
          <a:prstGeom prst="folded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/>
              <a:t>count</a:t>
            </a:r>
          </a:p>
          <a:p>
            <a:pPr algn="ctr"/>
            <a:endParaRPr lang="he-IL" dirty="0"/>
          </a:p>
        </p:txBody>
      </p:sp>
      <p:sp>
        <p:nvSpPr>
          <p:cNvPr id="71" name="TextBox 70"/>
          <p:cNvSpPr txBox="1"/>
          <p:nvPr/>
        </p:nvSpPr>
        <p:spPr>
          <a:xfrm>
            <a:off x="5337544" y="518385"/>
            <a:ext cx="11799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dirty="0"/>
              <a:t>q ,       1</a:t>
            </a:r>
            <a:endParaRPr lang="he-IL" dirty="0"/>
          </a:p>
        </p:txBody>
      </p:sp>
      <p:sp>
        <p:nvSpPr>
          <p:cNvPr id="28" name="מלבן 27"/>
          <p:cNvSpPr/>
          <p:nvPr/>
        </p:nvSpPr>
        <p:spPr>
          <a:xfrm>
            <a:off x="6799043" y="2454532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0</a:t>
            </a:r>
            <a:endParaRPr lang="he-IL" sz="2000" dirty="0"/>
          </a:p>
        </p:txBody>
      </p:sp>
      <p:sp>
        <p:nvSpPr>
          <p:cNvPr id="69" name="מלבן 68"/>
          <p:cNvSpPr/>
          <p:nvPr/>
        </p:nvSpPr>
        <p:spPr>
          <a:xfrm>
            <a:off x="6797156" y="2474586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1</a:t>
            </a:r>
            <a:endParaRPr lang="he-IL" sz="2000" dirty="0"/>
          </a:p>
        </p:txBody>
      </p:sp>
      <p:sp>
        <p:nvSpPr>
          <p:cNvPr id="70" name="מלבן 69"/>
          <p:cNvSpPr/>
          <p:nvPr/>
        </p:nvSpPr>
        <p:spPr>
          <a:xfrm>
            <a:off x="6799043" y="2435661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35" name="מלבן 34"/>
          <p:cNvSpPr/>
          <p:nvPr/>
        </p:nvSpPr>
        <p:spPr>
          <a:xfrm>
            <a:off x="9407417" y="3529447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38" name="מלבן 37"/>
          <p:cNvSpPr/>
          <p:nvPr/>
        </p:nvSpPr>
        <p:spPr>
          <a:xfrm>
            <a:off x="8663413" y="3503863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5</a:t>
            </a:r>
            <a:endParaRPr lang="he-IL" sz="2000" dirty="0"/>
          </a:p>
        </p:txBody>
      </p:sp>
      <p:sp>
        <p:nvSpPr>
          <p:cNvPr id="39" name="מלבן 38"/>
          <p:cNvSpPr/>
          <p:nvPr/>
        </p:nvSpPr>
        <p:spPr>
          <a:xfrm>
            <a:off x="8286940" y="3519996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sp>
        <p:nvSpPr>
          <p:cNvPr id="40" name="מלבן 39"/>
          <p:cNvSpPr/>
          <p:nvPr/>
        </p:nvSpPr>
        <p:spPr>
          <a:xfrm>
            <a:off x="10174574" y="3511884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2</a:t>
            </a:r>
            <a:endParaRPr lang="he-IL" sz="2000" dirty="0"/>
          </a:p>
        </p:txBody>
      </p:sp>
      <p:sp>
        <p:nvSpPr>
          <p:cNvPr id="41" name="מלבן 40"/>
          <p:cNvSpPr/>
          <p:nvPr/>
        </p:nvSpPr>
        <p:spPr>
          <a:xfrm>
            <a:off x="10533648" y="3532820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8</a:t>
            </a:r>
            <a:endParaRPr lang="he-IL" sz="2000" dirty="0"/>
          </a:p>
        </p:txBody>
      </p:sp>
      <p:sp>
        <p:nvSpPr>
          <p:cNvPr id="42" name="מלבן 41"/>
          <p:cNvSpPr/>
          <p:nvPr/>
        </p:nvSpPr>
        <p:spPr>
          <a:xfrm>
            <a:off x="9035415" y="3519996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 8</a:t>
            </a:r>
            <a:endParaRPr lang="he-IL" sz="2000" dirty="0"/>
          </a:p>
        </p:txBody>
      </p:sp>
      <p:grpSp>
        <p:nvGrpSpPr>
          <p:cNvPr id="82" name="קבוצה 81"/>
          <p:cNvGrpSpPr/>
          <p:nvPr/>
        </p:nvGrpSpPr>
        <p:grpSpPr>
          <a:xfrm>
            <a:off x="8102437" y="1739141"/>
            <a:ext cx="2533671" cy="399344"/>
            <a:chOff x="7473050" y="4190815"/>
            <a:chExt cx="2533671" cy="399344"/>
          </a:xfrm>
        </p:grpSpPr>
        <p:sp>
          <p:nvSpPr>
            <p:cNvPr id="18" name="מלבן 17"/>
            <p:cNvSpPr/>
            <p:nvPr/>
          </p:nvSpPr>
          <p:spPr>
            <a:xfrm>
              <a:off x="9684848" y="4195661"/>
              <a:ext cx="321873" cy="356206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8</a:t>
              </a:r>
              <a:endParaRPr lang="he-IL" sz="2000" dirty="0"/>
            </a:p>
          </p:txBody>
        </p:sp>
        <p:sp>
          <p:nvSpPr>
            <p:cNvPr id="19" name="מלבן 18"/>
            <p:cNvSpPr/>
            <p:nvPr/>
          </p:nvSpPr>
          <p:spPr>
            <a:xfrm>
              <a:off x="9298106" y="4198974"/>
              <a:ext cx="321873" cy="356206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2</a:t>
              </a:r>
              <a:endParaRPr lang="he-IL" sz="2000" dirty="0"/>
            </a:p>
          </p:txBody>
        </p:sp>
        <p:sp>
          <p:nvSpPr>
            <p:cNvPr id="30" name="מלבן 29"/>
            <p:cNvSpPr/>
            <p:nvPr/>
          </p:nvSpPr>
          <p:spPr>
            <a:xfrm>
              <a:off x="8218168" y="4215350"/>
              <a:ext cx="321873" cy="356206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8</a:t>
              </a:r>
              <a:endParaRPr lang="he-IL" sz="2000" dirty="0"/>
            </a:p>
          </p:txBody>
        </p:sp>
        <p:sp>
          <p:nvSpPr>
            <p:cNvPr id="31" name="מלבן 30"/>
            <p:cNvSpPr/>
            <p:nvPr/>
          </p:nvSpPr>
          <p:spPr>
            <a:xfrm>
              <a:off x="8551503" y="4215350"/>
              <a:ext cx="321873" cy="335270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2</a:t>
              </a:r>
              <a:endParaRPr lang="he-IL" sz="2000" dirty="0"/>
            </a:p>
          </p:txBody>
        </p:sp>
        <p:sp>
          <p:nvSpPr>
            <p:cNvPr id="33" name="מלבן 32"/>
            <p:cNvSpPr/>
            <p:nvPr/>
          </p:nvSpPr>
          <p:spPr>
            <a:xfrm>
              <a:off x="7859792" y="4230640"/>
              <a:ext cx="321873" cy="356206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5</a:t>
              </a:r>
              <a:endParaRPr lang="he-IL" sz="2000" dirty="0"/>
            </a:p>
          </p:txBody>
        </p:sp>
        <p:sp>
          <p:nvSpPr>
            <p:cNvPr id="34" name="מלבן 33"/>
            <p:cNvSpPr/>
            <p:nvPr/>
          </p:nvSpPr>
          <p:spPr>
            <a:xfrm>
              <a:off x="7473050" y="4233953"/>
              <a:ext cx="321873" cy="356206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4</a:t>
              </a:r>
              <a:endParaRPr lang="he-IL" sz="2000" dirty="0"/>
            </a:p>
          </p:txBody>
        </p:sp>
        <p:sp>
          <p:nvSpPr>
            <p:cNvPr id="43" name="מלבן 42"/>
            <p:cNvSpPr/>
            <p:nvPr/>
          </p:nvSpPr>
          <p:spPr>
            <a:xfrm>
              <a:off x="8924311" y="4190815"/>
              <a:ext cx="321873" cy="356206"/>
            </a:xfrm>
            <a:prstGeom prst="rect">
              <a:avLst/>
            </a:prstGeom>
            <a:ln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lIns="0" tIns="0" rIns="0" bIns="0" rtlCol="1" anchor="ctr"/>
            <a:lstStyle/>
            <a:p>
              <a:pPr algn="ctr"/>
              <a:r>
                <a:rPr lang="en-US" sz="2000" dirty="0"/>
                <a:t>4</a:t>
              </a:r>
              <a:endParaRPr lang="he-IL" sz="2000" dirty="0"/>
            </a:p>
          </p:txBody>
        </p:sp>
      </p:grpSp>
      <p:sp>
        <p:nvSpPr>
          <p:cNvPr id="44" name="מלבן 43"/>
          <p:cNvSpPr/>
          <p:nvPr/>
        </p:nvSpPr>
        <p:spPr>
          <a:xfrm>
            <a:off x="9778043" y="3509528"/>
            <a:ext cx="321873" cy="356206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4</a:t>
            </a:r>
            <a:endParaRPr lang="he-IL" sz="2000" dirty="0"/>
          </a:p>
        </p:txBody>
      </p:sp>
      <p:sp>
        <p:nvSpPr>
          <p:cNvPr id="72" name="TextBox 71"/>
          <p:cNvSpPr txBox="1"/>
          <p:nvPr/>
        </p:nvSpPr>
        <p:spPr>
          <a:xfrm>
            <a:off x="3961842" y="2307394"/>
            <a:ext cx="11799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dirty="0"/>
              <a:t>1==1     </a:t>
            </a:r>
            <a:endParaRPr lang="he-IL" dirty="0"/>
          </a:p>
        </p:txBody>
      </p:sp>
      <p:sp>
        <p:nvSpPr>
          <p:cNvPr id="73" name="TextBox 72"/>
          <p:cNvSpPr txBox="1"/>
          <p:nvPr/>
        </p:nvSpPr>
        <p:spPr>
          <a:xfrm>
            <a:off x="3966982" y="2334925"/>
            <a:ext cx="11799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dirty="0"/>
              <a:t>1==4     </a:t>
            </a:r>
            <a:endParaRPr lang="he-IL" dirty="0"/>
          </a:p>
        </p:txBody>
      </p:sp>
      <p:sp>
        <p:nvSpPr>
          <p:cNvPr id="74" name="TextBox 73"/>
          <p:cNvSpPr txBox="1"/>
          <p:nvPr/>
        </p:nvSpPr>
        <p:spPr>
          <a:xfrm>
            <a:off x="3943589" y="2321160"/>
            <a:ext cx="11799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dirty="0"/>
              <a:t>1==5    </a:t>
            </a:r>
            <a:endParaRPr lang="he-IL" dirty="0"/>
          </a:p>
        </p:txBody>
      </p:sp>
      <p:sp>
        <p:nvSpPr>
          <p:cNvPr id="75" name="TextBox 74"/>
          <p:cNvSpPr txBox="1"/>
          <p:nvPr/>
        </p:nvSpPr>
        <p:spPr>
          <a:xfrm>
            <a:off x="3974214" y="2308842"/>
            <a:ext cx="11799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dirty="0"/>
              <a:t>1==1     </a:t>
            </a:r>
            <a:endParaRPr lang="he-IL" dirty="0"/>
          </a:p>
        </p:txBody>
      </p:sp>
      <p:sp>
        <p:nvSpPr>
          <p:cNvPr id="76" name="TextBox 75"/>
          <p:cNvSpPr txBox="1"/>
          <p:nvPr/>
        </p:nvSpPr>
        <p:spPr>
          <a:xfrm>
            <a:off x="3954610" y="2319712"/>
            <a:ext cx="11799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dirty="0"/>
              <a:t>1==8    </a:t>
            </a:r>
            <a:endParaRPr lang="he-IL" dirty="0"/>
          </a:p>
        </p:txBody>
      </p:sp>
      <p:sp>
        <p:nvSpPr>
          <p:cNvPr id="77" name="TextBox 76"/>
          <p:cNvSpPr txBox="1"/>
          <p:nvPr/>
        </p:nvSpPr>
        <p:spPr>
          <a:xfrm>
            <a:off x="3954049" y="2300264"/>
            <a:ext cx="11799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dirty="0"/>
              <a:t>1==2     </a:t>
            </a:r>
            <a:endParaRPr lang="he-IL" dirty="0"/>
          </a:p>
        </p:txBody>
      </p:sp>
      <p:sp>
        <p:nvSpPr>
          <p:cNvPr id="78" name="TextBox 77"/>
          <p:cNvSpPr txBox="1"/>
          <p:nvPr/>
        </p:nvSpPr>
        <p:spPr>
          <a:xfrm>
            <a:off x="4003729" y="2280047"/>
            <a:ext cx="11799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dirty="0"/>
              <a:t>1==4    </a:t>
            </a:r>
            <a:endParaRPr lang="he-IL" dirty="0"/>
          </a:p>
        </p:txBody>
      </p:sp>
      <p:sp>
        <p:nvSpPr>
          <p:cNvPr id="79" name="TextBox 78"/>
          <p:cNvSpPr txBox="1"/>
          <p:nvPr/>
        </p:nvSpPr>
        <p:spPr>
          <a:xfrm>
            <a:off x="3925698" y="2318264"/>
            <a:ext cx="11799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dirty="0"/>
              <a:t>1==1     </a:t>
            </a:r>
            <a:endParaRPr lang="he-IL" dirty="0"/>
          </a:p>
        </p:txBody>
      </p:sp>
      <p:sp>
        <p:nvSpPr>
          <p:cNvPr id="80" name="TextBox 79"/>
          <p:cNvSpPr txBox="1"/>
          <p:nvPr/>
        </p:nvSpPr>
        <p:spPr>
          <a:xfrm>
            <a:off x="3970598" y="2344347"/>
            <a:ext cx="11799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dirty="0"/>
              <a:t>1==2     </a:t>
            </a:r>
            <a:endParaRPr lang="he-IL" dirty="0"/>
          </a:p>
        </p:txBody>
      </p:sp>
      <p:sp>
        <p:nvSpPr>
          <p:cNvPr id="81" name="TextBox 80"/>
          <p:cNvSpPr txBox="1"/>
          <p:nvPr/>
        </p:nvSpPr>
        <p:spPr>
          <a:xfrm>
            <a:off x="3916259" y="2286930"/>
            <a:ext cx="1179956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dirty="0"/>
              <a:t>1==8     </a:t>
            </a:r>
            <a:endParaRPr lang="he-IL" dirty="0"/>
          </a:p>
        </p:txBody>
      </p:sp>
      <p:sp>
        <p:nvSpPr>
          <p:cNvPr id="68" name="מלבן 67"/>
          <p:cNvSpPr/>
          <p:nvPr/>
        </p:nvSpPr>
        <p:spPr>
          <a:xfrm>
            <a:off x="6771016" y="2475468"/>
            <a:ext cx="321873" cy="335270"/>
          </a:xfrm>
          <a:prstGeom prst="rect">
            <a:avLst/>
          </a:prstGeom>
          <a:ln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1" anchor="ctr"/>
          <a:lstStyle/>
          <a:p>
            <a:pPr algn="ctr"/>
            <a:r>
              <a:rPr lang="en-US" sz="2000" dirty="0"/>
              <a:t>3</a:t>
            </a:r>
            <a:endParaRPr lang="he-IL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8102437" y="137385"/>
            <a:ext cx="2533671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b="1" dirty="0"/>
              <a:t>פעולת עזר</a:t>
            </a:r>
          </a:p>
        </p:txBody>
      </p:sp>
    </p:spTree>
    <p:extLst>
      <p:ext uri="{BB962C8B-B14F-4D97-AF65-F5344CB8AC3E}">
        <p14:creationId xmlns:p14="http://schemas.microsoft.com/office/powerpoint/2010/main" val="1924375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xit" presetSubtype="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" presetClass="exit" presetSubtype="0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ntr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xit" presetSubtype="0" fill="hold" grpId="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grpId="1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xit" presetSubtype="0" fill="hold" grpId="1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xit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ntr" presetSubtype="0" fill="hold" grpId="1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xit" presetSubtype="0" fill="hold" grpId="1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1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xit" presetSubtype="0" fill="hold" grpId="1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1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xit" presetSubtype="0" fill="hold" grpId="19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ntr" presetSubtype="0" fill="hold" grpId="1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xit" presetSubtype="0" fill="hold" grpId="1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7" grpId="0" animBg="1"/>
      <p:bldP spid="17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46" grpId="0" animBg="1"/>
      <p:bldP spid="46" grpId="1" animBg="1"/>
      <p:bldP spid="47" grpId="0" animBg="1"/>
      <p:bldP spid="47" grpId="1" animBg="1"/>
      <p:bldP spid="48" grpId="0" animBg="1"/>
      <p:bldP spid="48" grpId="1" animBg="1"/>
      <p:bldP spid="48" grpId="2" animBg="1"/>
      <p:bldP spid="48" grpId="3" animBg="1"/>
      <p:bldP spid="49" grpId="0" animBg="1"/>
      <p:bldP spid="49" grpId="1" animBg="1"/>
      <p:bldP spid="49" grpId="2" animBg="1"/>
      <p:bldP spid="49" grpId="3" animBg="1"/>
      <p:bldP spid="49" grpId="4" animBg="1"/>
      <p:bldP spid="49" grpId="5" animBg="1"/>
      <p:bldP spid="49" grpId="6" animBg="1"/>
      <p:bldP spid="49" grpId="7" animBg="1"/>
      <p:bldP spid="49" grpId="8" animBg="1"/>
      <p:bldP spid="49" grpId="9" animBg="1"/>
      <p:bldP spid="49" grpId="10" animBg="1"/>
      <p:bldP spid="49" grpId="11" animBg="1"/>
      <p:bldP spid="49" grpId="12" animBg="1"/>
      <p:bldP spid="49" grpId="13" animBg="1"/>
      <p:bldP spid="49" grpId="14" animBg="1"/>
      <p:bldP spid="49" grpId="15" animBg="1"/>
      <p:bldP spid="49" grpId="16" animBg="1"/>
      <p:bldP spid="49" grpId="17" animBg="1"/>
      <p:bldP spid="49" grpId="18" animBg="1"/>
      <p:bldP spid="49" grpId="19" animBg="1"/>
      <p:bldP spid="50" grpId="0" animBg="1"/>
      <p:bldP spid="50" grpId="1" animBg="1"/>
      <p:bldP spid="50" grpId="2" animBg="1"/>
      <p:bldP spid="50" grpId="3" animBg="1"/>
      <p:bldP spid="50" grpId="4" animBg="1"/>
      <p:bldP spid="50" grpId="5" animBg="1"/>
      <p:bldP spid="51" grpId="0" animBg="1"/>
      <p:bldP spid="51" grpId="1" animBg="1"/>
      <p:bldP spid="51" grpId="2" animBg="1"/>
      <p:bldP spid="51" grpId="3" animBg="1"/>
      <p:bldP spid="51" grpId="4" animBg="1"/>
      <p:bldP spid="51" grpId="5" animBg="1"/>
      <p:bldP spid="51" grpId="6" animBg="1"/>
      <p:bldP spid="51" grpId="7" animBg="1"/>
      <p:bldP spid="51" grpId="8" animBg="1"/>
      <p:bldP spid="51" grpId="9" animBg="1"/>
      <p:bldP spid="51" grpId="10" animBg="1"/>
      <p:bldP spid="51" grpId="11" animBg="1"/>
      <p:bldP spid="51" grpId="12" animBg="1"/>
      <p:bldP spid="51" grpId="13" animBg="1"/>
      <p:bldP spid="52" grpId="0" animBg="1"/>
      <p:bldP spid="52" grpId="1" animBg="1"/>
      <p:bldP spid="53" grpId="0" animBg="1"/>
      <p:bldP spid="61" grpId="0" animBg="1"/>
      <p:bldP spid="28" grpId="0" animBg="1"/>
      <p:bldP spid="69" grpId="0" animBg="1"/>
      <p:bldP spid="70" grpId="0" animBg="1"/>
      <p:bldP spid="35" grpId="0" animBg="1"/>
      <p:bldP spid="35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4" grpId="0" animBg="1"/>
      <p:bldP spid="44" grpId="1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68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מערכת שידורים">
      <a:dk1>
        <a:srgbClr val="00206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התאמה אישית 3">
      <a:majorFont>
        <a:latin typeface="Varela Round"/>
        <a:ea typeface=""/>
        <a:cs typeface="Varela Round"/>
      </a:majorFont>
      <a:minorFont>
        <a:latin typeface="Varela Round"/>
        <a:ea typeface=""/>
        <a:cs typeface="Varela Round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Control xmlns="http://schemas.microsoft.com/VisualStudio/2011/storyboarding/control">
  <Id Name="80ca3132-088d-49fb-94a9-39ddde6b26f3" Revision="2" Stencil="System.MyShapes" StencilVersion="1.0"/>
</Control>
</file>

<file path=customXml/itemProps1.xml><?xml version="1.0" encoding="utf-8"?>
<ds:datastoreItem xmlns:ds="http://schemas.openxmlformats.org/officeDocument/2006/customXml" ds:itemID="{1C990942-9A51-4EA8-924D-7A7669ECD907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3464</TotalTime>
  <Words>2019</Words>
  <Application>Microsoft Office PowerPoint</Application>
  <PresentationFormat>Widescreen</PresentationFormat>
  <Paragraphs>496</Paragraphs>
  <Slides>29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Consolas</vt:lpstr>
      <vt:lpstr>Times New Roman</vt:lpstr>
      <vt:lpstr>Varela Round</vt:lpstr>
      <vt:lpstr>ערכת נושא Office</vt:lpstr>
      <vt:lpstr>מערכת שידורים לאומית</vt:lpstr>
      <vt:lpstr> תור  3  – שאלות בגרות </vt:lpstr>
      <vt:lpstr>השאלות שנעבור היום</vt:lpstr>
      <vt:lpstr>205-2006   תור לפי שכיחות </vt:lpstr>
      <vt:lpstr>205-2006   תור לפי שכיחות </vt:lpstr>
      <vt:lpstr>ניתוח ותכנון :  </vt:lpstr>
      <vt:lpstr>המשך תיכנון : </vt:lpstr>
      <vt:lpstr>תכנון פעולת העזר : </vt:lpstr>
      <vt:lpstr>PowerPoint Presentation</vt:lpstr>
      <vt:lpstr>הפעולה המלאה </vt:lpstr>
      <vt:lpstr>סיבוכיות </vt:lpstr>
      <vt:lpstr>הפסקה</vt:lpstr>
      <vt:lpstr>381-2019  תור ושרשרת של תורים </vt:lpstr>
      <vt:lpstr>PowerPoint Presentation</vt:lpstr>
      <vt:lpstr>א. תכנון </vt:lpstr>
      <vt:lpstr>א. הפעולה </vt:lpstr>
      <vt:lpstr>חלק ב של השאלה </vt:lpstr>
      <vt:lpstr>תזכורת- שילוב מבני נתונים  </vt:lpstr>
      <vt:lpstr>ב. תכנון </vt:lpstr>
      <vt:lpstr>הפעולה </vt:lpstr>
      <vt:lpstr>הפסקה</vt:lpstr>
      <vt:lpstr>205-2009  מעקב ורקורסיה </vt:lpstr>
      <vt:lpstr>205-2009    מעקב תור  ורקורסיה</vt:lpstr>
      <vt:lpstr>המשך השאלה </vt:lpstr>
      <vt:lpstr>א.מעקב אחרי Sod1</vt:lpstr>
      <vt:lpstr>ג. מעקב Sod2</vt:lpstr>
      <vt:lpstr>ה. Sod2(Sod1(q))  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מערכת שידורים לאומית</dc:title>
  <dc:creator>יהודית אוהב ציון</dc:creator>
  <cp:lastModifiedBy>Anat Kaldaron</cp:lastModifiedBy>
  <cp:revision>41</cp:revision>
  <dcterms:created xsi:type="dcterms:W3CDTF">2020-09-18T21:07:49Z</dcterms:created>
  <dcterms:modified xsi:type="dcterms:W3CDTF">2020-10-18T14:14:06Z</dcterms:modified>
</cp:coreProperties>
</file>