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4"/>
  </p:sldMasterIdLst>
  <p:notesMasterIdLst>
    <p:notesMasterId r:id="rId30"/>
  </p:notesMasterIdLst>
  <p:sldIdLst>
    <p:sldId id="257" r:id="rId5"/>
    <p:sldId id="262" r:id="rId6"/>
    <p:sldId id="263" r:id="rId7"/>
    <p:sldId id="355" r:id="rId8"/>
    <p:sldId id="365" r:id="rId9"/>
    <p:sldId id="359" r:id="rId10"/>
    <p:sldId id="360" r:id="rId11"/>
    <p:sldId id="361" r:id="rId12"/>
    <p:sldId id="362" r:id="rId13"/>
    <p:sldId id="363" r:id="rId14"/>
    <p:sldId id="364" r:id="rId15"/>
    <p:sldId id="315" r:id="rId16"/>
    <p:sldId id="318" r:id="rId17"/>
    <p:sldId id="356" r:id="rId18"/>
    <p:sldId id="366" r:id="rId19"/>
    <p:sldId id="313" r:id="rId20"/>
    <p:sldId id="367" r:id="rId21"/>
    <p:sldId id="370" r:id="rId22"/>
    <p:sldId id="310" r:id="rId23"/>
    <p:sldId id="372" r:id="rId24"/>
    <p:sldId id="283" r:id="rId25"/>
    <p:sldId id="368" r:id="rId26"/>
    <p:sldId id="373" r:id="rId27"/>
    <p:sldId id="337" r:id="rId28"/>
    <p:sldId id="291" r:id="rId29"/>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D050"/>
    <a:srgbClr val="192A72"/>
    <a:srgbClr val="6CF0FF"/>
    <a:srgbClr val="E0E0E0"/>
    <a:srgbClr val="E6E6E6"/>
    <a:srgbClr val="11A4AB"/>
    <a:srgbClr val="12B4BC"/>
    <a:srgbClr val="8DD3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3FF026-BB20-4A30-94AD-A8E347C7020E}" v="2200" dt="2020-08-01T16:13:30.295"/>
  </p1510:revLst>
</p1510:revInfo>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ללא סגנון, רשת טבלה">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796" autoAdjust="0"/>
    <p:restoredTop sz="94984" autoAdjust="0"/>
  </p:normalViewPr>
  <p:slideViewPr>
    <p:cSldViewPr snapToGrid="0" snapToObjects="1">
      <p:cViewPr varScale="1">
        <p:scale>
          <a:sx n="111" d="100"/>
          <a:sy n="111" d="100"/>
        </p:scale>
        <p:origin x="-906" y="750"/>
      </p:cViewPr>
      <p:guideLst>
        <p:guide orient="horz" pos="2160"/>
        <p:guide pos="3841"/>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גד לידרור" userId="d6a2613b-2562-45d9-9052-d4c3e387aa99" providerId="ADAL" clId="{583FF026-BB20-4A30-94AD-A8E347C7020E}"/>
    <pc:docChg chg="undo custSel addSld delSld modSld sldOrd">
      <pc:chgData name="גד לידרור" userId="d6a2613b-2562-45d9-9052-d4c3e387aa99" providerId="ADAL" clId="{583FF026-BB20-4A30-94AD-A8E347C7020E}" dt="2020-08-11T11:29:49.964" v="3039" actId="478"/>
      <pc:docMkLst>
        <pc:docMk/>
      </pc:docMkLst>
      <pc:sldChg chg="modSp del">
        <pc:chgData name="גד לידרור" userId="d6a2613b-2562-45d9-9052-d4c3e387aa99" providerId="ADAL" clId="{583FF026-BB20-4A30-94AD-A8E347C7020E}" dt="2020-08-01T15:45:07.170" v="1875" actId="2696"/>
        <pc:sldMkLst>
          <pc:docMk/>
          <pc:sldMk cId="2908697734" sldId="271"/>
        </pc:sldMkLst>
        <pc:spChg chg="mod">
          <ac:chgData name="גד לידרור" userId="d6a2613b-2562-45d9-9052-d4c3e387aa99" providerId="ADAL" clId="{583FF026-BB20-4A30-94AD-A8E347C7020E}" dt="2020-08-01T15:20:45.639" v="1065" actId="27636"/>
          <ac:spMkLst>
            <pc:docMk/>
            <pc:sldMk cId="2908697734" sldId="271"/>
            <ac:spMk id="2" creationId="{00000000-0000-0000-0000-000000000000}"/>
          </ac:spMkLst>
        </pc:spChg>
      </pc:sldChg>
      <pc:sldChg chg="del">
        <pc:chgData name="גד לידרור" userId="d6a2613b-2562-45d9-9052-d4c3e387aa99" providerId="ADAL" clId="{583FF026-BB20-4A30-94AD-A8E347C7020E}" dt="2020-08-01T16:06:23.841" v="2918" actId="2696"/>
        <pc:sldMkLst>
          <pc:docMk/>
          <pc:sldMk cId="13206279" sldId="280"/>
        </pc:sldMkLst>
      </pc:sldChg>
      <pc:sldChg chg="delSp modSp">
        <pc:chgData name="גד לידרור" userId="d6a2613b-2562-45d9-9052-d4c3e387aa99" providerId="ADAL" clId="{583FF026-BB20-4A30-94AD-A8E347C7020E}" dt="2020-08-01T15:59:52.955" v="2604" actId="20577"/>
        <pc:sldMkLst>
          <pc:docMk/>
          <pc:sldMk cId="2703493072" sldId="283"/>
        </pc:sldMkLst>
        <pc:spChg chg="del">
          <ac:chgData name="גד לידרור" userId="d6a2613b-2562-45d9-9052-d4c3e387aa99" providerId="ADAL" clId="{583FF026-BB20-4A30-94AD-A8E347C7020E}" dt="2020-08-01T15:56:51.037" v="2487" actId="478"/>
          <ac:spMkLst>
            <pc:docMk/>
            <pc:sldMk cId="2703493072" sldId="283"/>
            <ac:spMk id="2" creationId="{154D9864-B273-48CB-9767-59409E728EC4}"/>
          </ac:spMkLst>
        </pc:spChg>
        <pc:spChg chg="mod">
          <ac:chgData name="גד לידרור" userId="d6a2613b-2562-45d9-9052-d4c3e387aa99" providerId="ADAL" clId="{583FF026-BB20-4A30-94AD-A8E347C7020E}" dt="2020-08-01T15:59:12.432" v="2559" actId="207"/>
          <ac:spMkLst>
            <pc:docMk/>
            <pc:sldMk cId="2703493072" sldId="283"/>
            <ac:spMk id="4" creationId="{00000000-0000-0000-0000-000000000000}"/>
          </ac:spMkLst>
        </pc:spChg>
        <pc:spChg chg="del">
          <ac:chgData name="גד לידרור" userId="d6a2613b-2562-45d9-9052-d4c3e387aa99" providerId="ADAL" clId="{583FF026-BB20-4A30-94AD-A8E347C7020E}" dt="2020-08-01T15:47:17.486" v="1963" actId="478"/>
          <ac:spMkLst>
            <pc:docMk/>
            <pc:sldMk cId="2703493072" sldId="283"/>
            <ac:spMk id="8" creationId="{00000000-0000-0000-0000-000000000000}"/>
          </ac:spMkLst>
        </pc:spChg>
        <pc:spChg chg="mod">
          <ac:chgData name="גד לידרור" userId="d6a2613b-2562-45d9-9052-d4c3e387aa99" providerId="ADAL" clId="{583FF026-BB20-4A30-94AD-A8E347C7020E}" dt="2020-08-01T15:59:52.955" v="2604" actId="20577"/>
          <ac:spMkLst>
            <pc:docMk/>
            <pc:sldMk cId="2703493072" sldId="283"/>
            <ac:spMk id="12" creationId="{00000000-0000-0000-0000-000000000000}"/>
          </ac:spMkLst>
        </pc:spChg>
        <pc:spChg chg="del">
          <ac:chgData name="גד לידרור" userId="d6a2613b-2562-45d9-9052-d4c3e387aa99" providerId="ADAL" clId="{583FF026-BB20-4A30-94AD-A8E347C7020E}" dt="2020-08-01T15:56:51.037" v="2487" actId="478"/>
          <ac:spMkLst>
            <pc:docMk/>
            <pc:sldMk cId="2703493072" sldId="283"/>
            <ac:spMk id="16" creationId="{F4C36680-9B49-40C3-AD1A-33AEB3559BCD}"/>
          </ac:spMkLst>
        </pc:spChg>
        <pc:grpChg chg="del mod">
          <ac:chgData name="גד לידרור" userId="d6a2613b-2562-45d9-9052-d4c3e387aa99" providerId="ADAL" clId="{583FF026-BB20-4A30-94AD-A8E347C7020E}" dt="2020-08-01T15:56:48.063" v="2486" actId="478"/>
          <ac:grpSpMkLst>
            <pc:docMk/>
            <pc:sldMk cId="2703493072" sldId="283"/>
            <ac:grpSpMk id="6" creationId="{00000000-0000-0000-0000-000000000000}"/>
          </ac:grpSpMkLst>
        </pc:grpChg>
      </pc:sldChg>
      <pc:sldChg chg="delSp">
        <pc:chgData name="גד לידרור" userId="d6a2613b-2562-45d9-9052-d4c3e387aa99" providerId="ADAL" clId="{583FF026-BB20-4A30-94AD-A8E347C7020E}" dt="2020-08-11T11:29:49.964" v="3039" actId="478"/>
        <pc:sldMkLst>
          <pc:docMk/>
          <pc:sldMk cId="0" sldId="291"/>
        </pc:sldMkLst>
        <pc:spChg chg="del">
          <ac:chgData name="גד לידרור" userId="d6a2613b-2562-45d9-9052-d4c3e387aa99" providerId="ADAL" clId="{583FF026-BB20-4A30-94AD-A8E347C7020E}" dt="2020-08-11T11:29:49.964" v="3039" actId="478"/>
          <ac:spMkLst>
            <pc:docMk/>
            <pc:sldMk cId="0" sldId="291"/>
            <ac:spMk id="6" creationId="{E5ECEB5F-1AF1-455B-9707-912205C838FF}"/>
          </ac:spMkLst>
        </pc:spChg>
      </pc:sldChg>
      <pc:sldChg chg="addSp delSp modSp add delAnim modAnim">
        <pc:chgData name="גד לידרור" userId="d6a2613b-2562-45d9-9052-d4c3e387aa99" providerId="ADAL" clId="{583FF026-BB20-4A30-94AD-A8E347C7020E}" dt="2020-08-01T16:13:30.295" v="3038" actId="20577"/>
        <pc:sldMkLst>
          <pc:docMk/>
          <pc:sldMk cId="3235459104" sldId="310"/>
        </pc:sldMkLst>
        <pc:spChg chg="add mod">
          <ac:chgData name="גד לידרור" userId="d6a2613b-2562-45d9-9052-d4c3e387aa99" providerId="ADAL" clId="{583FF026-BB20-4A30-94AD-A8E347C7020E}" dt="2020-08-01T15:44:27.097" v="1874" actId="20577"/>
          <ac:spMkLst>
            <pc:docMk/>
            <pc:sldMk cId="3235459104" sldId="310"/>
            <ac:spMk id="3" creationId="{B421163A-BB1F-4627-9992-3FD7C79B6CAD}"/>
          </ac:spMkLst>
        </pc:spChg>
        <pc:spChg chg="del">
          <ac:chgData name="גד לידרור" userId="d6a2613b-2562-45d9-9052-d4c3e387aa99" providerId="ADAL" clId="{583FF026-BB20-4A30-94AD-A8E347C7020E}" dt="2020-08-01T15:35:15.292" v="1529" actId="478"/>
          <ac:spMkLst>
            <pc:docMk/>
            <pc:sldMk cId="3235459104" sldId="310"/>
            <ac:spMk id="4" creationId="{D0B95274-1700-43B3-9680-E9A9B16CB70A}"/>
          </ac:spMkLst>
        </pc:spChg>
        <pc:spChg chg="add mod">
          <ac:chgData name="גד לידרור" userId="d6a2613b-2562-45d9-9052-d4c3e387aa99" providerId="ADAL" clId="{583FF026-BB20-4A30-94AD-A8E347C7020E}" dt="2020-08-01T15:42:50.317" v="1864" actId="1076"/>
          <ac:spMkLst>
            <pc:docMk/>
            <pc:sldMk cId="3235459104" sldId="310"/>
            <ac:spMk id="5" creationId="{BC982721-4526-424E-B3A7-DAABDFB7024A}"/>
          </ac:spMkLst>
        </pc:spChg>
        <pc:spChg chg="add mod">
          <ac:chgData name="גד לידרור" userId="d6a2613b-2562-45d9-9052-d4c3e387aa99" providerId="ADAL" clId="{583FF026-BB20-4A30-94AD-A8E347C7020E}" dt="2020-08-01T15:34:46.410" v="1525" actId="1076"/>
          <ac:spMkLst>
            <pc:docMk/>
            <pc:sldMk cId="3235459104" sldId="310"/>
            <ac:spMk id="6" creationId="{BE1594D5-9F50-401F-AB5D-966E532815DD}"/>
          </ac:spMkLst>
        </pc:spChg>
        <pc:spChg chg="add mod">
          <ac:chgData name="גד לידרור" userId="d6a2613b-2562-45d9-9052-d4c3e387aa99" providerId="ADAL" clId="{583FF026-BB20-4A30-94AD-A8E347C7020E}" dt="2020-08-01T16:13:20.964" v="3033" actId="20577"/>
          <ac:spMkLst>
            <pc:docMk/>
            <pc:sldMk cId="3235459104" sldId="310"/>
            <ac:spMk id="7" creationId="{B0C23BF2-96AF-4854-84C6-EC3601F53954}"/>
          </ac:spMkLst>
        </pc:spChg>
        <pc:spChg chg="add mod">
          <ac:chgData name="גד לידרור" userId="d6a2613b-2562-45d9-9052-d4c3e387aa99" providerId="ADAL" clId="{583FF026-BB20-4A30-94AD-A8E347C7020E}" dt="2020-08-01T16:13:30.295" v="3038" actId="20577"/>
          <ac:spMkLst>
            <pc:docMk/>
            <pc:sldMk cId="3235459104" sldId="310"/>
            <ac:spMk id="9" creationId="{0D86A812-8769-4DB0-AAD8-848D0FA03A95}"/>
          </ac:spMkLst>
        </pc:spChg>
        <pc:spChg chg="add mod">
          <ac:chgData name="גד לידרור" userId="d6a2613b-2562-45d9-9052-d4c3e387aa99" providerId="ADAL" clId="{583FF026-BB20-4A30-94AD-A8E347C7020E}" dt="2020-08-01T15:43:00.128" v="1866" actId="1076"/>
          <ac:spMkLst>
            <pc:docMk/>
            <pc:sldMk cId="3235459104" sldId="310"/>
            <ac:spMk id="11" creationId="{32E3BB66-6CC4-4406-AC11-1191CE8B5E95}"/>
          </ac:spMkLst>
        </pc:spChg>
        <pc:spChg chg="mod">
          <ac:chgData name="גד לידרור" userId="d6a2613b-2562-45d9-9052-d4c3e387aa99" providerId="ADAL" clId="{583FF026-BB20-4A30-94AD-A8E347C7020E}" dt="2020-08-01T15:39:23.041" v="1719" actId="14100"/>
          <ac:spMkLst>
            <pc:docMk/>
            <pc:sldMk cId="3235459104" sldId="310"/>
            <ac:spMk id="21" creationId="{FA7AD555-8E81-49D6-9BC2-EF01B35E9E49}"/>
          </ac:spMkLst>
        </pc:spChg>
        <pc:spChg chg="del">
          <ac:chgData name="גד לידרור" userId="d6a2613b-2562-45d9-9052-d4c3e387aa99" providerId="ADAL" clId="{583FF026-BB20-4A30-94AD-A8E347C7020E}" dt="2020-08-01T15:35:14.051" v="1528" actId="478"/>
          <ac:spMkLst>
            <pc:docMk/>
            <pc:sldMk cId="3235459104" sldId="310"/>
            <ac:spMk id="22" creationId="{9E2A665E-F24D-4215-B6F8-76D87990E2D0}"/>
          </ac:spMkLst>
        </pc:spChg>
      </pc:sldChg>
      <pc:sldChg chg="modSp modAnim">
        <pc:chgData name="גד לידרור" userId="d6a2613b-2562-45d9-9052-d4c3e387aa99" providerId="ADAL" clId="{583FF026-BB20-4A30-94AD-A8E347C7020E}" dt="2020-08-01T16:09:17.932" v="2998" actId="113"/>
        <pc:sldMkLst>
          <pc:docMk/>
          <pc:sldMk cId="759794513" sldId="313"/>
        </pc:sldMkLst>
        <pc:spChg chg="mod">
          <ac:chgData name="גד לידרור" userId="d6a2613b-2562-45d9-9052-d4c3e387aa99" providerId="ADAL" clId="{583FF026-BB20-4A30-94AD-A8E347C7020E}" dt="2020-08-01T16:09:17.932" v="2998" actId="113"/>
          <ac:spMkLst>
            <pc:docMk/>
            <pc:sldMk cId="759794513" sldId="313"/>
            <ac:spMk id="5" creationId="{D67C37D9-9BB9-4E61-8588-39B651120583}"/>
          </ac:spMkLst>
        </pc:spChg>
        <pc:spChg chg="mod">
          <ac:chgData name="גד לידרור" userId="d6a2613b-2562-45d9-9052-d4c3e387aa99" providerId="ADAL" clId="{583FF026-BB20-4A30-94AD-A8E347C7020E}" dt="2020-08-01T15:20:22.045" v="1062" actId="20577"/>
          <ac:spMkLst>
            <pc:docMk/>
            <pc:sldMk cId="759794513" sldId="313"/>
            <ac:spMk id="18" creationId="{CBCDC1B8-624C-41F4-A9D3-78D86152A11F}"/>
          </ac:spMkLst>
        </pc:spChg>
      </pc:sldChg>
      <pc:sldChg chg="modSp">
        <pc:chgData name="גד לידרור" userId="d6a2613b-2562-45d9-9052-d4c3e387aa99" providerId="ADAL" clId="{583FF026-BB20-4A30-94AD-A8E347C7020E}" dt="2020-08-01T16:08:04.137" v="2996" actId="14100"/>
        <pc:sldMkLst>
          <pc:docMk/>
          <pc:sldMk cId="2487664692" sldId="337"/>
        </pc:sldMkLst>
        <pc:spChg chg="mod">
          <ac:chgData name="גד לידרור" userId="d6a2613b-2562-45d9-9052-d4c3e387aa99" providerId="ADAL" clId="{583FF026-BB20-4A30-94AD-A8E347C7020E}" dt="2020-08-01T16:08:04.137" v="2996" actId="14100"/>
          <ac:spMkLst>
            <pc:docMk/>
            <pc:sldMk cId="2487664692" sldId="337"/>
            <ac:spMk id="5" creationId="{FD4CBDC4-3F30-4493-8868-3AEA9019B256}"/>
          </ac:spMkLst>
        </pc:spChg>
      </pc:sldChg>
      <pc:sldChg chg="addSp delSp modSp">
        <pc:chgData name="גד לידרור" userId="d6a2613b-2562-45d9-9052-d4c3e387aa99" providerId="ADAL" clId="{583FF026-BB20-4A30-94AD-A8E347C7020E}" dt="2020-08-01T16:10:27.902" v="3003" actId="20577"/>
        <pc:sldMkLst>
          <pc:docMk/>
          <pc:sldMk cId="2209311474" sldId="367"/>
        </pc:sldMkLst>
        <pc:spChg chg="mod">
          <ac:chgData name="גד לידרור" userId="d6a2613b-2562-45d9-9052-d4c3e387aa99" providerId="ADAL" clId="{583FF026-BB20-4A30-94AD-A8E347C7020E}" dt="2020-08-01T15:11:12.984" v="714" actId="404"/>
          <ac:spMkLst>
            <pc:docMk/>
            <pc:sldMk cId="2209311474" sldId="367"/>
            <ac:spMk id="2" creationId="{309DB5F0-3928-483F-B421-626B6B6C5C34}"/>
          </ac:spMkLst>
        </pc:spChg>
        <pc:spChg chg="del mod">
          <ac:chgData name="גד לידרור" userId="d6a2613b-2562-45d9-9052-d4c3e387aa99" providerId="ADAL" clId="{583FF026-BB20-4A30-94AD-A8E347C7020E}" dt="2020-08-01T15:11:20.333" v="715" actId="478"/>
          <ac:spMkLst>
            <pc:docMk/>
            <pc:sldMk cId="2209311474" sldId="367"/>
            <ac:spMk id="3" creationId="{6C335BC9-18E1-4512-868B-F5651A93B4D7}"/>
          </ac:spMkLst>
        </pc:spChg>
        <pc:spChg chg="mod">
          <ac:chgData name="גד לידרור" userId="d6a2613b-2562-45d9-9052-d4c3e387aa99" providerId="ADAL" clId="{583FF026-BB20-4A30-94AD-A8E347C7020E}" dt="2020-08-01T16:10:27.902" v="3003" actId="20577"/>
          <ac:spMkLst>
            <pc:docMk/>
            <pc:sldMk cId="2209311474" sldId="367"/>
            <ac:spMk id="4" creationId="{1A52B2CC-615E-4F9F-A178-982A4DCCE095}"/>
          </ac:spMkLst>
        </pc:spChg>
        <pc:spChg chg="add mod">
          <ac:chgData name="גד לידרור" userId="d6a2613b-2562-45d9-9052-d4c3e387aa99" providerId="ADAL" clId="{583FF026-BB20-4A30-94AD-A8E347C7020E}" dt="2020-08-01T15:11:33.882" v="716"/>
          <ac:spMkLst>
            <pc:docMk/>
            <pc:sldMk cId="2209311474" sldId="367"/>
            <ac:spMk id="6" creationId="{AABEED7A-FD03-47A1-810A-D3A98B6FA839}"/>
          </ac:spMkLst>
        </pc:spChg>
      </pc:sldChg>
      <pc:sldChg chg="delSp modSp">
        <pc:chgData name="גד לידרור" userId="d6a2613b-2562-45d9-9052-d4c3e387aa99" providerId="ADAL" clId="{583FF026-BB20-4A30-94AD-A8E347C7020E}" dt="2020-08-01T16:04:08.369" v="2890" actId="108"/>
        <pc:sldMkLst>
          <pc:docMk/>
          <pc:sldMk cId="337000447" sldId="368"/>
        </pc:sldMkLst>
        <pc:spChg chg="mod">
          <ac:chgData name="גד לידרור" userId="d6a2613b-2562-45d9-9052-d4c3e387aa99" providerId="ADAL" clId="{583FF026-BB20-4A30-94AD-A8E347C7020E}" dt="2020-08-01T16:00:23.089" v="2616" actId="20577"/>
          <ac:spMkLst>
            <pc:docMk/>
            <pc:sldMk cId="337000447" sldId="368"/>
            <ac:spMk id="2" creationId="{32C0CE96-B2AD-4472-A8E8-4B208538BAC8}"/>
          </ac:spMkLst>
        </pc:spChg>
        <pc:spChg chg="del">
          <ac:chgData name="גד לידרור" userId="d6a2613b-2562-45d9-9052-d4c3e387aa99" providerId="ADAL" clId="{583FF026-BB20-4A30-94AD-A8E347C7020E}" dt="2020-08-01T16:00:26.233" v="2617" actId="478"/>
          <ac:spMkLst>
            <pc:docMk/>
            <pc:sldMk cId="337000447" sldId="368"/>
            <ac:spMk id="3" creationId="{B181AD0F-37F5-42EA-9D13-047EF9ADCC5B}"/>
          </ac:spMkLst>
        </pc:spChg>
        <pc:spChg chg="mod">
          <ac:chgData name="גד לידרור" userId="d6a2613b-2562-45d9-9052-d4c3e387aa99" providerId="ADAL" clId="{583FF026-BB20-4A30-94AD-A8E347C7020E}" dt="2020-08-01T16:04:08.369" v="2890" actId="108"/>
          <ac:spMkLst>
            <pc:docMk/>
            <pc:sldMk cId="337000447" sldId="368"/>
            <ac:spMk id="4" creationId="{EE46639D-CD7E-4745-81A1-F59F050EAE56}"/>
          </ac:spMkLst>
        </pc:spChg>
      </pc:sldChg>
      <pc:sldChg chg="add del">
        <pc:chgData name="גד לידרור" userId="d6a2613b-2562-45d9-9052-d4c3e387aa99" providerId="ADAL" clId="{583FF026-BB20-4A30-94AD-A8E347C7020E}" dt="2020-08-01T15:45:35.342" v="1876" actId="2696"/>
        <pc:sldMkLst>
          <pc:docMk/>
          <pc:sldMk cId="3435792518" sldId="369"/>
        </pc:sldMkLst>
      </pc:sldChg>
      <pc:sldChg chg="addSp delSp modSp add modAnim">
        <pc:chgData name="גד לידרור" userId="d6a2613b-2562-45d9-9052-d4c3e387aa99" providerId="ADAL" clId="{583FF026-BB20-4A30-94AD-A8E347C7020E}" dt="2020-08-01T15:32:32.424" v="1512" actId="20577"/>
        <pc:sldMkLst>
          <pc:docMk/>
          <pc:sldMk cId="426044480" sldId="370"/>
        </pc:sldMkLst>
        <pc:spChg chg="mod">
          <ac:chgData name="גד לידרור" userId="d6a2613b-2562-45d9-9052-d4c3e387aa99" providerId="ADAL" clId="{583FF026-BB20-4A30-94AD-A8E347C7020E}" dt="2020-08-01T15:32:21.042" v="1506" actId="5793"/>
          <ac:spMkLst>
            <pc:docMk/>
            <pc:sldMk cId="426044480" sldId="370"/>
            <ac:spMk id="4" creationId="{1A52B2CC-615E-4F9F-A178-982A4DCCE095}"/>
          </ac:spMkLst>
        </pc:spChg>
        <pc:spChg chg="add del mod">
          <ac:chgData name="גד לידרור" userId="d6a2613b-2562-45d9-9052-d4c3e387aa99" providerId="ADAL" clId="{583FF026-BB20-4A30-94AD-A8E347C7020E}" dt="2020-08-01T15:19:27.494" v="1036"/>
          <ac:spMkLst>
            <pc:docMk/>
            <pc:sldMk cId="426044480" sldId="370"/>
            <ac:spMk id="5" creationId="{D8FB692B-25EA-4777-B5F3-D585FCEA560D}"/>
          </ac:spMkLst>
        </pc:spChg>
        <pc:spChg chg="mod">
          <ac:chgData name="גד לידרור" userId="d6a2613b-2562-45d9-9052-d4c3e387aa99" providerId="ADAL" clId="{583FF026-BB20-4A30-94AD-A8E347C7020E}" dt="2020-08-01T15:13:56.906" v="733" actId="20577"/>
          <ac:spMkLst>
            <pc:docMk/>
            <pc:sldMk cId="426044480" sldId="370"/>
            <ac:spMk id="6" creationId="{AABEED7A-FD03-47A1-810A-D3A98B6FA839}"/>
          </ac:spMkLst>
        </pc:spChg>
        <pc:spChg chg="add del mod">
          <ac:chgData name="גד לידרור" userId="d6a2613b-2562-45d9-9052-d4c3e387aa99" providerId="ADAL" clId="{583FF026-BB20-4A30-94AD-A8E347C7020E}" dt="2020-08-01T15:19:27.494" v="1036"/>
          <ac:spMkLst>
            <pc:docMk/>
            <pc:sldMk cId="426044480" sldId="370"/>
            <ac:spMk id="7" creationId="{48120017-94F9-49D3-8B75-EEE349107E70}"/>
          </ac:spMkLst>
        </pc:spChg>
        <pc:spChg chg="add mod">
          <ac:chgData name="גד לידרור" userId="d6a2613b-2562-45d9-9052-d4c3e387aa99" providerId="ADAL" clId="{583FF026-BB20-4A30-94AD-A8E347C7020E}" dt="2020-08-01T15:32:32.424" v="1512" actId="20577"/>
          <ac:spMkLst>
            <pc:docMk/>
            <pc:sldMk cId="426044480" sldId="370"/>
            <ac:spMk id="8" creationId="{A59CC063-0BD2-4EF6-B431-F002D654D936}"/>
          </ac:spMkLst>
        </pc:spChg>
      </pc:sldChg>
      <pc:sldChg chg="addSp delSp modSp add del ord modAnim">
        <pc:chgData name="גד לידרור" userId="d6a2613b-2562-45d9-9052-d4c3e387aa99" providerId="ADAL" clId="{583FF026-BB20-4A30-94AD-A8E347C7020E}" dt="2020-08-01T15:34:04.302" v="1517" actId="2696"/>
        <pc:sldMkLst>
          <pc:docMk/>
          <pc:sldMk cId="3542637228" sldId="371"/>
        </pc:sldMkLst>
        <pc:spChg chg="mod">
          <ac:chgData name="גד לידרור" userId="d6a2613b-2562-45d9-9052-d4c3e387aa99" providerId="ADAL" clId="{583FF026-BB20-4A30-94AD-A8E347C7020E}" dt="2020-08-01T15:19:19.743" v="1035" actId="20577"/>
          <ac:spMkLst>
            <pc:docMk/>
            <pc:sldMk cId="3542637228" sldId="371"/>
            <ac:spMk id="2" creationId="{61BAF612-D1D9-41D9-9B94-E1AA02AEDC6B}"/>
          </ac:spMkLst>
        </pc:spChg>
        <pc:spChg chg="add del">
          <ac:chgData name="גד לידרור" userId="d6a2613b-2562-45d9-9052-d4c3e387aa99" providerId="ADAL" clId="{583FF026-BB20-4A30-94AD-A8E347C7020E}" dt="2020-08-01T15:33:57.968" v="1515"/>
          <ac:spMkLst>
            <pc:docMk/>
            <pc:sldMk cId="3542637228" sldId="371"/>
            <ac:spMk id="5" creationId="{8F4708D1-58BA-473A-A94D-78F5EA3341C1}"/>
          </ac:spMkLst>
        </pc:spChg>
        <pc:spChg chg="add del">
          <ac:chgData name="גד לידרור" userId="d6a2613b-2562-45d9-9052-d4c3e387aa99" providerId="ADAL" clId="{583FF026-BB20-4A30-94AD-A8E347C7020E}" dt="2020-08-01T15:33:57.968" v="1515"/>
          <ac:spMkLst>
            <pc:docMk/>
            <pc:sldMk cId="3542637228" sldId="371"/>
            <ac:spMk id="6" creationId="{82B1F846-5709-4461-8058-0293F9D627CB}"/>
          </ac:spMkLst>
        </pc:spChg>
      </pc:sldChg>
      <pc:sldChg chg="addSp delSp modSp add">
        <pc:chgData name="גד לידרור" userId="d6a2613b-2562-45d9-9052-d4c3e387aa99" providerId="ADAL" clId="{583FF026-BB20-4A30-94AD-A8E347C7020E}" dt="2020-08-01T15:30:16.983" v="1476" actId="113"/>
        <pc:sldMkLst>
          <pc:docMk/>
          <pc:sldMk cId="1552746089" sldId="372"/>
        </pc:sldMkLst>
        <pc:spChg chg="del mod">
          <ac:chgData name="גד לידרור" userId="d6a2613b-2562-45d9-9052-d4c3e387aa99" providerId="ADAL" clId="{583FF026-BB20-4A30-94AD-A8E347C7020E}" dt="2020-08-01T15:26:07.593" v="1337" actId="478"/>
          <ac:spMkLst>
            <pc:docMk/>
            <pc:sldMk cId="1552746089" sldId="372"/>
            <ac:spMk id="4" creationId="{1A52B2CC-615E-4F9F-A178-982A4DCCE095}"/>
          </ac:spMkLst>
        </pc:spChg>
        <pc:spChg chg="add mod">
          <ac:chgData name="גד לידרור" userId="d6a2613b-2562-45d9-9052-d4c3e387aa99" providerId="ADAL" clId="{583FF026-BB20-4A30-94AD-A8E347C7020E}" dt="2020-08-01T15:30:16.983" v="1476" actId="113"/>
          <ac:spMkLst>
            <pc:docMk/>
            <pc:sldMk cId="1552746089" sldId="372"/>
            <ac:spMk id="5" creationId="{967C84B6-0621-451A-8554-29B0CBC5A23E}"/>
          </ac:spMkLst>
        </pc:spChg>
        <pc:spChg chg="mod">
          <ac:chgData name="גד לידרור" userId="d6a2613b-2562-45d9-9052-d4c3e387aa99" providerId="ADAL" clId="{583FF026-BB20-4A30-94AD-A8E347C7020E}" dt="2020-08-01T15:21:01.068" v="1077" actId="20577"/>
          <ac:spMkLst>
            <pc:docMk/>
            <pc:sldMk cId="1552746089" sldId="372"/>
            <ac:spMk id="6" creationId="{AABEED7A-FD03-47A1-810A-D3A98B6FA839}"/>
          </ac:spMkLst>
        </pc:spChg>
        <pc:spChg chg="add del mod">
          <ac:chgData name="גד לידרור" userId="d6a2613b-2562-45d9-9052-d4c3e387aa99" providerId="ADAL" clId="{583FF026-BB20-4A30-94AD-A8E347C7020E}" dt="2020-08-01T15:26:18.199" v="1339" actId="478"/>
          <ac:spMkLst>
            <pc:docMk/>
            <pc:sldMk cId="1552746089" sldId="372"/>
            <ac:spMk id="7" creationId="{5CE2E957-D542-4F9A-89EF-D4F4A7BD1D89}"/>
          </ac:spMkLst>
        </pc:spChg>
        <pc:spChg chg="add mod">
          <ac:chgData name="גד לידרור" userId="d6a2613b-2562-45d9-9052-d4c3e387aa99" providerId="ADAL" clId="{583FF026-BB20-4A30-94AD-A8E347C7020E}" dt="2020-08-01T15:30:04.518" v="1474" actId="1076"/>
          <ac:spMkLst>
            <pc:docMk/>
            <pc:sldMk cId="1552746089" sldId="372"/>
            <ac:spMk id="8" creationId="{C76F1C01-FDEC-4955-9936-5C70B2ED6BFC}"/>
          </ac:spMkLst>
        </pc:spChg>
      </pc:sldChg>
      <pc:sldChg chg="addSp delSp modSp add delAnim modAnim">
        <pc:chgData name="גד לידרור" userId="d6a2613b-2562-45d9-9052-d4c3e387aa99" providerId="ADAL" clId="{583FF026-BB20-4A30-94AD-A8E347C7020E}" dt="2020-08-01T16:06:16.325" v="2917" actId="5793"/>
        <pc:sldMkLst>
          <pc:docMk/>
          <pc:sldMk cId="3774594741" sldId="373"/>
        </pc:sldMkLst>
        <pc:spChg chg="del">
          <ac:chgData name="גד לידרור" userId="d6a2613b-2562-45d9-9052-d4c3e387aa99" providerId="ADAL" clId="{583FF026-BB20-4A30-94AD-A8E347C7020E}" dt="2020-08-01T16:05:12.614" v="2902" actId="478"/>
          <ac:spMkLst>
            <pc:docMk/>
            <pc:sldMk cId="3774594741" sldId="373"/>
            <ac:spMk id="3" creationId="{B421163A-BB1F-4627-9992-3FD7C79B6CAD}"/>
          </ac:spMkLst>
        </pc:spChg>
        <pc:spChg chg="del">
          <ac:chgData name="גד לידרור" userId="d6a2613b-2562-45d9-9052-d4c3e387aa99" providerId="ADAL" clId="{583FF026-BB20-4A30-94AD-A8E347C7020E}" dt="2020-08-01T16:05:10.897" v="2901" actId="478"/>
          <ac:spMkLst>
            <pc:docMk/>
            <pc:sldMk cId="3774594741" sldId="373"/>
            <ac:spMk id="5" creationId="{BC982721-4526-424E-B3A7-DAABDFB7024A}"/>
          </ac:spMkLst>
        </pc:spChg>
        <pc:spChg chg="del">
          <ac:chgData name="גד לידרור" userId="d6a2613b-2562-45d9-9052-d4c3e387aa99" providerId="ADAL" clId="{583FF026-BB20-4A30-94AD-A8E347C7020E}" dt="2020-08-01T16:05:02.133" v="2897" actId="478"/>
          <ac:spMkLst>
            <pc:docMk/>
            <pc:sldMk cId="3774594741" sldId="373"/>
            <ac:spMk id="6" creationId="{BE1594D5-9F50-401F-AB5D-966E532815DD}"/>
          </ac:spMkLst>
        </pc:spChg>
        <pc:spChg chg="del">
          <ac:chgData name="גד לידרור" userId="d6a2613b-2562-45d9-9052-d4c3e387aa99" providerId="ADAL" clId="{583FF026-BB20-4A30-94AD-A8E347C7020E}" dt="2020-08-01T16:05:04.206" v="2898" actId="478"/>
          <ac:spMkLst>
            <pc:docMk/>
            <pc:sldMk cId="3774594741" sldId="373"/>
            <ac:spMk id="7" creationId="{B0C23BF2-96AF-4854-84C6-EC3601F53954}"/>
          </ac:spMkLst>
        </pc:spChg>
        <pc:spChg chg="add del mod">
          <ac:chgData name="גד לידרור" userId="d6a2613b-2562-45d9-9052-d4c3e387aa99" providerId="ADAL" clId="{583FF026-BB20-4A30-94AD-A8E347C7020E}" dt="2020-08-01T16:05:08.812" v="2900" actId="478"/>
          <ac:spMkLst>
            <pc:docMk/>
            <pc:sldMk cId="3774594741" sldId="373"/>
            <ac:spMk id="8" creationId="{2F12F027-A922-42FB-BFA2-C70095ADA2B2}"/>
          </ac:spMkLst>
        </pc:spChg>
        <pc:spChg chg="del mod">
          <ac:chgData name="גד לידרור" userId="d6a2613b-2562-45d9-9052-d4c3e387aa99" providerId="ADAL" clId="{583FF026-BB20-4A30-94AD-A8E347C7020E}" dt="2020-08-01T16:04:54.137" v="2895" actId="478"/>
          <ac:spMkLst>
            <pc:docMk/>
            <pc:sldMk cId="3774594741" sldId="373"/>
            <ac:spMk id="9" creationId="{0D86A812-8769-4DB0-AAD8-848D0FA03A95}"/>
          </ac:spMkLst>
        </pc:spChg>
        <pc:spChg chg="add mod">
          <ac:chgData name="גד לידרור" userId="d6a2613b-2562-45d9-9052-d4c3e387aa99" providerId="ADAL" clId="{583FF026-BB20-4A30-94AD-A8E347C7020E}" dt="2020-08-01T16:06:16.325" v="2917" actId="5793"/>
          <ac:spMkLst>
            <pc:docMk/>
            <pc:sldMk cId="3774594741" sldId="373"/>
            <ac:spMk id="10" creationId="{2FA2E1C3-58B8-4E73-917B-24A31A245DF5}"/>
          </ac:spMkLst>
        </pc:spChg>
        <pc:spChg chg="del">
          <ac:chgData name="גד לידרור" userId="d6a2613b-2562-45d9-9052-d4c3e387aa99" providerId="ADAL" clId="{583FF026-BB20-4A30-94AD-A8E347C7020E}" dt="2020-08-01T16:05:56.130" v="2913" actId="478"/>
          <ac:spMkLst>
            <pc:docMk/>
            <pc:sldMk cId="3774594741" sldId="373"/>
            <ac:spMk id="11" creationId="{32E3BB66-6CC4-4406-AC11-1191CE8B5E95}"/>
          </ac:spMkLst>
        </pc:spChg>
        <pc:spChg chg="del">
          <ac:chgData name="גד לידרור" userId="d6a2613b-2562-45d9-9052-d4c3e387aa99" providerId="ADAL" clId="{583FF026-BB20-4A30-94AD-A8E347C7020E}" dt="2020-08-01T16:05:06.961" v="2899" actId="478"/>
          <ac:spMkLst>
            <pc:docMk/>
            <pc:sldMk cId="3774594741" sldId="373"/>
            <ac:spMk id="21" creationId="{FA7AD555-8E81-49D6-9BC2-EF01B35E9E49}"/>
          </ac:spMkLst>
        </pc:spChg>
      </pc:sldChg>
    </pc:docChg>
  </pc:docChgLst>
  <pc:docChgLst>
    <pc:chgData name="גד לידרור" userId="d6a2613b-2562-45d9-9052-d4c3e387aa99" providerId="ADAL" clId="{4C3A097D-932F-43CF-A62E-3F5310908A3B}"/>
    <pc:docChg chg="undo redo custSel addSld delSld modSld sldOrd">
      <pc:chgData name="גד לידרור" userId="d6a2613b-2562-45d9-9052-d4c3e387aa99" providerId="ADAL" clId="{4C3A097D-932F-43CF-A62E-3F5310908A3B}" dt="2020-08-01T14:58:32.821" v="4606" actId="27636"/>
      <pc:docMkLst>
        <pc:docMk/>
      </pc:docMkLst>
      <pc:sldChg chg="modSp">
        <pc:chgData name="גד לידרור" userId="d6a2613b-2562-45d9-9052-d4c3e387aa99" providerId="ADAL" clId="{4C3A097D-932F-43CF-A62E-3F5310908A3B}" dt="2020-08-01T10:18:12.866" v="2" actId="20577"/>
        <pc:sldMkLst>
          <pc:docMk/>
          <pc:sldMk cId="0" sldId="262"/>
        </pc:sldMkLst>
        <pc:spChg chg="mod">
          <ac:chgData name="גד לידרור" userId="d6a2613b-2562-45d9-9052-d4c3e387aa99" providerId="ADAL" clId="{4C3A097D-932F-43CF-A62E-3F5310908A3B}" dt="2020-08-01T10:18:12.866" v="2" actId="20577"/>
          <ac:spMkLst>
            <pc:docMk/>
            <pc:sldMk cId="0" sldId="262"/>
            <ac:spMk id="5" creationId="{00000000-0000-0000-0000-000000000000}"/>
          </ac:spMkLst>
        </pc:spChg>
      </pc:sldChg>
      <pc:sldChg chg="delSp modSp">
        <pc:chgData name="גד לידרור" userId="d6a2613b-2562-45d9-9052-d4c3e387aa99" providerId="ADAL" clId="{4C3A097D-932F-43CF-A62E-3F5310908A3B}" dt="2020-08-01T10:26:03.709" v="155" actId="12"/>
        <pc:sldMkLst>
          <pc:docMk/>
          <pc:sldMk cId="0" sldId="263"/>
        </pc:sldMkLst>
        <pc:spChg chg="mod">
          <ac:chgData name="גד לידרור" userId="d6a2613b-2562-45d9-9052-d4c3e387aa99" providerId="ADAL" clId="{4C3A097D-932F-43CF-A62E-3F5310908A3B}" dt="2020-08-01T10:26:03.709" v="155" actId="12"/>
          <ac:spMkLst>
            <pc:docMk/>
            <pc:sldMk cId="0" sldId="263"/>
            <ac:spMk id="3" creationId="{00000000-0000-0000-0000-000000000000}"/>
          </ac:spMkLst>
        </pc:spChg>
        <pc:spChg chg="del">
          <ac:chgData name="גד לידרור" userId="d6a2613b-2562-45d9-9052-d4c3e387aa99" providerId="ADAL" clId="{4C3A097D-932F-43CF-A62E-3F5310908A3B}" dt="2020-08-01T10:19:31.981" v="153" actId="478"/>
          <ac:spMkLst>
            <pc:docMk/>
            <pc:sldMk cId="0" sldId="263"/>
            <ac:spMk id="4" creationId="{7D0FE56B-A1FF-4DC3-A8C3-155A3B9C24E0}"/>
          </ac:spMkLst>
        </pc:spChg>
        <pc:picChg chg="del">
          <ac:chgData name="גד לידרור" userId="d6a2613b-2562-45d9-9052-d4c3e387aa99" providerId="ADAL" clId="{4C3A097D-932F-43CF-A62E-3F5310908A3B}" dt="2020-08-01T10:19:29.137" v="152" actId="478"/>
          <ac:picMkLst>
            <pc:docMk/>
            <pc:sldMk cId="0" sldId="263"/>
            <ac:picMk id="2" creationId="{F55EB4DA-4E12-4BAE-856D-117B6B98AA5B}"/>
          </ac:picMkLst>
        </pc:picChg>
      </pc:sldChg>
      <pc:sldChg chg="modSp add">
        <pc:chgData name="גד לידרור" userId="d6a2613b-2562-45d9-9052-d4c3e387aa99" providerId="ADAL" clId="{4C3A097D-932F-43CF-A62E-3F5310908A3B}" dt="2020-08-01T14:58:32.821" v="4606" actId="27636"/>
        <pc:sldMkLst>
          <pc:docMk/>
          <pc:sldMk cId="2908697734" sldId="271"/>
        </pc:sldMkLst>
        <pc:spChg chg="mod">
          <ac:chgData name="גד לידרור" userId="d6a2613b-2562-45d9-9052-d4c3e387aa99" providerId="ADAL" clId="{4C3A097D-932F-43CF-A62E-3F5310908A3B}" dt="2020-08-01T14:58:32.821" v="4606" actId="27636"/>
          <ac:spMkLst>
            <pc:docMk/>
            <pc:sldMk cId="2908697734" sldId="271"/>
            <ac:spMk id="2" creationId="{00000000-0000-0000-0000-000000000000}"/>
          </ac:spMkLst>
        </pc:spChg>
        <pc:spChg chg="mod">
          <ac:chgData name="גד לידרור" userId="d6a2613b-2562-45d9-9052-d4c3e387aa99" providerId="ADAL" clId="{4C3A097D-932F-43CF-A62E-3F5310908A3B}" dt="2020-08-01T14:58:32.595" v="4605"/>
          <ac:spMkLst>
            <pc:docMk/>
            <pc:sldMk cId="2908697734" sldId="271"/>
            <ac:spMk id="7" creationId="{00000000-0000-0000-0000-000000000000}"/>
          </ac:spMkLst>
        </pc:spChg>
        <pc:spChg chg="mod">
          <ac:chgData name="גד לידרור" userId="d6a2613b-2562-45d9-9052-d4c3e387aa99" providerId="ADAL" clId="{4C3A097D-932F-43CF-A62E-3F5310908A3B}" dt="2020-08-01T14:58:32.595" v="4605"/>
          <ac:spMkLst>
            <pc:docMk/>
            <pc:sldMk cId="2908697734" sldId="271"/>
            <ac:spMk id="8" creationId="{00000000-0000-0000-0000-000000000000}"/>
          </ac:spMkLst>
        </pc:spChg>
      </pc:sldChg>
      <pc:sldChg chg="modSp add">
        <pc:chgData name="גד לידרור" userId="d6a2613b-2562-45d9-9052-d4c3e387aa99" providerId="ADAL" clId="{4C3A097D-932F-43CF-A62E-3F5310908A3B}" dt="2020-08-01T14:55:25.669" v="4593" actId="27636"/>
        <pc:sldMkLst>
          <pc:docMk/>
          <pc:sldMk cId="13206279" sldId="280"/>
        </pc:sldMkLst>
        <pc:spChg chg="mod">
          <ac:chgData name="גד לידרור" userId="d6a2613b-2562-45d9-9052-d4c3e387aa99" providerId="ADAL" clId="{4C3A097D-932F-43CF-A62E-3F5310908A3B}" dt="2020-08-01T14:55:25.528" v="4592"/>
          <ac:spMkLst>
            <pc:docMk/>
            <pc:sldMk cId="13206279" sldId="280"/>
            <ac:spMk id="7" creationId="{00000000-0000-0000-0000-000000000000}"/>
          </ac:spMkLst>
        </pc:spChg>
        <pc:spChg chg="mod">
          <ac:chgData name="גד לידרור" userId="d6a2613b-2562-45d9-9052-d4c3e387aa99" providerId="ADAL" clId="{4C3A097D-932F-43CF-A62E-3F5310908A3B}" dt="2020-08-01T14:55:25.528" v="4592"/>
          <ac:spMkLst>
            <pc:docMk/>
            <pc:sldMk cId="13206279" sldId="280"/>
            <ac:spMk id="8" creationId="{00000000-0000-0000-0000-000000000000}"/>
          </ac:spMkLst>
        </pc:spChg>
        <pc:spChg chg="mod">
          <ac:chgData name="גד לידרור" userId="d6a2613b-2562-45d9-9052-d4c3e387aa99" providerId="ADAL" clId="{4C3A097D-932F-43CF-A62E-3F5310908A3B}" dt="2020-08-01T14:55:25.669" v="4593" actId="27636"/>
          <ac:spMkLst>
            <pc:docMk/>
            <pc:sldMk cId="13206279" sldId="280"/>
            <ac:spMk id="12" creationId="{00000000-0000-0000-0000-000000000000}"/>
          </ac:spMkLst>
        </pc:spChg>
      </pc:sldChg>
      <pc:sldChg chg="modSp add">
        <pc:chgData name="גד לידרור" userId="d6a2613b-2562-45d9-9052-d4c3e387aa99" providerId="ADAL" clId="{4C3A097D-932F-43CF-A62E-3F5310908A3B}" dt="2020-08-01T14:57:47.578" v="4604" actId="27636"/>
        <pc:sldMkLst>
          <pc:docMk/>
          <pc:sldMk cId="2703493072" sldId="283"/>
        </pc:sldMkLst>
        <pc:spChg chg="mod">
          <ac:chgData name="גד לידרור" userId="d6a2613b-2562-45d9-9052-d4c3e387aa99" providerId="ADAL" clId="{4C3A097D-932F-43CF-A62E-3F5310908A3B}" dt="2020-08-01T14:57:47.227" v="4603"/>
          <ac:spMkLst>
            <pc:docMk/>
            <pc:sldMk cId="2703493072" sldId="283"/>
            <ac:spMk id="7" creationId="{00000000-0000-0000-0000-000000000000}"/>
          </ac:spMkLst>
        </pc:spChg>
        <pc:spChg chg="mod">
          <ac:chgData name="גד לידרור" userId="d6a2613b-2562-45d9-9052-d4c3e387aa99" providerId="ADAL" clId="{4C3A097D-932F-43CF-A62E-3F5310908A3B}" dt="2020-08-01T14:57:47.227" v="4603"/>
          <ac:spMkLst>
            <pc:docMk/>
            <pc:sldMk cId="2703493072" sldId="283"/>
            <ac:spMk id="8" creationId="{00000000-0000-0000-0000-000000000000}"/>
          </ac:spMkLst>
        </pc:spChg>
        <pc:spChg chg="mod">
          <ac:chgData name="גד לידרור" userId="d6a2613b-2562-45d9-9052-d4c3e387aa99" providerId="ADAL" clId="{4C3A097D-932F-43CF-A62E-3F5310908A3B}" dt="2020-08-01T14:57:47.578" v="4604" actId="27636"/>
          <ac:spMkLst>
            <pc:docMk/>
            <pc:sldMk cId="2703493072" sldId="283"/>
            <ac:spMk id="12" creationId="{00000000-0000-0000-0000-000000000000}"/>
          </ac:spMkLst>
        </pc:spChg>
      </pc:sldChg>
      <pc:sldChg chg="addSp delSp modSp ord delAnim modAnim">
        <pc:chgData name="גד לידרור" userId="d6a2613b-2562-45d9-9052-d4c3e387aa99" providerId="ADAL" clId="{4C3A097D-932F-43CF-A62E-3F5310908A3B}" dt="2020-08-01T14:53:54.902" v="4519" actId="20577"/>
        <pc:sldMkLst>
          <pc:docMk/>
          <pc:sldMk cId="759794513" sldId="313"/>
        </pc:sldMkLst>
        <pc:spChg chg="mod">
          <ac:chgData name="גד לידרור" userId="d6a2613b-2562-45d9-9052-d4c3e387aa99" providerId="ADAL" clId="{4C3A097D-932F-43CF-A62E-3F5310908A3B}" dt="2020-08-01T10:30:17.753" v="277" actId="14100"/>
          <ac:spMkLst>
            <pc:docMk/>
            <pc:sldMk cId="759794513" sldId="313"/>
            <ac:spMk id="2" creationId="{99228C1D-A17F-43C3-894B-39D305E9303E}"/>
          </ac:spMkLst>
        </pc:spChg>
        <pc:spChg chg="add mod ord">
          <ac:chgData name="גד לידרור" userId="d6a2613b-2562-45d9-9052-d4c3e387aa99" providerId="ADAL" clId="{4C3A097D-932F-43CF-A62E-3F5310908A3B}" dt="2020-08-01T13:09:33.691" v="4410" actId="14100"/>
          <ac:spMkLst>
            <pc:docMk/>
            <pc:sldMk cId="759794513" sldId="313"/>
            <ac:spMk id="3" creationId="{0E303F26-6E8E-4C04-83CF-F04A039897C5}"/>
          </ac:spMkLst>
        </pc:spChg>
        <pc:spChg chg="mod ord">
          <ac:chgData name="גד לידרור" userId="d6a2613b-2562-45d9-9052-d4c3e387aa99" providerId="ADAL" clId="{4C3A097D-932F-43CF-A62E-3F5310908A3B}" dt="2020-08-01T14:53:54.902" v="4519" actId="20577"/>
          <ac:spMkLst>
            <pc:docMk/>
            <pc:sldMk cId="759794513" sldId="313"/>
            <ac:spMk id="5" creationId="{D67C37D9-9BB9-4E61-8588-39B651120583}"/>
          </ac:spMkLst>
        </pc:spChg>
        <pc:spChg chg="del mod">
          <ac:chgData name="גד לידרור" userId="d6a2613b-2562-45d9-9052-d4c3e387aa99" providerId="ADAL" clId="{4C3A097D-932F-43CF-A62E-3F5310908A3B}" dt="2020-08-01T13:11:26.398" v="4431" actId="478"/>
          <ac:spMkLst>
            <pc:docMk/>
            <pc:sldMk cId="759794513" sldId="313"/>
            <ac:spMk id="6" creationId="{865E9EEB-0DB2-4746-AEFD-7C4F5CA465AB}"/>
          </ac:spMkLst>
        </pc:spChg>
        <pc:spChg chg="mod">
          <ac:chgData name="גד לידרור" userId="d6a2613b-2562-45d9-9052-d4c3e387aa99" providerId="ADAL" clId="{4C3A097D-932F-43CF-A62E-3F5310908A3B}" dt="2020-08-01T13:07:44.006" v="4328" actId="20577"/>
          <ac:spMkLst>
            <pc:docMk/>
            <pc:sldMk cId="759794513" sldId="313"/>
            <ac:spMk id="8" creationId="{5F073F6F-B06E-4677-A445-F6E702C2E63D}"/>
          </ac:spMkLst>
        </pc:spChg>
        <pc:spChg chg="mod">
          <ac:chgData name="גד לידרור" userId="d6a2613b-2562-45d9-9052-d4c3e387aa99" providerId="ADAL" clId="{4C3A097D-932F-43CF-A62E-3F5310908A3B}" dt="2020-08-01T11:12:06.492" v="1332" actId="1076"/>
          <ac:spMkLst>
            <pc:docMk/>
            <pc:sldMk cId="759794513" sldId="313"/>
            <ac:spMk id="10" creationId="{0CACBFFB-0096-43C9-86AF-9F6F1396A352}"/>
          </ac:spMkLst>
        </pc:spChg>
        <pc:spChg chg="mod">
          <ac:chgData name="גד לידרור" userId="d6a2613b-2562-45d9-9052-d4c3e387aa99" providerId="ADAL" clId="{4C3A097D-932F-43CF-A62E-3F5310908A3B}" dt="2020-08-01T11:04:33.419" v="1156" actId="404"/>
          <ac:spMkLst>
            <pc:docMk/>
            <pc:sldMk cId="759794513" sldId="313"/>
            <ac:spMk id="13" creationId="{F0D1541B-552C-49BE-92EF-4533970495C6}"/>
          </ac:spMkLst>
        </pc:spChg>
        <pc:spChg chg="mod">
          <ac:chgData name="גד לידרור" userId="d6a2613b-2562-45d9-9052-d4c3e387aa99" providerId="ADAL" clId="{4C3A097D-932F-43CF-A62E-3F5310908A3B}" dt="2020-08-01T11:04:42.842" v="1157" actId="255"/>
          <ac:spMkLst>
            <pc:docMk/>
            <pc:sldMk cId="759794513" sldId="313"/>
            <ac:spMk id="14" creationId="{141F4756-B69F-4C05-B557-B61A7A67FFD4}"/>
          </ac:spMkLst>
        </pc:spChg>
        <pc:spChg chg="mod">
          <ac:chgData name="גד לידרור" userId="d6a2613b-2562-45d9-9052-d4c3e387aa99" providerId="ADAL" clId="{4C3A097D-932F-43CF-A62E-3F5310908A3B}" dt="2020-08-01T11:04:54.786" v="1160" actId="14100"/>
          <ac:spMkLst>
            <pc:docMk/>
            <pc:sldMk cId="759794513" sldId="313"/>
            <ac:spMk id="15" creationId="{FD57F6E1-42D8-4223-B34B-8BF9728391C1}"/>
          </ac:spMkLst>
        </pc:spChg>
        <pc:spChg chg="mod">
          <ac:chgData name="גד לידרור" userId="d6a2613b-2562-45d9-9052-d4c3e387aa99" providerId="ADAL" clId="{4C3A097D-932F-43CF-A62E-3F5310908A3B}" dt="2020-08-01T11:05:09.433" v="1161" actId="255"/>
          <ac:spMkLst>
            <pc:docMk/>
            <pc:sldMk cId="759794513" sldId="313"/>
            <ac:spMk id="17" creationId="{F44A31A8-B37D-42F1-9E85-EEA090490102}"/>
          </ac:spMkLst>
        </pc:spChg>
        <pc:spChg chg="add mod">
          <ac:chgData name="גד לידרור" userId="d6a2613b-2562-45d9-9052-d4c3e387aa99" providerId="ADAL" clId="{4C3A097D-932F-43CF-A62E-3F5310908A3B}" dt="2020-08-01T13:12:13.835" v="4447" actId="1076"/>
          <ac:spMkLst>
            <pc:docMk/>
            <pc:sldMk cId="759794513" sldId="313"/>
            <ac:spMk id="18" creationId="{CBCDC1B8-624C-41F4-A9D3-78D86152A11F}"/>
          </ac:spMkLst>
        </pc:spChg>
        <pc:grpChg chg="add mod">
          <ac:chgData name="גד לידרור" userId="d6a2613b-2562-45d9-9052-d4c3e387aa99" providerId="ADAL" clId="{4C3A097D-932F-43CF-A62E-3F5310908A3B}" dt="2020-08-01T13:11:47.557" v="4440" actId="14100"/>
          <ac:grpSpMkLst>
            <pc:docMk/>
            <pc:sldMk cId="759794513" sldId="313"/>
            <ac:grpSpMk id="7" creationId="{DE6AE309-1178-49D6-8D3E-4FE818C3F3FC}"/>
          </ac:grpSpMkLst>
        </pc:grpChg>
      </pc:sldChg>
      <pc:sldChg chg="modSp">
        <pc:chgData name="גד לידרור" userId="d6a2613b-2562-45d9-9052-d4c3e387aa99" providerId="ADAL" clId="{4C3A097D-932F-43CF-A62E-3F5310908A3B}" dt="2020-08-01T14:52:58.402" v="4511" actId="20577"/>
        <pc:sldMkLst>
          <pc:docMk/>
          <pc:sldMk cId="4135846796" sldId="315"/>
        </pc:sldMkLst>
        <pc:spChg chg="mod">
          <ac:chgData name="גד לידרור" userId="d6a2613b-2562-45d9-9052-d4c3e387aa99" providerId="ADAL" clId="{4C3A097D-932F-43CF-A62E-3F5310908A3B}" dt="2020-08-01T12:57:53.156" v="3905" actId="20577"/>
          <ac:spMkLst>
            <pc:docMk/>
            <pc:sldMk cId="4135846796" sldId="315"/>
            <ac:spMk id="2" creationId="{99228C1D-A17F-43C3-894B-39D305E9303E}"/>
          </ac:spMkLst>
        </pc:spChg>
        <pc:spChg chg="mod">
          <ac:chgData name="גד לידרור" userId="d6a2613b-2562-45d9-9052-d4c3e387aa99" providerId="ADAL" clId="{4C3A097D-932F-43CF-A62E-3F5310908A3B}" dt="2020-08-01T14:52:58.402" v="4511" actId="20577"/>
          <ac:spMkLst>
            <pc:docMk/>
            <pc:sldMk cId="4135846796" sldId="315"/>
            <ac:spMk id="10" creationId="{B1B71009-90CF-4AA3-8C6B-DE9C4B8DC469}"/>
          </ac:spMkLst>
        </pc:spChg>
      </pc:sldChg>
      <pc:sldChg chg="del">
        <pc:chgData name="גד לידרור" userId="d6a2613b-2562-45d9-9052-d4c3e387aa99" providerId="ADAL" clId="{4C3A097D-932F-43CF-A62E-3F5310908A3B}" dt="2020-08-01T11:56:10.267" v="2595" actId="2696"/>
        <pc:sldMkLst>
          <pc:docMk/>
          <pc:sldMk cId="2033863664" sldId="331"/>
        </pc:sldMkLst>
      </pc:sldChg>
      <pc:sldChg chg="del">
        <pc:chgData name="גד לידרור" userId="d6a2613b-2562-45d9-9052-d4c3e387aa99" providerId="ADAL" clId="{4C3A097D-932F-43CF-A62E-3F5310908A3B}" dt="2020-08-01T11:56:10.281" v="2596" actId="2696"/>
        <pc:sldMkLst>
          <pc:docMk/>
          <pc:sldMk cId="2553876924" sldId="333"/>
        </pc:sldMkLst>
      </pc:sldChg>
      <pc:sldChg chg="del">
        <pc:chgData name="גד לידרור" userId="d6a2613b-2562-45d9-9052-d4c3e387aa99" providerId="ADAL" clId="{4C3A097D-932F-43CF-A62E-3F5310908A3B}" dt="2020-08-01T11:56:10.199" v="2593" actId="2696"/>
        <pc:sldMkLst>
          <pc:docMk/>
          <pc:sldMk cId="2437129613" sldId="340"/>
        </pc:sldMkLst>
      </pc:sldChg>
      <pc:sldChg chg="del">
        <pc:chgData name="גד לידרור" userId="d6a2613b-2562-45d9-9052-d4c3e387aa99" providerId="ADAL" clId="{4C3A097D-932F-43CF-A62E-3F5310908A3B}" dt="2020-08-01T11:56:10.235" v="2594" actId="2696"/>
        <pc:sldMkLst>
          <pc:docMk/>
          <pc:sldMk cId="2170497394" sldId="342"/>
        </pc:sldMkLst>
      </pc:sldChg>
      <pc:sldChg chg="del">
        <pc:chgData name="גד לידרור" userId="d6a2613b-2562-45d9-9052-d4c3e387aa99" providerId="ADAL" clId="{4C3A097D-932F-43CF-A62E-3F5310908A3B}" dt="2020-08-01T13:00:28.280" v="4178" actId="2696"/>
        <pc:sldMkLst>
          <pc:docMk/>
          <pc:sldMk cId="915572518" sldId="343"/>
        </pc:sldMkLst>
      </pc:sldChg>
      <pc:sldChg chg="del">
        <pc:chgData name="גד לידרור" userId="d6a2613b-2562-45d9-9052-d4c3e387aa99" providerId="ADAL" clId="{4C3A097D-932F-43CF-A62E-3F5310908A3B}" dt="2020-08-01T13:00:28.307" v="4179" actId="2696"/>
        <pc:sldMkLst>
          <pc:docMk/>
          <pc:sldMk cId="3980780324" sldId="344"/>
        </pc:sldMkLst>
      </pc:sldChg>
      <pc:sldChg chg="del">
        <pc:chgData name="גד לידרור" userId="d6a2613b-2562-45d9-9052-d4c3e387aa99" providerId="ADAL" clId="{4C3A097D-932F-43CF-A62E-3F5310908A3B}" dt="2020-08-01T13:00:28.103" v="4173" actId="2696"/>
        <pc:sldMkLst>
          <pc:docMk/>
          <pc:sldMk cId="2885154320" sldId="345"/>
        </pc:sldMkLst>
      </pc:sldChg>
      <pc:sldChg chg="del">
        <pc:chgData name="גד לידרור" userId="d6a2613b-2562-45d9-9052-d4c3e387aa99" providerId="ADAL" clId="{4C3A097D-932F-43CF-A62E-3F5310908A3B}" dt="2020-08-01T11:56:10.300" v="2597" actId="2696"/>
        <pc:sldMkLst>
          <pc:docMk/>
          <pc:sldMk cId="1092975937" sldId="346"/>
        </pc:sldMkLst>
      </pc:sldChg>
      <pc:sldChg chg="modSp del">
        <pc:chgData name="גד לידרור" userId="d6a2613b-2562-45d9-9052-d4c3e387aa99" providerId="ADAL" clId="{4C3A097D-932F-43CF-A62E-3F5310908A3B}" dt="2020-08-01T13:00:28.085" v="4172" actId="2696"/>
        <pc:sldMkLst>
          <pc:docMk/>
          <pc:sldMk cId="2222264599" sldId="347"/>
        </pc:sldMkLst>
        <pc:spChg chg="mod">
          <ac:chgData name="גד לידרור" userId="d6a2613b-2562-45d9-9052-d4c3e387aa99" providerId="ADAL" clId="{4C3A097D-932F-43CF-A62E-3F5310908A3B}" dt="2020-08-01T12:41:47.247" v="3678" actId="113"/>
          <ac:spMkLst>
            <pc:docMk/>
            <pc:sldMk cId="2222264599" sldId="347"/>
            <ac:spMk id="8" creationId="{3D186F87-4619-4B3D-87A8-2D9010080AED}"/>
          </ac:spMkLst>
        </pc:spChg>
      </pc:sldChg>
      <pc:sldChg chg="del">
        <pc:chgData name="גד לידרור" userId="d6a2613b-2562-45d9-9052-d4c3e387aa99" providerId="ADAL" clId="{4C3A097D-932F-43CF-A62E-3F5310908A3B}" dt="2020-08-01T13:00:28.164" v="4175" actId="2696"/>
        <pc:sldMkLst>
          <pc:docMk/>
          <pc:sldMk cId="3977509026" sldId="348"/>
        </pc:sldMkLst>
      </pc:sldChg>
      <pc:sldChg chg="del">
        <pc:chgData name="גד לידרור" userId="d6a2613b-2562-45d9-9052-d4c3e387aa99" providerId="ADAL" clId="{4C3A097D-932F-43CF-A62E-3F5310908A3B}" dt="2020-08-01T13:00:28.140" v="4174" actId="2696"/>
        <pc:sldMkLst>
          <pc:docMk/>
          <pc:sldMk cId="414552793" sldId="349"/>
        </pc:sldMkLst>
      </pc:sldChg>
      <pc:sldChg chg="del">
        <pc:chgData name="גד לידרור" userId="d6a2613b-2562-45d9-9052-d4c3e387aa99" providerId="ADAL" clId="{4C3A097D-932F-43CF-A62E-3F5310908A3B}" dt="2020-08-01T13:00:28.196" v="4176" actId="2696"/>
        <pc:sldMkLst>
          <pc:docMk/>
          <pc:sldMk cId="3977717589" sldId="350"/>
        </pc:sldMkLst>
      </pc:sldChg>
      <pc:sldChg chg="del">
        <pc:chgData name="גד לידרור" userId="d6a2613b-2562-45d9-9052-d4c3e387aa99" providerId="ADAL" clId="{4C3A097D-932F-43CF-A62E-3F5310908A3B}" dt="2020-08-01T13:00:28.245" v="4177" actId="2696"/>
        <pc:sldMkLst>
          <pc:docMk/>
          <pc:sldMk cId="2935825289" sldId="351"/>
        </pc:sldMkLst>
      </pc:sldChg>
      <pc:sldChg chg="del">
        <pc:chgData name="גד לידרור" userId="d6a2613b-2562-45d9-9052-d4c3e387aa99" providerId="ADAL" clId="{4C3A097D-932F-43CF-A62E-3F5310908A3B}" dt="2020-08-01T13:00:28.331" v="4180" actId="2696"/>
        <pc:sldMkLst>
          <pc:docMk/>
          <pc:sldMk cId="763102916" sldId="352"/>
        </pc:sldMkLst>
      </pc:sldChg>
      <pc:sldChg chg="del">
        <pc:chgData name="גד לידרור" userId="d6a2613b-2562-45d9-9052-d4c3e387aa99" providerId="ADAL" clId="{4C3A097D-932F-43CF-A62E-3F5310908A3B}" dt="2020-08-01T13:00:28.353" v="4181" actId="2696"/>
        <pc:sldMkLst>
          <pc:docMk/>
          <pc:sldMk cId="2797582720" sldId="353"/>
        </pc:sldMkLst>
      </pc:sldChg>
      <pc:sldChg chg="del">
        <pc:chgData name="גד לידרור" userId="d6a2613b-2562-45d9-9052-d4c3e387aa99" providerId="ADAL" clId="{4C3A097D-932F-43CF-A62E-3F5310908A3B}" dt="2020-08-01T13:00:28.377" v="4182" actId="2696"/>
        <pc:sldMkLst>
          <pc:docMk/>
          <pc:sldMk cId="1060991775" sldId="354"/>
        </pc:sldMkLst>
      </pc:sldChg>
      <pc:sldChg chg="addSp delSp modSp add modAnim">
        <pc:chgData name="גד לידרור" userId="d6a2613b-2562-45d9-9052-d4c3e387aa99" providerId="ADAL" clId="{4C3A097D-932F-43CF-A62E-3F5310908A3B}" dt="2020-08-01T11:03:03.316" v="1143" actId="164"/>
        <pc:sldMkLst>
          <pc:docMk/>
          <pc:sldMk cId="2726784734" sldId="355"/>
        </pc:sldMkLst>
        <pc:spChg chg="del">
          <ac:chgData name="גד לידרור" userId="d6a2613b-2562-45d9-9052-d4c3e387aa99" providerId="ADAL" clId="{4C3A097D-932F-43CF-A62E-3F5310908A3B}" dt="2020-08-01T10:49:35.967" v="985" actId="478"/>
          <ac:spMkLst>
            <pc:docMk/>
            <pc:sldMk cId="2726784734" sldId="355"/>
            <ac:spMk id="2" creationId="{AAC2C644-8C74-48D9-BA8D-181A2619088F}"/>
          </ac:spMkLst>
        </pc:spChg>
        <pc:spChg chg="del">
          <ac:chgData name="גד לידרור" userId="d6a2613b-2562-45d9-9052-d4c3e387aa99" providerId="ADAL" clId="{4C3A097D-932F-43CF-A62E-3F5310908A3B}" dt="2020-08-01T10:49:38.928" v="986" actId="478"/>
          <ac:spMkLst>
            <pc:docMk/>
            <pc:sldMk cId="2726784734" sldId="355"/>
            <ac:spMk id="3" creationId="{BA2EF179-BA78-4BAB-82F5-A508597505EB}"/>
          </ac:spMkLst>
        </pc:spChg>
        <pc:spChg chg="mod topLvl">
          <ac:chgData name="גד לידרור" userId="d6a2613b-2562-45d9-9052-d4c3e387aa99" providerId="ADAL" clId="{4C3A097D-932F-43CF-A62E-3F5310908A3B}" dt="2020-08-01T11:03:03.316" v="1143" actId="164"/>
          <ac:spMkLst>
            <pc:docMk/>
            <pc:sldMk cId="2726784734" sldId="355"/>
            <ac:spMk id="5" creationId="{BBAD2C61-D830-4865-9BFA-0FBB0E6422C7}"/>
          </ac:spMkLst>
        </pc:spChg>
        <pc:spChg chg="mod topLvl">
          <ac:chgData name="גד לידרור" userId="d6a2613b-2562-45d9-9052-d4c3e387aa99" providerId="ADAL" clId="{4C3A097D-932F-43CF-A62E-3F5310908A3B}" dt="2020-08-01T11:03:03.316" v="1143" actId="164"/>
          <ac:spMkLst>
            <pc:docMk/>
            <pc:sldMk cId="2726784734" sldId="355"/>
            <ac:spMk id="6" creationId="{20D0AD58-A225-4FDF-A708-52EA40B9192B}"/>
          </ac:spMkLst>
        </pc:spChg>
        <pc:spChg chg="mod topLvl">
          <ac:chgData name="גד לידרור" userId="d6a2613b-2562-45d9-9052-d4c3e387aa99" providerId="ADAL" clId="{4C3A097D-932F-43CF-A62E-3F5310908A3B}" dt="2020-08-01T11:03:03.316" v="1143" actId="164"/>
          <ac:spMkLst>
            <pc:docMk/>
            <pc:sldMk cId="2726784734" sldId="355"/>
            <ac:spMk id="7" creationId="{1E22C1CD-03E0-4D66-BC1B-20C0B72620AE}"/>
          </ac:spMkLst>
        </pc:spChg>
        <pc:spChg chg="mod topLvl">
          <ac:chgData name="גד לידרור" userId="d6a2613b-2562-45d9-9052-d4c3e387aa99" providerId="ADAL" clId="{4C3A097D-932F-43CF-A62E-3F5310908A3B}" dt="2020-08-01T11:03:03.316" v="1143" actId="164"/>
          <ac:spMkLst>
            <pc:docMk/>
            <pc:sldMk cId="2726784734" sldId="355"/>
            <ac:spMk id="8" creationId="{25DF45AA-A24B-40F6-986D-5A6392C4444A}"/>
          </ac:spMkLst>
        </pc:spChg>
        <pc:spChg chg="mod topLvl">
          <ac:chgData name="גד לידרור" userId="d6a2613b-2562-45d9-9052-d4c3e387aa99" providerId="ADAL" clId="{4C3A097D-932F-43CF-A62E-3F5310908A3B}" dt="2020-08-01T11:03:03.316" v="1143" actId="164"/>
          <ac:spMkLst>
            <pc:docMk/>
            <pc:sldMk cId="2726784734" sldId="355"/>
            <ac:spMk id="9" creationId="{1445F7CB-7DB9-41C9-A20D-30F4E3EDFAB8}"/>
          </ac:spMkLst>
        </pc:spChg>
        <pc:spChg chg="mod topLvl">
          <ac:chgData name="גד לידרור" userId="d6a2613b-2562-45d9-9052-d4c3e387aa99" providerId="ADAL" clId="{4C3A097D-932F-43CF-A62E-3F5310908A3B}" dt="2020-08-01T11:03:03.316" v="1143" actId="164"/>
          <ac:spMkLst>
            <pc:docMk/>
            <pc:sldMk cId="2726784734" sldId="355"/>
            <ac:spMk id="10" creationId="{13BD9B37-9E50-4DE7-937A-AFC420673FF1}"/>
          </ac:spMkLst>
        </pc:spChg>
        <pc:spChg chg="mod topLvl">
          <ac:chgData name="גד לידרור" userId="d6a2613b-2562-45d9-9052-d4c3e387aa99" providerId="ADAL" clId="{4C3A097D-932F-43CF-A62E-3F5310908A3B}" dt="2020-08-01T11:03:03.316" v="1143" actId="164"/>
          <ac:spMkLst>
            <pc:docMk/>
            <pc:sldMk cId="2726784734" sldId="355"/>
            <ac:spMk id="11" creationId="{93440118-B88F-4FE1-B262-F8EB055F0506}"/>
          </ac:spMkLst>
        </pc:spChg>
        <pc:spChg chg="mod topLvl">
          <ac:chgData name="גד לידרור" userId="d6a2613b-2562-45d9-9052-d4c3e387aa99" providerId="ADAL" clId="{4C3A097D-932F-43CF-A62E-3F5310908A3B}" dt="2020-08-01T11:03:03.316" v="1143" actId="164"/>
          <ac:spMkLst>
            <pc:docMk/>
            <pc:sldMk cId="2726784734" sldId="355"/>
            <ac:spMk id="12" creationId="{8048B3E2-8D54-4363-96D4-C5E2CF9309E1}"/>
          </ac:spMkLst>
        </pc:spChg>
        <pc:spChg chg="mod topLvl">
          <ac:chgData name="גד לידרור" userId="d6a2613b-2562-45d9-9052-d4c3e387aa99" providerId="ADAL" clId="{4C3A097D-932F-43CF-A62E-3F5310908A3B}" dt="2020-08-01T11:03:03.316" v="1143" actId="164"/>
          <ac:spMkLst>
            <pc:docMk/>
            <pc:sldMk cId="2726784734" sldId="355"/>
            <ac:spMk id="13" creationId="{EC0F8D91-23B1-4BE4-AC3C-1A5457FC89E6}"/>
          </ac:spMkLst>
        </pc:spChg>
        <pc:grpChg chg="add del mod">
          <ac:chgData name="גד לידרור" userId="d6a2613b-2562-45d9-9052-d4c3e387aa99" providerId="ADAL" clId="{4C3A097D-932F-43CF-A62E-3F5310908A3B}" dt="2020-08-01T10:59:38.064" v="1133" actId="165"/>
          <ac:grpSpMkLst>
            <pc:docMk/>
            <pc:sldMk cId="2726784734" sldId="355"/>
            <ac:grpSpMk id="4" creationId="{502C6BB2-9471-43AD-9B13-8BE1FA64475C}"/>
          </ac:grpSpMkLst>
        </pc:grpChg>
        <pc:grpChg chg="add mod">
          <ac:chgData name="גד לידרור" userId="d6a2613b-2562-45d9-9052-d4c3e387aa99" providerId="ADAL" clId="{4C3A097D-932F-43CF-A62E-3F5310908A3B}" dt="2020-08-01T11:03:03.316" v="1143" actId="164"/>
          <ac:grpSpMkLst>
            <pc:docMk/>
            <pc:sldMk cId="2726784734" sldId="355"/>
            <ac:grpSpMk id="14" creationId="{27E65E05-B085-4DB7-A300-78DA416EB54B}"/>
          </ac:grpSpMkLst>
        </pc:grpChg>
      </pc:sldChg>
      <pc:sldChg chg="addSp delSp modSp add ord">
        <pc:chgData name="גד לידרור" userId="d6a2613b-2562-45d9-9052-d4c3e387aa99" providerId="ADAL" clId="{4C3A097D-932F-43CF-A62E-3F5310908A3B}" dt="2020-08-01T14:53:16.713" v="4516" actId="20577"/>
        <pc:sldMkLst>
          <pc:docMk/>
          <pc:sldMk cId="1001456301" sldId="356"/>
        </pc:sldMkLst>
        <pc:spChg chg="del">
          <ac:chgData name="גד לידרור" userId="d6a2613b-2562-45d9-9052-d4c3e387aa99" providerId="ADAL" clId="{4C3A097D-932F-43CF-A62E-3F5310908A3B}" dt="2020-08-01T11:08:07.694" v="1227" actId="478"/>
          <ac:spMkLst>
            <pc:docMk/>
            <pc:sldMk cId="1001456301" sldId="356"/>
            <ac:spMk id="2" creationId="{DE387EC1-6F24-43D6-A917-84B8D5F67DCE}"/>
          </ac:spMkLst>
        </pc:spChg>
        <pc:spChg chg="del">
          <ac:chgData name="גד לידרור" userId="d6a2613b-2562-45d9-9052-d4c3e387aa99" providerId="ADAL" clId="{4C3A097D-932F-43CF-A62E-3F5310908A3B}" dt="2020-08-01T11:08:04.856" v="1226" actId="478"/>
          <ac:spMkLst>
            <pc:docMk/>
            <pc:sldMk cId="1001456301" sldId="356"/>
            <ac:spMk id="3" creationId="{D211869F-EF98-4AE8-A079-539AF57E148D}"/>
          </ac:spMkLst>
        </pc:spChg>
        <pc:spChg chg="mod">
          <ac:chgData name="גד לידרור" userId="d6a2613b-2562-45d9-9052-d4c3e387aa99" providerId="ADAL" clId="{4C3A097D-932F-43CF-A62E-3F5310908A3B}" dt="2020-08-01T14:53:16.713" v="4516" actId="20577"/>
          <ac:spMkLst>
            <pc:docMk/>
            <pc:sldMk cId="1001456301" sldId="356"/>
            <ac:spMk id="4" creationId="{99AB5CBF-BB8C-4D6F-A744-7B4B0D53901B}"/>
          </ac:spMkLst>
        </pc:spChg>
        <pc:spChg chg="add mod">
          <ac:chgData name="גד לידרור" userId="d6a2613b-2562-45d9-9052-d4c3e387aa99" providerId="ADAL" clId="{4C3A097D-932F-43CF-A62E-3F5310908A3B}" dt="2020-08-01T12:55:15.842" v="3849" actId="14100"/>
          <ac:spMkLst>
            <pc:docMk/>
            <pc:sldMk cId="1001456301" sldId="356"/>
            <ac:spMk id="16" creationId="{C61EA939-69E5-41DB-BC26-2827E668EC86}"/>
          </ac:spMkLst>
        </pc:spChg>
        <pc:spChg chg="add del mod">
          <ac:chgData name="גד לידרור" userId="d6a2613b-2562-45d9-9052-d4c3e387aa99" providerId="ADAL" clId="{4C3A097D-932F-43CF-A62E-3F5310908A3B}" dt="2020-08-01T11:29:33.131" v="1972" actId="478"/>
          <ac:spMkLst>
            <pc:docMk/>
            <pc:sldMk cId="1001456301" sldId="356"/>
            <ac:spMk id="17" creationId="{75F0CB1C-1477-4D61-9064-D9FF7CA99965}"/>
          </ac:spMkLst>
        </pc:spChg>
        <pc:spChg chg="add del mod">
          <ac:chgData name="גד לידרור" userId="d6a2613b-2562-45d9-9052-d4c3e387aa99" providerId="ADAL" clId="{4C3A097D-932F-43CF-A62E-3F5310908A3B}" dt="2020-08-01T11:29:33.131" v="1972" actId="478"/>
          <ac:spMkLst>
            <pc:docMk/>
            <pc:sldMk cId="1001456301" sldId="356"/>
            <ac:spMk id="18" creationId="{93CB3F8B-22B4-4F17-92D5-ECE375E49642}"/>
          </ac:spMkLst>
        </pc:spChg>
        <pc:spChg chg="add del mod">
          <ac:chgData name="גד לידרור" userId="d6a2613b-2562-45d9-9052-d4c3e387aa99" providerId="ADAL" clId="{4C3A097D-932F-43CF-A62E-3F5310908A3B}" dt="2020-08-01T11:29:33.131" v="1972" actId="478"/>
          <ac:spMkLst>
            <pc:docMk/>
            <pc:sldMk cId="1001456301" sldId="356"/>
            <ac:spMk id="19" creationId="{A1958498-49BB-4879-91F2-1DADC6845427}"/>
          </ac:spMkLst>
        </pc:spChg>
        <pc:spChg chg="add del mod">
          <ac:chgData name="גד לידרור" userId="d6a2613b-2562-45d9-9052-d4c3e387aa99" providerId="ADAL" clId="{4C3A097D-932F-43CF-A62E-3F5310908A3B}" dt="2020-08-01T13:06:54.108" v="4269" actId="478"/>
          <ac:spMkLst>
            <pc:docMk/>
            <pc:sldMk cId="1001456301" sldId="356"/>
            <ac:spMk id="21" creationId="{C7B804ED-A1DE-44A4-8932-3F3E3705D472}"/>
          </ac:spMkLst>
        </pc:spChg>
        <pc:spChg chg="add del mod">
          <ac:chgData name="גד לידרור" userId="d6a2613b-2562-45d9-9052-d4c3e387aa99" providerId="ADAL" clId="{4C3A097D-932F-43CF-A62E-3F5310908A3B}" dt="2020-08-01T13:06:55.654" v="4270" actId="478"/>
          <ac:spMkLst>
            <pc:docMk/>
            <pc:sldMk cId="1001456301" sldId="356"/>
            <ac:spMk id="22" creationId="{28FFC53E-85D0-4CD7-AFF2-8B0A39D35F59}"/>
          </ac:spMkLst>
        </pc:spChg>
        <pc:grpChg chg="add mod">
          <ac:chgData name="גד לידרור" userId="d6a2613b-2562-45d9-9052-d4c3e387aa99" providerId="ADAL" clId="{4C3A097D-932F-43CF-A62E-3F5310908A3B}" dt="2020-08-01T12:56:20.485" v="3863" actId="1076"/>
          <ac:grpSpMkLst>
            <pc:docMk/>
            <pc:sldMk cId="1001456301" sldId="356"/>
            <ac:grpSpMk id="9" creationId="{A1AE5590-053C-4982-8732-7602580CD564}"/>
          </ac:grpSpMkLst>
        </pc:grpChg>
        <pc:grpChg chg="add mod">
          <ac:chgData name="גד לידרור" userId="d6a2613b-2562-45d9-9052-d4c3e387aa99" providerId="ADAL" clId="{4C3A097D-932F-43CF-A62E-3F5310908A3B}" dt="2020-08-01T12:56:20.485" v="3863" actId="1076"/>
          <ac:grpSpMkLst>
            <pc:docMk/>
            <pc:sldMk cId="1001456301" sldId="356"/>
            <ac:grpSpMk id="10" creationId="{C20B8B8E-FCE0-49D1-8FCB-1F694A3CF779}"/>
          </ac:grpSpMkLst>
        </pc:grpChg>
        <pc:grpChg chg="add del mod">
          <ac:chgData name="גד לידרור" userId="d6a2613b-2562-45d9-9052-d4c3e387aa99" providerId="ADAL" clId="{4C3A097D-932F-43CF-A62E-3F5310908A3B}" dt="2020-08-01T12:48:23.295" v="3819" actId="478"/>
          <ac:grpSpMkLst>
            <pc:docMk/>
            <pc:sldMk cId="1001456301" sldId="356"/>
            <ac:grpSpMk id="13" creationId="{515B0645-3FCF-4800-B6DD-90F34E81C577}"/>
          </ac:grpSpMkLst>
        </pc:grpChg>
        <pc:grpChg chg="add mod">
          <ac:chgData name="גד לידרור" userId="d6a2613b-2562-45d9-9052-d4c3e387aa99" providerId="ADAL" clId="{4C3A097D-932F-43CF-A62E-3F5310908A3B}" dt="2020-08-01T12:56:20.485" v="3863" actId="1076"/>
          <ac:grpSpMkLst>
            <pc:docMk/>
            <pc:sldMk cId="1001456301" sldId="356"/>
            <ac:grpSpMk id="23" creationId="{9EAECF45-1A83-42C2-A70C-623152FFDFCA}"/>
          </ac:grpSpMkLst>
        </pc:grpChg>
        <pc:graphicFrameChg chg="add del mod">
          <ac:chgData name="גד לידרור" userId="d6a2613b-2562-45d9-9052-d4c3e387aa99" providerId="ADAL" clId="{4C3A097D-932F-43CF-A62E-3F5310908A3B}" dt="2020-08-01T11:30:51.987" v="2063" actId="478"/>
          <ac:graphicFrameMkLst>
            <pc:docMk/>
            <pc:sldMk cId="1001456301" sldId="356"/>
            <ac:graphicFrameMk id="20" creationId="{1DAB157D-1C06-48AE-8136-EF8C16609DA3}"/>
          </ac:graphicFrameMkLst>
        </pc:graphicFrameChg>
        <pc:cxnChg chg="add mod">
          <ac:chgData name="גד לידרור" userId="d6a2613b-2562-45d9-9052-d4c3e387aa99" providerId="ADAL" clId="{4C3A097D-932F-43CF-A62E-3F5310908A3B}" dt="2020-08-01T11:09:13.510" v="1236" actId="164"/>
          <ac:cxnSpMkLst>
            <pc:docMk/>
            <pc:sldMk cId="1001456301" sldId="356"/>
            <ac:cxnSpMk id="6" creationId="{51083774-9063-4DD3-B0AC-E1E467C95FA2}"/>
          </ac:cxnSpMkLst>
        </pc:cxnChg>
        <pc:cxnChg chg="add mod">
          <ac:chgData name="גד לידרור" userId="d6a2613b-2562-45d9-9052-d4c3e387aa99" providerId="ADAL" clId="{4C3A097D-932F-43CF-A62E-3F5310908A3B}" dt="2020-08-01T11:09:13.510" v="1236" actId="164"/>
          <ac:cxnSpMkLst>
            <pc:docMk/>
            <pc:sldMk cId="1001456301" sldId="356"/>
            <ac:cxnSpMk id="7" creationId="{A40CC0C6-F5EE-45DB-9221-50F645B12DFE}"/>
          </ac:cxnSpMkLst>
        </pc:cxnChg>
      </pc:sldChg>
      <pc:sldChg chg="addSp delSp modSp add del">
        <pc:chgData name="גד לידרור" userId="d6a2613b-2562-45d9-9052-d4c3e387aa99" providerId="ADAL" clId="{4C3A097D-932F-43CF-A62E-3F5310908A3B}" dt="2020-08-01T11:56:01.028" v="2592" actId="2696"/>
        <pc:sldMkLst>
          <pc:docMk/>
          <pc:sldMk cId="1691969428" sldId="357"/>
        </pc:sldMkLst>
        <pc:spChg chg="del">
          <ac:chgData name="גד לידרור" userId="d6a2613b-2562-45d9-9052-d4c3e387aa99" providerId="ADAL" clId="{4C3A097D-932F-43CF-A62E-3F5310908A3B}" dt="2020-08-01T11:17:28.931" v="1629" actId="478"/>
          <ac:spMkLst>
            <pc:docMk/>
            <pc:sldMk cId="1691969428" sldId="357"/>
            <ac:spMk id="2" creationId="{DA42A860-E6A0-450D-928F-E58F287126FF}"/>
          </ac:spMkLst>
        </pc:spChg>
        <pc:spChg chg="del">
          <ac:chgData name="גד לידרור" userId="d6a2613b-2562-45d9-9052-d4c3e387aa99" providerId="ADAL" clId="{4C3A097D-932F-43CF-A62E-3F5310908A3B}" dt="2020-08-01T11:17:31.607" v="1630" actId="478"/>
          <ac:spMkLst>
            <pc:docMk/>
            <pc:sldMk cId="1691969428" sldId="357"/>
            <ac:spMk id="3" creationId="{95375D5A-9992-4652-AF34-0D85B21DA1CD}"/>
          </ac:spMkLst>
        </pc:spChg>
        <pc:spChg chg="del">
          <ac:chgData name="גד לידרור" userId="d6a2613b-2562-45d9-9052-d4c3e387aa99" providerId="ADAL" clId="{4C3A097D-932F-43CF-A62E-3F5310908A3B}" dt="2020-08-01T11:17:34.239" v="1631" actId="478"/>
          <ac:spMkLst>
            <pc:docMk/>
            <pc:sldMk cId="1691969428" sldId="357"/>
            <ac:spMk id="4" creationId="{C66CDDD3-DFDC-4CC7-9E16-EFF8D296AABC}"/>
          </ac:spMkLst>
        </pc:spChg>
        <pc:spChg chg="add">
          <ac:chgData name="גד לידרור" userId="d6a2613b-2562-45d9-9052-d4c3e387aa99" providerId="ADAL" clId="{4C3A097D-932F-43CF-A62E-3F5310908A3B}" dt="2020-08-01T11:16:46.941" v="1625"/>
          <ac:spMkLst>
            <pc:docMk/>
            <pc:sldMk cId="1691969428" sldId="357"/>
            <ac:spMk id="8" creationId="{24CB6268-818E-41EF-A671-8668F4774CA8}"/>
          </ac:spMkLst>
        </pc:spChg>
        <pc:spChg chg="add">
          <ac:chgData name="גד לידרור" userId="d6a2613b-2562-45d9-9052-d4c3e387aa99" providerId="ADAL" clId="{4C3A097D-932F-43CF-A62E-3F5310908A3B}" dt="2020-08-01T11:16:46.941" v="1625"/>
          <ac:spMkLst>
            <pc:docMk/>
            <pc:sldMk cId="1691969428" sldId="357"/>
            <ac:spMk id="9" creationId="{BA932A8C-1C23-4D53-B17D-AB232AB746C6}"/>
          </ac:spMkLst>
        </pc:spChg>
        <pc:spChg chg="add">
          <ac:chgData name="גד לידרור" userId="d6a2613b-2562-45d9-9052-d4c3e387aa99" providerId="ADAL" clId="{4C3A097D-932F-43CF-A62E-3F5310908A3B}" dt="2020-08-01T11:16:46.941" v="1625"/>
          <ac:spMkLst>
            <pc:docMk/>
            <pc:sldMk cId="1691969428" sldId="357"/>
            <ac:spMk id="10" creationId="{93B810D6-3DC1-4726-B998-42CDC47BEE0A}"/>
          </ac:spMkLst>
        </pc:spChg>
        <pc:spChg chg="add">
          <ac:chgData name="גד לידרור" userId="d6a2613b-2562-45d9-9052-d4c3e387aa99" providerId="ADAL" clId="{4C3A097D-932F-43CF-A62E-3F5310908A3B}" dt="2020-08-01T11:16:46.941" v="1625"/>
          <ac:spMkLst>
            <pc:docMk/>
            <pc:sldMk cId="1691969428" sldId="357"/>
            <ac:spMk id="11" creationId="{E301DE50-DF7B-4F23-8D60-E41C5EB7A0A3}"/>
          </ac:spMkLst>
        </pc:spChg>
        <pc:spChg chg="add">
          <ac:chgData name="גד לידרור" userId="d6a2613b-2562-45d9-9052-d4c3e387aa99" providerId="ADAL" clId="{4C3A097D-932F-43CF-A62E-3F5310908A3B}" dt="2020-08-01T11:16:46.941" v="1625"/>
          <ac:spMkLst>
            <pc:docMk/>
            <pc:sldMk cId="1691969428" sldId="357"/>
            <ac:spMk id="12" creationId="{EFC5CD8A-AA14-474A-A65F-386FCDD4C076}"/>
          </ac:spMkLst>
        </pc:spChg>
        <pc:spChg chg="add">
          <ac:chgData name="גד לידרור" userId="d6a2613b-2562-45d9-9052-d4c3e387aa99" providerId="ADAL" clId="{4C3A097D-932F-43CF-A62E-3F5310908A3B}" dt="2020-08-01T11:16:46.941" v="1625"/>
          <ac:spMkLst>
            <pc:docMk/>
            <pc:sldMk cId="1691969428" sldId="357"/>
            <ac:spMk id="13" creationId="{61863037-40E0-44AC-9A91-6E145B65E5C9}"/>
          </ac:spMkLst>
        </pc:spChg>
        <pc:spChg chg="add">
          <ac:chgData name="גד לידרור" userId="d6a2613b-2562-45d9-9052-d4c3e387aa99" providerId="ADAL" clId="{4C3A097D-932F-43CF-A62E-3F5310908A3B}" dt="2020-08-01T11:17:10.358" v="1626"/>
          <ac:spMkLst>
            <pc:docMk/>
            <pc:sldMk cId="1691969428" sldId="357"/>
            <ac:spMk id="17" creationId="{F351DF81-3649-4A00-A31D-D275174B26CA}"/>
          </ac:spMkLst>
        </pc:spChg>
        <pc:spChg chg="add">
          <ac:chgData name="גד לידרור" userId="d6a2613b-2562-45d9-9052-d4c3e387aa99" providerId="ADAL" clId="{4C3A097D-932F-43CF-A62E-3F5310908A3B}" dt="2020-08-01T11:17:10.358" v="1626"/>
          <ac:spMkLst>
            <pc:docMk/>
            <pc:sldMk cId="1691969428" sldId="357"/>
            <ac:spMk id="18" creationId="{2380728B-9C47-4C97-916E-5A30D00F5613}"/>
          </ac:spMkLst>
        </pc:spChg>
        <pc:spChg chg="add">
          <ac:chgData name="גד לידרור" userId="d6a2613b-2562-45d9-9052-d4c3e387aa99" providerId="ADAL" clId="{4C3A097D-932F-43CF-A62E-3F5310908A3B}" dt="2020-08-01T11:17:10.358" v="1626"/>
          <ac:spMkLst>
            <pc:docMk/>
            <pc:sldMk cId="1691969428" sldId="357"/>
            <ac:spMk id="19" creationId="{2E864FF7-CDBC-4861-82E8-A87E0742A796}"/>
          </ac:spMkLst>
        </pc:spChg>
        <pc:spChg chg="add">
          <ac:chgData name="גד לידרור" userId="d6a2613b-2562-45d9-9052-d4c3e387aa99" providerId="ADAL" clId="{4C3A097D-932F-43CF-A62E-3F5310908A3B}" dt="2020-08-01T11:17:10.358" v="1626"/>
          <ac:spMkLst>
            <pc:docMk/>
            <pc:sldMk cId="1691969428" sldId="357"/>
            <ac:spMk id="20" creationId="{A0850460-E22E-4340-8F8F-E511E98AB728}"/>
          </ac:spMkLst>
        </pc:spChg>
        <pc:spChg chg="add mod">
          <ac:chgData name="גד לידרור" userId="d6a2613b-2562-45d9-9052-d4c3e387aa99" providerId="ADAL" clId="{4C3A097D-932F-43CF-A62E-3F5310908A3B}" dt="2020-08-01T11:25:45.873" v="1833" actId="1076"/>
          <ac:spMkLst>
            <pc:docMk/>
            <pc:sldMk cId="1691969428" sldId="357"/>
            <ac:spMk id="21" creationId="{CB2C02E3-8E22-49F3-8494-D23B26CFCBFD}"/>
          </ac:spMkLst>
        </pc:spChg>
        <pc:spChg chg="add">
          <ac:chgData name="גד לידרור" userId="d6a2613b-2562-45d9-9052-d4c3e387aa99" providerId="ADAL" clId="{4C3A097D-932F-43CF-A62E-3F5310908A3B}" dt="2020-08-01T11:17:10.358" v="1626"/>
          <ac:spMkLst>
            <pc:docMk/>
            <pc:sldMk cId="1691969428" sldId="357"/>
            <ac:spMk id="22" creationId="{2D64D40C-8BB4-4928-80B5-B726C0E8BB35}"/>
          </ac:spMkLst>
        </pc:spChg>
        <pc:spChg chg="add del mod">
          <ac:chgData name="גד לידרור" userId="d6a2613b-2562-45d9-9052-d4c3e387aa99" providerId="ADAL" clId="{4C3A097D-932F-43CF-A62E-3F5310908A3B}" dt="2020-08-01T11:26:17.526" v="1837" actId="478"/>
          <ac:spMkLst>
            <pc:docMk/>
            <pc:sldMk cId="1691969428" sldId="357"/>
            <ac:spMk id="23" creationId="{5C719812-CFE9-45B2-9C4E-0701535007A2}"/>
          </ac:spMkLst>
        </pc:spChg>
        <pc:spChg chg="add del mod">
          <ac:chgData name="גד לידרור" userId="d6a2613b-2562-45d9-9052-d4c3e387aa99" providerId="ADAL" clId="{4C3A097D-932F-43CF-A62E-3F5310908A3B}" dt="2020-08-01T11:20:18.583" v="1713" actId="478"/>
          <ac:spMkLst>
            <pc:docMk/>
            <pc:sldMk cId="1691969428" sldId="357"/>
            <ac:spMk id="24" creationId="{31B2B5AC-22C1-4543-AF9A-7D6276F78CA6}"/>
          </ac:spMkLst>
        </pc:spChg>
        <pc:spChg chg="add del mod">
          <ac:chgData name="גד לידרור" userId="d6a2613b-2562-45d9-9052-d4c3e387aa99" providerId="ADAL" clId="{4C3A097D-932F-43CF-A62E-3F5310908A3B}" dt="2020-08-01T11:26:14.678" v="1836" actId="478"/>
          <ac:spMkLst>
            <pc:docMk/>
            <pc:sldMk cId="1691969428" sldId="357"/>
            <ac:spMk id="25" creationId="{6BCB5748-6911-4F45-AC9C-F133B356905A}"/>
          </ac:spMkLst>
        </pc:spChg>
        <pc:grpChg chg="add mod">
          <ac:chgData name="גד לידרור" userId="d6a2613b-2562-45d9-9052-d4c3e387aa99" providerId="ADAL" clId="{4C3A097D-932F-43CF-A62E-3F5310908A3B}" dt="2020-08-01T11:17:14.098" v="1627" actId="1076"/>
          <ac:grpSpMkLst>
            <pc:docMk/>
            <pc:sldMk cId="1691969428" sldId="357"/>
            <ac:grpSpMk id="5" creationId="{CAB5A320-F8C2-48C4-94D5-64B86FE8CF3A}"/>
          </ac:grpSpMkLst>
        </pc:grpChg>
        <pc:grpChg chg="add mod">
          <ac:chgData name="גד לידרור" userId="d6a2613b-2562-45d9-9052-d4c3e387aa99" providerId="ADAL" clId="{4C3A097D-932F-43CF-A62E-3F5310908A3B}" dt="2020-08-01T11:16:46.941" v="1625"/>
          <ac:grpSpMkLst>
            <pc:docMk/>
            <pc:sldMk cId="1691969428" sldId="357"/>
            <ac:grpSpMk id="6" creationId="{C9303117-A3A9-46ED-91A4-21860E2BE316}"/>
          </ac:grpSpMkLst>
        </pc:grpChg>
        <pc:grpChg chg="add mod">
          <ac:chgData name="גד לידרור" userId="d6a2613b-2562-45d9-9052-d4c3e387aa99" providerId="ADAL" clId="{4C3A097D-932F-43CF-A62E-3F5310908A3B}" dt="2020-08-01T11:16:46.941" v="1625"/>
          <ac:grpSpMkLst>
            <pc:docMk/>
            <pc:sldMk cId="1691969428" sldId="357"/>
            <ac:grpSpMk id="7" creationId="{116F6B59-8549-4FCB-BB06-BDD38544CCE4}"/>
          </ac:grpSpMkLst>
        </pc:grpChg>
        <pc:grpChg chg="add mod">
          <ac:chgData name="גד לידרור" userId="d6a2613b-2562-45d9-9052-d4c3e387aa99" providerId="ADAL" clId="{4C3A097D-932F-43CF-A62E-3F5310908A3B}" dt="2020-08-01T11:17:22.764" v="1628" actId="1076"/>
          <ac:grpSpMkLst>
            <pc:docMk/>
            <pc:sldMk cId="1691969428" sldId="357"/>
            <ac:grpSpMk id="14" creationId="{2007DA0B-60D7-4489-967A-BA6EEA316F09}"/>
          </ac:grpSpMkLst>
        </pc:grpChg>
        <pc:grpChg chg="add mod">
          <ac:chgData name="גד לידרור" userId="d6a2613b-2562-45d9-9052-d4c3e387aa99" providerId="ADAL" clId="{4C3A097D-932F-43CF-A62E-3F5310908A3B}" dt="2020-08-01T11:25:56.015" v="1835" actId="1076"/>
          <ac:grpSpMkLst>
            <pc:docMk/>
            <pc:sldMk cId="1691969428" sldId="357"/>
            <ac:grpSpMk id="15" creationId="{C798F35F-4FEA-48C1-9359-0C707DDEC375}"/>
          </ac:grpSpMkLst>
        </pc:grpChg>
        <pc:grpChg chg="add mod">
          <ac:chgData name="גד לידרור" userId="d6a2613b-2562-45d9-9052-d4c3e387aa99" providerId="ADAL" clId="{4C3A097D-932F-43CF-A62E-3F5310908A3B}" dt="2020-08-01T11:25:51.846" v="1834" actId="1076"/>
          <ac:grpSpMkLst>
            <pc:docMk/>
            <pc:sldMk cId="1691969428" sldId="357"/>
            <ac:grpSpMk id="16" creationId="{A0F7F5CC-94C9-4ADB-8157-902209BF0A6C}"/>
          </ac:grpSpMkLst>
        </pc:grpChg>
      </pc:sldChg>
      <pc:sldChg chg="modSp add del ord">
        <pc:chgData name="גד לידרור" userId="d6a2613b-2562-45d9-9052-d4c3e387aa99" providerId="ADAL" clId="{4C3A097D-932F-43CF-A62E-3F5310908A3B}" dt="2020-08-01T13:12:19.225" v="4448" actId="2696"/>
        <pc:sldMkLst>
          <pc:docMk/>
          <pc:sldMk cId="249327276" sldId="358"/>
        </pc:sldMkLst>
        <pc:spChg chg="mod">
          <ac:chgData name="גד לידרור" userId="d6a2613b-2562-45d9-9052-d4c3e387aa99" providerId="ADAL" clId="{4C3A097D-932F-43CF-A62E-3F5310908A3B}" dt="2020-08-01T11:27:15.160" v="1950" actId="20577"/>
          <ac:spMkLst>
            <pc:docMk/>
            <pc:sldMk cId="249327276" sldId="358"/>
            <ac:spMk id="3" creationId="{51CFFCE2-ED92-4761-8E27-DBFA5959F70A}"/>
          </ac:spMkLst>
        </pc:spChg>
      </pc:sldChg>
      <pc:sldChg chg="addSp delSp modSp add modAnim">
        <pc:chgData name="גד לידרור" userId="d6a2613b-2562-45d9-9052-d4c3e387aa99" providerId="ADAL" clId="{4C3A097D-932F-43CF-A62E-3F5310908A3B}" dt="2020-08-01T12:50:23.401" v="3830"/>
        <pc:sldMkLst>
          <pc:docMk/>
          <pc:sldMk cId="825591530" sldId="359"/>
        </pc:sldMkLst>
        <pc:spChg chg="mod">
          <ac:chgData name="גד לידרור" userId="d6a2613b-2562-45d9-9052-d4c3e387aa99" providerId="ADAL" clId="{4C3A097D-932F-43CF-A62E-3F5310908A3B}" dt="2020-08-01T11:32:35.943" v="2122" actId="20577"/>
          <ac:spMkLst>
            <pc:docMk/>
            <pc:sldMk cId="825591530" sldId="359"/>
            <ac:spMk id="2" creationId="{EFA04DC4-9862-4E62-ADF6-4AD4DE6E644D}"/>
          </ac:spMkLst>
        </pc:spChg>
        <pc:spChg chg="del">
          <ac:chgData name="גד לידרור" userId="d6a2613b-2562-45d9-9052-d4c3e387aa99" providerId="ADAL" clId="{4C3A097D-932F-43CF-A62E-3F5310908A3B}" dt="2020-08-01T11:32:39.806" v="2123" actId="478"/>
          <ac:spMkLst>
            <pc:docMk/>
            <pc:sldMk cId="825591530" sldId="359"/>
            <ac:spMk id="3" creationId="{5A76835D-4C04-4707-AD66-6B67E04CEFD7}"/>
          </ac:spMkLst>
        </pc:spChg>
        <pc:spChg chg="mod">
          <ac:chgData name="גד לידרור" userId="d6a2613b-2562-45d9-9052-d4c3e387aa99" providerId="ADAL" clId="{4C3A097D-932F-43CF-A62E-3F5310908A3B}" dt="2020-08-01T11:34:55.042" v="2147" actId="20577"/>
          <ac:spMkLst>
            <pc:docMk/>
            <pc:sldMk cId="825591530" sldId="359"/>
            <ac:spMk id="4" creationId="{459A7AB9-0771-45A0-B3A0-CB62530FCB20}"/>
          </ac:spMkLst>
        </pc:spChg>
        <pc:spChg chg="add mod">
          <ac:chgData name="גד לידרור" userId="d6a2613b-2562-45d9-9052-d4c3e387aa99" providerId="ADAL" clId="{4C3A097D-932F-43CF-A62E-3F5310908A3B}" dt="2020-08-01T11:38:50.523" v="2201" actId="20577"/>
          <ac:spMkLst>
            <pc:docMk/>
            <pc:sldMk cId="825591530" sldId="359"/>
            <ac:spMk id="5" creationId="{1573FCFC-B2F1-4F52-BE9C-63A072F72EAA}"/>
          </ac:spMkLst>
        </pc:spChg>
        <pc:spChg chg="add mod">
          <ac:chgData name="גד לידרור" userId="d6a2613b-2562-45d9-9052-d4c3e387aa99" providerId="ADAL" clId="{4C3A097D-932F-43CF-A62E-3F5310908A3B}" dt="2020-08-01T11:38:57.030" v="2203" actId="14100"/>
          <ac:spMkLst>
            <pc:docMk/>
            <pc:sldMk cId="825591530" sldId="359"/>
            <ac:spMk id="6" creationId="{9F34C2DD-9D0B-45E6-A4B9-3793EA6D85FC}"/>
          </ac:spMkLst>
        </pc:spChg>
        <pc:spChg chg="add mod">
          <ac:chgData name="גד לידרור" userId="d6a2613b-2562-45d9-9052-d4c3e387aa99" providerId="ADAL" clId="{4C3A097D-932F-43CF-A62E-3F5310908A3B}" dt="2020-08-01T11:57:17.875" v="2598" actId="1076"/>
          <ac:spMkLst>
            <pc:docMk/>
            <pc:sldMk cId="825591530" sldId="359"/>
            <ac:spMk id="7" creationId="{574EAF4E-271C-40A3-8B51-4DFE64F7B118}"/>
          </ac:spMkLst>
        </pc:spChg>
        <pc:spChg chg="add mod">
          <ac:chgData name="גד לידרור" userId="d6a2613b-2562-45d9-9052-d4c3e387aa99" providerId="ADAL" clId="{4C3A097D-932F-43CF-A62E-3F5310908A3B}" dt="2020-08-01T11:38:33.508" v="2199" actId="403"/>
          <ac:spMkLst>
            <pc:docMk/>
            <pc:sldMk cId="825591530" sldId="359"/>
            <ac:spMk id="8" creationId="{0727ABA8-8EAB-4AF4-BCED-F44BF5709B5D}"/>
          </ac:spMkLst>
        </pc:spChg>
        <pc:spChg chg="add mod">
          <ac:chgData name="גד לידרור" userId="d6a2613b-2562-45d9-9052-d4c3e387aa99" providerId="ADAL" clId="{4C3A097D-932F-43CF-A62E-3F5310908A3B}" dt="2020-08-01T11:57:25.084" v="2599" actId="1076"/>
          <ac:spMkLst>
            <pc:docMk/>
            <pc:sldMk cId="825591530" sldId="359"/>
            <ac:spMk id="9" creationId="{E42D23D1-A647-4CB6-A03E-C9CC9F9EF758}"/>
          </ac:spMkLst>
        </pc:spChg>
        <pc:spChg chg="add mod">
          <ac:chgData name="גד לידרור" userId="d6a2613b-2562-45d9-9052-d4c3e387aa99" providerId="ADAL" clId="{4C3A097D-932F-43CF-A62E-3F5310908A3B}" dt="2020-08-01T11:40:07.703" v="2256" actId="14100"/>
          <ac:spMkLst>
            <pc:docMk/>
            <pc:sldMk cId="825591530" sldId="359"/>
            <ac:spMk id="10" creationId="{0DC8EE43-6E75-4A41-B98E-25FB5669BE6B}"/>
          </ac:spMkLst>
        </pc:spChg>
      </pc:sldChg>
      <pc:sldChg chg="addSp delSp modSp add delAnim modAnim">
        <pc:chgData name="גד לידרור" userId="d6a2613b-2562-45d9-9052-d4c3e387aa99" providerId="ADAL" clId="{4C3A097D-932F-43CF-A62E-3F5310908A3B}" dt="2020-08-01T12:51:21.748" v="3833" actId="1076"/>
        <pc:sldMkLst>
          <pc:docMk/>
          <pc:sldMk cId="384302557" sldId="360"/>
        </pc:sldMkLst>
        <pc:spChg chg="mod">
          <ac:chgData name="גד לידרור" userId="d6a2613b-2562-45d9-9052-d4c3e387aa99" providerId="ADAL" clId="{4C3A097D-932F-43CF-A62E-3F5310908A3B}" dt="2020-08-01T11:40:39.884" v="2264" actId="20577"/>
          <ac:spMkLst>
            <pc:docMk/>
            <pc:sldMk cId="384302557" sldId="360"/>
            <ac:spMk id="2" creationId="{EFA04DC4-9862-4E62-ADF6-4AD4DE6E644D}"/>
          </ac:spMkLst>
        </pc:spChg>
        <pc:spChg chg="mod">
          <ac:chgData name="גד לידרור" userId="d6a2613b-2562-45d9-9052-d4c3e387aa99" providerId="ADAL" clId="{4C3A097D-932F-43CF-A62E-3F5310908A3B}" dt="2020-08-01T11:43:17.472" v="2385" actId="20577"/>
          <ac:spMkLst>
            <pc:docMk/>
            <pc:sldMk cId="384302557" sldId="360"/>
            <ac:spMk id="4" creationId="{459A7AB9-0771-45A0-B3A0-CB62530FCB20}"/>
          </ac:spMkLst>
        </pc:spChg>
        <pc:spChg chg="del">
          <ac:chgData name="גד לידרור" userId="d6a2613b-2562-45d9-9052-d4c3e387aa99" providerId="ADAL" clId="{4C3A097D-932F-43CF-A62E-3F5310908A3B}" dt="2020-08-01T11:42:35.093" v="2346" actId="478"/>
          <ac:spMkLst>
            <pc:docMk/>
            <pc:sldMk cId="384302557" sldId="360"/>
            <ac:spMk id="5" creationId="{1573FCFC-B2F1-4F52-BE9C-63A072F72EAA}"/>
          </ac:spMkLst>
        </pc:spChg>
        <pc:spChg chg="del">
          <ac:chgData name="גד לידרור" userId="d6a2613b-2562-45d9-9052-d4c3e387aa99" providerId="ADAL" clId="{4C3A097D-932F-43CF-A62E-3F5310908A3B}" dt="2020-08-01T11:42:35.093" v="2346" actId="478"/>
          <ac:spMkLst>
            <pc:docMk/>
            <pc:sldMk cId="384302557" sldId="360"/>
            <ac:spMk id="6" creationId="{9F34C2DD-9D0B-45E6-A4B9-3793EA6D85FC}"/>
          </ac:spMkLst>
        </pc:spChg>
        <pc:spChg chg="del">
          <ac:chgData name="גד לידרור" userId="d6a2613b-2562-45d9-9052-d4c3e387aa99" providerId="ADAL" clId="{4C3A097D-932F-43CF-A62E-3F5310908A3B}" dt="2020-08-01T11:42:35.093" v="2346" actId="478"/>
          <ac:spMkLst>
            <pc:docMk/>
            <pc:sldMk cId="384302557" sldId="360"/>
            <ac:spMk id="7" creationId="{574EAF4E-271C-40A3-8B51-4DFE64F7B118}"/>
          </ac:spMkLst>
        </pc:spChg>
        <pc:spChg chg="del">
          <ac:chgData name="גד לידרור" userId="d6a2613b-2562-45d9-9052-d4c3e387aa99" providerId="ADAL" clId="{4C3A097D-932F-43CF-A62E-3F5310908A3B}" dt="2020-08-01T11:42:35.093" v="2346" actId="478"/>
          <ac:spMkLst>
            <pc:docMk/>
            <pc:sldMk cId="384302557" sldId="360"/>
            <ac:spMk id="8" creationId="{0727ABA8-8EAB-4AF4-BCED-F44BF5709B5D}"/>
          </ac:spMkLst>
        </pc:spChg>
        <pc:spChg chg="del">
          <ac:chgData name="גד לידרור" userId="d6a2613b-2562-45d9-9052-d4c3e387aa99" providerId="ADAL" clId="{4C3A097D-932F-43CF-A62E-3F5310908A3B}" dt="2020-08-01T11:42:35.093" v="2346" actId="478"/>
          <ac:spMkLst>
            <pc:docMk/>
            <pc:sldMk cId="384302557" sldId="360"/>
            <ac:spMk id="9" creationId="{E42D23D1-A647-4CB6-A03E-C9CC9F9EF758}"/>
          </ac:spMkLst>
        </pc:spChg>
        <pc:spChg chg="mod">
          <ac:chgData name="גד לידרור" userId="d6a2613b-2562-45d9-9052-d4c3e387aa99" providerId="ADAL" clId="{4C3A097D-932F-43CF-A62E-3F5310908A3B}" dt="2020-08-01T11:44:35.091" v="2395" actId="1076"/>
          <ac:spMkLst>
            <pc:docMk/>
            <pc:sldMk cId="384302557" sldId="360"/>
            <ac:spMk id="10" creationId="{0DC8EE43-6E75-4A41-B98E-25FB5669BE6B}"/>
          </ac:spMkLst>
        </pc:spChg>
        <pc:spChg chg="add mod">
          <ac:chgData name="גד לידרור" userId="d6a2613b-2562-45d9-9052-d4c3e387aa99" providerId="ADAL" clId="{4C3A097D-932F-43CF-A62E-3F5310908A3B}" dt="2020-08-01T12:51:21.748" v="3833" actId="1076"/>
          <ac:spMkLst>
            <pc:docMk/>
            <pc:sldMk cId="384302557" sldId="360"/>
            <ac:spMk id="11" creationId="{D41E82ED-416F-446C-93CA-4AB8B33C0737}"/>
          </ac:spMkLst>
        </pc:spChg>
        <pc:spChg chg="add mod">
          <ac:chgData name="גד לידרור" userId="d6a2613b-2562-45d9-9052-d4c3e387aa99" providerId="ADAL" clId="{4C3A097D-932F-43CF-A62E-3F5310908A3B}" dt="2020-08-01T12:51:21.748" v="3833" actId="1076"/>
          <ac:spMkLst>
            <pc:docMk/>
            <pc:sldMk cId="384302557" sldId="360"/>
            <ac:spMk id="12" creationId="{FB81A65A-7D9B-405D-86CD-FCF557984630}"/>
          </ac:spMkLst>
        </pc:spChg>
        <pc:spChg chg="add mod">
          <ac:chgData name="גד לידרור" userId="d6a2613b-2562-45d9-9052-d4c3e387aa99" providerId="ADAL" clId="{4C3A097D-932F-43CF-A62E-3F5310908A3B}" dt="2020-08-01T12:51:21.748" v="3833" actId="1076"/>
          <ac:spMkLst>
            <pc:docMk/>
            <pc:sldMk cId="384302557" sldId="360"/>
            <ac:spMk id="13" creationId="{47AFA69A-DE31-495E-9E00-A374C05D99E5}"/>
          </ac:spMkLst>
        </pc:spChg>
        <pc:spChg chg="add mod">
          <ac:chgData name="גד לידרור" userId="d6a2613b-2562-45d9-9052-d4c3e387aa99" providerId="ADAL" clId="{4C3A097D-932F-43CF-A62E-3F5310908A3B}" dt="2020-08-01T12:51:21.748" v="3833" actId="1076"/>
          <ac:spMkLst>
            <pc:docMk/>
            <pc:sldMk cId="384302557" sldId="360"/>
            <ac:spMk id="15" creationId="{1A0868AE-8E29-40D7-884B-330478C161BD}"/>
          </ac:spMkLst>
        </pc:spChg>
        <pc:spChg chg="add mod">
          <ac:chgData name="גד לידרור" userId="d6a2613b-2562-45d9-9052-d4c3e387aa99" providerId="ADAL" clId="{4C3A097D-932F-43CF-A62E-3F5310908A3B}" dt="2020-08-01T12:51:21.748" v="3833" actId="1076"/>
          <ac:spMkLst>
            <pc:docMk/>
            <pc:sldMk cId="384302557" sldId="360"/>
            <ac:spMk id="16" creationId="{5F692070-2E2E-4B53-90FC-D96B764AD4E1}"/>
          </ac:spMkLst>
        </pc:spChg>
        <pc:spChg chg="add mod">
          <ac:chgData name="גד לידרור" userId="d6a2613b-2562-45d9-9052-d4c3e387aa99" providerId="ADAL" clId="{4C3A097D-932F-43CF-A62E-3F5310908A3B}" dt="2020-08-01T12:51:21.748" v="3833" actId="1076"/>
          <ac:spMkLst>
            <pc:docMk/>
            <pc:sldMk cId="384302557" sldId="360"/>
            <ac:spMk id="18" creationId="{37C84F12-FCC9-4A8B-8EB9-2C3D49AEB996}"/>
          </ac:spMkLst>
        </pc:spChg>
        <pc:spChg chg="add mod">
          <ac:chgData name="גד לידרור" userId="d6a2613b-2562-45d9-9052-d4c3e387aa99" providerId="ADAL" clId="{4C3A097D-932F-43CF-A62E-3F5310908A3B}" dt="2020-08-01T12:51:21.748" v="3833" actId="1076"/>
          <ac:spMkLst>
            <pc:docMk/>
            <pc:sldMk cId="384302557" sldId="360"/>
            <ac:spMk id="19" creationId="{16016AF3-5A65-4FA6-8BCF-62606E91B185}"/>
          </ac:spMkLst>
        </pc:spChg>
        <pc:spChg chg="add mod">
          <ac:chgData name="גד לידרור" userId="d6a2613b-2562-45d9-9052-d4c3e387aa99" providerId="ADAL" clId="{4C3A097D-932F-43CF-A62E-3F5310908A3B}" dt="2020-08-01T12:51:21.748" v="3833" actId="1076"/>
          <ac:spMkLst>
            <pc:docMk/>
            <pc:sldMk cId="384302557" sldId="360"/>
            <ac:spMk id="20" creationId="{A13EBE55-56DB-46E0-B5DC-4F24F327C4B4}"/>
          </ac:spMkLst>
        </pc:spChg>
        <pc:spChg chg="add mod">
          <ac:chgData name="גד לידרור" userId="d6a2613b-2562-45d9-9052-d4c3e387aa99" providerId="ADAL" clId="{4C3A097D-932F-43CF-A62E-3F5310908A3B}" dt="2020-08-01T12:51:21.748" v="3833" actId="1076"/>
          <ac:spMkLst>
            <pc:docMk/>
            <pc:sldMk cId="384302557" sldId="360"/>
            <ac:spMk id="22" creationId="{8BC03A52-9583-472D-AC09-AF2380FF0EE4}"/>
          </ac:spMkLst>
        </pc:spChg>
        <pc:spChg chg="add mod">
          <ac:chgData name="גד לידרור" userId="d6a2613b-2562-45d9-9052-d4c3e387aa99" providerId="ADAL" clId="{4C3A097D-932F-43CF-A62E-3F5310908A3B}" dt="2020-08-01T12:51:21.748" v="3833" actId="1076"/>
          <ac:spMkLst>
            <pc:docMk/>
            <pc:sldMk cId="384302557" sldId="360"/>
            <ac:spMk id="23" creationId="{1E1E96AD-FC2E-4300-9CEB-EA21A6A77624}"/>
          </ac:spMkLst>
        </pc:spChg>
        <pc:spChg chg="add mod">
          <ac:chgData name="גד לידרור" userId="d6a2613b-2562-45d9-9052-d4c3e387aa99" providerId="ADAL" clId="{4C3A097D-932F-43CF-A62E-3F5310908A3B}" dt="2020-08-01T12:51:21.748" v="3833" actId="1076"/>
          <ac:spMkLst>
            <pc:docMk/>
            <pc:sldMk cId="384302557" sldId="360"/>
            <ac:spMk id="25" creationId="{8CD1A81F-5F63-48E9-AAAD-886BE1751838}"/>
          </ac:spMkLst>
        </pc:spChg>
        <pc:spChg chg="add mod">
          <ac:chgData name="גד לידרור" userId="d6a2613b-2562-45d9-9052-d4c3e387aa99" providerId="ADAL" clId="{4C3A097D-932F-43CF-A62E-3F5310908A3B}" dt="2020-08-01T12:51:21.748" v="3833" actId="1076"/>
          <ac:spMkLst>
            <pc:docMk/>
            <pc:sldMk cId="384302557" sldId="360"/>
            <ac:spMk id="26" creationId="{232AAEC0-31F0-418C-B96D-651D5ED334E7}"/>
          </ac:spMkLst>
        </pc:spChg>
        <pc:spChg chg="add mod">
          <ac:chgData name="גד לידרור" userId="d6a2613b-2562-45d9-9052-d4c3e387aa99" providerId="ADAL" clId="{4C3A097D-932F-43CF-A62E-3F5310908A3B}" dt="2020-08-01T12:51:21.748" v="3833" actId="1076"/>
          <ac:spMkLst>
            <pc:docMk/>
            <pc:sldMk cId="384302557" sldId="360"/>
            <ac:spMk id="27" creationId="{826DEEF7-157F-4103-ADA9-E264BFBA72B5}"/>
          </ac:spMkLst>
        </pc:spChg>
        <pc:spChg chg="add mod">
          <ac:chgData name="גד לידרור" userId="d6a2613b-2562-45d9-9052-d4c3e387aa99" providerId="ADAL" clId="{4C3A097D-932F-43CF-A62E-3F5310908A3B}" dt="2020-08-01T12:51:21.748" v="3833" actId="1076"/>
          <ac:spMkLst>
            <pc:docMk/>
            <pc:sldMk cId="384302557" sldId="360"/>
            <ac:spMk id="29" creationId="{8125CB58-50FC-45B7-8E69-AC2229BF9051}"/>
          </ac:spMkLst>
        </pc:spChg>
        <pc:spChg chg="add mod">
          <ac:chgData name="גד לידרור" userId="d6a2613b-2562-45d9-9052-d4c3e387aa99" providerId="ADAL" clId="{4C3A097D-932F-43CF-A62E-3F5310908A3B}" dt="2020-08-01T12:51:21.748" v="3833" actId="1076"/>
          <ac:spMkLst>
            <pc:docMk/>
            <pc:sldMk cId="384302557" sldId="360"/>
            <ac:spMk id="30" creationId="{36D9F6BA-F512-46DB-BC2C-C146DB10FDF7}"/>
          </ac:spMkLst>
        </pc:spChg>
        <pc:spChg chg="add mod">
          <ac:chgData name="גד לידרור" userId="d6a2613b-2562-45d9-9052-d4c3e387aa99" providerId="ADAL" clId="{4C3A097D-932F-43CF-A62E-3F5310908A3B}" dt="2020-08-01T12:51:21.748" v="3833" actId="1076"/>
          <ac:spMkLst>
            <pc:docMk/>
            <pc:sldMk cId="384302557" sldId="360"/>
            <ac:spMk id="31" creationId="{C64234C3-30D8-4E2A-962E-4915C6B4A69E}"/>
          </ac:spMkLst>
        </pc:spChg>
        <pc:spChg chg="add mod">
          <ac:chgData name="גד לידרור" userId="d6a2613b-2562-45d9-9052-d4c3e387aa99" providerId="ADAL" clId="{4C3A097D-932F-43CF-A62E-3F5310908A3B}" dt="2020-08-01T12:51:21.748" v="3833" actId="1076"/>
          <ac:spMkLst>
            <pc:docMk/>
            <pc:sldMk cId="384302557" sldId="360"/>
            <ac:spMk id="33" creationId="{2E863F01-8122-4913-93A2-224A87238D58}"/>
          </ac:spMkLst>
        </pc:spChg>
        <pc:spChg chg="add mod">
          <ac:chgData name="גד לידרור" userId="d6a2613b-2562-45d9-9052-d4c3e387aa99" providerId="ADAL" clId="{4C3A097D-932F-43CF-A62E-3F5310908A3B}" dt="2020-08-01T12:51:21.748" v="3833" actId="1076"/>
          <ac:spMkLst>
            <pc:docMk/>
            <pc:sldMk cId="384302557" sldId="360"/>
            <ac:spMk id="35" creationId="{91098A49-43F9-457A-8EFE-89F2E3F27050}"/>
          </ac:spMkLst>
        </pc:spChg>
        <pc:cxnChg chg="add mod">
          <ac:chgData name="גד לידרור" userId="d6a2613b-2562-45d9-9052-d4c3e387aa99" providerId="ADAL" clId="{4C3A097D-932F-43CF-A62E-3F5310908A3B}" dt="2020-08-01T12:51:21.748" v="3833" actId="1076"/>
          <ac:cxnSpMkLst>
            <pc:docMk/>
            <pc:sldMk cId="384302557" sldId="360"/>
            <ac:cxnSpMk id="14" creationId="{EC6E631E-0704-40B9-A67B-218B22F03E19}"/>
          </ac:cxnSpMkLst>
        </pc:cxnChg>
        <pc:cxnChg chg="add mod">
          <ac:chgData name="גד לידרור" userId="d6a2613b-2562-45d9-9052-d4c3e387aa99" providerId="ADAL" clId="{4C3A097D-932F-43CF-A62E-3F5310908A3B}" dt="2020-08-01T12:51:21.748" v="3833" actId="1076"/>
          <ac:cxnSpMkLst>
            <pc:docMk/>
            <pc:sldMk cId="384302557" sldId="360"/>
            <ac:cxnSpMk id="17" creationId="{F59927F8-07E6-43B4-B598-F74D3A85BC49}"/>
          </ac:cxnSpMkLst>
        </pc:cxnChg>
        <pc:cxnChg chg="add mod">
          <ac:chgData name="גד לידרור" userId="d6a2613b-2562-45d9-9052-d4c3e387aa99" providerId="ADAL" clId="{4C3A097D-932F-43CF-A62E-3F5310908A3B}" dt="2020-08-01T12:51:21.748" v="3833" actId="1076"/>
          <ac:cxnSpMkLst>
            <pc:docMk/>
            <pc:sldMk cId="384302557" sldId="360"/>
            <ac:cxnSpMk id="21" creationId="{96FE7C81-1A37-460C-9448-6025F6BFCD22}"/>
          </ac:cxnSpMkLst>
        </pc:cxnChg>
        <pc:cxnChg chg="add mod">
          <ac:chgData name="גד לידרור" userId="d6a2613b-2562-45d9-9052-d4c3e387aa99" providerId="ADAL" clId="{4C3A097D-932F-43CF-A62E-3F5310908A3B}" dt="2020-08-01T12:51:21.748" v="3833" actId="1076"/>
          <ac:cxnSpMkLst>
            <pc:docMk/>
            <pc:sldMk cId="384302557" sldId="360"/>
            <ac:cxnSpMk id="24" creationId="{67C5CB90-1F54-4300-88ED-96B49FAE2D43}"/>
          </ac:cxnSpMkLst>
        </pc:cxnChg>
        <pc:cxnChg chg="add mod">
          <ac:chgData name="גד לידרור" userId="d6a2613b-2562-45d9-9052-d4c3e387aa99" providerId="ADAL" clId="{4C3A097D-932F-43CF-A62E-3F5310908A3B}" dt="2020-08-01T12:51:21.748" v="3833" actId="1076"/>
          <ac:cxnSpMkLst>
            <pc:docMk/>
            <pc:sldMk cId="384302557" sldId="360"/>
            <ac:cxnSpMk id="28" creationId="{0C9964C2-1784-4E52-90B4-6F86E2801766}"/>
          </ac:cxnSpMkLst>
        </pc:cxnChg>
        <pc:cxnChg chg="add mod">
          <ac:chgData name="גד לידרור" userId="d6a2613b-2562-45d9-9052-d4c3e387aa99" providerId="ADAL" clId="{4C3A097D-932F-43CF-A62E-3F5310908A3B}" dt="2020-08-01T12:51:21.748" v="3833" actId="1076"/>
          <ac:cxnSpMkLst>
            <pc:docMk/>
            <pc:sldMk cId="384302557" sldId="360"/>
            <ac:cxnSpMk id="32" creationId="{E687E942-AB59-482D-932E-FC6C56382CEB}"/>
          </ac:cxnSpMkLst>
        </pc:cxnChg>
        <pc:cxnChg chg="add mod">
          <ac:chgData name="גד לידרור" userId="d6a2613b-2562-45d9-9052-d4c3e387aa99" providerId="ADAL" clId="{4C3A097D-932F-43CF-A62E-3F5310908A3B}" dt="2020-08-01T12:51:21.748" v="3833" actId="1076"/>
          <ac:cxnSpMkLst>
            <pc:docMk/>
            <pc:sldMk cId="384302557" sldId="360"/>
            <ac:cxnSpMk id="34" creationId="{09D4034E-B8C9-4451-A725-8F250A84B69A}"/>
          </ac:cxnSpMkLst>
        </pc:cxnChg>
      </pc:sldChg>
      <pc:sldChg chg="addSp delSp modSp add delAnim modAnim">
        <pc:chgData name="גד לידרור" userId="d6a2613b-2562-45d9-9052-d4c3e387aa99" providerId="ADAL" clId="{4C3A097D-932F-43CF-A62E-3F5310908A3B}" dt="2020-08-01T12:52:28.810" v="3840"/>
        <pc:sldMkLst>
          <pc:docMk/>
          <pc:sldMk cId="2189284417" sldId="361"/>
        </pc:sldMkLst>
        <pc:spChg chg="mod">
          <ac:chgData name="גד לידרור" userId="d6a2613b-2562-45d9-9052-d4c3e387aa99" providerId="ADAL" clId="{4C3A097D-932F-43CF-A62E-3F5310908A3B}" dt="2020-08-01T11:45:19.462" v="2404" actId="1076"/>
          <ac:spMkLst>
            <pc:docMk/>
            <pc:sldMk cId="2189284417" sldId="361"/>
            <ac:spMk id="2" creationId="{EFA04DC4-9862-4E62-ADF6-4AD4DE6E644D}"/>
          </ac:spMkLst>
        </pc:spChg>
        <pc:spChg chg="add mod">
          <ac:chgData name="גד לידרור" userId="d6a2613b-2562-45d9-9052-d4c3e387aa99" providerId="ADAL" clId="{4C3A097D-932F-43CF-A62E-3F5310908A3B}" dt="2020-08-01T12:03:05.911" v="2742" actId="1582"/>
          <ac:spMkLst>
            <pc:docMk/>
            <pc:sldMk cId="2189284417" sldId="361"/>
            <ac:spMk id="3" creationId="{CE6F7704-5987-478F-99D2-3D012A638A57}"/>
          </ac:spMkLst>
        </pc:spChg>
        <pc:spChg chg="mod">
          <ac:chgData name="גד לידרור" userId="d6a2613b-2562-45d9-9052-d4c3e387aa99" providerId="ADAL" clId="{4C3A097D-932F-43CF-A62E-3F5310908A3B}" dt="2020-08-01T12:52:00.733" v="3836" actId="1076"/>
          <ac:spMkLst>
            <pc:docMk/>
            <pc:sldMk cId="2189284417" sldId="361"/>
            <ac:spMk id="4" creationId="{459A7AB9-0771-45A0-B3A0-CB62530FCB20}"/>
          </ac:spMkLst>
        </pc:spChg>
        <pc:spChg chg="mod">
          <ac:chgData name="גד לידרור" userId="d6a2613b-2562-45d9-9052-d4c3e387aa99" providerId="ADAL" clId="{4C3A097D-932F-43CF-A62E-3F5310908A3B}" dt="2020-08-01T11:46:40.465" v="2529" actId="20577"/>
          <ac:spMkLst>
            <pc:docMk/>
            <pc:sldMk cId="2189284417" sldId="361"/>
            <ac:spMk id="10" creationId="{0DC8EE43-6E75-4A41-B98E-25FB5669BE6B}"/>
          </ac:spMkLst>
        </pc:spChg>
        <pc:spChg chg="del">
          <ac:chgData name="גד לידרור" userId="d6a2613b-2562-45d9-9052-d4c3e387aa99" providerId="ADAL" clId="{4C3A097D-932F-43CF-A62E-3F5310908A3B}" dt="2020-08-01T11:46:33.022" v="2521" actId="478"/>
          <ac:spMkLst>
            <pc:docMk/>
            <pc:sldMk cId="2189284417" sldId="361"/>
            <ac:spMk id="11" creationId="{D41E82ED-416F-446C-93CA-4AB8B33C0737}"/>
          </ac:spMkLst>
        </pc:spChg>
        <pc:spChg chg="del">
          <ac:chgData name="גד לידרור" userId="d6a2613b-2562-45d9-9052-d4c3e387aa99" providerId="ADAL" clId="{4C3A097D-932F-43CF-A62E-3F5310908A3B}" dt="2020-08-01T11:46:33.022" v="2521" actId="478"/>
          <ac:spMkLst>
            <pc:docMk/>
            <pc:sldMk cId="2189284417" sldId="361"/>
            <ac:spMk id="12" creationId="{FB81A65A-7D9B-405D-86CD-FCF557984630}"/>
          </ac:spMkLst>
        </pc:spChg>
        <pc:spChg chg="del">
          <ac:chgData name="גד לידרור" userId="d6a2613b-2562-45d9-9052-d4c3e387aa99" providerId="ADAL" clId="{4C3A097D-932F-43CF-A62E-3F5310908A3B}" dt="2020-08-01T11:46:33.022" v="2521" actId="478"/>
          <ac:spMkLst>
            <pc:docMk/>
            <pc:sldMk cId="2189284417" sldId="361"/>
            <ac:spMk id="13" creationId="{47AFA69A-DE31-495E-9E00-A374C05D99E5}"/>
          </ac:spMkLst>
        </pc:spChg>
        <pc:spChg chg="del">
          <ac:chgData name="גד לידרור" userId="d6a2613b-2562-45d9-9052-d4c3e387aa99" providerId="ADAL" clId="{4C3A097D-932F-43CF-A62E-3F5310908A3B}" dt="2020-08-01T11:46:33.022" v="2521" actId="478"/>
          <ac:spMkLst>
            <pc:docMk/>
            <pc:sldMk cId="2189284417" sldId="361"/>
            <ac:spMk id="15" creationId="{1A0868AE-8E29-40D7-884B-330478C161BD}"/>
          </ac:spMkLst>
        </pc:spChg>
        <pc:spChg chg="del">
          <ac:chgData name="גד לידרור" userId="d6a2613b-2562-45d9-9052-d4c3e387aa99" providerId="ADAL" clId="{4C3A097D-932F-43CF-A62E-3F5310908A3B}" dt="2020-08-01T11:46:33.022" v="2521" actId="478"/>
          <ac:spMkLst>
            <pc:docMk/>
            <pc:sldMk cId="2189284417" sldId="361"/>
            <ac:spMk id="16" creationId="{5F692070-2E2E-4B53-90FC-D96B764AD4E1}"/>
          </ac:spMkLst>
        </pc:spChg>
        <pc:spChg chg="del">
          <ac:chgData name="גד לידרור" userId="d6a2613b-2562-45d9-9052-d4c3e387aa99" providerId="ADAL" clId="{4C3A097D-932F-43CF-A62E-3F5310908A3B}" dt="2020-08-01T11:46:33.022" v="2521" actId="478"/>
          <ac:spMkLst>
            <pc:docMk/>
            <pc:sldMk cId="2189284417" sldId="361"/>
            <ac:spMk id="18" creationId="{37C84F12-FCC9-4A8B-8EB9-2C3D49AEB996}"/>
          </ac:spMkLst>
        </pc:spChg>
        <pc:spChg chg="del">
          <ac:chgData name="גד לידרור" userId="d6a2613b-2562-45d9-9052-d4c3e387aa99" providerId="ADAL" clId="{4C3A097D-932F-43CF-A62E-3F5310908A3B}" dt="2020-08-01T11:46:33.022" v="2521" actId="478"/>
          <ac:spMkLst>
            <pc:docMk/>
            <pc:sldMk cId="2189284417" sldId="361"/>
            <ac:spMk id="19" creationId="{16016AF3-5A65-4FA6-8BCF-62606E91B185}"/>
          </ac:spMkLst>
        </pc:spChg>
        <pc:spChg chg="del">
          <ac:chgData name="גד לידרור" userId="d6a2613b-2562-45d9-9052-d4c3e387aa99" providerId="ADAL" clId="{4C3A097D-932F-43CF-A62E-3F5310908A3B}" dt="2020-08-01T11:46:33.022" v="2521" actId="478"/>
          <ac:spMkLst>
            <pc:docMk/>
            <pc:sldMk cId="2189284417" sldId="361"/>
            <ac:spMk id="20" creationId="{A13EBE55-56DB-46E0-B5DC-4F24F327C4B4}"/>
          </ac:spMkLst>
        </pc:spChg>
        <pc:spChg chg="del">
          <ac:chgData name="גד לידרור" userId="d6a2613b-2562-45d9-9052-d4c3e387aa99" providerId="ADAL" clId="{4C3A097D-932F-43CF-A62E-3F5310908A3B}" dt="2020-08-01T11:46:33.022" v="2521" actId="478"/>
          <ac:spMkLst>
            <pc:docMk/>
            <pc:sldMk cId="2189284417" sldId="361"/>
            <ac:spMk id="22" creationId="{8BC03A52-9583-472D-AC09-AF2380FF0EE4}"/>
          </ac:spMkLst>
        </pc:spChg>
        <pc:spChg chg="del">
          <ac:chgData name="גד לידרור" userId="d6a2613b-2562-45d9-9052-d4c3e387aa99" providerId="ADAL" clId="{4C3A097D-932F-43CF-A62E-3F5310908A3B}" dt="2020-08-01T11:46:33.022" v="2521" actId="478"/>
          <ac:spMkLst>
            <pc:docMk/>
            <pc:sldMk cId="2189284417" sldId="361"/>
            <ac:spMk id="23" creationId="{1E1E96AD-FC2E-4300-9CEB-EA21A6A77624}"/>
          </ac:spMkLst>
        </pc:spChg>
        <pc:spChg chg="del">
          <ac:chgData name="גד לידרור" userId="d6a2613b-2562-45d9-9052-d4c3e387aa99" providerId="ADAL" clId="{4C3A097D-932F-43CF-A62E-3F5310908A3B}" dt="2020-08-01T11:46:33.022" v="2521" actId="478"/>
          <ac:spMkLst>
            <pc:docMk/>
            <pc:sldMk cId="2189284417" sldId="361"/>
            <ac:spMk id="25" creationId="{8CD1A81F-5F63-48E9-AAAD-886BE1751838}"/>
          </ac:spMkLst>
        </pc:spChg>
        <pc:spChg chg="del">
          <ac:chgData name="גד לידרור" userId="d6a2613b-2562-45d9-9052-d4c3e387aa99" providerId="ADAL" clId="{4C3A097D-932F-43CF-A62E-3F5310908A3B}" dt="2020-08-01T11:46:33.022" v="2521" actId="478"/>
          <ac:spMkLst>
            <pc:docMk/>
            <pc:sldMk cId="2189284417" sldId="361"/>
            <ac:spMk id="26" creationId="{232AAEC0-31F0-418C-B96D-651D5ED334E7}"/>
          </ac:spMkLst>
        </pc:spChg>
        <pc:spChg chg="del">
          <ac:chgData name="גד לידרור" userId="d6a2613b-2562-45d9-9052-d4c3e387aa99" providerId="ADAL" clId="{4C3A097D-932F-43CF-A62E-3F5310908A3B}" dt="2020-08-01T11:46:33.022" v="2521" actId="478"/>
          <ac:spMkLst>
            <pc:docMk/>
            <pc:sldMk cId="2189284417" sldId="361"/>
            <ac:spMk id="27" creationId="{826DEEF7-157F-4103-ADA9-E264BFBA72B5}"/>
          </ac:spMkLst>
        </pc:spChg>
        <pc:spChg chg="del">
          <ac:chgData name="גד לידרור" userId="d6a2613b-2562-45d9-9052-d4c3e387aa99" providerId="ADAL" clId="{4C3A097D-932F-43CF-A62E-3F5310908A3B}" dt="2020-08-01T11:46:33.022" v="2521" actId="478"/>
          <ac:spMkLst>
            <pc:docMk/>
            <pc:sldMk cId="2189284417" sldId="361"/>
            <ac:spMk id="29" creationId="{8125CB58-50FC-45B7-8E69-AC2229BF9051}"/>
          </ac:spMkLst>
        </pc:spChg>
        <pc:spChg chg="del">
          <ac:chgData name="גד לידרור" userId="d6a2613b-2562-45d9-9052-d4c3e387aa99" providerId="ADAL" clId="{4C3A097D-932F-43CF-A62E-3F5310908A3B}" dt="2020-08-01T11:46:33.022" v="2521" actId="478"/>
          <ac:spMkLst>
            <pc:docMk/>
            <pc:sldMk cId="2189284417" sldId="361"/>
            <ac:spMk id="30" creationId="{36D9F6BA-F512-46DB-BC2C-C146DB10FDF7}"/>
          </ac:spMkLst>
        </pc:spChg>
        <pc:spChg chg="del">
          <ac:chgData name="גד לידרור" userId="d6a2613b-2562-45d9-9052-d4c3e387aa99" providerId="ADAL" clId="{4C3A097D-932F-43CF-A62E-3F5310908A3B}" dt="2020-08-01T11:46:33.022" v="2521" actId="478"/>
          <ac:spMkLst>
            <pc:docMk/>
            <pc:sldMk cId="2189284417" sldId="361"/>
            <ac:spMk id="31" creationId="{C64234C3-30D8-4E2A-962E-4915C6B4A69E}"/>
          </ac:spMkLst>
        </pc:spChg>
        <pc:spChg chg="del">
          <ac:chgData name="גד לידרור" userId="d6a2613b-2562-45d9-9052-d4c3e387aa99" providerId="ADAL" clId="{4C3A097D-932F-43CF-A62E-3F5310908A3B}" dt="2020-08-01T11:46:33.022" v="2521" actId="478"/>
          <ac:spMkLst>
            <pc:docMk/>
            <pc:sldMk cId="2189284417" sldId="361"/>
            <ac:spMk id="33" creationId="{2E863F01-8122-4913-93A2-224A87238D58}"/>
          </ac:spMkLst>
        </pc:spChg>
        <pc:spChg chg="del">
          <ac:chgData name="גד לידרור" userId="d6a2613b-2562-45d9-9052-d4c3e387aa99" providerId="ADAL" clId="{4C3A097D-932F-43CF-A62E-3F5310908A3B}" dt="2020-08-01T11:46:33.022" v="2521" actId="478"/>
          <ac:spMkLst>
            <pc:docMk/>
            <pc:sldMk cId="2189284417" sldId="361"/>
            <ac:spMk id="35" creationId="{91098A49-43F9-457A-8EFE-89F2E3F27050}"/>
          </ac:spMkLst>
        </pc:spChg>
        <pc:spChg chg="add mod">
          <ac:chgData name="גד לידרור" userId="d6a2613b-2562-45d9-9052-d4c3e387aa99" providerId="ADAL" clId="{4C3A097D-932F-43CF-A62E-3F5310908A3B}" dt="2020-08-01T12:00:13.175" v="2713" actId="120"/>
          <ac:spMkLst>
            <pc:docMk/>
            <pc:sldMk cId="2189284417" sldId="361"/>
            <ac:spMk id="36" creationId="{11407B6F-99AC-438F-9452-3403004B5156}"/>
          </ac:spMkLst>
        </pc:spChg>
        <pc:spChg chg="add mod">
          <ac:chgData name="גד לידרור" userId="d6a2613b-2562-45d9-9052-d4c3e387aa99" providerId="ADAL" clId="{4C3A097D-932F-43CF-A62E-3F5310908A3B}" dt="2020-08-01T12:02:39.969" v="2738" actId="1076"/>
          <ac:spMkLst>
            <pc:docMk/>
            <pc:sldMk cId="2189284417" sldId="361"/>
            <ac:spMk id="37" creationId="{85BC52A5-8245-4E24-B38C-341F1960B896}"/>
          </ac:spMkLst>
        </pc:spChg>
        <pc:spChg chg="add mod">
          <ac:chgData name="גד לידרור" userId="d6a2613b-2562-45d9-9052-d4c3e387aa99" providerId="ADAL" clId="{4C3A097D-932F-43CF-A62E-3F5310908A3B}" dt="2020-08-01T12:00:39.111" v="2717" actId="20577"/>
          <ac:spMkLst>
            <pc:docMk/>
            <pc:sldMk cId="2189284417" sldId="361"/>
            <ac:spMk id="38" creationId="{F1BF4CA7-A7D9-4619-8C22-B224317FC49D}"/>
          </ac:spMkLst>
        </pc:spChg>
        <pc:spChg chg="add mod">
          <ac:chgData name="גד לידרור" userId="d6a2613b-2562-45d9-9052-d4c3e387aa99" providerId="ADAL" clId="{4C3A097D-932F-43CF-A62E-3F5310908A3B}" dt="2020-08-01T12:04:13.670" v="2791" actId="20577"/>
          <ac:spMkLst>
            <pc:docMk/>
            <pc:sldMk cId="2189284417" sldId="361"/>
            <ac:spMk id="39" creationId="{C1FECBDD-4A83-40B8-8852-F4C7D337689E}"/>
          </ac:spMkLst>
        </pc:spChg>
        <pc:cxnChg chg="del">
          <ac:chgData name="גד לידרור" userId="d6a2613b-2562-45d9-9052-d4c3e387aa99" providerId="ADAL" clId="{4C3A097D-932F-43CF-A62E-3F5310908A3B}" dt="2020-08-01T11:46:33.022" v="2521" actId="478"/>
          <ac:cxnSpMkLst>
            <pc:docMk/>
            <pc:sldMk cId="2189284417" sldId="361"/>
            <ac:cxnSpMk id="14" creationId="{EC6E631E-0704-40B9-A67B-218B22F03E19}"/>
          </ac:cxnSpMkLst>
        </pc:cxnChg>
        <pc:cxnChg chg="del">
          <ac:chgData name="גד לידרור" userId="d6a2613b-2562-45d9-9052-d4c3e387aa99" providerId="ADAL" clId="{4C3A097D-932F-43CF-A62E-3F5310908A3B}" dt="2020-08-01T11:46:33.022" v="2521" actId="478"/>
          <ac:cxnSpMkLst>
            <pc:docMk/>
            <pc:sldMk cId="2189284417" sldId="361"/>
            <ac:cxnSpMk id="17" creationId="{F59927F8-07E6-43B4-B598-F74D3A85BC49}"/>
          </ac:cxnSpMkLst>
        </pc:cxnChg>
        <pc:cxnChg chg="del">
          <ac:chgData name="גד לידרור" userId="d6a2613b-2562-45d9-9052-d4c3e387aa99" providerId="ADAL" clId="{4C3A097D-932F-43CF-A62E-3F5310908A3B}" dt="2020-08-01T11:46:33.022" v="2521" actId="478"/>
          <ac:cxnSpMkLst>
            <pc:docMk/>
            <pc:sldMk cId="2189284417" sldId="361"/>
            <ac:cxnSpMk id="21" creationId="{96FE7C81-1A37-460C-9448-6025F6BFCD22}"/>
          </ac:cxnSpMkLst>
        </pc:cxnChg>
        <pc:cxnChg chg="del">
          <ac:chgData name="גד לידרור" userId="d6a2613b-2562-45d9-9052-d4c3e387aa99" providerId="ADAL" clId="{4C3A097D-932F-43CF-A62E-3F5310908A3B}" dt="2020-08-01T11:46:33.022" v="2521" actId="478"/>
          <ac:cxnSpMkLst>
            <pc:docMk/>
            <pc:sldMk cId="2189284417" sldId="361"/>
            <ac:cxnSpMk id="24" creationId="{67C5CB90-1F54-4300-88ED-96B49FAE2D43}"/>
          </ac:cxnSpMkLst>
        </pc:cxnChg>
        <pc:cxnChg chg="del">
          <ac:chgData name="גד לידרור" userId="d6a2613b-2562-45d9-9052-d4c3e387aa99" providerId="ADAL" clId="{4C3A097D-932F-43CF-A62E-3F5310908A3B}" dt="2020-08-01T11:46:33.022" v="2521" actId="478"/>
          <ac:cxnSpMkLst>
            <pc:docMk/>
            <pc:sldMk cId="2189284417" sldId="361"/>
            <ac:cxnSpMk id="28" creationId="{0C9964C2-1784-4E52-90B4-6F86E2801766}"/>
          </ac:cxnSpMkLst>
        </pc:cxnChg>
        <pc:cxnChg chg="del">
          <ac:chgData name="גד לידרור" userId="d6a2613b-2562-45d9-9052-d4c3e387aa99" providerId="ADAL" clId="{4C3A097D-932F-43CF-A62E-3F5310908A3B}" dt="2020-08-01T11:46:33.022" v="2521" actId="478"/>
          <ac:cxnSpMkLst>
            <pc:docMk/>
            <pc:sldMk cId="2189284417" sldId="361"/>
            <ac:cxnSpMk id="32" creationId="{E687E942-AB59-482D-932E-FC6C56382CEB}"/>
          </ac:cxnSpMkLst>
        </pc:cxnChg>
        <pc:cxnChg chg="del">
          <ac:chgData name="גד לידרור" userId="d6a2613b-2562-45d9-9052-d4c3e387aa99" providerId="ADAL" clId="{4C3A097D-932F-43CF-A62E-3F5310908A3B}" dt="2020-08-01T11:46:33.022" v="2521" actId="478"/>
          <ac:cxnSpMkLst>
            <pc:docMk/>
            <pc:sldMk cId="2189284417" sldId="361"/>
            <ac:cxnSpMk id="34" creationId="{09D4034E-B8C9-4451-A725-8F250A84B69A}"/>
          </ac:cxnSpMkLst>
        </pc:cxnChg>
      </pc:sldChg>
      <pc:sldChg chg="addSp delSp modSp add modAnim">
        <pc:chgData name="גד לידרור" userId="d6a2613b-2562-45d9-9052-d4c3e387aa99" providerId="ADAL" clId="{4C3A097D-932F-43CF-A62E-3F5310908A3B}" dt="2020-08-01T12:53:23.848" v="3843"/>
        <pc:sldMkLst>
          <pc:docMk/>
          <pc:sldMk cId="2228786710" sldId="362"/>
        </pc:sldMkLst>
        <pc:spChg chg="mod">
          <ac:chgData name="גד לידרור" userId="d6a2613b-2562-45d9-9052-d4c3e387aa99" providerId="ADAL" clId="{4C3A097D-932F-43CF-A62E-3F5310908A3B}" dt="2020-08-01T11:47:14.689" v="2535" actId="20577"/>
          <ac:spMkLst>
            <pc:docMk/>
            <pc:sldMk cId="2228786710" sldId="362"/>
            <ac:spMk id="2" creationId="{EFA04DC4-9862-4E62-ADF6-4AD4DE6E644D}"/>
          </ac:spMkLst>
        </pc:spChg>
        <pc:spChg chg="add del mod">
          <ac:chgData name="גד לידרור" userId="d6a2613b-2562-45d9-9052-d4c3e387aa99" providerId="ADAL" clId="{4C3A097D-932F-43CF-A62E-3F5310908A3B}" dt="2020-08-01T12:07:24.648" v="2824"/>
          <ac:spMkLst>
            <pc:docMk/>
            <pc:sldMk cId="2228786710" sldId="362"/>
            <ac:spMk id="3" creationId="{8C399A92-E0B5-41BC-B250-9F595DE227A0}"/>
          </ac:spMkLst>
        </pc:spChg>
        <pc:spChg chg="mod">
          <ac:chgData name="גד לידרור" userId="d6a2613b-2562-45d9-9052-d4c3e387aa99" providerId="ADAL" clId="{4C3A097D-932F-43CF-A62E-3F5310908A3B}" dt="2020-08-01T12:09:13.119" v="2843" actId="14100"/>
          <ac:spMkLst>
            <pc:docMk/>
            <pc:sldMk cId="2228786710" sldId="362"/>
            <ac:spMk id="4" creationId="{459A7AB9-0771-45A0-B3A0-CB62530FCB20}"/>
          </ac:spMkLst>
        </pc:spChg>
        <pc:spChg chg="add mod">
          <ac:chgData name="גד לידרור" userId="d6a2613b-2562-45d9-9052-d4c3e387aa99" providerId="ADAL" clId="{4C3A097D-932F-43CF-A62E-3F5310908A3B}" dt="2020-08-01T12:06:31.295" v="2811" actId="20577"/>
          <ac:spMkLst>
            <pc:docMk/>
            <pc:sldMk cId="2228786710" sldId="362"/>
            <ac:spMk id="5" creationId="{8B2234E6-7844-4210-B349-57B469AC7364}"/>
          </ac:spMkLst>
        </pc:spChg>
        <pc:spChg chg="add mod">
          <ac:chgData name="גד לידרור" userId="d6a2613b-2562-45d9-9052-d4c3e387aa99" providerId="ADAL" clId="{4C3A097D-932F-43CF-A62E-3F5310908A3B}" dt="2020-08-01T12:08:02.900" v="2835" actId="1076"/>
          <ac:spMkLst>
            <pc:docMk/>
            <pc:sldMk cId="2228786710" sldId="362"/>
            <ac:spMk id="7" creationId="{049BD947-7189-4FBF-8612-387638BEC67C}"/>
          </ac:spMkLst>
        </pc:spChg>
        <pc:spChg chg="add mod">
          <ac:chgData name="גד לידרור" userId="d6a2613b-2562-45d9-9052-d4c3e387aa99" providerId="ADAL" clId="{4C3A097D-932F-43CF-A62E-3F5310908A3B}" dt="2020-08-01T12:08:23.662" v="2838" actId="14100"/>
          <ac:spMkLst>
            <pc:docMk/>
            <pc:sldMk cId="2228786710" sldId="362"/>
            <ac:spMk id="8" creationId="{11A14CA4-0E93-434C-9C48-A5F2E0305195}"/>
          </ac:spMkLst>
        </pc:spChg>
        <pc:spChg chg="add mod">
          <ac:chgData name="גד לידרור" userId="d6a2613b-2562-45d9-9052-d4c3e387aa99" providerId="ADAL" clId="{4C3A097D-932F-43CF-A62E-3F5310908A3B}" dt="2020-08-01T12:08:55.133" v="2842" actId="1076"/>
          <ac:spMkLst>
            <pc:docMk/>
            <pc:sldMk cId="2228786710" sldId="362"/>
            <ac:spMk id="9" creationId="{92394C00-27F0-4353-8AA7-AC3B1D6E4E84}"/>
          </ac:spMkLst>
        </pc:spChg>
        <pc:spChg chg="mod">
          <ac:chgData name="גד לידרור" userId="d6a2613b-2562-45d9-9052-d4c3e387aa99" providerId="ADAL" clId="{4C3A097D-932F-43CF-A62E-3F5310908A3B}" dt="2020-08-01T11:47:46.386" v="2557" actId="1076"/>
          <ac:spMkLst>
            <pc:docMk/>
            <pc:sldMk cId="2228786710" sldId="362"/>
            <ac:spMk id="10" creationId="{0DC8EE43-6E75-4A41-B98E-25FB5669BE6B}"/>
          </ac:spMkLst>
        </pc:spChg>
      </pc:sldChg>
      <pc:sldChg chg="addSp delSp modSp add delAnim modAnim">
        <pc:chgData name="גד לידרור" userId="d6a2613b-2562-45d9-9052-d4c3e387aa99" providerId="ADAL" clId="{4C3A097D-932F-43CF-A62E-3F5310908A3B}" dt="2020-08-01T12:53:55.001" v="3845"/>
        <pc:sldMkLst>
          <pc:docMk/>
          <pc:sldMk cId="2458645578" sldId="363"/>
        </pc:sldMkLst>
        <pc:spChg chg="mod">
          <ac:chgData name="גד לידרור" userId="d6a2613b-2562-45d9-9052-d4c3e387aa99" providerId="ADAL" clId="{4C3A097D-932F-43CF-A62E-3F5310908A3B}" dt="2020-08-01T11:55:11.379" v="2563" actId="20577"/>
          <ac:spMkLst>
            <pc:docMk/>
            <pc:sldMk cId="2458645578" sldId="363"/>
            <ac:spMk id="2" creationId="{EFA04DC4-9862-4E62-ADF6-4AD4DE6E644D}"/>
          </ac:spMkLst>
        </pc:spChg>
        <pc:spChg chg="mod">
          <ac:chgData name="גד לידרור" userId="d6a2613b-2562-45d9-9052-d4c3e387aa99" providerId="ADAL" clId="{4C3A097D-932F-43CF-A62E-3F5310908A3B}" dt="2020-08-01T12:14:23.492" v="2852"/>
          <ac:spMkLst>
            <pc:docMk/>
            <pc:sldMk cId="2458645578" sldId="363"/>
            <ac:spMk id="4" creationId="{459A7AB9-0771-45A0-B3A0-CB62530FCB20}"/>
          </ac:spMkLst>
        </pc:spChg>
        <pc:spChg chg="add del mod">
          <ac:chgData name="גד לידרור" userId="d6a2613b-2562-45d9-9052-d4c3e387aa99" providerId="ADAL" clId="{4C3A097D-932F-43CF-A62E-3F5310908A3B}" dt="2020-08-01T12:13:51.765" v="2848" actId="478"/>
          <ac:spMkLst>
            <pc:docMk/>
            <pc:sldMk cId="2458645578" sldId="363"/>
            <ac:spMk id="5" creationId="{7E6FBBB4-7D93-4F2D-8B60-C61271E7CE06}"/>
          </ac:spMkLst>
        </pc:spChg>
        <pc:spChg chg="add del mod">
          <ac:chgData name="גד לידרור" userId="d6a2613b-2562-45d9-9052-d4c3e387aa99" providerId="ADAL" clId="{4C3A097D-932F-43CF-A62E-3F5310908A3B}" dt="2020-08-01T12:13:54.989" v="2849" actId="478"/>
          <ac:spMkLst>
            <pc:docMk/>
            <pc:sldMk cId="2458645578" sldId="363"/>
            <ac:spMk id="6" creationId="{3982CC20-C264-488B-91AB-2C7067328236}"/>
          </ac:spMkLst>
        </pc:spChg>
        <pc:spChg chg="add mod">
          <ac:chgData name="גד לידרור" userId="d6a2613b-2562-45d9-9052-d4c3e387aa99" providerId="ADAL" clId="{4C3A097D-932F-43CF-A62E-3F5310908A3B}" dt="2020-08-01T12:14:04.534" v="2851" actId="1076"/>
          <ac:spMkLst>
            <pc:docMk/>
            <pc:sldMk cId="2458645578" sldId="363"/>
            <ac:spMk id="7" creationId="{FD5E8CD6-3FE0-44C5-BFD4-AB822BB6F733}"/>
          </ac:spMkLst>
        </pc:spChg>
        <pc:spChg chg="add mod">
          <ac:chgData name="גד לידרור" userId="d6a2613b-2562-45d9-9052-d4c3e387aa99" providerId="ADAL" clId="{4C3A097D-932F-43CF-A62E-3F5310908A3B}" dt="2020-08-01T12:14:04.534" v="2851" actId="1076"/>
          <ac:spMkLst>
            <pc:docMk/>
            <pc:sldMk cId="2458645578" sldId="363"/>
            <ac:spMk id="8" creationId="{FDDAACA5-E573-47E5-B336-DED86723BCF8}"/>
          </ac:spMkLst>
        </pc:spChg>
        <pc:spChg chg="add mod">
          <ac:chgData name="גד לידרור" userId="d6a2613b-2562-45d9-9052-d4c3e387aa99" providerId="ADAL" clId="{4C3A097D-932F-43CF-A62E-3F5310908A3B}" dt="2020-08-01T12:14:04.534" v="2851" actId="1076"/>
          <ac:spMkLst>
            <pc:docMk/>
            <pc:sldMk cId="2458645578" sldId="363"/>
            <ac:spMk id="9" creationId="{A1780A5B-18E0-4FA6-9EF2-9B3692077A7E}"/>
          </ac:spMkLst>
        </pc:spChg>
        <pc:spChg chg="mod">
          <ac:chgData name="גד לידרור" userId="d6a2613b-2562-45d9-9052-d4c3e387aa99" providerId="ADAL" clId="{4C3A097D-932F-43CF-A62E-3F5310908A3B}" dt="2020-08-01T11:55:23.210" v="2570" actId="20577"/>
          <ac:spMkLst>
            <pc:docMk/>
            <pc:sldMk cId="2458645578" sldId="363"/>
            <ac:spMk id="10" creationId="{0DC8EE43-6E75-4A41-B98E-25FB5669BE6B}"/>
          </ac:spMkLst>
        </pc:spChg>
        <pc:spChg chg="add mod">
          <ac:chgData name="גד לידרור" userId="d6a2613b-2562-45d9-9052-d4c3e387aa99" providerId="ADAL" clId="{4C3A097D-932F-43CF-A62E-3F5310908A3B}" dt="2020-08-01T12:14:04.534" v="2851" actId="1076"/>
          <ac:spMkLst>
            <pc:docMk/>
            <pc:sldMk cId="2458645578" sldId="363"/>
            <ac:spMk id="12" creationId="{92D7382E-DEA7-4006-892C-00F24F0CBE2E}"/>
          </ac:spMkLst>
        </pc:spChg>
        <pc:spChg chg="add mod">
          <ac:chgData name="גד לידרור" userId="d6a2613b-2562-45d9-9052-d4c3e387aa99" providerId="ADAL" clId="{4C3A097D-932F-43CF-A62E-3F5310908A3B}" dt="2020-08-01T12:14:04.534" v="2851" actId="1076"/>
          <ac:spMkLst>
            <pc:docMk/>
            <pc:sldMk cId="2458645578" sldId="363"/>
            <ac:spMk id="13" creationId="{2A11A29A-9A4F-40BA-85AC-CFAFB1F5DAE9}"/>
          </ac:spMkLst>
        </pc:spChg>
        <pc:spChg chg="add mod">
          <ac:chgData name="גד לידרור" userId="d6a2613b-2562-45d9-9052-d4c3e387aa99" providerId="ADAL" clId="{4C3A097D-932F-43CF-A62E-3F5310908A3B}" dt="2020-08-01T12:14:04.534" v="2851" actId="1076"/>
          <ac:spMkLst>
            <pc:docMk/>
            <pc:sldMk cId="2458645578" sldId="363"/>
            <ac:spMk id="14" creationId="{18DCEA5A-9C15-4064-BD3F-B6F91D827F5D}"/>
          </ac:spMkLst>
        </pc:spChg>
        <pc:spChg chg="add mod">
          <ac:chgData name="גד לידרור" userId="d6a2613b-2562-45d9-9052-d4c3e387aa99" providerId="ADAL" clId="{4C3A097D-932F-43CF-A62E-3F5310908A3B}" dt="2020-08-01T12:14:04.534" v="2851" actId="1076"/>
          <ac:spMkLst>
            <pc:docMk/>
            <pc:sldMk cId="2458645578" sldId="363"/>
            <ac:spMk id="15" creationId="{963C9680-211A-4B21-8F52-BF77FA86503A}"/>
          </ac:spMkLst>
        </pc:spChg>
        <pc:spChg chg="add mod">
          <ac:chgData name="גד לידרור" userId="d6a2613b-2562-45d9-9052-d4c3e387aa99" providerId="ADAL" clId="{4C3A097D-932F-43CF-A62E-3F5310908A3B}" dt="2020-08-01T12:14:04.534" v="2851" actId="1076"/>
          <ac:spMkLst>
            <pc:docMk/>
            <pc:sldMk cId="2458645578" sldId="363"/>
            <ac:spMk id="16" creationId="{8445FD6D-F2C9-4D56-A017-EBB6DD8BD5F8}"/>
          </ac:spMkLst>
        </pc:spChg>
        <pc:spChg chg="add mod">
          <ac:chgData name="גד לידרור" userId="d6a2613b-2562-45d9-9052-d4c3e387aa99" providerId="ADAL" clId="{4C3A097D-932F-43CF-A62E-3F5310908A3B}" dt="2020-08-01T12:14:04.534" v="2851" actId="1076"/>
          <ac:spMkLst>
            <pc:docMk/>
            <pc:sldMk cId="2458645578" sldId="363"/>
            <ac:spMk id="18" creationId="{8AC4756B-FD84-498C-8442-4F8AEDCE2B16}"/>
          </ac:spMkLst>
        </pc:spChg>
        <pc:spChg chg="add mod">
          <ac:chgData name="גד לידרור" userId="d6a2613b-2562-45d9-9052-d4c3e387aa99" providerId="ADAL" clId="{4C3A097D-932F-43CF-A62E-3F5310908A3B}" dt="2020-08-01T12:14:04.534" v="2851" actId="1076"/>
          <ac:spMkLst>
            <pc:docMk/>
            <pc:sldMk cId="2458645578" sldId="363"/>
            <ac:spMk id="19" creationId="{DA630220-B971-47B9-A48C-D85D328523D5}"/>
          </ac:spMkLst>
        </pc:spChg>
        <pc:spChg chg="add mod">
          <ac:chgData name="גד לידרור" userId="d6a2613b-2562-45d9-9052-d4c3e387aa99" providerId="ADAL" clId="{4C3A097D-932F-43CF-A62E-3F5310908A3B}" dt="2020-08-01T12:14:04.534" v="2851" actId="1076"/>
          <ac:spMkLst>
            <pc:docMk/>
            <pc:sldMk cId="2458645578" sldId="363"/>
            <ac:spMk id="21" creationId="{5C681267-DE5A-464D-B221-3A62203CF2CE}"/>
          </ac:spMkLst>
        </pc:spChg>
        <pc:spChg chg="add mod">
          <ac:chgData name="גד לידרור" userId="d6a2613b-2562-45d9-9052-d4c3e387aa99" providerId="ADAL" clId="{4C3A097D-932F-43CF-A62E-3F5310908A3B}" dt="2020-08-01T12:14:04.534" v="2851" actId="1076"/>
          <ac:spMkLst>
            <pc:docMk/>
            <pc:sldMk cId="2458645578" sldId="363"/>
            <ac:spMk id="22" creationId="{098AB5B2-B490-451B-B54D-35D9F7EDBC0F}"/>
          </ac:spMkLst>
        </pc:spChg>
        <pc:spChg chg="add mod">
          <ac:chgData name="גד לידרור" userId="d6a2613b-2562-45d9-9052-d4c3e387aa99" providerId="ADAL" clId="{4C3A097D-932F-43CF-A62E-3F5310908A3B}" dt="2020-08-01T12:14:04.534" v="2851" actId="1076"/>
          <ac:spMkLst>
            <pc:docMk/>
            <pc:sldMk cId="2458645578" sldId="363"/>
            <ac:spMk id="24" creationId="{1DFDE7CA-3A32-4556-9534-B2AFF08B5D83}"/>
          </ac:spMkLst>
        </pc:spChg>
        <pc:spChg chg="add mod">
          <ac:chgData name="גד לידרור" userId="d6a2613b-2562-45d9-9052-d4c3e387aa99" providerId="ADAL" clId="{4C3A097D-932F-43CF-A62E-3F5310908A3B}" dt="2020-08-01T12:14:04.534" v="2851" actId="1076"/>
          <ac:spMkLst>
            <pc:docMk/>
            <pc:sldMk cId="2458645578" sldId="363"/>
            <ac:spMk id="25" creationId="{EB3B168E-CD02-4806-B220-CFDE41CB5F3C}"/>
          </ac:spMkLst>
        </pc:spChg>
        <pc:spChg chg="add mod">
          <ac:chgData name="גד לידרור" userId="d6a2613b-2562-45d9-9052-d4c3e387aa99" providerId="ADAL" clId="{4C3A097D-932F-43CF-A62E-3F5310908A3B}" dt="2020-08-01T12:14:04.534" v="2851" actId="1076"/>
          <ac:spMkLst>
            <pc:docMk/>
            <pc:sldMk cId="2458645578" sldId="363"/>
            <ac:spMk id="27" creationId="{35E94838-B378-4E76-892C-BDDFA9617AC8}"/>
          </ac:spMkLst>
        </pc:spChg>
        <pc:spChg chg="add mod">
          <ac:chgData name="גד לידרור" userId="d6a2613b-2562-45d9-9052-d4c3e387aa99" providerId="ADAL" clId="{4C3A097D-932F-43CF-A62E-3F5310908A3B}" dt="2020-08-01T12:14:04.534" v="2851" actId="1076"/>
          <ac:spMkLst>
            <pc:docMk/>
            <pc:sldMk cId="2458645578" sldId="363"/>
            <ac:spMk id="29" creationId="{9D268E18-A0A1-486A-B02B-5E52DD36ADE9}"/>
          </ac:spMkLst>
        </pc:spChg>
        <pc:spChg chg="add mod">
          <ac:chgData name="גד לידרור" userId="d6a2613b-2562-45d9-9052-d4c3e387aa99" providerId="ADAL" clId="{4C3A097D-932F-43CF-A62E-3F5310908A3B}" dt="2020-08-01T12:14:04.534" v="2851" actId="1076"/>
          <ac:spMkLst>
            <pc:docMk/>
            <pc:sldMk cId="2458645578" sldId="363"/>
            <ac:spMk id="31" creationId="{49A0E73E-458A-4C92-9866-651C52DFE5B1}"/>
          </ac:spMkLst>
        </pc:spChg>
        <pc:spChg chg="add mod">
          <ac:chgData name="גד לידרור" userId="d6a2613b-2562-45d9-9052-d4c3e387aa99" providerId="ADAL" clId="{4C3A097D-932F-43CF-A62E-3F5310908A3B}" dt="2020-08-01T12:14:04.534" v="2851" actId="1076"/>
          <ac:spMkLst>
            <pc:docMk/>
            <pc:sldMk cId="2458645578" sldId="363"/>
            <ac:spMk id="32" creationId="{69CAAE35-589D-4AA6-BE8A-EFE1DC164E87}"/>
          </ac:spMkLst>
        </pc:spChg>
        <pc:cxnChg chg="add mod">
          <ac:chgData name="גד לידרור" userId="d6a2613b-2562-45d9-9052-d4c3e387aa99" providerId="ADAL" clId="{4C3A097D-932F-43CF-A62E-3F5310908A3B}" dt="2020-08-01T12:14:04.534" v="2851" actId="1076"/>
          <ac:cxnSpMkLst>
            <pc:docMk/>
            <pc:sldMk cId="2458645578" sldId="363"/>
            <ac:cxnSpMk id="11" creationId="{89B7E765-7B01-4CDA-B8F0-8A228CAE7F3D}"/>
          </ac:cxnSpMkLst>
        </pc:cxnChg>
        <pc:cxnChg chg="add mod">
          <ac:chgData name="גד לידרור" userId="d6a2613b-2562-45d9-9052-d4c3e387aa99" providerId="ADAL" clId="{4C3A097D-932F-43CF-A62E-3F5310908A3B}" dt="2020-08-01T12:14:04.534" v="2851" actId="1076"/>
          <ac:cxnSpMkLst>
            <pc:docMk/>
            <pc:sldMk cId="2458645578" sldId="363"/>
            <ac:cxnSpMk id="17" creationId="{353B57D0-E04D-469C-B403-2C57DE218518}"/>
          </ac:cxnSpMkLst>
        </pc:cxnChg>
        <pc:cxnChg chg="add mod">
          <ac:chgData name="גד לידרור" userId="d6a2613b-2562-45d9-9052-d4c3e387aa99" providerId="ADAL" clId="{4C3A097D-932F-43CF-A62E-3F5310908A3B}" dt="2020-08-01T12:14:04.534" v="2851" actId="1076"/>
          <ac:cxnSpMkLst>
            <pc:docMk/>
            <pc:sldMk cId="2458645578" sldId="363"/>
            <ac:cxnSpMk id="20" creationId="{C408361E-D3DF-4585-B94D-869CBC72CC40}"/>
          </ac:cxnSpMkLst>
        </pc:cxnChg>
        <pc:cxnChg chg="add mod">
          <ac:chgData name="גד לידרור" userId="d6a2613b-2562-45d9-9052-d4c3e387aa99" providerId="ADAL" clId="{4C3A097D-932F-43CF-A62E-3F5310908A3B}" dt="2020-08-01T12:14:04.534" v="2851" actId="1076"/>
          <ac:cxnSpMkLst>
            <pc:docMk/>
            <pc:sldMk cId="2458645578" sldId="363"/>
            <ac:cxnSpMk id="23" creationId="{A4B21FE3-CF73-4600-B66A-2BE5F2F0F587}"/>
          </ac:cxnSpMkLst>
        </pc:cxnChg>
        <pc:cxnChg chg="add mod">
          <ac:chgData name="גד לידרור" userId="d6a2613b-2562-45d9-9052-d4c3e387aa99" providerId="ADAL" clId="{4C3A097D-932F-43CF-A62E-3F5310908A3B}" dt="2020-08-01T12:14:04.534" v="2851" actId="1076"/>
          <ac:cxnSpMkLst>
            <pc:docMk/>
            <pc:sldMk cId="2458645578" sldId="363"/>
            <ac:cxnSpMk id="26" creationId="{399F75AD-09E5-40D3-830E-5B17B4F1F61F}"/>
          </ac:cxnSpMkLst>
        </pc:cxnChg>
        <pc:cxnChg chg="add mod">
          <ac:chgData name="גד לידרור" userId="d6a2613b-2562-45d9-9052-d4c3e387aa99" providerId="ADAL" clId="{4C3A097D-932F-43CF-A62E-3F5310908A3B}" dt="2020-08-01T12:14:04.534" v="2851" actId="1076"/>
          <ac:cxnSpMkLst>
            <pc:docMk/>
            <pc:sldMk cId="2458645578" sldId="363"/>
            <ac:cxnSpMk id="28" creationId="{4EABCB79-C320-48E0-BC8C-5BF654315B21}"/>
          </ac:cxnSpMkLst>
        </pc:cxnChg>
        <pc:cxnChg chg="add mod">
          <ac:chgData name="גד לידרור" userId="d6a2613b-2562-45d9-9052-d4c3e387aa99" providerId="ADAL" clId="{4C3A097D-932F-43CF-A62E-3F5310908A3B}" dt="2020-08-01T12:14:04.534" v="2851" actId="1076"/>
          <ac:cxnSpMkLst>
            <pc:docMk/>
            <pc:sldMk cId="2458645578" sldId="363"/>
            <ac:cxnSpMk id="30" creationId="{AE6B4AD9-4B4A-43D6-B622-B901551F4156}"/>
          </ac:cxnSpMkLst>
        </pc:cxnChg>
      </pc:sldChg>
      <pc:sldChg chg="addSp delSp modSp add">
        <pc:chgData name="גד לידרור" userId="d6a2613b-2562-45d9-9052-d4c3e387aa99" providerId="ADAL" clId="{4C3A097D-932F-43CF-A62E-3F5310908A3B}" dt="2020-08-01T12:45:12.493" v="3818" actId="20577"/>
        <pc:sldMkLst>
          <pc:docMk/>
          <pc:sldMk cId="4022137433" sldId="364"/>
        </pc:sldMkLst>
        <pc:spChg chg="mod">
          <ac:chgData name="גד לידרור" userId="d6a2613b-2562-45d9-9052-d4c3e387aa99" providerId="ADAL" clId="{4C3A097D-932F-43CF-A62E-3F5310908A3B}" dt="2020-08-01T11:55:40.202" v="2586" actId="5793"/>
          <ac:spMkLst>
            <pc:docMk/>
            <pc:sldMk cId="4022137433" sldId="364"/>
            <ac:spMk id="2" creationId="{EFA04DC4-9862-4E62-ADF6-4AD4DE6E644D}"/>
          </ac:spMkLst>
        </pc:spChg>
        <pc:spChg chg="add del mod">
          <ac:chgData name="גד לידרור" userId="d6a2613b-2562-45d9-9052-d4c3e387aa99" providerId="ADAL" clId="{4C3A097D-932F-43CF-A62E-3F5310908A3B}" dt="2020-08-01T12:34:00.552" v="3452" actId="478"/>
          <ac:spMkLst>
            <pc:docMk/>
            <pc:sldMk cId="4022137433" sldId="364"/>
            <ac:spMk id="3" creationId="{47575B70-2589-4A12-AA56-5D20836D811E}"/>
          </ac:spMkLst>
        </pc:spChg>
        <pc:spChg chg="mod">
          <ac:chgData name="גד לידרור" userId="d6a2613b-2562-45d9-9052-d4c3e387aa99" providerId="ADAL" clId="{4C3A097D-932F-43CF-A62E-3F5310908A3B}" dt="2020-08-01T12:44:54.388" v="3807" actId="20577"/>
          <ac:spMkLst>
            <pc:docMk/>
            <pc:sldMk cId="4022137433" sldId="364"/>
            <ac:spMk id="4" creationId="{459A7AB9-0771-45A0-B3A0-CB62530FCB20}"/>
          </ac:spMkLst>
        </pc:spChg>
        <pc:spChg chg="mod">
          <ac:chgData name="גד לידרור" userId="d6a2613b-2562-45d9-9052-d4c3e387aa99" providerId="ADAL" clId="{4C3A097D-932F-43CF-A62E-3F5310908A3B}" dt="2020-08-01T12:45:12.493" v="3818" actId="20577"/>
          <ac:spMkLst>
            <pc:docMk/>
            <pc:sldMk cId="4022137433" sldId="364"/>
            <ac:spMk id="10" creationId="{0DC8EE43-6E75-4A41-B98E-25FB5669BE6B}"/>
          </ac:spMkLst>
        </pc:spChg>
      </pc:sldChg>
      <pc:sldChg chg="add">
        <pc:chgData name="גד לידרור" userId="d6a2613b-2562-45d9-9052-d4c3e387aa99" providerId="ADAL" clId="{4C3A097D-932F-43CF-A62E-3F5310908A3B}" dt="2020-08-01T12:48:39.757" v="3820"/>
        <pc:sldMkLst>
          <pc:docMk/>
          <pc:sldMk cId="1241606758" sldId="365"/>
        </pc:sldMkLst>
      </pc:sldChg>
      <pc:sldChg chg="add ord">
        <pc:chgData name="גד לידרור" userId="d6a2613b-2562-45d9-9052-d4c3e387aa99" providerId="ADAL" clId="{4C3A097D-932F-43CF-A62E-3F5310908A3B}" dt="2020-08-01T12:57:30.493" v="3864"/>
        <pc:sldMkLst>
          <pc:docMk/>
          <pc:sldMk cId="3558743406" sldId="366"/>
        </pc:sldMkLst>
      </pc:sldChg>
      <pc:sldChg chg="addSp delSp modSp add">
        <pc:chgData name="גד לידרור" userId="d6a2613b-2562-45d9-9052-d4c3e387aa99" providerId="ADAL" clId="{4C3A097D-932F-43CF-A62E-3F5310908A3B}" dt="2020-08-01T14:55:17.334" v="4591"/>
        <pc:sldMkLst>
          <pc:docMk/>
          <pc:sldMk cId="2209311474" sldId="367"/>
        </pc:sldMkLst>
        <pc:spChg chg="mod">
          <ac:chgData name="גד לידרור" userId="d6a2613b-2562-45d9-9052-d4c3e387aa99" providerId="ADAL" clId="{4C3A097D-932F-43CF-A62E-3F5310908A3B}" dt="2020-08-01T14:54:27.336" v="4549" actId="20577"/>
          <ac:spMkLst>
            <pc:docMk/>
            <pc:sldMk cId="2209311474" sldId="367"/>
            <ac:spMk id="2" creationId="{309DB5F0-3928-483F-B421-626B6B6C5C34}"/>
          </ac:spMkLst>
        </pc:spChg>
        <pc:spChg chg="mod">
          <ac:chgData name="גד לידרור" userId="d6a2613b-2562-45d9-9052-d4c3e387aa99" providerId="ADAL" clId="{4C3A097D-932F-43CF-A62E-3F5310908A3B}" dt="2020-08-01T14:54:43.736" v="4586" actId="20577"/>
          <ac:spMkLst>
            <pc:docMk/>
            <pc:sldMk cId="2209311474" sldId="367"/>
            <ac:spMk id="3" creationId="{6C335BC9-18E1-4512-868B-F5651A93B4D7}"/>
          </ac:spMkLst>
        </pc:spChg>
        <pc:spChg chg="mod">
          <ac:chgData name="גד לידרור" userId="d6a2613b-2562-45d9-9052-d4c3e387aa99" providerId="ADAL" clId="{4C3A097D-932F-43CF-A62E-3F5310908A3B}" dt="2020-08-01T14:55:00.461" v="4587"/>
          <ac:spMkLst>
            <pc:docMk/>
            <pc:sldMk cId="2209311474" sldId="367"/>
            <ac:spMk id="4" creationId="{1A52B2CC-615E-4F9F-A178-982A4DCCE095}"/>
          </ac:spMkLst>
        </pc:spChg>
        <pc:spChg chg="add del">
          <ac:chgData name="גד לידרור" userId="d6a2613b-2562-45d9-9052-d4c3e387aa99" providerId="ADAL" clId="{4C3A097D-932F-43CF-A62E-3F5310908A3B}" dt="2020-08-01T14:55:13.751" v="4589"/>
          <ac:spMkLst>
            <pc:docMk/>
            <pc:sldMk cId="2209311474" sldId="367"/>
            <ac:spMk id="5" creationId="{8B071DD1-7616-4463-92F4-6EB6436B2F59}"/>
          </ac:spMkLst>
        </pc:spChg>
        <pc:spChg chg="add del">
          <ac:chgData name="גד לידרור" userId="d6a2613b-2562-45d9-9052-d4c3e387aa99" providerId="ADAL" clId="{4C3A097D-932F-43CF-A62E-3F5310908A3B}" dt="2020-08-01T14:55:17.334" v="4591"/>
          <ac:spMkLst>
            <pc:docMk/>
            <pc:sldMk cId="2209311474" sldId="367"/>
            <ac:spMk id="6" creationId="{5AD2D296-A1D9-473F-9727-56248F42EF1D}"/>
          </ac:spMkLst>
        </pc:spChg>
      </pc:sldChg>
      <pc:sldChg chg="modSp add">
        <pc:chgData name="גד לידרור" userId="d6a2613b-2562-45d9-9052-d4c3e387aa99" providerId="ADAL" clId="{4C3A097D-932F-43CF-A62E-3F5310908A3B}" dt="2020-08-01T14:57:11.922" v="4602" actId="27636"/>
        <pc:sldMkLst>
          <pc:docMk/>
          <pc:sldMk cId="337000447" sldId="368"/>
        </pc:sldMkLst>
        <pc:spChg chg="mod">
          <ac:chgData name="גד לידרור" userId="d6a2613b-2562-45d9-9052-d4c3e387aa99" providerId="ADAL" clId="{4C3A097D-932F-43CF-A62E-3F5310908A3B}" dt="2020-08-01T14:57:11.922" v="4602" actId="27636"/>
          <ac:spMkLst>
            <pc:docMk/>
            <pc:sldMk cId="337000447" sldId="368"/>
            <ac:spMk id="4" creationId="{EE46639D-CD7E-4745-81A1-F59F050EAE5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EC061A6-0796-4DA4-BCCF-C39215C865B3}" type="datetimeFigureOut">
              <a:rPr lang="he-IL" smtClean="0"/>
              <a:pPr/>
              <a:t>כ"א/אב/תש"ף</a:t>
            </a:fld>
            <a:endParaRPr lang="he-IL"/>
          </a:p>
        </p:txBody>
      </p:sp>
      <p:sp>
        <p:nvSpPr>
          <p:cNvPr id="4" name="מציין מיקום של תמונת שקופית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6DF83E7-A828-4E18-9E21-DA925548D1ED}" type="slidenum">
              <a:rPr lang="he-IL" smtClean="0"/>
              <a:pPr/>
              <a:t>‹#›</a:t>
            </a:fld>
            <a:endParaRPr lang="he-IL"/>
          </a:p>
        </p:txBody>
      </p:sp>
    </p:spTree>
    <p:extLst>
      <p:ext uri="{BB962C8B-B14F-4D97-AF65-F5344CB8AC3E}">
        <p14:creationId xmlns:p14="http://schemas.microsoft.com/office/powerpoint/2010/main" val="242047285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7bb09f989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7bb09f989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12</a:t>
            </a:fld>
            <a:endParaRPr lang="he-IL"/>
          </a:p>
        </p:txBody>
      </p:sp>
    </p:spTree>
    <p:extLst>
      <p:ext uri="{BB962C8B-B14F-4D97-AF65-F5344CB8AC3E}">
        <p14:creationId xmlns:p14="http://schemas.microsoft.com/office/powerpoint/2010/main" val="2887655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16</a:t>
            </a:fld>
            <a:endParaRPr lang="he-IL"/>
          </a:p>
        </p:txBody>
      </p:sp>
    </p:spTree>
    <p:extLst>
      <p:ext uri="{BB962C8B-B14F-4D97-AF65-F5344CB8AC3E}">
        <p14:creationId xmlns:p14="http://schemas.microsoft.com/office/powerpoint/2010/main" val="3953357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19</a:t>
            </a:fld>
            <a:endParaRPr lang="he-IL"/>
          </a:p>
        </p:txBody>
      </p:sp>
    </p:spTree>
    <p:extLst>
      <p:ext uri="{BB962C8B-B14F-4D97-AF65-F5344CB8AC3E}">
        <p14:creationId xmlns:p14="http://schemas.microsoft.com/office/powerpoint/2010/main" val="18758151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6F67BB98-166B-4E72-B906-64CD0E5D428C}" type="slidenum">
              <a:rPr lang="he-IL" smtClean="0"/>
              <a:t>21</a:t>
            </a:fld>
            <a:endParaRPr lang="he-IL"/>
          </a:p>
        </p:txBody>
      </p:sp>
      <p:sp>
        <p:nvSpPr>
          <p:cNvPr id="5" name="Date Placeholder 4">
            <a:extLst>
              <a:ext uri="{FF2B5EF4-FFF2-40B4-BE49-F238E27FC236}">
                <a16:creationId xmlns:a16="http://schemas.microsoft.com/office/drawing/2014/main" id="{BEDF1958-412B-490A-A43D-EED881834473}"/>
              </a:ext>
            </a:extLst>
          </p:cNvPr>
          <p:cNvSpPr>
            <a:spLocks noGrp="1"/>
          </p:cNvSpPr>
          <p:nvPr>
            <p:ph type="dt" idx="11"/>
          </p:nvPr>
        </p:nvSpPr>
        <p:spPr/>
        <p:txBody>
          <a:bodyPr/>
          <a:lstStyle/>
          <a:p>
            <a:fld id="{9C185B23-421D-4633-BE07-94F8E691EFA6}" type="datetime8">
              <a:rPr lang="en-IL" smtClean="0"/>
              <a:t>08/11/2020 14:29</a:t>
            </a:fld>
            <a:endParaRPr lang="he-IL"/>
          </a:p>
        </p:txBody>
      </p:sp>
    </p:spTree>
    <p:extLst>
      <p:ext uri="{BB962C8B-B14F-4D97-AF65-F5344CB8AC3E}">
        <p14:creationId xmlns:p14="http://schemas.microsoft.com/office/powerpoint/2010/main" val="19853682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23</a:t>
            </a:fld>
            <a:endParaRPr lang="he-IL"/>
          </a:p>
        </p:txBody>
      </p:sp>
    </p:spTree>
    <p:extLst>
      <p:ext uri="{BB962C8B-B14F-4D97-AF65-F5344CB8AC3E}">
        <p14:creationId xmlns:p14="http://schemas.microsoft.com/office/powerpoint/2010/main" val="4171540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שער - מערכת שידורים לאומית">
    <p:spTree>
      <p:nvGrpSpPr>
        <p:cNvPr id="1" name=""/>
        <p:cNvGrpSpPr/>
        <p:nvPr/>
      </p:nvGrpSpPr>
      <p:grpSpPr>
        <a:xfrm>
          <a:off x="0" y="0"/>
          <a:ext cx="0" cy="0"/>
          <a:chOff x="0" y="0"/>
          <a:chExt cx="0" cy="0"/>
        </a:xfrm>
      </p:grpSpPr>
      <p:sp>
        <p:nvSpPr>
          <p:cNvPr id="2" name="כותרת 1"/>
          <p:cNvSpPr>
            <a:spLocks noGrp="1"/>
          </p:cNvSpPr>
          <p:nvPr>
            <p:ph type="ctrTitle"/>
          </p:nvPr>
        </p:nvSpPr>
        <p:spPr>
          <a:xfrm>
            <a:off x="516000" y="2693989"/>
            <a:ext cx="11160000" cy="1470025"/>
          </a:xfrm>
        </p:spPr>
        <p:txBody>
          <a:bodyPr vert="horz" lIns="91440" tIns="45720" rIns="91440" bIns="45720" rtlCol="1" anchor="ctr">
            <a:normAutofit/>
          </a:bodyPr>
          <a:lstStyle>
            <a:lvl1pPr>
              <a:defRPr kumimoji="0" lang="he-IL" sz="6601" b="1" i="0" u="none" strike="noStrike" kern="1200" cap="none" spc="0" normalizeH="0" baseline="0" noProof="0" dirty="0" smtClean="0">
                <a:ln>
                  <a:noFill/>
                </a:ln>
                <a:solidFill>
                  <a:srgbClr val="192A72"/>
                </a:solidFill>
                <a:effectLst/>
                <a:uLnTx/>
                <a:uFillTx/>
                <a:latin typeface="Varela Round" panose="00000500000000000000" pitchFamily="2" charset="-79"/>
                <a:ea typeface="+mj-ea"/>
                <a:cs typeface="Varela Round" panose="00000500000000000000" pitchFamily="2" charset="-79"/>
              </a:defRPr>
            </a:lvl1pPr>
          </a:lstStyle>
          <a:p>
            <a:pPr marL="0" marR="0" lvl="0" indent="0" algn="ctr" defTabSz="914491" rtl="1" eaLnBrk="1" fontAlgn="auto" latinLnBrk="0" hangingPunct="1">
              <a:lnSpc>
                <a:spcPct val="100000"/>
              </a:lnSpc>
              <a:spcBef>
                <a:spcPct val="0"/>
              </a:spcBef>
              <a:spcAft>
                <a:spcPts val="0"/>
              </a:spcAft>
              <a:buClrTx/>
              <a:buSzTx/>
              <a:buFontTx/>
              <a:buNone/>
              <a:tabLst/>
              <a:defRPr/>
            </a:pPr>
            <a:r>
              <a:rPr lang="he-IL" dirty="0"/>
              <a:t>לחץ כדי לערוך סגנון כותרת</a:t>
            </a:r>
          </a:p>
        </p:txBody>
      </p:sp>
      <p:sp>
        <p:nvSpPr>
          <p:cNvPr id="7" name="מלבן מעוגל 6"/>
          <p:cNvSpPr/>
          <p:nvPr userDrawn="1"/>
        </p:nvSpPr>
        <p:spPr>
          <a:xfrm>
            <a:off x="-670069" y="6569428"/>
            <a:ext cx="2623961" cy="45910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8" name="מלבן מעוגל 7"/>
          <p:cNvSpPr/>
          <p:nvPr userDrawn="1"/>
        </p:nvSpPr>
        <p:spPr>
          <a:xfrm>
            <a:off x="-1488810" y="6304086"/>
            <a:ext cx="3246400" cy="192925"/>
          </a:xfrm>
          <a:prstGeom prst="roundRect">
            <a:avLst>
              <a:gd name="adj" fmla="val 49359"/>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9" name="מלבן מעוגל 8"/>
          <p:cNvSpPr/>
          <p:nvPr userDrawn="1"/>
        </p:nvSpPr>
        <p:spPr>
          <a:xfrm>
            <a:off x="9986482" y="-439221"/>
            <a:ext cx="4205647" cy="63186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9"/>
          <p:cNvSpPr/>
          <p:nvPr userDrawn="1"/>
        </p:nvSpPr>
        <p:spPr>
          <a:xfrm>
            <a:off x="8259471" y="6565100"/>
            <a:ext cx="4434214"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pic>
        <p:nvPicPr>
          <p:cNvPr id="12" name="תמונה 11"/>
          <p:cNvPicPr>
            <a:picLocks noChangeAspect="1"/>
          </p:cNvPicPr>
          <p:nvPr userDrawn="1"/>
        </p:nvPicPr>
        <p:blipFill rotWithShape="1">
          <a:blip r:embed="rId2" cstate="print">
            <a:extLst>
              <a:ext uri="{28A0092B-C50C-407E-A947-70E740481C1C}">
                <a14:useLocalDpi xmlns:a14="http://schemas.microsoft.com/office/drawing/2010/main" val="0"/>
              </a:ext>
            </a:extLst>
          </a:blip>
          <a:srcRect l="33058" r="33511" b="26248"/>
          <a:stretch/>
        </p:blipFill>
        <p:spPr>
          <a:xfrm>
            <a:off x="5445286" y="369916"/>
            <a:ext cx="1301430" cy="1597430"/>
          </a:xfrm>
          <a:prstGeom prst="rect">
            <a:avLst/>
          </a:prstGeom>
        </p:spPr>
      </p:pic>
      <p:sp>
        <p:nvSpPr>
          <p:cNvPr id="3" name="Rectangle 2">
            <a:extLst>
              <a:ext uri="{FF2B5EF4-FFF2-40B4-BE49-F238E27FC236}">
                <a16:creationId xmlns:a16="http://schemas.microsoft.com/office/drawing/2014/main" id="{6F2D798A-D3EB-4AD6-BA0D-6AF5A272CB65}"/>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661D397-1081-475E-877E-2C0275DD9CD7}"/>
              </a:ext>
            </a:extLst>
          </p:cNvPr>
          <p:cNvSpPr/>
          <p:nvPr userDrawn="1"/>
        </p:nvSpPr>
        <p:spPr>
          <a:xfrm>
            <a:off x="-1356361" y="6875979"/>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3C9C924-5BCF-44F6-9D2C-C85E4D329EC9}"/>
              </a:ext>
            </a:extLst>
          </p:cNvPr>
          <p:cNvSpPr/>
          <p:nvPr userDrawn="1"/>
        </p:nvSpPr>
        <p:spPr>
          <a:xfrm rot="5400000">
            <a:off x="10129568" y="1977381"/>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FB07856-A797-4811-9A80-36465708097A}"/>
              </a:ext>
            </a:extLst>
          </p:cNvPr>
          <p:cNvSpPr/>
          <p:nvPr userDrawn="1"/>
        </p:nvSpPr>
        <p:spPr>
          <a:xfrm>
            <a:off x="-3261642" y="347118"/>
            <a:ext cx="3246401" cy="730473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פרטי השיעור, מקצוע ומורה">
    <p:spTree>
      <p:nvGrpSpPr>
        <p:cNvPr id="1" name=""/>
        <p:cNvGrpSpPr/>
        <p:nvPr/>
      </p:nvGrpSpPr>
      <p:grpSpPr>
        <a:xfrm>
          <a:off x="0" y="0"/>
          <a:ext cx="0" cy="0"/>
          <a:chOff x="0" y="0"/>
          <a:chExt cx="0" cy="0"/>
        </a:xfrm>
      </p:grpSpPr>
      <p:sp>
        <p:nvSpPr>
          <p:cNvPr id="10" name="מלבן מעוגל 9"/>
          <p:cNvSpPr/>
          <p:nvPr userDrawn="1"/>
        </p:nvSpPr>
        <p:spPr>
          <a:xfrm>
            <a:off x="212943" y="1396870"/>
            <a:ext cx="14000014" cy="2978963"/>
          </a:xfrm>
          <a:prstGeom prst="roundRect">
            <a:avLst>
              <a:gd name="adj" fmla="val 50000"/>
            </a:avLst>
          </a:prstGeom>
          <a:solidFill>
            <a:srgbClr val="E0E0E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t>  </a:t>
            </a:r>
          </a:p>
        </p:txBody>
      </p:sp>
      <p:sp>
        <p:nvSpPr>
          <p:cNvPr id="7" name="מלבן מעוגל 6"/>
          <p:cNvSpPr/>
          <p:nvPr userDrawn="1"/>
        </p:nvSpPr>
        <p:spPr>
          <a:xfrm>
            <a:off x="7329949" y="6240593"/>
            <a:ext cx="5333866"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1" name="מלבן מעוגל 10"/>
          <p:cNvSpPr/>
          <p:nvPr userDrawn="1"/>
        </p:nvSpPr>
        <p:spPr>
          <a:xfrm>
            <a:off x="-501113" y="87232"/>
            <a:ext cx="1428110"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4" name="מלבן מעוגל 8">
            <a:extLst>
              <a:ext uri="{FF2B5EF4-FFF2-40B4-BE49-F238E27FC236}">
                <a16:creationId xmlns:a16="http://schemas.microsoft.com/office/drawing/2014/main" id="{404057E2-9B3D-4075-99B3-75AE757986D1}"/>
              </a:ext>
            </a:extLst>
          </p:cNvPr>
          <p:cNvSpPr/>
          <p:nvPr userDrawn="1"/>
        </p:nvSpPr>
        <p:spPr>
          <a:xfrm>
            <a:off x="10059465" y="87232"/>
            <a:ext cx="276885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5" name="מלבן מעוגל 7">
            <a:extLst>
              <a:ext uri="{FF2B5EF4-FFF2-40B4-BE49-F238E27FC236}">
                <a16:creationId xmlns:a16="http://schemas.microsoft.com/office/drawing/2014/main" id="{F6801116-CC43-4B2A-8C30-E06B51438E5F}"/>
              </a:ext>
            </a:extLst>
          </p:cNvPr>
          <p:cNvSpPr/>
          <p:nvPr userDrawn="1"/>
        </p:nvSpPr>
        <p:spPr>
          <a:xfrm>
            <a:off x="9066088" y="5930032"/>
            <a:ext cx="5299429" cy="22162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6" name="Rectangle 15">
            <a:extLst>
              <a:ext uri="{FF2B5EF4-FFF2-40B4-BE49-F238E27FC236}">
                <a16:creationId xmlns:a16="http://schemas.microsoft.com/office/drawing/2014/main" id="{083851AC-7C39-4D24-80F3-E23F47BEFFD4}"/>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E1AEE328-D2C3-444A-8724-BDAF608C4860}"/>
              </a:ext>
            </a:extLst>
          </p:cNvPr>
          <p:cNvSpPr/>
          <p:nvPr userDrawn="1"/>
        </p:nvSpPr>
        <p:spPr>
          <a:xfrm>
            <a:off x="-1356361" y="6875979"/>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D96B898-2CF0-49F5-BBD6-BB8ACC47A495}"/>
              </a:ext>
            </a:extLst>
          </p:cNvPr>
          <p:cNvSpPr/>
          <p:nvPr userDrawn="1"/>
        </p:nvSpPr>
        <p:spPr>
          <a:xfrm rot="5400000">
            <a:off x="10107939"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99EA7E53-F4C8-4E78-8841-55D753889071}"/>
              </a:ext>
            </a:extLst>
          </p:cNvPr>
          <p:cNvSpPr/>
          <p:nvPr userDrawn="1"/>
        </p:nvSpPr>
        <p:spPr>
          <a:xfrm>
            <a:off x="-3246402" y="-426720"/>
            <a:ext cx="3246401" cy="807856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כותרת 1">
            <a:extLst>
              <a:ext uri="{FF2B5EF4-FFF2-40B4-BE49-F238E27FC236}">
                <a16:creationId xmlns:a16="http://schemas.microsoft.com/office/drawing/2014/main" id="{6AF90618-5011-488D-8577-8090B2BE5488}"/>
              </a:ext>
            </a:extLst>
          </p:cNvPr>
          <p:cNvSpPr>
            <a:spLocks noGrp="1"/>
          </p:cNvSpPr>
          <p:nvPr>
            <p:ph type="ctrTitle"/>
          </p:nvPr>
        </p:nvSpPr>
        <p:spPr>
          <a:xfrm>
            <a:off x="696000" y="1400768"/>
            <a:ext cx="10800000" cy="1260000"/>
          </a:xfrm>
          <a:prstGeom prst="rect">
            <a:avLst/>
          </a:prstGeom>
        </p:spPr>
        <p:txBody>
          <a:bodyPr anchor="ctr" anchorCtr="0">
            <a:noAutofit/>
          </a:bodyPr>
          <a:lstStyle>
            <a:lvl1pPr algn="ctr">
              <a:defRPr sz="6600" b="1">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23" name="Google Shape;11;p2">
            <a:extLst>
              <a:ext uri="{FF2B5EF4-FFF2-40B4-BE49-F238E27FC236}">
                <a16:creationId xmlns:a16="http://schemas.microsoft.com/office/drawing/2014/main" id="{60774046-55DB-47C4-8731-49E4A217CD42}"/>
              </a:ext>
            </a:extLst>
          </p:cNvPr>
          <p:cNvSpPr txBox="1">
            <a:spLocks noGrp="1"/>
          </p:cNvSpPr>
          <p:nvPr>
            <p:ph type="subTitle" idx="1"/>
          </p:nvPr>
        </p:nvSpPr>
        <p:spPr>
          <a:xfrm>
            <a:off x="696000" y="2798300"/>
            <a:ext cx="10800000" cy="720000"/>
          </a:xfrm>
          <a:prstGeom prst="rect">
            <a:avLst/>
          </a:prstGeom>
        </p:spPr>
        <p:txBody>
          <a:bodyPr spcFirstLastPara="1" wrap="square" lIns="36000" tIns="36000" rIns="36000" bIns="36000" anchor="ctr" anchorCtr="0">
            <a:spAutoFit/>
          </a:bodyPr>
          <a:lstStyle>
            <a:lvl1pPr lvl="0" algn="ctr">
              <a:lnSpc>
                <a:spcPct val="100000"/>
              </a:lnSpc>
              <a:spcBef>
                <a:spcPts val="0"/>
              </a:spcBef>
              <a:spcAft>
                <a:spcPts val="600"/>
              </a:spcAft>
              <a:buSzPts val="2800"/>
              <a:buNone/>
              <a:defRPr sz="3600" b="1">
                <a:solidFill>
                  <a:srgbClr val="002060"/>
                </a:solidFill>
                <a:latin typeface="Varela Round" pitchFamily="2" charset="-79"/>
                <a:cs typeface="Varela Round" pitchFamily="2" charset="-79"/>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
        <p:nvSpPr>
          <p:cNvPr id="24" name="מציין מיקום תוכן 2">
            <a:extLst>
              <a:ext uri="{FF2B5EF4-FFF2-40B4-BE49-F238E27FC236}">
                <a16:creationId xmlns:a16="http://schemas.microsoft.com/office/drawing/2014/main" id="{4EE53297-C04D-4B07-99F8-BCEC4E3B9EB8}"/>
              </a:ext>
            </a:extLst>
          </p:cNvPr>
          <p:cNvSpPr>
            <a:spLocks noGrp="1"/>
          </p:cNvSpPr>
          <p:nvPr>
            <p:ph idx="10"/>
          </p:nvPr>
        </p:nvSpPr>
        <p:spPr>
          <a:xfrm>
            <a:off x="696000" y="3655832"/>
            <a:ext cx="10800000" cy="720000"/>
          </a:xfrm>
        </p:spPr>
        <p:txBody>
          <a:bodyPr anchor="ctr">
            <a:noAutofit/>
          </a:bodyPr>
          <a:lstStyle>
            <a:lvl1pPr marL="342900" indent="-342900" algn="ctr" defTabSz="914400" rtl="1" eaLnBrk="1" latinLnBrk="0" hangingPunct="1">
              <a:lnSpc>
                <a:spcPct val="100000"/>
              </a:lnSpc>
              <a:spcBef>
                <a:spcPts val="0"/>
              </a:spcBef>
              <a:spcAft>
                <a:spcPts val="600"/>
              </a:spcAft>
              <a:buSzPts val="2800"/>
              <a:buFont typeface="Arial" pitchFamily="34" charset="0"/>
              <a:buNone/>
              <a:defRPr lang="he-IL" sz="2800" b="1" kern="1200" dirty="0" smtClean="0">
                <a:solidFill>
                  <a:srgbClr val="002060"/>
                </a:solidFill>
                <a:latin typeface="Varela Round" pitchFamily="2" charset="-79"/>
                <a:ea typeface="+mn-ea"/>
                <a:cs typeface="Varela Round" pitchFamily="2" charset="-79"/>
              </a:defRPr>
            </a:lvl1pPr>
            <a:lvl2pPr marL="342900" indent="-342900" algn="ctr" defTabSz="914400" rtl="1" eaLnBrk="1" latinLnBrk="0" hangingPunct="1">
              <a:lnSpc>
                <a:spcPct val="100000"/>
              </a:lnSpc>
              <a:spcBef>
                <a:spcPts val="0"/>
              </a:spcBef>
              <a:spcAft>
                <a:spcPts val="600"/>
              </a:spcAft>
              <a:buSzPts val="2800"/>
              <a:buFont typeface="Arial" pitchFamily="34" charset="0"/>
              <a:buNone/>
              <a:defRPr lang="he-IL" sz="3200" b="1" kern="1200" dirty="0" smtClean="0">
                <a:solidFill>
                  <a:srgbClr val="002060"/>
                </a:solidFill>
                <a:latin typeface="Varela Round" pitchFamily="2" charset="-79"/>
                <a:ea typeface="+mn-ea"/>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p:txBody>
      </p:sp>
      <p:sp>
        <p:nvSpPr>
          <p:cNvPr id="20" name="מציין מיקום של מספר שקופית 22">
            <a:extLst>
              <a:ext uri="{FF2B5EF4-FFF2-40B4-BE49-F238E27FC236}">
                <a16:creationId xmlns:a16="http://schemas.microsoft.com/office/drawing/2014/main" id="{58C13A1B-004E-44B4-BBDC-E08548A96B81}"/>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Varela Round" panose="00000500000000000000" pitchFamily="2" charset="-79"/>
                <a:cs typeface="Varela Round" panose="00000500000000000000" pitchFamily="2" charset="-79"/>
              </a:rPr>
              <a:pPr/>
              <a:t>‹#›</a:t>
            </a:fld>
            <a:endParaRPr lang="he-IL" sz="1800" b="0" dirty="0">
              <a:solidFill>
                <a:schemeClr val="bg1">
                  <a:lumMod val="65000"/>
                </a:schemeClr>
              </a:solidFill>
              <a:latin typeface="Varela Round" panose="00000500000000000000" pitchFamily="2" charset="-79"/>
              <a:cs typeface="Varela Round" panose="00000500000000000000" pitchFamily="2" charset="-79"/>
            </a:endParaRPr>
          </a:p>
        </p:txBody>
      </p:sp>
    </p:spTree>
    <p:extLst>
      <p:ext uri="{BB962C8B-B14F-4D97-AF65-F5344CB8AC3E}">
        <p14:creationId xmlns:p14="http://schemas.microsoft.com/office/powerpoint/2010/main" val="2196595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כותרת ותוכן פריסה 1">
    <p:spTree>
      <p:nvGrpSpPr>
        <p:cNvPr id="1" name=""/>
        <p:cNvGrpSpPr/>
        <p:nvPr/>
      </p:nvGrpSpPr>
      <p:grpSpPr>
        <a:xfrm>
          <a:off x="0" y="0"/>
          <a:ext cx="0" cy="0"/>
          <a:chOff x="0" y="0"/>
          <a:chExt cx="0" cy="0"/>
        </a:xfrm>
      </p:grpSpPr>
      <p:sp>
        <p:nvSpPr>
          <p:cNvPr id="11" name="מלבן מעוגל 10">
            <a:extLst>
              <a:ext uri="{FF2B5EF4-FFF2-40B4-BE49-F238E27FC236}">
                <a16:creationId xmlns:a16="http://schemas.microsoft.com/office/drawing/2014/main" id="{EAE132D4-D270-4859-A0A8-0EABA938935B}"/>
              </a:ext>
            </a:extLst>
          </p:cNvPr>
          <p:cNvSpPr/>
          <p:nvPr userDrawn="1"/>
        </p:nvSpPr>
        <p:spPr>
          <a:xfrm>
            <a:off x="6581228" y="6447542"/>
            <a:ext cx="5993234" cy="72000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4" name="מלבן מעוגל 6">
            <a:extLst>
              <a:ext uri="{FF2B5EF4-FFF2-40B4-BE49-F238E27FC236}">
                <a16:creationId xmlns:a16="http://schemas.microsoft.com/office/drawing/2014/main" id="{8A467694-CC08-4C30-BF05-885FCBD4CAB0}"/>
              </a:ext>
            </a:extLst>
          </p:cNvPr>
          <p:cNvSpPr/>
          <p:nvPr userDrawn="1"/>
        </p:nvSpPr>
        <p:spPr>
          <a:xfrm>
            <a:off x="9704146" y="5381191"/>
            <a:ext cx="3496396" cy="442359"/>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6" name="מציין מיקום תוכן 5"/>
          <p:cNvSpPr>
            <a:spLocks noGrp="1"/>
          </p:cNvSpPr>
          <p:nvPr>
            <p:ph sz="quarter" idx="4"/>
          </p:nvPr>
        </p:nvSpPr>
        <p:spPr>
          <a:xfrm>
            <a:off x="515273" y="998859"/>
            <a:ext cx="11161453" cy="4062435"/>
          </a:xfrm>
        </p:spPr>
        <p:txBody>
          <a:bodyPr>
            <a:normAutofit/>
          </a:bodyPr>
          <a:lstStyle>
            <a:lvl1pPr marL="268288" indent="-268288">
              <a:lnSpc>
                <a:spcPct val="100000"/>
              </a:lnSpc>
              <a:spcBef>
                <a:spcPts val="0"/>
              </a:spcBef>
              <a:spcAft>
                <a:spcPts val="600"/>
              </a:spcAft>
              <a:defRPr lang="he-IL" sz="2400" kern="1200" dirty="0" smtClean="0">
                <a:solidFill>
                  <a:srgbClr val="002060"/>
                </a:solidFill>
                <a:latin typeface="Varela Round" pitchFamily="2" charset="-79"/>
                <a:ea typeface="+mn-ea"/>
                <a:cs typeface="Varela Round" panose="00000500000000000000" pitchFamily="2" charset="-79"/>
              </a:defRPr>
            </a:lvl1pPr>
            <a:lvl2pPr>
              <a:lnSpc>
                <a:spcPct val="100000"/>
              </a:lnSpc>
              <a:spcBef>
                <a:spcPts val="0"/>
              </a:spcBef>
              <a:spcAft>
                <a:spcPts val="600"/>
              </a:spcAft>
              <a:defRPr lang="he-IL" sz="2400" kern="1200" dirty="0" smtClean="0">
                <a:solidFill>
                  <a:srgbClr val="002060"/>
                </a:solidFill>
                <a:latin typeface="Varela Round" pitchFamily="2" charset="-79"/>
                <a:ea typeface="+mn-ea"/>
                <a:cs typeface="Varela Round" panose="00000500000000000000" pitchFamily="2" charset="-79"/>
              </a:defRPr>
            </a:lvl2pPr>
            <a:lvl3pPr>
              <a:defRPr sz="1800"/>
            </a:lvl3pPr>
            <a:lvl4pPr>
              <a:defRPr sz="1600"/>
            </a:lvl4pPr>
            <a:lvl5pPr>
              <a:defRPr sz="1600"/>
            </a:lvl5pPr>
            <a:lvl6pPr>
              <a:defRPr sz="1600"/>
            </a:lvl6pPr>
            <a:lvl7pPr>
              <a:defRPr sz="1600"/>
            </a:lvl7pPr>
            <a:lvl8pPr>
              <a:defRPr sz="1600"/>
            </a:lvl8pPr>
            <a:lvl9pPr>
              <a:defRPr sz="1600"/>
            </a:lvl9pPr>
          </a:lstStyle>
          <a:p>
            <a:pPr marL="342900" lvl="0" indent="-342900" algn="r" defTabSz="914400"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2950" lvl="1" indent="-285750" algn="r" defTabSz="914400" rtl="1" eaLnBrk="1" latinLnBrk="0" hangingPunct="1">
              <a:lnSpc>
                <a:spcPct val="150000"/>
              </a:lnSpc>
              <a:spcBef>
                <a:spcPct val="20000"/>
              </a:spcBef>
              <a:buFont typeface="Arial" pitchFamily="34" charset="0"/>
              <a:buChar char="–"/>
            </a:pPr>
            <a:r>
              <a:rPr lang="he-IL" dirty="0"/>
              <a:t>רמה שנייה</a:t>
            </a:r>
          </a:p>
        </p:txBody>
      </p:sp>
      <p:sp>
        <p:nvSpPr>
          <p:cNvPr id="2" name="כותרת 1"/>
          <p:cNvSpPr>
            <a:spLocks noGrp="1"/>
          </p:cNvSpPr>
          <p:nvPr>
            <p:ph type="title"/>
          </p:nvPr>
        </p:nvSpPr>
        <p:spPr>
          <a:xfrm>
            <a:off x="1024128" y="155448"/>
            <a:ext cx="9802206" cy="720000"/>
          </a:xfr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9" name="מלבן מעוגל 7">
            <a:extLst>
              <a:ext uri="{FF2B5EF4-FFF2-40B4-BE49-F238E27FC236}">
                <a16:creationId xmlns:a16="http://schemas.microsoft.com/office/drawing/2014/main" id="{53A31BA8-BED7-4737-8AF6-AA655F116E85}"/>
              </a:ext>
            </a:extLst>
          </p:cNvPr>
          <p:cNvSpPr/>
          <p:nvPr userDrawn="1"/>
        </p:nvSpPr>
        <p:spPr>
          <a:xfrm>
            <a:off x="-1226982" y="101748"/>
            <a:ext cx="2160598" cy="21681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2054055" y="390797"/>
            <a:ext cx="2969302"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10" name="מלבן מעוגל 6">
            <a:extLst>
              <a:ext uri="{FF2B5EF4-FFF2-40B4-BE49-F238E27FC236}">
                <a16:creationId xmlns:a16="http://schemas.microsoft.com/office/drawing/2014/main" id="{53219EEB-A406-4AC2-B87E-54A955D7D483}"/>
              </a:ext>
            </a:extLst>
          </p:cNvPr>
          <p:cNvSpPr/>
          <p:nvPr userDrawn="1"/>
        </p:nvSpPr>
        <p:spPr>
          <a:xfrm>
            <a:off x="7978665" y="5944772"/>
            <a:ext cx="4766811" cy="381549"/>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2" name="Rectangle 11">
            <a:extLst>
              <a:ext uri="{FF2B5EF4-FFF2-40B4-BE49-F238E27FC236}">
                <a16:creationId xmlns:a16="http://schemas.microsoft.com/office/drawing/2014/main" id="{DB5BA376-F667-4A43-9264-CB356AE2FBF1}"/>
              </a:ext>
            </a:extLst>
          </p:cNvPr>
          <p:cNvSpPr/>
          <p:nvPr userDrawn="1"/>
        </p:nvSpPr>
        <p:spPr>
          <a:xfrm rot="5400000">
            <a:off x="9936561" y="2157343"/>
            <a:ext cx="735717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מציין מיקום של מספר שקופית 22">
            <a:extLst>
              <a:ext uri="{FF2B5EF4-FFF2-40B4-BE49-F238E27FC236}">
                <a16:creationId xmlns:a16="http://schemas.microsoft.com/office/drawing/2014/main" id="{CE73A552-D52C-4EE0-9E7A-557CEB6CE479}"/>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Varela Round" panose="00000500000000000000" pitchFamily="2" charset="-79"/>
                <a:cs typeface="Varela Round" panose="00000500000000000000" pitchFamily="2" charset="-79"/>
              </a:rPr>
              <a:pPr/>
              <a:t>‹#›</a:t>
            </a:fld>
            <a:endParaRPr lang="he-IL" sz="1800" b="0" dirty="0">
              <a:solidFill>
                <a:schemeClr val="bg1">
                  <a:lumMod val="65000"/>
                </a:schemeClr>
              </a:solidFill>
              <a:latin typeface="Varela Round" panose="00000500000000000000" pitchFamily="2" charset="-79"/>
              <a:cs typeface="Varela Round" panose="00000500000000000000" pitchFamily="2" charset="-79"/>
            </a:endParaRPr>
          </a:p>
        </p:txBody>
      </p:sp>
      <p:sp>
        <p:nvSpPr>
          <p:cNvPr id="16" name="Rectangle 15">
            <a:extLst>
              <a:ext uri="{FF2B5EF4-FFF2-40B4-BE49-F238E27FC236}">
                <a16:creationId xmlns:a16="http://schemas.microsoft.com/office/drawing/2014/main" id="{45208D21-C13C-48D3-8634-05FCD1520B3D}"/>
              </a:ext>
            </a:extLst>
          </p:cNvPr>
          <p:cNvSpPr/>
          <p:nvPr userDrawn="1"/>
        </p:nvSpPr>
        <p:spPr>
          <a:xfrm>
            <a:off x="5903744" y="6876112"/>
            <a:ext cx="6894095" cy="149330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DFFA872-60FE-48B4-B509-3F90F2F53575}"/>
              </a:ext>
            </a:extLst>
          </p:cNvPr>
          <p:cNvSpPr/>
          <p:nvPr userDrawn="1"/>
        </p:nvSpPr>
        <p:spPr>
          <a:xfrm>
            <a:off x="-2191928" y="-31850"/>
            <a:ext cx="2165034"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63025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כותרת ותוכן פריסה 2">
    <p:spTree>
      <p:nvGrpSpPr>
        <p:cNvPr id="1" name=""/>
        <p:cNvGrpSpPr/>
        <p:nvPr/>
      </p:nvGrpSpPr>
      <p:grpSpPr>
        <a:xfrm>
          <a:off x="0" y="0"/>
          <a:ext cx="0" cy="0"/>
          <a:chOff x="0" y="0"/>
          <a:chExt cx="0" cy="0"/>
        </a:xfrm>
      </p:grpSpPr>
      <p:sp>
        <p:nvSpPr>
          <p:cNvPr id="2" name="כותרת 1"/>
          <p:cNvSpPr>
            <a:spLocks noGrp="1"/>
          </p:cNvSpPr>
          <p:nvPr>
            <p:ph type="title"/>
          </p:nvPr>
        </p:nvSpPr>
        <p:spPr>
          <a:xfrm>
            <a:off x="1024128" y="155448"/>
            <a:ext cx="9802368" cy="720000"/>
          </a:xfr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5" name="מציין מיקום טקסט 4"/>
          <p:cNvSpPr>
            <a:spLocks noGrp="1"/>
          </p:cNvSpPr>
          <p:nvPr>
            <p:ph type="body" sz="quarter" idx="3"/>
          </p:nvPr>
        </p:nvSpPr>
        <p:spPr>
          <a:xfrm>
            <a:off x="515273" y="1024128"/>
            <a:ext cx="11161453" cy="457200"/>
          </a:xfrm>
        </p:spPr>
        <p:txBody>
          <a:bodyPr lIns="0" tIns="0" rIns="0" bIns="0" anchor="ctr">
            <a:noAutofit/>
          </a:bodyPr>
          <a:lstStyle>
            <a:lvl1pPr marL="0" indent="0" algn="r">
              <a:buNone/>
              <a:defRPr sz="3000" b="1">
                <a:solidFill>
                  <a:srgbClr val="12B4BC"/>
                </a:solidFill>
                <a:latin typeface="Varela Round" pitchFamily="2" charset="-79"/>
                <a:cs typeface="Varela Round" panose="00000500000000000000" pitchFamily="2" charset="-79"/>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a:t>לחץ כדי לערוך סגנונות טקסט של תבנית בסיס</a:t>
            </a:r>
          </a:p>
        </p:txBody>
      </p:sp>
      <p:sp>
        <p:nvSpPr>
          <p:cNvPr id="6" name="מציין מיקום תוכן 5"/>
          <p:cNvSpPr>
            <a:spLocks noGrp="1"/>
          </p:cNvSpPr>
          <p:nvPr>
            <p:ph sz="quarter" idx="4"/>
          </p:nvPr>
        </p:nvSpPr>
        <p:spPr>
          <a:xfrm>
            <a:off x="515273" y="1567973"/>
            <a:ext cx="11161453" cy="3522187"/>
          </a:xfrm>
        </p:spPr>
        <p:txBody>
          <a:bodyPr>
            <a:normAutofit/>
          </a:bodyPr>
          <a:lstStyle>
            <a:lvl1pPr marL="268288" indent="-268288">
              <a:lnSpc>
                <a:spcPct val="100000"/>
              </a:lnSpc>
              <a:spcBef>
                <a:spcPts val="0"/>
              </a:spcBef>
              <a:spcAft>
                <a:spcPts val="600"/>
              </a:spcAft>
              <a:defRPr lang="he-IL" sz="2400" kern="1200" dirty="0" smtClean="0">
                <a:solidFill>
                  <a:srgbClr val="002060"/>
                </a:solidFill>
                <a:latin typeface="Varela Round" pitchFamily="2" charset="-79"/>
                <a:ea typeface="+mn-ea"/>
                <a:cs typeface="Varela Round" panose="00000500000000000000" pitchFamily="2" charset="-79"/>
              </a:defRPr>
            </a:lvl1pPr>
            <a:lvl2pPr>
              <a:lnSpc>
                <a:spcPct val="100000"/>
              </a:lnSpc>
              <a:spcBef>
                <a:spcPts val="0"/>
              </a:spcBef>
              <a:spcAft>
                <a:spcPts val="600"/>
              </a:spcAft>
              <a:defRPr lang="he-IL" sz="2400" kern="1200" dirty="0" smtClean="0">
                <a:solidFill>
                  <a:srgbClr val="002060"/>
                </a:solidFill>
                <a:latin typeface="Varela Round" pitchFamily="2" charset="-79"/>
                <a:ea typeface="+mn-ea"/>
                <a:cs typeface="Varela Round" panose="00000500000000000000" pitchFamily="2" charset="-79"/>
              </a:defRPr>
            </a:lvl2pPr>
            <a:lvl3pPr>
              <a:defRPr sz="1800"/>
            </a:lvl3pPr>
            <a:lvl4pPr>
              <a:defRPr sz="1600"/>
            </a:lvl4pPr>
            <a:lvl5pPr>
              <a:defRPr sz="1600"/>
            </a:lvl5pPr>
            <a:lvl6pPr>
              <a:defRPr sz="1600"/>
            </a:lvl6pPr>
            <a:lvl7pPr>
              <a:defRPr sz="1600"/>
            </a:lvl7pPr>
            <a:lvl8pPr>
              <a:defRPr sz="1600"/>
            </a:lvl8pPr>
            <a:lvl9pPr>
              <a:defRPr sz="1600"/>
            </a:lvl9pPr>
          </a:lstStyle>
          <a:p>
            <a:pPr marL="342900" lvl="0" indent="-342900" algn="r" defTabSz="914400"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2950" lvl="1" indent="-285750" algn="r" defTabSz="914400" rtl="1" eaLnBrk="1" latinLnBrk="0" hangingPunct="1">
              <a:lnSpc>
                <a:spcPct val="150000"/>
              </a:lnSpc>
              <a:spcBef>
                <a:spcPct val="20000"/>
              </a:spcBef>
              <a:buFont typeface="Arial" pitchFamily="34" charset="0"/>
              <a:buChar char="–"/>
            </a:pPr>
            <a:r>
              <a:rPr lang="he-IL" dirty="0"/>
              <a:t>רמה שנייה</a:t>
            </a:r>
          </a:p>
        </p:txBody>
      </p:sp>
      <p:sp>
        <p:nvSpPr>
          <p:cNvPr id="9" name="מלבן מעוגל 7">
            <a:extLst>
              <a:ext uri="{FF2B5EF4-FFF2-40B4-BE49-F238E27FC236}">
                <a16:creationId xmlns:a16="http://schemas.microsoft.com/office/drawing/2014/main" id="{53A31BA8-BED7-4737-8AF6-AA655F116E85}"/>
              </a:ext>
            </a:extLst>
          </p:cNvPr>
          <p:cNvSpPr/>
          <p:nvPr userDrawn="1"/>
        </p:nvSpPr>
        <p:spPr>
          <a:xfrm>
            <a:off x="-1377633" y="110284"/>
            <a:ext cx="2105524" cy="216817"/>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1729189" y="435139"/>
            <a:ext cx="2615798" cy="321877"/>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10" name="מלבן מעוגל 6">
            <a:extLst>
              <a:ext uri="{FF2B5EF4-FFF2-40B4-BE49-F238E27FC236}">
                <a16:creationId xmlns:a16="http://schemas.microsoft.com/office/drawing/2014/main" id="{8A91BCC4-EC47-43E2-9595-B89F757E1A7A}"/>
              </a:ext>
            </a:extLst>
          </p:cNvPr>
          <p:cNvSpPr/>
          <p:nvPr userDrawn="1"/>
        </p:nvSpPr>
        <p:spPr>
          <a:xfrm>
            <a:off x="9323387" y="5555326"/>
            <a:ext cx="476681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1" name="מלבן מעוגל 10">
            <a:extLst>
              <a:ext uri="{FF2B5EF4-FFF2-40B4-BE49-F238E27FC236}">
                <a16:creationId xmlns:a16="http://schemas.microsoft.com/office/drawing/2014/main" id="{238EE3F7-5012-4191-9ABD-A8E69370622E}"/>
              </a:ext>
            </a:extLst>
          </p:cNvPr>
          <p:cNvSpPr/>
          <p:nvPr userDrawn="1"/>
        </p:nvSpPr>
        <p:spPr>
          <a:xfrm>
            <a:off x="8679109" y="6024163"/>
            <a:ext cx="4127100" cy="72000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5" name="מציין מיקום של מספר שקופית 22">
            <a:extLst>
              <a:ext uri="{FF2B5EF4-FFF2-40B4-BE49-F238E27FC236}">
                <a16:creationId xmlns:a16="http://schemas.microsoft.com/office/drawing/2014/main" id="{31BF6EDC-D21A-4961-802C-6C57056DED88}"/>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Varela Round" panose="00000500000000000000" pitchFamily="2" charset="-79"/>
                <a:cs typeface="Varela Round" panose="00000500000000000000" pitchFamily="2" charset="-79"/>
              </a:rPr>
              <a:pPr/>
              <a:t>‹#›</a:t>
            </a:fld>
            <a:endParaRPr lang="he-IL" sz="1800" b="0" dirty="0">
              <a:solidFill>
                <a:schemeClr val="bg1">
                  <a:lumMod val="65000"/>
                </a:schemeClr>
              </a:solidFill>
              <a:latin typeface="Varela Round" panose="00000500000000000000" pitchFamily="2" charset="-79"/>
              <a:cs typeface="Varela Round" panose="00000500000000000000" pitchFamily="2" charset="-79"/>
            </a:endParaRPr>
          </a:p>
        </p:txBody>
      </p:sp>
      <p:sp>
        <p:nvSpPr>
          <p:cNvPr id="14" name="מלבן מעוגל 6">
            <a:extLst>
              <a:ext uri="{FF2B5EF4-FFF2-40B4-BE49-F238E27FC236}">
                <a16:creationId xmlns:a16="http://schemas.microsoft.com/office/drawing/2014/main" id="{09765D6C-4312-45BD-AEDC-93B641915820}"/>
              </a:ext>
            </a:extLst>
          </p:cNvPr>
          <p:cNvSpPr/>
          <p:nvPr userDrawn="1"/>
        </p:nvSpPr>
        <p:spPr>
          <a:xfrm>
            <a:off x="11005702" y="5213334"/>
            <a:ext cx="2372591" cy="251305"/>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2" name="Rectangle 11">
            <a:extLst>
              <a:ext uri="{FF2B5EF4-FFF2-40B4-BE49-F238E27FC236}">
                <a16:creationId xmlns:a16="http://schemas.microsoft.com/office/drawing/2014/main" id="{0D0EF58C-1955-4299-80B8-7931E9453E0B}"/>
              </a:ext>
            </a:extLst>
          </p:cNvPr>
          <p:cNvSpPr/>
          <p:nvPr userDrawn="1"/>
        </p:nvSpPr>
        <p:spPr>
          <a:xfrm rot="5400000">
            <a:off x="10107939" y="1954539"/>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EECE651A-F01C-47F6-93CB-FED077AFFFB4}"/>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5099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כותרת ותוכן פריסה 3">
    <p:spTree>
      <p:nvGrpSpPr>
        <p:cNvPr id="1" name=""/>
        <p:cNvGrpSpPr/>
        <p:nvPr/>
      </p:nvGrpSpPr>
      <p:grpSpPr>
        <a:xfrm>
          <a:off x="0" y="0"/>
          <a:ext cx="0" cy="0"/>
          <a:chOff x="0" y="0"/>
          <a:chExt cx="0" cy="0"/>
        </a:xfrm>
      </p:grpSpPr>
      <p:sp>
        <p:nvSpPr>
          <p:cNvPr id="2" name="כותרת 1"/>
          <p:cNvSpPr>
            <a:spLocks noGrp="1"/>
          </p:cNvSpPr>
          <p:nvPr>
            <p:ph type="title"/>
          </p:nvPr>
        </p:nvSpPr>
        <p:spPr>
          <a:xfrm>
            <a:off x="1024128" y="152134"/>
            <a:ext cx="9802368" cy="720000"/>
          </a:xfrm>
        </p:spPr>
        <p:txBody>
          <a:bodyPr lIns="36000" tIns="0" rIns="36000" bIns="0">
            <a:noAutofit/>
          </a:bodyPr>
          <a:lstStyle>
            <a:lvl1pPr marL="0" indent="0">
              <a:tabLst>
                <a:tab pos="11659766" algn="l"/>
              </a:tabLst>
              <a:defRPr sz="4400" b="1">
                <a:solidFill>
                  <a:srgbClr val="002060"/>
                </a:solidFill>
                <a:latin typeface="Varela Round" pitchFamily="2" charset="-79"/>
                <a:cs typeface="Varela Round" pitchFamily="2" charset="-79"/>
              </a:defRPr>
            </a:lvl1pPr>
          </a:lstStyle>
          <a:p>
            <a:r>
              <a:rPr lang="he-IL" dirty="0"/>
              <a:t>לחץ כדי לערוך סגנון כותרת של תבנית</a:t>
            </a:r>
          </a:p>
        </p:txBody>
      </p:sp>
      <p:sp>
        <p:nvSpPr>
          <p:cNvPr id="3" name="מציין מיקום תוכן 2"/>
          <p:cNvSpPr>
            <a:spLocks noGrp="1"/>
          </p:cNvSpPr>
          <p:nvPr>
            <p:ph idx="1"/>
          </p:nvPr>
        </p:nvSpPr>
        <p:spPr>
          <a:xfrm>
            <a:off x="1024128" y="1049185"/>
            <a:ext cx="8031962" cy="4611559"/>
          </a:xfrm>
        </p:spPr>
        <p:txBody>
          <a:bodyPr>
            <a:normAutofit/>
          </a:bodyPr>
          <a:lstStyle>
            <a:lvl1pPr>
              <a:lnSpc>
                <a:spcPct val="150000"/>
              </a:lnSpc>
              <a:spcBef>
                <a:spcPts val="0"/>
              </a:spcBef>
              <a:spcAft>
                <a:spcPts val="600"/>
              </a:spcAft>
              <a:defRPr sz="2400">
                <a:solidFill>
                  <a:srgbClr val="002060"/>
                </a:solidFill>
                <a:latin typeface="Varela Round" pitchFamily="2" charset="-79"/>
                <a:cs typeface="Varela Round" pitchFamily="2" charset="-79"/>
              </a:defRPr>
            </a:lvl1pPr>
            <a:lvl2pPr>
              <a:lnSpc>
                <a:spcPct val="150000"/>
              </a:lnSpc>
              <a:spcBef>
                <a:spcPts val="0"/>
              </a:spcBef>
              <a:spcAft>
                <a:spcPts val="600"/>
              </a:spcAft>
              <a:defRPr sz="2400">
                <a:solidFill>
                  <a:srgbClr val="002060"/>
                </a:solidFill>
                <a:latin typeface="Varela Round" pitchFamily="2" charset="-79"/>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a:p>
            <a:pPr lvl="1"/>
            <a:r>
              <a:rPr lang="he-IL" dirty="0"/>
              <a:t>רמה שנייה</a:t>
            </a:r>
          </a:p>
        </p:txBody>
      </p:sp>
      <p:sp>
        <p:nvSpPr>
          <p:cNvPr id="7" name="מלבן מעוגל 6"/>
          <p:cNvSpPr/>
          <p:nvPr userDrawn="1"/>
        </p:nvSpPr>
        <p:spPr>
          <a:xfrm>
            <a:off x="-234936" y="5807316"/>
            <a:ext cx="476619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8" name="מלבן מעוגל 7"/>
          <p:cNvSpPr/>
          <p:nvPr userDrawn="1"/>
        </p:nvSpPr>
        <p:spPr>
          <a:xfrm>
            <a:off x="11218431" y="239177"/>
            <a:ext cx="1706880" cy="458399"/>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9" name="מלבן מעוגל 8"/>
          <p:cNvSpPr/>
          <p:nvPr userDrawn="1"/>
        </p:nvSpPr>
        <p:spPr>
          <a:xfrm>
            <a:off x="-388620" y="6235866"/>
            <a:ext cx="7724431"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10" name="Rectangle 9">
            <a:extLst>
              <a:ext uri="{FF2B5EF4-FFF2-40B4-BE49-F238E27FC236}">
                <a16:creationId xmlns:a16="http://schemas.microsoft.com/office/drawing/2014/main" id="{FFC6E834-92B3-4A32-920C-9FA2D6987411}"/>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6D60292-D9F7-4A35-9D0A-68A9095BDE1E}"/>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A53CA14-A360-48A3-A071-94DFC2B62EDC}"/>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5536A81-6863-4B7C-BB9A-6F6DBBAB87E2}"/>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מציין מיקום של מספר שקופית 22">
            <a:extLst>
              <a:ext uri="{FF2B5EF4-FFF2-40B4-BE49-F238E27FC236}">
                <a16:creationId xmlns:a16="http://schemas.microsoft.com/office/drawing/2014/main" id="{6A93F88D-0694-4107-9D3A-245864065D84}"/>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85000"/>
                  </a:schemeClr>
                </a:solidFill>
                <a:latin typeface="Varela Round" panose="00000500000000000000" pitchFamily="2" charset="-79"/>
                <a:cs typeface="Varela Round" panose="00000500000000000000" pitchFamily="2" charset="-79"/>
              </a:rPr>
              <a:pPr/>
              <a:t>‹#›</a:t>
            </a:fld>
            <a:endParaRPr lang="he-IL" sz="1800" b="0" dirty="0">
              <a:solidFill>
                <a:schemeClr val="bg1">
                  <a:lumMod val="85000"/>
                </a:schemeClr>
              </a:solidFill>
              <a:latin typeface="Varela Round" panose="00000500000000000000" pitchFamily="2" charset="-79"/>
              <a:cs typeface="Varela Round" panose="00000500000000000000" pitchFamily="2" charset="-79"/>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כותרת בלבד פריסה 4">
    <p:spTree>
      <p:nvGrpSpPr>
        <p:cNvPr id="1" name=""/>
        <p:cNvGrpSpPr/>
        <p:nvPr/>
      </p:nvGrpSpPr>
      <p:grpSpPr>
        <a:xfrm>
          <a:off x="0" y="0"/>
          <a:ext cx="0" cy="0"/>
          <a:chOff x="0" y="0"/>
          <a:chExt cx="0" cy="0"/>
        </a:xfrm>
      </p:grpSpPr>
      <p:sp>
        <p:nvSpPr>
          <p:cNvPr id="2" name="כותרת 1"/>
          <p:cNvSpPr>
            <a:spLocks noGrp="1"/>
          </p:cNvSpPr>
          <p:nvPr>
            <p:ph type="title"/>
          </p:nvPr>
        </p:nvSpPr>
        <p:spPr>
          <a:xfrm>
            <a:off x="1024128" y="155448"/>
            <a:ext cx="9802368" cy="720000"/>
          </a:xfr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9" name="מלבן מעוגל 7">
            <a:extLst>
              <a:ext uri="{FF2B5EF4-FFF2-40B4-BE49-F238E27FC236}">
                <a16:creationId xmlns:a16="http://schemas.microsoft.com/office/drawing/2014/main" id="{53A31BA8-BED7-4737-8AF6-AA655F116E85}"/>
              </a:ext>
            </a:extLst>
          </p:cNvPr>
          <p:cNvSpPr/>
          <p:nvPr userDrawn="1"/>
        </p:nvSpPr>
        <p:spPr>
          <a:xfrm>
            <a:off x="11497481" y="487099"/>
            <a:ext cx="1576672" cy="289443"/>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11150538" y="127099"/>
            <a:ext cx="1879662" cy="28944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7" name="מלבן מעוגל 6">
            <a:extLst>
              <a:ext uri="{FF2B5EF4-FFF2-40B4-BE49-F238E27FC236}">
                <a16:creationId xmlns:a16="http://schemas.microsoft.com/office/drawing/2014/main" id="{469E9F25-935E-4A65-8AF2-C1B8F105C612}"/>
              </a:ext>
            </a:extLst>
          </p:cNvPr>
          <p:cNvSpPr/>
          <p:nvPr userDrawn="1"/>
        </p:nvSpPr>
        <p:spPr>
          <a:xfrm>
            <a:off x="-487680" y="5923581"/>
            <a:ext cx="3133018"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10">
            <a:extLst>
              <a:ext uri="{FF2B5EF4-FFF2-40B4-BE49-F238E27FC236}">
                <a16:creationId xmlns:a16="http://schemas.microsoft.com/office/drawing/2014/main" id="{DD33049F-8FB3-46DC-B84B-8E763BCBCAC1}"/>
              </a:ext>
            </a:extLst>
          </p:cNvPr>
          <p:cNvSpPr/>
          <p:nvPr userDrawn="1"/>
        </p:nvSpPr>
        <p:spPr>
          <a:xfrm>
            <a:off x="-976438" y="6359813"/>
            <a:ext cx="7301038" cy="65808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1" name="Rectangle 11">
            <a:extLst>
              <a:ext uri="{FF2B5EF4-FFF2-40B4-BE49-F238E27FC236}">
                <a16:creationId xmlns:a16="http://schemas.microsoft.com/office/drawing/2014/main" id="{761EC8D2-662F-4FBE-BF29-06100D51DE7E}"/>
              </a:ext>
            </a:extLst>
          </p:cNvPr>
          <p:cNvSpPr/>
          <p:nvPr userDrawn="1"/>
        </p:nvSpPr>
        <p:spPr>
          <a:xfrm rot="5400000">
            <a:off x="9360283" y="2733622"/>
            <a:ext cx="6987520" cy="1297194"/>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מציין מיקום של מספר שקופית 22">
            <a:extLst>
              <a:ext uri="{FF2B5EF4-FFF2-40B4-BE49-F238E27FC236}">
                <a16:creationId xmlns:a16="http://schemas.microsoft.com/office/drawing/2014/main" id="{23075256-456E-41D8-BDFD-8C3A8EA654D2}"/>
              </a:ext>
            </a:extLst>
          </p:cNvPr>
          <p:cNvSpPr txBox="1">
            <a:spLocks/>
          </p:cNvSpPr>
          <p:nvPr userDrawn="1"/>
        </p:nvSpPr>
        <p:spPr>
          <a:xfrm>
            <a:off x="-131730" y="6361368"/>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85000"/>
                  </a:schemeClr>
                </a:solidFill>
                <a:latin typeface="Varela Round" panose="00000500000000000000" pitchFamily="2" charset="-79"/>
                <a:cs typeface="Varela Round" panose="00000500000000000000" pitchFamily="2" charset="-79"/>
              </a:rPr>
              <a:pPr/>
              <a:t>‹#›</a:t>
            </a:fld>
            <a:endParaRPr lang="he-IL" sz="1800" b="0" dirty="0">
              <a:solidFill>
                <a:schemeClr val="bg1">
                  <a:lumMod val="85000"/>
                </a:schemeClr>
              </a:solidFill>
              <a:latin typeface="Varela Round" panose="00000500000000000000" pitchFamily="2" charset="-79"/>
              <a:cs typeface="Varela Round" panose="00000500000000000000" pitchFamily="2" charset="-79"/>
            </a:endParaRPr>
          </a:p>
        </p:txBody>
      </p:sp>
      <p:sp>
        <p:nvSpPr>
          <p:cNvPr id="15" name="Rectangle 14">
            <a:extLst>
              <a:ext uri="{FF2B5EF4-FFF2-40B4-BE49-F238E27FC236}">
                <a16:creationId xmlns:a16="http://schemas.microsoft.com/office/drawing/2014/main" id="{4FB42163-9C8B-4AEB-9C50-F5529BD5C36B}"/>
              </a:ext>
            </a:extLst>
          </p:cNvPr>
          <p:cNvSpPr/>
          <p:nvPr userDrawn="1"/>
        </p:nvSpPr>
        <p:spPr>
          <a:xfrm rot="16200000">
            <a:off x="5821949" y="1027133"/>
            <a:ext cx="521207" cy="12218895"/>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9A26CB3A-BCA5-4171-BE99-1D6F46911786}"/>
              </a:ext>
            </a:extLst>
          </p:cNvPr>
          <p:cNvSpPr/>
          <p:nvPr userDrawn="1"/>
        </p:nvSpPr>
        <p:spPr>
          <a:xfrm rot="5400000">
            <a:off x="5683838" y="-6805249"/>
            <a:ext cx="947627" cy="1263971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4964ABF-EE59-4E45-BC5F-A3665732FD21}"/>
              </a:ext>
            </a:extLst>
          </p:cNvPr>
          <p:cNvSpPr/>
          <p:nvPr userDrawn="1"/>
        </p:nvSpPr>
        <p:spPr>
          <a:xfrm>
            <a:off x="-2001567" y="-416688"/>
            <a:ext cx="1974672" cy="8068538"/>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E4596A93-68B7-48E8-8354-9EAE3F8183B0}"/>
              </a:ext>
            </a:extLst>
          </p:cNvPr>
          <p:cNvSpPr>
            <a:spLocks noGrp="1"/>
          </p:cNvSpPr>
          <p:nvPr>
            <p:ph type="body" sz="quarter" idx="10"/>
          </p:nvPr>
        </p:nvSpPr>
        <p:spPr>
          <a:xfrm>
            <a:off x="2951578" y="1212161"/>
            <a:ext cx="7885112" cy="4090988"/>
          </a:xfrm>
        </p:spPr>
        <p:txBody>
          <a:bodyPr>
            <a:normAutofit/>
          </a:bodyPr>
          <a:lstStyle>
            <a:lvl1pPr>
              <a:defRPr sz="2800"/>
            </a:lvl1pPr>
          </a:lstStyle>
          <a:p>
            <a:pPr lvl="0"/>
            <a:r>
              <a:rPr lang="en-US" dirty="0"/>
              <a:t>Click to edit Master text styles</a:t>
            </a:r>
          </a:p>
        </p:txBody>
      </p:sp>
    </p:spTree>
    <p:extLst>
      <p:ext uri="{BB962C8B-B14F-4D97-AF65-F5344CB8AC3E}">
        <p14:creationId xmlns:p14="http://schemas.microsoft.com/office/powerpoint/2010/main" val="1651043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כותרת ותוכן פריסה 5">
    <p:spTree>
      <p:nvGrpSpPr>
        <p:cNvPr id="1" name=""/>
        <p:cNvGrpSpPr/>
        <p:nvPr/>
      </p:nvGrpSpPr>
      <p:grpSpPr>
        <a:xfrm>
          <a:off x="0" y="0"/>
          <a:ext cx="0" cy="0"/>
          <a:chOff x="0" y="0"/>
          <a:chExt cx="0" cy="0"/>
        </a:xfrm>
      </p:grpSpPr>
      <p:sp>
        <p:nvSpPr>
          <p:cNvPr id="17" name="מלבן מעוגל 8">
            <a:extLst>
              <a:ext uri="{FF2B5EF4-FFF2-40B4-BE49-F238E27FC236}">
                <a16:creationId xmlns:a16="http://schemas.microsoft.com/office/drawing/2014/main" id="{820BD794-101C-426F-8015-9C33A0E995FA}"/>
              </a:ext>
            </a:extLst>
          </p:cNvPr>
          <p:cNvSpPr/>
          <p:nvPr userDrawn="1"/>
        </p:nvSpPr>
        <p:spPr>
          <a:xfrm>
            <a:off x="-2429707" y="195047"/>
            <a:ext cx="2969302" cy="247597"/>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2" name="כותרת 1"/>
          <p:cNvSpPr>
            <a:spLocks noGrp="1"/>
          </p:cNvSpPr>
          <p:nvPr>
            <p:ph type="title"/>
          </p:nvPr>
        </p:nvSpPr>
        <p:spPr>
          <a:xfrm>
            <a:off x="1026926" y="155448"/>
            <a:ext cx="9802368" cy="720000"/>
          </a:xfrm>
          <a:noFill/>
        </p:spPr>
        <p:txBody>
          <a:bodyPr vert="horz" lIns="91440" tIns="45720" rIns="91440" bIns="45720" rtlCol="1" anchor="ctr">
            <a:noAutofit/>
          </a:bodyPr>
          <a:lstStyle>
            <a:lvl1pPr marL="0" marR="0" indent="0" algn="ctr" defTabSz="914491"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itchFamily="2" charset="-79"/>
              </a:defRPr>
            </a:lvl1pPr>
          </a:lstStyle>
          <a:p>
            <a:pPr marL="0" marR="0" lvl="0" indent="0" algn="ctr" defTabSz="914491"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5" name="מציין מיקום טקסט 4"/>
          <p:cNvSpPr>
            <a:spLocks noGrp="1"/>
          </p:cNvSpPr>
          <p:nvPr>
            <p:ph type="body" sz="quarter" idx="3"/>
          </p:nvPr>
        </p:nvSpPr>
        <p:spPr>
          <a:xfrm>
            <a:off x="1026926" y="1025601"/>
            <a:ext cx="9802368" cy="431447"/>
          </a:xfrm>
        </p:spPr>
        <p:txBody>
          <a:bodyPr anchor="ctr">
            <a:noAutofit/>
          </a:bodyPr>
          <a:lstStyle>
            <a:lvl1pPr marL="185757" indent="0" algn="r">
              <a:buNone/>
              <a:defRPr sz="3000" b="1">
                <a:solidFill>
                  <a:srgbClr val="12B4BC"/>
                </a:solidFill>
                <a:latin typeface="Varela Round" pitchFamily="2" charset="-79"/>
                <a:cs typeface="Varela Round" pitchFamily="2" charset="-79"/>
              </a:defRPr>
            </a:lvl1pPr>
            <a:lvl2pPr marL="457246" indent="0">
              <a:buNone/>
              <a:defRPr sz="2000" b="1"/>
            </a:lvl2pPr>
            <a:lvl3pPr marL="914491" indent="0">
              <a:buNone/>
              <a:defRPr sz="1800" b="1"/>
            </a:lvl3pPr>
            <a:lvl4pPr marL="1371737" indent="0">
              <a:buNone/>
              <a:defRPr sz="1600" b="1"/>
            </a:lvl4pPr>
            <a:lvl5pPr marL="1828983" indent="0">
              <a:buNone/>
              <a:defRPr sz="1600" b="1"/>
            </a:lvl5pPr>
            <a:lvl6pPr marL="2286229" indent="0">
              <a:buNone/>
              <a:defRPr sz="1600" b="1"/>
            </a:lvl6pPr>
            <a:lvl7pPr marL="2743474" indent="0">
              <a:buNone/>
              <a:defRPr sz="1600" b="1"/>
            </a:lvl7pPr>
            <a:lvl8pPr marL="3200720" indent="0">
              <a:buNone/>
              <a:defRPr sz="1600" b="1"/>
            </a:lvl8pPr>
            <a:lvl9pPr marL="3657966" indent="0">
              <a:buNone/>
              <a:defRPr sz="1600" b="1"/>
            </a:lvl9pPr>
          </a:lstStyle>
          <a:p>
            <a:pPr lvl="0"/>
            <a:r>
              <a:rPr lang="he-IL" dirty="0"/>
              <a:t>לחץ כדי לערוך סגנונות טקסט של תבנית בסיס</a:t>
            </a:r>
          </a:p>
        </p:txBody>
      </p:sp>
      <p:sp>
        <p:nvSpPr>
          <p:cNvPr id="6" name="מציין מיקום תוכן 5"/>
          <p:cNvSpPr>
            <a:spLocks noGrp="1"/>
          </p:cNvSpPr>
          <p:nvPr>
            <p:ph sz="quarter" idx="4"/>
          </p:nvPr>
        </p:nvSpPr>
        <p:spPr>
          <a:xfrm>
            <a:off x="1026927" y="1710442"/>
            <a:ext cx="8212766" cy="4152517"/>
          </a:xfrm>
        </p:spPr>
        <p:txBody>
          <a:bodyPr>
            <a:normAutofit/>
          </a:bodyPr>
          <a:lstStyle>
            <a:lvl1pPr marL="439782" indent="-342934">
              <a:lnSpc>
                <a:spcPct val="100000"/>
              </a:lnSpc>
              <a:spcBef>
                <a:spcPts val="0"/>
              </a:spcBef>
              <a:spcAft>
                <a:spcPts val="600"/>
              </a:spcAft>
              <a:defRPr lang="he-IL" sz="2400" kern="1200" dirty="0" smtClean="0">
                <a:solidFill>
                  <a:srgbClr val="002060"/>
                </a:solidFill>
                <a:latin typeface="Varela Round" pitchFamily="2" charset="-79"/>
                <a:ea typeface="+mn-ea"/>
                <a:cs typeface="Varela Round" pitchFamily="2" charset="-79"/>
              </a:defRPr>
            </a:lvl1pPr>
            <a:lvl2pPr>
              <a:lnSpc>
                <a:spcPct val="100000"/>
              </a:lnSpc>
              <a:spcBef>
                <a:spcPts val="0"/>
              </a:spcBef>
              <a:spcAft>
                <a:spcPts val="600"/>
              </a:spcAft>
              <a:defRPr lang="he-IL" sz="2400" kern="1200" dirty="0" smtClean="0">
                <a:solidFill>
                  <a:srgbClr val="002060"/>
                </a:solidFill>
                <a:latin typeface="Varela Round" pitchFamily="2" charset="-79"/>
                <a:ea typeface="+mn-ea"/>
                <a:cs typeface="Varela Round" pitchFamily="2" charset="-79"/>
              </a:defRPr>
            </a:lvl2pPr>
            <a:lvl3pPr>
              <a:defRPr sz="1800"/>
            </a:lvl3pPr>
            <a:lvl4pPr>
              <a:defRPr sz="1600"/>
            </a:lvl4pPr>
            <a:lvl5pPr>
              <a:defRPr sz="1600"/>
            </a:lvl5pPr>
            <a:lvl6pPr>
              <a:defRPr sz="1600"/>
            </a:lvl6pPr>
            <a:lvl7pPr>
              <a:defRPr sz="1600"/>
            </a:lvl7pPr>
            <a:lvl8pPr>
              <a:defRPr sz="1600"/>
            </a:lvl8pPr>
            <a:lvl9pPr>
              <a:defRPr sz="1600"/>
            </a:lvl9pPr>
          </a:lstStyle>
          <a:p>
            <a:pPr marL="342934" lvl="0" indent="-342934" algn="r" defTabSz="914491"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3024" lvl="1" indent="-285779" algn="r" defTabSz="914491" rtl="1" eaLnBrk="1" latinLnBrk="0" hangingPunct="1">
              <a:lnSpc>
                <a:spcPct val="150000"/>
              </a:lnSpc>
              <a:spcBef>
                <a:spcPct val="20000"/>
              </a:spcBef>
              <a:buFont typeface="Arial" pitchFamily="34" charset="0"/>
              <a:buChar char="–"/>
            </a:pPr>
            <a:r>
              <a:rPr lang="he-IL" dirty="0"/>
              <a:t>רמה שנייה</a:t>
            </a:r>
          </a:p>
        </p:txBody>
      </p:sp>
      <p:sp>
        <p:nvSpPr>
          <p:cNvPr id="8" name="מלבן מעוגל 6">
            <a:extLst>
              <a:ext uri="{FF2B5EF4-FFF2-40B4-BE49-F238E27FC236}">
                <a16:creationId xmlns:a16="http://schemas.microsoft.com/office/drawing/2014/main" id="{E6F50987-5C32-40D2-A5FB-79D9E0819C00}"/>
              </a:ext>
            </a:extLst>
          </p:cNvPr>
          <p:cNvSpPr/>
          <p:nvPr userDrawn="1"/>
        </p:nvSpPr>
        <p:spPr>
          <a:xfrm>
            <a:off x="9974795" y="5878199"/>
            <a:ext cx="4766811" cy="357667"/>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2017472" y="518276"/>
            <a:ext cx="2969302" cy="36951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4" name="מלבן מעוגל 10">
            <a:extLst>
              <a:ext uri="{FF2B5EF4-FFF2-40B4-BE49-F238E27FC236}">
                <a16:creationId xmlns:a16="http://schemas.microsoft.com/office/drawing/2014/main" id="{1C8AF664-98DE-433F-9B61-94366E98BCDF}"/>
              </a:ext>
            </a:extLst>
          </p:cNvPr>
          <p:cNvSpPr/>
          <p:nvPr userDrawn="1"/>
        </p:nvSpPr>
        <p:spPr>
          <a:xfrm>
            <a:off x="8144699" y="6307826"/>
            <a:ext cx="5175721" cy="72000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Rectangle 9">
            <a:extLst>
              <a:ext uri="{FF2B5EF4-FFF2-40B4-BE49-F238E27FC236}">
                <a16:creationId xmlns:a16="http://schemas.microsoft.com/office/drawing/2014/main" id="{8084947B-AFA4-410D-A793-689C573D144E}"/>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6D4F41F-EAD8-495C-A662-C4F40F404DB3}"/>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2A1181A-6B49-4EE5-AE44-1B5B124FA758}"/>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113178B-7D7E-4A10-9724-453DF758F663}"/>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מציין מיקום של מספר שקופית 22">
            <a:extLst>
              <a:ext uri="{FF2B5EF4-FFF2-40B4-BE49-F238E27FC236}">
                <a16:creationId xmlns:a16="http://schemas.microsoft.com/office/drawing/2014/main" id="{7947FE0C-D7CF-4209-91A5-93564F2C3543}"/>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Varela Round" panose="00000500000000000000" pitchFamily="2" charset="-79"/>
                <a:cs typeface="Varela Round" panose="00000500000000000000" pitchFamily="2" charset="-79"/>
              </a:rPr>
              <a:pPr/>
              <a:t>‹#›</a:t>
            </a:fld>
            <a:endParaRPr lang="he-IL" sz="1800" b="0" dirty="0">
              <a:solidFill>
                <a:schemeClr val="bg1">
                  <a:lumMod val="65000"/>
                </a:schemeClr>
              </a:solidFill>
              <a:latin typeface="Varela Round" panose="00000500000000000000" pitchFamily="2" charset="-79"/>
              <a:cs typeface="Varela Round" panose="00000500000000000000" pitchFamily="2" charset="-79"/>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וידאו על מסך מלא">
    <p:spTree>
      <p:nvGrpSpPr>
        <p:cNvPr id="1" name=""/>
        <p:cNvGrpSpPr/>
        <p:nvPr/>
      </p:nvGrpSpPr>
      <p:grpSpPr>
        <a:xfrm>
          <a:off x="0" y="0"/>
          <a:ext cx="0" cy="0"/>
          <a:chOff x="0" y="0"/>
          <a:chExt cx="0" cy="0"/>
        </a:xfrm>
      </p:grpSpPr>
      <p:sp>
        <p:nvSpPr>
          <p:cNvPr id="8" name="מלבן מעוגל 7"/>
          <p:cNvSpPr/>
          <p:nvPr userDrawn="1"/>
        </p:nvSpPr>
        <p:spPr>
          <a:xfrm>
            <a:off x="8667715" y="-161750"/>
            <a:ext cx="5300119" cy="382355"/>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4" name="מציין מיקום של מדיה 3">
            <a:extLst>
              <a:ext uri="{FF2B5EF4-FFF2-40B4-BE49-F238E27FC236}">
                <a16:creationId xmlns:a16="http://schemas.microsoft.com/office/drawing/2014/main" id="{DD834E78-91D0-4CCC-9C3F-C5C504CFBE13}"/>
              </a:ext>
            </a:extLst>
          </p:cNvPr>
          <p:cNvSpPr>
            <a:spLocks noGrp="1"/>
          </p:cNvSpPr>
          <p:nvPr>
            <p:ph type="media" sz="quarter" idx="10" hasCustomPrompt="1"/>
          </p:nvPr>
        </p:nvSpPr>
        <p:spPr>
          <a:xfrm>
            <a:off x="363416" y="639717"/>
            <a:ext cx="11465168" cy="6122933"/>
          </a:xfrm>
        </p:spPr>
        <p:txBody>
          <a:bodyPr/>
          <a:lstStyle>
            <a:lvl1pPr marL="0" indent="0">
              <a:buFontTx/>
              <a:buNone/>
              <a:defRPr>
                <a:solidFill>
                  <a:srgbClr val="192A72"/>
                </a:solidFill>
                <a:latin typeface="Varela Round" panose="00000500000000000000" pitchFamily="2" charset="-79"/>
                <a:cs typeface="Varela Round" panose="00000500000000000000" pitchFamily="2" charset="-79"/>
              </a:defRPr>
            </a:lvl1pPr>
          </a:lstStyle>
          <a:p>
            <a:r>
              <a:rPr lang="he-IL" dirty="0"/>
              <a:t>מיועד לסרטים</a:t>
            </a:r>
          </a:p>
        </p:txBody>
      </p:sp>
      <p:sp>
        <p:nvSpPr>
          <p:cNvPr id="11" name="מציין מיקום תוכן 10">
            <a:extLst>
              <a:ext uri="{FF2B5EF4-FFF2-40B4-BE49-F238E27FC236}">
                <a16:creationId xmlns:a16="http://schemas.microsoft.com/office/drawing/2014/main" id="{2A86C914-3EB6-4303-93FB-203A29FA2E36}"/>
              </a:ext>
            </a:extLst>
          </p:cNvPr>
          <p:cNvSpPr>
            <a:spLocks noGrp="1"/>
          </p:cNvSpPr>
          <p:nvPr>
            <p:ph sz="quarter" idx="14"/>
          </p:nvPr>
        </p:nvSpPr>
        <p:spPr>
          <a:xfrm>
            <a:off x="363416" y="95349"/>
            <a:ext cx="8074879" cy="400050"/>
          </a:xfrm>
        </p:spPr>
        <p:txBody>
          <a:bodyPr anchor="ctr">
            <a:noAutofit/>
          </a:bodyPr>
          <a:lstStyle>
            <a:lvl1pPr marL="0" indent="0" algn="r">
              <a:buFontTx/>
              <a:buNone/>
              <a:defRPr sz="2400">
                <a:solidFill>
                  <a:srgbClr val="192A72"/>
                </a:solidFill>
                <a:latin typeface="Varela Round" panose="00000500000000000000" pitchFamily="2" charset="-79"/>
                <a:cs typeface="Varela Round" panose="00000500000000000000" pitchFamily="2" charset="-79"/>
              </a:defRPr>
            </a:lvl1pPr>
          </a:lstStyle>
          <a:p>
            <a:pPr lvl="0"/>
            <a:r>
              <a:rPr lang="he-IL" dirty="0"/>
              <a:t>לחץ כדי לערוך סגנונות טקסט של תבנית בסיס</a:t>
            </a:r>
          </a:p>
        </p:txBody>
      </p:sp>
      <p:sp>
        <p:nvSpPr>
          <p:cNvPr id="10" name="Rectangle 9">
            <a:extLst>
              <a:ext uri="{FF2B5EF4-FFF2-40B4-BE49-F238E27FC236}">
                <a16:creationId xmlns:a16="http://schemas.microsoft.com/office/drawing/2014/main" id="{90226196-3340-4F6C-9B09-34934599BAD7}"/>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291965B-48C3-4AD9-9066-E67195630BFD}"/>
              </a:ext>
            </a:extLst>
          </p:cNvPr>
          <p:cNvSpPr/>
          <p:nvPr userDrawn="1"/>
        </p:nvSpPr>
        <p:spPr>
          <a:xfrm>
            <a:off x="-1356361" y="6875979"/>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8CB16E1-D93B-440E-81F5-6366FDB428B8}"/>
              </a:ext>
            </a:extLst>
          </p:cNvPr>
          <p:cNvSpPr/>
          <p:nvPr userDrawn="1"/>
        </p:nvSpPr>
        <p:spPr>
          <a:xfrm rot="5400000">
            <a:off x="10129568" y="1977381"/>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A020DF7-29CF-4A0A-BC0A-7568981BF8AD}"/>
              </a:ext>
            </a:extLst>
          </p:cNvPr>
          <p:cNvSpPr/>
          <p:nvPr userDrawn="1"/>
        </p:nvSpPr>
        <p:spPr>
          <a:xfrm>
            <a:off x="-3948180" y="347118"/>
            <a:ext cx="3246401" cy="730473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7F0C566-C47D-446F-9E8E-EC9B0F5F1BF0}"/>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863A8D2-0547-47E3-84C0-5D60CFDB7CB1}"/>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3C0104F3-C98B-4790-842F-F7B1B2FBDE13}"/>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07C576E-38DA-426A-9C16-921DE9A0835B}"/>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מציין מיקום של מספר שקופית 22">
            <a:extLst>
              <a:ext uri="{FF2B5EF4-FFF2-40B4-BE49-F238E27FC236}">
                <a16:creationId xmlns:a16="http://schemas.microsoft.com/office/drawing/2014/main" id="{5F1A13CD-CEB6-4958-B99A-46020ADA9375}"/>
              </a:ext>
            </a:extLst>
          </p:cNvPr>
          <p:cNvSpPr txBox="1">
            <a:spLocks/>
          </p:cNvSpPr>
          <p:nvPr userDrawn="1"/>
        </p:nvSpPr>
        <p:spPr>
          <a:xfrm>
            <a:off x="-231414" y="6409126"/>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600" b="0" smtClean="0">
                <a:solidFill>
                  <a:schemeClr val="bg1">
                    <a:lumMod val="65000"/>
                  </a:schemeClr>
                </a:solidFill>
                <a:latin typeface="Varela Round" panose="00000500000000000000" pitchFamily="2" charset="-79"/>
                <a:cs typeface="Varela Round" panose="00000500000000000000" pitchFamily="2" charset="-79"/>
              </a:rPr>
              <a:pPr/>
              <a:t>‹#›</a:t>
            </a:fld>
            <a:endParaRPr lang="he-IL" sz="1600" b="0" dirty="0">
              <a:solidFill>
                <a:schemeClr val="bg1">
                  <a:lumMod val="65000"/>
                </a:schemeClr>
              </a:solidFill>
              <a:latin typeface="Varela Round" panose="00000500000000000000" pitchFamily="2" charset="-79"/>
              <a:cs typeface="Varela Round" panose="00000500000000000000" pitchFamily="2" charset="-79"/>
            </a:endParaRPr>
          </a:p>
        </p:txBody>
      </p:sp>
    </p:spTree>
    <p:extLst>
      <p:ext uri="{BB962C8B-B14F-4D97-AF65-F5344CB8AC3E}">
        <p14:creationId xmlns:p14="http://schemas.microsoft.com/office/powerpoint/2010/main" val="36877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כותרת ראשית ושתי תמונות">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2FEA3643-4251-43C2-A891-4C9664978EA8}"/>
              </a:ext>
            </a:extLst>
          </p:cNvPr>
          <p:cNvSpPr>
            <a:spLocks noGrp="1"/>
          </p:cNvSpPr>
          <p:nvPr>
            <p:ph type="pic" sz="quarter" idx="13"/>
          </p:nvPr>
        </p:nvSpPr>
        <p:spPr>
          <a:xfrm>
            <a:off x="594360" y="1310640"/>
            <a:ext cx="4511040" cy="4267200"/>
          </a:xfrm>
        </p:spPr>
        <p:txBody>
          <a:bodyPr/>
          <a:lstStyle/>
          <a:p>
            <a:endParaRPr lang="en-US"/>
          </a:p>
        </p:txBody>
      </p:sp>
      <p:sp>
        <p:nvSpPr>
          <p:cNvPr id="8" name="כותרת 1">
            <a:extLst>
              <a:ext uri="{FF2B5EF4-FFF2-40B4-BE49-F238E27FC236}">
                <a16:creationId xmlns:a16="http://schemas.microsoft.com/office/drawing/2014/main" id="{C304FB8B-5E14-469F-8BA4-BF0F011B94E4}"/>
              </a:ext>
            </a:extLst>
          </p:cNvPr>
          <p:cNvSpPr>
            <a:spLocks noGrp="1"/>
          </p:cNvSpPr>
          <p:nvPr>
            <p:ph type="title"/>
          </p:nvPr>
        </p:nvSpPr>
        <p:spPr>
          <a:xfrm>
            <a:off x="1026926" y="155448"/>
            <a:ext cx="9802368" cy="720000"/>
          </a:xfrm>
          <a:noFill/>
        </p:spPr>
        <p:txBody>
          <a:bodyPr vert="horz" lIns="91440" tIns="45720" rIns="91440" bIns="45720" rtlCol="1" anchor="ctr">
            <a:noAutofit/>
          </a:bodyPr>
          <a:lstStyle>
            <a:lvl1pPr marL="0" marR="0" indent="0" algn="ctr" defTabSz="914491"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itchFamily="2" charset="-79"/>
              </a:defRPr>
            </a:lvl1pPr>
          </a:lstStyle>
          <a:p>
            <a:pPr marL="0" marR="0" lvl="0" indent="0" algn="ctr" defTabSz="914491"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9" name="מלבן מעוגל 8">
            <a:extLst>
              <a:ext uri="{FF2B5EF4-FFF2-40B4-BE49-F238E27FC236}">
                <a16:creationId xmlns:a16="http://schemas.microsoft.com/office/drawing/2014/main" id="{B712628B-0991-4441-8324-4563256F9B32}"/>
              </a:ext>
            </a:extLst>
          </p:cNvPr>
          <p:cNvSpPr/>
          <p:nvPr userDrawn="1"/>
        </p:nvSpPr>
        <p:spPr>
          <a:xfrm>
            <a:off x="-2429707" y="195047"/>
            <a:ext cx="2969302" cy="247597"/>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6">
            <a:extLst>
              <a:ext uri="{FF2B5EF4-FFF2-40B4-BE49-F238E27FC236}">
                <a16:creationId xmlns:a16="http://schemas.microsoft.com/office/drawing/2014/main" id="{26E72AF6-8AD0-4AAD-B906-30424D022CD1}"/>
              </a:ext>
            </a:extLst>
          </p:cNvPr>
          <p:cNvSpPr/>
          <p:nvPr userDrawn="1"/>
        </p:nvSpPr>
        <p:spPr>
          <a:xfrm>
            <a:off x="9974795" y="5878199"/>
            <a:ext cx="4766811" cy="357667"/>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1" name="מלבן מעוגל 8">
            <a:extLst>
              <a:ext uri="{FF2B5EF4-FFF2-40B4-BE49-F238E27FC236}">
                <a16:creationId xmlns:a16="http://schemas.microsoft.com/office/drawing/2014/main" id="{68D073A7-D8C0-45AA-A5E4-B6122A52E8F5}"/>
              </a:ext>
            </a:extLst>
          </p:cNvPr>
          <p:cNvSpPr/>
          <p:nvPr userDrawn="1"/>
        </p:nvSpPr>
        <p:spPr>
          <a:xfrm>
            <a:off x="-2017472" y="518276"/>
            <a:ext cx="2969302" cy="36951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2" name="מלבן מעוגל 10">
            <a:extLst>
              <a:ext uri="{FF2B5EF4-FFF2-40B4-BE49-F238E27FC236}">
                <a16:creationId xmlns:a16="http://schemas.microsoft.com/office/drawing/2014/main" id="{DF89C8AF-9EDF-46EF-BAB7-2D35F683552B}"/>
              </a:ext>
            </a:extLst>
          </p:cNvPr>
          <p:cNvSpPr/>
          <p:nvPr userDrawn="1"/>
        </p:nvSpPr>
        <p:spPr>
          <a:xfrm>
            <a:off x="8144699" y="6307826"/>
            <a:ext cx="5175721" cy="72000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3" name="Picture Placeholder 6">
            <a:extLst>
              <a:ext uri="{FF2B5EF4-FFF2-40B4-BE49-F238E27FC236}">
                <a16:creationId xmlns:a16="http://schemas.microsoft.com/office/drawing/2014/main" id="{52FC1393-B378-4A8A-8716-61E038E3D631}"/>
              </a:ext>
            </a:extLst>
          </p:cNvPr>
          <p:cNvSpPr>
            <a:spLocks noGrp="1"/>
          </p:cNvSpPr>
          <p:nvPr>
            <p:ph type="pic" sz="quarter" idx="14"/>
          </p:nvPr>
        </p:nvSpPr>
        <p:spPr>
          <a:xfrm>
            <a:off x="5372315" y="1310640"/>
            <a:ext cx="4511040" cy="4267200"/>
          </a:xfrm>
        </p:spPr>
        <p:txBody>
          <a:bodyPr/>
          <a:lstStyle/>
          <a:p>
            <a:endParaRPr lang="en-US"/>
          </a:p>
        </p:txBody>
      </p:sp>
      <p:sp>
        <p:nvSpPr>
          <p:cNvPr id="14" name="Rectangle 13">
            <a:extLst>
              <a:ext uri="{FF2B5EF4-FFF2-40B4-BE49-F238E27FC236}">
                <a16:creationId xmlns:a16="http://schemas.microsoft.com/office/drawing/2014/main" id="{BEA01DEB-EE2D-463E-B92D-20469AC2DACB}"/>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ADC8B5D-6FF7-4E76-819C-95A4A6017B9C}"/>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30F30E8-13B7-4C55-A126-67529F765268}"/>
              </a:ext>
            </a:extLst>
          </p:cNvPr>
          <p:cNvSpPr/>
          <p:nvPr userDrawn="1"/>
        </p:nvSpPr>
        <p:spPr>
          <a:xfrm rot="5400000">
            <a:off x="10092700" y="2084060"/>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E7D38CE-7F73-4533-B25A-F628D3EBA7C1}"/>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34444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609601" y="274638"/>
            <a:ext cx="10972800" cy="1143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609601" y="1600202"/>
            <a:ext cx="10972800"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8737601" y="6356352"/>
            <a:ext cx="28448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B6F552B-607E-4869-A917-C44959BDCB12}" type="datetimeFigureOut">
              <a:rPr lang="he-IL" smtClean="0"/>
              <a:pPr/>
              <a:t>כ"א/אב/תש"ף</a:t>
            </a:fld>
            <a:endParaRPr lang="he-IL"/>
          </a:p>
        </p:txBody>
      </p:sp>
      <p:sp>
        <p:nvSpPr>
          <p:cNvPr id="5" name="מציין מיקום של כותרת תחתונה 4"/>
          <p:cNvSpPr>
            <a:spLocks noGrp="1"/>
          </p:cNvSpPr>
          <p:nvPr>
            <p:ph type="ftr" sz="quarter" idx="3"/>
          </p:nvPr>
        </p:nvSpPr>
        <p:spPr>
          <a:xfrm>
            <a:off x="4165601" y="6356352"/>
            <a:ext cx="3860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609601" y="6356352"/>
            <a:ext cx="28448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6478A40-4CDB-4A89-A7AB-ED0E5AEAC786}" type="slidenum">
              <a:rPr lang="he-IL" smtClean="0"/>
              <a:pPr/>
              <a:t>‹#›</a:t>
            </a:fld>
            <a:endParaRPr lang="he-IL"/>
          </a:p>
        </p:txBody>
      </p:sp>
      <p:sp>
        <p:nvSpPr>
          <p:cNvPr id="7" name="Rectangle 6">
            <a:extLst>
              <a:ext uri="{FF2B5EF4-FFF2-40B4-BE49-F238E27FC236}">
                <a16:creationId xmlns:a16="http://schemas.microsoft.com/office/drawing/2014/main" id="{7D1A36FD-4A58-4EC2-B769-2CB4558CD860}"/>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59A89C66-91F2-409B-AE3C-970820728814}"/>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EAF9B00-5AF6-47AB-81E5-2BE048851E3E}"/>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E3C55C6-DFDE-44BF-BB37-E582014C2D44}"/>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64" r:id="rId2"/>
    <p:sldLayoutId id="2147483674" r:id="rId3"/>
    <p:sldLayoutId id="2147483675" r:id="rId4"/>
    <p:sldLayoutId id="2147483650" r:id="rId5"/>
    <p:sldLayoutId id="2147483676" r:id="rId6"/>
    <p:sldLayoutId id="2147483653" r:id="rId7"/>
    <p:sldLayoutId id="2147483666" r:id="rId8"/>
    <p:sldLayoutId id="2147483677" r:id="rId9"/>
  </p:sldLayoutIdLst>
  <p:txStyles>
    <p:titleStyle>
      <a:lvl1pPr algn="ctr" defTabSz="914491" rtl="1" eaLnBrk="1" latinLnBrk="0" hangingPunct="1">
        <a:spcBef>
          <a:spcPct val="0"/>
        </a:spcBef>
        <a:buNone/>
        <a:defRPr sz="4400" kern="1200">
          <a:solidFill>
            <a:schemeClr val="tx1"/>
          </a:solidFill>
          <a:latin typeface="+mj-lt"/>
          <a:ea typeface="+mj-ea"/>
          <a:cs typeface="+mj-cs"/>
        </a:defRPr>
      </a:lvl1pPr>
    </p:titleStyle>
    <p:bodyStyle>
      <a:lvl1pPr marL="342934" indent="-342934" algn="r" defTabSz="914491"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3024" indent="-285779" algn="r" defTabSz="914491"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114" indent="-228623" algn="r" defTabSz="914491"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360"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606"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851"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2097"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343"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589"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91" rtl="1" eaLnBrk="1" latinLnBrk="0" hangingPunct="1">
        <a:defRPr sz="1800" kern="1200">
          <a:solidFill>
            <a:schemeClr val="tx1"/>
          </a:solidFill>
          <a:latin typeface="+mn-lt"/>
          <a:ea typeface="+mn-ea"/>
          <a:cs typeface="+mn-cs"/>
        </a:defRPr>
      </a:lvl1pPr>
      <a:lvl2pPr marL="457246" algn="r" defTabSz="914491" rtl="1" eaLnBrk="1" latinLnBrk="0" hangingPunct="1">
        <a:defRPr sz="1800" kern="1200">
          <a:solidFill>
            <a:schemeClr val="tx1"/>
          </a:solidFill>
          <a:latin typeface="+mn-lt"/>
          <a:ea typeface="+mn-ea"/>
          <a:cs typeface="+mn-cs"/>
        </a:defRPr>
      </a:lvl2pPr>
      <a:lvl3pPr marL="914491" algn="r" defTabSz="914491" rtl="1" eaLnBrk="1" latinLnBrk="0" hangingPunct="1">
        <a:defRPr sz="1800" kern="1200">
          <a:solidFill>
            <a:schemeClr val="tx1"/>
          </a:solidFill>
          <a:latin typeface="+mn-lt"/>
          <a:ea typeface="+mn-ea"/>
          <a:cs typeface="+mn-cs"/>
        </a:defRPr>
      </a:lvl3pPr>
      <a:lvl4pPr marL="1371737" algn="r" defTabSz="914491" rtl="1" eaLnBrk="1" latinLnBrk="0" hangingPunct="1">
        <a:defRPr sz="1800" kern="1200">
          <a:solidFill>
            <a:schemeClr val="tx1"/>
          </a:solidFill>
          <a:latin typeface="+mn-lt"/>
          <a:ea typeface="+mn-ea"/>
          <a:cs typeface="+mn-cs"/>
        </a:defRPr>
      </a:lvl4pPr>
      <a:lvl5pPr marL="1828983" algn="r" defTabSz="914491" rtl="1" eaLnBrk="1" latinLnBrk="0" hangingPunct="1">
        <a:defRPr sz="1800" kern="1200">
          <a:solidFill>
            <a:schemeClr val="tx1"/>
          </a:solidFill>
          <a:latin typeface="+mn-lt"/>
          <a:ea typeface="+mn-ea"/>
          <a:cs typeface="+mn-cs"/>
        </a:defRPr>
      </a:lvl5pPr>
      <a:lvl6pPr marL="2286229" algn="r" defTabSz="914491" rtl="1" eaLnBrk="1" latinLnBrk="0" hangingPunct="1">
        <a:defRPr sz="1800" kern="1200">
          <a:solidFill>
            <a:schemeClr val="tx1"/>
          </a:solidFill>
          <a:latin typeface="+mn-lt"/>
          <a:ea typeface="+mn-ea"/>
          <a:cs typeface="+mn-cs"/>
        </a:defRPr>
      </a:lvl6pPr>
      <a:lvl7pPr marL="2743474" algn="r" defTabSz="914491" rtl="1" eaLnBrk="1" latinLnBrk="0" hangingPunct="1">
        <a:defRPr sz="1800" kern="1200">
          <a:solidFill>
            <a:schemeClr val="tx1"/>
          </a:solidFill>
          <a:latin typeface="+mn-lt"/>
          <a:ea typeface="+mn-ea"/>
          <a:cs typeface="+mn-cs"/>
        </a:defRPr>
      </a:lvl7pPr>
      <a:lvl8pPr marL="3200720" algn="r" defTabSz="914491" rtl="1" eaLnBrk="1" latinLnBrk="0" hangingPunct="1">
        <a:defRPr sz="1800" kern="1200">
          <a:solidFill>
            <a:schemeClr val="tx1"/>
          </a:solidFill>
          <a:latin typeface="+mn-lt"/>
          <a:ea typeface="+mn-ea"/>
          <a:cs typeface="+mn-cs"/>
        </a:defRPr>
      </a:lvl8pPr>
      <a:lvl9pPr marL="3657966" algn="r" defTabSz="914491"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כותרת 6"/>
          <p:cNvSpPr>
            <a:spLocks noGrp="1"/>
          </p:cNvSpPr>
          <p:nvPr>
            <p:ph type="ctrTitle"/>
          </p:nvPr>
        </p:nvSpPr>
        <p:spPr>
          <a:xfrm>
            <a:off x="1" y="2693893"/>
            <a:ext cx="12192001" cy="1470216"/>
          </a:xfrm>
        </p:spPr>
        <p:txBody>
          <a:bodyPr>
            <a:normAutofit/>
          </a:bodyPr>
          <a:lstStyle/>
          <a:p>
            <a:r>
              <a:rPr lang="he-IL" dirty="0"/>
              <a:t>מערכת שידורים לאומית</a:t>
            </a:r>
          </a:p>
        </p:txBody>
      </p:sp>
    </p:spTree>
    <p:extLst>
      <p:ext uri="{BB962C8B-B14F-4D97-AF65-F5344CB8AC3E}">
        <p14:creationId xmlns:p14="http://schemas.microsoft.com/office/powerpoint/2010/main" val="1709990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FA04DC4-9862-4E62-ADF6-4AD4DE6E644D}"/>
              </a:ext>
            </a:extLst>
          </p:cNvPr>
          <p:cNvSpPr>
            <a:spLocks noGrp="1"/>
          </p:cNvSpPr>
          <p:nvPr>
            <p:ph type="title"/>
          </p:nvPr>
        </p:nvSpPr>
        <p:spPr>
          <a:xfrm>
            <a:off x="1854582" y="155448"/>
            <a:ext cx="9802368" cy="720000"/>
          </a:xfrm>
        </p:spPr>
        <p:txBody>
          <a:bodyPr/>
          <a:lstStyle/>
          <a:p>
            <a:r>
              <a:rPr lang="he-IL" dirty="0"/>
              <a:t>סגירות שרשור בשפות חופשיות הקשר</a:t>
            </a:r>
          </a:p>
        </p:txBody>
      </p:sp>
      <p:sp>
        <p:nvSpPr>
          <p:cNvPr id="4" name="מציין מיקום תוכן 3">
            <a:extLst>
              <a:ext uri="{FF2B5EF4-FFF2-40B4-BE49-F238E27FC236}">
                <a16:creationId xmlns:a16="http://schemas.microsoft.com/office/drawing/2014/main" id="{459A7AB9-0771-45A0-B3A0-CB62530FCB20}"/>
              </a:ext>
            </a:extLst>
          </p:cNvPr>
          <p:cNvSpPr>
            <a:spLocks noGrp="1"/>
          </p:cNvSpPr>
          <p:nvPr>
            <p:ph sz="quarter" idx="4"/>
          </p:nvPr>
        </p:nvSpPr>
        <p:spPr/>
        <p:txBody>
          <a:bodyPr/>
          <a:lstStyle/>
          <a:p>
            <a:pPr lvl="0"/>
            <a:r>
              <a:rPr lang="he-IL" dirty="0"/>
              <a:t>תהיינה </a:t>
            </a:r>
            <a:r>
              <a:rPr lang="en-US" dirty="0"/>
              <a:t>L</a:t>
            </a:r>
            <a:r>
              <a:rPr lang="en-US" baseline="-25000" dirty="0"/>
              <a:t>1</a:t>
            </a:r>
            <a:r>
              <a:rPr lang="en-US" dirty="0"/>
              <a:t>, L</a:t>
            </a:r>
            <a:r>
              <a:rPr lang="en-US" baseline="-25000" dirty="0"/>
              <a:t>2</a:t>
            </a:r>
            <a:r>
              <a:rPr lang="en-US" dirty="0"/>
              <a:t> </a:t>
            </a:r>
            <a:r>
              <a:rPr lang="he-IL" dirty="0"/>
              <a:t>  חופשיות הקשר. </a:t>
            </a:r>
            <a:r>
              <a:rPr lang="en-US" dirty="0"/>
              <a:t>L</a:t>
            </a:r>
            <a:r>
              <a:rPr lang="en-US" baseline="-25000" dirty="0"/>
              <a:t>1 </a:t>
            </a:r>
            <a:r>
              <a:rPr lang="en-US" dirty="0">
                <a:solidFill>
                  <a:schemeClr val="accent4">
                    <a:lumMod val="75000"/>
                  </a:schemeClr>
                </a:solidFill>
                <a:sym typeface="Symbol"/>
              </a:rPr>
              <a:t></a:t>
            </a:r>
            <a:r>
              <a:rPr lang="en-US" dirty="0"/>
              <a:t> L</a:t>
            </a:r>
            <a:r>
              <a:rPr lang="en-US" baseline="-25000" dirty="0"/>
              <a:t>2</a:t>
            </a:r>
            <a:r>
              <a:rPr lang="he-IL" dirty="0"/>
              <a:t> </a:t>
            </a:r>
            <a:r>
              <a:rPr lang="he-IL" dirty="0">
                <a:sym typeface="Symbol" panose="05050102010706020507" pitchFamily="18" charset="2"/>
              </a:rPr>
              <a:t>חופשית הקשר!</a:t>
            </a:r>
          </a:p>
          <a:p>
            <a:pPr lvl="0"/>
            <a:r>
              <a:rPr lang="he-IL" dirty="0">
                <a:sym typeface="Symbol" panose="05050102010706020507" pitchFamily="18" charset="2"/>
              </a:rPr>
              <a:t>ההוכחה זהה להוכחה על שפות רגולריות (בתוספת קטנה של המחסנית)</a:t>
            </a:r>
            <a:endParaRPr lang="he-IL" dirty="0"/>
          </a:p>
        </p:txBody>
      </p:sp>
      <p:sp>
        <p:nvSpPr>
          <p:cNvPr id="10" name="מלבן 9">
            <a:extLst>
              <a:ext uri="{FF2B5EF4-FFF2-40B4-BE49-F238E27FC236}">
                <a16:creationId xmlns:a16="http://schemas.microsoft.com/office/drawing/2014/main" id="{0DC8EE43-6E75-4A41-B98E-25FB5669BE6B}"/>
              </a:ext>
            </a:extLst>
          </p:cNvPr>
          <p:cNvSpPr/>
          <p:nvPr/>
        </p:nvSpPr>
        <p:spPr>
          <a:xfrm>
            <a:off x="2311879" y="5379411"/>
            <a:ext cx="5529532" cy="954107"/>
          </a:xfrm>
          <a:prstGeom prst="rect">
            <a:avLst/>
          </a:prstGeom>
          <a:solidFill>
            <a:srgbClr val="6CF0FF"/>
          </a:solidFill>
          <a:ln w="85725">
            <a:solidFill>
              <a:schemeClr val="accent1"/>
            </a:solidFill>
          </a:ln>
        </p:spPr>
        <p:txBody>
          <a:bodyPr wrap="square">
            <a:spAutoFit/>
          </a:bodyPr>
          <a:lstStyle/>
          <a:p>
            <a:pPr algn="ctr"/>
            <a:r>
              <a:rPr lang="he-IL" sz="2800" dirty="0"/>
              <a:t>יש סגירות של שרשור, </a:t>
            </a:r>
            <a:br>
              <a:rPr lang="en-US" sz="2800" dirty="0"/>
            </a:br>
            <a:r>
              <a:rPr lang="he-IL" sz="2800" dirty="0"/>
              <a:t>בהקשר לשפות חופשיות הקשר</a:t>
            </a:r>
            <a:endParaRPr lang="he-IL" sz="2800" b="1" dirty="0"/>
          </a:p>
        </p:txBody>
      </p:sp>
      <p:sp>
        <p:nvSpPr>
          <p:cNvPr id="7" name="גל כפול 6">
            <a:extLst>
              <a:ext uri="{FF2B5EF4-FFF2-40B4-BE49-F238E27FC236}">
                <a16:creationId xmlns:a16="http://schemas.microsoft.com/office/drawing/2014/main" id="{FD5E8CD6-3FE0-44C5-BFD4-AB822BB6F733}"/>
              </a:ext>
            </a:extLst>
          </p:cNvPr>
          <p:cNvSpPr/>
          <p:nvPr/>
        </p:nvSpPr>
        <p:spPr>
          <a:xfrm>
            <a:off x="6403095" y="3500048"/>
            <a:ext cx="1718012" cy="646331"/>
          </a:xfrm>
          <a:prstGeom prst="doubleWave">
            <a:avLst/>
          </a:prstGeom>
          <a:solidFill>
            <a:srgbClr val="6CF0FF"/>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8" name="אליפסה 7">
            <a:extLst>
              <a:ext uri="{FF2B5EF4-FFF2-40B4-BE49-F238E27FC236}">
                <a16:creationId xmlns:a16="http://schemas.microsoft.com/office/drawing/2014/main" id="{FDDAACA5-E573-47E5-B336-DED86723BCF8}"/>
              </a:ext>
            </a:extLst>
          </p:cNvPr>
          <p:cNvSpPr/>
          <p:nvPr/>
        </p:nvSpPr>
        <p:spPr>
          <a:xfrm>
            <a:off x="6551332" y="3611117"/>
            <a:ext cx="367344" cy="381864"/>
          </a:xfrm>
          <a:prstGeom prst="ellipse">
            <a:avLst/>
          </a:prstGeom>
          <a:noFill/>
          <a:ln>
            <a:solidFill>
              <a:srgbClr val="192A7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solidFill>
                <a:schemeClr val="tx1"/>
              </a:solidFill>
            </a:endParaRPr>
          </a:p>
        </p:txBody>
      </p:sp>
      <p:sp>
        <p:nvSpPr>
          <p:cNvPr id="9" name="תיבת טקסט 8">
            <a:extLst>
              <a:ext uri="{FF2B5EF4-FFF2-40B4-BE49-F238E27FC236}">
                <a16:creationId xmlns:a16="http://schemas.microsoft.com/office/drawing/2014/main" id="{A1780A5B-18E0-4FA6-9EF2-9B3692077A7E}"/>
              </a:ext>
            </a:extLst>
          </p:cNvPr>
          <p:cNvSpPr txBox="1"/>
          <p:nvPr/>
        </p:nvSpPr>
        <p:spPr>
          <a:xfrm>
            <a:off x="6511525" y="3597213"/>
            <a:ext cx="446958" cy="646331"/>
          </a:xfrm>
          <a:prstGeom prst="rect">
            <a:avLst/>
          </a:prstGeom>
          <a:noFill/>
        </p:spPr>
        <p:txBody>
          <a:bodyPr wrap="square" rtlCol="1">
            <a:spAutoFit/>
          </a:bodyPr>
          <a:lstStyle/>
          <a:p>
            <a:r>
              <a:rPr lang="en-US" dirty="0"/>
              <a:t>q</a:t>
            </a:r>
            <a:r>
              <a:rPr lang="en-US" baseline="-25000" dirty="0"/>
              <a:t>0</a:t>
            </a:r>
            <a:endParaRPr lang="he-IL" baseline="-25000" dirty="0"/>
          </a:p>
          <a:p>
            <a:endParaRPr lang="he-IL" dirty="0"/>
          </a:p>
        </p:txBody>
      </p:sp>
      <p:cxnSp>
        <p:nvCxnSpPr>
          <p:cNvPr id="11" name="מחבר חץ ישר 10">
            <a:extLst>
              <a:ext uri="{FF2B5EF4-FFF2-40B4-BE49-F238E27FC236}">
                <a16:creationId xmlns:a16="http://schemas.microsoft.com/office/drawing/2014/main" id="{89B7E765-7B01-4CDA-B8F0-8A228CAE7F3D}"/>
              </a:ext>
            </a:extLst>
          </p:cNvPr>
          <p:cNvCxnSpPr>
            <a:cxnSpLocks/>
          </p:cNvCxnSpPr>
          <p:nvPr/>
        </p:nvCxnSpPr>
        <p:spPr>
          <a:xfrm>
            <a:off x="6381854" y="3611591"/>
            <a:ext cx="199966" cy="83316"/>
          </a:xfrm>
          <a:prstGeom prst="straightConnector1">
            <a:avLst/>
          </a:prstGeom>
          <a:ln>
            <a:solidFill>
              <a:srgbClr val="192A72"/>
            </a:solidFill>
            <a:tailEnd type="triangle"/>
          </a:ln>
        </p:spPr>
        <p:style>
          <a:lnRef idx="1">
            <a:schemeClr val="accent1"/>
          </a:lnRef>
          <a:fillRef idx="0">
            <a:schemeClr val="accent1"/>
          </a:fillRef>
          <a:effectRef idx="0">
            <a:schemeClr val="accent1"/>
          </a:effectRef>
          <a:fontRef idx="minor">
            <a:schemeClr val="tx1"/>
          </a:fontRef>
        </p:style>
      </p:cxnSp>
      <p:sp>
        <p:nvSpPr>
          <p:cNvPr id="12" name="אליפסה 11">
            <a:extLst>
              <a:ext uri="{FF2B5EF4-FFF2-40B4-BE49-F238E27FC236}">
                <a16:creationId xmlns:a16="http://schemas.microsoft.com/office/drawing/2014/main" id="{92D7382E-DEA7-4006-892C-00F24F0CBE2E}"/>
              </a:ext>
            </a:extLst>
          </p:cNvPr>
          <p:cNvSpPr/>
          <p:nvPr/>
        </p:nvSpPr>
        <p:spPr>
          <a:xfrm>
            <a:off x="5599701" y="3505224"/>
            <a:ext cx="450791" cy="474454"/>
          </a:xfrm>
          <a:prstGeom prst="ellipse">
            <a:avLst/>
          </a:prstGeom>
          <a:noFill/>
          <a:ln>
            <a:solidFill>
              <a:srgbClr val="192A7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solidFill>
                <a:schemeClr val="tx1"/>
              </a:solidFill>
            </a:endParaRPr>
          </a:p>
        </p:txBody>
      </p:sp>
      <p:sp>
        <p:nvSpPr>
          <p:cNvPr id="13" name="תיבת טקסט 12">
            <a:extLst>
              <a:ext uri="{FF2B5EF4-FFF2-40B4-BE49-F238E27FC236}">
                <a16:creationId xmlns:a16="http://schemas.microsoft.com/office/drawing/2014/main" id="{2A11A29A-9A4F-40BA-85AC-CFAFB1F5DAE9}"/>
              </a:ext>
            </a:extLst>
          </p:cNvPr>
          <p:cNvSpPr txBox="1"/>
          <p:nvPr/>
        </p:nvSpPr>
        <p:spPr>
          <a:xfrm>
            <a:off x="5520088" y="3568666"/>
            <a:ext cx="530404" cy="646331"/>
          </a:xfrm>
          <a:prstGeom prst="rect">
            <a:avLst/>
          </a:prstGeom>
          <a:noFill/>
        </p:spPr>
        <p:txBody>
          <a:bodyPr wrap="square" rtlCol="1">
            <a:spAutoFit/>
          </a:bodyPr>
          <a:lstStyle/>
          <a:p>
            <a:r>
              <a:rPr lang="en-US" dirty="0" err="1"/>
              <a:t>q</a:t>
            </a:r>
            <a:r>
              <a:rPr lang="en-US" baseline="-25000" dirty="0" err="1"/>
              <a:t>n</a:t>
            </a:r>
            <a:endParaRPr lang="he-IL" baseline="-25000" dirty="0"/>
          </a:p>
          <a:p>
            <a:endParaRPr lang="he-IL" dirty="0"/>
          </a:p>
        </p:txBody>
      </p:sp>
      <p:sp>
        <p:nvSpPr>
          <p:cNvPr id="14" name="גל כפול 13">
            <a:extLst>
              <a:ext uri="{FF2B5EF4-FFF2-40B4-BE49-F238E27FC236}">
                <a16:creationId xmlns:a16="http://schemas.microsoft.com/office/drawing/2014/main" id="{18DCEA5A-9C15-4064-BD3F-B6F91D827F5D}"/>
              </a:ext>
            </a:extLst>
          </p:cNvPr>
          <p:cNvSpPr/>
          <p:nvPr/>
        </p:nvSpPr>
        <p:spPr>
          <a:xfrm>
            <a:off x="3588666" y="3429000"/>
            <a:ext cx="1718012" cy="646331"/>
          </a:xfrm>
          <a:prstGeom prst="doubleWav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5" name="אליפסה 14">
            <a:extLst>
              <a:ext uri="{FF2B5EF4-FFF2-40B4-BE49-F238E27FC236}">
                <a16:creationId xmlns:a16="http://schemas.microsoft.com/office/drawing/2014/main" id="{963C9680-211A-4B21-8F52-BF77FA86503A}"/>
              </a:ext>
            </a:extLst>
          </p:cNvPr>
          <p:cNvSpPr/>
          <p:nvPr/>
        </p:nvSpPr>
        <p:spPr>
          <a:xfrm>
            <a:off x="3800782" y="3499579"/>
            <a:ext cx="367344" cy="381864"/>
          </a:xfrm>
          <a:prstGeom prst="ellipse">
            <a:avLst/>
          </a:prstGeom>
          <a:noFill/>
          <a:ln>
            <a:solidFill>
              <a:srgbClr val="192A7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solidFill>
                <a:schemeClr val="tx1"/>
              </a:solidFill>
            </a:endParaRPr>
          </a:p>
        </p:txBody>
      </p:sp>
      <p:sp>
        <p:nvSpPr>
          <p:cNvPr id="16" name="תיבת טקסט 15">
            <a:extLst>
              <a:ext uri="{FF2B5EF4-FFF2-40B4-BE49-F238E27FC236}">
                <a16:creationId xmlns:a16="http://schemas.microsoft.com/office/drawing/2014/main" id="{8445FD6D-F2C9-4D56-A017-EBB6DD8BD5F8}"/>
              </a:ext>
            </a:extLst>
          </p:cNvPr>
          <p:cNvSpPr txBox="1"/>
          <p:nvPr/>
        </p:nvSpPr>
        <p:spPr>
          <a:xfrm>
            <a:off x="3758272" y="3450568"/>
            <a:ext cx="446958" cy="646331"/>
          </a:xfrm>
          <a:prstGeom prst="rect">
            <a:avLst/>
          </a:prstGeom>
          <a:noFill/>
        </p:spPr>
        <p:txBody>
          <a:bodyPr wrap="square" rtlCol="1">
            <a:spAutoFit/>
          </a:bodyPr>
          <a:lstStyle/>
          <a:p>
            <a:r>
              <a:rPr lang="en-US" dirty="0"/>
              <a:t>q</a:t>
            </a:r>
            <a:r>
              <a:rPr lang="en-US" baseline="-25000" dirty="0"/>
              <a:t>0</a:t>
            </a:r>
            <a:endParaRPr lang="he-IL" baseline="-25000" dirty="0"/>
          </a:p>
          <a:p>
            <a:endParaRPr lang="he-IL" dirty="0"/>
          </a:p>
        </p:txBody>
      </p:sp>
      <p:cxnSp>
        <p:nvCxnSpPr>
          <p:cNvPr id="17" name="מחבר חץ ישר 16">
            <a:extLst>
              <a:ext uri="{FF2B5EF4-FFF2-40B4-BE49-F238E27FC236}">
                <a16:creationId xmlns:a16="http://schemas.microsoft.com/office/drawing/2014/main" id="{353B57D0-E04D-469C-B403-2C57DE218518}"/>
              </a:ext>
            </a:extLst>
          </p:cNvPr>
          <p:cNvCxnSpPr>
            <a:cxnSpLocks/>
          </p:cNvCxnSpPr>
          <p:nvPr/>
        </p:nvCxnSpPr>
        <p:spPr>
          <a:xfrm>
            <a:off x="3607663" y="3534162"/>
            <a:ext cx="199882" cy="58619"/>
          </a:xfrm>
          <a:prstGeom prst="straightConnector1">
            <a:avLst/>
          </a:prstGeom>
          <a:ln>
            <a:solidFill>
              <a:srgbClr val="192A72"/>
            </a:solidFill>
            <a:tailEnd type="triangle"/>
          </a:ln>
        </p:spPr>
        <p:style>
          <a:lnRef idx="1">
            <a:schemeClr val="accent1"/>
          </a:lnRef>
          <a:fillRef idx="0">
            <a:schemeClr val="accent1"/>
          </a:fillRef>
          <a:effectRef idx="0">
            <a:schemeClr val="accent1"/>
          </a:effectRef>
          <a:fontRef idx="minor">
            <a:schemeClr val="tx1"/>
          </a:fontRef>
        </p:style>
      </p:cxnSp>
      <p:sp>
        <p:nvSpPr>
          <p:cNvPr id="18" name="מלבן 17">
            <a:extLst>
              <a:ext uri="{FF2B5EF4-FFF2-40B4-BE49-F238E27FC236}">
                <a16:creationId xmlns:a16="http://schemas.microsoft.com/office/drawing/2014/main" id="{8AC4756B-FD84-498C-8442-4F8AEDCE2B16}"/>
              </a:ext>
            </a:extLst>
          </p:cNvPr>
          <p:cNvSpPr/>
          <p:nvPr/>
        </p:nvSpPr>
        <p:spPr>
          <a:xfrm>
            <a:off x="4015807" y="3135903"/>
            <a:ext cx="413895" cy="369332"/>
          </a:xfrm>
          <a:prstGeom prst="rect">
            <a:avLst/>
          </a:prstGeom>
        </p:spPr>
        <p:txBody>
          <a:bodyPr wrap="none">
            <a:spAutoFit/>
          </a:bodyPr>
          <a:lstStyle/>
          <a:p>
            <a:r>
              <a:rPr lang="en-US" dirty="0">
                <a:solidFill>
                  <a:schemeClr val="tx2"/>
                </a:solidFill>
              </a:rPr>
              <a:t>L</a:t>
            </a:r>
            <a:r>
              <a:rPr lang="en-US" baseline="-25000" dirty="0">
                <a:solidFill>
                  <a:schemeClr val="tx2"/>
                </a:solidFill>
              </a:rPr>
              <a:t>1</a:t>
            </a:r>
            <a:endParaRPr lang="he-IL" dirty="0"/>
          </a:p>
        </p:txBody>
      </p:sp>
      <p:sp>
        <p:nvSpPr>
          <p:cNvPr id="19" name="מלבן 18">
            <a:extLst>
              <a:ext uri="{FF2B5EF4-FFF2-40B4-BE49-F238E27FC236}">
                <a16:creationId xmlns:a16="http://schemas.microsoft.com/office/drawing/2014/main" id="{DA630220-B971-47B9-A48C-D85D328523D5}"/>
              </a:ext>
            </a:extLst>
          </p:cNvPr>
          <p:cNvSpPr/>
          <p:nvPr/>
        </p:nvSpPr>
        <p:spPr>
          <a:xfrm>
            <a:off x="6833869" y="3227881"/>
            <a:ext cx="413895" cy="369332"/>
          </a:xfrm>
          <a:prstGeom prst="rect">
            <a:avLst/>
          </a:prstGeom>
        </p:spPr>
        <p:txBody>
          <a:bodyPr wrap="none">
            <a:spAutoFit/>
          </a:bodyPr>
          <a:lstStyle/>
          <a:p>
            <a:r>
              <a:rPr lang="en-US" dirty="0">
                <a:solidFill>
                  <a:schemeClr val="tx2"/>
                </a:solidFill>
                <a:sym typeface="Symbol"/>
              </a:rPr>
              <a:t>L</a:t>
            </a:r>
            <a:r>
              <a:rPr lang="en-US" baseline="-25000" dirty="0">
                <a:solidFill>
                  <a:schemeClr val="tx2"/>
                </a:solidFill>
                <a:sym typeface="Symbol"/>
              </a:rPr>
              <a:t>2</a:t>
            </a:r>
            <a:endParaRPr lang="he-IL" dirty="0"/>
          </a:p>
        </p:txBody>
      </p:sp>
      <p:cxnSp>
        <p:nvCxnSpPr>
          <p:cNvPr id="20" name="מחבר חץ ישר 19">
            <a:extLst>
              <a:ext uri="{FF2B5EF4-FFF2-40B4-BE49-F238E27FC236}">
                <a16:creationId xmlns:a16="http://schemas.microsoft.com/office/drawing/2014/main" id="{C408361E-D3DF-4585-B94D-869CBC72CC40}"/>
              </a:ext>
            </a:extLst>
          </p:cNvPr>
          <p:cNvCxnSpPr>
            <a:cxnSpLocks/>
          </p:cNvCxnSpPr>
          <p:nvPr/>
        </p:nvCxnSpPr>
        <p:spPr>
          <a:xfrm>
            <a:off x="4182755" y="3680058"/>
            <a:ext cx="199882" cy="10453"/>
          </a:xfrm>
          <a:prstGeom prst="straightConnector1">
            <a:avLst/>
          </a:prstGeom>
          <a:ln>
            <a:solidFill>
              <a:srgbClr val="192A72"/>
            </a:solidFill>
            <a:tailEnd type="triangle"/>
          </a:ln>
        </p:spPr>
        <p:style>
          <a:lnRef idx="1">
            <a:schemeClr val="accent1"/>
          </a:lnRef>
          <a:fillRef idx="0">
            <a:schemeClr val="accent1"/>
          </a:fillRef>
          <a:effectRef idx="0">
            <a:schemeClr val="accent1"/>
          </a:effectRef>
          <a:fontRef idx="minor">
            <a:schemeClr val="tx1"/>
          </a:fontRef>
        </p:style>
      </p:cxnSp>
      <p:sp>
        <p:nvSpPr>
          <p:cNvPr id="21" name="אליפסה 20">
            <a:extLst>
              <a:ext uri="{FF2B5EF4-FFF2-40B4-BE49-F238E27FC236}">
                <a16:creationId xmlns:a16="http://schemas.microsoft.com/office/drawing/2014/main" id="{5C681267-DE5A-464D-B221-3A62203CF2CE}"/>
              </a:ext>
            </a:extLst>
          </p:cNvPr>
          <p:cNvSpPr/>
          <p:nvPr/>
        </p:nvSpPr>
        <p:spPr>
          <a:xfrm>
            <a:off x="4382637" y="3494352"/>
            <a:ext cx="367344" cy="381864"/>
          </a:xfrm>
          <a:prstGeom prst="ellipse">
            <a:avLst/>
          </a:prstGeom>
          <a:noFill/>
          <a:ln>
            <a:solidFill>
              <a:srgbClr val="192A7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solidFill>
                <a:schemeClr val="tx1"/>
              </a:solidFill>
            </a:endParaRPr>
          </a:p>
        </p:txBody>
      </p:sp>
      <p:sp>
        <p:nvSpPr>
          <p:cNvPr id="22" name="תיבת טקסט 21">
            <a:extLst>
              <a:ext uri="{FF2B5EF4-FFF2-40B4-BE49-F238E27FC236}">
                <a16:creationId xmlns:a16="http://schemas.microsoft.com/office/drawing/2014/main" id="{098AB5B2-B490-451B-B54D-35D9F7EDBC0F}"/>
              </a:ext>
            </a:extLst>
          </p:cNvPr>
          <p:cNvSpPr txBox="1"/>
          <p:nvPr/>
        </p:nvSpPr>
        <p:spPr>
          <a:xfrm>
            <a:off x="4316884" y="3474446"/>
            <a:ext cx="446958" cy="646331"/>
          </a:xfrm>
          <a:prstGeom prst="rect">
            <a:avLst/>
          </a:prstGeom>
          <a:noFill/>
        </p:spPr>
        <p:txBody>
          <a:bodyPr wrap="square" rtlCol="1">
            <a:spAutoFit/>
          </a:bodyPr>
          <a:lstStyle/>
          <a:p>
            <a:r>
              <a:rPr lang="en-US" dirty="0"/>
              <a:t>q</a:t>
            </a:r>
            <a:r>
              <a:rPr lang="en-US" baseline="-25000" dirty="0"/>
              <a:t>1</a:t>
            </a:r>
            <a:endParaRPr lang="he-IL" baseline="-25000" dirty="0"/>
          </a:p>
          <a:p>
            <a:endParaRPr lang="he-IL" dirty="0"/>
          </a:p>
        </p:txBody>
      </p:sp>
      <p:cxnSp>
        <p:nvCxnSpPr>
          <p:cNvPr id="23" name="מחבר חץ ישר 22">
            <a:extLst>
              <a:ext uri="{FF2B5EF4-FFF2-40B4-BE49-F238E27FC236}">
                <a16:creationId xmlns:a16="http://schemas.microsoft.com/office/drawing/2014/main" id="{A4B21FE3-CF73-4600-B66A-2BE5F2F0F587}"/>
              </a:ext>
            </a:extLst>
          </p:cNvPr>
          <p:cNvCxnSpPr>
            <a:cxnSpLocks/>
          </p:cNvCxnSpPr>
          <p:nvPr/>
        </p:nvCxnSpPr>
        <p:spPr>
          <a:xfrm>
            <a:off x="6952339" y="3798829"/>
            <a:ext cx="199882" cy="10453"/>
          </a:xfrm>
          <a:prstGeom prst="straightConnector1">
            <a:avLst/>
          </a:prstGeom>
          <a:ln>
            <a:solidFill>
              <a:srgbClr val="192A72"/>
            </a:solidFill>
            <a:tailEnd type="triangle"/>
          </a:ln>
        </p:spPr>
        <p:style>
          <a:lnRef idx="1">
            <a:schemeClr val="accent1"/>
          </a:lnRef>
          <a:fillRef idx="0">
            <a:schemeClr val="accent1"/>
          </a:fillRef>
          <a:effectRef idx="0">
            <a:schemeClr val="accent1"/>
          </a:effectRef>
          <a:fontRef idx="minor">
            <a:schemeClr val="tx1"/>
          </a:fontRef>
        </p:style>
      </p:cxnSp>
      <p:sp>
        <p:nvSpPr>
          <p:cNvPr id="24" name="תיבת טקסט 23">
            <a:extLst>
              <a:ext uri="{FF2B5EF4-FFF2-40B4-BE49-F238E27FC236}">
                <a16:creationId xmlns:a16="http://schemas.microsoft.com/office/drawing/2014/main" id="{1DFDE7CA-3A32-4556-9534-B2AFF08B5D83}"/>
              </a:ext>
            </a:extLst>
          </p:cNvPr>
          <p:cNvSpPr txBox="1"/>
          <p:nvPr/>
        </p:nvSpPr>
        <p:spPr>
          <a:xfrm>
            <a:off x="7086468" y="3593217"/>
            <a:ext cx="446958" cy="646331"/>
          </a:xfrm>
          <a:prstGeom prst="rect">
            <a:avLst/>
          </a:prstGeom>
          <a:noFill/>
        </p:spPr>
        <p:txBody>
          <a:bodyPr wrap="square" rtlCol="1">
            <a:spAutoFit/>
          </a:bodyPr>
          <a:lstStyle/>
          <a:p>
            <a:r>
              <a:rPr lang="en-US" dirty="0"/>
              <a:t>q</a:t>
            </a:r>
            <a:r>
              <a:rPr lang="en-US" baseline="-25000" dirty="0"/>
              <a:t>1</a:t>
            </a:r>
            <a:endParaRPr lang="he-IL" baseline="-25000" dirty="0"/>
          </a:p>
          <a:p>
            <a:endParaRPr lang="he-IL" dirty="0"/>
          </a:p>
        </p:txBody>
      </p:sp>
      <p:sp>
        <p:nvSpPr>
          <p:cNvPr id="25" name="אליפסה 24">
            <a:extLst>
              <a:ext uri="{FF2B5EF4-FFF2-40B4-BE49-F238E27FC236}">
                <a16:creationId xmlns:a16="http://schemas.microsoft.com/office/drawing/2014/main" id="{EB3B168E-CD02-4806-B220-CFDE41CB5F3C}"/>
              </a:ext>
            </a:extLst>
          </p:cNvPr>
          <p:cNvSpPr/>
          <p:nvPr/>
        </p:nvSpPr>
        <p:spPr>
          <a:xfrm>
            <a:off x="7152221" y="3616286"/>
            <a:ext cx="367344" cy="381864"/>
          </a:xfrm>
          <a:prstGeom prst="ellipse">
            <a:avLst/>
          </a:prstGeom>
          <a:noFill/>
          <a:ln>
            <a:solidFill>
              <a:srgbClr val="192A7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solidFill>
                <a:schemeClr val="tx1"/>
              </a:solidFill>
            </a:endParaRPr>
          </a:p>
        </p:txBody>
      </p:sp>
      <p:cxnSp>
        <p:nvCxnSpPr>
          <p:cNvPr id="26" name="מחבר חץ ישר 25">
            <a:extLst>
              <a:ext uri="{FF2B5EF4-FFF2-40B4-BE49-F238E27FC236}">
                <a16:creationId xmlns:a16="http://schemas.microsoft.com/office/drawing/2014/main" id="{399F75AD-09E5-40D3-830E-5B17B4F1F61F}"/>
              </a:ext>
            </a:extLst>
          </p:cNvPr>
          <p:cNvCxnSpPr>
            <a:cxnSpLocks/>
          </p:cNvCxnSpPr>
          <p:nvPr/>
        </p:nvCxnSpPr>
        <p:spPr>
          <a:xfrm>
            <a:off x="4763843" y="3703274"/>
            <a:ext cx="199882" cy="10453"/>
          </a:xfrm>
          <a:prstGeom prst="straightConnector1">
            <a:avLst/>
          </a:prstGeom>
          <a:ln>
            <a:solidFill>
              <a:srgbClr val="192A72"/>
            </a:solidFill>
            <a:tailEnd type="triangle"/>
          </a:ln>
        </p:spPr>
        <p:style>
          <a:lnRef idx="1">
            <a:schemeClr val="accent1"/>
          </a:lnRef>
          <a:fillRef idx="0">
            <a:schemeClr val="accent1"/>
          </a:fillRef>
          <a:effectRef idx="0">
            <a:schemeClr val="accent1"/>
          </a:effectRef>
          <a:fontRef idx="minor">
            <a:schemeClr val="tx1"/>
          </a:fontRef>
        </p:style>
      </p:cxnSp>
      <p:sp>
        <p:nvSpPr>
          <p:cNvPr id="27" name="מלבן 26">
            <a:extLst>
              <a:ext uri="{FF2B5EF4-FFF2-40B4-BE49-F238E27FC236}">
                <a16:creationId xmlns:a16="http://schemas.microsoft.com/office/drawing/2014/main" id="{35E94838-B378-4E76-892C-BDDFA9617AC8}"/>
              </a:ext>
            </a:extLst>
          </p:cNvPr>
          <p:cNvSpPr/>
          <p:nvPr/>
        </p:nvSpPr>
        <p:spPr>
          <a:xfrm>
            <a:off x="4906125" y="3483255"/>
            <a:ext cx="407484" cy="369332"/>
          </a:xfrm>
          <a:prstGeom prst="rect">
            <a:avLst/>
          </a:prstGeom>
        </p:spPr>
        <p:txBody>
          <a:bodyPr wrap="none">
            <a:spAutoFit/>
          </a:bodyPr>
          <a:lstStyle/>
          <a:p>
            <a:r>
              <a:rPr lang="en-US" dirty="0"/>
              <a:t>…</a:t>
            </a:r>
            <a:endParaRPr lang="he-IL" dirty="0"/>
          </a:p>
        </p:txBody>
      </p:sp>
      <p:cxnSp>
        <p:nvCxnSpPr>
          <p:cNvPr id="28" name="מחבר חץ ישר 27">
            <a:extLst>
              <a:ext uri="{FF2B5EF4-FFF2-40B4-BE49-F238E27FC236}">
                <a16:creationId xmlns:a16="http://schemas.microsoft.com/office/drawing/2014/main" id="{4EABCB79-C320-48E0-BC8C-5BF654315B21}"/>
              </a:ext>
            </a:extLst>
          </p:cNvPr>
          <p:cNvCxnSpPr>
            <a:cxnSpLocks/>
          </p:cNvCxnSpPr>
          <p:nvPr/>
        </p:nvCxnSpPr>
        <p:spPr>
          <a:xfrm>
            <a:off x="7543963" y="3813236"/>
            <a:ext cx="199882" cy="10453"/>
          </a:xfrm>
          <a:prstGeom prst="straightConnector1">
            <a:avLst/>
          </a:prstGeom>
          <a:ln>
            <a:solidFill>
              <a:srgbClr val="192A72"/>
            </a:solidFill>
            <a:tailEnd type="triangle"/>
          </a:ln>
        </p:spPr>
        <p:style>
          <a:lnRef idx="1">
            <a:schemeClr val="accent1"/>
          </a:lnRef>
          <a:fillRef idx="0">
            <a:schemeClr val="accent1"/>
          </a:fillRef>
          <a:effectRef idx="0">
            <a:schemeClr val="accent1"/>
          </a:effectRef>
          <a:fontRef idx="minor">
            <a:schemeClr val="tx1"/>
          </a:fontRef>
        </p:style>
      </p:cxnSp>
      <p:sp>
        <p:nvSpPr>
          <p:cNvPr id="29" name="מלבן 28">
            <a:extLst>
              <a:ext uri="{FF2B5EF4-FFF2-40B4-BE49-F238E27FC236}">
                <a16:creationId xmlns:a16="http://schemas.microsoft.com/office/drawing/2014/main" id="{9D268E18-A0A1-486A-B02B-5E52DD36ADE9}"/>
              </a:ext>
            </a:extLst>
          </p:cNvPr>
          <p:cNvSpPr/>
          <p:nvPr/>
        </p:nvSpPr>
        <p:spPr>
          <a:xfrm>
            <a:off x="7686245" y="3593217"/>
            <a:ext cx="407484" cy="369332"/>
          </a:xfrm>
          <a:prstGeom prst="rect">
            <a:avLst/>
          </a:prstGeom>
        </p:spPr>
        <p:txBody>
          <a:bodyPr wrap="none">
            <a:spAutoFit/>
          </a:bodyPr>
          <a:lstStyle/>
          <a:p>
            <a:r>
              <a:rPr lang="en-US" dirty="0"/>
              <a:t>…</a:t>
            </a:r>
            <a:endParaRPr lang="he-IL" dirty="0"/>
          </a:p>
        </p:txBody>
      </p:sp>
      <p:cxnSp>
        <p:nvCxnSpPr>
          <p:cNvPr id="30" name="מחבר חץ ישר 29">
            <a:extLst>
              <a:ext uri="{FF2B5EF4-FFF2-40B4-BE49-F238E27FC236}">
                <a16:creationId xmlns:a16="http://schemas.microsoft.com/office/drawing/2014/main" id="{AE6B4AD9-4B4A-43D6-B622-B901551F4156}"/>
              </a:ext>
            </a:extLst>
          </p:cNvPr>
          <p:cNvCxnSpPr>
            <a:cxnSpLocks/>
            <a:stCxn id="14" idx="3"/>
          </p:cNvCxnSpPr>
          <p:nvPr/>
        </p:nvCxnSpPr>
        <p:spPr>
          <a:xfrm>
            <a:off x="5306678" y="3752166"/>
            <a:ext cx="322344" cy="0"/>
          </a:xfrm>
          <a:prstGeom prst="straightConnector1">
            <a:avLst/>
          </a:prstGeom>
          <a:ln>
            <a:solidFill>
              <a:srgbClr val="192A72"/>
            </a:solidFill>
            <a:tailEnd type="triangle"/>
          </a:ln>
        </p:spPr>
        <p:style>
          <a:lnRef idx="1">
            <a:schemeClr val="accent1"/>
          </a:lnRef>
          <a:fillRef idx="0">
            <a:schemeClr val="accent1"/>
          </a:fillRef>
          <a:effectRef idx="0">
            <a:schemeClr val="accent1"/>
          </a:effectRef>
          <a:fontRef idx="minor">
            <a:schemeClr val="tx1"/>
          </a:fontRef>
        </p:style>
      </p:cxnSp>
      <p:sp>
        <p:nvSpPr>
          <p:cNvPr id="31" name="צורה חופשית: צורה 30">
            <a:extLst>
              <a:ext uri="{FF2B5EF4-FFF2-40B4-BE49-F238E27FC236}">
                <a16:creationId xmlns:a16="http://schemas.microsoft.com/office/drawing/2014/main" id="{49A0E73E-458A-4C92-9866-651C52DFE5B1}"/>
              </a:ext>
            </a:extLst>
          </p:cNvPr>
          <p:cNvSpPr/>
          <p:nvPr/>
        </p:nvSpPr>
        <p:spPr>
          <a:xfrm rot="352817">
            <a:off x="5882382" y="2928380"/>
            <a:ext cx="1484383" cy="643427"/>
          </a:xfrm>
          <a:custGeom>
            <a:avLst/>
            <a:gdLst>
              <a:gd name="connsiteX0" fmla="*/ 18532 w 1743815"/>
              <a:gd name="connsiteY0" fmla="*/ 466501 h 466501"/>
              <a:gd name="connsiteX1" fmla="*/ 191060 w 1743815"/>
              <a:gd name="connsiteY1" fmla="*/ 61059 h 466501"/>
              <a:gd name="connsiteX2" fmla="*/ 1390132 w 1743815"/>
              <a:gd name="connsiteY2" fmla="*/ 43806 h 466501"/>
              <a:gd name="connsiteX3" fmla="*/ 1743815 w 1743815"/>
              <a:gd name="connsiteY3" fmla="*/ 466501 h 466501"/>
            </a:gdLst>
            <a:ahLst/>
            <a:cxnLst>
              <a:cxn ang="0">
                <a:pos x="connsiteX0" y="connsiteY0"/>
              </a:cxn>
              <a:cxn ang="0">
                <a:pos x="connsiteX1" y="connsiteY1"/>
              </a:cxn>
              <a:cxn ang="0">
                <a:pos x="connsiteX2" y="connsiteY2"/>
              </a:cxn>
              <a:cxn ang="0">
                <a:pos x="connsiteX3" y="connsiteY3"/>
              </a:cxn>
            </a:cxnLst>
            <a:rect l="l" t="t" r="r" b="b"/>
            <a:pathLst>
              <a:path w="1743815" h="466501">
                <a:moveTo>
                  <a:pt x="18532" y="466501"/>
                </a:moveTo>
                <a:cubicBezTo>
                  <a:pt x="-9504" y="299004"/>
                  <a:pt x="-37540" y="131508"/>
                  <a:pt x="191060" y="61059"/>
                </a:cubicBezTo>
                <a:cubicBezTo>
                  <a:pt x="419660" y="-9390"/>
                  <a:pt x="1131339" y="-23768"/>
                  <a:pt x="1390132" y="43806"/>
                </a:cubicBezTo>
                <a:cubicBezTo>
                  <a:pt x="1648925" y="111380"/>
                  <a:pt x="1696370" y="288940"/>
                  <a:pt x="1743815" y="466501"/>
                </a:cubicBezTo>
              </a:path>
            </a:pathLst>
          </a:custGeom>
          <a:noFill/>
          <a:ln>
            <a:solidFill>
              <a:srgbClr val="192A72"/>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lang="he-IL"/>
          </a:p>
        </p:txBody>
      </p:sp>
      <p:sp>
        <p:nvSpPr>
          <p:cNvPr id="32" name="צורה חופשית: צורה 31">
            <a:extLst>
              <a:ext uri="{FF2B5EF4-FFF2-40B4-BE49-F238E27FC236}">
                <a16:creationId xmlns:a16="http://schemas.microsoft.com/office/drawing/2014/main" id="{69CAAE35-589D-4AA6-BE8A-EFE1DC164E87}"/>
              </a:ext>
            </a:extLst>
          </p:cNvPr>
          <p:cNvSpPr/>
          <p:nvPr/>
        </p:nvSpPr>
        <p:spPr>
          <a:xfrm>
            <a:off x="5814589" y="3998484"/>
            <a:ext cx="1744754" cy="521265"/>
          </a:xfrm>
          <a:custGeom>
            <a:avLst/>
            <a:gdLst>
              <a:gd name="connsiteX0" fmla="*/ 36266 w 1770175"/>
              <a:gd name="connsiteY0" fmla="*/ 0 h 483028"/>
              <a:gd name="connsiteX1" fmla="*/ 113904 w 1770175"/>
              <a:gd name="connsiteY1" fmla="*/ 439947 h 483028"/>
              <a:gd name="connsiteX2" fmla="*/ 985172 w 1770175"/>
              <a:gd name="connsiteY2" fmla="*/ 431320 h 483028"/>
              <a:gd name="connsiteX3" fmla="*/ 1770175 w 1770175"/>
              <a:gd name="connsiteY3" fmla="*/ 129396 h 483028"/>
            </a:gdLst>
            <a:ahLst/>
            <a:cxnLst>
              <a:cxn ang="0">
                <a:pos x="connsiteX0" y="connsiteY0"/>
              </a:cxn>
              <a:cxn ang="0">
                <a:pos x="connsiteX1" y="connsiteY1"/>
              </a:cxn>
              <a:cxn ang="0">
                <a:pos x="connsiteX2" y="connsiteY2"/>
              </a:cxn>
              <a:cxn ang="0">
                <a:pos x="connsiteX3" y="connsiteY3"/>
              </a:cxn>
            </a:cxnLst>
            <a:rect l="l" t="t" r="r" b="b"/>
            <a:pathLst>
              <a:path w="1770175" h="483028">
                <a:moveTo>
                  <a:pt x="36266" y="0"/>
                </a:moveTo>
                <a:cubicBezTo>
                  <a:pt x="-3991" y="184030"/>
                  <a:pt x="-44247" y="368060"/>
                  <a:pt x="113904" y="439947"/>
                </a:cubicBezTo>
                <a:cubicBezTo>
                  <a:pt x="272055" y="511834"/>
                  <a:pt x="709127" y="483078"/>
                  <a:pt x="985172" y="431320"/>
                </a:cubicBezTo>
                <a:cubicBezTo>
                  <a:pt x="1261217" y="379562"/>
                  <a:pt x="1515696" y="254479"/>
                  <a:pt x="1770175" y="129396"/>
                </a:cubicBezTo>
              </a:path>
            </a:pathLst>
          </a:custGeom>
          <a:noFill/>
          <a:ln>
            <a:solidFill>
              <a:srgbClr val="192A72"/>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lang="he-IL"/>
          </a:p>
        </p:txBody>
      </p:sp>
    </p:spTree>
    <p:extLst>
      <p:ext uri="{BB962C8B-B14F-4D97-AF65-F5344CB8AC3E}">
        <p14:creationId xmlns:p14="http://schemas.microsoft.com/office/powerpoint/2010/main" val="2458645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1000"/>
                                        <p:tgtEl>
                                          <p:spTgt spid="15"/>
                                        </p:tgtEl>
                                      </p:cBhvr>
                                    </p:animEffect>
                                    <p:anim calcmode="lin" valueType="num">
                                      <p:cBhvr>
                                        <p:cTn id="13" dur="1000" fill="hold"/>
                                        <p:tgtEl>
                                          <p:spTgt spid="15"/>
                                        </p:tgtEl>
                                        <p:attrNameLst>
                                          <p:attrName>ppt_x</p:attrName>
                                        </p:attrNameLst>
                                      </p:cBhvr>
                                      <p:tavLst>
                                        <p:tav tm="0">
                                          <p:val>
                                            <p:strVal val="#ppt_x"/>
                                          </p:val>
                                        </p:tav>
                                        <p:tav tm="100000">
                                          <p:val>
                                            <p:strVal val="#ppt_x"/>
                                          </p:val>
                                        </p:tav>
                                      </p:tavLst>
                                    </p:anim>
                                    <p:anim calcmode="lin" valueType="num">
                                      <p:cBhvr>
                                        <p:cTn id="14" dur="1000" fill="hold"/>
                                        <p:tgtEl>
                                          <p:spTgt spid="15"/>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1000"/>
                                        <p:tgtEl>
                                          <p:spTgt spid="16"/>
                                        </p:tgtEl>
                                      </p:cBhvr>
                                    </p:animEffect>
                                    <p:anim calcmode="lin" valueType="num">
                                      <p:cBhvr>
                                        <p:cTn id="18" dur="1000" fill="hold"/>
                                        <p:tgtEl>
                                          <p:spTgt spid="16"/>
                                        </p:tgtEl>
                                        <p:attrNameLst>
                                          <p:attrName>ppt_x</p:attrName>
                                        </p:attrNameLst>
                                      </p:cBhvr>
                                      <p:tavLst>
                                        <p:tav tm="0">
                                          <p:val>
                                            <p:strVal val="#ppt_x"/>
                                          </p:val>
                                        </p:tav>
                                        <p:tav tm="100000">
                                          <p:val>
                                            <p:strVal val="#ppt_x"/>
                                          </p:val>
                                        </p:tav>
                                      </p:tavLst>
                                    </p:anim>
                                    <p:anim calcmode="lin" valueType="num">
                                      <p:cBhvr>
                                        <p:cTn id="19" dur="1000" fill="hold"/>
                                        <p:tgtEl>
                                          <p:spTgt spid="16"/>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1000"/>
                                        <p:tgtEl>
                                          <p:spTgt spid="17"/>
                                        </p:tgtEl>
                                      </p:cBhvr>
                                    </p:animEffect>
                                    <p:anim calcmode="lin" valueType="num">
                                      <p:cBhvr>
                                        <p:cTn id="23" dur="1000" fill="hold"/>
                                        <p:tgtEl>
                                          <p:spTgt spid="17"/>
                                        </p:tgtEl>
                                        <p:attrNameLst>
                                          <p:attrName>ppt_x</p:attrName>
                                        </p:attrNameLst>
                                      </p:cBhvr>
                                      <p:tavLst>
                                        <p:tav tm="0">
                                          <p:val>
                                            <p:strVal val="#ppt_x"/>
                                          </p:val>
                                        </p:tav>
                                        <p:tav tm="100000">
                                          <p:val>
                                            <p:strVal val="#ppt_x"/>
                                          </p:val>
                                        </p:tav>
                                      </p:tavLst>
                                    </p:anim>
                                    <p:anim calcmode="lin" valueType="num">
                                      <p:cBhvr>
                                        <p:cTn id="24" dur="1000" fill="hold"/>
                                        <p:tgtEl>
                                          <p:spTgt spid="17"/>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1000"/>
                                        <p:tgtEl>
                                          <p:spTgt spid="18"/>
                                        </p:tgtEl>
                                      </p:cBhvr>
                                    </p:animEffect>
                                    <p:anim calcmode="lin" valueType="num">
                                      <p:cBhvr>
                                        <p:cTn id="28" dur="1000" fill="hold"/>
                                        <p:tgtEl>
                                          <p:spTgt spid="18"/>
                                        </p:tgtEl>
                                        <p:attrNameLst>
                                          <p:attrName>ppt_x</p:attrName>
                                        </p:attrNameLst>
                                      </p:cBhvr>
                                      <p:tavLst>
                                        <p:tav tm="0">
                                          <p:val>
                                            <p:strVal val="#ppt_x"/>
                                          </p:val>
                                        </p:tav>
                                        <p:tav tm="100000">
                                          <p:val>
                                            <p:strVal val="#ppt_x"/>
                                          </p:val>
                                        </p:tav>
                                      </p:tavLst>
                                    </p:anim>
                                    <p:anim calcmode="lin" valueType="num">
                                      <p:cBhvr>
                                        <p:cTn id="29" dur="1000" fill="hold"/>
                                        <p:tgtEl>
                                          <p:spTgt spid="18"/>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fade">
                                      <p:cBhvr>
                                        <p:cTn id="32" dur="1000"/>
                                        <p:tgtEl>
                                          <p:spTgt spid="20"/>
                                        </p:tgtEl>
                                      </p:cBhvr>
                                    </p:animEffect>
                                    <p:anim calcmode="lin" valueType="num">
                                      <p:cBhvr>
                                        <p:cTn id="33" dur="1000" fill="hold"/>
                                        <p:tgtEl>
                                          <p:spTgt spid="20"/>
                                        </p:tgtEl>
                                        <p:attrNameLst>
                                          <p:attrName>ppt_x</p:attrName>
                                        </p:attrNameLst>
                                      </p:cBhvr>
                                      <p:tavLst>
                                        <p:tav tm="0">
                                          <p:val>
                                            <p:strVal val="#ppt_x"/>
                                          </p:val>
                                        </p:tav>
                                        <p:tav tm="100000">
                                          <p:val>
                                            <p:strVal val="#ppt_x"/>
                                          </p:val>
                                        </p:tav>
                                      </p:tavLst>
                                    </p:anim>
                                    <p:anim calcmode="lin" valueType="num">
                                      <p:cBhvr>
                                        <p:cTn id="34" dur="1000" fill="hold"/>
                                        <p:tgtEl>
                                          <p:spTgt spid="20"/>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fade">
                                      <p:cBhvr>
                                        <p:cTn id="37" dur="1000"/>
                                        <p:tgtEl>
                                          <p:spTgt spid="21"/>
                                        </p:tgtEl>
                                      </p:cBhvr>
                                    </p:animEffect>
                                    <p:anim calcmode="lin" valueType="num">
                                      <p:cBhvr>
                                        <p:cTn id="38" dur="1000" fill="hold"/>
                                        <p:tgtEl>
                                          <p:spTgt spid="21"/>
                                        </p:tgtEl>
                                        <p:attrNameLst>
                                          <p:attrName>ppt_x</p:attrName>
                                        </p:attrNameLst>
                                      </p:cBhvr>
                                      <p:tavLst>
                                        <p:tav tm="0">
                                          <p:val>
                                            <p:strVal val="#ppt_x"/>
                                          </p:val>
                                        </p:tav>
                                        <p:tav tm="100000">
                                          <p:val>
                                            <p:strVal val="#ppt_x"/>
                                          </p:val>
                                        </p:tav>
                                      </p:tavLst>
                                    </p:anim>
                                    <p:anim calcmode="lin" valueType="num">
                                      <p:cBhvr>
                                        <p:cTn id="39" dur="1000" fill="hold"/>
                                        <p:tgtEl>
                                          <p:spTgt spid="21"/>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fade">
                                      <p:cBhvr>
                                        <p:cTn id="42" dur="1000"/>
                                        <p:tgtEl>
                                          <p:spTgt spid="22"/>
                                        </p:tgtEl>
                                      </p:cBhvr>
                                    </p:animEffect>
                                    <p:anim calcmode="lin" valueType="num">
                                      <p:cBhvr>
                                        <p:cTn id="43" dur="1000" fill="hold"/>
                                        <p:tgtEl>
                                          <p:spTgt spid="22"/>
                                        </p:tgtEl>
                                        <p:attrNameLst>
                                          <p:attrName>ppt_x</p:attrName>
                                        </p:attrNameLst>
                                      </p:cBhvr>
                                      <p:tavLst>
                                        <p:tav tm="0">
                                          <p:val>
                                            <p:strVal val="#ppt_x"/>
                                          </p:val>
                                        </p:tav>
                                        <p:tav tm="100000">
                                          <p:val>
                                            <p:strVal val="#ppt_x"/>
                                          </p:val>
                                        </p:tav>
                                      </p:tavLst>
                                    </p:anim>
                                    <p:anim calcmode="lin" valueType="num">
                                      <p:cBhvr>
                                        <p:cTn id="44" dur="1000" fill="hold"/>
                                        <p:tgtEl>
                                          <p:spTgt spid="22"/>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26"/>
                                        </p:tgtEl>
                                        <p:attrNameLst>
                                          <p:attrName>style.visibility</p:attrName>
                                        </p:attrNameLst>
                                      </p:cBhvr>
                                      <p:to>
                                        <p:strVal val="visible"/>
                                      </p:to>
                                    </p:set>
                                    <p:animEffect transition="in" filter="fade">
                                      <p:cBhvr>
                                        <p:cTn id="47" dur="1000"/>
                                        <p:tgtEl>
                                          <p:spTgt spid="26"/>
                                        </p:tgtEl>
                                      </p:cBhvr>
                                    </p:animEffect>
                                    <p:anim calcmode="lin" valueType="num">
                                      <p:cBhvr>
                                        <p:cTn id="48" dur="1000" fill="hold"/>
                                        <p:tgtEl>
                                          <p:spTgt spid="26"/>
                                        </p:tgtEl>
                                        <p:attrNameLst>
                                          <p:attrName>ppt_x</p:attrName>
                                        </p:attrNameLst>
                                      </p:cBhvr>
                                      <p:tavLst>
                                        <p:tav tm="0">
                                          <p:val>
                                            <p:strVal val="#ppt_x"/>
                                          </p:val>
                                        </p:tav>
                                        <p:tav tm="100000">
                                          <p:val>
                                            <p:strVal val="#ppt_x"/>
                                          </p:val>
                                        </p:tav>
                                      </p:tavLst>
                                    </p:anim>
                                    <p:anim calcmode="lin" valueType="num">
                                      <p:cBhvr>
                                        <p:cTn id="49" dur="1000" fill="hold"/>
                                        <p:tgtEl>
                                          <p:spTgt spid="26"/>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27"/>
                                        </p:tgtEl>
                                        <p:attrNameLst>
                                          <p:attrName>style.visibility</p:attrName>
                                        </p:attrNameLst>
                                      </p:cBhvr>
                                      <p:to>
                                        <p:strVal val="visible"/>
                                      </p:to>
                                    </p:set>
                                    <p:animEffect transition="in" filter="fade">
                                      <p:cBhvr>
                                        <p:cTn id="52" dur="1000"/>
                                        <p:tgtEl>
                                          <p:spTgt spid="27"/>
                                        </p:tgtEl>
                                      </p:cBhvr>
                                    </p:animEffect>
                                    <p:anim calcmode="lin" valueType="num">
                                      <p:cBhvr>
                                        <p:cTn id="53" dur="1000" fill="hold"/>
                                        <p:tgtEl>
                                          <p:spTgt spid="27"/>
                                        </p:tgtEl>
                                        <p:attrNameLst>
                                          <p:attrName>ppt_x</p:attrName>
                                        </p:attrNameLst>
                                      </p:cBhvr>
                                      <p:tavLst>
                                        <p:tav tm="0">
                                          <p:val>
                                            <p:strVal val="#ppt_x"/>
                                          </p:val>
                                        </p:tav>
                                        <p:tav tm="100000">
                                          <p:val>
                                            <p:strVal val="#ppt_x"/>
                                          </p:val>
                                        </p:tav>
                                      </p:tavLst>
                                    </p:anim>
                                    <p:anim calcmode="lin" valueType="num">
                                      <p:cBhvr>
                                        <p:cTn id="54" dur="1000" fill="hold"/>
                                        <p:tgtEl>
                                          <p:spTgt spid="27"/>
                                        </p:tgtEl>
                                        <p:attrNameLst>
                                          <p:attrName>ppt_y</p:attrName>
                                        </p:attrNameLst>
                                      </p:cBhvr>
                                      <p:tavLst>
                                        <p:tav tm="0">
                                          <p:val>
                                            <p:strVal val="#ppt_y+.1"/>
                                          </p:val>
                                        </p:tav>
                                        <p:tav tm="100000">
                                          <p:val>
                                            <p:strVal val="#ppt_y"/>
                                          </p:val>
                                        </p:tav>
                                      </p:tavLst>
                                    </p:anim>
                                  </p:childTnLst>
                                </p:cTn>
                              </p:par>
                              <p:par>
                                <p:cTn id="55" presetID="42" presetClass="entr" presetSubtype="0" fill="hold" grpId="0" nodeType="with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fade">
                                      <p:cBhvr>
                                        <p:cTn id="57" dur="1000"/>
                                        <p:tgtEl>
                                          <p:spTgt spid="7"/>
                                        </p:tgtEl>
                                      </p:cBhvr>
                                    </p:animEffect>
                                    <p:anim calcmode="lin" valueType="num">
                                      <p:cBhvr>
                                        <p:cTn id="58" dur="1000" fill="hold"/>
                                        <p:tgtEl>
                                          <p:spTgt spid="7"/>
                                        </p:tgtEl>
                                        <p:attrNameLst>
                                          <p:attrName>ppt_x</p:attrName>
                                        </p:attrNameLst>
                                      </p:cBhvr>
                                      <p:tavLst>
                                        <p:tav tm="0">
                                          <p:val>
                                            <p:strVal val="#ppt_x"/>
                                          </p:val>
                                        </p:tav>
                                        <p:tav tm="100000">
                                          <p:val>
                                            <p:strVal val="#ppt_x"/>
                                          </p:val>
                                        </p:tav>
                                      </p:tavLst>
                                    </p:anim>
                                    <p:anim calcmode="lin" valueType="num">
                                      <p:cBhvr>
                                        <p:cTn id="59" dur="1000" fill="hold"/>
                                        <p:tgtEl>
                                          <p:spTgt spid="7"/>
                                        </p:tgtEl>
                                        <p:attrNameLst>
                                          <p:attrName>ppt_y</p:attrName>
                                        </p:attrNameLst>
                                      </p:cBhvr>
                                      <p:tavLst>
                                        <p:tav tm="0">
                                          <p:val>
                                            <p:strVal val="#ppt_y+.1"/>
                                          </p:val>
                                        </p:tav>
                                        <p:tav tm="100000">
                                          <p:val>
                                            <p:strVal val="#ppt_y"/>
                                          </p:val>
                                        </p:tav>
                                      </p:tavLst>
                                    </p:anim>
                                  </p:childTnLst>
                                </p:cTn>
                              </p:par>
                              <p:par>
                                <p:cTn id="60" presetID="42" presetClass="entr" presetSubtype="0" fill="hold" grpId="0" nodeType="withEffect">
                                  <p:stCondLst>
                                    <p:cond delay="0"/>
                                  </p:stCondLst>
                                  <p:childTnLst>
                                    <p:set>
                                      <p:cBhvr>
                                        <p:cTn id="61" dur="1" fill="hold">
                                          <p:stCondLst>
                                            <p:cond delay="0"/>
                                          </p:stCondLst>
                                        </p:cTn>
                                        <p:tgtEl>
                                          <p:spTgt spid="8"/>
                                        </p:tgtEl>
                                        <p:attrNameLst>
                                          <p:attrName>style.visibility</p:attrName>
                                        </p:attrNameLst>
                                      </p:cBhvr>
                                      <p:to>
                                        <p:strVal val="visible"/>
                                      </p:to>
                                    </p:set>
                                    <p:animEffect transition="in" filter="fade">
                                      <p:cBhvr>
                                        <p:cTn id="62" dur="1000"/>
                                        <p:tgtEl>
                                          <p:spTgt spid="8"/>
                                        </p:tgtEl>
                                      </p:cBhvr>
                                    </p:animEffect>
                                    <p:anim calcmode="lin" valueType="num">
                                      <p:cBhvr>
                                        <p:cTn id="63" dur="1000" fill="hold"/>
                                        <p:tgtEl>
                                          <p:spTgt spid="8"/>
                                        </p:tgtEl>
                                        <p:attrNameLst>
                                          <p:attrName>ppt_x</p:attrName>
                                        </p:attrNameLst>
                                      </p:cBhvr>
                                      <p:tavLst>
                                        <p:tav tm="0">
                                          <p:val>
                                            <p:strVal val="#ppt_x"/>
                                          </p:val>
                                        </p:tav>
                                        <p:tav tm="100000">
                                          <p:val>
                                            <p:strVal val="#ppt_x"/>
                                          </p:val>
                                        </p:tav>
                                      </p:tavLst>
                                    </p:anim>
                                    <p:anim calcmode="lin" valueType="num">
                                      <p:cBhvr>
                                        <p:cTn id="64" dur="1000" fill="hold"/>
                                        <p:tgtEl>
                                          <p:spTgt spid="8"/>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0"/>
                                  </p:stCondLst>
                                  <p:childTnLst>
                                    <p:set>
                                      <p:cBhvr>
                                        <p:cTn id="66" dur="1" fill="hold">
                                          <p:stCondLst>
                                            <p:cond delay="0"/>
                                          </p:stCondLst>
                                        </p:cTn>
                                        <p:tgtEl>
                                          <p:spTgt spid="9"/>
                                        </p:tgtEl>
                                        <p:attrNameLst>
                                          <p:attrName>style.visibility</p:attrName>
                                        </p:attrNameLst>
                                      </p:cBhvr>
                                      <p:to>
                                        <p:strVal val="visible"/>
                                      </p:to>
                                    </p:set>
                                    <p:animEffect transition="in" filter="fade">
                                      <p:cBhvr>
                                        <p:cTn id="67" dur="1000"/>
                                        <p:tgtEl>
                                          <p:spTgt spid="9"/>
                                        </p:tgtEl>
                                      </p:cBhvr>
                                    </p:animEffect>
                                    <p:anim calcmode="lin" valueType="num">
                                      <p:cBhvr>
                                        <p:cTn id="68" dur="1000" fill="hold"/>
                                        <p:tgtEl>
                                          <p:spTgt spid="9"/>
                                        </p:tgtEl>
                                        <p:attrNameLst>
                                          <p:attrName>ppt_x</p:attrName>
                                        </p:attrNameLst>
                                      </p:cBhvr>
                                      <p:tavLst>
                                        <p:tav tm="0">
                                          <p:val>
                                            <p:strVal val="#ppt_x"/>
                                          </p:val>
                                        </p:tav>
                                        <p:tav tm="100000">
                                          <p:val>
                                            <p:strVal val="#ppt_x"/>
                                          </p:val>
                                        </p:tav>
                                      </p:tavLst>
                                    </p:anim>
                                    <p:anim calcmode="lin" valueType="num">
                                      <p:cBhvr>
                                        <p:cTn id="69" dur="1000" fill="hold"/>
                                        <p:tgtEl>
                                          <p:spTgt spid="9"/>
                                        </p:tgtEl>
                                        <p:attrNameLst>
                                          <p:attrName>ppt_y</p:attrName>
                                        </p:attrNameLst>
                                      </p:cBhvr>
                                      <p:tavLst>
                                        <p:tav tm="0">
                                          <p:val>
                                            <p:strVal val="#ppt_y+.1"/>
                                          </p:val>
                                        </p:tav>
                                        <p:tav tm="100000">
                                          <p:val>
                                            <p:strVal val="#ppt_y"/>
                                          </p:val>
                                        </p:tav>
                                      </p:tavLst>
                                    </p:anim>
                                  </p:childTnLst>
                                </p:cTn>
                              </p:par>
                              <p:par>
                                <p:cTn id="70" presetID="42" presetClass="entr" presetSubtype="0" fill="hold" nodeType="withEffect">
                                  <p:stCondLst>
                                    <p:cond delay="0"/>
                                  </p:stCondLst>
                                  <p:childTnLst>
                                    <p:set>
                                      <p:cBhvr>
                                        <p:cTn id="71" dur="1" fill="hold">
                                          <p:stCondLst>
                                            <p:cond delay="0"/>
                                          </p:stCondLst>
                                        </p:cTn>
                                        <p:tgtEl>
                                          <p:spTgt spid="11"/>
                                        </p:tgtEl>
                                        <p:attrNameLst>
                                          <p:attrName>style.visibility</p:attrName>
                                        </p:attrNameLst>
                                      </p:cBhvr>
                                      <p:to>
                                        <p:strVal val="visible"/>
                                      </p:to>
                                    </p:set>
                                    <p:animEffect transition="in" filter="fade">
                                      <p:cBhvr>
                                        <p:cTn id="72" dur="1000"/>
                                        <p:tgtEl>
                                          <p:spTgt spid="11"/>
                                        </p:tgtEl>
                                      </p:cBhvr>
                                    </p:animEffect>
                                    <p:anim calcmode="lin" valueType="num">
                                      <p:cBhvr>
                                        <p:cTn id="73" dur="1000" fill="hold"/>
                                        <p:tgtEl>
                                          <p:spTgt spid="11"/>
                                        </p:tgtEl>
                                        <p:attrNameLst>
                                          <p:attrName>ppt_x</p:attrName>
                                        </p:attrNameLst>
                                      </p:cBhvr>
                                      <p:tavLst>
                                        <p:tav tm="0">
                                          <p:val>
                                            <p:strVal val="#ppt_x"/>
                                          </p:val>
                                        </p:tav>
                                        <p:tav tm="100000">
                                          <p:val>
                                            <p:strVal val="#ppt_x"/>
                                          </p:val>
                                        </p:tav>
                                      </p:tavLst>
                                    </p:anim>
                                    <p:anim calcmode="lin" valueType="num">
                                      <p:cBhvr>
                                        <p:cTn id="74" dur="1000" fill="hold"/>
                                        <p:tgtEl>
                                          <p:spTgt spid="11"/>
                                        </p:tgtEl>
                                        <p:attrNameLst>
                                          <p:attrName>ppt_y</p:attrName>
                                        </p:attrNameLst>
                                      </p:cBhvr>
                                      <p:tavLst>
                                        <p:tav tm="0">
                                          <p:val>
                                            <p:strVal val="#ppt_y+.1"/>
                                          </p:val>
                                        </p:tav>
                                        <p:tav tm="100000">
                                          <p:val>
                                            <p:strVal val="#ppt_y"/>
                                          </p:val>
                                        </p:tav>
                                      </p:tavLst>
                                    </p:anim>
                                  </p:childTnLst>
                                </p:cTn>
                              </p:par>
                              <p:par>
                                <p:cTn id="75" presetID="42" presetClass="entr" presetSubtype="0" fill="hold" grpId="0" nodeType="withEffect">
                                  <p:stCondLst>
                                    <p:cond delay="0"/>
                                  </p:stCondLst>
                                  <p:childTnLst>
                                    <p:set>
                                      <p:cBhvr>
                                        <p:cTn id="76" dur="1" fill="hold">
                                          <p:stCondLst>
                                            <p:cond delay="0"/>
                                          </p:stCondLst>
                                        </p:cTn>
                                        <p:tgtEl>
                                          <p:spTgt spid="19"/>
                                        </p:tgtEl>
                                        <p:attrNameLst>
                                          <p:attrName>style.visibility</p:attrName>
                                        </p:attrNameLst>
                                      </p:cBhvr>
                                      <p:to>
                                        <p:strVal val="visible"/>
                                      </p:to>
                                    </p:set>
                                    <p:animEffect transition="in" filter="fade">
                                      <p:cBhvr>
                                        <p:cTn id="77" dur="1000"/>
                                        <p:tgtEl>
                                          <p:spTgt spid="19"/>
                                        </p:tgtEl>
                                      </p:cBhvr>
                                    </p:animEffect>
                                    <p:anim calcmode="lin" valueType="num">
                                      <p:cBhvr>
                                        <p:cTn id="78" dur="1000" fill="hold"/>
                                        <p:tgtEl>
                                          <p:spTgt spid="19"/>
                                        </p:tgtEl>
                                        <p:attrNameLst>
                                          <p:attrName>ppt_x</p:attrName>
                                        </p:attrNameLst>
                                      </p:cBhvr>
                                      <p:tavLst>
                                        <p:tav tm="0">
                                          <p:val>
                                            <p:strVal val="#ppt_x"/>
                                          </p:val>
                                        </p:tav>
                                        <p:tav tm="100000">
                                          <p:val>
                                            <p:strVal val="#ppt_x"/>
                                          </p:val>
                                        </p:tav>
                                      </p:tavLst>
                                    </p:anim>
                                    <p:anim calcmode="lin" valueType="num">
                                      <p:cBhvr>
                                        <p:cTn id="79" dur="1000" fill="hold"/>
                                        <p:tgtEl>
                                          <p:spTgt spid="19"/>
                                        </p:tgtEl>
                                        <p:attrNameLst>
                                          <p:attrName>ppt_y</p:attrName>
                                        </p:attrNameLst>
                                      </p:cBhvr>
                                      <p:tavLst>
                                        <p:tav tm="0">
                                          <p:val>
                                            <p:strVal val="#ppt_y+.1"/>
                                          </p:val>
                                        </p:tav>
                                        <p:tav tm="100000">
                                          <p:val>
                                            <p:strVal val="#ppt_y"/>
                                          </p:val>
                                        </p:tav>
                                      </p:tavLst>
                                    </p:anim>
                                  </p:childTnLst>
                                </p:cTn>
                              </p:par>
                              <p:par>
                                <p:cTn id="80" presetID="42" presetClass="entr" presetSubtype="0" fill="hold" nodeType="withEffect">
                                  <p:stCondLst>
                                    <p:cond delay="0"/>
                                  </p:stCondLst>
                                  <p:childTnLst>
                                    <p:set>
                                      <p:cBhvr>
                                        <p:cTn id="81" dur="1" fill="hold">
                                          <p:stCondLst>
                                            <p:cond delay="0"/>
                                          </p:stCondLst>
                                        </p:cTn>
                                        <p:tgtEl>
                                          <p:spTgt spid="23"/>
                                        </p:tgtEl>
                                        <p:attrNameLst>
                                          <p:attrName>style.visibility</p:attrName>
                                        </p:attrNameLst>
                                      </p:cBhvr>
                                      <p:to>
                                        <p:strVal val="visible"/>
                                      </p:to>
                                    </p:set>
                                    <p:animEffect transition="in" filter="fade">
                                      <p:cBhvr>
                                        <p:cTn id="82" dur="1000"/>
                                        <p:tgtEl>
                                          <p:spTgt spid="23"/>
                                        </p:tgtEl>
                                      </p:cBhvr>
                                    </p:animEffect>
                                    <p:anim calcmode="lin" valueType="num">
                                      <p:cBhvr>
                                        <p:cTn id="83" dur="1000" fill="hold"/>
                                        <p:tgtEl>
                                          <p:spTgt spid="23"/>
                                        </p:tgtEl>
                                        <p:attrNameLst>
                                          <p:attrName>ppt_x</p:attrName>
                                        </p:attrNameLst>
                                      </p:cBhvr>
                                      <p:tavLst>
                                        <p:tav tm="0">
                                          <p:val>
                                            <p:strVal val="#ppt_x"/>
                                          </p:val>
                                        </p:tav>
                                        <p:tav tm="100000">
                                          <p:val>
                                            <p:strVal val="#ppt_x"/>
                                          </p:val>
                                        </p:tav>
                                      </p:tavLst>
                                    </p:anim>
                                    <p:anim calcmode="lin" valueType="num">
                                      <p:cBhvr>
                                        <p:cTn id="84" dur="1000" fill="hold"/>
                                        <p:tgtEl>
                                          <p:spTgt spid="23"/>
                                        </p:tgtEl>
                                        <p:attrNameLst>
                                          <p:attrName>ppt_y</p:attrName>
                                        </p:attrNameLst>
                                      </p:cBhvr>
                                      <p:tavLst>
                                        <p:tav tm="0">
                                          <p:val>
                                            <p:strVal val="#ppt_y+.1"/>
                                          </p:val>
                                        </p:tav>
                                        <p:tav tm="100000">
                                          <p:val>
                                            <p:strVal val="#ppt_y"/>
                                          </p:val>
                                        </p:tav>
                                      </p:tavLst>
                                    </p:anim>
                                  </p:childTnLst>
                                </p:cTn>
                              </p:par>
                              <p:par>
                                <p:cTn id="85" presetID="42" presetClass="entr" presetSubtype="0" fill="hold" grpId="0" nodeType="withEffect">
                                  <p:stCondLst>
                                    <p:cond delay="0"/>
                                  </p:stCondLst>
                                  <p:childTnLst>
                                    <p:set>
                                      <p:cBhvr>
                                        <p:cTn id="86" dur="1" fill="hold">
                                          <p:stCondLst>
                                            <p:cond delay="0"/>
                                          </p:stCondLst>
                                        </p:cTn>
                                        <p:tgtEl>
                                          <p:spTgt spid="24"/>
                                        </p:tgtEl>
                                        <p:attrNameLst>
                                          <p:attrName>style.visibility</p:attrName>
                                        </p:attrNameLst>
                                      </p:cBhvr>
                                      <p:to>
                                        <p:strVal val="visible"/>
                                      </p:to>
                                    </p:set>
                                    <p:animEffect transition="in" filter="fade">
                                      <p:cBhvr>
                                        <p:cTn id="87" dur="1000"/>
                                        <p:tgtEl>
                                          <p:spTgt spid="24"/>
                                        </p:tgtEl>
                                      </p:cBhvr>
                                    </p:animEffect>
                                    <p:anim calcmode="lin" valueType="num">
                                      <p:cBhvr>
                                        <p:cTn id="88" dur="1000" fill="hold"/>
                                        <p:tgtEl>
                                          <p:spTgt spid="24"/>
                                        </p:tgtEl>
                                        <p:attrNameLst>
                                          <p:attrName>ppt_x</p:attrName>
                                        </p:attrNameLst>
                                      </p:cBhvr>
                                      <p:tavLst>
                                        <p:tav tm="0">
                                          <p:val>
                                            <p:strVal val="#ppt_x"/>
                                          </p:val>
                                        </p:tav>
                                        <p:tav tm="100000">
                                          <p:val>
                                            <p:strVal val="#ppt_x"/>
                                          </p:val>
                                        </p:tav>
                                      </p:tavLst>
                                    </p:anim>
                                    <p:anim calcmode="lin" valueType="num">
                                      <p:cBhvr>
                                        <p:cTn id="89" dur="1000" fill="hold"/>
                                        <p:tgtEl>
                                          <p:spTgt spid="24"/>
                                        </p:tgtEl>
                                        <p:attrNameLst>
                                          <p:attrName>ppt_y</p:attrName>
                                        </p:attrNameLst>
                                      </p:cBhvr>
                                      <p:tavLst>
                                        <p:tav tm="0">
                                          <p:val>
                                            <p:strVal val="#ppt_y+.1"/>
                                          </p:val>
                                        </p:tav>
                                        <p:tav tm="100000">
                                          <p:val>
                                            <p:strVal val="#ppt_y"/>
                                          </p:val>
                                        </p:tav>
                                      </p:tavLst>
                                    </p:anim>
                                  </p:childTnLst>
                                </p:cTn>
                              </p:par>
                              <p:par>
                                <p:cTn id="90" presetID="42" presetClass="entr" presetSubtype="0" fill="hold" grpId="0" nodeType="withEffect">
                                  <p:stCondLst>
                                    <p:cond delay="0"/>
                                  </p:stCondLst>
                                  <p:childTnLst>
                                    <p:set>
                                      <p:cBhvr>
                                        <p:cTn id="91" dur="1" fill="hold">
                                          <p:stCondLst>
                                            <p:cond delay="0"/>
                                          </p:stCondLst>
                                        </p:cTn>
                                        <p:tgtEl>
                                          <p:spTgt spid="25"/>
                                        </p:tgtEl>
                                        <p:attrNameLst>
                                          <p:attrName>style.visibility</p:attrName>
                                        </p:attrNameLst>
                                      </p:cBhvr>
                                      <p:to>
                                        <p:strVal val="visible"/>
                                      </p:to>
                                    </p:set>
                                    <p:animEffect transition="in" filter="fade">
                                      <p:cBhvr>
                                        <p:cTn id="92" dur="1000"/>
                                        <p:tgtEl>
                                          <p:spTgt spid="25"/>
                                        </p:tgtEl>
                                      </p:cBhvr>
                                    </p:animEffect>
                                    <p:anim calcmode="lin" valueType="num">
                                      <p:cBhvr>
                                        <p:cTn id="93" dur="1000" fill="hold"/>
                                        <p:tgtEl>
                                          <p:spTgt spid="25"/>
                                        </p:tgtEl>
                                        <p:attrNameLst>
                                          <p:attrName>ppt_x</p:attrName>
                                        </p:attrNameLst>
                                      </p:cBhvr>
                                      <p:tavLst>
                                        <p:tav tm="0">
                                          <p:val>
                                            <p:strVal val="#ppt_x"/>
                                          </p:val>
                                        </p:tav>
                                        <p:tav tm="100000">
                                          <p:val>
                                            <p:strVal val="#ppt_x"/>
                                          </p:val>
                                        </p:tav>
                                      </p:tavLst>
                                    </p:anim>
                                    <p:anim calcmode="lin" valueType="num">
                                      <p:cBhvr>
                                        <p:cTn id="94" dur="1000" fill="hold"/>
                                        <p:tgtEl>
                                          <p:spTgt spid="25"/>
                                        </p:tgtEl>
                                        <p:attrNameLst>
                                          <p:attrName>ppt_y</p:attrName>
                                        </p:attrNameLst>
                                      </p:cBhvr>
                                      <p:tavLst>
                                        <p:tav tm="0">
                                          <p:val>
                                            <p:strVal val="#ppt_y+.1"/>
                                          </p:val>
                                        </p:tav>
                                        <p:tav tm="100000">
                                          <p:val>
                                            <p:strVal val="#ppt_y"/>
                                          </p:val>
                                        </p:tav>
                                      </p:tavLst>
                                    </p:anim>
                                  </p:childTnLst>
                                </p:cTn>
                              </p:par>
                              <p:par>
                                <p:cTn id="95" presetID="42" presetClass="entr" presetSubtype="0" fill="hold" nodeType="withEffect">
                                  <p:stCondLst>
                                    <p:cond delay="0"/>
                                  </p:stCondLst>
                                  <p:childTnLst>
                                    <p:set>
                                      <p:cBhvr>
                                        <p:cTn id="96" dur="1" fill="hold">
                                          <p:stCondLst>
                                            <p:cond delay="0"/>
                                          </p:stCondLst>
                                        </p:cTn>
                                        <p:tgtEl>
                                          <p:spTgt spid="28"/>
                                        </p:tgtEl>
                                        <p:attrNameLst>
                                          <p:attrName>style.visibility</p:attrName>
                                        </p:attrNameLst>
                                      </p:cBhvr>
                                      <p:to>
                                        <p:strVal val="visible"/>
                                      </p:to>
                                    </p:set>
                                    <p:animEffect transition="in" filter="fade">
                                      <p:cBhvr>
                                        <p:cTn id="97" dur="1000"/>
                                        <p:tgtEl>
                                          <p:spTgt spid="28"/>
                                        </p:tgtEl>
                                      </p:cBhvr>
                                    </p:animEffect>
                                    <p:anim calcmode="lin" valueType="num">
                                      <p:cBhvr>
                                        <p:cTn id="98" dur="1000" fill="hold"/>
                                        <p:tgtEl>
                                          <p:spTgt spid="28"/>
                                        </p:tgtEl>
                                        <p:attrNameLst>
                                          <p:attrName>ppt_x</p:attrName>
                                        </p:attrNameLst>
                                      </p:cBhvr>
                                      <p:tavLst>
                                        <p:tav tm="0">
                                          <p:val>
                                            <p:strVal val="#ppt_x"/>
                                          </p:val>
                                        </p:tav>
                                        <p:tav tm="100000">
                                          <p:val>
                                            <p:strVal val="#ppt_x"/>
                                          </p:val>
                                        </p:tav>
                                      </p:tavLst>
                                    </p:anim>
                                    <p:anim calcmode="lin" valueType="num">
                                      <p:cBhvr>
                                        <p:cTn id="99" dur="1000" fill="hold"/>
                                        <p:tgtEl>
                                          <p:spTgt spid="28"/>
                                        </p:tgtEl>
                                        <p:attrNameLst>
                                          <p:attrName>ppt_y</p:attrName>
                                        </p:attrNameLst>
                                      </p:cBhvr>
                                      <p:tavLst>
                                        <p:tav tm="0">
                                          <p:val>
                                            <p:strVal val="#ppt_y+.1"/>
                                          </p:val>
                                        </p:tav>
                                        <p:tav tm="100000">
                                          <p:val>
                                            <p:strVal val="#ppt_y"/>
                                          </p:val>
                                        </p:tav>
                                      </p:tavLst>
                                    </p:anim>
                                  </p:childTnLst>
                                </p:cTn>
                              </p:par>
                              <p:par>
                                <p:cTn id="100" presetID="42" presetClass="entr" presetSubtype="0" fill="hold" grpId="0" nodeType="withEffect">
                                  <p:stCondLst>
                                    <p:cond delay="0"/>
                                  </p:stCondLst>
                                  <p:childTnLst>
                                    <p:set>
                                      <p:cBhvr>
                                        <p:cTn id="101" dur="1" fill="hold">
                                          <p:stCondLst>
                                            <p:cond delay="0"/>
                                          </p:stCondLst>
                                        </p:cTn>
                                        <p:tgtEl>
                                          <p:spTgt spid="29"/>
                                        </p:tgtEl>
                                        <p:attrNameLst>
                                          <p:attrName>style.visibility</p:attrName>
                                        </p:attrNameLst>
                                      </p:cBhvr>
                                      <p:to>
                                        <p:strVal val="visible"/>
                                      </p:to>
                                    </p:set>
                                    <p:animEffect transition="in" filter="fade">
                                      <p:cBhvr>
                                        <p:cTn id="102" dur="1000"/>
                                        <p:tgtEl>
                                          <p:spTgt spid="29"/>
                                        </p:tgtEl>
                                      </p:cBhvr>
                                    </p:animEffect>
                                    <p:anim calcmode="lin" valueType="num">
                                      <p:cBhvr>
                                        <p:cTn id="103" dur="1000" fill="hold"/>
                                        <p:tgtEl>
                                          <p:spTgt spid="29"/>
                                        </p:tgtEl>
                                        <p:attrNameLst>
                                          <p:attrName>ppt_x</p:attrName>
                                        </p:attrNameLst>
                                      </p:cBhvr>
                                      <p:tavLst>
                                        <p:tav tm="0">
                                          <p:val>
                                            <p:strVal val="#ppt_x"/>
                                          </p:val>
                                        </p:tav>
                                        <p:tav tm="100000">
                                          <p:val>
                                            <p:strVal val="#ppt_x"/>
                                          </p:val>
                                        </p:tav>
                                      </p:tavLst>
                                    </p:anim>
                                    <p:anim calcmode="lin" valueType="num">
                                      <p:cBhvr>
                                        <p:cTn id="104"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42" presetClass="entr" presetSubtype="0" fill="hold" grpId="0" nodeType="clickEffect">
                                  <p:stCondLst>
                                    <p:cond delay="0"/>
                                  </p:stCondLst>
                                  <p:childTnLst>
                                    <p:set>
                                      <p:cBhvr>
                                        <p:cTn id="108" dur="1" fill="hold">
                                          <p:stCondLst>
                                            <p:cond delay="0"/>
                                          </p:stCondLst>
                                        </p:cTn>
                                        <p:tgtEl>
                                          <p:spTgt spid="12"/>
                                        </p:tgtEl>
                                        <p:attrNameLst>
                                          <p:attrName>style.visibility</p:attrName>
                                        </p:attrNameLst>
                                      </p:cBhvr>
                                      <p:to>
                                        <p:strVal val="visible"/>
                                      </p:to>
                                    </p:set>
                                    <p:animEffect transition="in" filter="fade">
                                      <p:cBhvr>
                                        <p:cTn id="109" dur="1000"/>
                                        <p:tgtEl>
                                          <p:spTgt spid="12"/>
                                        </p:tgtEl>
                                      </p:cBhvr>
                                    </p:animEffect>
                                    <p:anim calcmode="lin" valueType="num">
                                      <p:cBhvr>
                                        <p:cTn id="110" dur="1000" fill="hold"/>
                                        <p:tgtEl>
                                          <p:spTgt spid="12"/>
                                        </p:tgtEl>
                                        <p:attrNameLst>
                                          <p:attrName>ppt_x</p:attrName>
                                        </p:attrNameLst>
                                      </p:cBhvr>
                                      <p:tavLst>
                                        <p:tav tm="0">
                                          <p:val>
                                            <p:strVal val="#ppt_x"/>
                                          </p:val>
                                        </p:tav>
                                        <p:tav tm="100000">
                                          <p:val>
                                            <p:strVal val="#ppt_x"/>
                                          </p:val>
                                        </p:tav>
                                      </p:tavLst>
                                    </p:anim>
                                    <p:anim calcmode="lin" valueType="num">
                                      <p:cBhvr>
                                        <p:cTn id="111" dur="1000" fill="hold"/>
                                        <p:tgtEl>
                                          <p:spTgt spid="12"/>
                                        </p:tgtEl>
                                        <p:attrNameLst>
                                          <p:attrName>ppt_y</p:attrName>
                                        </p:attrNameLst>
                                      </p:cBhvr>
                                      <p:tavLst>
                                        <p:tav tm="0">
                                          <p:val>
                                            <p:strVal val="#ppt_y+.1"/>
                                          </p:val>
                                        </p:tav>
                                        <p:tav tm="100000">
                                          <p:val>
                                            <p:strVal val="#ppt_y"/>
                                          </p:val>
                                        </p:tav>
                                      </p:tavLst>
                                    </p:anim>
                                  </p:childTnLst>
                                </p:cTn>
                              </p:par>
                              <p:par>
                                <p:cTn id="112" presetID="42" presetClass="entr" presetSubtype="0" fill="hold" grpId="0" nodeType="withEffect">
                                  <p:stCondLst>
                                    <p:cond delay="0"/>
                                  </p:stCondLst>
                                  <p:childTnLst>
                                    <p:set>
                                      <p:cBhvr>
                                        <p:cTn id="113" dur="1" fill="hold">
                                          <p:stCondLst>
                                            <p:cond delay="0"/>
                                          </p:stCondLst>
                                        </p:cTn>
                                        <p:tgtEl>
                                          <p:spTgt spid="13"/>
                                        </p:tgtEl>
                                        <p:attrNameLst>
                                          <p:attrName>style.visibility</p:attrName>
                                        </p:attrNameLst>
                                      </p:cBhvr>
                                      <p:to>
                                        <p:strVal val="visible"/>
                                      </p:to>
                                    </p:set>
                                    <p:animEffect transition="in" filter="fade">
                                      <p:cBhvr>
                                        <p:cTn id="114" dur="1000"/>
                                        <p:tgtEl>
                                          <p:spTgt spid="13"/>
                                        </p:tgtEl>
                                      </p:cBhvr>
                                    </p:animEffect>
                                    <p:anim calcmode="lin" valueType="num">
                                      <p:cBhvr>
                                        <p:cTn id="115" dur="1000" fill="hold"/>
                                        <p:tgtEl>
                                          <p:spTgt spid="13"/>
                                        </p:tgtEl>
                                        <p:attrNameLst>
                                          <p:attrName>ppt_x</p:attrName>
                                        </p:attrNameLst>
                                      </p:cBhvr>
                                      <p:tavLst>
                                        <p:tav tm="0">
                                          <p:val>
                                            <p:strVal val="#ppt_x"/>
                                          </p:val>
                                        </p:tav>
                                        <p:tav tm="100000">
                                          <p:val>
                                            <p:strVal val="#ppt_x"/>
                                          </p:val>
                                        </p:tav>
                                      </p:tavLst>
                                    </p:anim>
                                    <p:anim calcmode="lin" valueType="num">
                                      <p:cBhvr>
                                        <p:cTn id="116" dur="1000" fill="hold"/>
                                        <p:tgtEl>
                                          <p:spTgt spid="13"/>
                                        </p:tgtEl>
                                        <p:attrNameLst>
                                          <p:attrName>ppt_y</p:attrName>
                                        </p:attrNameLst>
                                      </p:cBhvr>
                                      <p:tavLst>
                                        <p:tav tm="0">
                                          <p:val>
                                            <p:strVal val="#ppt_y+.1"/>
                                          </p:val>
                                        </p:tav>
                                        <p:tav tm="100000">
                                          <p:val>
                                            <p:strVal val="#ppt_y"/>
                                          </p:val>
                                        </p:tav>
                                      </p:tavLst>
                                    </p:anim>
                                  </p:childTnLst>
                                </p:cTn>
                              </p:par>
                              <p:par>
                                <p:cTn id="117" presetID="42" presetClass="entr" presetSubtype="0" fill="hold" nodeType="withEffect">
                                  <p:stCondLst>
                                    <p:cond delay="0"/>
                                  </p:stCondLst>
                                  <p:childTnLst>
                                    <p:set>
                                      <p:cBhvr>
                                        <p:cTn id="118" dur="1" fill="hold">
                                          <p:stCondLst>
                                            <p:cond delay="0"/>
                                          </p:stCondLst>
                                        </p:cTn>
                                        <p:tgtEl>
                                          <p:spTgt spid="30"/>
                                        </p:tgtEl>
                                        <p:attrNameLst>
                                          <p:attrName>style.visibility</p:attrName>
                                        </p:attrNameLst>
                                      </p:cBhvr>
                                      <p:to>
                                        <p:strVal val="visible"/>
                                      </p:to>
                                    </p:set>
                                    <p:animEffect transition="in" filter="fade">
                                      <p:cBhvr>
                                        <p:cTn id="119" dur="1000"/>
                                        <p:tgtEl>
                                          <p:spTgt spid="30"/>
                                        </p:tgtEl>
                                      </p:cBhvr>
                                    </p:animEffect>
                                    <p:anim calcmode="lin" valueType="num">
                                      <p:cBhvr>
                                        <p:cTn id="120" dur="1000" fill="hold"/>
                                        <p:tgtEl>
                                          <p:spTgt spid="30"/>
                                        </p:tgtEl>
                                        <p:attrNameLst>
                                          <p:attrName>ppt_x</p:attrName>
                                        </p:attrNameLst>
                                      </p:cBhvr>
                                      <p:tavLst>
                                        <p:tav tm="0">
                                          <p:val>
                                            <p:strVal val="#ppt_x"/>
                                          </p:val>
                                        </p:tav>
                                        <p:tav tm="100000">
                                          <p:val>
                                            <p:strVal val="#ppt_x"/>
                                          </p:val>
                                        </p:tav>
                                      </p:tavLst>
                                    </p:anim>
                                    <p:anim calcmode="lin" valueType="num">
                                      <p:cBhvr>
                                        <p:cTn id="121"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42" presetClass="entr" presetSubtype="0" fill="hold" grpId="0" nodeType="clickEffect">
                                  <p:stCondLst>
                                    <p:cond delay="0"/>
                                  </p:stCondLst>
                                  <p:childTnLst>
                                    <p:set>
                                      <p:cBhvr>
                                        <p:cTn id="125" dur="1" fill="hold">
                                          <p:stCondLst>
                                            <p:cond delay="0"/>
                                          </p:stCondLst>
                                        </p:cTn>
                                        <p:tgtEl>
                                          <p:spTgt spid="31"/>
                                        </p:tgtEl>
                                        <p:attrNameLst>
                                          <p:attrName>style.visibility</p:attrName>
                                        </p:attrNameLst>
                                      </p:cBhvr>
                                      <p:to>
                                        <p:strVal val="visible"/>
                                      </p:to>
                                    </p:set>
                                    <p:animEffect transition="in" filter="fade">
                                      <p:cBhvr>
                                        <p:cTn id="126" dur="1000"/>
                                        <p:tgtEl>
                                          <p:spTgt spid="31"/>
                                        </p:tgtEl>
                                      </p:cBhvr>
                                    </p:animEffect>
                                    <p:anim calcmode="lin" valueType="num">
                                      <p:cBhvr>
                                        <p:cTn id="127" dur="1000" fill="hold"/>
                                        <p:tgtEl>
                                          <p:spTgt spid="31"/>
                                        </p:tgtEl>
                                        <p:attrNameLst>
                                          <p:attrName>ppt_x</p:attrName>
                                        </p:attrNameLst>
                                      </p:cBhvr>
                                      <p:tavLst>
                                        <p:tav tm="0">
                                          <p:val>
                                            <p:strVal val="#ppt_x"/>
                                          </p:val>
                                        </p:tav>
                                        <p:tav tm="100000">
                                          <p:val>
                                            <p:strVal val="#ppt_x"/>
                                          </p:val>
                                        </p:tav>
                                      </p:tavLst>
                                    </p:anim>
                                    <p:anim calcmode="lin" valueType="num">
                                      <p:cBhvr>
                                        <p:cTn id="128" dur="1000" fill="hold"/>
                                        <p:tgtEl>
                                          <p:spTgt spid="31"/>
                                        </p:tgtEl>
                                        <p:attrNameLst>
                                          <p:attrName>ppt_y</p:attrName>
                                        </p:attrNameLst>
                                      </p:cBhvr>
                                      <p:tavLst>
                                        <p:tav tm="0">
                                          <p:val>
                                            <p:strVal val="#ppt_y+.1"/>
                                          </p:val>
                                        </p:tav>
                                        <p:tav tm="100000">
                                          <p:val>
                                            <p:strVal val="#ppt_y"/>
                                          </p:val>
                                        </p:tav>
                                      </p:tavLst>
                                    </p:anim>
                                  </p:childTnLst>
                                </p:cTn>
                              </p:par>
                              <p:par>
                                <p:cTn id="129" presetID="42" presetClass="entr" presetSubtype="0" fill="hold" grpId="0" nodeType="withEffect">
                                  <p:stCondLst>
                                    <p:cond delay="0"/>
                                  </p:stCondLst>
                                  <p:childTnLst>
                                    <p:set>
                                      <p:cBhvr>
                                        <p:cTn id="130" dur="1" fill="hold">
                                          <p:stCondLst>
                                            <p:cond delay="0"/>
                                          </p:stCondLst>
                                        </p:cTn>
                                        <p:tgtEl>
                                          <p:spTgt spid="32"/>
                                        </p:tgtEl>
                                        <p:attrNameLst>
                                          <p:attrName>style.visibility</p:attrName>
                                        </p:attrNameLst>
                                      </p:cBhvr>
                                      <p:to>
                                        <p:strVal val="visible"/>
                                      </p:to>
                                    </p:set>
                                    <p:animEffect transition="in" filter="fade">
                                      <p:cBhvr>
                                        <p:cTn id="131" dur="1000"/>
                                        <p:tgtEl>
                                          <p:spTgt spid="32"/>
                                        </p:tgtEl>
                                      </p:cBhvr>
                                    </p:animEffect>
                                    <p:anim calcmode="lin" valueType="num">
                                      <p:cBhvr>
                                        <p:cTn id="132" dur="1000" fill="hold"/>
                                        <p:tgtEl>
                                          <p:spTgt spid="32"/>
                                        </p:tgtEl>
                                        <p:attrNameLst>
                                          <p:attrName>ppt_x</p:attrName>
                                        </p:attrNameLst>
                                      </p:cBhvr>
                                      <p:tavLst>
                                        <p:tav tm="0">
                                          <p:val>
                                            <p:strVal val="#ppt_x"/>
                                          </p:val>
                                        </p:tav>
                                        <p:tav tm="100000">
                                          <p:val>
                                            <p:strVal val="#ppt_x"/>
                                          </p:val>
                                        </p:tav>
                                      </p:tavLst>
                                    </p:anim>
                                    <p:anim calcmode="lin" valueType="num">
                                      <p:cBhvr>
                                        <p:cTn id="133"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134" fill="hold">
                      <p:stCondLst>
                        <p:cond delay="indefinite"/>
                      </p:stCondLst>
                      <p:childTnLst>
                        <p:par>
                          <p:cTn id="135" fill="hold">
                            <p:stCondLst>
                              <p:cond delay="0"/>
                            </p:stCondLst>
                            <p:childTnLst>
                              <p:par>
                                <p:cTn id="136" presetID="42" presetClass="entr" presetSubtype="0" fill="hold" grpId="0" nodeType="clickEffect">
                                  <p:stCondLst>
                                    <p:cond delay="0"/>
                                  </p:stCondLst>
                                  <p:childTnLst>
                                    <p:set>
                                      <p:cBhvr>
                                        <p:cTn id="137" dur="1" fill="hold">
                                          <p:stCondLst>
                                            <p:cond delay="0"/>
                                          </p:stCondLst>
                                        </p:cTn>
                                        <p:tgtEl>
                                          <p:spTgt spid="10"/>
                                        </p:tgtEl>
                                        <p:attrNameLst>
                                          <p:attrName>style.visibility</p:attrName>
                                        </p:attrNameLst>
                                      </p:cBhvr>
                                      <p:to>
                                        <p:strVal val="visible"/>
                                      </p:to>
                                    </p:set>
                                    <p:animEffect transition="in" filter="fade">
                                      <p:cBhvr>
                                        <p:cTn id="138" dur="1000"/>
                                        <p:tgtEl>
                                          <p:spTgt spid="10"/>
                                        </p:tgtEl>
                                      </p:cBhvr>
                                    </p:animEffect>
                                    <p:anim calcmode="lin" valueType="num">
                                      <p:cBhvr>
                                        <p:cTn id="139" dur="1000" fill="hold"/>
                                        <p:tgtEl>
                                          <p:spTgt spid="10"/>
                                        </p:tgtEl>
                                        <p:attrNameLst>
                                          <p:attrName>ppt_x</p:attrName>
                                        </p:attrNameLst>
                                      </p:cBhvr>
                                      <p:tavLst>
                                        <p:tav tm="0">
                                          <p:val>
                                            <p:strVal val="#ppt_x"/>
                                          </p:val>
                                        </p:tav>
                                        <p:tav tm="100000">
                                          <p:val>
                                            <p:strVal val="#ppt_x"/>
                                          </p:val>
                                        </p:tav>
                                      </p:tavLst>
                                    </p:anim>
                                    <p:anim calcmode="lin" valueType="num">
                                      <p:cBhvr>
                                        <p:cTn id="14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7" grpId="0" animBg="1"/>
      <p:bldP spid="8" grpId="0" animBg="1"/>
      <p:bldP spid="9" grpId="0"/>
      <p:bldP spid="12" grpId="0" animBg="1"/>
      <p:bldP spid="13" grpId="0"/>
      <p:bldP spid="14" grpId="0" animBg="1"/>
      <p:bldP spid="15" grpId="0" animBg="1"/>
      <p:bldP spid="16" grpId="0"/>
      <p:bldP spid="18" grpId="0"/>
      <p:bldP spid="19" grpId="0"/>
      <p:bldP spid="21" grpId="0" animBg="1"/>
      <p:bldP spid="22" grpId="0"/>
      <p:bldP spid="24" grpId="0"/>
      <p:bldP spid="25" grpId="0" animBg="1"/>
      <p:bldP spid="27" grpId="0"/>
      <p:bldP spid="29" grpId="0"/>
      <p:bldP spid="31" grpId="0" animBg="1"/>
      <p:bldP spid="3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FA04DC4-9862-4E62-ADF6-4AD4DE6E644D}"/>
              </a:ext>
            </a:extLst>
          </p:cNvPr>
          <p:cNvSpPr>
            <a:spLocks noGrp="1"/>
          </p:cNvSpPr>
          <p:nvPr>
            <p:ph type="title"/>
          </p:nvPr>
        </p:nvSpPr>
        <p:spPr>
          <a:xfrm>
            <a:off x="1854582" y="155448"/>
            <a:ext cx="9802368" cy="720000"/>
          </a:xfrm>
        </p:spPr>
        <p:txBody>
          <a:bodyPr/>
          <a:lstStyle/>
          <a:p>
            <a:r>
              <a:rPr lang="he-IL" dirty="0"/>
              <a:t>סגירות הופכי (</a:t>
            </a:r>
            <a:r>
              <a:rPr lang="en-US" dirty="0"/>
              <a:t>R</a:t>
            </a:r>
            <a:r>
              <a:rPr lang="he-IL" dirty="0"/>
              <a:t>) בשפות חופשיות הקשר</a:t>
            </a:r>
          </a:p>
        </p:txBody>
      </p:sp>
      <p:sp>
        <p:nvSpPr>
          <p:cNvPr id="4" name="מציין מיקום תוכן 3">
            <a:extLst>
              <a:ext uri="{FF2B5EF4-FFF2-40B4-BE49-F238E27FC236}">
                <a16:creationId xmlns:a16="http://schemas.microsoft.com/office/drawing/2014/main" id="{459A7AB9-0771-45A0-B3A0-CB62530FCB20}"/>
              </a:ext>
            </a:extLst>
          </p:cNvPr>
          <p:cNvSpPr>
            <a:spLocks noGrp="1"/>
          </p:cNvSpPr>
          <p:nvPr>
            <p:ph sz="quarter" idx="4"/>
          </p:nvPr>
        </p:nvSpPr>
        <p:spPr/>
        <p:txBody>
          <a:bodyPr>
            <a:normAutofit/>
          </a:bodyPr>
          <a:lstStyle/>
          <a:p>
            <a:pPr lvl="0"/>
            <a:r>
              <a:rPr lang="he-IL" dirty="0">
                <a:sym typeface="Symbol" panose="05050102010706020507" pitchFamily="18" charset="2"/>
              </a:rPr>
              <a:t>ההוכחה דומה להוכחה על שפות רגולריות אבל לא נעשה אותה פה.</a:t>
            </a:r>
          </a:p>
          <a:p>
            <a:pPr lvl="0"/>
            <a:r>
              <a:rPr lang="he-IL" dirty="0">
                <a:sym typeface="Symbol" panose="05050102010706020507" pitchFamily="18" charset="2"/>
              </a:rPr>
              <a:t>ננסה 'להרגיש' איך יראה תהליך בניה של האוטומט שיתאר את </a:t>
            </a:r>
            <a:r>
              <a:rPr lang="en-US" dirty="0">
                <a:sym typeface="Symbol" panose="05050102010706020507" pitchFamily="18" charset="2"/>
              </a:rPr>
              <a:t>R(L)</a:t>
            </a:r>
            <a:r>
              <a:rPr lang="he-IL" dirty="0">
                <a:sym typeface="Symbol" panose="05050102010706020507" pitchFamily="18" charset="2"/>
              </a:rPr>
              <a:t>.</a:t>
            </a:r>
          </a:p>
          <a:p>
            <a:pPr lvl="1"/>
            <a:r>
              <a:rPr lang="he-IL" dirty="0">
                <a:sym typeface="Symbol" panose="05050102010706020507" pitchFamily="18" charset="2"/>
              </a:rPr>
              <a:t>נהפוך את כל המסלולים (נהפוך את כיווני החיצים) כך שהמצב המקבל יהיה המצב ההתחלתי, והמצב ההתחלתי יהיה המצב המקבל.</a:t>
            </a:r>
          </a:p>
          <a:p>
            <a:pPr lvl="1"/>
            <a:r>
              <a:rPr lang="he-IL" dirty="0">
                <a:sym typeface="Symbol" panose="05050102010706020507" pitchFamily="18" charset="2"/>
              </a:rPr>
              <a:t>נחליף את פעולות ה </a:t>
            </a:r>
            <a:r>
              <a:rPr lang="en-US" dirty="0">
                <a:sym typeface="Symbol" panose="05050102010706020507" pitchFamily="18" charset="2"/>
              </a:rPr>
              <a:t>push</a:t>
            </a:r>
            <a:r>
              <a:rPr lang="he-IL" dirty="0">
                <a:sym typeface="Symbol" panose="05050102010706020507" pitchFamily="18" charset="2"/>
              </a:rPr>
              <a:t> </a:t>
            </a:r>
            <a:r>
              <a:rPr lang="he-IL" dirty="0" err="1">
                <a:sym typeface="Symbol" panose="05050102010706020507" pitchFamily="18" charset="2"/>
              </a:rPr>
              <a:t>וה</a:t>
            </a:r>
            <a:r>
              <a:rPr lang="he-IL" dirty="0">
                <a:sym typeface="Symbol" panose="05050102010706020507" pitchFamily="18" charset="2"/>
              </a:rPr>
              <a:t> </a:t>
            </a:r>
            <a:r>
              <a:rPr lang="en-US" dirty="0">
                <a:sym typeface="Symbol" panose="05050102010706020507" pitchFamily="18" charset="2"/>
              </a:rPr>
              <a:t>pop</a:t>
            </a:r>
            <a:r>
              <a:rPr lang="he-IL" dirty="0">
                <a:sym typeface="Symbol" panose="05050102010706020507" pitchFamily="18" charset="2"/>
              </a:rPr>
              <a:t>.</a:t>
            </a:r>
          </a:p>
          <a:p>
            <a:pPr lvl="1"/>
            <a:r>
              <a:rPr lang="he-IL" dirty="0">
                <a:sym typeface="Symbol" panose="05050102010706020507" pitchFamily="18" charset="2"/>
              </a:rPr>
              <a:t>בהוכחה הפורמלית יש צורך לבדוק איך להחליף </a:t>
            </a:r>
            <a:r>
              <a:rPr lang="en-US" dirty="0">
                <a:sym typeface="Symbol" panose="05050102010706020507" pitchFamily="18" charset="2"/>
              </a:rPr>
              <a:t>push</a:t>
            </a:r>
            <a:r>
              <a:rPr lang="he-IL" dirty="0">
                <a:sym typeface="Symbol" panose="05050102010706020507" pitchFamily="18" charset="2"/>
              </a:rPr>
              <a:t> של מספר אותיות ועוד פרטים שכאמור, לא נטפל בהם כאן.</a:t>
            </a:r>
          </a:p>
          <a:p>
            <a:pPr lvl="0"/>
            <a:r>
              <a:rPr lang="he-IL" dirty="0">
                <a:sym typeface="Symbol" panose="05050102010706020507" pitchFamily="18" charset="2"/>
              </a:rPr>
              <a:t>קיבלנו אוטומט מחסנית סופי המקבל את </a:t>
            </a:r>
            <a:r>
              <a:rPr lang="en-US" dirty="0">
                <a:sym typeface="Symbol" panose="05050102010706020507" pitchFamily="18" charset="2"/>
              </a:rPr>
              <a:t>R(L)</a:t>
            </a:r>
            <a:r>
              <a:rPr lang="he-IL" dirty="0">
                <a:sym typeface="Symbol" panose="05050102010706020507" pitchFamily="18" charset="2"/>
              </a:rPr>
              <a:t>.</a:t>
            </a:r>
          </a:p>
          <a:p>
            <a:pPr lvl="0"/>
            <a:endParaRPr lang="he-IL" dirty="0">
              <a:sym typeface="Symbol" panose="05050102010706020507" pitchFamily="18" charset="2"/>
            </a:endParaRPr>
          </a:p>
          <a:p>
            <a:pPr lvl="0"/>
            <a:endParaRPr lang="he-IL" dirty="0"/>
          </a:p>
        </p:txBody>
      </p:sp>
      <p:sp>
        <p:nvSpPr>
          <p:cNvPr id="10" name="מלבן 9">
            <a:extLst>
              <a:ext uri="{FF2B5EF4-FFF2-40B4-BE49-F238E27FC236}">
                <a16:creationId xmlns:a16="http://schemas.microsoft.com/office/drawing/2014/main" id="{0DC8EE43-6E75-4A41-B98E-25FB5669BE6B}"/>
              </a:ext>
            </a:extLst>
          </p:cNvPr>
          <p:cNvSpPr/>
          <p:nvPr/>
        </p:nvSpPr>
        <p:spPr>
          <a:xfrm>
            <a:off x="2311879" y="5379411"/>
            <a:ext cx="5529532" cy="954107"/>
          </a:xfrm>
          <a:prstGeom prst="rect">
            <a:avLst/>
          </a:prstGeom>
          <a:solidFill>
            <a:srgbClr val="6CF0FF"/>
          </a:solidFill>
          <a:ln w="85725">
            <a:solidFill>
              <a:schemeClr val="accent1"/>
            </a:solidFill>
          </a:ln>
        </p:spPr>
        <p:txBody>
          <a:bodyPr wrap="square">
            <a:spAutoFit/>
          </a:bodyPr>
          <a:lstStyle/>
          <a:p>
            <a:pPr algn="ctr"/>
            <a:r>
              <a:rPr lang="he-IL" sz="2800" dirty="0"/>
              <a:t>יש סגירות של הופכי </a:t>
            </a:r>
            <a:r>
              <a:rPr lang="en-US" sz="2800" dirty="0"/>
              <a:t>R(L)</a:t>
            </a:r>
            <a:r>
              <a:rPr lang="he-IL" sz="2800" dirty="0"/>
              <a:t>, </a:t>
            </a:r>
            <a:br>
              <a:rPr lang="en-US" sz="2800" dirty="0"/>
            </a:br>
            <a:r>
              <a:rPr lang="he-IL" sz="2800" dirty="0"/>
              <a:t>בהקשר לשפות חופשיות הקשר</a:t>
            </a:r>
            <a:endParaRPr lang="he-IL" sz="2800" b="1" dirty="0"/>
          </a:p>
        </p:txBody>
      </p:sp>
    </p:spTree>
    <p:extLst>
      <p:ext uri="{BB962C8B-B14F-4D97-AF65-F5344CB8AC3E}">
        <p14:creationId xmlns:p14="http://schemas.microsoft.com/office/powerpoint/2010/main" val="4022137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9228C1D-A17F-43C3-894B-39D305E9303E}"/>
              </a:ext>
            </a:extLst>
          </p:cNvPr>
          <p:cNvSpPr>
            <a:spLocks noGrp="1"/>
          </p:cNvSpPr>
          <p:nvPr>
            <p:ph type="title"/>
          </p:nvPr>
        </p:nvSpPr>
        <p:spPr>
          <a:xfrm>
            <a:off x="1024128" y="515448"/>
            <a:ext cx="10752236" cy="720000"/>
          </a:xfrm>
        </p:spPr>
        <p:txBody>
          <a:bodyPr/>
          <a:lstStyle/>
          <a:p>
            <a:r>
              <a:rPr lang="he-IL" dirty="0"/>
              <a:t>מה לגבי שפות שאינן חופשיות הקשר</a:t>
            </a:r>
            <a:br>
              <a:rPr lang="he-IL" dirty="0"/>
            </a:br>
            <a:r>
              <a:rPr lang="he-IL" dirty="0"/>
              <a:t>וסגירות?</a:t>
            </a:r>
          </a:p>
        </p:txBody>
      </p:sp>
      <p:sp>
        <p:nvSpPr>
          <p:cNvPr id="7" name="מציין מיקום טקסט 13">
            <a:extLst>
              <a:ext uri="{FF2B5EF4-FFF2-40B4-BE49-F238E27FC236}">
                <a16:creationId xmlns:a16="http://schemas.microsoft.com/office/drawing/2014/main" id="{C8554659-BFC4-477A-8746-0848F668909C}"/>
              </a:ext>
            </a:extLst>
          </p:cNvPr>
          <p:cNvSpPr txBox="1">
            <a:spLocks/>
          </p:cNvSpPr>
          <p:nvPr/>
        </p:nvSpPr>
        <p:spPr>
          <a:xfrm>
            <a:off x="515273" y="4726487"/>
            <a:ext cx="11161454" cy="457200"/>
          </a:xfrm>
          <a:prstGeom prst="rect">
            <a:avLst/>
          </a:prstGeom>
        </p:spPr>
        <p:txBody>
          <a:bodyPr vert="horz" lIns="0" tIns="0" rIns="0" bIns="0" rtlCol="1" anchor="ctr">
            <a:noAutofit/>
          </a:bodyPr>
          <a:lstStyle>
            <a:lvl1pPr marL="0" indent="0" algn="r" defTabSz="914491" rtl="1" eaLnBrk="1" latinLnBrk="0" hangingPunct="1">
              <a:spcBef>
                <a:spcPct val="20000"/>
              </a:spcBef>
              <a:buFont typeface="Arial" pitchFamily="34" charset="0"/>
              <a:buNone/>
              <a:defRPr sz="3000" b="1" kern="1200">
                <a:solidFill>
                  <a:srgbClr val="12B4BC"/>
                </a:solidFill>
                <a:latin typeface="Varela Round" pitchFamily="2" charset="-79"/>
                <a:ea typeface="+mn-ea"/>
                <a:cs typeface="Varela Round" panose="00000500000000000000" pitchFamily="2" charset="-79"/>
              </a:defRPr>
            </a:lvl1pPr>
            <a:lvl2pPr marL="457200" indent="0" algn="r" defTabSz="914491" rtl="1" eaLnBrk="1" latinLnBrk="0" hangingPunct="1">
              <a:spcBef>
                <a:spcPct val="20000"/>
              </a:spcBef>
              <a:buFont typeface="Arial" pitchFamily="34" charset="0"/>
              <a:buNone/>
              <a:defRPr sz="2000" b="1" kern="1200">
                <a:solidFill>
                  <a:schemeClr val="tx1"/>
                </a:solidFill>
                <a:latin typeface="+mn-lt"/>
                <a:ea typeface="+mn-ea"/>
                <a:cs typeface="+mn-cs"/>
              </a:defRPr>
            </a:lvl2pPr>
            <a:lvl3pPr marL="914400" indent="0" algn="r" defTabSz="914491" rtl="1" eaLnBrk="1" latinLnBrk="0" hangingPunct="1">
              <a:spcBef>
                <a:spcPct val="20000"/>
              </a:spcBef>
              <a:buFont typeface="Arial" pitchFamily="34" charset="0"/>
              <a:buNone/>
              <a:defRPr sz="1800" b="1" kern="1200">
                <a:solidFill>
                  <a:schemeClr val="tx1"/>
                </a:solidFill>
                <a:latin typeface="+mn-lt"/>
                <a:ea typeface="+mn-ea"/>
                <a:cs typeface="+mn-cs"/>
              </a:defRPr>
            </a:lvl3pPr>
            <a:lvl4pPr marL="1371600" indent="0" algn="r" defTabSz="914491" rtl="1" eaLnBrk="1" latinLnBrk="0" hangingPunct="1">
              <a:spcBef>
                <a:spcPct val="20000"/>
              </a:spcBef>
              <a:buFont typeface="Arial" pitchFamily="34" charset="0"/>
              <a:buNone/>
              <a:defRPr sz="1600" b="1" kern="1200">
                <a:solidFill>
                  <a:schemeClr val="tx1"/>
                </a:solidFill>
                <a:latin typeface="+mn-lt"/>
                <a:ea typeface="+mn-ea"/>
                <a:cs typeface="+mn-cs"/>
              </a:defRPr>
            </a:lvl4pPr>
            <a:lvl5pPr marL="1828800" indent="0" algn="r" defTabSz="914491" rtl="1" eaLnBrk="1" latinLnBrk="0" hangingPunct="1">
              <a:spcBef>
                <a:spcPct val="20000"/>
              </a:spcBef>
              <a:buFont typeface="Arial" pitchFamily="34" charset="0"/>
              <a:buNone/>
              <a:defRPr sz="1600" b="1" kern="1200">
                <a:solidFill>
                  <a:schemeClr val="tx1"/>
                </a:solidFill>
                <a:latin typeface="+mn-lt"/>
                <a:ea typeface="+mn-ea"/>
                <a:cs typeface="+mn-cs"/>
              </a:defRPr>
            </a:lvl5pPr>
            <a:lvl6pPr marL="2286000" indent="0" algn="r" defTabSz="914491" rtl="1" eaLnBrk="1" latinLnBrk="0" hangingPunct="1">
              <a:spcBef>
                <a:spcPct val="20000"/>
              </a:spcBef>
              <a:buFont typeface="Arial" pitchFamily="34" charset="0"/>
              <a:buNone/>
              <a:defRPr sz="1600" b="1" kern="1200">
                <a:solidFill>
                  <a:schemeClr val="tx1"/>
                </a:solidFill>
                <a:latin typeface="+mn-lt"/>
                <a:ea typeface="+mn-ea"/>
                <a:cs typeface="+mn-cs"/>
              </a:defRPr>
            </a:lvl6pPr>
            <a:lvl7pPr marL="2743200" indent="0" algn="r" defTabSz="914491" rtl="1" eaLnBrk="1" latinLnBrk="0" hangingPunct="1">
              <a:spcBef>
                <a:spcPct val="20000"/>
              </a:spcBef>
              <a:buFont typeface="Arial" pitchFamily="34" charset="0"/>
              <a:buNone/>
              <a:defRPr sz="1600" b="1" kern="1200">
                <a:solidFill>
                  <a:schemeClr val="tx1"/>
                </a:solidFill>
                <a:latin typeface="+mn-lt"/>
                <a:ea typeface="+mn-ea"/>
                <a:cs typeface="+mn-cs"/>
              </a:defRPr>
            </a:lvl7pPr>
            <a:lvl8pPr marL="3200400" indent="0" algn="r" defTabSz="914491" rtl="1" eaLnBrk="1" latinLnBrk="0" hangingPunct="1">
              <a:spcBef>
                <a:spcPct val="20000"/>
              </a:spcBef>
              <a:buFont typeface="Arial" pitchFamily="34" charset="0"/>
              <a:buNone/>
              <a:defRPr sz="1600" b="1" kern="1200">
                <a:solidFill>
                  <a:schemeClr val="tx1"/>
                </a:solidFill>
                <a:latin typeface="+mn-lt"/>
                <a:ea typeface="+mn-ea"/>
                <a:cs typeface="+mn-cs"/>
              </a:defRPr>
            </a:lvl8pPr>
            <a:lvl9pPr marL="3657600" indent="0" algn="r" defTabSz="914491" rtl="1" eaLnBrk="1" latinLnBrk="0" hangingPunct="1">
              <a:spcBef>
                <a:spcPct val="20000"/>
              </a:spcBef>
              <a:buFont typeface="Arial" pitchFamily="34" charset="0"/>
              <a:buNone/>
              <a:defRPr sz="1600" b="1" kern="1200">
                <a:solidFill>
                  <a:schemeClr val="tx1"/>
                </a:solidFill>
                <a:latin typeface="+mn-lt"/>
                <a:ea typeface="+mn-ea"/>
                <a:cs typeface="+mn-cs"/>
              </a:defRPr>
            </a:lvl9pPr>
          </a:lstStyle>
          <a:p>
            <a:pPr algn="ctr"/>
            <a:r>
              <a:rPr lang="he-IL" dirty="0"/>
              <a:t>נצא להפסקה בת 10 דקות</a:t>
            </a:r>
          </a:p>
        </p:txBody>
      </p:sp>
      <p:sp>
        <p:nvSpPr>
          <p:cNvPr id="10" name="מציין מיקום תוכן 8">
            <a:extLst>
              <a:ext uri="{FF2B5EF4-FFF2-40B4-BE49-F238E27FC236}">
                <a16:creationId xmlns:a16="http://schemas.microsoft.com/office/drawing/2014/main" id="{B1B71009-90CF-4AA3-8C6B-DE9C4B8DC469}"/>
              </a:ext>
            </a:extLst>
          </p:cNvPr>
          <p:cNvSpPr txBox="1">
            <a:spLocks/>
          </p:cNvSpPr>
          <p:nvPr/>
        </p:nvSpPr>
        <p:spPr>
          <a:xfrm>
            <a:off x="515273" y="2024347"/>
            <a:ext cx="11161453" cy="2530760"/>
          </a:xfrm>
          <a:prstGeom prst="rect">
            <a:avLst/>
          </a:prstGeom>
          <a:ln w="57150">
            <a:solidFill>
              <a:srgbClr val="92D050"/>
            </a:solidFill>
          </a:ln>
        </p:spPr>
        <p:txBody>
          <a:bodyPr vert="horz" lIns="91440" tIns="45720" rIns="91440" bIns="45720" rtlCol="1">
            <a:normAutofit/>
          </a:bodyPr>
          <a:lstStyle>
            <a:lvl1pPr marL="268288" indent="-268288" algn="r" defTabSz="914491" rtl="1" eaLnBrk="1" latinLnBrk="0" hangingPunct="1">
              <a:lnSpc>
                <a:spcPct val="100000"/>
              </a:lnSpc>
              <a:spcBef>
                <a:spcPts val="0"/>
              </a:spcBef>
              <a:spcAft>
                <a:spcPts val="600"/>
              </a:spcAft>
              <a:buFont typeface="Arial" pitchFamily="34" charset="0"/>
              <a:buChar char="•"/>
              <a:defRPr lang="he-IL" sz="2400" kern="1200" dirty="0" smtClean="0">
                <a:solidFill>
                  <a:srgbClr val="002060"/>
                </a:solidFill>
                <a:latin typeface="Varela Round" pitchFamily="2" charset="-79"/>
                <a:ea typeface="+mn-ea"/>
                <a:cs typeface="Varela Round" panose="00000500000000000000" pitchFamily="2" charset="-79"/>
              </a:defRPr>
            </a:lvl1pPr>
            <a:lvl2pPr marL="743024" indent="-285779" algn="r" defTabSz="914491" rtl="1" eaLnBrk="1" latinLnBrk="0" hangingPunct="1">
              <a:lnSpc>
                <a:spcPct val="100000"/>
              </a:lnSpc>
              <a:spcBef>
                <a:spcPts val="0"/>
              </a:spcBef>
              <a:spcAft>
                <a:spcPts val="600"/>
              </a:spcAft>
              <a:buFont typeface="Arial" pitchFamily="34" charset="0"/>
              <a:buChar char="–"/>
              <a:defRPr lang="he-IL" sz="2400" kern="1200" dirty="0" smtClean="0">
                <a:solidFill>
                  <a:srgbClr val="002060"/>
                </a:solidFill>
                <a:latin typeface="Varela Round" pitchFamily="2" charset="-79"/>
                <a:ea typeface="+mn-ea"/>
                <a:cs typeface="Varela Round" panose="00000500000000000000" pitchFamily="2" charset="-79"/>
              </a:defRPr>
            </a:lvl2pPr>
            <a:lvl3pPr marL="1143114" indent="-228623" algn="r" defTabSz="914491" rtl="1" eaLnBrk="1" latinLnBrk="0" hangingPunct="1">
              <a:spcBef>
                <a:spcPct val="20000"/>
              </a:spcBef>
              <a:buFont typeface="Arial" pitchFamily="34" charset="0"/>
              <a:buChar char="•"/>
              <a:defRPr sz="1800" kern="1200">
                <a:solidFill>
                  <a:schemeClr val="tx1"/>
                </a:solidFill>
                <a:latin typeface="+mn-lt"/>
                <a:ea typeface="+mn-ea"/>
                <a:cs typeface="+mn-cs"/>
              </a:defRPr>
            </a:lvl3pPr>
            <a:lvl4pPr marL="1600360"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4pPr>
            <a:lvl5pPr marL="2057606"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5pPr>
            <a:lvl6pPr marL="2514851"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6pPr>
            <a:lvl7pPr marL="2972097"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7pPr>
            <a:lvl8pPr marL="3429343"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8pPr>
            <a:lvl9pPr marL="3886589"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9pPr>
          </a:lstStyle>
          <a:p>
            <a:pPr marL="0" indent="0">
              <a:buNone/>
            </a:pPr>
            <a:r>
              <a:rPr lang="he-IL" dirty="0"/>
              <a:t>ראינו ששפות חופשיות הקשר הינן כל השפות שאפשר לבנות עבורן אוטומט מחסנית.</a:t>
            </a:r>
          </a:p>
          <a:p>
            <a:pPr marL="0" indent="0">
              <a:buNone/>
            </a:pPr>
            <a:r>
              <a:rPr lang="he-IL" dirty="0"/>
              <a:t>ראינו שעבור שפות שאינן חופשיות הקשר, ניתן לבנות מכונת טיורינג שתקבל אותן.</a:t>
            </a:r>
          </a:p>
          <a:p>
            <a:pPr marL="0" indent="0">
              <a:buNone/>
            </a:pPr>
            <a:endParaRPr lang="he-IL" dirty="0"/>
          </a:p>
          <a:p>
            <a:pPr marL="0" indent="0">
              <a:buNone/>
            </a:pPr>
            <a:r>
              <a:rPr lang="he-IL" dirty="0"/>
              <a:t>ומה הקשר של שפות שאינן חופשיות הקשר לנושא הסגירות?</a:t>
            </a:r>
            <a:endParaRPr lang="en-US" dirty="0"/>
          </a:p>
        </p:txBody>
      </p:sp>
    </p:spTree>
    <p:extLst>
      <p:ext uri="{BB962C8B-B14F-4D97-AF65-F5344CB8AC3E}">
        <p14:creationId xmlns:p14="http://schemas.microsoft.com/office/powerpoint/2010/main" val="4135846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down)">
                                      <p:cBhvr>
                                        <p:cTn id="14" dur="580">
                                          <p:stCondLst>
                                            <p:cond delay="0"/>
                                          </p:stCondLst>
                                        </p:cTn>
                                        <p:tgtEl>
                                          <p:spTgt spid="7"/>
                                        </p:tgtEl>
                                      </p:cBhvr>
                                    </p:animEffect>
                                    <p:anim calcmode="lin" valueType="num">
                                      <p:cBhvr>
                                        <p:cTn id="15"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20" dur="26">
                                          <p:stCondLst>
                                            <p:cond delay="650"/>
                                          </p:stCondLst>
                                        </p:cTn>
                                        <p:tgtEl>
                                          <p:spTgt spid="7"/>
                                        </p:tgtEl>
                                      </p:cBhvr>
                                      <p:to x="100000" y="60000"/>
                                    </p:animScale>
                                    <p:animScale>
                                      <p:cBhvr>
                                        <p:cTn id="21" dur="166" decel="50000">
                                          <p:stCondLst>
                                            <p:cond delay="676"/>
                                          </p:stCondLst>
                                        </p:cTn>
                                        <p:tgtEl>
                                          <p:spTgt spid="7"/>
                                        </p:tgtEl>
                                      </p:cBhvr>
                                      <p:to x="100000" y="100000"/>
                                    </p:animScale>
                                    <p:animScale>
                                      <p:cBhvr>
                                        <p:cTn id="22" dur="26">
                                          <p:stCondLst>
                                            <p:cond delay="1312"/>
                                          </p:stCondLst>
                                        </p:cTn>
                                        <p:tgtEl>
                                          <p:spTgt spid="7"/>
                                        </p:tgtEl>
                                      </p:cBhvr>
                                      <p:to x="100000" y="80000"/>
                                    </p:animScale>
                                    <p:animScale>
                                      <p:cBhvr>
                                        <p:cTn id="23" dur="166" decel="50000">
                                          <p:stCondLst>
                                            <p:cond delay="1338"/>
                                          </p:stCondLst>
                                        </p:cTn>
                                        <p:tgtEl>
                                          <p:spTgt spid="7"/>
                                        </p:tgtEl>
                                      </p:cBhvr>
                                      <p:to x="100000" y="100000"/>
                                    </p:animScale>
                                    <p:animScale>
                                      <p:cBhvr>
                                        <p:cTn id="24" dur="26">
                                          <p:stCondLst>
                                            <p:cond delay="1642"/>
                                          </p:stCondLst>
                                        </p:cTn>
                                        <p:tgtEl>
                                          <p:spTgt spid="7"/>
                                        </p:tgtEl>
                                      </p:cBhvr>
                                      <p:to x="100000" y="90000"/>
                                    </p:animScale>
                                    <p:animScale>
                                      <p:cBhvr>
                                        <p:cTn id="25" dur="166" decel="50000">
                                          <p:stCondLst>
                                            <p:cond delay="1668"/>
                                          </p:stCondLst>
                                        </p:cTn>
                                        <p:tgtEl>
                                          <p:spTgt spid="7"/>
                                        </p:tgtEl>
                                      </p:cBhvr>
                                      <p:to x="100000" y="100000"/>
                                    </p:animScale>
                                    <p:animScale>
                                      <p:cBhvr>
                                        <p:cTn id="26" dur="26">
                                          <p:stCondLst>
                                            <p:cond delay="1808"/>
                                          </p:stCondLst>
                                        </p:cTn>
                                        <p:tgtEl>
                                          <p:spTgt spid="7"/>
                                        </p:tgtEl>
                                      </p:cBhvr>
                                      <p:to x="100000" y="95000"/>
                                    </p:animScale>
                                    <p:animScale>
                                      <p:cBhvr>
                                        <p:cTn id="27"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450415E0-4372-4DCE-A917-C1ED388FD044}"/>
              </a:ext>
            </a:extLst>
          </p:cNvPr>
          <p:cNvSpPr>
            <a:spLocks noGrp="1"/>
          </p:cNvSpPr>
          <p:nvPr>
            <p:ph type="title"/>
          </p:nvPr>
        </p:nvSpPr>
        <p:spPr/>
        <p:txBody>
          <a:bodyPr/>
          <a:lstStyle/>
          <a:p>
            <a:r>
              <a:rPr lang="he-IL" dirty="0"/>
              <a:t>הפסקה !!!</a:t>
            </a:r>
          </a:p>
        </p:txBody>
      </p:sp>
      <p:sp>
        <p:nvSpPr>
          <p:cNvPr id="3" name="מציין מיקום טקסט 2">
            <a:extLst>
              <a:ext uri="{FF2B5EF4-FFF2-40B4-BE49-F238E27FC236}">
                <a16:creationId xmlns:a16="http://schemas.microsoft.com/office/drawing/2014/main" id="{7DC0ACE1-6312-4448-B1A1-B30DA7399821}"/>
              </a:ext>
            </a:extLst>
          </p:cNvPr>
          <p:cNvSpPr>
            <a:spLocks noGrp="1"/>
          </p:cNvSpPr>
          <p:nvPr>
            <p:ph type="body" sz="quarter" idx="3"/>
          </p:nvPr>
        </p:nvSpPr>
        <p:spPr/>
        <p:txBody>
          <a:bodyPr/>
          <a:lstStyle/>
          <a:p>
            <a:endParaRPr lang="he-IL"/>
          </a:p>
        </p:txBody>
      </p:sp>
      <p:sp>
        <p:nvSpPr>
          <p:cNvPr id="4" name="מציין מיקום תוכן 3">
            <a:extLst>
              <a:ext uri="{FF2B5EF4-FFF2-40B4-BE49-F238E27FC236}">
                <a16:creationId xmlns:a16="http://schemas.microsoft.com/office/drawing/2014/main" id="{8367B094-5D2D-455E-BC3E-9977F6439486}"/>
              </a:ext>
            </a:extLst>
          </p:cNvPr>
          <p:cNvSpPr>
            <a:spLocks noGrp="1"/>
          </p:cNvSpPr>
          <p:nvPr>
            <p:ph sz="quarter" idx="4"/>
          </p:nvPr>
        </p:nvSpPr>
        <p:spPr/>
        <p:txBody>
          <a:bodyPr/>
          <a:lstStyle/>
          <a:p>
            <a:endParaRPr lang="he-IL"/>
          </a:p>
        </p:txBody>
      </p:sp>
    </p:spTree>
    <p:extLst>
      <p:ext uri="{BB962C8B-B14F-4D97-AF65-F5344CB8AC3E}">
        <p14:creationId xmlns:p14="http://schemas.microsoft.com/office/powerpoint/2010/main" val="1436165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a:extLst>
              <a:ext uri="{FF2B5EF4-FFF2-40B4-BE49-F238E27FC236}">
                <a16:creationId xmlns:a16="http://schemas.microsoft.com/office/drawing/2014/main" id="{99AB5CBF-BB8C-4D6F-A744-7B4B0D53901B}"/>
              </a:ext>
            </a:extLst>
          </p:cNvPr>
          <p:cNvSpPr>
            <a:spLocks noGrp="1"/>
          </p:cNvSpPr>
          <p:nvPr>
            <p:ph sz="quarter" idx="4"/>
          </p:nvPr>
        </p:nvSpPr>
        <p:spPr>
          <a:xfrm>
            <a:off x="515273" y="485532"/>
            <a:ext cx="11161453" cy="3522187"/>
          </a:xfrm>
        </p:spPr>
        <p:txBody>
          <a:bodyPr>
            <a:normAutofit fontScale="92500" lnSpcReduction="10000"/>
          </a:bodyPr>
          <a:lstStyle/>
          <a:p>
            <a:r>
              <a:rPr lang="he-IL" sz="2800" dirty="0"/>
              <a:t>בדקנו סגירות על:</a:t>
            </a:r>
          </a:p>
          <a:p>
            <a:pPr marL="742990" lvl="1" indent="-342900"/>
            <a:r>
              <a:rPr lang="he-IL" sz="2800" dirty="0">
                <a:sym typeface="Varela Round"/>
              </a:rPr>
              <a:t>סופיות</a:t>
            </a:r>
          </a:p>
          <a:p>
            <a:pPr marL="742990" lvl="1" indent="-342900"/>
            <a:r>
              <a:rPr lang="he-IL" sz="2800" dirty="0">
                <a:sym typeface="Varela Round"/>
              </a:rPr>
              <a:t>רגולריות</a:t>
            </a:r>
          </a:p>
          <a:p>
            <a:pPr marL="742990" lvl="1" indent="-342900"/>
            <a:r>
              <a:rPr lang="he-IL" sz="2800" dirty="0">
                <a:sym typeface="Varela Round"/>
              </a:rPr>
              <a:t>חופשיות הקשר</a:t>
            </a:r>
          </a:p>
          <a:p>
            <a:pPr marL="742990" lvl="1" indent="-342900"/>
            <a:r>
              <a:rPr lang="he-IL" sz="2800" dirty="0">
                <a:sym typeface="Varela Round"/>
              </a:rPr>
              <a:t>שאינן חופשיות הקשר</a:t>
            </a:r>
          </a:p>
          <a:p>
            <a:pPr marL="268254" indent="-342900"/>
            <a:endParaRPr lang="he-IL" sz="2800" dirty="0">
              <a:sym typeface="Varela Round"/>
            </a:endParaRPr>
          </a:p>
          <a:p>
            <a:pPr marL="268254" indent="-342900"/>
            <a:r>
              <a:rPr lang="he-IL" sz="2800" dirty="0">
                <a:sym typeface="Varela Round"/>
              </a:rPr>
              <a:t>לא נלמד סגירות בהקשר לשפות שאינן חופשיות הקשר אבל בכל זאת נגיד על זה כמה מילים...</a:t>
            </a:r>
          </a:p>
        </p:txBody>
      </p:sp>
      <p:grpSp>
        <p:nvGrpSpPr>
          <p:cNvPr id="9" name="קבוצה 8">
            <a:extLst>
              <a:ext uri="{FF2B5EF4-FFF2-40B4-BE49-F238E27FC236}">
                <a16:creationId xmlns:a16="http://schemas.microsoft.com/office/drawing/2014/main" id="{A1AE5590-053C-4982-8732-7602580CD564}"/>
              </a:ext>
            </a:extLst>
          </p:cNvPr>
          <p:cNvGrpSpPr/>
          <p:nvPr/>
        </p:nvGrpSpPr>
        <p:grpSpPr>
          <a:xfrm>
            <a:off x="11339730" y="855452"/>
            <a:ext cx="333556" cy="404003"/>
            <a:chOff x="7533735" y="4399472"/>
            <a:chExt cx="333556" cy="404003"/>
          </a:xfrm>
        </p:grpSpPr>
        <p:cxnSp>
          <p:nvCxnSpPr>
            <p:cNvPr id="6" name="מחבר ישר 5">
              <a:extLst>
                <a:ext uri="{FF2B5EF4-FFF2-40B4-BE49-F238E27FC236}">
                  <a16:creationId xmlns:a16="http://schemas.microsoft.com/office/drawing/2014/main" id="{51083774-9063-4DD3-B0AC-E1E467C95FA2}"/>
                </a:ext>
              </a:extLst>
            </p:cNvPr>
            <p:cNvCxnSpPr/>
            <p:nvPr/>
          </p:nvCxnSpPr>
          <p:spPr>
            <a:xfrm flipH="1">
              <a:off x="7686136" y="4399472"/>
              <a:ext cx="181155" cy="379562"/>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7" name="מחבר ישר 6">
              <a:extLst>
                <a:ext uri="{FF2B5EF4-FFF2-40B4-BE49-F238E27FC236}">
                  <a16:creationId xmlns:a16="http://schemas.microsoft.com/office/drawing/2014/main" id="{A40CC0C6-F5EE-45DB-9221-50F645B12DFE}"/>
                </a:ext>
              </a:extLst>
            </p:cNvPr>
            <p:cNvCxnSpPr>
              <a:cxnSpLocks/>
            </p:cNvCxnSpPr>
            <p:nvPr/>
          </p:nvCxnSpPr>
          <p:spPr>
            <a:xfrm>
              <a:off x="7533735" y="4547558"/>
              <a:ext cx="152401" cy="255917"/>
            </a:xfrm>
            <a:prstGeom prst="line">
              <a:avLst/>
            </a:prstGeom>
            <a:ln w="76200"/>
          </p:spPr>
          <p:style>
            <a:lnRef idx="1">
              <a:schemeClr val="accent1"/>
            </a:lnRef>
            <a:fillRef idx="0">
              <a:schemeClr val="accent1"/>
            </a:fillRef>
            <a:effectRef idx="0">
              <a:schemeClr val="accent1"/>
            </a:effectRef>
            <a:fontRef idx="minor">
              <a:schemeClr val="tx1"/>
            </a:fontRef>
          </p:style>
        </p:cxnSp>
      </p:grpSp>
      <p:grpSp>
        <p:nvGrpSpPr>
          <p:cNvPr id="10" name="קבוצה 9">
            <a:extLst>
              <a:ext uri="{FF2B5EF4-FFF2-40B4-BE49-F238E27FC236}">
                <a16:creationId xmlns:a16="http://schemas.microsoft.com/office/drawing/2014/main" id="{C20B8B8E-FCE0-49D1-8FCB-1F694A3CF779}"/>
              </a:ext>
            </a:extLst>
          </p:cNvPr>
          <p:cNvGrpSpPr/>
          <p:nvPr/>
        </p:nvGrpSpPr>
        <p:grpSpPr>
          <a:xfrm>
            <a:off x="11339730" y="1322716"/>
            <a:ext cx="333556" cy="404003"/>
            <a:chOff x="7533735" y="4399472"/>
            <a:chExt cx="333556" cy="404003"/>
          </a:xfrm>
        </p:grpSpPr>
        <p:cxnSp>
          <p:nvCxnSpPr>
            <p:cNvPr id="11" name="מחבר ישר 10">
              <a:extLst>
                <a:ext uri="{FF2B5EF4-FFF2-40B4-BE49-F238E27FC236}">
                  <a16:creationId xmlns:a16="http://schemas.microsoft.com/office/drawing/2014/main" id="{90550A1C-8360-4E64-9CB6-3B1677A1CC5B}"/>
                </a:ext>
              </a:extLst>
            </p:cNvPr>
            <p:cNvCxnSpPr/>
            <p:nvPr/>
          </p:nvCxnSpPr>
          <p:spPr>
            <a:xfrm flipH="1">
              <a:off x="7686136" y="4399472"/>
              <a:ext cx="181155" cy="379562"/>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12" name="מחבר ישר 11">
              <a:extLst>
                <a:ext uri="{FF2B5EF4-FFF2-40B4-BE49-F238E27FC236}">
                  <a16:creationId xmlns:a16="http://schemas.microsoft.com/office/drawing/2014/main" id="{AD952380-3117-4CAC-826A-AA5CDD0D94CF}"/>
                </a:ext>
              </a:extLst>
            </p:cNvPr>
            <p:cNvCxnSpPr>
              <a:cxnSpLocks/>
            </p:cNvCxnSpPr>
            <p:nvPr/>
          </p:nvCxnSpPr>
          <p:spPr>
            <a:xfrm>
              <a:off x="7533735" y="4547558"/>
              <a:ext cx="152401" cy="255917"/>
            </a:xfrm>
            <a:prstGeom prst="line">
              <a:avLst/>
            </a:prstGeom>
            <a:ln w="76200"/>
          </p:spPr>
          <p:style>
            <a:lnRef idx="1">
              <a:schemeClr val="accent1"/>
            </a:lnRef>
            <a:fillRef idx="0">
              <a:schemeClr val="accent1"/>
            </a:fillRef>
            <a:effectRef idx="0">
              <a:schemeClr val="accent1"/>
            </a:effectRef>
            <a:fontRef idx="minor">
              <a:schemeClr val="tx1"/>
            </a:fontRef>
          </p:style>
        </p:cxnSp>
      </p:grpSp>
      <p:sp>
        <p:nvSpPr>
          <p:cNvPr id="16" name="מלבן: פינות מעוגלות 15">
            <a:extLst>
              <a:ext uri="{FF2B5EF4-FFF2-40B4-BE49-F238E27FC236}">
                <a16:creationId xmlns:a16="http://schemas.microsoft.com/office/drawing/2014/main" id="{C61EA939-69E5-41DB-BC26-2827E668EC86}"/>
              </a:ext>
            </a:extLst>
          </p:cNvPr>
          <p:cNvSpPr/>
          <p:nvPr/>
        </p:nvSpPr>
        <p:spPr>
          <a:xfrm>
            <a:off x="7720642" y="2246626"/>
            <a:ext cx="3546327" cy="488521"/>
          </a:xfrm>
          <a:prstGeom prst="roundRect">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nvGrpSpPr>
          <p:cNvPr id="23" name="קבוצה 22">
            <a:extLst>
              <a:ext uri="{FF2B5EF4-FFF2-40B4-BE49-F238E27FC236}">
                <a16:creationId xmlns:a16="http://schemas.microsoft.com/office/drawing/2014/main" id="{9EAECF45-1A83-42C2-A70C-623152FFDFCA}"/>
              </a:ext>
            </a:extLst>
          </p:cNvPr>
          <p:cNvGrpSpPr/>
          <p:nvPr/>
        </p:nvGrpSpPr>
        <p:grpSpPr>
          <a:xfrm>
            <a:off x="11339730" y="1867013"/>
            <a:ext cx="333556" cy="404003"/>
            <a:chOff x="7533735" y="4399472"/>
            <a:chExt cx="333556" cy="404003"/>
          </a:xfrm>
        </p:grpSpPr>
        <p:cxnSp>
          <p:nvCxnSpPr>
            <p:cNvPr id="24" name="מחבר ישר 23">
              <a:extLst>
                <a:ext uri="{FF2B5EF4-FFF2-40B4-BE49-F238E27FC236}">
                  <a16:creationId xmlns:a16="http://schemas.microsoft.com/office/drawing/2014/main" id="{64C3D73C-5A46-4154-AE97-6E94913450E2}"/>
                </a:ext>
              </a:extLst>
            </p:cNvPr>
            <p:cNvCxnSpPr/>
            <p:nvPr/>
          </p:nvCxnSpPr>
          <p:spPr>
            <a:xfrm flipH="1">
              <a:off x="7686136" y="4399472"/>
              <a:ext cx="181155" cy="379562"/>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25" name="מחבר ישר 24">
              <a:extLst>
                <a:ext uri="{FF2B5EF4-FFF2-40B4-BE49-F238E27FC236}">
                  <a16:creationId xmlns:a16="http://schemas.microsoft.com/office/drawing/2014/main" id="{7AFF4073-5871-4263-9493-040AB9B4A71A}"/>
                </a:ext>
              </a:extLst>
            </p:cNvPr>
            <p:cNvCxnSpPr>
              <a:cxnSpLocks/>
            </p:cNvCxnSpPr>
            <p:nvPr/>
          </p:nvCxnSpPr>
          <p:spPr>
            <a:xfrm>
              <a:off x="7533735" y="4547558"/>
              <a:ext cx="152401" cy="255917"/>
            </a:xfrm>
            <a:prstGeom prst="line">
              <a:avLst/>
            </a:prstGeom>
            <a:ln w="76200"/>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014563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קבוצה 13">
            <a:extLst>
              <a:ext uri="{FF2B5EF4-FFF2-40B4-BE49-F238E27FC236}">
                <a16:creationId xmlns:a16="http://schemas.microsoft.com/office/drawing/2014/main" id="{27E65E05-B085-4DB7-A300-78DA416EB54B}"/>
              </a:ext>
            </a:extLst>
          </p:cNvPr>
          <p:cNvGrpSpPr/>
          <p:nvPr/>
        </p:nvGrpSpPr>
        <p:grpSpPr>
          <a:xfrm>
            <a:off x="370937" y="707365"/>
            <a:ext cx="10975341" cy="5089584"/>
            <a:chOff x="370937" y="707365"/>
            <a:chExt cx="10975341" cy="5089584"/>
          </a:xfrm>
        </p:grpSpPr>
        <p:sp>
          <p:nvSpPr>
            <p:cNvPr id="5" name="Rectangle 8">
              <a:extLst>
                <a:ext uri="{FF2B5EF4-FFF2-40B4-BE49-F238E27FC236}">
                  <a16:creationId xmlns:a16="http://schemas.microsoft.com/office/drawing/2014/main" id="{BBAD2C61-D830-4865-9BFA-0FBB0E6422C7}"/>
                </a:ext>
              </a:extLst>
            </p:cNvPr>
            <p:cNvSpPr/>
            <p:nvPr/>
          </p:nvSpPr>
          <p:spPr>
            <a:xfrm>
              <a:off x="370937" y="707365"/>
              <a:ext cx="10525751" cy="5089584"/>
            </a:xfrm>
            <a:prstGeom prst="rect">
              <a:avLst/>
            </a:prstGeom>
            <a:solidFill>
              <a:schemeClr val="bg1"/>
            </a:solidFill>
            <a:ln w="57150"/>
          </p:spPr>
          <p:style>
            <a:lnRef idx="2">
              <a:schemeClr val="accent1"/>
            </a:lnRef>
            <a:fillRef idx="1">
              <a:schemeClr val="lt1"/>
            </a:fillRef>
            <a:effectRef idx="0">
              <a:schemeClr val="accent1"/>
            </a:effectRef>
            <a:fontRef idx="minor">
              <a:schemeClr val="dk1"/>
            </a:fontRef>
          </p:style>
          <p:txBody>
            <a:bodyPr rtlCol="1" anchor="ctr"/>
            <a:lstStyle/>
            <a:p>
              <a:pPr algn="ctr"/>
              <a:endParaRPr lang="he-IL" dirty="0"/>
            </a:p>
          </p:txBody>
        </p:sp>
        <p:sp>
          <p:nvSpPr>
            <p:cNvPr id="6" name="Rectangle 9">
              <a:extLst>
                <a:ext uri="{FF2B5EF4-FFF2-40B4-BE49-F238E27FC236}">
                  <a16:creationId xmlns:a16="http://schemas.microsoft.com/office/drawing/2014/main" id="{20D0AD58-A225-4FDF-A708-52EA40B9192B}"/>
                </a:ext>
              </a:extLst>
            </p:cNvPr>
            <p:cNvSpPr/>
            <p:nvPr/>
          </p:nvSpPr>
          <p:spPr>
            <a:xfrm>
              <a:off x="10108440" y="707365"/>
              <a:ext cx="1237838" cy="1015662"/>
            </a:xfrm>
            <a:prstGeom prst="rect">
              <a:avLst/>
            </a:prstGeom>
          </p:spPr>
          <p:txBody>
            <a:bodyPr wrap="none">
              <a:spAutoFit/>
            </a:bodyPr>
            <a:lstStyle/>
            <a:p>
              <a:pPr lvl="1" algn="ctr"/>
              <a:r>
                <a:rPr lang="he-IL" sz="6000" dirty="0">
                  <a:solidFill>
                    <a:schemeClr val="tx2"/>
                  </a:solidFill>
                  <a:sym typeface="Symbol"/>
                </a:rPr>
                <a:t></a:t>
              </a:r>
              <a:endParaRPr lang="he-IL" sz="2300" dirty="0">
                <a:solidFill>
                  <a:schemeClr val="tx2"/>
                </a:solidFill>
                <a:sym typeface="Symbol"/>
              </a:endParaRPr>
            </a:p>
          </p:txBody>
        </p:sp>
        <p:sp>
          <p:nvSpPr>
            <p:cNvPr id="7" name="Oval 10">
              <a:extLst>
                <a:ext uri="{FF2B5EF4-FFF2-40B4-BE49-F238E27FC236}">
                  <a16:creationId xmlns:a16="http://schemas.microsoft.com/office/drawing/2014/main" id="{1E22C1CD-03E0-4D66-BC1B-20C0B72620AE}"/>
                </a:ext>
              </a:extLst>
            </p:cNvPr>
            <p:cNvSpPr/>
            <p:nvPr/>
          </p:nvSpPr>
          <p:spPr>
            <a:xfrm>
              <a:off x="1842835" y="1852168"/>
              <a:ext cx="8166044" cy="3832640"/>
            </a:xfrm>
            <a:prstGeom prst="ellipse">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ז</a:t>
              </a:r>
            </a:p>
          </p:txBody>
        </p:sp>
        <p:sp>
          <p:nvSpPr>
            <p:cNvPr id="8" name="Oval 11">
              <a:extLst>
                <a:ext uri="{FF2B5EF4-FFF2-40B4-BE49-F238E27FC236}">
                  <a16:creationId xmlns:a16="http://schemas.microsoft.com/office/drawing/2014/main" id="{25DF45AA-A24B-40F6-986D-5A6392C4444A}"/>
                </a:ext>
              </a:extLst>
            </p:cNvPr>
            <p:cNvSpPr/>
            <p:nvPr/>
          </p:nvSpPr>
          <p:spPr>
            <a:xfrm>
              <a:off x="2426153" y="3128284"/>
              <a:ext cx="6999411" cy="2492943"/>
            </a:xfrm>
            <a:prstGeom prst="ellipse">
              <a:avLst/>
            </a:prstGeom>
            <a:solidFill>
              <a:srgbClr val="92D050"/>
            </a:solidFill>
            <a:ln>
              <a:noFill/>
            </a:ln>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he-IL"/>
            </a:p>
          </p:txBody>
        </p:sp>
        <p:sp>
          <p:nvSpPr>
            <p:cNvPr id="9" name="Rectangle 13">
              <a:extLst>
                <a:ext uri="{FF2B5EF4-FFF2-40B4-BE49-F238E27FC236}">
                  <a16:creationId xmlns:a16="http://schemas.microsoft.com/office/drawing/2014/main" id="{1445F7CB-7DB9-41C9-A20D-30F4E3EDFAB8}"/>
                </a:ext>
              </a:extLst>
            </p:cNvPr>
            <p:cNvSpPr/>
            <p:nvPr/>
          </p:nvSpPr>
          <p:spPr>
            <a:xfrm>
              <a:off x="2704389" y="1013597"/>
              <a:ext cx="6442927" cy="646332"/>
            </a:xfrm>
            <a:prstGeom prst="rect">
              <a:avLst/>
            </a:prstGeom>
          </p:spPr>
          <p:txBody>
            <a:bodyPr wrap="square">
              <a:spAutoFit/>
            </a:bodyPr>
            <a:lstStyle/>
            <a:p>
              <a:pPr algn="ctr"/>
              <a:r>
                <a:rPr lang="he-IL" sz="3600" dirty="0">
                  <a:solidFill>
                    <a:schemeClr val="tx2"/>
                  </a:solidFill>
                </a:rPr>
                <a:t>שפות שאינן חופשיות הקשר</a:t>
              </a:r>
              <a:endParaRPr lang="he-IL" sz="3600" dirty="0">
                <a:solidFill>
                  <a:schemeClr val="tx2"/>
                </a:solidFill>
                <a:sym typeface="Symbol"/>
              </a:endParaRPr>
            </a:p>
          </p:txBody>
        </p:sp>
        <p:sp>
          <p:nvSpPr>
            <p:cNvPr id="10" name="מלבן 9">
              <a:extLst>
                <a:ext uri="{FF2B5EF4-FFF2-40B4-BE49-F238E27FC236}">
                  <a16:creationId xmlns:a16="http://schemas.microsoft.com/office/drawing/2014/main" id="{13BD9B37-9E50-4DE7-937A-AFC420673FF1}"/>
                </a:ext>
              </a:extLst>
            </p:cNvPr>
            <p:cNvSpPr/>
            <p:nvPr/>
          </p:nvSpPr>
          <p:spPr>
            <a:xfrm>
              <a:off x="3729583" y="2366017"/>
              <a:ext cx="4392548" cy="646332"/>
            </a:xfrm>
            <a:prstGeom prst="rect">
              <a:avLst/>
            </a:prstGeom>
          </p:spPr>
          <p:txBody>
            <a:bodyPr wrap="none">
              <a:spAutoFit/>
            </a:bodyPr>
            <a:lstStyle/>
            <a:p>
              <a:pPr algn="ctr"/>
              <a:r>
                <a:rPr lang="he-IL" sz="3600" dirty="0">
                  <a:solidFill>
                    <a:srgbClr val="6CF0FF"/>
                  </a:solidFill>
                </a:rPr>
                <a:t>שפות חופשיות הקשר</a:t>
              </a:r>
              <a:endParaRPr lang="he-IL" sz="3600" dirty="0">
                <a:solidFill>
                  <a:srgbClr val="6CF0FF"/>
                </a:solidFill>
                <a:sym typeface="Symbol"/>
              </a:endParaRPr>
            </a:p>
          </p:txBody>
        </p:sp>
        <p:sp>
          <p:nvSpPr>
            <p:cNvPr id="11" name="מלבן 10">
              <a:extLst>
                <a:ext uri="{FF2B5EF4-FFF2-40B4-BE49-F238E27FC236}">
                  <a16:creationId xmlns:a16="http://schemas.microsoft.com/office/drawing/2014/main" id="{93440118-B88F-4FE1-B262-F8EB055F0506}"/>
                </a:ext>
              </a:extLst>
            </p:cNvPr>
            <p:cNvSpPr/>
            <p:nvPr/>
          </p:nvSpPr>
          <p:spPr>
            <a:xfrm>
              <a:off x="4386419" y="3451943"/>
              <a:ext cx="3078868" cy="646332"/>
            </a:xfrm>
            <a:prstGeom prst="rect">
              <a:avLst/>
            </a:prstGeom>
          </p:spPr>
          <p:txBody>
            <a:bodyPr wrap="square">
              <a:spAutoFit/>
            </a:bodyPr>
            <a:lstStyle/>
            <a:p>
              <a:pPr algn="ctr"/>
              <a:r>
                <a:rPr lang="he-IL" sz="3600" dirty="0">
                  <a:solidFill>
                    <a:schemeClr val="tx2"/>
                  </a:solidFill>
                </a:rPr>
                <a:t>שפות רגולריות</a:t>
              </a:r>
              <a:endParaRPr lang="he-IL" sz="3600" dirty="0">
                <a:solidFill>
                  <a:schemeClr val="tx2"/>
                </a:solidFill>
                <a:sym typeface="Symbol"/>
              </a:endParaRPr>
            </a:p>
          </p:txBody>
        </p:sp>
        <p:sp>
          <p:nvSpPr>
            <p:cNvPr id="12" name="Oval 11">
              <a:extLst>
                <a:ext uri="{FF2B5EF4-FFF2-40B4-BE49-F238E27FC236}">
                  <a16:creationId xmlns:a16="http://schemas.microsoft.com/office/drawing/2014/main" id="{8048B3E2-8D54-4363-96D4-C5E2CF9309E1}"/>
                </a:ext>
              </a:extLst>
            </p:cNvPr>
            <p:cNvSpPr/>
            <p:nvPr/>
          </p:nvSpPr>
          <p:spPr>
            <a:xfrm>
              <a:off x="4347662" y="4099002"/>
              <a:ext cx="3156382" cy="1491695"/>
            </a:xfrm>
            <a:prstGeom prst="ellipse">
              <a:avLst/>
            </a:prstGeom>
            <a:solidFill>
              <a:srgbClr val="6CF0FF"/>
            </a:solidFill>
            <a:ln>
              <a:noFill/>
            </a:ln>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he-IL" dirty="0"/>
            </a:p>
          </p:txBody>
        </p:sp>
        <p:sp>
          <p:nvSpPr>
            <p:cNvPr id="13" name="מלבן 12">
              <a:extLst>
                <a:ext uri="{FF2B5EF4-FFF2-40B4-BE49-F238E27FC236}">
                  <a16:creationId xmlns:a16="http://schemas.microsoft.com/office/drawing/2014/main" id="{EC0F8D91-23B1-4BE4-AC3C-1A5457FC89E6}"/>
                </a:ext>
              </a:extLst>
            </p:cNvPr>
            <p:cNvSpPr/>
            <p:nvPr/>
          </p:nvSpPr>
          <p:spPr>
            <a:xfrm>
              <a:off x="4722640" y="4483478"/>
              <a:ext cx="2406428" cy="584774"/>
            </a:xfrm>
            <a:prstGeom prst="rect">
              <a:avLst/>
            </a:prstGeom>
          </p:spPr>
          <p:txBody>
            <a:bodyPr wrap="none">
              <a:spAutoFit/>
            </a:bodyPr>
            <a:lstStyle/>
            <a:p>
              <a:pPr algn="ctr"/>
              <a:r>
                <a:rPr lang="he-IL" sz="3200" dirty="0"/>
                <a:t>שפות סופיות</a:t>
              </a:r>
              <a:endParaRPr lang="he-IL" sz="3200" dirty="0">
                <a:sym typeface="Symbol"/>
              </a:endParaRPr>
            </a:p>
          </p:txBody>
        </p:sp>
      </p:grpSp>
    </p:spTree>
    <p:extLst>
      <p:ext uri="{BB962C8B-B14F-4D97-AF65-F5344CB8AC3E}">
        <p14:creationId xmlns:p14="http://schemas.microsoft.com/office/powerpoint/2010/main" val="35587434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לבן: פינות מעוגלות 2">
            <a:extLst>
              <a:ext uri="{FF2B5EF4-FFF2-40B4-BE49-F238E27FC236}">
                <a16:creationId xmlns:a16="http://schemas.microsoft.com/office/drawing/2014/main" id="{0E303F26-6E8E-4C04-83CF-F04A039897C5}"/>
              </a:ext>
            </a:extLst>
          </p:cNvPr>
          <p:cNvSpPr/>
          <p:nvPr/>
        </p:nvSpPr>
        <p:spPr>
          <a:xfrm>
            <a:off x="741874" y="2287761"/>
            <a:ext cx="10058400" cy="895386"/>
          </a:xfrm>
          <a:prstGeom prst="roundRect">
            <a:avLst/>
          </a:prstGeom>
          <a:solidFill>
            <a:schemeClr val="bg1"/>
          </a:solid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 name="מציין מיקום תוכן 2">
            <a:extLst>
              <a:ext uri="{FF2B5EF4-FFF2-40B4-BE49-F238E27FC236}">
                <a16:creationId xmlns:a16="http://schemas.microsoft.com/office/drawing/2014/main" id="{D67C37D9-9BB9-4E61-8588-39B651120583}"/>
              </a:ext>
            </a:extLst>
          </p:cNvPr>
          <p:cNvSpPr>
            <a:spLocks noGrp="1"/>
          </p:cNvSpPr>
          <p:nvPr>
            <p:ph sz="quarter" idx="4"/>
          </p:nvPr>
        </p:nvSpPr>
        <p:spPr>
          <a:xfrm>
            <a:off x="0" y="1493197"/>
            <a:ext cx="10874467" cy="3337882"/>
          </a:xfrm>
        </p:spPr>
        <p:txBody>
          <a:bodyPr>
            <a:normAutofit/>
          </a:bodyPr>
          <a:lstStyle/>
          <a:p>
            <a:r>
              <a:rPr lang="he-IL" dirty="0">
                <a:sym typeface="Symbol"/>
              </a:rPr>
              <a:t>שפה </a:t>
            </a:r>
            <a:r>
              <a:rPr lang="he-IL" b="1" dirty="0">
                <a:sym typeface="Symbol"/>
              </a:rPr>
              <a:t>שאינה חופשית הקשר </a:t>
            </a:r>
            <a:r>
              <a:rPr lang="he-IL" dirty="0">
                <a:sym typeface="Symbol"/>
              </a:rPr>
              <a:t>הינה שפה שאי אפשר לבנות עבורה אוטומט מחסנית סופי שמקבל אותה ורק אותה.</a:t>
            </a:r>
          </a:p>
          <a:p>
            <a:r>
              <a:rPr lang="he-IL" dirty="0">
                <a:sym typeface="Symbol"/>
              </a:rPr>
              <a:t>שימו לב – הגדרת קבוצת השפות "שאינן חופשיות הקשר" הוא </a:t>
            </a:r>
            <a:r>
              <a:rPr lang="he-IL" b="1" dirty="0">
                <a:sym typeface="Symbol"/>
              </a:rPr>
              <a:t>המשלים </a:t>
            </a:r>
            <a:r>
              <a:rPr lang="he-IL" dirty="0">
                <a:sym typeface="Symbol"/>
              </a:rPr>
              <a:t>של השפות "חופשיות ההקשר"</a:t>
            </a:r>
          </a:p>
          <a:p>
            <a:r>
              <a:rPr lang="he-IL" dirty="0"/>
              <a:t>שפות שאינן מקבוצת השפות</a:t>
            </a:r>
            <a:r>
              <a:rPr lang="en-US" dirty="0"/>
              <a:t> </a:t>
            </a:r>
            <a:r>
              <a:rPr lang="he-IL" dirty="0"/>
              <a:t> ש"אינן חופשיות הקשר", </a:t>
            </a:r>
            <a:br>
              <a:rPr lang="en-US" dirty="0"/>
            </a:br>
            <a:r>
              <a:rPr lang="he-IL" dirty="0"/>
              <a:t>הן ... שפות חופשיות הקשר.</a:t>
            </a:r>
          </a:p>
          <a:p>
            <a:pPr marL="0" indent="0">
              <a:buNone/>
            </a:pPr>
            <a:endParaRPr lang="he-IL" dirty="0">
              <a:sym typeface="Symbol"/>
            </a:endParaRPr>
          </a:p>
          <a:p>
            <a:endParaRPr lang="he-IL" dirty="0">
              <a:sym typeface="Symbol"/>
            </a:endParaRPr>
          </a:p>
        </p:txBody>
      </p:sp>
      <p:sp>
        <p:nvSpPr>
          <p:cNvPr id="2" name="כותרת 1">
            <a:extLst>
              <a:ext uri="{FF2B5EF4-FFF2-40B4-BE49-F238E27FC236}">
                <a16:creationId xmlns:a16="http://schemas.microsoft.com/office/drawing/2014/main" id="{99228C1D-A17F-43C3-894B-39D305E9303E}"/>
              </a:ext>
            </a:extLst>
          </p:cNvPr>
          <p:cNvSpPr>
            <a:spLocks noGrp="1"/>
          </p:cNvSpPr>
          <p:nvPr>
            <p:ph type="title"/>
          </p:nvPr>
        </p:nvSpPr>
        <p:spPr>
          <a:xfrm>
            <a:off x="1024128" y="155448"/>
            <a:ext cx="10652598" cy="720000"/>
          </a:xfrm>
        </p:spPr>
        <p:txBody>
          <a:bodyPr/>
          <a:lstStyle/>
          <a:p>
            <a:pPr algn="r"/>
            <a:r>
              <a:rPr lang="he-IL" sz="3600" dirty="0"/>
              <a:t>סגירות תכונות ופעולות בשפות שאינן חופשיות הקשר</a:t>
            </a:r>
          </a:p>
        </p:txBody>
      </p:sp>
      <p:sp>
        <p:nvSpPr>
          <p:cNvPr id="8" name="מציין מיקום טקסט 13">
            <a:extLst>
              <a:ext uri="{FF2B5EF4-FFF2-40B4-BE49-F238E27FC236}">
                <a16:creationId xmlns:a16="http://schemas.microsoft.com/office/drawing/2014/main" id="{5F073F6F-B06E-4677-A445-F6E702C2E63D}"/>
              </a:ext>
            </a:extLst>
          </p:cNvPr>
          <p:cNvSpPr>
            <a:spLocks noGrp="1"/>
          </p:cNvSpPr>
          <p:nvPr>
            <p:ph type="body" sz="quarter" idx="3"/>
          </p:nvPr>
        </p:nvSpPr>
        <p:spPr>
          <a:xfrm>
            <a:off x="515273" y="875448"/>
            <a:ext cx="11161453" cy="457200"/>
          </a:xfrm>
        </p:spPr>
        <p:txBody>
          <a:bodyPr/>
          <a:lstStyle/>
          <a:p>
            <a:r>
              <a:rPr lang="he-IL" dirty="0">
                <a:sym typeface="Symbol"/>
              </a:rPr>
              <a:t>אילו שפות אינן נכללות ב"שפות שאינן חופשיות הקשר"?</a:t>
            </a:r>
            <a:endParaRPr lang="he-IL" dirty="0"/>
          </a:p>
        </p:txBody>
      </p:sp>
      <p:grpSp>
        <p:nvGrpSpPr>
          <p:cNvPr id="7" name="קבוצה 6">
            <a:extLst>
              <a:ext uri="{FF2B5EF4-FFF2-40B4-BE49-F238E27FC236}">
                <a16:creationId xmlns:a16="http://schemas.microsoft.com/office/drawing/2014/main" id="{DE6AE309-1178-49D6-8D3E-4FE818C3F3FC}"/>
              </a:ext>
            </a:extLst>
          </p:cNvPr>
          <p:cNvGrpSpPr/>
          <p:nvPr/>
        </p:nvGrpSpPr>
        <p:grpSpPr>
          <a:xfrm>
            <a:off x="188989" y="3674854"/>
            <a:ext cx="4911006" cy="2941453"/>
            <a:chOff x="370937" y="707365"/>
            <a:chExt cx="11859099" cy="5089584"/>
          </a:xfrm>
        </p:grpSpPr>
        <p:sp>
          <p:nvSpPr>
            <p:cNvPr id="9" name="Rectangle 8">
              <a:extLst>
                <a:ext uri="{FF2B5EF4-FFF2-40B4-BE49-F238E27FC236}">
                  <a16:creationId xmlns:a16="http://schemas.microsoft.com/office/drawing/2014/main" id="{6D6C8CE3-C5FD-4CB8-A85A-4A6E94C51F36}"/>
                </a:ext>
              </a:extLst>
            </p:cNvPr>
            <p:cNvSpPr/>
            <p:nvPr/>
          </p:nvSpPr>
          <p:spPr>
            <a:xfrm>
              <a:off x="370937" y="707365"/>
              <a:ext cx="10525751" cy="5089584"/>
            </a:xfrm>
            <a:prstGeom prst="rect">
              <a:avLst/>
            </a:prstGeom>
            <a:solidFill>
              <a:schemeClr val="bg1"/>
            </a:solidFill>
            <a:ln w="57150"/>
          </p:spPr>
          <p:style>
            <a:lnRef idx="2">
              <a:schemeClr val="accent1"/>
            </a:lnRef>
            <a:fillRef idx="1">
              <a:schemeClr val="lt1"/>
            </a:fillRef>
            <a:effectRef idx="0">
              <a:schemeClr val="accent1"/>
            </a:effectRef>
            <a:fontRef idx="minor">
              <a:schemeClr val="dk1"/>
            </a:fontRef>
          </p:style>
          <p:txBody>
            <a:bodyPr rtlCol="1" anchor="ctr"/>
            <a:lstStyle/>
            <a:p>
              <a:pPr algn="ctr"/>
              <a:endParaRPr lang="he-IL" dirty="0"/>
            </a:p>
          </p:txBody>
        </p:sp>
        <p:sp>
          <p:nvSpPr>
            <p:cNvPr id="10" name="Rectangle 9">
              <a:extLst>
                <a:ext uri="{FF2B5EF4-FFF2-40B4-BE49-F238E27FC236}">
                  <a16:creationId xmlns:a16="http://schemas.microsoft.com/office/drawing/2014/main" id="{0CACBFFB-0096-43C9-86AF-9F6F1396A352}"/>
                </a:ext>
              </a:extLst>
            </p:cNvPr>
            <p:cNvSpPr/>
            <p:nvPr/>
          </p:nvSpPr>
          <p:spPr>
            <a:xfrm>
              <a:off x="9403193" y="1013596"/>
              <a:ext cx="2826843" cy="1348546"/>
            </a:xfrm>
            <a:prstGeom prst="rect">
              <a:avLst/>
            </a:prstGeom>
          </p:spPr>
          <p:txBody>
            <a:bodyPr wrap="none">
              <a:spAutoFit/>
            </a:bodyPr>
            <a:lstStyle/>
            <a:p>
              <a:pPr lvl="1" algn="ctr"/>
              <a:r>
                <a:rPr lang="he-IL" sz="2400" dirty="0">
                  <a:solidFill>
                    <a:schemeClr val="tx2"/>
                  </a:solidFill>
                  <a:sym typeface="Symbol"/>
                </a:rPr>
                <a:t></a:t>
              </a:r>
            </a:p>
          </p:txBody>
        </p:sp>
        <p:sp>
          <p:nvSpPr>
            <p:cNvPr id="11" name="Oval 10">
              <a:extLst>
                <a:ext uri="{FF2B5EF4-FFF2-40B4-BE49-F238E27FC236}">
                  <a16:creationId xmlns:a16="http://schemas.microsoft.com/office/drawing/2014/main" id="{16E9B361-1EA4-4CAE-A7CD-A58D204319CF}"/>
                </a:ext>
              </a:extLst>
            </p:cNvPr>
            <p:cNvSpPr/>
            <p:nvPr/>
          </p:nvSpPr>
          <p:spPr>
            <a:xfrm>
              <a:off x="1842835" y="1852168"/>
              <a:ext cx="8166044" cy="3832640"/>
            </a:xfrm>
            <a:prstGeom prst="ellipse">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ז</a:t>
              </a:r>
            </a:p>
          </p:txBody>
        </p:sp>
        <p:sp>
          <p:nvSpPr>
            <p:cNvPr id="12" name="Oval 11">
              <a:extLst>
                <a:ext uri="{FF2B5EF4-FFF2-40B4-BE49-F238E27FC236}">
                  <a16:creationId xmlns:a16="http://schemas.microsoft.com/office/drawing/2014/main" id="{2EE66E06-9986-41A6-89AD-CAA80480EA51}"/>
                </a:ext>
              </a:extLst>
            </p:cNvPr>
            <p:cNvSpPr/>
            <p:nvPr/>
          </p:nvSpPr>
          <p:spPr>
            <a:xfrm>
              <a:off x="2426153" y="3128284"/>
              <a:ext cx="6999411" cy="2492943"/>
            </a:xfrm>
            <a:prstGeom prst="ellipse">
              <a:avLst/>
            </a:prstGeom>
            <a:solidFill>
              <a:srgbClr val="92D050"/>
            </a:solidFill>
            <a:ln>
              <a:noFill/>
            </a:ln>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he-IL"/>
            </a:p>
          </p:txBody>
        </p:sp>
        <p:sp>
          <p:nvSpPr>
            <p:cNvPr id="13" name="Rectangle 13">
              <a:extLst>
                <a:ext uri="{FF2B5EF4-FFF2-40B4-BE49-F238E27FC236}">
                  <a16:creationId xmlns:a16="http://schemas.microsoft.com/office/drawing/2014/main" id="{F0D1541B-552C-49BE-92EF-4533970495C6}"/>
                </a:ext>
              </a:extLst>
            </p:cNvPr>
            <p:cNvSpPr/>
            <p:nvPr/>
          </p:nvSpPr>
          <p:spPr>
            <a:xfrm>
              <a:off x="2704388" y="1013596"/>
              <a:ext cx="6442926" cy="804019"/>
            </a:xfrm>
            <a:prstGeom prst="rect">
              <a:avLst/>
            </a:prstGeom>
          </p:spPr>
          <p:txBody>
            <a:bodyPr wrap="square">
              <a:spAutoFit/>
            </a:bodyPr>
            <a:lstStyle/>
            <a:p>
              <a:pPr algn="ctr"/>
              <a:r>
                <a:rPr lang="he-IL" sz="1200" dirty="0">
                  <a:solidFill>
                    <a:schemeClr val="tx2"/>
                  </a:solidFill>
                </a:rPr>
                <a:t>שפות שאינן חופשיות הקשר</a:t>
              </a:r>
              <a:endParaRPr lang="he-IL" sz="1200" dirty="0">
                <a:solidFill>
                  <a:schemeClr val="tx2"/>
                </a:solidFill>
                <a:sym typeface="Symbol"/>
              </a:endParaRPr>
            </a:p>
          </p:txBody>
        </p:sp>
        <p:sp>
          <p:nvSpPr>
            <p:cNvPr id="14" name="מלבן 13">
              <a:extLst>
                <a:ext uri="{FF2B5EF4-FFF2-40B4-BE49-F238E27FC236}">
                  <a16:creationId xmlns:a16="http://schemas.microsoft.com/office/drawing/2014/main" id="{141F4756-B69F-4C05-B557-B61A7A67FFD4}"/>
                </a:ext>
              </a:extLst>
            </p:cNvPr>
            <p:cNvSpPr/>
            <p:nvPr/>
          </p:nvSpPr>
          <p:spPr>
            <a:xfrm>
              <a:off x="3555355" y="2366016"/>
              <a:ext cx="4741005" cy="804019"/>
            </a:xfrm>
            <a:prstGeom prst="rect">
              <a:avLst/>
            </a:prstGeom>
          </p:spPr>
          <p:txBody>
            <a:bodyPr wrap="none">
              <a:spAutoFit/>
            </a:bodyPr>
            <a:lstStyle/>
            <a:p>
              <a:pPr algn="ctr"/>
              <a:r>
                <a:rPr lang="he-IL" sz="1200" dirty="0">
                  <a:solidFill>
                    <a:srgbClr val="6CF0FF"/>
                  </a:solidFill>
                </a:rPr>
                <a:t>שפות חופשיות הקשר</a:t>
              </a:r>
              <a:endParaRPr lang="he-IL" sz="1200" dirty="0">
                <a:solidFill>
                  <a:srgbClr val="6CF0FF"/>
                </a:solidFill>
                <a:sym typeface="Symbol"/>
              </a:endParaRPr>
            </a:p>
          </p:txBody>
        </p:sp>
        <p:sp>
          <p:nvSpPr>
            <p:cNvPr id="15" name="מלבן 14">
              <a:extLst>
                <a:ext uri="{FF2B5EF4-FFF2-40B4-BE49-F238E27FC236}">
                  <a16:creationId xmlns:a16="http://schemas.microsoft.com/office/drawing/2014/main" id="{FD57F6E1-42D8-4223-B34B-8BF9728391C1}"/>
                </a:ext>
              </a:extLst>
            </p:cNvPr>
            <p:cNvSpPr/>
            <p:nvPr/>
          </p:nvSpPr>
          <p:spPr>
            <a:xfrm>
              <a:off x="3555355" y="3451942"/>
              <a:ext cx="4741002" cy="804019"/>
            </a:xfrm>
            <a:prstGeom prst="rect">
              <a:avLst/>
            </a:prstGeom>
          </p:spPr>
          <p:txBody>
            <a:bodyPr wrap="square">
              <a:spAutoFit/>
            </a:bodyPr>
            <a:lstStyle/>
            <a:p>
              <a:pPr algn="ctr"/>
              <a:r>
                <a:rPr lang="he-IL" sz="1200" dirty="0">
                  <a:solidFill>
                    <a:schemeClr val="tx2"/>
                  </a:solidFill>
                </a:rPr>
                <a:t>שפות רגולריות</a:t>
              </a:r>
              <a:endParaRPr lang="he-IL" sz="1200" dirty="0">
                <a:solidFill>
                  <a:schemeClr val="tx2"/>
                </a:solidFill>
                <a:sym typeface="Symbol"/>
              </a:endParaRPr>
            </a:p>
          </p:txBody>
        </p:sp>
        <p:sp>
          <p:nvSpPr>
            <p:cNvPr id="16" name="Oval 11">
              <a:extLst>
                <a:ext uri="{FF2B5EF4-FFF2-40B4-BE49-F238E27FC236}">
                  <a16:creationId xmlns:a16="http://schemas.microsoft.com/office/drawing/2014/main" id="{991CA7B9-88AA-49A8-A43C-5DB151EEE242}"/>
                </a:ext>
              </a:extLst>
            </p:cNvPr>
            <p:cNvSpPr/>
            <p:nvPr/>
          </p:nvSpPr>
          <p:spPr>
            <a:xfrm>
              <a:off x="4347662" y="4099002"/>
              <a:ext cx="3156382" cy="1491695"/>
            </a:xfrm>
            <a:prstGeom prst="ellipse">
              <a:avLst/>
            </a:prstGeom>
            <a:solidFill>
              <a:srgbClr val="6CF0FF"/>
            </a:solidFill>
            <a:ln>
              <a:noFill/>
            </a:ln>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he-IL" dirty="0"/>
            </a:p>
          </p:txBody>
        </p:sp>
        <p:sp>
          <p:nvSpPr>
            <p:cNvPr id="17" name="מלבן 16">
              <a:extLst>
                <a:ext uri="{FF2B5EF4-FFF2-40B4-BE49-F238E27FC236}">
                  <a16:creationId xmlns:a16="http://schemas.microsoft.com/office/drawing/2014/main" id="{F44A31A8-B37D-42F1-9E85-EEA090490102}"/>
                </a:ext>
              </a:extLst>
            </p:cNvPr>
            <p:cNvSpPr/>
            <p:nvPr/>
          </p:nvSpPr>
          <p:spPr>
            <a:xfrm>
              <a:off x="4405209" y="4483479"/>
              <a:ext cx="3041292" cy="804019"/>
            </a:xfrm>
            <a:prstGeom prst="rect">
              <a:avLst/>
            </a:prstGeom>
          </p:spPr>
          <p:txBody>
            <a:bodyPr wrap="none">
              <a:spAutoFit/>
            </a:bodyPr>
            <a:lstStyle/>
            <a:p>
              <a:pPr algn="ctr"/>
              <a:r>
                <a:rPr lang="he-IL" sz="1200" dirty="0"/>
                <a:t>שפות סופיות</a:t>
              </a:r>
              <a:endParaRPr lang="he-IL" sz="1200" dirty="0">
                <a:sym typeface="Symbol"/>
              </a:endParaRPr>
            </a:p>
          </p:txBody>
        </p:sp>
      </p:grpSp>
      <p:sp>
        <p:nvSpPr>
          <p:cNvPr id="18" name="מציין מיקום טקסט 2">
            <a:extLst>
              <a:ext uri="{FF2B5EF4-FFF2-40B4-BE49-F238E27FC236}">
                <a16:creationId xmlns:a16="http://schemas.microsoft.com/office/drawing/2014/main" id="{CBCDC1B8-624C-41F4-A9D3-78D86152A11F}"/>
              </a:ext>
            </a:extLst>
          </p:cNvPr>
          <p:cNvSpPr txBox="1">
            <a:spLocks/>
          </p:cNvSpPr>
          <p:nvPr/>
        </p:nvSpPr>
        <p:spPr>
          <a:xfrm>
            <a:off x="4736827" y="4539271"/>
            <a:ext cx="4911006" cy="1384995"/>
          </a:xfrm>
          <a:prstGeom prst="rect">
            <a:avLst/>
          </a:prstGeom>
          <a:solidFill>
            <a:srgbClr val="6CF0FF"/>
          </a:solidFill>
          <a:ln w="85725">
            <a:solidFill>
              <a:schemeClr val="accent1"/>
            </a:solidFill>
          </a:ln>
        </p:spPr>
        <p:txBody>
          <a:bodyPr wrap="square">
            <a:spAutoFit/>
          </a:bodyPr>
          <a:lstStyle>
            <a:defPPr>
              <a:defRPr lang="he-IL"/>
            </a:defPPr>
            <a:lvl1pPr algn="ctr">
              <a:defRPr sz="2800"/>
            </a:lvl1pPr>
            <a:lvl2pPr marL="457200" indent="0" algn="r" defTabSz="914491" rtl="1" eaLnBrk="1" latinLnBrk="0" hangingPunct="1">
              <a:spcBef>
                <a:spcPct val="20000"/>
              </a:spcBef>
              <a:buFont typeface="Arial" pitchFamily="34" charset="0"/>
              <a:buNone/>
              <a:defRPr sz="2000" b="1" kern="1200">
                <a:solidFill>
                  <a:schemeClr val="tx1"/>
                </a:solidFill>
                <a:latin typeface="+mn-lt"/>
                <a:ea typeface="+mn-ea"/>
                <a:cs typeface="+mn-cs"/>
              </a:defRPr>
            </a:lvl2pPr>
            <a:lvl3pPr marL="914400" indent="0" algn="r" defTabSz="914491" rtl="1" eaLnBrk="1" latinLnBrk="0" hangingPunct="1">
              <a:spcBef>
                <a:spcPct val="20000"/>
              </a:spcBef>
              <a:buFont typeface="Arial" pitchFamily="34" charset="0"/>
              <a:buNone/>
              <a:defRPr sz="1800" b="1" kern="1200">
                <a:solidFill>
                  <a:schemeClr val="tx1"/>
                </a:solidFill>
                <a:latin typeface="+mn-lt"/>
                <a:ea typeface="+mn-ea"/>
                <a:cs typeface="+mn-cs"/>
              </a:defRPr>
            </a:lvl3pPr>
            <a:lvl4pPr marL="1371600" indent="0" algn="r" defTabSz="914491" rtl="1" eaLnBrk="1" latinLnBrk="0" hangingPunct="1">
              <a:spcBef>
                <a:spcPct val="20000"/>
              </a:spcBef>
              <a:buFont typeface="Arial" pitchFamily="34" charset="0"/>
              <a:buNone/>
              <a:defRPr sz="1600" b="1" kern="1200">
                <a:solidFill>
                  <a:schemeClr val="tx1"/>
                </a:solidFill>
                <a:latin typeface="+mn-lt"/>
                <a:ea typeface="+mn-ea"/>
                <a:cs typeface="+mn-cs"/>
              </a:defRPr>
            </a:lvl4pPr>
            <a:lvl5pPr marL="1828800" indent="0" algn="r" defTabSz="914491" rtl="1" eaLnBrk="1" latinLnBrk="0" hangingPunct="1">
              <a:spcBef>
                <a:spcPct val="20000"/>
              </a:spcBef>
              <a:buFont typeface="Arial" pitchFamily="34" charset="0"/>
              <a:buNone/>
              <a:defRPr sz="1600" b="1" kern="1200">
                <a:solidFill>
                  <a:schemeClr val="tx1"/>
                </a:solidFill>
                <a:latin typeface="+mn-lt"/>
                <a:ea typeface="+mn-ea"/>
                <a:cs typeface="+mn-cs"/>
              </a:defRPr>
            </a:lvl5pPr>
            <a:lvl6pPr marL="2286000" indent="0" algn="r" defTabSz="914491" rtl="1" eaLnBrk="1" latinLnBrk="0" hangingPunct="1">
              <a:spcBef>
                <a:spcPct val="20000"/>
              </a:spcBef>
              <a:buFont typeface="Arial" pitchFamily="34" charset="0"/>
              <a:buNone/>
              <a:defRPr sz="1600" b="1" kern="1200">
                <a:solidFill>
                  <a:schemeClr val="tx1"/>
                </a:solidFill>
                <a:latin typeface="+mn-lt"/>
                <a:ea typeface="+mn-ea"/>
                <a:cs typeface="+mn-cs"/>
              </a:defRPr>
            </a:lvl6pPr>
            <a:lvl7pPr marL="2743200" indent="0" algn="r" defTabSz="914491" rtl="1" eaLnBrk="1" latinLnBrk="0" hangingPunct="1">
              <a:spcBef>
                <a:spcPct val="20000"/>
              </a:spcBef>
              <a:buFont typeface="Arial" pitchFamily="34" charset="0"/>
              <a:buNone/>
              <a:defRPr sz="1600" b="1" kern="1200">
                <a:solidFill>
                  <a:schemeClr val="tx1"/>
                </a:solidFill>
                <a:latin typeface="+mn-lt"/>
                <a:ea typeface="+mn-ea"/>
                <a:cs typeface="+mn-cs"/>
              </a:defRPr>
            </a:lvl7pPr>
            <a:lvl8pPr marL="3200400" indent="0" algn="r" defTabSz="914491" rtl="1" eaLnBrk="1" latinLnBrk="0" hangingPunct="1">
              <a:spcBef>
                <a:spcPct val="20000"/>
              </a:spcBef>
              <a:buFont typeface="Arial" pitchFamily="34" charset="0"/>
              <a:buNone/>
              <a:defRPr sz="1600" b="1" kern="1200">
                <a:solidFill>
                  <a:schemeClr val="tx1"/>
                </a:solidFill>
                <a:latin typeface="+mn-lt"/>
                <a:ea typeface="+mn-ea"/>
                <a:cs typeface="+mn-cs"/>
              </a:defRPr>
            </a:lvl8pPr>
            <a:lvl9pPr marL="3657600" indent="0" algn="r" defTabSz="914491" rtl="1" eaLnBrk="1" latinLnBrk="0" hangingPunct="1">
              <a:spcBef>
                <a:spcPct val="20000"/>
              </a:spcBef>
              <a:buFont typeface="Arial" pitchFamily="34" charset="0"/>
              <a:buNone/>
              <a:defRPr sz="1600" b="1" kern="1200">
                <a:solidFill>
                  <a:schemeClr val="tx1"/>
                </a:solidFill>
                <a:latin typeface="+mn-lt"/>
                <a:ea typeface="+mn-ea"/>
                <a:cs typeface="+mn-cs"/>
              </a:defRPr>
            </a:lvl9pPr>
          </a:lstStyle>
          <a:p>
            <a:r>
              <a:rPr lang="he-IL" dirty="0"/>
              <a:t>לא נדון בסגירות פעולות תחת</a:t>
            </a:r>
            <a:br>
              <a:rPr lang="en-US" dirty="0"/>
            </a:br>
            <a:r>
              <a:rPr lang="he-IL" dirty="0"/>
              <a:t>שפות שאינן חופשיות הקשר -</a:t>
            </a:r>
          </a:p>
          <a:p>
            <a:r>
              <a:rPr lang="he-IL" dirty="0"/>
              <a:t>לא בחומר הלימוד</a:t>
            </a:r>
          </a:p>
        </p:txBody>
      </p:sp>
    </p:spTree>
    <p:extLst>
      <p:ext uri="{BB962C8B-B14F-4D97-AF65-F5344CB8AC3E}">
        <p14:creationId xmlns:p14="http://schemas.microsoft.com/office/powerpoint/2010/main" val="759794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fade">
                                      <p:cBhvr>
                                        <p:cTn id="26" dur="1000"/>
                                        <p:tgtEl>
                                          <p:spTgt spid="3"/>
                                        </p:tgtEl>
                                      </p:cBhvr>
                                    </p:animEffect>
                                    <p:anim calcmode="lin" valueType="num">
                                      <p:cBhvr>
                                        <p:cTn id="27" dur="1000" fill="hold"/>
                                        <p:tgtEl>
                                          <p:spTgt spid="3"/>
                                        </p:tgtEl>
                                        <p:attrNameLst>
                                          <p:attrName>ppt_x</p:attrName>
                                        </p:attrNameLst>
                                      </p:cBhvr>
                                      <p:tavLst>
                                        <p:tav tm="0">
                                          <p:val>
                                            <p:strVal val="#ppt_x"/>
                                          </p:val>
                                        </p:tav>
                                        <p:tav tm="100000">
                                          <p:val>
                                            <p:strVal val="#ppt_x"/>
                                          </p:val>
                                        </p:tav>
                                      </p:tavLst>
                                    </p:anim>
                                    <p:anim calcmode="lin" valueType="num">
                                      <p:cBhvr>
                                        <p:cTn id="28"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fade">
                                      <p:cBhvr>
                                        <p:cTn id="33" dur="1000"/>
                                        <p:tgtEl>
                                          <p:spTgt spid="7"/>
                                        </p:tgtEl>
                                      </p:cBhvr>
                                    </p:animEffect>
                                    <p:anim calcmode="lin" valueType="num">
                                      <p:cBhvr>
                                        <p:cTn id="34" dur="1000" fill="hold"/>
                                        <p:tgtEl>
                                          <p:spTgt spid="7"/>
                                        </p:tgtEl>
                                        <p:attrNameLst>
                                          <p:attrName>ppt_x</p:attrName>
                                        </p:attrNameLst>
                                      </p:cBhvr>
                                      <p:tavLst>
                                        <p:tav tm="0">
                                          <p:val>
                                            <p:strVal val="#ppt_x"/>
                                          </p:val>
                                        </p:tav>
                                        <p:tav tm="100000">
                                          <p:val>
                                            <p:strVal val="#ppt_x"/>
                                          </p:val>
                                        </p:tav>
                                      </p:tavLst>
                                    </p:anim>
                                    <p:anim calcmode="lin" valueType="num">
                                      <p:cBhvr>
                                        <p:cTn id="3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fade">
                                      <p:cBhvr>
                                        <p:cTn id="40" dur="1000"/>
                                        <p:tgtEl>
                                          <p:spTgt spid="18"/>
                                        </p:tgtEl>
                                      </p:cBhvr>
                                    </p:animEffect>
                                    <p:anim calcmode="lin" valueType="num">
                                      <p:cBhvr>
                                        <p:cTn id="41" dur="1000" fill="hold"/>
                                        <p:tgtEl>
                                          <p:spTgt spid="18"/>
                                        </p:tgtEl>
                                        <p:attrNameLst>
                                          <p:attrName>ppt_x</p:attrName>
                                        </p:attrNameLst>
                                      </p:cBhvr>
                                      <p:tavLst>
                                        <p:tav tm="0">
                                          <p:val>
                                            <p:strVal val="#ppt_x"/>
                                          </p:val>
                                        </p:tav>
                                        <p:tav tm="100000">
                                          <p:val>
                                            <p:strVal val="#ppt_x"/>
                                          </p:val>
                                        </p:tav>
                                      </p:tavLst>
                                    </p:anim>
                                    <p:anim calcmode="lin" valueType="num">
                                      <p:cBhvr>
                                        <p:cTn id="42"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build="p"/>
      <p:bldP spid="1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09DB5F0-3928-483F-B421-626B6B6C5C34}"/>
              </a:ext>
            </a:extLst>
          </p:cNvPr>
          <p:cNvSpPr>
            <a:spLocks noGrp="1"/>
          </p:cNvSpPr>
          <p:nvPr>
            <p:ph type="title"/>
          </p:nvPr>
        </p:nvSpPr>
        <p:spPr>
          <a:xfrm>
            <a:off x="1024127" y="155448"/>
            <a:ext cx="10923457" cy="720000"/>
          </a:xfrm>
        </p:spPr>
        <p:txBody>
          <a:bodyPr/>
          <a:lstStyle/>
          <a:p>
            <a:r>
              <a:rPr lang="he-IL" sz="3600" dirty="0"/>
              <a:t>מתי ואיך נשתמש בידע שלנו לגבי שפות וסגירות </a:t>
            </a:r>
          </a:p>
        </p:txBody>
      </p:sp>
      <p:sp>
        <p:nvSpPr>
          <p:cNvPr id="4" name="מציין מיקום תוכן 3">
            <a:extLst>
              <a:ext uri="{FF2B5EF4-FFF2-40B4-BE49-F238E27FC236}">
                <a16:creationId xmlns:a16="http://schemas.microsoft.com/office/drawing/2014/main" id="{1A52B2CC-615E-4F9F-A178-982A4DCCE095}"/>
              </a:ext>
            </a:extLst>
          </p:cNvPr>
          <p:cNvSpPr>
            <a:spLocks noGrp="1"/>
          </p:cNvSpPr>
          <p:nvPr>
            <p:ph sz="quarter" idx="4"/>
          </p:nvPr>
        </p:nvSpPr>
        <p:spPr>
          <a:xfrm>
            <a:off x="299614" y="1567973"/>
            <a:ext cx="10362636" cy="4962223"/>
          </a:xfrm>
        </p:spPr>
        <p:txBody>
          <a:bodyPr>
            <a:normAutofit/>
          </a:bodyPr>
          <a:lstStyle/>
          <a:p>
            <a:r>
              <a:rPr lang="he-IL" sz="2800" dirty="0"/>
              <a:t>ניתן לענות באחת מהדרכים הבאות: </a:t>
            </a:r>
            <a:endParaRPr lang="en-US" dirty="0"/>
          </a:p>
          <a:p>
            <a:pPr lvl="1"/>
            <a:r>
              <a:rPr lang="he-IL" dirty="0"/>
              <a:t>נבנה עבורה אוטומט סופי </a:t>
            </a:r>
          </a:p>
          <a:p>
            <a:pPr lvl="2"/>
            <a:endParaRPr lang="he-IL" dirty="0"/>
          </a:p>
          <a:p>
            <a:pPr lvl="1"/>
            <a:r>
              <a:rPr lang="he-IL" dirty="0"/>
              <a:t>נבדוק אם השפה סופית. אם היא סופית, כמו שהוכחנו, היא רגולרית.</a:t>
            </a:r>
          </a:p>
          <a:p>
            <a:pPr lvl="2"/>
            <a:r>
              <a:rPr lang="he-IL" sz="2000" dirty="0"/>
              <a:t>אם סופיות השפה אינה ברורה, ניתן להראות שמספר האותיות במילה הוא סופי (וכמובן הא"ב סופי) ולכן מספר הצרופים האפשרי (מספר המילים) – סופי. </a:t>
            </a:r>
          </a:p>
          <a:p>
            <a:pPr lvl="2"/>
            <a:endParaRPr lang="en-US" sz="1600" dirty="0"/>
          </a:p>
          <a:p>
            <a:pPr lvl="1"/>
            <a:r>
              <a:rPr lang="he-IL" dirty="0"/>
              <a:t>נחלק את השפה לשפות "קטנות" יותר, אשר מרכיבות את השפה על ידי פעולות השומרות על סגירות. יש לציין במפורש מהן אותן שפות "קטנות“ להראות על כל אחת מהן שהיא רגולריות ולציין עבור כל הפעולות המרכיבות את השפה שהן סגורות בהקשר לרגולריות</a:t>
            </a:r>
            <a:br>
              <a:rPr lang="en-US" dirty="0"/>
            </a:br>
            <a:endParaRPr lang="he-IL" sz="2000" dirty="0"/>
          </a:p>
        </p:txBody>
      </p:sp>
      <p:sp>
        <p:nvSpPr>
          <p:cNvPr id="6" name="מציין מיקום טקסט 5">
            <a:extLst>
              <a:ext uri="{FF2B5EF4-FFF2-40B4-BE49-F238E27FC236}">
                <a16:creationId xmlns:a16="http://schemas.microsoft.com/office/drawing/2014/main" id="{AABEED7A-FD03-47A1-810A-D3A98B6FA839}"/>
              </a:ext>
            </a:extLst>
          </p:cNvPr>
          <p:cNvSpPr>
            <a:spLocks noGrp="1"/>
          </p:cNvSpPr>
          <p:nvPr>
            <p:ph type="body" sz="quarter" idx="3"/>
          </p:nvPr>
        </p:nvSpPr>
        <p:spPr/>
        <p:txBody>
          <a:bodyPr/>
          <a:lstStyle/>
          <a:p>
            <a:r>
              <a:rPr lang="he-IL" sz="3200" dirty="0"/>
              <a:t>שאלה מהסוג "הוכיחו שהשפה רגולרית"</a:t>
            </a:r>
            <a:endParaRPr lang="he-IL" dirty="0"/>
          </a:p>
        </p:txBody>
      </p:sp>
    </p:spTree>
    <p:extLst>
      <p:ext uri="{BB962C8B-B14F-4D97-AF65-F5344CB8AC3E}">
        <p14:creationId xmlns:p14="http://schemas.microsoft.com/office/powerpoint/2010/main" val="22093114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09DB5F0-3928-483F-B421-626B6B6C5C34}"/>
              </a:ext>
            </a:extLst>
          </p:cNvPr>
          <p:cNvSpPr>
            <a:spLocks noGrp="1"/>
          </p:cNvSpPr>
          <p:nvPr>
            <p:ph type="title"/>
          </p:nvPr>
        </p:nvSpPr>
        <p:spPr>
          <a:xfrm>
            <a:off x="1024127" y="155448"/>
            <a:ext cx="10923457" cy="720000"/>
          </a:xfrm>
        </p:spPr>
        <p:txBody>
          <a:bodyPr/>
          <a:lstStyle/>
          <a:p>
            <a:r>
              <a:rPr lang="he-IL" sz="3600" dirty="0"/>
              <a:t>מתי ואיך נשתמש בידע שלנו לגבי שפות וסגירות </a:t>
            </a:r>
          </a:p>
        </p:txBody>
      </p:sp>
      <p:sp>
        <p:nvSpPr>
          <p:cNvPr id="4" name="מציין מיקום תוכן 3">
            <a:extLst>
              <a:ext uri="{FF2B5EF4-FFF2-40B4-BE49-F238E27FC236}">
                <a16:creationId xmlns:a16="http://schemas.microsoft.com/office/drawing/2014/main" id="{1A52B2CC-615E-4F9F-A178-982A4DCCE095}"/>
              </a:ext>
            </a:extLst>
          </p:cNvPr>
          <p:cNvSpPr>
            <a:spLocks noGrp="1"/>
          </p:cNvSpPr>
          <p:nvPr>
            <p:ph sz="quarter" idx="4"/>
          </p:nvPr>
        </p:nvSpPr>
        <p:spPr>
          <a:xfrm>
            <a:off x="299613" y="1567973"/>
            <a:ext cx="11161453" cy="4962223"/>
          </a:xfrm>
        </p:spPr>
        <p:txBody>
          <a:bodyPr>
            <a:normAutofit/>
          </a:bodyPr>
          <a:lstStyle/>
          <a:p>
            <a:r>
              <a:rPr lang="he-IL" sz="2800" dirty="0"/>
              <a:t>הוכחת אי רגולריות של שפה נסקרה במצגות הקודמות והיא מעט ארוכה.</a:t>
            </a:r>
            <a:br>
              <a:rPr lang="en-US" sz="2800" dirty="0"/>
            </a:br>
            <a:r>
              <a:rPr lang="he-IL" sz="2800" dirty="0"/>
              <a:t>ברוב המקרים תתבקשו לנמק (≠להוכיח).</a:t>
            </a:r>
          </a:p>
          <a:p>
            <a:r>
              <a:rPr lang="he-IL" sz="2800" dirty="0"/>
              <a:t>כדי לנמק מדוע שפה אינה רגולרית, יש להראות שני חלקים בשפה התלויים ביניהם תלות אינסופית.</a:t>
            </a:r>
          </a:p>
          <a:p>
            <a:r>
              <a:rPr lang="he-IL" sz="2800" dirty="0"/>
              <a:t>הדוגמה "הקלאסית" – </a:t>
            </a:r>
          </a:p>
          <a:p>
            <a:endParaRPr lang="he-IL" sz="2800" dirty="0"/>
          </a:p>
          <a:p>
            <a:endParaRPr lang="he-IL" sz="2800" dirty="0"/>
          </a:p>
          <a:p>
            <a:endParaRPr lang="he-IL" sz="2800" dirty="0"/>
          </a:p>
        </p:txBody>
      </p:sp>
      <p:sp>
        <p:nvSpPr>
          <p:cNvPr id="6" name="מציין מיקום טקסט 5">
            <a:extLst>
              <a:ext uri="{FF2B5EF4-FFF2-40B4-BE49-F238E27FC236}">
                <a16:creationId xmlns:a16="http://schemas.microsoft.com/office/drawing/2014/main" id="{AABEED7A-FD03-47A1-810A-D3A98B6FA839}"/>
              </a:ext>
            </a:extLst>
          </p:cNvPr>
          <p:cNvSpPr>
            <a:spLocks noGrp="1"/>
          </p:cNvSpPr>
          <p:nvPr>
            <p:ph type="body" sz="quarter" idx="3"/>
          </p:nvPr>
        </p:nvSpPr>
        <p:spPr/>
        <p:txBody>
          <a:bodyPr/>
          <a:lstStyle/>
          <a:p>
            <a:r>
              <a:rPr lang="he-IL" sz="3200" dirty="0"/>
              <a:t>שאלה מהסוג "הוכיחו שהשפה לא רגולרית"</a:t>
            </a:r>
            <a:endParaRPr lang="he-IL" dirty="0"/>
          </a:p>
        </p:txBody>
      </p:sp>
      <p:sp>
        <p:nvSpPr>
          <p:cNvPr id="8" name="כותרת 1">
            <a:extLst>
              <a:ext uri="{FF2B5EF4-FFF2-40B4-BE49-F238E27FC236}">
                <a16:creationId xmlns:a16="http://schemas.microsoft.com/office/drawing/2014/main" id="{A59CC063-0BD2-4EF6-B431-F002D654D936}"/>
              </a:ext>
            </a:extLst>
          </p:cNvPr>
          <p:cNvSpPr txBox="1">
            <a:spLocks/>
          </p:cNvSpPr>
          <p:nvPr/>
        </p:nvSpPr>
        <p:spPr>
          <a:xfrm>
            <a:off x="753834" y="3925991"/>
            <a:ext cx="9770392" cy="545223"/>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algn="l" rtl="0"/>
            <a:r>
              <a:rPr lang="en-US" sz="3600" dirty="0">
                <a:solidFill>
                  <a:schemeClr val="tx2"/>
                </a:solidFill>
              </a:rPr>
              <a:t>L</a:t>
            </a:r>
            <a:r>
              <a:rPr lang="en-US" sz="3600" baseline="-25000" dirty="0">
                <a:solidFill>
                  <a:schemeClr val="tx2"/>
                </a:solidFill>
              </a:rPr>
              <a:t>1</a:t>
            </a:r>
            <a:r>
              <a:rPr lang="en-US" sz="3600" dirty="0">
                <a:solidFill>
                  <a:schemeClr val="tx2"/>
                </a:solidFill>
              </a:rPr>
              <a:t> = {</a:t>
            </a:r>
            <a:r>
              <a:rPr lang="en-US" sz="3600" dirty="0" err="1">
                <a:solidFill>
                  <a:schemeClr val="tx2"/>
                </a:solidFill>
              </a:rPr>
              <a:t>a</a:t>
            </a:r>
            <a:r>
              <a:rPr lang="en-US" sz="3600" baseline="30000" dirty="0" err="1">
                <a:solidFill>
                  <a:schemeClr val="tx2"/>
                </a:solidFill>
              </a:rPr>
              <a:t>n</a:t>
            </a:r>
            <a:r>
              <a:rPr lang="en-US" sz="3600" dirty="0" err="1">
                <a:solidFill>
                  <a:schemeClr val="tx2"/>
                </a:solidFill>
              </a:rPr>
              <a:t>b</a:t>
            </a:r>
            <a:r>
              <a:rPr lang="en-US" sz="3600" baseline="30000" dirty="0" err="1">
                <a:solidFill>
                  <a:schemeClr val="tx2"/>
                </a:solidFill>
              </a:rPr>
              <a:t>n</a:t>
            </a:r>
            <a:r>
              <a:rPr lang="en-US" sz="3600" dirty="0">
                <a:solidFill>
                  <a:schemeClr val="tx2"/>
                </a:solidFill>
              </a:rPr>
              <a:t> | n &gt;=0}      </a:t>
            </a:r>
            <a:r>
              <a:rPr lang="en-US" sz="2000" dirty="0">
                <a:solidFill>
                  <a:schemeClr val="tx2"/>
                </a:solidFill>
              </a:rPr>
              <a:t> {a, b} </a:t>
            </a:r>
            <a:r>
              <a:rPr lang="he-IL" sz="2000" dirty="0">
                <a:solidFill>
                  <a:schemeClr val="tx2"/>
                </a:solidFill>
              </a:rPr>
              <a:t>א"ב -</a:t>
            </a:r>
            <a:endParaRPr lang="he-IL" sz="3600" dirty="0">
              <a:solidFill>
                <a:schemeClr val="tx2"/>
              </a:solidFill>
            </a:endParaRPr>
          </a:p>
        </p:txBody>
      </p:sp>
    </p:spTree>
    <p:extLst>
      <p:ext uri="{BB962C8B-B14F-4D97-AF65-F5344CB8AC3E}">
        <p14:creationId xmlns:p14="http://schemas.microsoft.com/office/powerpoint/2010/main" val="426044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9228C1D-A17F-43C3-894B-39D305E9303E}"/>
              </a:ext>
            </a:extLst>
          </p:cNvPr>
          <p:cNvSpPr>
            <a:spLocks noGrp="1"/>
          </p:cNvSpPr>
          <p:nvPr>
            <p:ph type="title"/>
          </p:nvPr>
        </p:nvSpPr>
        <p:spPr/>
        <p:txBody>
          <a:bodyPr/>
          <a:lstStyle/>
          <a:p>
            <a:r>
              <a:rPr lang="he-IL" dirty="0"/>
              <a:t>תרגיל</a:t>
            </a:r>
          </a:p>
        </p:txBody>
      </p:sp>
      <p:sp>
        <p:nvSpPr>
          <p:cNvPr id="21" name="מציין מיקום תוכן 2">
            <a:extLst>
              <a:ext uri="{FF2B5EF4-FFF2-40B4-BE49-F238E27FC236}">
                <a16:creationId xmlns:a16="http://schemas.microsoft.com/office/drawing/2014/main" id="{FA7AD555-8E81-49D6-9BC2-EF01B35E9E49}"/>
              </a:ext>
            </a:extLst>
          </p:cNvPr>
          <p:cNvSpPr>
            <a:spLocks noGrp="1"/>
          </p:cNvSpPr>
          <p:nvPr>
            <p:ph sz="quarter" idx="4"/>
          </p:nvPr>
        </p:nvSpPr>
        <p:spPr>
          <a:xfrm>
            <a:off x="429008" y="1095171"/>
            <a:ext cx="11161453" cy="4822550"/>
          </a:xfrm>
        </p:spPr>
        <p:txBody>
          <a:bodyPr>
            <a:normAutofit/>
          </a:bodyPr>
          <a:lstStyle/>
          <a:p>
            <a:r>
              <a:rPr lang="he-IL" dirty="0"/>
              <a:t>נתונות השפות :</a:t>
            </a:r>
          </a:p>
          <a:p>
            <a:endParaRPr lang="he-IL" dirty="0"/>
          </a:p>
          <a:p>
            <a:endParaRPr lang="he-IL" dirty="0"/>
          </a:p>
          <a:p>
            <a:endParaRPr lang="he-IL" dirty="0"/>
          </a:p>
          <a:p>
            <a:pPr marL="0" indent="0">
              <a:buNone/>
            </a:pPr>
            <a:r>
              <a:rPr lang="he-IL" dirty="0"/>
              <a:t>א. האם השפה </a:t>
            </a:r>
            <a:r>
              <a:rPr lang="en-US" dirty="0"/>
              <a:t>L</a:t>
            </a:r>
            <a:r>
              <a:rPr lang="en-US" baseline="-25000" dirty="0"/>
              <a:t>1</a:t>
            </a:r>
            <a:r>
              <a:rPr lang="he-IL" baseline="-25000" dirty="0"/>
              <a:t>  </a:t>
            </a:r>
            <a:r>
              <a:rPr lang="he-IL" dirty="0"/>
              <a:t>רגולרית? נמקו.</a:t>
            </a:r>
          </a:p>
          <a:p>
            <a:pPr marL="0" indent="0">
              <a:buNone/>
            </a:pPr>
            <a:r>
              <a:rPr lang="he-IL" dirty="0"/>
              <a:t>     </a:t>
            </a:r>
          </a:p>
          <a:p>
            <a:pPr marL="0" indent="0">
              <a:buNone/>
            </a:pPr>
            <a:endParaRPr lang="he-IL" dirty="0"/>
          </a:p>
          <a:p>
            <a:pPr marL="0" indent="0">
              <a:buNone/>
            </a:pPr>
            <a:endParaRPr lang="he-IL" dirty="0"/>
          </a:p>
          <a:p>
            <a:pPr marL="0" indent="0">
              <a:buNone/>
            </a:pPr>
            <a:r>
              <a:rPr lang="he-IL" dirty="0"/>
              <a:t>ב. האם השפה </a:t>
            </a:r>
            <a:r>
              <a:rPr lang="en-US" dirty="0"/>
              <a:t>L</a:t>
            </a:r>
            <a:r>
              <a:rPr lang="en-US" baseline="-25000" dirty="0"/>
              <a:t>2</a:t>
            </a:r>
            <a:r>
              <a:rPr lang="he-IL" baseline="-25000" dirty="0"/>
              <a:t>  </a:t>
            </a:r>
            <a:r>
              <a:rPr lang="he-IL" dirty="0"/>
              <a:t>רגולרית? נמקו.</a:t>
            </a:r>
          </a:p>
        </p:txBody>
      </p:sp>
      <p:sp>
        <p:nvSpPr>
          <p:cNvPr id="6" name="כותרת 1">
            <a:extLst>
              <a:ext uri="{FF2B5EF4-FFF2-40B4-BE49-F238E27FC236}">
                <a16:creationId xmlns:a16="http://schemas.microsoft.com/office/drawing/2014/main" id="{BE1594D5-9F50-401F-AB5D-966E532815DD}"/>
              </a:ext>
            </a:extLst>
          </p:cNvPr>
          <p:cNvSpPr txBox="1">
            <a:spLocks/>
          </p:cNvSpPr>
          <p:nvPr/>
        </p:nvSpPr>
        <p:spPr>
          <a:xfrm>
            <a:off x="667570" y="1447473"/>
            <a:ext cx="9770392" cy="545223"/>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marL="268288" indent="-268288" algn="l" defTabSz="914491" rtl="0">
              <a:spcBef>
                <a:spcPts val="0"/>
              </a:spcBef>
              <a:spcAft>
                <a:spcPts val="600"/>
              </a:spcAft>
              <a:buFont typeface="Arial" pitchFamily="34" charset="0"/>
              <a:buChar char="•"/>
            </a:pPr>
            <a:r>
              <a:rPr lang="en-US" sz="2400" dirty="0">
                <a:ea typeface="+mn-ea"/>
              </a:rPr>
              <a:t>L</a:t>
            </a:r>
            <a:r>
              <a:rPr lang="en-US" sz="2400" baseline="-25000" dirty="0">
                <a:ea typeface="+mn-ea"/>
              </a:rPr>
              <a:t>1</a:t>
            </a:r>
            <a:r>
              <a:rPr lang="en-US" sz="2400" dirty="0">
                <a:ea typeface="+mn-ea"/>
              </a:rPr>
              <a:t> = {</a:t>
            </a:r>
            <a:r>
              <a:rPr lang="en-US" sz="2400" dirty="0" err="1">
                <a:ea typeface="+mn-ea"/>
              </a:rPr>
              <a:t>a</a:t>
            </a:r>
            <a:r>
              <a:rPr lang="en-US" sz="2400" baseline="30000" dirty="0" err="1">
                <a:ea typeface="+mn-ea"/>
              </a:rPr>
              <a:t>n</a:t>
            </a:r>
            <a:r>
              <a:rPr lang="en-US" sz="2400" dirty="0" err="1">
                <a:ea typeface="+mn-ea"/>
              </a:rPr>
              <a:t>b</a:t>
            </a:r>
            <a:r>
              <a:rPr lang="en-US" sz="2400" baseline="30000" dirty="0" err="1">
                <a:ea typeface="+mn-ea"/>
              </a:rPr>
              <a:t>m</a:t>
            </a:r>
            <a:r>
              <a:rPr lang="en-US" sz="2400" dirty="0">
                <a:ea typeface="+mn-ea"/>
              </a:rPr>
              <a:t> | n = 3 * m}       {a, b} </a:t>
            </a:r>
            <a:r>
              <a:rPr lang="he-IL" sz="2400" dirty="0">
                <a:ea typeface="+mn-ea"/>
              </a:rPr>
              <a:t>א"ב -</a:t>
            </a:r>
          </a:p>
        </p:txBody>
      </p:sp>
      <p:sp>
        <p:nvSpPr>
          <p:cNvPr id="7" name="כותרת 1">
            <a:extLst>
              <a:ext uri="{FF2B5EF4-FFF2-40B4-BE49-F238E27FC236}">
                <a16:creationId xmlns:a16="http://schemas.microsoft.com/office/drawing/2014/main" id="{B0C23BF2-96AF-4854-84C6-EC3601F53954}"/>
              </a:ext>
            </a:extLst>
          </p:cNvPr>
          <p:cNvSpPr txBox="1">
            <a:spLocks/>
          </p:cNvSpPr>
          <p:nvPr/>
        </p:nvSpPr>
        <p:spPr>
          <a:xfrm>
            <a:off x="667570" y="2001598"/>
            <a:ext cx="9770392" cy="545223"/>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marL="268288" indent="-268288" algn="l" defTabSz="914491" rtl="0">
              <a:spcBef>
                <a:spcPts val="0"/>
              </a:spcBef>
              <a:spcAft>
                <a:spcPts val="600"/>
              </a:spcAft>
              <a:buFont typeface="Arial" pitchFamily="34" charset="0"/>
              <a:buChar char="•"/>
            </a:pPr>
            <a:r>
              <a:rPr lang="en-US" sz="2400" dirty="0">
                <a:ea typeface="+mn-ea"/>
              </a:rPr>
              <a:t>L</a:t>
            </a:r>
            <a:r>
              <a:rPr lang="en-US" sz="2400" baseline="-25000" dirty="0">
                <a:ea typeface="+mn-ea"/>
              </a:rPr>
              <a:t>2</a:t>
            </a:r>
            <a:r>
              <a:rPr lang="en-US" sz="2400" dirty="0">
                <a:ea typeface="+mn-ea"/>
              </a:rPr>
              <a:t> = {</a:t>
            </a:r>
            <a:r>
              <a:rPr lang="en-US" sz="2400" dirty="0" err="1">
                <a:ea typeface="+mn-ea"/>
              </a:rPr>
              <a:t>a</a:t>
            </a:r>
            <a:r>
              <a:rPr lang="en-US" sz="2400" baseline="30000" dirty="0" err="1">
                <a:ea typeface="+mn-ea"/>
              </a:rPr>
              <a:t>n</a:t>
            </a:r>
            <a:r>
              <a:rPr lang="en-US" sz="2400" dirty="0" err="1">
                <a:ea typeface="+mn-ea"/>
              </a:rPr>
              <a:t>b</a:t>
            </a:r>
            <a:r>
              <a:rPr lang="en-US" sz="2400" baseline="30000" dirty="0" err="1">
                <a:ea typeface="+mn-ea"/>
              </a:rPr>
              <a:t>m</a:t>
            </a:r>
            <a:r>
              <a:rPr lang="en-US" sz="2400" dirty="0">
                <a:ea typeface="+mn-ea"/>
              </a:rPr>
              <a:t> | m = n mod 3}       {a, b} </a:t>
            </a:r>
            <a:r>
              <a:rPr lang="he-IL" sz="2400" dirty="0">
                <a:ea typeface="+mn-ea"/>
              </a:rPr>
              <a:t>א"ב -</a:t>
            </a:r>
          </a:p>
        </p:txBody>
      </p:sp>
      <p:sp>
        <p:nvSpPr>
          <p:cNvPr id="3" name="מלבן 2">
            <a:extLst>
              <a:ext uri="{FF2B5EF4-FFF2-40B4-BE49-F238E27FC236}">
                <a16:creationId xmlns:a16="http://schemas.microsoft.com/office/drawing/2014/main" id="{B421163A-BB1F-4627-9992-3FD7C79B6CAD}"/>
              </a:ext>
            </a:extLst>
          </p:cNvPr>
          <p:cNvSpPr/>
          <p:nvPr/>
        </p:nvSpPr>
        <p:spPr>
          <a:xfrm>
            <a:off x="197660" y="3303765"/>
            <a:ext cx="6740949" cy="1200329"/>
          </a:xfrm>
          <a:prstGeom prst="rect">
            <a:avLst/>
          </a:prstGeom>
        </p:spPr>
        <p:txBody>
          <a:bodyPr wrap="none">
            <a:spAutoFit/>
          </a:bodyPr>
          <a:lstStyle/>
          <a:p>
            <a:r>
              <a:rPr lang="he-IL" sz="2400" dirty="0">
                <a:solidFill>
                  <a:srgbClr val="192A72"/>
                </a:solidFill>
              </a:rPr>
              <a:t>השפה </a:t>
            </a:r>
            <a:r>
              <a:rPr lang="en-US" sz="2400" dirty="0">
                <a:solidFill>
                  <a:srgbClr val="192A72"/>
                </a:solidFill>
              </a:rPr>
              <a:t>L</a:t>
            </a:r>
            <a:r>
              <a:rPr lang="en-US" sz="2400" baseline="-25000" dirty="0">
                <a:solidFill>
                  <a:srgbClr val="192A72"/>
                </a:solidFill>
              </a:rPr>
              <a:t>1</a:t>
            </a:r>
            <a:r>
              <a:rPr lang="he-IL" sz="2400" baseline="-25000" dirty="0">
                <a:solidFill>
                  <a:srgbClr val="192A72"/>
                </a:solidFill>
              </a:rPr>
              <a:t> </a:t>
            </a:r>
            <a:r>
              <a:rPr lang="he-IL" sz="2400" dirty="0">
                <a:solidFill>
                  <a:srgbClr val="192A72"/>
                </a:solidFill>
              </a:rPr>
              <a:t>לא רגולרית משום שישנה תלות אינסופית </a:t>
            </a:r>
            <a:br>
              <a:rPr lang="en-US" sz="2400" dirty="0">
                <a:solidFill>
                  <a:srgbClr val="192A72"/>
                </a:solidFill>
              </a:rPr>
            </a:br>
            <a:r>
              <a:rPr lang="he-IL" sz="2400" dirty="0">
                <a:solidFill>
                  <a:srgbClr val="192A72"/>
                </a:solidFill>
              </a:rPr>
              <a:t>בין מספר ה </a:t>
            </a:r>
            <a:r>
              <a:rPr lang="en-US" sz="2400" dirty="0">
                <a:solidFill>
                  <a:srgbClr val="192A72"/>
                </a:solidFill>
              </a:rPr>
              <a:t>a</a:t>
            </a:r>
            <a:r>
              <a:rPr lang="he-IL" sz="2400" dirty="0">
                <a:solidFill>
                  <a:srgbClr val="192A72"/>
                </a:solidFill>
              </a:rPr>
              <a:t> בתחילת השפה למספר ה </a:t>
            </a:r>
            <a:r>
              <a:rPr lang="en-US" sz="2400" dirty="0">
                <a:solidFill>
                  <a:srgbClr val="192A72"/>
                </a:solidFill>
              </a:rPr>
              <a:t>b</a:t>
            </a:r>
            <a:r>
              <a:rPr lang="he-IL" sz="2400" dirty="0">
                <a:solidFill>
                  <a:srgbClr val="192A72"/>
                </a:solidFill>
              </a:rPr>
              <a:t> בסופה, </a:t>
            </a:r>
            <a:br>
              <a:rPr lang="en-US" sz="2400" dirty="0">
                <a:solidFill>
                  <a:srgbClr val="192A72"/>
                </a:solidFill>
              </a:rPr>
            </a:br>
            <a:r>
              <a:rPr lang="he-IL" sz="2400" dirty="0">
                <a:solidFill>
                  <a:srgbClr val="192A72"/>
                </a:solidFill>
              </a:rPr>
              <a:t>כך שמספר ה </a:t>
            </a:r>
            <a:r>
              <a:rPr lang="en-US" sz="2400" dirty="0">
                <a:solidFill>
                  <a:srgbClr val="192A72"/>
                </a:solidFill>
              </a:rPr>
              <a:t>a</a:t>
            </a:r>
            <a:r>
              <a:rPr lang="he-IL" sz="2400" dirty="0">
                <a:solidFill>
                  <a:srgbClr val="192A72"/>
                </a:solidFill>
              </a:rPr>
              <a:t> יהיה גבוה פי 3 ממספר ה </a:t>
            </a:r>
            <a:r>
              <a:rPr lang="en-US" sz="2400" dirty="0">
                <a:solidFill>
                  <a:srgbClr val="192A72"/>
                </a:solidFill>
              </a:rPr>
              <a:t>b</a:t>
            </a:r>
            <a:endParaRPr lang="he-IL" sz="2400" dirty="0">
              <a:solidFill>
                <a:srgbClr val="192A72"/>
              </a:solidFill>
            </a:endParaRPr>
          </a:p>
        </p:txBody>
      </p:sp>
      <p:sp>
        <p:nvSpPr>
          <p:cNvPr id="9" name="מלבן 8">
            <a:extLst>
              <a:ext uri="{FF2B5EF4-FFF2-40B4-BE49-F238E27FC236}">
                <a16:creationId xmlns:a16="http://schemas.microsoft.com/office/drawing/2014/main" id="{0D86A812-8769-4DB0-AAD8-848D0FA03A95}"/>
              </a:ext>
            </a:extLst>
          </p:cNvPr>
          <p:cNvSpPr/>
          <p:nvPr/>
        </p:nvSpPr>
        <p:spPr>
          <a:xfrm>
            <a:off x="659326" y="5069694"/>
            <a:ext cx="6279283" cy="1569660"/>
          </a:xfrm>
          <a:prstGeom prst="rect">
            <a:avLst/>
          </a:prstGeom>
        </p:spPr>
        <p:txBody>
          <a:bodyPr wrap="none">
            <a:spAutoFit/>
          </a:bodyPr>
          <a:lstStyle/>
          <a:p>
            <a:r>
              <a:rPr lang="he-IL" sz="2400" dirty="0">
                <a:solidFill>
                  <a:srgbClr val="192A72"/>
                </a:solidFill>
              </a:rPr>
              <a:t>השפה </a:t>
            </a:r>
            <a:r>
              <a:rPr lang="en-US" sz="2400" dirty="0">
                <a:solidFill>
                  <a:srgbClr val="192A72"/>
                </a:solidFill>
              </a:rPr>
              <a:t>L</a:t>
            </a:r>
            <a:r>
              <a:rPr lang="en-US" sz="2400" baseline="-25000" dirty="0">
                <a:solidFill>
                  <a:srgbClr val="192A72"/>
                </a:solidFill>
              </a:rPr>
              <a:t>2</a:t>
            </a:r>
            <a:r>
              <a:rPr lang="he-IL" sz="2400" baseline="-25000" dirty="0">
                <a:solidFill>
                  <a:srgbClr val="192A72"/>
                </a:solidFill>
              </a:rPr>
              <a:t> </a:t>
            </a:r>
            <a:r>
              <a:rPr lang="he-IL" sz="2400" dirty="0">
                <a:solidFill>
                  <a:srgbClr val="192A72"/>
                </a:solidFill>
              </a:rPr>
              <a:t>היא שפה </a:t>
            </a:r>
            <a:r>
              <a:rPr lang="he-IL" sz="2400" b="1" dirty="0">
                <a:solidFill>
                  <a:srgbClr val="192A72"/>
                </a:solidFill>
              </a:rPr>
              <a:t>רגולרית </a:t>
            </a:r>
            <a:r>
              <a:rPr lang="he-IL" sz="2400" dirty="0">
                <a:solidFill>
                  <a:srgbClr val="192A72"/>
                </a:solidFill>
              </a:rPr>
              <a:t>משום שמספר ה </a:t>
            </a:r>
            <a:r>
              <a:rPr lang="en-US" sz="2400" dirty="0">
                <a:solidFill>
                  <a:srgbClr val="192A72"/>
                </a:solidFill>
              </a:rPr>
              <a:t>b</a:t>
            </a:r>
            <a:r>
              <a:rPr lang="he-IL" sz="2400" dirty="0">
                <a:solidFill>
                  <a:srgbClr val="192A72"/>
                </a:solidFill>
              </a:rPr>
              <a:t> </a:t>
            </a:r>
          </a:p>
          <a:p>
            <a:r>
              <a:rPr lang="he-IL" sz="2400">
                <a:solidFill>
                  <a:srgbClr val="192A72"/>
                </a:solidFill>
              </a:rPr>
              <a:t>בסוף </a:t>
            </a:r>
            <a:r>
              <a:rPr lang="he-IL" sz="2400" dirty="0">
                <a:solidFill>
                  <a:srgbClr val="192A72"/>
                </a:solidFill>
              </a:rPr>
              <a:t>המילה יהיה אחת משלוש אפשרויות</a:t>
            </a:r>
            <a:br>
              <a:rPr lang="en-US" sz="2400" dirty="0">
                <a:solidFill>
                  <a:srgbClr val="192A72"/>
                </a:solidFill>
              </a:rPr>
            </a:br>
            <a:r>
              <a:rPr lang="he-IL" sz="2400" dirty="0">
                <a:solidFill>
                  <a:srgbClr val="192A72"/>
                </a:solidFill>
              </a:rPr>
              <a:t> (0, 1, 2) ולכן </a:t>
            </a:r>
            <a:r>
              <a:rPr lang="he-IL" sz="2400" b="1" dirty="0">
                <a:solidFill>
                  <a:srgbClr val="192A72"/>
                </a:solidFill>
              </a:rPr>
              <a:t>לא קיימת תלות אינסופית </a:t>
            </a:r>
            <a:r>
              <a:rPr lang="he-IL" sz="2400" dirty="0">
                <a:solidFill>
                  <a:srgbClr val="192A72"/>
                </a:solidFill>
              </a:rPr>
              <a:t>בין </a:t>
            </a:r>
          </a:p>
          <a:p>
            <a:r>
              <a:rPr lang="he-IL" sz="2400" dirty="0">
                <a:solidFill>
                  <a:srgbClr val="192A72"/>
                </a:solidFill>
              </a:rPr>
              <a:t>שני חלקים בשפה</a:t>
            </a:r>
          </a:p>
        </p:txBody>
      </p:sp>
      <p:sp>
        <p:nvSpPr>
          <p:cNvPr id="5" name="מלבן 4">
            <a:extLst>
              <a:ext uri="{FF2B5EF4-FFF2-40B4-BE49-F238E27FC236}">
                <a16:creationId xmlns:a16="http://schemas.microsoft.com/office/drawing/2014/main" id="{BC982721-4526-424E-B3A7-DAABDFB7024A}"/>
              </a:ext>
            </a:extLst>
          </p:cNvPr>
          <p:cNvSpPr/>
          <p:nvPr/>
        </p:nvSpPr>
        <p:spPr>
          <a:xfrm>
            <a:off x="6938609" y="3332700"/>
            <a:ext cx="1202573" cy="461665"/>
          </a:xfrm>
          <a:prstGeom prst="rect">
            <a:avLst/>
          </a:prstGeom>
        </p:spPr>
        <p:txBody>
          <a:bodyPr wrap="none">
            <a:spAutoFit/>
          </a:bodyPr>
          <a:lstStyle/>
          <a:p>
            <a:r>
              <a:rPr lang="he-IL" sz="2400" dirty="0">
                <a:solidFill>
                  <a:srgbClr val="192A72"/>
                </a:solidFill>
              </a:rPr>
              <a:t>תשובה:</a:t>
            </a:r>
            <a:endParaRPr lang="he-IL" sz="2400" dirty="0"/>
          </a:p>
        </p:txBody>
      </p:sp>
      <p:sp>
        <p:nvSpPr>
          <p:cNvPr id="11" name="מלבן 10">
            <a:extLst>
              <a:ext uri="{FF2B5EF4-FFF2-40B4-BE49-F238E27FC236}">
                <a16:creationId xmlns:a16="http://schemas.microsoft.com/office/drawing/2014/main" id="{32E3BB66-6CC4-4406-AC11-1191CE8B5E95}"/>
              </a:ext>
            </a:extLst>
          </p:cNvPr>
          <p:cNvSpPr/>
          <p:nvPr/>
        </p:nvSpPr>
        <p:spPr>
          <a:xfrm>
            <a:off x="6938609" y="5065561"/>
            <a:ext cx="1202573" cy="461665"/>
          </a:xfrm>
          <a:prstGeom prst="rect">
            <a:avLst/>
          </a:prstGeom>
        </p:spPr>
        <p:txBody>
          <a:bodyPr wrap="none">
            <a:spAutoFit/>
          </a:bodyPr>
          <a:lstStyle/>
          <a:p>
            <a:r>
              <a:rPr lang="he-IL" sz="2400" dirty="0">
                <a:solidFill>
                  <a:srgbClr val="192A72"/>
                </a:solidFill>
              </a:rPr>
              <a:t>תשובה:</a:t>
            </a:r>
            <a:endParaRPr lang="he-IL" sz="2400" dirty="0"/>
          </a:p>
        </p:txBody>
      </p:sp>
    </p:spTree>
    <p:extLst>
      <p:ext uri="{BB962C8B-B14F-4D97-AF65-F5344CB8AC3E}">
        <p14:creationId xmlns:p14="http://schemas.microsoft.com/office/powerpoint/2010/main" val="3235459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1">
                                            <p:txEl>
                                              <p:pRg st="4" end="4"/>
                                            </p:txEl>
                                          </p:spTgt>
                                        </p:tgtEl>
                                        <p:attrNameLst>
                                          <p:attrName>style.visibility</p:attrName>
                                        </p:attrNameLst>
                                      </p:cBhvr>
                                      <p:to>
                                        <p:strVal val="visible"/>
                                      </p:to>
                                    </p:set>
                                    <p:animEffect transition="in" filter="fade">
                                      <p:cBhvr>
                                        <p:cTn id="19" dur="1000"/>
                                        <p:tgtEl>
                                          <p:spTgt spid="21">
                                            <p:txEl>
                                              <p:pRg st="4" end="4"/>
                                            </p:txEl>
                                          </p:spTgt>
                                        </p:tgtEl>
                                      </p:cBhvr>
                                    </p:animEffect>
                                    <p:anim calcmode="lin" valueType="num">
                                      <p:cBhvr>
                                        <p:cTn id="20" dur="1000" fill="hold"/>
                                        <p:tgtEl>
                                          <p:spTgt spid="21">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2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1000"/>
                                        <p:tgtEl>
                                          <p:spTgt spid="5"/>
                                        </p:tgtEl>
                                      </p:cBhvr>
                                    </p:animEffect>
                                    <p:anim calcmode="lin" valueType="num">
                                      <p:cBhvr>
                                        <p:cTn id="27" dur="1000" fill="hold"/>
                                        <p:tgtEl>
                                          <p:spTgt spid="5"/>
                                        </p:tgtEl>
                                        <p:attrNameLst>
                                          <p:attrName>ppt_x</p:attrName>
                                        </p:attrNameLst>
                                      </p:cBhvr>
                                      <p:tavLst>
                                        <p:tav tm="0">
                                          <p:val>
                                            <p:strVal val="#ppt_x"/>
                                          </p:val>
                                        </p:tav>
                                        <p:tav tm="100000">
                                          <p:val>
                                            <p:strVal val="#ppt_x"/>
                                          </p:val>
                                        </p:tav>
                                      </p:tavLst>
                                    </p:anim>
                                    <p:anim calcmode="lin" valueType="num">
                                      <p:cBhvr>
                                        <p:cTn id="28" dur="1000" fill="hold"/>
                                        <p:tgtEl>
                                          <p:spTgt spid="5"/>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fade">
                                      <p:cBhvr>
                                        <p:cTn id="31" dur="1000"/>
                                        <p:tgtEl>
                                          <p:spTgt spid="3"/>
                                        </p:tgtEl>
                                      </p:cBhvr>
                                    </p:animEffect>
                                    <p:anim calcmode="lin" valueType="num">
                                      <p:cBhvr>
                                        <p:cTn id="32" dur="1000" fill="hold"/>
                                        <p:tgtEl>
                                          <p:spTgt spid="3"/>
                                        </p:tgtEl>
                                        <p:attrNameLst>
                                          <p:attrName>ppt_x</p:attrName>
                                        </p:attrNameLst>
                                      </p:cBhvr>
                                      <p:tavLst>
                                        <p:tav tm="0">
                                          <p:val>
                                            <p:strVal val="#ppt_x"/>
                                          </p:val>
                                        </p:tav>
                                        <p:tav tm="100000">
                                          <p:val>
                                            <p:strVal val="#ppt_x"/>
                                          </p:val>
                                        </p:tav>
                                      </p:tavLst>
                                    </p:anim>
                                    <p:anim calcmode="lin" valueType="num">
                                      <p:cBhvr>
                                        <p:cTn id="3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1">
                                            <p:txEl>
                                              <p:pRg st="8" end="8"/>
                                            </p:txEl>
                                          </p:spTgt>
                                        </p:tgtEl>
                                        <p:attrNameLst>
                                          <p:attrName>style.visibility</p:attrName>
                                        </p:attrNameLst>
                                      </p:cBhvr>
                                      <p:to>
                                        <p:strVal val="visible"/>
                                      </p:to>
                                    </p:set>
                                    <p:animEffect transition="in" filter="fade">
                                      <p:cBhvr>
                                        <p:cTn id="38" dur="1000"/>
                                        <p:tgtEl>
                                          <p:spTgt spid="21">
                                            <p:txEl>
                                              <p:pRg st="8" end="8"/>
                                            </p:txEl>
                                          </p:spTgt>
                                        </p:tgtEl>
                                      </p:cBhvr>
                                    </p:animEffect>
                                    <p:anim calcmode="lin" valueType="num">
                                      <p:cBhvr>
                                        <p:cTn id="39" dur="1000" fill="hold"/>
                                        <p:tgtEl>
                                          <p:spTgt spid="21">
                                            <p:txEl>
                                              <p:pRg st="8" end="8"/>
                                            </p:txEl>
                                          </p:spTgt>
                                        </p:tgtEl>
                                        <p:attrNameLst>
                                          <p:attrName>ppt_x</p:attrName>
                                        </p:attrNameLst>
                                      </p:cBhvr>
                                      <p:tavLst>
                                        <p:tav tm="0">
                                          <p:val>
                                            <p:strVal val="#ppt_x"/>
                                          </p:val>
                                        </p:tav>
                                        <p:tav tm="100000">
                                          <p:val>
                                            <p:strVal val="#ppt_x"/>
                                          </p:val>
                                        </p:tav>
                                      </p:tavLst>
                                    </p:anim>
                                    <p:anim calcmode="lin" valueType="num">
                                      <p:cBhvr>
                                        <p:cTn id="40" dur="1000" fill="hold"/>
                                        <p:tgtEl>
                                          <p:spTgt spid="21">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fade">
                                      <p:cBhvr>
                                        <p:cTn id="45" dur="1000"/>
                                        <p:tgtEl>
                                          <p:spTgt spid="11"/>
                                        </p:tgtEl>
                                      </p:cBhvr>
                                    </p:animEffect>
                                    <p:anim calcmode="lin" valueType="num">
                                      <p:cBhvr>
                                        <p:cTn id="46" dur="1000" fill="hold"/>
                                        <p:tgtEl>
                                          <p:spTgt spid="11"/>
                                        </p:tgtEl>
                                        <p:attrNameLst>
                                          <p:attrName>ppt_x</p:attrName>
                                        </p:attrNameLst>
                                      </p:cBhvr>
                                      <p:tavLst>
                                        <p:tav tm="0">
                                          <p:val>
                                            <p:strVal val="#ppt_x"/>
                                          </p:val>
                                        </p:tav>
                                        <p:tav tm="100000">
                                          <p:val>
                                            <p:strVal val="#ppt_x"/>
                                          </p:val>
                                        </p:tav>
                                      </p:tavLst>
                                    </p:anim>
                                    <p:anim calcmode="lin" valueType="num">
                                      <p:cBhvr>
                                        <p:cTn id="47" dur="1000" fill="hold"/>
                                        <p:tgtEl>
                                          <p:spTgt spid="11"/>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9"/>
                                        </p:tgtEl>
                                        <p:attrNameLst>
                                          <p:attrName>style.visibility</p:attrName>
                                        </p:attrNameLst>
                                      </p:cBhvr>
                                      <p:to>
                                        <p:strVal val="visible"/>
                                      </p:to>
                                    </p:set>
                                    <p:animEffect transition="in" filter="fade">
                                      <p:cBhvr>
                                        <p:cTn id="50" dur="1000"/>
                                        <p:tgtEl>
                                          <p:spTgt spid="9"/>
                                        </p:tgtEl>
                                      </p:cBhvr>
                                    </p:animEffect>
                                    <p:anim calcmode="lin" valueType="num">
                                      <p:cBhvr>
                                        <p:cTn id="51" dur="1000" fill="hold"/>
                                        <p:tgtEl>
                                          <p:spTgt spid="9"/>
                                        </p:tgtEl>
                                        <p:attrNameLst>
                                          <p:attrName>ppt_x</p:attrName>
                                        </p:attrNameLst>
                                      </p:cBhvr>
                                      <p:tavLst>
                                        <p:tav tm="0">
                                          <p:val>
                                            <p:strVal val="#ppt_x"/>
                                          </p:val>
                                        </p:tav>
                                        <p:tav tm="100000">
                                          <p:val>
                                            <p:strVal val="#ppt_x"/>
                                          </p:val>
                                        </p:tav>
                                      </p:tavLst>
                                    </p:anim>
                                    <p:anim calcmode="lin" valueType="num">
                                      <p:cBhvr>
                                        <p:cTn id="52"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3" grpId="0"/>
      <p:bldP spid="9" grpId="0"/>
      <p:bldP spid="5" grpId="0"/>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 name="כותרת 4"/>
          <p:cNvSpPr>
            <a:spLocks noGrp="1"/>
          </p:cNvSpPr>
          <p:nvPr>
            <p:ph type="ctrTitle"/>
          </p:nvPr>
        </p:nvSpPr>
        <p:spPr>
          <a:xfrm>
            <a:off x="364984" y="1538300"/>
            <a:ext cx="12028713" cy="1260000"/>
          </a:xfrm>
        </p:spPr>
        <p:txBody>
          <a:bodyPr/>
          <a:lstStyle/>
          <a:p>
            <a:r>
              <a:rPr lang="he-IL" dirty="0"/>
              <a:t>סגירות שפות חופשיות הקשר</a:t>
            </a:r>
          </a:p>
        </p:txBody>
      </p:sp>
      <p:sp>
        <p:nvSpPr>
          <p:cNvPr id="7" name="כותרת משנה 6"/>
          <p:cNvSpPr>
            <a:spLocks noGrp="1"/>
          </p:cNvSpPr>
          <p:nvPr>
            <p:ph type="subTitle" idx="1"/>
          </p:nvPr>
        </p:nvSpPr>
        <p:spPr>
          <a:xfrm>
            <a:off x="696000" y="2687900"/>
            <a:ext cx="10800000" cy="720000"/>
          </a:xfrm>
        </p:spPr>
        <p:txBody>
          <a:bodyPr/>
          <a:lstStyle/>
          <a:p>
            <a:r>
              <a:rPr lang="he-IL" dirty="0">
                <a:sym typeface="Varela Round"/>
              </a:rPr>
              <a:t>מודלים חישוביים, י"א</a:t>
            </a:r>
          </a:p>
        </p:txBody>
      </p:sp>
      <p:sp>
        <p:nvSpPr>
          <p:cNvPr id="4" name="מציין מיקום תוכן 3"/>
          <p:cNvSpPr>
            <a:spLocks noGrp="1"/>
          </p:cNvSpPr>
          <p:nvPr>
            <p:ph idx="10"/>
          </p:nvPr>
        </p:nvSpPr>
        <p:spPr>
          <a:xfrm>
            <a:off x="979340" y="3529232"/>
            <a:ext cx="10800000" cy="720000"/>
          </a:xfrm>
        </p:spPr>
        <p:txBody>
          <a:bodyPr/>
          <a:lstStyle/>
          <a:p>
            <a:r>
              <a:rPr lang="he-IL" dirty="0">
                <a:sym typeface="Varela Round"/>
              </a:rPr>
              <a:t>שם המורה: גד לידרור</a:t>
            </a:r>
          </a:p>
          <a:p>
            <a:r>
              <a:rPr lang="he-IL" dirty="0">
                <a:sym typeface="Varela Round"/>
              </a:rPr>
              <a:t>מורה בודקת:</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09DB5F0-3928-483F-B421-626B6B6C5C34}"/>
              </a:ext>
            </a:extLst>
          </p:cNvPr>
          <p:cNvSpPr>
            <a:spLocks noGrp="1"/>
          </p:cNvSpPr>
          <p:nvPr>
            <p:ph type="title"/>
          </p:nvPr>
        </p:nvSpPr>
        <p:spPr>
          <a:xfrm>
            <a:off x="1024127" y="155448"/>
            <a:ext cx="10923457" cy="720000"/>
          </a:xfrm>
        </p:spPr>
        <p:txBody>
          <a:bodyPr/>
          <a:lstStyle/>
          <a:p>
            <a:r>
              <a:rPr lang="he-IL" sz="3600" dirty="0"/>
              <a:t>מתי ואיך נשתמש בידע שלנו לגבי שפות וסגירות </a:t>
            </a:r>
          </a:p>
        </p:txBody>
      </p:sp>
      <p:sp>
        <p:nvSpPr>
          <p:cNvPr id="6" name="מציין מיקום טקסט 5">
            <a:extLst>
              <a:ext uri="{FF2B5EF4-FFF2-40B4-BE49-F238E27FC236}">
                <a16:creationId xmlns:a16="http://schemas.microsoft.com/office/drawing/2014/main" id="{AABEED7A-FD03-47A1-810A-D3A98B6FA839}"/>
              </a:ext>
            </a:extLst>
          </p:cNvPr>
          <p:cNvSpPr>
            <a:spLocks noGrp="1"/>
          </p:cNvSpPr>
          <p:nvPr>
            <p:ph type="body" sz="quarter" idx="3"/>
          </p:nvPr>
        </p:nvSpPr>
        <p:spPr/>
        <p:txBody>
          <a:bodyPr/>
          <a:lstStyle/>
          <a:p>
            <a:r>
              <a:rPr lang="he-IL" sz="3200" dirty="0"/>
              <a:t>שאלה מהסוג "הוכיחו שהשפה חופשית הקשר"</a:t>
            </a:r>
            <a:endParaRPr lang="he-IL" dirty="0"/>
          </a:p>
        </p:txBody>
      </p:sp>
      <p:sp>
        <p:nvSpPr>
          <p:cNvPr id="5" name="מציין מיקום תוכן 3">
            <a:extLst>
              <a:ext uri="{FF2B5EF4-FFF2-40B4-BE49-F238E27FC236}">
                <a16:creationId xmlns:a16="http://schemas.microsoft.com/office/drawing/2014/main" id="{967C84B6-0621-451A-8554-29B0CBC5A23E}"/>
              </a:ext>
            </a:extLst>
          </p:cNvPr>
          <p:cNvSpPr txBox="1">
            <a:spLocks/>
          </p:cNvSpPr>
          <p:nvPr/>
        </p:nvSpPr>
        <p:spPr>
          <a:xfrm>
            <a:off x="712658" y="1481328"/>
            <a:ext cx="10362636" cy="4962223"/>
          </a:xfrm>
          <a:prstGeom prst="rect">
            <a:avLst/>
          </a:prstGeom>
        </p:spPr>
        <p:txBody>
          <a:bodyPr vert="horz" lIns="91440" tIns="45720" rIns="91440" bIns="45720" rtlCol="1">
            <a:normAutofit/>
          </a:bodyPr>
          <a:lstStyle>
            <a:lvl1pPr marL="268288" indent="-268288" algn="r" defTabSz="914491" rtl="1" eaLnBrk="1" latinLnBrk="0" hangingPunct="1">
              <a:lnSpc>
                <a:spcPct val="100000"/>
              </a:lnSpc>
              <a:spcBef>
                <a:spcPts val="0"/>
              </a:spcBef>
              <a:spcAft>
                <a:spcPts val="600"/>
              </a:spcAft>
              <a:buFont typeface="Arial" pitchFamily="34" charset="0"/>
              <a:buChar char="•"/>
              <a:defRPr lang="he-IL" sz="2400" kern="1200" dirty="0" smtClean="0">
                <a:solidFill>
                  <a:srgbClr val="002060"/>
                </a:solidFill>
                <a:latin typeface="Varela Round" pitchFamily="2" charset="-79"/>
                <a:ea typeface="+mn-ea"/>
                <a:cs typeface="Varela Round" panose="00000500000000000000" pitchFamily="2" charset="-79"/>
              </a:defRPr>
            </a:lvl1pPr>
            <a:lvl2pPr marL="743024" indent="-285779" algn="r" defTabSz="914491" rtl="1" eaLnBrk="1" latinLnBrk="0" hangingPunct="1">
              <a:lnSpc>
                <a:spcPct val="100000"/>
              </a:lnSpc>
              <a:spcBef>
                <a:spcPts val="0"/>
              </a:spcBef>
              <a:spcAft>
                <a:spcPts val="600"/>
              </a:spcAft>
              <a:buFont typeface="Arial" pitchFamily="34" charset="0"/>
              <a:buChar char="–"/>
              <a:defRPr lang="he-IL" sz="2400" kern="1200" dirty="0" smtClean="0">
                <a:solidFill>
                  <a:srgbClr val="002060"/>
                </a:solidFill>
                <a:latin typeface="Varela Round" pitchFamily="2" charset="-79"/>
                <a:ea typeface="+mn-ea"/>
                <a:cs typeface="Varela Round" panose="00000500000000000000" pitchFamily="2" charset="-79"/>
              </a:defRPr>
            </a:lvl2pPr>
            <a:lvl3pPr marL="1143114" indent="-228623" algn="r" defTabSz="914491" rtl="1" eaLnBrk="1" latinLnBrk="0" hangingPunct="1">
              <a:spcBef>
                <a:spcPct val="20000"/>
              </a:spcBef>
              <a:buFont typeface="Arial" pitchFamily="34" charset="0"/>
              <a:buChar char="•"/>
              <a:defRPr sz="1800" kern="1200">
                <a:solidFill>
                  <a:schemeClr val="tx1"/>
                </a:solidFill>
                <a:latin typeface="+mn-lt"/>
                <a:ea typeface="+mn-ea"/>
                <a:cs typeface="+mn-cs"/>
              </a:defRPr>
            </a:lvl3pPr>
            <a:lvl4pPr marL="1600360"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4pPr>
            <a:lvl5pPr marL="2057606"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5pPr>
            <a:lvl6pPr marL="2514851"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6pPr>
            <a:lvl7pPr marL="2972097"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7pPr>
            <a:lvl8pPr marL="3429343"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8pPr>
            <a:lvl9pPr marL="3886589"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9pPr>
          </a:lstStyle>
          <a:p>
            <a:r>
              <a:rPr lang="he-IL" sz="2800" dirty="0"/>
              <a:t>ניתן לענות באחת מהדרכים הבאות: </a:t>
            </a:r>
            <a:endParaRPr lang="he-IL" dirty="0"/>
          </a:p>
          <a:p>
            <a:pPr lvl="1"/>
            <a:r>
              <a:rPr lang="he-IL" dirty="0"/>
              <a:t>נבנה עבורה אוטומט מחסנית סופי </a:t>
            </a:r>
          </a:p>
          <a:p>
            <a:pPr lvl="2"/>
            <a:endParaRPr lang="he-IL" dirty="0"/>
          </a:p>
          <a:p>
            <a:pPr lvl="1"/>
            <a:r>
              <a:rPr lang="he-IL" dirty="0"/>
              <a:t>נחלק את השפה לשפות "קטנות" יותר, אשר מרכיבות את השפה על ידי פעולות השומרות על סגירות. יש לציין במפורש מהן אותן שפות "קטנות“ להראות על כל אחת מהן שהיא חופשית הקשר ולציין עבור כל הפעולות המרכיבות את השפה שהן סגורות בהקשר לרגולריות</a:t>
            </a:r>
          </a:p>
          <a:p>
            <a:pPr lvl="1"/>
            <a:r>
              <a:rPr lang="he-IL" b="1" dirty="0"/>
              <a:t>שימו לב </a:t>
            </a:r>
            <a:r>
              <a:rPr lang="he-IL" dirty="0"/>
              <a:t>שמדובר על </a:t>
            </a:r>
            <a:r>
              <a:rPr lang="he-IL" b="1" dirty="0"/>
              <a:t>סגירות בהקשר לשפות חופשיות הקשר </a:t>
            </a:r>
            <a:r>
              <a:rPr lang="he-IL" dirty="0"/>
              <a:t>(ולא בהקשר של שפות רגולריות)</a:t>
            </a:r>
            <a:br>
              <a:rPr lang="he-IL" dirty="0"/>
            </a:br>
            <a:endParaRPr lang="he-IL" dirty="0"/>
          </a:p>
          <a:p>
            <a:pPr lvl="2"/>
            <a:endParaRPr lang="he-IL" sz="1400" dirty="0"/>
          </a:p>
        </p:txBody>
      </p:sp>
      <p:sp>
        <p:nvSpPr>
          <p:cNvPr id="8" name="מציין מיקום טקסט 2">
            <a:extLst>
              <a:ext uri="{FF2B5EF4-FFF2-40B4-BE49-F238E27FC236}">
                <a16:creationId xmlns:a16="http://schemas.microsoft.com/office/drawing/2014/main" id="{C76F1C01-FDEC-4955-9936-5C70B2ED6BFC}"/>
              </a:ext>
            </a:extLst>
          </p:cNvPr>
          <p:cNvSpPr txBox="1">
            <a:spLocks/>
          </p:cNvSpPr>
          <p:nvPr/>
        </p:nvSpPr>
        <p:spPr>
          <a:xfrm>
            <a:off x="1116706" y="5489444"/>
            <a:ext cx="6680346" cy="954107"/>
          </a:xfrm>
          <a:prstGeom prst="rect">
            <a:avLst/>
          </a:prstGeom>
          <a:solidFill>
            <a:srgbClr val="6CF0FF"/>
          </a:solidFill>
          <a:ln w="85725">
            <a:solidFill>
              <a:schemeClr val="accent1"/>
            </a:solidFill>
          </a:ln>
        </p:spPr>
        <p:txBody>
          <a:bodyPr wrap="square">
            <a:spAutoFit/>
          </a:bodyPr>
          <a:lstStyle>
            <a:defPPr>
              <a:defRPr lang="he-IL"/>
            </a:defPPr>
            <a:lvl1pPr algn="ctr">
              <a:defRPr sz="2800"/>
            </a:lvl1pPr>
            <a:lvl2pPr marL="457200" indent="0" algn="r" defTabSz="914491" rtl="1" eaLnBrk="1" latinLnBrk="0" hangingPunct="1">
              <a:spcBef>
                <a:spcPct val="20000"/>
              </a:spcBef>
              <a:buFont typeface="Arial" pitchFamily="34" charset="0"/>
              <a:buNone/>
              <a:defRPr sz="2000" b="1" kern="1200">
                <a:solidFill>
                  <a:schemeClr val="tx1"/>
                </a:solidFill>
                <a:latin typeface="+mn-lt"/>
                <a:ea typeface="+mn-ea"/>
                <a:cs typeface="+mn-cs"/>
              </a:defRPr>
            </a:lvl2pPr>
            <a:lvl3pPr marL="914400" indent="0" algn="r" defTabSz="914491" rtl="1" eaLnBrk="1" latinLnBrk="0" hangingPunct="1">
              <a:spcBef>
                <a:spcPct val="20000"/>
              </a:spcBef>
              <a:buFont typeface="Arial" pitchFamily="34" charset="0"/>
              <a:buNone/>
              <a:defRPr sz="1800" b="1" kern="1200">
                <a:solidFill>
                  <a:schemeClr val="tx1"/>
                </a:solidFill>
                <a:latin typeface="+mn-lt"/>
                <a:ea typeface="+mn-ea"/>
                <a:cs typeface="+mn-cs"/>
              </a:defRPr>
            </a:lvl3pPr>
            <a:lvl4pPr marL="1371600" indent="0" algn="r" defTabSz="914491" rtl="1" eaLnBrk="1" latinLnBrk="0" hangingPunct="1">
              <a:spcBef>
                <a:spcPct val="20000"/>
              </a:spcBef>
              <a:buFont typeface="Arial" pitchFamily="34" charset="0"/>
              <a:buNone/>
              <a:defRPr sz="1600" b="1" kern="1200">
                <a:solidFill>
                  <a:schemeClr val="tx1"/>
                </a:solidFill>
                <a:latin typeface="+mn-lt"/>
                <a:ea typeface="+mn-ea"/>
                <a:cs typeface="+mn-cs"/>
              </a:defRPr>
            </a:lvl4pPr>
            <a:lvl5pPr marL="1828800" indent="0" algn="r" defTabSz="914491" rtl="1" eaLnBrk="1" latinLnBrk="0" hangingPunct="1">
              <a:spcBef>
                <a:spcPct val="20000"/>
              </a:spcBef>
              <a:buFont typeface="Arial" pitchFamily="34" charset="0"/>
              <a:buNone/>
              <a:defRPr sz="1600" b="1" kern="1200">
                <a:solidFill>
                  <a:schemeClr val="tx1"/>
                </a:solidFill>
                <a:latin typeface="+mn-lt"/>
                <a:ea typeface="+mn-ea"/>
                <a:cs typeface="+mn-cs"/>
              </a:defRPr>
            </a:lvl5pPr>
            <a:lvl6pPr marL="2286000" indent="0" algn="r" defTabSz="914491" rtl="1" eaLnBrk="1" latinLnBrk="0" hangingPunct="1">
              <a:spcBef>
                <a:spcPct val="20000"/>
              </a:spcBef>
              <a:buFont typeface="Arial" pitchFamily="34" charset="0"/>
              <a:buNone/>
              <a:defRPr sz="1600" b="1" kern="1200">
                <a:solidFill>
                  <a:schemeClr val="tx1"/>
                </a:solidFill>
                <a:latin typeface="+mn-lt"/>
                <a:ea typeface="+mn-ea"/>
                <a:cs typeface="+mn-cs"/>
              </a:defRPr>
            </a:lvl6pPr>
            <a:lvl7pPr marL="2743200" indent="0" algn="r" defTabSz="914491" rtl="1" eaLnBrk="1" latinLnBrk="0" hangingPunct="1">
              <a:spcBef>
                <a:spcPct val="20000"/>
              </a:spcBef>
              <a:buFont typeface="Arial" pitchFamily="34" charset="0"/>
              <a:buNone/>
              <a:defRPr sz="1600" b="1" kern="1200">
                <a:solidFill>
                  <a:schemeClr val="tx1"/>
                </a:solidFill>
                <a:latin typeface="+mn-lt"/>
                <a:ea typeface="+mn-ea"/>
                <a:cs typeface="+mn-cs"/>
              </a:defRPr>
            </a:lvl7pPr>
            <a:lvl8pPr marL="3200400" indent="0" algn="r" defTabSz="914491" rtl="1" eaLnBrk="1" latinLnBrk="0" hangingPunct="1">
              <a:spcBef>
                <a:spcPct val="20000"/>
              </a:spcBef>
              <a:buFont typeface="Arial" pitchFamily="34" charset="0"/>
              <a:buNone/>
              <a:defRPr sz="1600" b="1" kern="1200">
                <a:solidFill>
                  <a:schemeClr val="tx1"/>
                </a:solidFill>
                <a:latin typeface="+mn-lt"/>
                <a:ea typeface="+mn-ea"/>
                <a:cs typeface="+mn-cs"/>
              </a:defRPr>
            </a:lvl8pPr>
            <a:lvl9pPr marL="3657600" indent="0" algn="r" defTabSz="914491" rtl="1" eaLnBrk="1" latinLnBrk="0" hangingPunct="1">
              <a:spcBef>
                <a:spcPct val="20000"/>
              </a:spcBef>
              <a:buFont typeface="Arial" pitchFamily="34" charset="0"/>
              <a:buNone/>
              <a:defRPr sz="1600" b="1" kern="1200">
                <a:solidFill>
                  <a:schemeClr val="tx1"/>
                </a:solidFill>
                <a:latin typeface="+mn-lt"/>
                <a:ea typeface="+mn-ea"/>
                <a:cs typeface="+mn-cs"/>
              </a:defRPr>
            </a:lvl9pPr>
          </a:lstStyle>
          <a:p>
            <a:r>
              <a:rPr lang="he-IL" dirty="0"/>
              <a:t>הוכחה ששפה היא </a:t>
            </a:r>
            <a:r>
              <a:rPr lang="he-IL" b="1" dirty="0"/>
              <a:t>אינה חופשית הקשר </a:t>
            </a:r>
            <a:r>
              <a:rPr lang="he-IL" dirty="0"/>
              <a:t>- לא בחומר הלימוד.</a:t>
            </a:r>
            <a:endParaRPr lang="en-US" dirty="0"/>
          </a:p>
        </p:txBody>
      </p:sp>
    </p:spTree>
    <p:extLst>
      <p:ext uri="{BB962C8B-B14F-4D97-AF65-F5344CB8AC3E}">
        <p14:creationId xmlns:p14="http://schemas.microsoft.com/office/powerpoint/2010/main" val="15527460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he-IL" sz="2400" dirty="0">
                <a:solidFill>
                  <a:srgbClr val="242852"/>
                </a:solidFill>
              </a:rPr>
              <a:t>נבחן הוכחה המשתמשת בכלים שלמדנו: </a:t>
            </a:r>
            <a:br>
              <a:rPr lang="he-IL" sz="2400" dirty="0">
                <a:solidFill>
                  <a:srgbClr val="242852"/>
                </a:solidFill>
              </a:rPr>
            </a:br>
            <a:r>
              <a:rPr lang="he-IL" sz="2400" dirty="0">
                <a:solidFill>
                  <a:srgbClr val="92D050"/>
                </a:solidFill>
              </a:rPr>
              <a:t>פעולת המשלים סגורה בהתייחס לשפות חופשיות הקשר</a:t>
            </a:r>
            <a:endParaRPr lang="he-IL" dirty="0">
              <a:solidFill>
                <a:srgbClr val="92D050"/>
              </a:solidFill>
              <a:cs typeface="+mn-cs"/>
            </a:endParaRPr>
          </a:p>
        </p:txBody>
      </p:sp>
      <p:sp>
        <p:nvSpPr>
          <p:cNvPr id="7" name="Slide Number Placeholder 6"/>
          <p:cNvSpPr>
            <a:spLocks noGrp="1"/>
          </p:cNvSpPr>
          <p:nvPr>
            <p:ph type="sldNum" sz="quarter" idx="12"/>
          </p:nvPr>
        </p:nvSpPr>
        <p:spPr>
          <a:xfrm>
            <a:off x="612648" y="6356350"/>
            <a:ext cx="1981200" cy="365760"/>
          </a:xfrm>
          <a:prstGeom prst="rect">
            <a:avLst/>
          </a:prstGeom>
        </p:spPr>
        <p:txBody>
          <a:bodyPr vert="horz"/>
          <a:lstStyle>
            <a:defPPr>
              <a:defRPr lang="he-IL"/>
            </a:defPPr>
            <a:lvl1pPr marL="0" algn="l" defTabSz="914400" rtl="1" eaLnBrk="1" latinLnBrk="0" hangingPunct="1">
              <a:defRPr kumimoji="0" sz="1400" kern="1200">
                <a:solidFill>
                  <a:schemeClr val="tx2"/>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fld id="{5AADE9EE-4AA2-45E5-9E0D-649B69923B9E}" type="slidenum">
              <a:rPr lang="he-IL" smtClean="0"/>
              <a:pPr/>
              <a:t>21</a:t>
            </a:fld>
            <a:endParaRPr lang="he-IL" dirty="0"/>
          </a:p>
        </p:txBody>
      </p:sp>
      <mc:AlternateContent xmlns:mc="http://schemas.openxmlformats.org/markup-compatibility/2006" xmlns:a14="http://schemas.microsoft.com/office/drawing/2010/main">
        <mc:Choice Requires="a14">
          <p:sp>
            <p:nvSpPr>
              <p:cNvPr id="12" name="Content Placeholder 11"/>
              <p:cNvSpPr>
                <a:spLocks noGrp="1"/>
              </p:cNvSpPr>
              <p:nvPr>
                <p:ph sz="quarter" idx="1"/>
              </p:nvPr>
            </p:nvSpPr>
            <p:spPr>
              <a:xfrm>
                <a:off x="414068" y="1039127"/>
                <a:ext cx="10800272" cy="4611559"/>
              </a:xfrm>
            </p:spPr>
            <p:txBody>
              <a:bodyPr>
                <a:normAutofit fontScale="55000" lnSpcReduction="20000"/>
              </a:bodyPr>
              <a:lstStyle/>
              <a:p>
                <a:pPr marL="0" indent="0" algn="r" eaLnBrk="0" fontAlgn="base" hangingPunct="0">
                  <a:spcBef>
                    <a:spcPct val="0"/>
                  </a:spcBef>
                  <a:spcAft>
                    <a:spcPct val="0"/>
                  </a:spcAft>
                  <a:buNone/>
                  <a:tabLst>
                    <a:tab pos="228600" algn="l"/>
                  </a:tabLst>
                </a:pPr>
                <a:r>
                  <a:rPr lang="he-IL" altLang="he-IL" sz="3600" u="sng" dirty="0">
                    <a:sym typeface="Wingdings" panose="05000000000000000000" pitchFamily="2" charset="2"/>
                  </a:rPr>
                  <a:t>הוכחה בדרך השלילה: </a:t>
                </a:r>
                <a:br>
                  <a:rPr lang="en-US" altLang="he-IL" sz="3600" u="sng" dirty="0">
                    <a:sym typeface="Wingdings" panose="05000000000000000000" pitchFamily="2" charset="2"/>
                  </a:rPr>
                </a:br>
                <a:r>
                  <a:rPr lang="he-IL" altLang="he-IL" sz="3600" dirty="0">
                    <a:sym typeface="Wingdings" panose="05000000000000000000" pitchFamily="2" charset="2"/>
                  </a:rPr>
                  <a:t>נניח שפעולת המשלים שומרת על סגירות בהקשר לשפות חופיות הקשר. </a:t>
                </a:r>
                <a:br>
                  <a:rPr lang="en-US" altLang="he-IL" sz="3600" dirty="0">
                    <a:sym typeface="Wingdings" panose="05000000000000000000" pitchFamily="2" charset="2"/>
                  </a:rPr>
                </a:br>
                <a:r>
                  <a:rPr lang="he-IL" altLang="he-IL" sz="3600" dirty="0">
                    <a:sym typeface="Wingdings" panose="05000000000000000000" pitchFamily="2" charset="2"/>
                  </a:rPr>
                  <a:t>נתונות </a:t>
                </a:r>
                <a:r>
                  <a:rPr lang="en-US" altLang="he-IL" sz="3600" dirty="0">
                    <a:sym typeface="Wingdings" panose="05000000000000000000" pitchFamily="2" charset="2"/>
                  </a:rPr>
                  <a:t>L1</a:t>
                </a:r>
                <a:r>
                  <a:rPr lang="en-US" altLang="he-IL" sz="3600" dirty="0">
                    <a:sym typeface="Symbol" panose="05050102010706020507" pitchFamily="18" charset="2"/>
                  </a:rPr>
                  <a:t>, L2</a:t>
                </a:r>
                <a:r>
                  <a:rPr lang="he-IL" altLang="he-IL" sz="3600" dirty="0">
                    <a:sym typeface="Symbol" panose="05050102010706020507" pitchFamily="18" charset="2"/>
                  </a:rPr>
                  <a:t> שפות חופשיות הקשר</a:t>
                </a:r>
                <a:endParaRPr lang="en-US" altLang="he-IL" sz="3600" dirty="0">
                  <a:sym typeface="Wingdings" panose="05000000000000000000" pitchFamily="2" charset="2"/>
                </a:endParaRPr>
              </a:p>
              <a:p>
                <a:pPr marL="0" indent="0" algn="l" rtl="0" eaLnBrk="0" fontAlgn="base" hangingPunct="0">
                  <a:spcBef>
                    <a:spcPct val="0"/>
                  </a:spcBef>
                  <a:spcAft>
                    <a:spcPct val="0"/>
                  </a:spcAft>
                  <a:buNone/>
                  <a:tabLst>
                    <a:tab pos="228600" algn="l"/>
                  </a:tabLst>
                </a:pPr>
                <a:r>
                  <a:rPr lang="en-US" altLang="he-IL" sz="3600" dirty="0">
                    <a:sym typeface="Wingdings" panose="05000000000000000000" pitchFamily="2" charset="2"/>
                  </a:rPr>
                  <a:t>L1 </a:t>
                </a:r>
                <a:r>
                  <a:rPr lang="en-US" altLang="he-IL" sz="3600" dirty="0">
                    <a:sym typeface="Symbol" panose="05050102010706020507" pitchFamily="18" charset="2"/>
                  </a:rPr>
                  <a:t> L2  	</a:t>
                </a:r>
                <a:r>
                  <a:rPr lang="he-IL" altLang="he-IL" sz="3600" dirty="0">
                    <a:sym typeface="Symbol" panose="05050102010706020507" pitchFamily="18" charset="2"/>
                  </a:rPr>
                  <a:t>חופשית הקשר (איחוד שומר על חופשיות הקשר)</a:t>
                </a:r>
                <a:endParaRPr lang="en-US" altLang="he-IL" sz="3600" dirty="0">
                  <a:sym typeface="Wingdings" panose="05000000000000000000" pitchFamily="2" charset="2"/>
                </a:endParaRPr>
              </a:p>
              <a:p>
                <a:pPr marL="0" indent="0" algn="l" rtl="0" eaLnBrk="0" fontAlgn="base" hangingPunct="0">
                  <a:spcBef>
                    <a:spcPct val="0"/>
                  </a:spcBef>
                  <a:spcAft>
                    <a:spcPct val="0"/>
                  </a:spcAft>
                  <a:buNone/>
                  <a:tabLst>
                    <a:tab pos="228600" algn="l"/>
                  </a:tabLst>
                </a:pPr>
                <a14:m>
                  <m:oMath xmlns:m="http://schemas.openxmlformats.org/officeDocument/2006/math">
                    <m:acc>
                      <m:accPr>
                        <m:chr m:val="̅"/>
                        <m:ctrlPr>
                          <a:rPr lang="en-US" altLang="he-IL" sz="3600" i="1">
                            <a:latin typeface="Cambria Math" panose="02040503050406030204" pitchFamily="18" charset="0"/>
                            <a:sym typeface="Wingdings" panose="05000000000000000000" pitchFamily="2" charset="2"/>
                          </a:rPr>
                        </m:ctrlPr>
                      </m:accPr>
                      <m:e>
                        <m:r>
                          <m:rPr>
                            <m:nor/>
                          </m:rPr>
                          <a:rPr lang="en-US" altLang="he-IL" sz="3600" dirty="0">
                            <a:sym typeface="Wingdings" panose="05000000000000000000" pitchFamily="2" charset="2"/>
                          </a:rPr>
                          <m:t>L</m:t>
                        </m:r>
                        <m:r>
                          <m:rPr>
                            <m:nor/>
                          </m:rPr>
                          <a:rPr lang="en-US" altLang="he-IL" sz="3600" dirty="0">
                            <a:sym typeface="Wingdings" panose="05000000000000000000" pitchFamily="2" charset="2"/>
                          </a:rPr>
                          <m:t>1 </m:t>
                        </m:r>
                        <m:r>
                          <m:rPr>
                            <m:nor/>
                          </m:rPr>
                          <a:rPr lang="en-US" altLang="he-IL" sz="3600" dirty="0">
                            <a:sym typeface="Symbol" panose="05050102010706020507" pitchFamily="18" charset="2"/>
                          </a:rPr>
                          <m:t></m:t>
                        </m:r>
                        <m:r>
                          <m:rPr>
                            <m:nor/>
                          </m:rPr>
                          <a:rPr lang="en-US" altLang="he-IL" sz="3600" dirty="0">
                            <a:sym typeface="Symbol" panose="05050102010706020507" pitchFamily="18" charset="2"/>
                          </a:rPr>
                          <m:t> </m:t>
                        </m:r>
                        <m:r>
                          <m:rPr>
                            <m:nor/>
                          </m:rPr>
                          <a:rPr lang="en-US" altLang="he-IL" sz="3600" dirty="0">
                            <a:sym typeface="Symbol" panose="05050102010706020507" pitchFamily="18" charset="2"/>
                          </a:rPr>
                          <m:t>L</m:t>
                        </m:r>
                        <m:r>
                          <m:rPr>
                            <m:nor/>
                          </m:rPr>
                          <a:rPr lang="en-US" altLang="he-IL" sz="3600" dirty="0">
                            <a:sym typeface="Symbol" panose="05050102010706020507" pitchFamily="18" charset="2"/>
                          </a:rPr>
                          <m:t>2</m:t>
                        </m:r>
                      </m:e>
                    </m:acc>
                  </m:oMath>
                </a14:m>
                <a:r>
                  <a:rPr lang="he-IL" altLang="he-IL" sz="3600" dirty="0">
                    <a:sym typeface="Wingdings" panose="05000000000000000000" pitchFamily="2" charset="2"/>
                  </a:rPr>
                  <a:t>  </a:t>
                </a:r>
                <a:r>
                  <a:rPr lang="en-US" altLang="he-IL" sz="3600" dirty="0">
                    <a:sym typeface="Wingdings" panose="05000000000000000000" pitchFamily="2" charset="2"/>
                  </a:rPr>
                  <a:t>	(</a:t>
                </a:r>
                <a:r>
                  <a:rPr lang="he-IL" altLang="he-IL" sz="3600" dirty="0">
                    <a:sym typeface="Wingdings" panose="05000000000000000000" pitchFamily="2" charset="2"/>
                  </a:rPr>
                  <a:t>לפי ההנחה שמשלים שומר על חופשיות הקשר</a:t>
                </a:r>
                <a:r>
                  <a:rPr lang="en-US" altLang="he-IL" sz="3600" dirty="0">
                    <a:sym typeface="Wingdings" panose="05000000000000000000" pitchFamily="2" charset="2"/>
                  </a:rPr>
                  <a:t>)</a:t>
                </a:r>
                <a:r>
                  <a:rPr lang="he-IL" altLang="he-IL" sz="3600" dirty="0">
                    <a:sym typeface="Wingdings" panose="05000000000000000000" pitchFamily="2" charset="2"/>
                  </a:rPr>
                  <a:t>חופשית הקשר </a:t>
                </a:r>
                <a:endParaRPr lang="en-US" altLang="he-IL" sz="3600" dirty="0">
                  <a:sym typeface="Wingdings" panose="05000000000000000000" pitchFamily="2" charset="2"/>
                </a:endParaRPr>
              </a:p>
              <a:p>
                <a:pPr marL="0" indent="0" algn="l" rtl="0" eaLnBrk="0" fontAlgn="base" hangingPunct="0">
                  <a:spcBef>
                    <a:spcPct val="0"/>
                  </a:spcBef>
                  <a:spcAft>
                    <a:spcPct val="0"/>
                  </a:spcAft>
                  <a:buNone/>
                  <a:tabLst>
                    <a:tab pos="228600" algn="l"/>
                  </a:tabLst>
                </a:pPr>
                <a14:m>
                  <m:oMath xmlns:m="http://schemas.openxmlformats.org/officeDocument/2006/math">
                    <m:acc>
                      <m:accPr>
                        <m:chr m:val="̅"/>
                        <m:ctrlPr>
                          <a:rPr lang="en-US" altLang="he-IL" sz="3600" i="1" smtClean="0">
                            <a:latin typeface="Cambria Math" panose="02040503050406030204" pitchFamily="18" charset="0"/>
                            <a:sym typeface="Wingdings" panose="05000000000000000000" pitchFamily="2" charset="2"/>
                          </a:rPr>
                        </m:ctrlPr>
                      </m:accPr>
                      <m:e>
                        <m:r>
                          <m:rPr>
                            <m:nor/>
                          </m:rPr>
                          <a:rPr lang="en-US" altLang="he-IL" sz="3600" dirty="0">
                            <a:sym typeface="Wingdings" panose="05000000000000000000" pitchFamily="2" charset="2"/>
                          </a:rPr>
                          <m:t>L</m:t>
                        </m:r>
                        <m:r>
                          <m:rPr>
                            <m:nor/>
                          </m:rPr>
                          <a:rPr lang="en-US" altLang="he-IL" sz="3600" dirty="0">
                            <a:sym typeface="Wingdings" panose="05000000000000000000" pitchFamily="2" charset="2"/>
                          </a:rPr>
                          <m:t>1</m:t>
                        </m:r>
                      </m:e>
                    </m:acc>
                  </m:oMath>
                </a14:m>
                <a:r>
                  <a:rPr lang="en-US" altLang="he-IL" sz="3600" dirty="0">
                    <a:sym typeface="Wingdings" panose="05000000000000000000" pitchFamily="2" charset="2"/>
                  </a:rPr>
                  <a:t> </a:t>
                </a:r>
                <a:r>
                  <a:rPr lang="en-US" altLang="he-IL" sz="3600" dirty="0">
                    <a:sym typeface="Symbol" panose="05050102010706020507" pitchFamily="18" charset="2"/>
                  </a:rPr>
                  <a:t></a:t>
                </a:r>
                <a:r>
                  <a:rPr lang="en-US" altLang="he-IL" sz="3600" dirty="0">
                    <a:sym typeface="Wingdings" panose="05000000000000000000" pitchFamily="2" charset="2"/>
                  </a:rPr>
                  <a:t> </a:t>
                </a:r>
                <a14:m>
                  <m:oMath xmlns:m="http://schemas.openxmlformats.org/officeDocument/2006/math">
                    <m:acc>
                      <m:accPr>
                        <m:chr m:val="̅"/>
                        <m:ctrlPr>
                          <a:rPr lang="en-US" altLang="he-IL" sz="3600" i="1">
                            <a:latin typeface="Cambria Math" panose="02040503050406030204" pitchFamily="18" charset="0"/>
                            <a:sym typeface="Wingdings" panose="05000000000000000000" pitchFamily="2" charset="2"/>
                          </a:rPr>
                        </m:ctrlPr>
                      </m:accPr>
                      <m:e>
                        <m:r>
                          <m:rPr>
                            <m:nor/>
                          </m:rPr>
                          <a:rPr lang="en-US" altLang="he-IL" sz="3600" dirty="0">
                            <a:sym typeface="Symbol" panose="05050102010706020507" pitchFamily="18" charset="2"/>
                          </a:rPr>
                          <m:t>L</m:t>
                        </m:r>
                        <m:r>
                          <m:rPr>
                            <m:nor/>
                          </m:rPr>
                          <a:rPr lang="en-US" altLang="he-IL" sz="3600" dirty="0">
                            <a:sym typeface="Symbol" panose="05050102010706020507" pitchFamily="18" charset="2"/>
                          </a:rPr>
                          <m:t>2</m:t>
                        </m:r>
                      </m:e>
                    </m:acc>
                  </m:oMath>
                </a14:m>
                <a:r>
                  <a:rPr lang="he-IL" altLang="he-IL" sz="3600" dirty="0">
                    <a:sym typeface="Wingdings" panose="05000000000000000000" pitchFamily="2" charset="2"/>
                  </a:rPr>
                  <a:t> 	לפי חוקי דה-מורגן (לא חלק מחומר הלימוד)</a:t>
                </a:r>
              </a:p>
              <a:p>
                <a:pPr marL="0" indent="0" algn="l" rtl="0" eaLnBrk="0" fontAlgn="base" hangingPunct="0">
                  <a:spcBef>
                    <a:spcPct val="0"/>
                  </a:spcBef>
                  <a:spcAft>
                    <a:spcPct val="0"/>
                  </a:spcAft>
                  <a:buNone/>
                  <a:tabLst>
                    <a:tab pos="228600" algn="l"/>
                  </a:tabLst>
                </a:pPr>
                <a:r>
                  <a:rPr lang="en-US" altLang="he-IL" sz="3600" dirty="0">
                    <a:sym typeface="Wingdings" panose="05000000000000000000" pitchFamily="2" charset="2"/>
                  </a:rPr>
                  <a:t>L1 </a:t>
                </a:r>
                <a:r>
                  <a:rPr lang="en-US" altLang="he-IL" sz="3600" dirty="0">
                    <a:sym typeface="Symbol" panose="05050102010706020507" pitchFamily="18" charset="2"/>
                  </a:rPr>
                  <a:t> L2 </a:t>
                </a:r>
                <a:r>
                  <a:rPr lang="en-US" altLang="he-IL" sz="3600" dirty="0">
                    <a:sym typeface="Wingdings" panose="05000000000000000000" pitchFamily="2" charset="2"/>
                  </a:rPr>
                  <a:t>	</a:t>
                </a:r>
                <a:r>
                  <a:rPr lang="he-IL" altLang="he-IL" sz="3600" dirty="0">
                    <a:sym typeface="Wingdings" panose="05000000000000000000" pitchFamily="2" charset="2"/>
                  </a:rPr>
                  <a:t>ושוב, על פי ההנחה, המשלים שומר על חופשיות הקשר</a:t>
                </a:r>
                <a:endParaRPr lang="en-US" altLang="he-IL" sz="3600" dirty="0">
                  <a:sym typeface="Wingdings" panose="05000000000000000000" pitchFamily="2" charset="2"/>
                </a:endParaRPr>
              </a:p>
              <a:p>
                <a:pPr marL="0" indent="0" algn="r" eaLnBrk="0" fontAlgn="base" hangingPunct="0">
                  <a:spcBef>
                    <a:spcPct val="0"/>
                  </a:spcBef>
                  <a:spcAft>
                    <a:spcPct val="0"/>
                  </a:spcAft>
                  <a:buNone/>
                  <a:tabLst>
                    <a:tab pos="228600" algn="l"/>
                  </a:tabLst>
                </a:pPr>
                <a:endParaRPr lang="en-US" altLang="he-IL" sz="3600" dirty="0">
                  <a:sym typeface="Wingdings" panose="05000000000000000000" pitchFamily="2" charset="2"/>
                </a:endParaRPr>
              </a:p>
              <a:p>
                <a:pPr marL="0" indent="0" algn="r" eaLnBrk="0" fontAlgn="base" hangingPunct="0">
                  <a:spcBef>
                    <a:spcPct val="0"/>
                  </a:spcBef>
                  <a:spcAft>
                    <a:spcPct val="0"/>
                  </a:spcAft>
                  <a:buNone/>
                  <a:tabLst>
                    <a:tab pos="228600" algn="l"/>
                  </a:tabLst>
                </a:pPr>
                <a:r>
                  <a:rPr lang="he-IL" altLang="he-IL" sz="3600" dirty="0">
                    <a:sym typeface="Wingdings" panose="05000000000000000000" pitchFamily="2" charset="2"/>
                  </a:rPr>
                  <a:t>הוכחנו שחיתוך של שפות חופשיות הקשר, יהיה תמיד חופשי הקשר, בניגוד להוכחה שחיתוך אינו שומר על חופשיות הקשר. – סתירה!</a:t>
                </a:r>
              </a:p>
              <a:p>
                <a:pPr marL="0" indent="0" eaLnBrk="0" fontAlgn="base" hangingPunct="0">
                  <a:spcBef>
                    <a:spcPct val="0"/>
                  </a:spcBef>
                  <a:spcAft>
                    <a:spcPct val="0"/>
                  </a:spcAft>
                  <a:buNone/>
                  <a:tabLst>
                    <a:tab pos="228600" algn="l"/>
                  </a:tabLst>
                </a:pPr>
                <a:r>
                  <a:rPr lang="he-IL" altLang="he-IL" sz="3600" dirty="0">
                    <a:sym typeface="Wingdings" panose="05000000000000000000" pitchFamily="2" charset="2"/>
                  </a:rPr>
                  <a:t>			</a:t>
                </a:r>
                <a:r>
                  <a:rPr lang="he-IL" altLang="he-IL" sz="3600" b="1" dirty="0">
                    <a:sym typeface="Wingdings" panose="05000000000000000000" pitchFamily="2" charset="2"/>
                  </a:rPr>
                  <a:t>לכן המשלים אינו שומר על חופשיות הקשר (כמו שכבר ראינו על ידי דוגמה)</a:t>
                </a:r>
                <a:endParaRPr lang="en-US" altLang="he-IL" sz="3600" b="1" dirty="0">
                  <a:sym typeface="Wingdings" panose="05000000000000000000" pitchFamily="2" charset="2"/>
                </a:endParaRPr>
              </a:p>
            </p:txBody>
          </p:sp>
        </mc:Choice>
        <mc:Fallback xmlns="">
          <p:sp>
            <p:nvSpPr>
              <p:cNvPr id="12" name="Content Placeholder 11"/>
              <p:cNvSpPr>
                <a:spLocks noGrp="1" noRot="1" noChangeAspect="1" noMove="1" noResize="1" noEditPoints="1" noAdjustHandles="1" noChangeArrowheads="1" noChangeShapeType="1" noTextEdit="1"/>
              </p:cNvSpPr>
              <p:nvPr>
                <p:ph sz="quarter" idx="1"/>
              </p:nvPr>
            </p:nvSpPr>
            <p:spPr>
              <a:xfrm>
                <a:off x="414068" y="1039127"/>
                <a:ext cx="10800272" cy="4611559"/>
              </a:xfrm>
              <a:blipFill>
                <a:blip r:embed="rId3"/>
                <a:stretch>
                  <a:fillRect l="-621" r="-564"/>
                </a:stretch>
              </a:blipFill>
            </p:spPr>
            <p:txBody>
              <a:bodyPr/>
              <a:lstStyle/>
              <a:p>
                <a:r>
                  <a:rPr lang="he-IL">
                    <a:noFill/>
                  </a:rPr>
                  <a:t> </a:t>
                </a:r>
              </a:p>
            </p:txBody>
          </p:sp>
        </mc:Fallback>
      </mc:AlternateContent>
    </p:spTree>
    <p:extLst>
      <p:ext uri="{BB962C8B-B14F-4D97-AF65-F5344CB8AC3E}">
        <p14:creationId xmlns:p14="http://schemas.microsoft.com/office/powerpoint/2010/main" val="27034930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2C0CE96-B2AD-4472-A8E8-4B208538BAC8}"/>
              </a:ext>
            </a:extLst>
          </p:cNvPr>
          <p:cNvSpPr>
            <a:spLocks noGrp="1"/>
          </p:cNvSpPr>
          <p:nvPr>
            <p:ph type="title"/>
          </p:nvPr>
        </p:nvSpPr>
        <p:spPr/>
        <p:txBody>
          <a:bodyPr/>
          <a:lstStyle/>
          <a:p>
            <a:r>
              <a:rPr lang="he-IL" dirty="0"/>
              <a:t>נשים לב ש...</a:t>
            </a:r>
          </a:p>
        </p:txBody>
      </p:sp>
      <p:sp>
        <p:nvSpPr>
          <p:cNvPr id="4" name="מציין מיקום תוכן 3">
            <a:extLst>
              <a:ext uri="{FF2B5EF4-FFF2-40B4-BE49-F238E27FC236}">
                <a16:creationId xmlns:a16="http://schemas.microsoft.com/office/drawing/2014/main" id="{EE46639D-CD7E-4745-81A1-F59F050EAE56}"/>
              </a:ext>
            </a:extLst>
          </p:cNvPr>
          <p:cNvSpPr>
            <a:spLocks noGrp="1"/>
          </p:cNvSpPr>
          <p:nvPr>
            <p:ph sz="quarter" idx="4"/>
          </p:nvPr>
        </p:nvSpPr>
        <p:spPr/>
        <p:txBody>
          <a:bodyPr>
            <a:normAutofit lnSpcReduction="10000"/>
          </a:bodyPr>
          <a:lstStyle/>
          <a:p>
            <a:pPr eaLnBrk="0" fontAlgn="base" hangingPunct="0">
              <a:spcBef>
                <a:spcPct val="0"/>
              </a:spcBef>
              <a:spcAft>
                <a:spcPct val="0"/>
              </a:spcAft>
              <a:buClrTx/>
              <a:buSzTx/>
              <a:tabLst>
                <a:tab pos="228600" algn="l"/>
              </a:tabLst>
            </a:pPr>
            <a:r>
              <a:rPr lang="he-IL" altLang="he-IL" dirty="0">
                <a:latin typeface="Arial" panose="020B0604020202020204" pitchFamily="34" charset="0"/>
                <a:ea typeface="Times New Roman" panose="02020603050405020304" pitchFamily="18" charset="0"/>
              </a:rPr>
              <a:t>שפה חופשית הקשר היא שפה שאפשר לתאר אותה באמצעות אוטומט מחסנית. </a:t>
            </a:r>
          </a:p>
          <a:p>
            <a:pPr eaLnBrk="0" fontAlgn="base" hangingPunct="0">
              <a:spcBef>
                <a:spcPct val="0"/>
              </a:spcBef>
              <a:spcAft>
                <a:spcPct val="0"/>
              </a:spcAft>
              <a:buClrTx/>
              <a:buSzTx/>
              <a:tabLst>
                <a:tab pos="228600" algn="l"/>
              </a:tabLst>
            </a:pPr>
            <a:r>
              <a:rPr lang="he-IL" altLang="he-IL" dirty="0">
                <a:latin typeface="Arial" panose="020B0604020202020204" pitchFamily="34" charset="0"/>
                <a:ea typeface="Times New Roman" panose="02020603050405020304" pitchFamily="18" charset="0"/>
              </a:rPr>
              <a:t>אוטומט המחסנית יכול להיות דטרמיניסטי או לא דטרמיניסטי</a:t>
            </a:r>
          </a:p>
          <a:p>
            <a:pPr eaLnBrk="0" fontAlgn="base" hangingPunct="0">
              <a:spcBef>
                <a:spcPct val="0"/>
              </a:spcBef>
              <a:spcAft>
                <a:spcPct val="0"/>
              </a:spcAft>
              <a:buClrTx/>
              <a:buSzTx/>
              <a:tabLst>
                <a:tab pos="228600" algn="l"/>
              </a:tabLst>
            </a:pPr>
            <a:r>
              <a:rPr lang="he-IL" altLang="he-IL" dirty="0">
                <a:latin typeface="Arial" panose="020B0604020202020204" pitchFamily="34" charset="0"/>
                <a:ea typeface="Times New Roman" panose="02020603050405020304" pitchFamily="18" charset="0"/>
              </a:rPr>
              <a:t>כל שפה רגולרית היא חופשית הקשר (כי ניתן לבנות לה גם אוטומט מחסנית </a:t>
            </a:r>
            <a:r>
              <a:rPr lang="he-IL" altLang="he-IL" dirty="0">
                <a:latin typeface="Arial" panose="020B0604020202020204" pitchFamily="34" charset="0"/>
              </a:rPr>
              <a:t>- פשוט להוסיף בכל המעברים הוצאה של </a:t>
            </a:r>
            <a:r>
              <a:rPr lang="he-IL" altLang="he-IL" dirty="0">
                <a:latin typeface="Arial" panose="020B0604020202020204" pitchFamily="34" charset="0"/>
                <a:sym typeface="Symbol" panose="05050102010706020507" pitchFamily="18" charset="2"/>
              </a:rPr>
              <a:t> והכנסה של </a:t>
            </a:r>
            <a:r>
              <a:rPr lang="el-GR" altLang="he-IL" dirty="0">
                <a:latin typeface="Arial" panose="020B0604020202020204" pitchFamily="34" charset="0"/>
                <a:sym typeface="Symbol" panose="05050102010706020507" pitchFamily="18" charset="2"/>
              </a:rPr>
              <a:t>ε</a:t>
            </a:r>
            <a:r>
              <a:rPr lang="he-IL" altLang="he-IL" dirty="0">
                <a:latin typeface="Arial" panose="020B0604020202020204" pitchFamily="34" charset="0"/>
                <a:sym typeface="Symbol" panose="05050102010706020507" pitchFamily="18" charset="2"/>
              </a:rPr>
              <a:t>)</a:t>
            </a:r>
          </a:p>
          <a:p>
            <a:pPr marL="0" lvl="0" indent="0" eaLnBrk="0" fontAlgn="base" hangingPunct="0">
              <a:spcBef>
                <a:spcPct val="0"/>
              </a:spcBef>
              <a:spcAft>
                <a:spcPct val="0"/>
              </a:spcAft>
              <a:buClrTx/>
              <a:buSzTx/>
              <a:buNone/>
              <a:tabLst>
                <a:tab pos="228600" algn="l"/>
              </a:tabLst>
            </a:pPr>
            <a:endParaRPr lang="he-IL" altLang="he-IL" dirty="0">
              <a:latin typeface="Arial" panose="020B0604020202020204" pitchFamily="34" charset="0"/>
              <a:sym typeface="Wingdings" panose="05000000000000000000" pitchFamily="2" charset="2"/>
            </a:endParaRPr>
          </a:p>
          <a:p>
            <a:pPr marL="0" lvl="0" indent="0" eaLnBrk="0" fontAlgn="base" hangingPunct="0">
              <a:spcBef>
                <a:spcPct val="0"/>
              </a:spcBef>
              <a:spcAft>
                <a:spcPct val="0"/>
              </a:spcAft>
              <a:buClrTx/>
              <a:buSzTx/>
              <a:buNone/>
              <a:tabLst>
                <a:tab pos="228600" algn="l"/>
              </a:tabLst>
            </a:pPr>
            <a:r>
              <a:rPr lang="he-IL" altLang="he-IL" dirty="0">
                <a:latin typeface="Arial" panose="020B0604020202020204" pitchFamily="34" charset="0"/>
                <a:sym typeface="Wingdings" panose="05000000000000000000" pitchFamily="2" charset="2"/>
              </a:rPr>
              <a:t>יש אינסוף שפות:</a:t>
            </a:r>
          </a:p>
          <a:p>
            <a:pPr marL="474736" lvl="1" indent="0" eaLnBrk="0" fontAlgn="base" hangingPunct="0">
              <a:spcBef>
                <a:spcPct val="0"/>
              </a:spcBef>
              <a:spcAft>
                <a:spcPct val="0"/>
              </a:spcAft>
              <a:buNone/>
              <a:tabLst>
                <a:tab pos="228600" algn="l"/>
              </a:tabLst>
            </a:pPr>
            <a:r>
              <a:rPr lang="he-IL" altLang="he-IL" dirty="0">
                <a:latin typeface="Arial" panose="020B0604020202020204" pitchFamily="34" charset="0"/>
                <a:sym typeface="Wingdings" panose="05000000000000000000" pitchFamily="2" charset="2"/>
              </a:rPr>
              <a:t>סופיות</a:t>
            </a:r>
          </a:p>
          <a:p>
            <a:pPr marL="474736" lvl="1" indent="0" eaLnBrk="0" fontAlgn="base" hangingPunct="0">
              <a:spcBef>
                <a:spcPct val="0"/>
              </a:spcBef>
              <a:spcAft>
                <a:spcPct val="0"/>
              </a:spcAft>
              <a:buNone/>
              <a:tabLst>
                <a:tab pos="228600" algn="l"/>
              </a:tabLst>
            </a:pPr>
            <a:r>
              <a:rPr lang="he-IL" altLang="he-IL" dirty="0">
                <a:latin typeface="Arial" panose="020B0604020202020204" pitchFamily="34" charset="0"/>
                <a:sym typeface="Wingdings" panose="05000000000000000000" pitchFamily="2" charset="2"/>
              </a:rPr>
              <a:t>רגולריות</a:t>
            </a:r>
          </a:p>
          <a:p>
            <a:pPr marL="474736" lvl="1" indent="0" eaLnBrk="0" fontAlgn="base" hangingPunct="0">
              <a:spcBef>
                <a:spcPct val="0"/>
              </a:spcBef>
              <a:spcAft>
                <a:spcPct val="0"/>
              </a:spcAft>
              <a:buNone/>
              <a:tabLst>
                <a:tab pos="228600" algn="l"/>
              </a:tabLst>
            </a:pPr>
            <a:r>
              <a:rPr lang="he-IL" altLang="he-IL" dirty="0">
                <a:latin typeface="Arial" panose="020B0604020202020204" pitchFamily="34" charset="0"/>
                <a:sym typeface="Wingdings" panose="05000000000000000000" pitchFamily="2" charset="2"/>
              </a:rPr>
              <a:t>חופשיות הקשר</a:t>
            </a:r>
          </a:p>
          <a:p>
            <a:pPr marL="474736" lvl="1" indent="0" eaLnBrk="0" fontAlgn="base" hangingPunct="0">
              <a:spcBef>
                <a:spcPct val="0"/>
              </a:spcBef>
              <a:spcAft>
                <a:spcPct val="0"/>
              </a:spcAft>
              <a:buNone/>
              <a:tabLst>
                <a:tab pos="228600" algn="l"/>
              </a:tabLst>
            </a:pPr>
            <a:r>
              <a:rPr lang="he-IL" altLang="he-IL" dirty="0">
                <a:latin typeface="Arial" panose="020B0604020202020204" pitchFamily="34" charset="0"/>
                <a:sym typeface="Wingdings" panose="05000000000000000000" pitchFamily="2" charset="2"/>
              </a:rPr>
              <a:t>שאינן חופשיות הקשר</a:t>
            </a:r>
            <a:endParaRPr lang="en-US" altLang="he-IL" sz="800" dirty="0">
              <a:sym typeface="Wingdings" panose="05000000000000000000" pitchFamily="2" charset="2"/>
            </a:endParaRPr>
          </a:p>
          <a:p>
            <a:endParaRPr lang="he-IL" dirty="0"/>
          </a:p>
        </p:txBody>
      </p:sp>
    </p:spTree>
    <p:extLst>
      <p:ext uri="{BB962C8B-B14F-4D97-AF65-F5344CB8AC3E}">
        <p14:creationId xmlns:p14="http://schemas.microsoft.com/office/powerpoint/2010/main" val="3370004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9228C1D-A17F-43C3-894B-39D305E9303E}"/>
              </a:ext>
            </a:extLst>
          </p:cNvPr>
          <p:cNvSpPr>
            <a:spLocks noGrp="1"/>
          </p:cNvSpPr>
          <p:nvPr>
            <p:ph type="title"/>
          </p:nvPr>
        </p:nvSpPr>
        <p:spPr/>
        <p:txBody>
          <a:bodyPr/>
          <a:lstStyle/>
          <a:p>
            <a:r>
              <a:rPr lang="he-IL" dirty="0"/>
              <a:t>תרגיל</a:t>
            </a:r>
          </a:p>
        </p:txBody>
      </p:sp>
      <p:sp>
        <p:nvSpPr>
          <p:cNvPr id="10" name="Content Placeholder 11">
            <a:extLst>
              <a:ext uri="{FF2B5EF4-FFF2-40B4-BE49-F238E27FC236}">
                <a16:creationId xmlns:a16="http://schemas.microsoft.com/office/drawing/2014/main" id="{2FA2E1C3-58B8-4E73-917B-24A31A245DF5}"/>
              </a:ext>
            </a:extLst>
          </p:cNvPr>
          <p:cNvSpPr txBox="1">
            <a:spLocks/>
          </p:cNvSpPr>
          <p:nvPr/>
        </p:nvSpPr>
        <p:spPr>
          <a:xfrm>
            <a:off x="955117" y="915667"/>
            <a:ext cx="9448340" cy="4611559"/>
          </a:xfrm>
          <a:prstGeom prst="rect">
            <a:avLst/>
          </a:prstGeom>
        </p:spPr>
        <p:txBody>
          <a:bodyPr>
            <a:normAutofit lnSpcReduction="10000"/>
          </a:bodyPr>
          <a:lstStyle>
            <a:lvl1pPr marL="342934" indent="-342934" algn="r" defTabSz="914491"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3024" indent="-285779" algn="r" defTabSz="914491"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114" indent="-228623" algn="r" defTabSz="914491"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360"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606"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851"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2097"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343"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589"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0" fontAlgn="base" hangingPunct="0">
              <a:spcBef>
                <a:spcPct val="0"/>
              </a:spcBef>
              <a:spcAft>
                <a:spcPct val="0"/>
              </a:spcAft>
              <a:tabLst>
                <a:tab pos="228600" algn="l"/>
              </a:tabLst>
            </a:pPr>
            <a:r>
              <a:rPr lang="he-IL" altLang="he-IL" sz="2800" dirty="0">
                <a:latin typeface="Arial" panose="020B0604020202020204" pitchFamily="34" charset="0"/>
                <a:ea typeface="Times New Roman" panose="02020603050405020304" pitchFamily="18" charset="0"/>
                <a:sym typeface="Wingdings" panose="05000000000000000000" pitchFamily="2" charset="2"/>
              </a:rPr>
              <a:t>האם השפה היא חופשית הקשר? </a:t>
            </a:r>
            <a:r>
              <a:rPr lang="he-IL" sz="2000" dirty="0"/>
              <a:t>כל השפות מעל הא"ב {</a:t>
            </a:r>
            <a:r>
              <a:rPr lang="en-US" sz="2000" dirty="0"/>
              <a:t>a, b, c</a:t>
            </a:r>
            <a:r>
              <a:rPr lang="he-IL" sz="2000" dirty="0"/>
              <a:t>}</a:t>
            </a:r>
          </a:p>
          <a:p>
            <a:pPr eaLnBrk="0" fontAlgn="base" hangingPunct="0">
              <a:spcBef>
                <a:spcPct val="0"/>
              </a:spcBef>
              <a:spcAft>
                <a:spcPct val="0"/>
              </a:spcAft>
              <a:tabLst>
                <a:tab pos="228600" algn="l"/>
              </a:tabLst>
            </a:pPr>
            <a:endParaRPr lang="he-IL" altLang="he-IL" sz="2000" dirty="0">
              <a:latin typeface="Arial" panose="020B0604020202020204" pitchFamily="34" charset="0"/>
              <a:ea typeface="Times New Roman" panose="02020603050405020304" pitchFamily="18" charset="0"/>
              <a:sym typeface="Wingdings" panose="05000000000000000000" pitchFamily="2" charset="2"/>
            </a:endParaRPr>
          </a:p>
          <a:p>
            <a:pPr algn="l" rtl="0" eaLnBrk="0" fontAlgn="base" hangingPunct="0">
              <a:spcBef>
                <a:spcPct val="0"/>
              </a:spcBef>
              <a:spcAft>
                <a:spcPct val="0"/>
              </a:spcAft>
              <a:tabLst>
                <a:tab pos="228600" algn="l"/>
              </a:tabLst>
            </a:pPr>
            <a:r>
              <a:rPr lang="en-US" dirty="0"/>
              <a:t>L</a:t>
            </a:r>
            <a:r>
              <a:rPr lang="en-US" baseline="-25000" dirty="0"/>
              <a:t>1</a:t>
            </a:r>
            <a:r>
              <a:rPr lang="en-US" dirty="0"/>
              <a:t> = {</a:t>
            </a:r>
            <a:r>
              <a:rPr lang="en-US" dirty="0" err="1"/>
              <a:t>a</a:t>
            </a:r>
            <a:r>
              <a:rPr lang="en-US" baseline="30000" dirty="0" err="1"/>
              <a:t>n</a:t>
            </a:r>
            <a:r>
              <a:rPr lang="en-US" dirty="0" err="1"/>
              <a:t>b</a:t>
            </a:r>
            <a:r>
              <a:rPr lang="en-US" baseline="30000" dirty="0" err="1"/>
              <a:t>n</a:t>
            </a:r>
            <a:r>
              <a:rPr lang="en-US" dirty="0" err="1"/>
              <a:t>c</a:t>
            </a:r>
            <a:r>
              <a:rPr lang="en-US" baseline="30000" dirty="0" err="1"/>
              <a:t>n</a:t>
            </a:r>
            <a:r>
              <a:rPr lang="en-US" dirty="0"/>
              <a:t> | n &gt; 0}</a:t>
            </a:r>
          </a:p>
          <a:p>
            <a:pPr marL="0" indent="0" eaLnBrk="0" fontAlgn="base" hangingPunct="0">
              <a:spcBef>
                <a:spcPct val="0"/>
              </a:spcBef>
              <a:spcAft>
                <a:spcPct val="0"/>
              </a:spcAft>
              <a:buNone/>
              <a:tabLst>
                <a:tab pos="228600" algn="l"/>
              </a:tabLst>
            </a:pPr>
            <a:r>
              <a:rPr lang="en-US" dirty="0">
                <a:solidFill>
                  <a:schemeClr val="bg2">
                    <a:lumMod val="50000"/>
                  </a:schemeClr>
                </a:solidFill>
              </a:rPr>
              <a:t>L</a:t>
            </a:r>
            <a:r>
              <a:rPr lang="en-US" baseline="-25000" dirty="0">
                <a:solidFill>
                  <a:schemeClr val="bg2">
                    <a:lumMod val="50000"/>
                  </a:schemeClr>
                </a:solidFill>
              </a:rPr>
              <a:t>1</a:t>
            </a:r>
            <a:r>
              <a:rPr lang="he-IL" dirty="0">
                <a:solidFill>
                  <a:schemeClr val="bg2">
                    <a:lumMod val="50000"/>
                  </a:schemeClr>
                </a:solidFill>
              </a:rPr>
              <a:t> - אינה חופשית הקשר</a:t>
            </a:r>
            <a:endParaRPr lang="en-US" dirty="0">
              <a:solidFill>
                <a:schemeClr val="bg2">
                  <a:lumMod val="50000"/>
                </a:schemeClr>
              </a:solidFill>
            </a:endParaRPr>
          </a:p>
          <a:p>
            <a:pPr algn="l" rtl="0" eaLnBrk="0" fontAlgn="base" hangingPunct="0">
              <a:spcBef>
                <a:spcPct val="0"/>
              </a:spcBef>
              <a:spcAft>
                <a:spcPct val="0"/>
              </a:spcAft>
              <a:tabLst>
                <a:tab pos="228600" algn="l"/>
              </a:tabLst>
            </a:pPr>
            <a:r>
              <a:rPr lang="en-US" dirty="0"/>
              <a:t>L</a:t>
            </a:r>
            <a:r>
              <a:rPr lang="en-US" baseline="-25000" dirty="0"/>
              <a:t>2</a:t>
            </a:r>
            <a:r>
              <a:rPr lang="en-US" dirty="0"/>
              <a:t> = {#a = #b = #c}</a:t>
            </a:r>
          </a:p>
          <a:p>
            <a:pPr marL="0" indent="0" eaLnBrk="0" fontAlgn="base" hangingPunct="0">
              <a:spcBef>
                <a:spcPct val="0"/>
              </a:spcBef>
              <a:spcAft>
                <a:spcPct val="0"/>
              </a:spcAft>
              <a:buNone/>
              <a:tabLst>
                <a:tab pos="228600" algn="l"/>
              </a:tabLst>
            </a:pPr>
            <a:r>
              <a:rPr lang="en-US" dirty="0">
                <a:solidFill>
                  <a:schemeClr val="bg2">
                    <a:lumMod val="50000"/>
                  </a:schemeClr>
                </a:solidFill>
              </a:rPr>
              <a:t>L</a:t>
            </a:r>
            <a:r>
              <a:rPr lang="en-US" baseline="-25000" dirty="0">
                <a:solidFill>
                  <a:schemeClr val="bg2">
                    <a:lumMod val="50000"/>
                  </a:schemeClr>
                </a:solidFill>
              </a:rPr>
              <a:t>2</a:t>
            </a:r>
            <a:r>
              <a:rPr lang="he-IL" dirty="0">
                <a:solidFill>
                  <a:schemeClr val="bg2">
                    <a:lumMod val="50000"/>
                  </a:schemeClr>
                </a:solidFill>
              </a:rPr>
              <a:t> - אינה חופשית הקשר</a:t>
            </a:r>
            <a:endParaRPr lang="en-US" dirty="0">
              <a:solidFill>
                <a:schemeClr val="bg2">
                  <a:lumMod val="50000"/>
                </a:schemeClr>
              </a:solidFill>
            </a:endParaRPr>
          </a:p>
          <a:p>
            <a:pPr algn="l" rtl="0" eaLnBrk="0" fontAlgn="base" hangingPunct="0">
              <a:spcBef>
                <a:spcPct val="0"/>
              </a:spcBef>
              <a:spcAft>
                <a:spcPct val="0"/>
              </a:spcAft>
              <a:tabLst>
                <a:tab pos="228600" algn="l"/>
              </a:tabLst>
            </a:pPr>
            <a:r>
              <a:rPr lang="en-US" dirty="0"/>
              <a:t>L</a:t>
            </a:r>
            <a:r>
              <a:rPr lang="en-US" baseline="-25000" dirty="0"/>
              <a:t>3</a:t>
            </a:r>
            <a:r>
              <a:rPr lang="en-US" dirty="0"/>
              <a:t> = {#a ≠ #b ≠ #c}</a:t>
            </a:r>
          </a:p>
          <a:p>
            <a:pPr marL="0" indent="0" eaLnBrk="0" fontAlgn="base" hangingPunct="0">
              <a:spcBef>
                <a:spcPct val="0"/>
              </a:spcBef>
              <a:spcAft>
                <a:spcPct val="0"/>
              </a:spcAft>
              <a:buNone/>
              <a:tabLst>
                <a:tab pos="228600" algn="l"/>
              </a:tabLst>
            </a:pPr>
            <a:r>
              <a:rPr lang="en-US" dirty="0">
                <a:solidFill>
                  <a:schemeClr val="bg2">
                    <a:lumMod val="50000"/>
                  </a:schemeClr>
                </a:solidFill>
              </a:rPr>
              <a:t>L</a:t>
            </a:r>
            <a:r>
              <a:rPr lang="en-US" baseline="-25000" dirty="0">
                <a:solidFill>
                  <a:schemeClr val="bg2">
                    <a:lumMod val="50000"/>
                  </a:schemeClr>
                </a:solidFill>
              </a:rPr>
              <a:t>3</a:t>
            </a:r>
            <a:r>
              <a:rPr lang="he-IL" dirty="0">
                <a:solidFill>
                  <a:schemeClr val="bg2">
                    <a:lumMod val="50000"/>
                  </a:schemeClr>
                </a:solidFill>
              </a:rPr>
              <a:t> - אינה חופשית הקשר</a:t>
            </a:r>
            <a:endParaRPr lang="en-US" dirty="0">
              <a:solidFill>
                <a:schemeClr val="bg2">
                  <a:lumMod val="50000"/>
                </a:schemeClr>
              </a:solidFill>
            </a:endParaRPr>
          </a:p>
          <a:p>
            <a:pPr algn="l" rtl="0" eaLnBrk="0" fontAlgn="base" hangingPunct="0">
              <a:spcBef>
                <a:spcPct val="0"/>
              </a:spcBef>
              <a:spcAft>
                <a:spcPct val="0"/>
              </a:spcAft>
              <a:tabLst>
                <a:tab pos="228600" algn="l"/>
              </a:tabLst>
            </a:pPr>
            <a:r>
              <a:rPr lang="en-US" dirty="0"/>
              <a:t>L</a:t>
            </a:r>
            <a:r>
              <a:rPr lang="en-US" baseline="-25000" dirty="0"/>
              <a:t>4</a:t>
            </a:r>
            <a:r>
              <a:rPr lang="en-US" dirty="0"/>
              <a:t> = {w R(w) w }</a:t>
            </a:r>
          </a:p>
          <a:p>
            <a:pPr marL="0" indent="0" eaLnBrk="0" fontAlgn="base" hangingPunct="0">
              <a:spcBef>
                <a:spcPct val="0"/>
              </a:spcBef>
              <a:spcAft>
                <a:spcPct val="0"/>
              </a:spcAft>
              <a:buNone/>
              <a:tabLst>
                <a:tab pos="228600" algn="l"/>
              </a:tabLst>
            </a:pPr>
            <a:r>
              <a:rPr lang="en-US" dirty="0">
                <a:solidFill>
                  <a:schemeClr val="bg2">
                    <a:lumMod val="50000"/>
                  </a:schemeClr>
                </a:solidFill>
              </a:rPr>
              <a:t>L</a:t>
            </a:r>
            <a:r>
              <a:rPr lang="en-US" baseline="-25000" dirty="0">
                <a:solidFill>
                  <a:schemeClr val="bg2">
                    <a:lumMod val="50000"/>
                  </a:schemeClr>
                </a:solidFill>
              </a:rPr>
              <a:t>4</a:t>
            </a:r>
            <a:r>
              <a:rPr lang="he-IL" dirty="0">
                <a:solidFill>
                  <a:schemeClr val="bg2">
                    <a:lumMod val="50000"/>
                  </a:schemeClr>
                </a:solidFill>
              </a:rPr>
              <a:t> - אינה חופשית הקשר</a:t>
            </a:r>
            <a:endParaRPr lang="en-US" dirty="0">
              <a:solidFill>
                <a:schemeClr val="bg2">
                  <a:lumMod val="50000"/>
                </a:schemeClr>
              </a:solidFill>
            </a:endParaRPr>
          </a:p>
        </p:txBody>
      </p:sp>
    </p:spTree>
    <p:extLst>
      <p:ext uri="{BB962C8B-B14F-4D97-AF65-F5344CB8AC3E}">
        <p14:creationId xmlns:p14="http://schemas.microsoft.com/office/powerpoint/2010/main" val="3774594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61D6AA4-60C6-4219-9443-7F5296B88181}"/>
              </a:ext>
            </a:extLst>
          </p:cNvPr>
          <p:cNvSpPr>
            <a:spLocks noGrp="1"/>
          </p:cNvSpPr>
          <p:nvPr>
            <p:ph type="title"/>
          </p:nvPr>
        </p:nvSpPr>
        <p:spPr/>
        <p:txBody>
          <a:bodyPr/>
          <a:lstStyle/>
          <a:p>
            <a:r>
              <a:rPr lang="he-IL" dirty="0"/>
              <a:t>סיכום</a:t>
            </a:r>
          </a:p>
        </p:txBody>
      </p:sp>
      <p:sp>
        <p:nvSpPr>
          <p:cNvPr id="5" name="מציין מיקום טקסט 2">
            <a:extLst>
              <a:ext uri="{FF2B5EF4-FFF2-40B4-BE49-F238E27FC236}">
                <a16:creationId xmlns:a16="http://schemas.microsoft.com/office/drawing/2014/main" id="{FD4CBDC4-3F30-4493-8868-3AEA9019B256}"/>
              </a:ext>
            </a:extLst>
          </p:cNvPr>
          <p:cNvSpPr txBox="1">
            <a:spLocks/>
          </p:cNvSpPr>
          <p:nvPr/>
        </p:nvSpPr>
        <p:spPr>
          <a:xfrm>
            <a:off x="2643955" y="1123221"/>
            <a:ext cx="8031962" cy="3923232"/>
          </a:xfrm>
          <a:prstGeom prst="rect">
            <a:avLst/>
          </a:prstGeom>
        </p:spPr>
        <p:txBody>
          <a:bodyPr/>
          <a:lstStyle>
            <a:lvl1pPr marL="342934" indent="-342934" algn="r" defTabSz="914491"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3024" indent="-285779" algn="r" defTabSz="914491"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114" indent="-228623" algn="r" defTabSz="914491"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360"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606"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851"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2097"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343"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589"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he-IL" b="1" dirty="0">
                <a:sym typeface="Varela Round"/>
              </a:rPr>
              <a:t>הגדרנו עוד שתי קבוצות של שפות</a:t>
            </a:r>
            <a:endParaRPr lang="he-IL" dirty="0">
              <a:sym typeface="Varela Round"/>
            </a:endParaRPr>
          </a:p>
          <a:p>
            <a:pPr lvl="1"/>
            <a:r>
              <a:rPr lang="he-IL" dirty="0">
                <a:solidFill>
                  <a:srgbClr val="92D050"/>
                </a:solidFill>
                <a:sym typeface="Symbol" panose="05050102010706020507" pitchFamily="18" charset="2"/>
              </a:rPr>
              <a:t>שפות חופשיות הקשר</a:t>
            </a:r>
          </a:p>
          <a:p>
            <a:pPr lvl="1"/>
            <a:r>
              <a:rPr lang="he-IL" dirty="0">
                <a:solidFill>
                  <a:srgbClr val="92D050"/>
                </a:solidFill>
                <a:sym typeface="Symbol" panose="05050102010706020507" pitchFamily="18" charset="2"/>
              </a:rPr>
              <a:t>שפות שאינן חופשיות הקשר</a:t>
            </a:r>
          </a:p>
          <a:p>
            <a:pPr lvl="1"/>
            <a:r>
              <a:rPr lang="he-IL" dirty="0">
                <a:sym typeface="Symbol" panose="05050102010706020507" pitchFamily="18" charset="2"/>
              </a:rPr>
              <a:t>מצאנו אילו פעולות שומרות על סגירות בשפות חופשיות הקשר</a:t>
            </a:r>
          </a:p>
          <a:p>
            <a:pPr lvl="1"/>
            <a:r>
              <a:rPr lang="he-IL" dirty="0">
                <a:sym typeface="Symbol" panose="05050102010706020507" pitchFamily="18" charset="2"/>
              </a:rPr>
              <a:t>תרגלנו אוטומטים המתארים שפות חופשיות הקשר ושפות שאינן חופשיות הקשר</a:t>
            </a:r>
            <a:endParaRPr lang="en-US" dirty="0">
              <a:sym typeface="Symbol"/>
            </a:endParaRPr>
          </a:p>
          <a:p>
            <a:endParaRPr lang="he-IL" sz="2000" dirty="0"/>
          </a:p>
          <a:p>
            <a:endParaRPr lang="he-IL" dirty="0">
              <a:sym typeface="Varela Round"/>
            </a:endParaRPr>
          </a:p>
          <a:p>
            <a:endParaRPr lang="he-IL" dirty="0">
              <a:sym typeface="Varela Round"/>
            </a:endParaRPr>
          </a:p>
          <a:p>
            <a:endParaRPr lang="he-IL" dirty="0"/>
          </a:p>
        </p:txBody>
      </p:sp>
    </p:spTree>
    <p:extLst>
      <p:ext uri="{BB962C8B-B14F-4D97-AF65-F5344CB8AC3E}">
        <p14:creationId xmlns:p14="http://schemas.microsoft.com/office/powerpoint/2010/main" val="24876646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תמונה 1">
            <a:extLst>
              <a:ext uri="{FF2B5EF4-FFF2-40B4-BE49-F238E27FC236}">
                <a16:creationId xmlns:a16="http://schemas.microsoft.com/office/drawing/2014/main" id="{423F6F61-4567-462B-A618-70CBC508D8B8}"/>
              </a:ext>
            </a:extLst>
          </p:cNvPr>
          <p:cNvPicPr>
            <a:picLocks noChangeAspect="1"/>
          </p:cNvPicPr>
          <p:nvPr/>
        </p:nvPicPr>
        <p:blipFill rotWithShape="1">
          <a:blip r:embed="rId2"/>
          <a:srcRect l="39172" r="34234" b="66411"/>
          <a:stretch/>
        </p:blipFill>
        <p:spPr>
          <a:xfrm>
            <a:off x="4775994" y="0"/>
            <a:ext cx="3241964" cy="1838476"/>
          </a:xfrm>
          <a:prstGeom prst="rect">
            <a:avLst/>
          </a:prstGeom>
        </p:spPr>
      </p:pic>
      <p:sp>
        <p:nvSpPr>
          <p:cNvPr id="4" name="תיבת טקסט 3">
            <a:extLst>
              <a:ext uri="{FF2B5EF4-FFF2-40B4-BE49-F238E27FC236}">
                <a16:creationId xmlns:a16="http://schemas.microsoft.com/office/drawing/2014/main" id="{904EE8F9-32B7-45EB-8FC4-CC451E605118}"/>
              </a:ext>
            </a:extLst>
          </p:cNvPr>
          <p:cNvSpPr txBox="1"/>
          <p:nvPr/>
        </p:nvSpPr>
        <p:spPr>
          <a:xfrm>
            <a:off x="1385454" y="3016112"/>
            <a:ext cx="10436297" cy="1815882"/>
          </a:xfrm>
          <a:prstGeom prst="rect">
            <a:avLst/>
          </a:prstGeom>
          <a:noFill/>
        </p:spPr>
        <p:txBody>
          <a:bodyPr wrap="square" rtlCol="1">
            <a:spAutoFit/>
          </a:bodyPr>
          <a:lstStyle/>
          <a:p>
            <a:pPr marL="895350" algn="just"/>
            <a:r>
              <a:rPr lang="he-IL" sz="2800" dirty="0">
                <a:solidFill>
                  <a:srgbClr val="192A72"/>
                </a:solidFill>
                <a:latin typeface="Varela Round" panose="00000500000000000000" pitchFamily="2" charset="-79"/>
                <a:cs typeface="Varela Round" panose="00000500000000000000" pitchFamily="2" charset="-79"/>
              </a:rPr>
              <a:t>השימוש ביצירות במהלך שידור זה נעשה לפי סעיף 27א לחוק זכות יוצרים, תשס"ח-2007. אם הינך בעל הזכויות באחת היצירות, באפשרותך לבקש מאיתנו לחדול מהשימוש ביצירה, זאת באמצעות פנייה לדוא"ל </a:t>
            </a:r>
            <a:r>
              <a:rPr lang="en-US" sz="2800" dirty="0">
                <a:solidFill>
                  <a:srgbClr val="192A72"/>
                </a:solidFill>
                <a:latin typeface="Varela Round" panose="00000500000000000000" pitchFamily="2" charset="-79"/>
                <a:cs typeface="Varela Round" panose="00000500000000000000" pitchFamily="2" charset="-79"/>
              </a:rPr>
              <a:t>rights@education.gov.il</a:t>
            </a:r>
            <a:endParaRPr lang="he-IL" sz="2800" dirty="0">
              <a:solidFill>
                <a:srgbClr val="192A72"/>
              </a:solidFill>
              <a:latin typeface="Varela Round" panose="00000500000000000000" pitchFamily="2" charset="-79"/>
              <a:cs typeface="Varela Round" panose="00000500000000000000" pitchFamily="2" charset="-79"/>
            </a:endParaRPr>
          </a:p>
        </p:txBody>
      </p:sp>
      <p:sp>
        <p:nvSpPr>
          <p:cNvPr id="5" name="מלבן 4">
            <a:extLst>
              <a:ext uri="{FF2B5EF4-FFF2-40B4-BE49-F238E27FC236}">
                <a16:creationId xmlns:a16="http://schemas.microsoft.com/office/drawing/2014/main" id="{0276247E-F89D-4BE1-B3D6-7FE06BEB5A42}"/>
              </a:ext>
            </a:extLst>
          </p:cNvPr>
          <p:cNvSpPr/>
          <p:nvPr/>
        </p:nvSpPr>
        <p:spPr>
          <a:xfrm>
            <a:off x="795" y="1838476"/>
            <a:ext cx="12190412" cy="763286"/>
          </a:xfrm>
          <a:prstGeom prst="rect">
            <a:avLst/>
          </a:prstGeom>
        </p:spPr>
        <p:txBody>
          <a:bodyPr wrap="square">
            <a:spAutoFit/>
          </a:bodyPr>
          <a:lstStyle/>
          <a:p>
            <a:pPr algn="ctr">
              <a:lnSpc>
                <a:spcPct val="150000"/>
              </a:lnSpc>
            </a:pPr>
            <a:r>
              <a:rPr lang="he-IL" sz="3200" b="1" dirty="0">
                <a:solidFill>
                  <a:srgbClr val="192A72"/>
                </a:solidFill>
                <a:latin typeface="Varela Round" panose="00000500000000000000" pitchFamily="2" charset="-79"/>
                <a:cs typeface="Varela Round" panose="00000500000000000000" pitchFamily="2" charset="-79"/>
              </a:rPr>
              <a:t>שימוש ביצירות מוגנות בזכויות יוצרים ואיתור בעלי זכויות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7" name="כותרת 6"/>
          <p:cNvSpPr>
            <a:spLocks noGrp="1"/>
          </p:cNvSpPr>
          <p:nvPr>
            <p:ph type="title"/>
          </p:nvPr>
        </p:nvSpPr>
        <p:spPr>
          <a:xfrm>
            <a:off x="1024128" y="152134"/>
            <a:ext cx="9329836" cy="720000"/>
          </a:xfrm>
        </p:spPr>
        <p:txBody>
          <a:bodyPr/>
          <a:lstStyle/>
          <a:p>
            <a:r>
              <a:rPr lang="he-IL" dirty="0"/>
              <a:t>מה נלמד היום </a:t>
            </a:r>
          </a:p>
        </p:txBody>
      </p:sp>
      <p:sp>
        <p:nvSpPr>
          <p:cNvPr id="3" name="מציין מיקום טקסט 2"/>
          <p:cNvSpPr>
            <a:spLocks noGrp="1"/>
          </p:cNvSpPr>
          <p:nvPr>
            <p:ph idx="1"/>
          </p:nvPr>
        </p:nvSpPr>
        <p:spPr>
          <a:xfrm>
            <a:off x="3042992" y="1513185"/>
            <a:ext cx="8031962" cy="4611559"/>
          </a:xfrm>
        </p:spPr>
        <p:txBody>
          <a:bodyPr>
            <a:normAutofit/>
          </a:bodyPr>
          <a:lstStyle/>
          <a:p>
            <a:pPr marL="0" indent="0">
              <a:buNone/>
            </a:pPr>
            <a:r>
              <a:rPr lang="he-IL" dirty="0">
                <a:sym typeface="Varela Round"/>
              </a:rPr>
              <a:t>נסרוק את ארבעת משפחות השפות שלמדנו:</a:t>
            </a:r>
          </a:p>
          <a:p>
            <a:pPr marL="742990" lvl="1" indent="-342900"/>
            <a:r>
              <a:rPr lang="he-IL" dirty="0">
                <a:sym typeface="Varela Round"/>
              </a:rPr>
              <a:t>סופיות</a:t>
            </a:r>
          </a:p>
          <a:p>
            <a:pPr marL="742990" lvl="1" indent="-342900"/>
            <a:r>
              <a:rPr lang="he-IL" dirty="0">
                <a:sym typeface="Varela Round"/>
              </a:rPr>
              <a:t>רגולריות</a:t>
            </a:r>
          </a:p>
          <a:p>
            <a:pPr marL="742990" lvl="1" indent="-342900"/>
            <a:r>
              <a:rPr lang="he-IL" dirty="0">
                <a:sym typeface="Varela Round"/>
              </a:rPr>
              <a:t>חופשיות הקשר</a:t>
            </a:r>
          </a:p>
          <a:p>
            <a:pPr marL="742990" lvl="1" indent="-342900"/>
            <a:r>
              <a:rPr lang="he-IL" dirty="0">
                <a:sym typeface="Varela Round"/>
              </a:rPr>
              <a:t>שאינן חופשיות הקשר</a:t>
            </a:r>
          </a:p>
          <a:p>
            <a:pPr marL="0" indent="0">
              <a:buNone/>
            </a:pPr>
            <a:r>
              <a:rPr lang="he-IL" dirty="0">
                <a:sym typeface="Varela Round"/>
              </a:rPr>
              <a:t>נבדוק סגירות תוכנות ופעולות על כל אחת</a:t>
            </a:r>
          </a:p>
          <a:p>
            <a:pPr marL="0" indent="0">
              <a:buNone/>
            </a:pPr>
            <a:endParaRPr lang="he-IL" sz="2000" dirty="0"/>
          </a:p>
          <a:p>
            <a:endParaRPr lang="he-IL" dirty="0">
              <a:sym typeface="Varela Round"/>
            </a:endParaRPr>
          </a:p>
          <a:p>
            <a:endParaRPr lang="he-IL" dirty="0">
              <a:sym typeface="Varela Round"/>
            </a:endParaRPr>
          </a:p>
          <a:p>
            <a:endParaRPr lang="he-I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קבוצה 13">
            <a:extLst>
              <a:ext uri="{FF2B5EF4-FFF2-40B4-BE49-F238E27FC236}">
                <a16:creationId xmlns:a16="http://schemas.microsoft.com/office/drawing/2014/main" id="{27E65E05-B085-4DB7-A300-78DA416EB54B}"/>
              </a:ext>
            </a:extLst>
          </p:cNvPr>
          <p:cNvGrpSpPr/>
          <p:nvPr/>
        </p:nvGrpSpPr>
        <p:grpSpPr>
          <a:xfrm>
            <a:off x="370937" y="707365"/>
            <a:ext cx="10975341" cy="5089584"/>
            <a:chOff x="370937" y="707365"/>
            <a:chExt cx="10975341" cy="5089584"/>
          </a:xfrm>
        </p:grpSpPr>
        <p:sp>
          <p:nvSpPr>
            <p:cNvPr id="5" name="Rectangle 8">
              <a:extLst>
                <a:ext uri="{FF2B5EF4-FFF2-40B4-BE49-F238E27FC236}">
                  <a16:creationId xmlns:a16="http://schemas.microsoft.com/office/drawing/2014/main" id="{BBAD2C61-D830-4865-9BFA-0FBB0E6422C7}"/>
                </a:ext>
              </a:extLst>
            </p:cNvPr>
            <p:cNvSpPr/>
            <p:nvPr/>
          </p:nvSpPr>
          <p:spPr>
            <a:xfrm>
              <a:off x="370937" y="707365"/>
              <a:ext cx="10525751" cy="5089584"/>
            </a:xfrm>
            <a:prstGeom prst="rect">
              <a:avLst/>
            </a:prstGeom>
            <a:solidFill>
              <a:schemeClr val="bg1"/>
            </a:solidFill>
            <a:ln w="57150"/>
          </p:spPr>
          <p:style>
            <a:lnRef idx="2">
              <a:schemeClr val="accent1"/>
            </a:lnRef>
            <a:fillRef idx="1">
              <a:schemeClr val="lt1"/>
            </a:fillRef>
            <a:effectRef idx="0">
              <a:schemeClr val="accent1"/>
            </a:effectRef>
            <a:fontRef idx="minor">
              <a:schemeClr val="dk1"/>
            </a:fontRef>
          </p:style>
          <p:txBody>
            <a:bodyPr rtlCol="1" anchor="ctr"/>
            <a:lstStyle/>
            <a:p>
              <a:pPr algn="ctr"/>
              <a:endParaRPr lang="he-IL" dirty="0"/>
            </a:p>
          </p:txBody>
        </p:sp>
        <p:sp>
          <p:nvSpPr>
            <p:cNvPr id="6" name="Rectangle 9">
              <a:extLst>
                <a:ext uri="{FF2B5EF4-FFF2-40B4-BE49-F238E27FC236}">
                  <a16:creationId xmlns:a16="http://schemas.microsoft.com/office/drawing/2014/main" id="{20D0AD58-A225-4FDF-A708-52EA40B9192B}"/>
                </a:ext>
              </a:extLst>
            </p:cNvPr>
            <p:cNvSpPr/>
            <p:nvPr/>
          </p:nvSpPr>
          <p:spPr>
            <a:xfrm>
              <a:off x="10108440" y="707365"/>
              <a:ext cx="1237838" cy="1015662"/>
            </a:xfrm>
            <a:prstGeom prst="rect">
              <a:avLst/>
            </a:prstGeom>
          </p:spPr>
          <p:txBody>
            <a:bodyPr wrap="none">
              <a:spAutoFit/>
            </a:bodyPr>
            <a:lstStyle/>
            <a:p>
              <a:pPr lvl="1" algn="ctr"/>
              <a:r>
                <a:rPr lang="he-IL" sz="6000" dirty="0">
                  <a:solidFill>
                    <a:schemeClr val="tx2"/>
                  </a:solidFill>
                  <a:sym typeface="Symbol"/>
                </a:rPr>
                <a:t></a:t>
              </a:r>
              <a:endParaRPr lang="he-IL" sz="2300" dirty="0">
                <a:solidFill>
                  <a:schemeClr val="tx2"/>
                </a:solidFill>
                <a:sym typeface="Symbol"/>
              </a:endParaRPr>
            </a:p>
          </p:txBody>
        </p:sp>
        <p:sp>
          <p:nvSpPr>
            <p:cNvPr id="7" name="Oval 10">
              <a:extLst>
                <a:ext uri="{FF2B5EF4-FFF2-40B4-BE49-F238E27FC236}">
                  <a16:creationId xmlns:a16="http://schemas.microsoft.com/office/drawing/2014/main" id="{1E22C1CD-03E0-4D66-BC1B-20C0B72620AE}"/>
                </a:ext>
              </a:extLst>
            </p:cNvPr>
            <p:cNvSpPr/>
            <p:nvPr/>
          </p:nvSpPr>
          <p:spPr>
            <a:xfrm>
              <a:off x="1842835" y="1852168"/>
              <a:ext cx="8166044" cy="3832640"/>
            </a:xfrm>
            <a:prstGeom prst="ellipse">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ז</a:t>
              </a:r>
            </a:p>
          </p:txBody>
        </p:sp>
        <p:sp>
          <p:nvSpPr>
            <p:cNvPr id="8" name="Oval 11">
              <a:extLst>
                <a:ext uri="{FF2B5EF4-FFF2-40B4-BE49-F238E27FC236}">
                  <a16:creationId xmlns:a16="http://schemas.microsoft.com/office/drawing/2014/main" id="{25DF45AA-A24B-40F6-986D-5A6392C4444A}"/>
                </a:ext>
              </a:extLst>
            </p:cNvPr>
            <p:cNvSpPr/>
            <p:nvPr/>
          </p:nvSpPr>
          <p:spPr>
            <a:xfrm>
              <a:off x="2426153" y="3128284"/>
              <a:ext cx="6999411" cy="2492943"/>
            </a:xfrm>
            <a:prstGeom prst="ellipse">
              <a:avLst/>
            </a:prstGeom>
            <a:solidFill>
              <a:srgbClr val="92D050"/>
            </a:solidFill>
            <a:ln>
              <a:noFill/>
            </a:ln>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he-IL"/>
            </a:p>
          </p:txBody>
        </p:sp>
        <p:sp>
          <p:nvSpPr>
            <p:cNvPr id="9" name="Rectangle 13">
              <a:extLst>
                <a:ext uri="{FF2B5EF4-FFF2-40B4-BE49-F238E27FC236}">
                  <a16:creationId xmlns:a16="http://schemas.microsoft.com/office/drawing/2014/main" id="{1445F7CB-7DB9-41C9-A20D-30F4E3EDFAB8}"/>
                </a:ext>
              </a:extLst>
            </p:cNvPr>
            <p:cNvSpPr/>
            <p:nvPr/>
          </p:nvSpPr>
          <p:spPr>
            <a:xfrm>
              <a:off x="2704389" y="1013597"/>
              <a:ext cx="6442927" cy="646332"/>
            </a:xfrm>
            <a:prstGeom prst="rect">
              <a:avLst/>
            </a:prstGeom>
          </p:spPr>
          <p:txBody>
            <a:bodyPr wrap="square">
              <a:spAutoFit/>
            </a:bodyPr>
            <a:lstStyle/>
            <a:p>
              <a:pPr algn="ctr"/>
              <a:r>
                <a:rPr lang="he-IL" sz="3600" dirty="0">
                  <a:solidFill>
                    <a:schemeClr val="tx2"/>
                  </a:solidFill>
                </a:rPr>
                <a:t>שפות שאינן חופשיות הקשר</a:t>
              </a:r>
              <a:endParaRPr lang="he-IL" sz="3600" dirty="0">
                <a:solidFill>
                  <a:schemeClr val="tx2"/>
                </a:solidFill>
                <a:sym typeface="Symbol"/>
              </a:endParaRPr>
            </a:p>
          </p:txBody>
        </p:sp>
        <p:sp>
          <p:nvSpPr>
            <p:cNvPr id="10" name="מלבן 9">
              <a:extLst>
                <a:ext uri="{FF2B5EF4-FFF2-40B4-BE49-F238E27FC236}">
                  <a16:creationId xmlns:a16="http://schemas.microsoft.com/office/drawing/2014/main" id="{13BD9B37-9E50-4DE7-937A-AFC420673FF1}"/>
                </a:ext>
              </a:extLst>
            </p:cNvPr>
            <p:cNvSpPr/>
            <p:nvPr/>
          </p:nvSpPr>
          <p:spPr>
            <a:xfrm>
              <a:off x="3729583" y="2366017"/>
              <a:ext cx="4392548" cy="646332"/>
            </a:xfrm>
            <a:prstGeom prst="rect">
              <a:avLst/>
            </a:prstGeom>
          </p:spPr>
          <p:txBody>
            <a:bodyPr wrap="none">
              <a:spAutoFit/>
            </a:bodyPr>
            <a:lstStyle/>
            <a:p>
              <a:pPr algn="ctr"/>
              <a:r>
                <a:rPr lang="he-IL" sz="3600" dirty="0">
                  <a:solidFill>
                    <a:srgbClr val="6CF0FF"/>
                  </a:solidFill>
                </a:rPr>
                <a:t>שפות חופשיות הקשר</a:t>
              </a:r>
              <a:endParaRPr lang="he-IL" sz="3600" dirty="0">
                <a:solidFill>
                  <a:srgbClr val="6CF0FF"/>
                </a:solidFill>
                <a:sym typeface="Symbol"/>
              </a:endParaRPr>
            </a:p>
          </p:txBody>
        </p:sp>
        <p:sp>
          <p:nvSpPr>
            <p:cNvPr id="11" name="מלבן 10">
              <a:extLst>
                <a:ext uri="{FF2B5EF4-FFF2-40B4-BE49-F238E27FC236}">
                  <a16:creationId xmlns:a16="http://schemas.microsoft.com/office/drawing/2014/main" id="{93440118-B88F-4FE1-B262-F8EB055F0506}"/>
                </a:ext>
              </a:extLst>
            </p:cNvPr>
            <p:cNvSpPr/>
            <p:nvPr/>
          </p:nvSpPr>
          <p:spPr>
            <a:xfrm>
              <a:off x="4386419" y="3451943"/>
              <a:ext cx="3078868" cy="646332"/>
            </a:xfrm>
            <a:prstGeom prst="rect">
              <a:avLst/>
            </a:prstGeom>
          </p:spPr>
          <p:txBody>
            <a:bodyPr wrap="square">
              <a:spAutoFit/>
            </a:bodyPr>
            <a:lstStyle/>
            <a:p>
              <a:pPr algn="ctr"/>
              <a:r>
                <a:rPr lang="he-IL" sz="3600" dirty="0">
                  <a:solidFill>
                    <a:schemeClr val="tx2"/>
                  </a:solidFill>
                </a:rPr>
                <a:t>שפות רגולריות</a:t>
              </a:r>
              <a:endParaRPr lang="he-IL" sz="3600" dirty="0">
                <a:solidFill>
                  <a:schemeClr val="tx2"/>
                </a:solidFill>
                <a:sym typeface="Symbol"/>
              </a:endParaRPr>
            </a:p>
          </p:txBody>
        </p:sp>
        <p:sp>
          <p:nvSpPr>
            <p:cNvPr id="12" name="Oval 11">
              <a:extLst>
                <a:ext uri="{FF2B5EF4-FFF2-40B4-BE49-F238E27FC236}">
                  <a16:creationId xmlns:a16="http://schemas.microsoft.com/office/drawing/2014/main" id="{8048B3E2-8D54-4363-96D4-C5E2CF9309E1}"/>
                </a:ext>
              </a:extLst>
            </p:cNvPr>
            <p:cNvSpPr/>
            <p:nvPr/>
          </p:nvSpPr>
          <p:spPr>
            <a:xfrm>
              <a:off x="4347662" y="4099002"/>
              <a:ext cx="3156382" cy="1491695"/>
            </a:xfrm>
            <a:prstGeom prst="ellipse">
              <a:avLst/>
            </a:prstGeom>
            <a:solidFill>
              <a:srgbClr val="6CF0FF"/>
            </a:solidFill>
            <a:ln>
              <a:noFill/>
            </a:ln>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he-IL" dirty="0"/>
            </a:p>
          </p:txBody>
        </p:sp>
        <p:sp>
          <p:nvSpPr>
            <p:cNvPr id="13" name="מלבן 12">
              <a:extLst>
                <a:ext uri="{FF2B5EF4-FFF2-40B4-BE49-F238E27FC236}">
                  <a16:creationId xmlns:a16="http://schemas.microsoft.com/office/drawing/2014/main" id="{EC0F8D91-23B1-4BE4-AC3C-1A5457FC89E6}"/>
                </a:ext>
              </a:extLst>
            </p:cNvPr>
            <p:cNvSpPr/>
            <p:nvPr/>
          </p:nvSpPr>
          <p:spPr>
            <a:xfrm>
              <a:off x="4722640" y="4483478"/>
              <a:ext cx="2406428" cy="584774"/>
            </a:xfrm>
            <a:prstGeom prst="rect">
              <a:avLst/>
            </a:prstGeom>
          </p:spPr>
          <p:txBody>
            <a:bodyPr wrap="none">
              <a:spAutoFit/>
            </a:bodyPr>
            <a:lstStyle/>
            <a:p>
              <a:pPr algn="ctr"/>
              <a:r>
                <a:rPr lang="he-IL" sz="3200" dirty="0"/>
                <a:t>שפות סופיות</a:t>
              </a:r>
              <a:endParaRPr lang="he-IL" sz="3200" dirty="0">
                <a:sym typeface="Symbol"/>
              </a:endParaRPr>
            </a:p>
          </p:txBody>
        </p:sp>
      </p:grpSp>
    </p:spTree>
    <p:extLst>
      <p:ext uri="{BB962C8B-B14F-4D97-AF65-F5344CB8AC3E}">
        <p14:creationId xmlns:p14="http://schemas.microsoft.com/office/powerpoint/2010/main" val="2726784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a:extLst>
              <a:ext uri="{FF2B5EF4-FFF2-40B4-BE49-F238E27FC236}">
                <a16:creationId xmlns:a16="http://schemas.microsoft.com/office/drawing/2014/main" id="{99AB5CBF-BB8C-4D6F-A744-7B4B0D53901B}"/>
              </a:ext>
            </a:extLst>
          </p:cNvPr>
          <p:cNvSpPr>
            <a:spLocks noGrp="1"/>
          </p:cNvSpPr>
          <p:nvPr>
            <p:ph sz="quarter" idx="4"/>
          </p:nvPr>
        </p:nvSpPr>
        <p:spPr>
          <a:xfrm>
            <a:off x="515273" y="343022"/>
            <a:ext cx="11161453" cy="3522187"/>
          </a:xfrm>
        </p:spPr>
        <p:txBody>
          <a:bodyPr>
            <a:normAutofit fontScale="92500"/>
          </a:bodyPr>
          <a:lstStyle/>
          <a:p>
            <a:r>
              <a:rPr lang="he-IL" sz="2800" dirty="0"/>
              <a:t>בדקנו סגירות על:</a:t>
            </a:r>
          </a:p>
          <a:p>
            <a:pPr marL="742990" lvl="1" indent="-342900"/>
            <a:r>
              <a:rPr lang="he-IL" sz="2800" dirty="0">
                <a:sym typeface="Varela Round"/>
              </a:rPr>
              <a:t>סופיות</a:t>
            </a:r>
          </a:p>
          <a:p>
            <a:pPr marL="742990" lvl="1" indent="-342900"/>
            <a:r>
              <a:rPr lang="he-IL" sz="2800" dirty="0">
                <a:sym typeface="Varela Round"/>
              </a:rPr>
              <a:t>רגולריות</a:t>
            </a:r>
          </a:p>
          <a:p>
            <a:pPr marL="742990" lvl="1" indent="-342900"/>
            <a:r>
              <a:rPr lang="he-IL" sz="2800" dirty="0">
                <a:sym typeface="Varela Round"/>
              </a:rPr>
              <a:t>חופשיות הקשר</a:t>
            </a:r>
          </a:p>
          <a:p>
            <a:pPr marL="742990" lvl="1" indent="-342900"/>
            <a:r>
              <a:rPr lang="he-IL" sz="2800" dirty="0">
                <a:sym typeface="Varela Round"/>
              </a:rPr>
              <a:t>שאינן חופשיות הקשר</a:t>
            </a:r>
          </a:p>
          <a:p>
            <a:pPr marL="268254" indent="-342900"/>
            <a:endParaRPr lang="he-IL" sz="2800" dirty="0">
              <a:sym typeface="Varela Round"/>
            </a:endParaRPr>
          </a:p>
          <a:p>
            <a:pPr marL="268254" indent="-342900"/>
            <a:r>
              <a:rPr lang="he-IL" sz="2800" dirty="0">
                <a:sym typeface="Varela Round"/>
              </a:rPr>
              <a:t>נבדוק עכשיו סגירות התכונות והפעולות על קבוצת </a:t>
            </a:r>
            <a:r>
              <a:rPr lang="he-IL" sz="2800" b="1" dirty="0">
                <a:sym typeface="Varela Round"/>
              </a:rPr>
              <a:t>השפות חופשיות ההקשר</a:t>
            </a:r>
            <a:r>
              <a:rPr lang="he-IL" sz="2800" dirty="0">
                <a:sym typeface="Varela Round"/>
              </a:rPr>
              <a:t>:</a:t>
            </a:r>
          </a:p>
          <a:p>
            <a:pPr marL="268254" indent="-342900"/>
            <a:endParaRPr lang="he-IL" sz="2800" dirty="0">
              <a:sym typeface="Varela Round"/>
            </a:endParaRPr>
          </a:p>
        </p:txBody>
      </p:sp>
      <p:grpSp>
        <p:nvGrpSpPr>
          <p:cNvPr id="9" name="קבוצה 8">
            <a:extLst>
              <a:ext uri="{FF2B5EF4-FFF2-40B4-BE49-F238E27FC236}">
                <a16:creationId xmlns:a16="http://schemas.microsoft.com/office/drawing/2014/main" id="{A1AE5590-053C-4982-8732-7602580CD564}"/>
              </a:ext>
            </a:extLst>
          </p:cNvPr>
          <p:cNvGrpSpPr/>
          <p:nvPr/>
        </p:nvGrpSpPr>
        <p:grpSpPr>
          <a:xfrm>
            <a:off x="11343170" y="759125"/>
            <a:ext cx="333556" cy="404003"/>
            <a:chOff x="7533735" y="4399472"/>
            <a:chExt cx="333556" cy="404003"/>
          </a:xfrm>
        </p:grpSpPr>
        <p:cxnSp>
          <p:nvCxnSpPr>
            <p:cNvPr id="6" name="מחבר ישר 5">
              <a:extLst>
                <a:ext uri="{FF2B5EF4-FFF2-40B4-BE49-F238E27FC236}">
                  <a16:creationId xmlns:a16="http://schemas.microsoft.com/office/drawing/2014/main" id="{51083774-9063-4DD3-B0AC-E1E467C95FA2}"/>
                </a:ext>
              </a:extLst>
            </p:cNvPr>
            <p:cNvCxnSpPr/>
            <p:nvPr/>
          </p:nvCxnSpPr>
          <p:spPr>
            <a:xfrm flipH="1">
              <a:off x="7686136" y="4399472"/>
              <a:ext cx="181155" cy="379562"/>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7" name="מחבר ישר 6">
              <a:extLst>
                <a:ext uri="{FF2B5EF4-FFF2-40B4-BE49-F238E27FC236}">
                  <a16:creationId xmlns:a16="http://schemas.microsoft.com/office/drawing/2014/main" id="{A40CC0C6-F5EE-45DB-9221-50F645B12DFE}"/>
                </a:ext>
              </a:extLst>
            </p:cNvPr>
            <p:cNvCxnSpPr>
              <a:cxnSpLocks/>
            </p:cNvCxnSpPr>
            <p:nvPr/>
          </p:nvCxnSpPr>
          <p:spPr>
            <a:xfrm>
              <a:off x="7533735" y="4547558"/>
              <a:ext cx="152401" cy="255917"/>
            </a:xfrm>
            <a:prstGeom prst="line">
              <a:avLst/>
            </a:prstGeom>
            <a:ln w="76200"/>
          </p:spPr>
          <p:style>
            <a:lnRef idx="1">
              <a:schemeClr val="accent1"/>
            </a:lnRef>
            <a:fillRef idx="0">
              <a:schemeClr val="accent1"/>
            </a:fillRef>
            <a:effectRef idx="0">
              <a:schemeClr val="accent1"/>
            </a:effectRef>
            <a:fontRef idx="minor">
              <a:schemeClr val="tx1"/>
            </a:fontRef>
          </p:style>
        </p:cxnSp>
      </p:grpSp>
      <p:grpSp>
        <p:nvGrpSpPr>
          <p:cNvPr id="10" name="קבוצה 9">
            <a:extLst>
              <a:ext uri="{FF2B5EF4-FFF2-40B4-BE49-F238E27FC236}">
                <a16:creationId xmlns:a16="http://schemas.microsoft.com/office/drawing/2014/main" id="{C20B8B8E-FCE0-49D1-8FCB-1F694A3CF779}"/>
              </a:ext>
            </a:extLst>
          </p:cNvPr>
          <p:cNvGrpSpPr/>
          <p:nvPr/>
        </p:nvGrpSpPr>
        <p:grpSpPr>
          <a:xfrm>
            <a:off x="11343170" y="1226389"/>
            <a:ext cx="333556" cy="404003"/>
            <a:chOff x="7533735" y="4399472"/>
            <a:chExt cx="333556" cy="404003"/>
          </a:xfrm>
        </p:grpSpPr>
        <p:cxnSp>
          <p:nvCxnSpPr>
            <p:cNvPr id="11" name="מחבר ישר 10">
              <a:extLst>
                <a:ext uri="{FF2B5EF4-FFF2-40B4-BE49-F238E27FC236}">
                  <a16:creationId xmlns:a16="http://schemas.microsoft.com/office/drawing/2014/main" id="{90550A1C-8360-4E64-9CB6-3B1677A1CC5B}"/>
                </a:ext>
              </a:extLst>
            </p:cNvPr>
            <p:cNvCxnSpPr/>
            <p:nvPr/>
          </p:nvCxnSpPr>
          <p:spPr>
            <a:xfrm flipH="1">
              <a:off x="7686136" y="4399472"/>
              <a:ext cx="181155" cy="379562"/>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12" name="מחבר ישר 11">
              <a:extLst>
                <a:ext uri="{FF2B5EF4-FFF2-40B4-BE49-F238E27FC236}">
                  <a16:creationId xmlns:a16="http://schemas.microsoft.com/office/drawing/2014/main" id="{AD952380-3117-4CAC-826A-AA5CDD0D94CF}"/>
                </a:ext>
              </a:extLst>
            </p:cNvPr>
            <p:cNvCxnSpPr>
              <a:cxnSpLocks/>
            </p:cNvCxnSpPr>
            <p:nvPr/>
          </p:nvCxnSpPr>
          <p:spPr>
            <a:xfrm>
              <a:off x="7533735" y="4547558"/>
              <a:ext cx="152401" cy="255917"/>
            </a:xfrm>
            <a:prstGeom prst="line">
              <a:avLst/>
            </a:prstGeom>
            <a:ln w="76200"/>
          </p:spPr>
          <p:style>
            <a:lnRef idx="1">
              <a:schemeClr val="accent1"/>
            </a:lnRef>
            <a:fillRef idx="0">
              <a:schemeClr val="accent1"/>
            </a:fillRef>
            <a:effectRef idx="0">
              <a:schemeClr val="accent1"/>
            </a:effectRef>
            <a:fontRef idx="minor">
              <a:schemeClr val="tx1"/>
            </a:fontRef>
          </p:style>
        </p:cxnSp>
      </p:grpSp>
      <p:sp>
        <p:nvSpPr>
          <p:cNvPr id="16" name="מלבן: פינות מעוגלות 15">
            <a:extLst>
              <a:ext uri="{FF2B5EF4-FFF2-40B4-BE49-F238E27FC236}">
                <a16:creationId xmlns:a16="http://schemas.microsoft.com/office/drawing/2014/main" id="{C61EA939-69E5-41DB-BC26-2827E668EC86}"/>
              </a:ext>
            </a:extLst>
          </p:cNvPr>
          <p:cNvSpPr/>
          <p:nvPr/>
        </p:nvSpPr>
        <p:spPr>
          <a:xfrm>
            <a:off x="8612037" y="1763260"/>
            <a:ext cx="2662121" cy="488521"/>
          </a:xfrm>
          <a:prstGeom prst="roundRect">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1" name="תיבת טקסט 20">
            <a:extLst>
              <a:ext uri="{FF2B5EF4-FFF2-40B4-BE49-F238E27FC236}">
                <a16:creationId xmlns:a16="http://schemas.microsoft.com/office/drawing/2014/main" id="{C7B804ED-A1DE-44A4-8932-3F3E3705D472}"/>
              </a:ext>
            </a:extLst>
          </p:cNvPr>
          <p:cNvSpPr txBox="1"/>
          <p:nvPr/>
        </p:nvSpPr>
        <p:spPr>
          <a:xfrm>
            <a:off x="6001109" y="3788146"/>
            <a:ext cx="2244524" cy="1569660"/>
          </a:xfrm>
          <a:prstGeom prst="rect">
            <a:avLst/>
          </a:prstGeom>
          <a:noFill/>
        </p:spPr>
        <p:txBody>
          <a:bodyPr wrap="none" rtlCol="1">
            <a:spAutoFit/>
          </a:bodyPr>
          <a:lstStyle/>
          <a:p>
            <a:pPr marL="285750" indent="-285750">
              <a:buFont typeface="Arial" panose="020B0604020202020204" pitchFamily="34" charset="0"/>
              <a:buChar char="•"/>
            </a:pPr>
            <a:r>
              <a:rPr lang="en-US" sz="3200" dirty="0">
                <a:sym typeface="Symbol" panose="05050102010706020507" pitchFamily="18" charset="2"/>
              </a:rPr>
              <a:t> </a:t>
            </a:r>
            <a:r>
              <a:rPr lang="he-IL" sz="3200" dirty="0">
                <a:sym typeface="Symbol" panose="05050102010706020507" pitchFamily="18" charset="2"/>
              </a:rPr>
              <a:t> - הכלה</a:t>
            </a:r>
            <a:endParaRPr lang="he-IL" sz="2800" dirty="0"/>
          </a:p>
          <a:p>
            <a:pPr marL="285750" indent="-285750">
              <a:buFont typeface="Arial" panose="020B0604020202020204" pitchFamily="34" charset="0"/>
              <a:buChar char="•"/>
            </a:pPr>
            <a:r>
              <a:rPr lang="en-US" sz="3200" dirty="0">
                <a:sym typeface="Symbol"/>
              </a:rPr>
              <a:t></a:t>
            </a:r>
            <a:r>
              <a:rPr lang="he-IL" sz="3200" dirty="0">
                <a:sym typeface="Symbol"/>
              </a:rPr>
              <a:t> - איחוד</a:t>
            </a:r>
            <a:endParaRPr lang="he-IL" sz="3200" dirty="0"/>
          </a:p>
          <a:p>
            <a:pPr marL="285750" indent="-285750">
              <a:buFont typeface="Arial" panose="020B0604020202020204" pitchFamily="34" charset="0"/>
              <a:buChar char="•"/>
            </a:pPr>
            <a:r>
              <a:rPr lang="en-US" sz="3200" dirty="0">
                <a:sym typeface="Symbol" panose="05050102010706020507" pitchFamily="18" charset="2"/>
              </a:rPr>
              <a:t></a:t>
            </a:r>
            <a:r>
              <a:rPr lang="he-IL" sz="3200" dirty="0">
                <a:sym typeface="Symbol" panose="05050102010706020507" pitchFamily="18" charset="2"/>
              </a:rPr>
              <a:t> - חיתוך</a:t>
            </a:r>
            <a:endParaRPr lang="he-IL" sz="3200" dirty="0"/>
          </a:p>
        </p:txBody>
      </p:sp>
      <p:sp>
        <p:nvSpPr>
          <p:cNvPr id="22" name="תיבת טקסט 21">
            <a:extLst>
              <a:ext uri="{FF2B5EF4-FFF2-40B4-BE49-F238E27FC236}">
                <a16:creationId xmlns:a16="http://schemas.microsoft.com/office/drawing/2014/main" id="{28FFC53E-85D0-4CD7-AFF2-8B0A39D35F59}"/>
              </a:ext>
            </a:extLst>
          </p:cNvPr>
          <p:cNvSpPr txBox="1"/>
          <p:nvPr/>
        </p:nvSpPr>
        <p:spPr>
          <a:xfrm>
            <a:off x="3233799" y="3788146"/>
            <a:ext cx="2101857" cy="1569660"/>
          </a:xfrm>
          <a:prstGeom prst="rect">
            <a:avLst/>
          </a:prstGeom>
          <a:noFill/>
        </p:spPr>
        <p:txBody>
          <a:bodyPr wrap="none" rtlCol="1">
            <a:spAutoFit/>
          </a:bodyPr>
          <a:lstStyle/>
          <a:p>
            <a:pPr marL="285750" indent="-285750">
              <a:buFont typeface="Arial" panose="020B0604020202020204" pitchFamily="34" charset="0"/>
              <a:buChar char="•"/>
            </a:pPr>
            <a:r>
              <a:rPr lang="en-US" sz="3200" dirty="0">
                <a:sym typeface="Symbol" panose="05050102010706020507" pitchFamily="18" charset="2"/>
              </a:rPr>
              <a:t> </a:t>
            </a:r>
            <a:r>
              <a:rPr lang="he-IL" sz="3200" dirty="0">
                <a:sym typeface="Symbol" panose="05050102010706020507" pitchFamily="18" charset="2"/>
              </a:rPr>
              <a:t>שרשור</a:t>
            </a:r>
            <a:endParaRPr lang="he-IL" sz="2800" dirty="0"/>
          </a:p>
          <a:p>
            <a:pPr marL="285750" indent="-285750">
              <a:buFont typeface="Arial" panose="020B0604020202020204" pitchFamily="34" charset="0"/>
              <a:buChar char="•"/>
            </a:pPr>
            <a:r>
              <a:rPr lang="he-IL" sz="3200" dirty="0">
                <a:sym typeface="Symbol"/>
              </a:rPr>
              <a:t>משלים</a:t>
            </a:r>
            <a:endParaRPr lang="he-IL" sz="3200" dirty="0"/>
          </a:p>
          <a:p>
            <a:pPr marL="285750" indent="-285750">
              <a:buFont typeface="Arial" panose="020B0604020202020204" pitchFamily="34" charset="0"/>
              <a:buChar char="•"/>
            </a:pPr>
            <a:r>
              <a:rPr lang="he-IL" sz="3200" dirty="0">
                <a:sym typeface="Symbol" panose="05050102010706020507" pitchFamily="18" charset="2"/>
              </a:rPr>
              <a:t>הופכי (</a:t>
            </a:r>
            <a:r>
              <a:rPr lang="en-US" sz="3200" dirty="0">
                <a:sym typeface="Symbol" panose="05050102010706020507" pitchFamily="18" charset="2"/>
              </a:rPr>
              <a:t>R</a:t>
            </a:r>
            <a:r>
              <a:rPr lang="he-IL" sz="3200" dirty="0">
                <a:sym typeface="Symbol" panose="05050102010706020507" pitchFamily="18" charset="2"/>
              </a:rPr>
              <a:t>)</a:t>
            </a:r>
            <a:endParaRPr lang="he-IL" sz="3200" dirty="0"/>
          </a:p>
        </p:txBody>
      </p:sp>
    </p:spTree>
    <p:extLst>
      <p:ext uri="{BB962C8B-B14F-4D97-AF65-F5344CB8AC3E}">
        <p14:creationId xmlns:p14="http://schemas.microsoft.com/office/powerpoint/2010/main" val="1241606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FA04DC4-9862-4E62-ADF6-4AD4DE6E644D}"/>
              </a:ext>
            </a:extLst>
          </p:cNvPr>
          <p:cNvSpPr>
            <a:spLocks noGrp="1"/>
          </p:cNvSpPr>
          <p:nvPr>
            <p:ph type="title"/>
          </p:nvPr>
        </p:nvSpPr>
        <p:spPr/>
        <p:txBody>
          <a:bodyPr/>
          <a:lstStyle/>
          <a:p>
            <a:r>
              <a:rPr lang="he-IL" dirty="0"/>
              <a:t>סגירות הכלה בשפות חופשיות הקשר</a:t>
            </a:r>
          </a:p>
        </p:txBody>
      </p:sp>
      <p:sp>
        <p:nvSpPr>
          <p:cNvPr id="4" name="מציין מיקום תוכן 3">
            <a:extLst>
              <a:ext uri="{FF2B5EF4-FFF2-40B4-BE49-F238E27FC236}">
                <a16:creationId xmlns:a16="http://schemas.microsoft.com/office/drawing/2014/main" id="{459A7AB9-0771-45A0-B3A0-CB62530FCB20}"/>
              </a:ext>
            </a:extLst>
          </p:cNvPr>
          <p:cNvSpPr>
            <a:spLocks noGrp="1"/>
          </p:cNvSpPr>
          <p:nvPr>
            <p:ph sz="quarter" idx="4"/>
          </p:nvPr>
        </p:nvSpPr>
        <p:spPr/>
        <p:txBody>
          <a:bodyPr/>
          <a:lstStyle/>
          <a:p>
            <a:r>
              <a:rPr lang="he-IL" dirty="0"/>
              <a:t>תהי </a:t>
            </a:r>
            <a:r>
              <a:rPr lang="en-US" dirty="0"/>
              <a:t>L</a:t>
            </a:r>
            <a:r>
              <a:rPr lang="en-US" baseline="-25000" dirty="0"/>
              <a:t>1</a:t>
            </a:r>
            <a:r>
              <a:rPr lang="he-IL" dirty="0"/>
              <a:t>  חופשית הקשר, </a:t>
            </a:r>
            <a:r>
              <a:rPr lang="en-US" dirty="0"/>
              <a:t>L</a:t>
            </a:r>
            <a:r>
              <a:rPr lang="en-US" baseline="-25000" dirty="0"/>
              <a:t>1</a:t>
            </a:r>
            <a:r>
              <a:rPr lang="en-US" dirty="0"/>
              <a:t> </a:t>
            </a:r>
            <a:r>
              <a:rPr lang="en-US" dirty="0">
                <a:sym typeface="Symbol" panose="05050102010706020507" pitchFamily="18" charset="2"/>
              </a:rPr>
              <a:t></a:t>
            </a:r>
            <a:r>
              <a:rPr lang="en-US" dirty="0"/>
              <a:t> L</a:t>
            </a:r>
            <a:r>
              <a:rPr lang="he-IL" dirty="0"/>
              <a:t> או </a:t>
            </a:r>
            <a:r>
              <a:rPr lang="en-US" dirty="0"/>
              <a:t>L</a:t>
            </a:r>
            <a:r>
              <a:rPr lang="en-US" baseline="-25000" dirty="0"/>
              <a:t>1</a:t>
            </a:r>
            <a:r>
              <a:rPr lang="en-US" dirty="0"/>
              <a:t> </a:t>
            </a:r>
            <a:r>
              <a:rPr lang="en-US" dirty="0">
                <a:sym typeface="Symbol" panose="05050102010706020507" pitchFamily="18" charset="2"/>
              </a:rPr>
              <a:t></a:t>
            </a:r>
            <a:r>
              <a:rPr lang="en-US" dirty="0"/>
              <a:t> L</a:t>
            </a:r>
            <a:r>
              <a:rPr lang="he-IL" dirty="0"/>
              <a:t> </a:t>
            </a:r>
            <a:br>
              <a:rPr lang="en-US" dirty="0"/>
            </a:br>
            <a:endParaRPr lang="he-IL" dirty="0"/>
          </a:p>
        </p:txBody>
      </p:sp>
      <p:sp>
        <p:nvSpPr>
          <p:cNvPr id="5" name="כותרת 1">
            <a:extLst>
              <a:ext uri="{FF2B5EF4-FFF2-40B4-BE49-F238E27FC236}">
                <a16:creationId xmlns:a16="http://schemas.microsoft.com/office/drawing/2014/main" id="{1573FCFC-B2F1-4F52-BE9C-63A072F72EAA}"/>
              </a:ext>
            </a:extLst>
          </p:cNvPr>
          <p:cNvSpPr txBox="1">
            <a:spLocks/>
          </p:cNvSpPr>
          <p:nvPr/>
        </p:nvSpPr>
        <p:spPr>
          <a:xfrm>
            <a:off x="5420724" y="2128413"/>
            <a:ext cx="5980521" cy="545223"/>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rtl="0"/>
            <a:r>
              <a:rPr lang="en-US" sz="3600" dirty="0">
                <a:solidFill>
                  <a:schemeClr val="tx2"/>
                </a:solidFill>
              </a:rPr>
              <a:t>L</a:t>
            </a:r>
            <a:r>
              <a:rPr lang="en-US" sz="3600" baseline="-25000" dirty="0">
                <a:solidFill>
                  <a:schemeClr val="tx2"/>
                </a:solidFill>
              </a:rPr>
              <a:t>1</a:t>
            </a:r>
            <a:r>
              <a:rPr lang="en-US" sz="3600" dirty="0">
                <a:solidFill>
                  <a:schemeClr val="tx2"/>
                </a:solidFill>
              </a:rPr>
              <a:t> = {a</a:t>
            </a:r>
            <a:r>
              <a:rPr lang="en-US" sz="3600" baseline="30000" dirty="0">
                <a:solidFill>
                  <a:schemeClr val="tx2"/>
                </a:solidFill>
              </a:rPr>
              <a:t>n</a:t>
            </a:r>
            <a:r>
              <a:rPr lang="en-US" sz="3600" dirty="0">
                <a:solidFill>
                  <a:schemeClr val="tx2"/>
                </a:solidFill>
              </a:rPr>
              <a:t>b</a:t>
            </a:r>
            <a:r>
              <a:rPr lang="en-US" sz="3600" baseline="30000" dirty="0">
                <a:solidFill>
                  <a:schemeClr val="tx2"/>
                </a:solidFill>
              </a:rPr>
              <a:t>n</a:t>
            </a:r>
            <a:r>
              <a:rPr lang="en-US" sz="3600" dirty="0">
                <a:solidFill>
                  <a:schemeClr val="tx2"/>
                </a:solidFill>
              </a:rPr>
              <a:t> | n &gt; =0}      </a:t>
            </a:r>
            <a:r>
              <a:rPr lang="en-US" sz="2000" dirty="0">
                <a:solidFill>
                  <a:schemeClr val="tx2"/>
                </a:solidFill>
              </a:rPr>
              <a:t> {a, b} </a:t>
            </a:r>
            <a:r>
              <a:rPr lang="he-IL" sz="2000" dirty="0">
                <a:solidFill>
                  <a:schemeClr val="tx2"/>
                </a:solidFill>
              </a:rPr>
              <a:t>א"ב -</a:t>
            </a:r>
            <a:endParaRPr lang="he-IL" sz="3600" dirty="0">
              <a:solidFill>
                <a:schemeClr val="tx2"/>
              </a:solidFill>
            </a:endParaRPr>
          </a:p>
        </p:txBody>
      </p:sp>
      <p:sp>
        <p:nvSpPr>
          <p:cNvPr id="6" name="כותרת 1">
            <a:extLst>
              <a:ext uri="{FF2B5EF4-FFF2-40B4-BE49-F238E27FC236}">
                <a16:creationId xmlns:a16="http://schemas.microsoft.com/office/drawing/2014/main" id="{9F34C2DD-9D0B-45E6-A4B9-3793EA6D85FC}"/>
              </a:ext>
            </a:extLst>
          </p:cNvPr>
          <p:cNvSpPr txBox="1">
            <a:spLocks/>
          </p:cNvSpPr>
          <p:nvPr/>
        </p:nvSpPr>
        <p:spPr>
          <a:xfrm>
            <a:off x="2458528" y="3156388"/>
            <a:ext cx="8942717" cy="545223"/>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rtl="0"/>
            <a:r>
              <a:rPr lang="en-US" sz="3600" dirty="0">
                <a:solidFill>
                  <a:schemeClr val="tx2"/>
                </a:solidFill>
              </a:rPr>
              <a:t>L = {</a:t>
            </a:r>
            <a:r>
              <a:rPr lang="en-US" sz="3600" dirty="0" err="1">
                <a:solidFill>
                  <a:schemeClr val="tx2"/>
                </a:solidFill>
              </a:rPr>
              <a:t>a</a:t>
            </a:r>
            <a:r>
              <a:rPr lang="en-US" sz="3600" baseline="30000" dirty="0" err="1">
                <a:solidFill>
                  <a:schemeClr val="tx2"/>
                </a:solidFill>
              </a:rPr>
              <a:t>n</a:t>
            </a:r>
            <a:r>
              <a:rPr lang="en-US" sz="3600" dirty="0" err="1">
                <a:solidFill>
                  <a:schemeClr val="tx2"/>
                </a:solidFill>
              </a:rPr>
              <a:t>b</a:t>
            </a:r>
            <a:r>
              <a:rPr lang="en-US" sz="3600" baseline="30000" dirty="0" err="1">
                <a:solidFill>
                  <a:schemeClr val="tx2"/>
                </a:solidFill>
              </a:rPr>
              <a:t>m</a:t>
            </a:r>
            <a:r>
              <a:rPr lang="en-US" sz="3600" dirty="0" err="1">
                <a:solidFill>
                  <a:schemeClr val="tx2"/>
                </a:solidFill>
              </a:rPr>
              <a:t>c</a:t>
            </a:r>
            <a:r>
              <a:rPr lang="en-US" sz="3600" baseline="30000" dirty="0" err="1">
                <a:solidFill>
                  <a:schemeClr val="tx2"/>
                </a:solidFill>
              </a:rPr>
              <a:t>n</a:t>
            </a:r>
            <a:r>
              <a:rPr lang="en-US" sz="3600" dirty="0" err="1">
                <a:solidFill>
                  <a:schemeClr val="tx2"/>
                </a:solidFill>
              </a:rPr>
              <a:t>d</a:t>
            </a:r>
            <a:r>
              <a:rPr lang="en-US" sz="3600" baseline="30000" dirty="0" err="1">
                <a:solidFill>
                  <a:schemeClr val="tx2"/>
                </a:solidFill>
              </a:rPr>
              <a:t>m</a:t>
            </a:r>
            <a:r>
              <a:rPr lang="en-US" sz="3600" dirty="0">
                <a:solidFill>
                  <a:schemeClr val="tx2"/>
                </a:solidFill>
              </a:rPr>
              <a:t> | n &gt;= 0, m&gt;=0}      </a:t>
            </a:r>
            <a:r>
              <a:rPr lang="en-US" sz="2000" dirty="0">
                <a:solidFill>
                  <a:schemeClr val="tx2"/>
                </a:solidFill>
              </a:rPr>
              <a:t> {a, b, c, d} </a:t>
            </a:r>
            <a:r>
              <a:rPr lang="he-IL" sz="2000" dirty="0">
                <a:solidFill>
                  <a:schemeClr val="tx2"/>
                </a:solidFill>
              </a:rPr>
              <a:t>א"ב -</a:t>
            </a:r>
            <a:endParaRPr lang="he-IL" sz="3600" dirty="0">
              <a:solidFill>
                <a:schemeClr val="tx2"/>
              </a:solidFill>
            </a:endParaRPr>
          </a:p>
        </p:txBody>
      </p:sp>
      <p:sp>
        <p:nvSpPr>
          <p:cNvPr id="7" name="כותרת 1">
            <a:extLst>
              <a:ext uri="{FF2B5EF4-FFF2-40B4-BE49-F238E27FC236}">
                <a16:creationId xmlns:a16="http://schemas.microsoft.com/office/drawing/2014/main" id="{574EAF4E-271C-40A3-8B51-4DFE64F7B118}"/>
              </a:ext>
            </a:extLst>
          </p:cNvPr>
          <p:cNvSpPr txBox="1">
            <a:spLocks/>
          </p:cNvSpPr>
          <p:nvPr/>
        </p:nvSpPr>
        <p:spPr>
          <a:xfrm>
            <a:off x="1330134" y="4768426"/>
            <a:ext cx="5980521" cy="545223"/>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rtl="0"/>
            <a:r>
              <a:rPr lang="en-US" sz="3600" dirty="0">
                <a:solidFill>
                  <a:schemeClr val="tx2"/>
                </a:solidFill>
              </a:rPr>
              <a:t>L = {ab}      </a:t>
            </a:r>
            <a:r>
              <a:rPr lang="en-US" sz="2000" dirty="0">
                <a:solidFill>
                  <a:schemeClr val="tx2"/>
                </a:solidFill>
              </a:rPr>
              <a:t> {a, b} </a:t>
            </a:r>
            <a:r>
              <a:rPr lang="he-IL" sz="2000" dirty="0">
                <a:solidFill>
                  <a:schemeClr val="tx2"/>
                </a:solidFill>
              </a:rPr>
              <a:t>א"ב -</a:t>
            </a:r>
            <a:endParaRPr lang="he-IL" sz="3600" dirty="0">
              <a:solidFill>
                <a:schemeClr val="tx2"/>
              </a:solidFill>
            </a:endParaRPr>
          </a:p>
        </p:txBody>
      </p:sp>
      <p:sp>
        <p:nvSpPr>
          <p:cNvPr id="8" name="מלבן 7">
            <a:extLst>
              <a:ext uri="{FF2B5EF4-FFF2-40B4-BE49-F238E27FC236}">
                <a16:creationId xmlns:a16="http://schemas.microsoft.com/office/drawing/2014/main" id="{0727ABA8-8EAB-4AF4-BCED-F44BF5709B5D}"/>
              </a:ext>
            </a:extLst>
          </p:cNvPr>
          <p:cNvSpPr/>
          <p:nvPr/>
        </p:nvSpPr>
        <p:spPr>
          <a:xfrm rot="18688401">
            <a:off x="700300" y="2912194"/>
            <a:ext cx="1890261" cy="769441"/>
          </a:xfrm>
          <a:prstGeom prst="rect">
            <a:avLst/>
          </a:prstGeom>
        </p:spPr>
        <p:txBody>
          <a:bodyPr wrap="none">
            <a:spAutoFit/>
          </a:bodyPr>
          <a:lstStyle/>
          <a:p>
            <a:r>
              <a:rPr lang="en-US" sz="4400" b="1" dirty="0">
                <a:solidFill>
                  <a:srgbClr val="92D050"/>
                </a:solidFill>
              </a:rPr>
              <a:t>L</a:t>
            </a:r>
            <a:r>
              <a:rPr lang="en-US" sz="4400" b="1" baseline="-25000" dirty="0">
                <a:solidFill>
                  <a:srgbClr val="92D050"/>
                </a:solidFill>
              </a:rPr>
              <a:t>1</a:t>
            </a:r>
            <a:r>
              <a:rPr lang="en-US" sz="4400" b="1" dirty="0">
                <a:solidFill>
                  <a:srgbClr val="92D050"/>
                </a:solidFill>
              </a:rPr>
              <a:t> </a:t>
            </a:r>
            <a:r>
              <a:rPr lang="en-US" sz="4400" b="1" dirty="0">
                <a:solidFill>
                  <a:srgbClr val="92D050"/>
                </a:solidFill>
                <a:sym typeface="Symbol" panose="05050102010706020507" pitchFamily="18" charset="2"/>
              </a:rPr>
              <a:t></a:t>
            </a:r>
            <a:r>
              <a:rPr lang="en-US" sz="4400" b="1" dirty="0">
                <a:solidFill>
                  <a:srgbClr val="92D050"/>
                </a:solidFill>
              </a:rPr>
              <a:t> L</a:t>
            </a:r>
            <a:r>
              <a:rPr lang="he-IL" sz="4400" b="1" dirty="0">
                <a:solidFill>
                  <a:srgbClr val="92D050"/>
                </a:solidFill>
              </a:rPr>
              <a:t> </a:t>
            </a:r>
          </a:p>
        </p:txBody>
      </p:sp>
      <p:sp>
        <p:nvSpPr>
          <p:cNvPr id="9" name="מלבן 8">
            <a:extLst>
              <a:ext uri="{FF2B5EF4-FFF2-40B4-BE49-F238E27FC236}">
                <a16:creationId xmlns:a16="http://schemas.microsoft.com/office/drawing/2014/main" id="{E42D23D1-A647-4CB6-A03E-C9CC9F9EF758}"/>
              </a:ext>
            </a:extLst>
          </p:cNvPr>
          <p:cNvSpPr/>
          <p:nvPr/>
        </p:nvSpPr>
        <p:spPr>
          <a:xfrm rot="18692926">
            <a:off x="681463" y="4697553"/>
            <a:ext cx="2005678" cy="769441"/>
          </a:xfrm>
          <a:prstGeom prst="rect">
            <a:avLst/>
          </a:prstGeom>
        </p:spPr>
        <p:txBody>
          <a:bodyPr wrap="none">
            <a:spAutoFit/>
          </a:bodyPr>
          <a:lstStyle/>
          <a:p>
            <a:r>
              <a:rPr lang="en-US" sz="4400" b="1" dirty="0">
                <a:solidFill>
                  <a:srgbClr val="92D050"/>
                </a:solidFill>
              </a:rPr>
              <a:t>L1 </a:t>
            </a:r>
            <a:r>
              <a:rPr lang="en-US" sz="4400" b="1" dirty="0">
                <a:solidFill>
                  <a:srgbClr val="92D050"/>
                </a:solidFill>
                <a:sym typeface="Symbol" panose="05050102010706020507" pitchFamily="18" charset="2"/>
              </a:rPr>
              <a:t></a:t>
            </a:r>
            <a:r>
              <a:rPr lang="en-US" sz="4400" b="1" dirty="0">
                <a:solidFill>
                  <a:srgbClr val="92D050"/>
                </a:solidFill>
              </a:rPr>
              <a:t> L</a:t>
            </a:r>
            <a:r>
              <a:rPr lang="he-IL" sz="4400" b="1" dirty="0">
                <a:solidFill>
                  <a:srgbClr val="92D050"/>
                </a:solidFill>
              </a:rPr>
              <a:t> </a:t>
            </a:r>
          </a:p>
        </p:txBody>
      </p:sp>
      <p:sp>
        <p:nvSpPr>
          <p:cNvPr id="10" name="מלבן 9">
            <a:extLst>
              <a:ext uri="{FF2B5EF4-FFF2-40B4-BE49-F238E27FC236}">
                <a16:creationId xmlns:a16="http://schemas.microsoft.com/office/drawing/2014/main" id="{0DC8EE43-6E75-4A41-B98E-25FB5669BE6B}"/>
              </a:ext>
            </a:extLst>
          </p:cNvPr>
          <p:cNvSpPr/>
          <p:nvPr/>
        </p:nvSpPr>
        <p:spPr>
          <a:xfrm>
            <a:off x="1984075" y="5724468"/>
            <a:ext cx="6547450" cy="954107"/>
          </a:xfrm>
          <a:prstGeom prst="rect">
            <a:avLst/>
          </a:prstGeom>
          <a:solidFill>
            <a:srgbClr val="6CF0FF"/>
          </a:solidFill>
          <a:ln w="85725">
            <a:solidFill>
              <a:schemeClr val="accent1"/>
            </a:solidFill>
          </a:ln>
        </p:spPr>
        <p:txBody>
          <a:bodyPr wrap="square">
            <a:spAutoFit/>
          </a:bodyPr>
          <a:lstStyle/>
          <a:p>
            <a:pPr algn="ctr"/>
            <a:r>
              <a:rPr lang="he-IL" sz="2800" dirty="0"/>
              <a:t>אין סגירות של הכלה, בהקשר לשפות חופשיות הקשר</a:t>
            </a:r>
            <a:endParaRPr lang="he-IL" sz="2800" b="1" dirty="0"/>
          </a:p>
        </p:txBody>
      </p:sp>
    </p:spTree>
    <p:extLst>
      <p:ext uri="{BB962C8B-B14F-4D97-AF65-F5344CB8AC3E}">
        <p14:creationId xmlns:p14="http://schemas.microsoft.com/office/powerpoint/2010/main" val="825591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anim calcmode="lin" valueType="num">
                                      <p:cBhvr>
                                        <p:cTn id="36" dur="1000" fill="hold"/>
                                        <p:tgtEl>
                                          <p:spTgt spid="9"/>
                                        </p:tgtEl>
                                        <p:attrNameLst>
                                          <p:attrName>ppt_x</p:attrName>
                                        </p:attrNameLst>
                                      </p:cBhvr>
                                      <p:tavLst>
                                        <p:tav tm="0">
                                          <p:val>
                                            <p:strVal val="#ppt_x"/>
                                          </p:val>
                                        </p:tav>
                                        <p:tav tm="100000">
                                          <p:val>
                                            <p:strVal val="#ppt_x"/>
                                          </p:val>
                                        </p:tav>
                                      </p:tavLst>
                                    </p:anim>
                                    <p:anim calcmode="lin" valueType="num">
                                      <p:cBhvr>
                                        <p:cTn id="3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1000"/>
                                        <p:tgtEl>
                                          <p:spTgt spid="10"/>
                                        </p:tgtEl>
                                      </p:cBhvr>
                                    </p:animEffect>
                                    <p:anim calcmode="lin" valueType="num">
                                      <p:cBhvr>
                                        <p:cTn id="43" dur="1000" fill="hold"/>
                                        <p:tgtEl>
                                          <p:spTgt spid="10"/>
                                        </p:tgtEl>
                                        <p:attrNameLst>
                                          <p:attrName>ppt_x</p:attrName>
                                        </p:attrNameLst>
                                      </p:cBhvr>
                                      <p:tavLst>
                                        <p:tav tm="0">
                                          <p:val>
                                            <p:strVal val="#ppt_x"/>
                                          </p:val>
                                        </p:tav>
                                        <p:tav tm="100000">
                                          <p:val>
                                            <p:strVal val="#ppt_x"/>
                                          </p:val>
                                        </p:tav>
                                      </p:tavLst>
                                    </p:anim>
                                    <p:anim calcmode="lin" valueType="num">
                                      <p:cBhvr>
                                        <p:cTn id="4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FA04DC4-9862-4E62-ADF6-4AD4DE6E644D}"/>
              </a:ext>
            </a:extLst>
          </p:cNvPr>
          <p:cNvSpPr>
            <a:spLocks noGrp="1"/>
          </p:cNvSpPr>
          <p:nvPr>
            <p:ph type="title"/>
          </p:nvPr>
        </p:nvSpPr>
        <p:spPr/>
        <p:txBody>
          <a:bodyPr/>
          <a:lstStyle/>
          <a:p>
            <a:r>
              <a:rPr lang="he-IL" dirty="0"/>
              <a:t>סגירות איחוד בשפות חופשיות הקשר</a:t>
            </a:r>
          </a:p>
        </p:txBody>
      </p:sp>
      <p:sp>
        <p:nvSpPr>
          <p:cNvPr id="4" name="מציין מיקום תוכן 3">
            <a:extLst>
              <a:ext uri="{FF2B5EF4-FFF2-40B4-BE49-F238E27FC236}">
                <a16:creationId xmlns:a16="http://schemas.microsoft.com/office/drawing/2014/main" id="{459A7AB9-0771-45A0-B3A0-CB62530FCB20}"/>
              </a:ext>
            </a:extLst>
          </p:cNvPr>
          <p:cNvSpPr>
            <a:spLocks noGrp="1"/>
          </p:cNvSpPr>
          <p:nvPr>
            <p:ph sz="quarter" idx="4"/>
          </p:nvPr>
        </p:nvSpPr>
        <p:spPr/>
        <p:txBody>
          <a:bodyPr/>
          <a:lstStyle/>
          <a:p>
            <a:pPr lvl="0"/>
            <a:r>
              <a:rPr lang="he-IL" dirty="0"/>
              <a:t>תהיינה </a:t>
            </a:r>
            <a:r>
              <a:rPr lang="en-US" dirty="0"/>
              <a:t>L</a:t>
            </a:r>
            <a:r>
              <a:rPr lang="en-US" baseline="-25000" dirty="0"/>
              <a:t>1</a:t>
            </a:r>
            <a:r>
              <a:rPr lang="en-US" dirty="0"/>
              <a:t>, L</a:t>
            </a:r>
            <a:r>
              <a:rPr lang="en-US" baseline="-25000" dirty="0"/>
              <a:t>2</a:t>
            </a:r>
            <a:r>
              <a:rPr lang="en-US" dirty="0"/>
              <a:t> </a:t>
            </a:r>
            <a:r>
              <a:rPr lang="he-IL" dirty="0"/>
              <a:t>  חופשיות הקשר. </a:t>
            </a:r>
            <a:r>
              <a:rPr lang="en-US" dirty="0"/>
              <a:t>L</a:t>
            </a:r>
            <a:r>
              <a:rPr lang="en-US" baseline="-25000" dirty="0"/>
              <a:t>1 </a:t>
            </a:r>
            <a:r>
              <a:rPr lang="en-US" dirty="0">
                <a:sym typeface="Symbol" panose="05050102010706020507" pitchFamily="18" charset="2"/>
              </a:rPr>
              <a:t></a:t>
            </a:r>
            <a:r>
              <a:rPr lang="en-US" dirty="0"/>
              <a:t> L</a:t>
            </a:r>
            <a:r>
              <a:rPr lang="en-US" baseline="-25000" dirty="0"/>
              <a:t>2</a:t>
            </a:r>
            <a:r>
              <a:rPr lang="he-IL" dirty="0"/>
              <a:t> </a:t>
            </a:r>
            <a:r>
              <a:rPr lang="he-IL" dirty="0">
                <a:sym typeface="Symbol" panose="05050102010706020507" pitchFamily="18" charset="2"/>
              </a:rPr>
              <a:t>חופשית הקשר!</a:t>
            </a:r>
          </a:p>
          <a:p>
            <a:pPr lvl="0"/>
            <a:r>
              <a:rPr lang="he-IL" dirty="0">
                <a:sym typeface="Symbol" panose="05050102010706020507" pitchFamily="18" charset="2"/>
              </a:rPr>
              <a:t>ההוכחה זהה להוכחה על שפות רגולריות (בתוספת קטנה של המחסנית)</a:t>
            </a:r>
            <a:endParaRPr lang="he-IL" dirty="0"/>
          </a:p>
        </p:txBody>
      </p:sp>
      <p:sp>
        <p:nvSpPr>
          <p:cNvPr id="10" name="מלבן 9">
            <a:extLst>
              <a:ext uri="{FF2B5EF4-FFF2-40B4-BE49-F238E27FC236}">
                <a16:creationId xmlns:a16="http://schemas.microsoft.com/office/drawing/2014/main" id="{0DC8EE43-6E75-4A41-B98E-25FB5669BE6B}"/>
              </a:ext>
            </a:extLst>
          </p:cNvPr>
          <p:cNvSpPr/>
          <p:nvPr/>
        </p:nvSpPr>
        <p:spPr>
          <a:xfrm>
            <a:off x="379562" y="5724468"/>
            <a:ext cx="8264106" cy="523220"/>
          </a:xfrm>
          <a:prstGeom prst="rect">
            <a:avLst/>
          </a:prstGeom>
          <a:solidFill>
            <a:srgbClr val="6CF0FF"/>
          </a:solidFill>
          <a:ln w="85725">
            <a:solidFill>
              <a:schemeClr val="accent1"/>
            </a:solidFill>
          </a:ln>
        </p:spPr>
        <p:txBody>
          <a:bodyPr wrap="square">
            <a:spAutoFit/>
          </a:bodyPr>
          <a:lstStyle/>
          <a:p>
            <a:pPr algn="ctr"/>
            <a:r>
              <a:rPr lang="he-IL" sz="2800" dirty="0"/>
              <a:t>יש סגירות של איחוד, בהקשר לשפות חופשיות הקשר</a:t>
            </a:r>
            <a:endParaRPr lang="he-IL" sz="2800" b="1" dirty="0"/>
          </a:p>
        </p:txBody>
      </p:sp>
      <p:sp>
        <p:nvSpPr>
          <p:cNvPr id="11" name="גל כפול 10">
            <a:extLst>
              <a:ext uri="{FF2B5EF4-FFF2-40B4-BE49-F238E27FC236}">
                <a16:creationId xmlns:a16="http://schemas.microsoft.com/office/drawing/2014/main" id="{D41E82ED-416F-446C-93CA-4AB8B33C0737}"/>
              </a:ext>
            </a:extLst>
          </p:cNvPr>
          <p:cNvSpPr/>
          <p:nvPr/>
        </p:nvSpPr>
        <p:spPr>
          <a:xfrm>
            <a:off x="4846446" y="4113880"/>
            <a:ext cx="1718012" cy="646331"/>
          </a:xfrm>
          <a:prstGeom prst="doubleWave">
            <a:avLst/>
          </a:prstGeom>
          <a:solidFill>
            <a:srgbClr val="6CF0FF"/>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12" name="אליפסה 11">
            <a:extLst>
              <a:ext uri="{FF2B5EF4-FFF2-40B4-BE49-F238E27FC236}">
                <a16:creationId xmlns:a16="http://schemas.microsoft.com/office/drawing/2014/main" id="{FB81A65A-7D9B-405D-86CD-FCF557984630}"/>
              </a:ext>
            </a:extLst>
          </p:cNvPr>
          <p:cNvSpPr/>
          <p:nvPr/>
        </p:nvSpPr>
        <p:spPr>
          <a:xfrm>
            <a:off x="4994683" y="4224949"/>
            <a:ext cx="367344" cy="381864"/>
          </a:xfrm>
          <a:prstGeom prst="ellipse">
            <a:avLst/>
          </a:prstGeom>
          <a:noFill/>
          <a:ln>
            <a:solidFill>
              <a:srgbClr val="192A7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solidFill>
                <a:schemeClr val="tx1"/>
              </a:solidFill>
            </a:endParaRPr>
          </a:p>
        </p:txBody>
      </p:sp>
      <p:sp>
        <p:nvSpPr>
          <p:cNvPr id="13" name="תיבת טקסט 12">
            <a:extLst>
              <a:ext uri="{FF2B5EF4-FFF2-40B4-BE49-F238E27FC236}">
                <a16:creationId xmlns:a16="http://schemas.microsoft.com/office/drawing/2014/main" id="{47AFA69A-DE31-495E-9E00-A374C05D99E5}"/>
              </a:ext>
            </a:extLst>
          </p:cNvPr>
          <p:cNvSpPr txBox="1"/>
          <p:nvPr/>
        </p:nvSpPr>
        <p:spPr>
          <a:xfrm>
            <a:off x="4954876" y="4211045"/>
            <a:ext cx="446958" cy="646331"/>
          </a:xfrm>
          <a:prstGeom prst="rect">
            <a:avLst/>
          </a:prstGeom>
          <a:noFill/>
        </p:spPr>
        <p:txBody>
          <a:bodyPr wrap="square" rtlCol="1">
            <a:spAutoFit/>
          </a:bodyPr>
          <a:lstStyle/>
          <a:p>
            <a:r>
              <a:rPr lang="en-US" dirty="0"/>
              <a:t>p</a:t>
            </a:r>
            <a:r>
              <a:rPr lang="en-US" baseline="-25000" dirty="0"/>
              <a:t>0</a:t>
            </a:r>
            <a:endParaRPr lang="he-IL" baseline="-25000" dirty="0"/>
          </a:p>
          <a:p>
            <a:endParaRPr lang="he-IL" dirty="0"/>
          </a:p>
        </p:txBody>
      </p:sp>
      <p:cxnSp>
        <p:nvCxnSpPr>
          <p:cNvPr id="14" name="מחבר חץ ישר 13">
            <a:extLst>
              <a:ext uri="{FF2B5EF4-FFF2-40B4-BE49-F238E27FC236}">
                <a16:creationId xmlns:a16="http://schemas.microsoft.com/office/drawing/2014/main" id="{EC6E631E-0704-40B9-A67B-218B22F03E19}"/>
              </a:ext>
            </a:extLst>
          </p:cNvPr>
          <p:cNvCxnSpPr>
            <a:cxnSpLocks/>
          </p:cNvCxnSpPr>
          <p:nvPr/>
        </p:nvCxnSpPr>
        <p:spPr>
          <a:xfrm>
            <a:off x="4825205" y="4225423"/>
            <a:ext cx="199966" cy="83316"/>
          </a:xfrm>
          <a:prstGeom prst="straightConnector1">
            <a:avLst/>
          </a:prstGeom>
          <a:ln>
            <a:solidFill>
              <a:srgbClr val="192A72"/>
            </a:solidFill>
            <a:tailEnd type="triangle"/>
          </a:ln>
        </p:spPr>
        <p:style>
          <a:lnRef idx="1">
            <a:schemeClr val="accent1"/>
          </a:lnRef>
          <a:fillRef idx="0">
            <a:schemeClr val="accent1"/>
          </a:fillRef>
          <a:effectRef idx="0">
            <a:schemeClr val="accent1"/>
          </a:effectRef>
          <a:fontRef idx="minor">
            <a:schemeClr val="tx1"/>
          </a:fontRef>
        </p:style>
      </p:cxnSp>
      <p:sp>
        <p:nvSpPr>
          <p:cNvPr id="15" name="אליפסה 14">
            <a:extLst>
              <a:ext uri="{FF2B5EF4-FFF2-40B4-BE49-F238E27FC236}">
                <a16:creationId xmlns:a16="http://schemas.microsoft.com/office/drawing/2014/main" id="{1A0868AE-8E29-40D7-884B-330478C161BD}"/>
              </a:ext>
            </a:extLst>
          </p:cNvPr>
          <p:cNvSpPr/>
          <p:nvPr/>
        </p:nvSpPr>
        <p:spPr>
          <a:xfrm>
            <a:off x="4081528" y="3454620"/>
            <a:ext cx="450791" cy="474454"/>
          </a:xfrm>
          <a:prstGeom prst="ellipse">
            <a:avLst/>
          </a:prstGeom>
          <a:noFill/>
          <a:ln>
            <a:solidFill>
              <a:srgbClr val="192A7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solidFill>
                <a:schemeClr val="tx1"/>
              </a:solidFill>
            </a:endParaRPr>
          </a:p>
        </p:txBody>
      </p:sp>
      <p:sp>
        <p:nvSpPr>
          <p:cNvPr id="16" name="תיבת טקסט 15">
            <a:extLst>
              <a:ext uri="{FF2B5EF4-FFF2-40B4-BE49-F238E27FC236}">
                <a16:creationId xmlns:a16="http://schemas.microsoft.com/office/drawing/2014/main" id="{5F692070-2E2E-4B53-90FC-D96B764AD4E1}"/>
              </a:ext>
            </a:extLst>
          </p:cNvPr>
          <p:cNvSpPr txBox="1"/>
          <p:nvPr/>
        </p:nvSpPr>
        <p:spPr>
          <a:xfrm>
            <a:off x="3994422" y="3483592"/>
            <a:ext cx="530404" cy="646331"/>
          </a:xfrm>
          <a:prstGeom prst="rect">
            <a:avLst/>
          </a:prstGeom>
          <a:noFill/>
        </p:spPr>
        <p:txBody>
          <a:bodyPr wrap="square" rtlCol="1">
            <a:spAutoFit/>
          </a:bodyPr>
          <a:lstStyle/>
          <a:p>
            <a:r>
              <a:rPr lang="en-US" dirty="0"/>
              <a:t>p</a:t>
            </a:r>
            <a:r>
              <a:rPr lang="en-US" baseline="-25000" dirty="0"/>
              <a:t>0</a:t>
            </a:r>
            <a:endParaRPr lang="he-IL" baseline="-25000" dirty="0"/>
          </a:p>
          <a:p>
            <a:endParaRPr lang="he-IL" dirty="0"/>
          </a:p>
        </p:txBody>
      </p:sp>
      <p:cxnSp>
        <p:nvCxnSpPr>
          <p:cNvPr id="17" name="מחבר חץ ישר 16">
            <a:extLst>
              <a:ext uri="{FF2B5EF4-FFF2-40B4-BE49-F238E27FC236}">
                <a16:creationId xmlns:a16="http://schemas.microsoft.com/office/drawing/2014/main" id="{F59927F8-07E6-43B4-B598-F74D3A85BC49}"/>
              </a:ext>
            </a:extLst>
          </p:cNvPr>
          <p:cNvCxnSpPr>
            <a:cxnSpLocks/>
          </p:cNvCxnSpPr>
          <p:nvPr/>
        </p:nvCxnSpPr>
        <p:spPr>
          <a:xfrm>
            <a:off x="3917627" y="3454620"/>
            <a:ext cx="163901" cy="103517"/>
          </a:xfrm>
          <a:prstGeom prst="straightConnector1">
            <a:avLst/>
          </a:prstGeom>
          <a:ln>
            <a:solidFill>
              <a:srgbClr val="192A72"/>
            </a:solidFill>
            <a:tailEnd type="triangle"/>
          </a:ln>
        </p:spPr>
        <p:style>
          <a:lnRef idx="1">
            <a:schemeClr val="accent1"/>
          </a:lnRef>
          <a:fillRef idx="0">
            <a:schemeClr val="accent1"/>
          </a:fillRef>
          <a:effectRef idx="0">
            <a:schemeClr val="accent1"/>
          </a:effectRef>
          <a:fontRef idx="minor">
            <a:schemeClr val="tx1"/>
          </a:fontRef>
        </p:style>
      </p:cxnSp>
      <p:sp>
        <p:nvSpPr>
          <p:cNvPr id="18" name="גל כפול 17">
            <a:extLst>
              <a:ext uri="{FF2B5EF4-FFF2-40B4-BE49-F238E27FC236}">
                <a16:creationId xmlns:a16="http://schemas.microsoft.com/office/drawing/2014/main" id="{37C84F12-FCC9-4A8B-8EB9-2C3D49AEB996}"/>
              </a:ext>
            </a:extLst>
          </p:cNvPr>
          <p:cNvSpPr/>
          <p:nvPr/>
        </p:nvSpPr>
        <p:spPr>
          <a:xfrm>
            <a:off x="4860305" y="3050708"/>
            <a:ext cx="1718012" cy="646331"/>
          </a:xfrm>
          <a:prstGeom prst="doubleWav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9" name="אליפסה 18">
            <a:extLst>
              <a:ext uri="{FF2B5EF4-FFF2-40B4-BE49-F238E27FC236}">
                <a16:creationId xmlns:a16="http://schemas.microsoft.com/office/drawing/2014/main" id="{16016AF3-5A65-4FA6-8BCF-62606E91B185}"/>
              </a:ext>
            </a:extLst>
          </p:cNvPr>
          <p:cNvSpPr/>
          <p:nvPr/>
        </p:nvSpPr>
        <p:spPr>
          <a:xfrm>
            <a:off x="5072421" y="3121287"/>
            <a:ext cx="367344" cy="381864"/>
          </a:xfrm>
          <a:prstGeom prst="ellipse">
            <a:avLst/>
          </a:prstGeom>
          <a:noFill/>
          <a:ln>
            <a:solidFill>
              <a:srgbClr val="192A7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solidFill>
                <a:schemeClr val="tx1"/>
              </a:solidFill>
            </a:endParaRPr>
          </a:p>
        </p:txBody>
      </p:sp>
      <p:sp>
        <p:nvSpPr>
          <p:cNvPr id="20" name="תיבת טקסט 19">
            <a:extLst>
              <a:ext uri="{FF2B5EF4-FFF2-40B4-BE49-F238E27FC236}">
                <a16:creationId xmlns:a16="http://schemas.microsoft.com/office/drawing/2014/main" id="{A13EBE55-56DB-46E0-B5DC-4F24F327C4B4}"/>
              </a:ext>
            </a:extLst>
          </p:cNvPr>
          <p:cNvSpPr txBox="1"/>
          <p:nvPr/>
        </p:nvSpPr>
        <p:spPr>
          <a:xfrm>
            <a:off x="5029911" y="3072276"/>
            <a:ext cx="446958" cy="646331"/>
          </a:xfrm>
          <a:prstGeom prst="rect">
            <a:avLst/>
          </a:prstGeom>
          <a:noFill/>
        </p:spPr>
        <p:txBody>
          <a:bodyPr wrap="square" rtlCol="1">
            <a:spAutoFit/>
          </a:bodyPr>
          <a:lstStyle/>
          <a:p>
            <a:r>
              <a:rPr lang="en-US" dirty="0"/>
              <a:t>p</a:t>
            </a:r>
            <a:r>
              <a:rPr lang="en-US" baseline="-25000" dirty="0"/>
              <a:t>0</a:t>
            </a:r>
            <a:endParaRPr lang="he-IL" baseline="-25000" dirty="0"/>
          </a:p>
          <a:p>
            <a:endParaRPr lang="he-IL" dirty="0"/>
          </a:p>
        </p:txBody>
      </p:sp>
      <p:cxnSp>
        <p:nvCxnSpPr>
          <p:cNvPr id="21" name="מחבר חץ ישר 20">
            <a:extLst>
              <a:ext uri="{FF2B5EF4-FFF2-40B4-BE49-F238E27FC236}">
                <a16:creationId xmlns:a16="http://schemas.microsoft.com/office/drawing/2014/main" id="{96FE7C81-1A37-460C-9448-6025F6BFCD22}"/>
              </a:ext>
            </a:extLst>
          </p:cNvPr>
          <p:cNvCxnSpPr>
            <a:cxnSpLocks/>
          </p:cNvCxnSpPr>
          <p:nvPr/>
        </p:nvCxnSpPr>
        <p:spPr>
          <a:xfrm>
            <a:off x="4879302" y="3155870"/>
            <a:ext cx="199882" cy="58619"/>
          </a:xfrm>
          <a:prstGeom prst="straightConnector1">
            <a:avLst/>
          </a:prstGeom>
          <a:ln>
            <a:solidFill>
              <a:srgbClr val="192A72"/>
            </a:solidFill>
            <a:tailEnd type="triangle"/>
          </a:ln>
        </p:spPr>
        <p:style>
          <a:lnRef idx="1">
            <a:schemeClr val="accent1"/>
          </a:lnRef>
          <a:fillRef idx="0">
            <a:schemeClr val="accent1"/>
          </a:fillRef>
          <a:effectRef idx="0">
            <a:schemeClr val="accent1"/>
          </a:effectRef>
          <a:fontRef idx="minor">
            <a:schemeClr val="tx1"/>
          </a:fontRef>
        </p:style>
      </p:cxnSp>
      <p:sp>
        <p:nvSpPr>
          <p:cNvPr id="22" name="מלבן 21">
            <a:extLst>
              <a:ext uri="{FF2B5EF4-FFF2-40B4-BE49-F238E27FC236}">
                <a16:creationId xmlns:a16="http://schemas.microsoft.com/office/drawing/2014/main" id="{8BC03A52-9583-472D-AC09-AF2380FF0EE4}"/>
              </a:ext>
            </a:extLst>
          </p:cNvPr>
          <p:cNvSpPr/>
          <p:nvPr/>
        </p:nvSpPr>
        <p:spPr>
          <a:xfrm>
            <a:off x="5287446" y="2757611"/>
            <a:ext cx="413895" cy="369332"/>
          </a:xfrm>
          <a:prstGeom prst="rect">
            <a:avLst/>
          </a:prstGeom>
        </p:spPr>
        <p:txBody>
          <a:bodyPr wrap="square">
            <a:spAutoFit/>
          </a:bodyPr>
          <a:lstStyle/>
          <a:p>
            <a:r>
              <a:rPr lang="en-US" dirty="0">
                <a:solidFill>
                  <a:schemeClr val="tx2"/>
                </a:solidFill>
              </a:rPr>
              <a:t>L</a:t>
            </a:r>
            <a:r>
              <a:rPr lang="en-US" baseline="-25000" dirty="0">
                <a:solidFill>
                  <a:schemeClr val="tx2"/>
                </a:solidFill>
              </a:rPr>
              <a:t>1</a:t>
            </a:r>
            <a:endParaRPr lang="he-IL" dirty="0"/>
          </a:p>
        </p:txBody>
      </p:sp>
      <p:sp>
        <p:nvSpPr>
          <p:cNvPr id="23" name="מלבן 22">
            <a:extLst>
              <a:ext uri="{FF2B5EF4-FFF2-40B4-BE49-F238E27FC236}">
                <a16:creationId xmlns:a16="http://schemas.microsoft.com/office/drawing/2014/main" id="{1E1E96AD-FC2E-4300-9CEB-EA21A6A77624}"/>
              </a:ext>
            </a:extLst>
          </p:cNvPr>
          <p:cNvSpPr/>
          <p:nvPr/>
        </p:nvSpPr>
        <p:spPr>
          <a:xfrm>
            <a:off x="5277220" y="3841713"/>
            <a:ext cx="413895" cy="369332"/>
          </a:xfrm>
          <a:prstGeom prst="rect">
            <a:avLst/>
          </a:prstGeom>
        </p:spPr>
        <p:txBody>
          <a:bodyPr wrap="square">
            <a:spAutoFit/>
          </a:bodyPr>
          <a:lstStyle/>
          <a:p>
            <a:r>
              <a:rPr lang="en-US" dirty="0">
                <a:solidFill>
                  <a:schemeClr val="tx2"/>
                </a:solidFill>
                <a:sym typeface="Symbol"/>
              </a:rPr>
              <a:t>L</a:t>
            </a:r>
            <a:r>
              <a:rPr lang="en-US" baseline="-25000" dirty="0">
                <a:solidFill>
                  <a:schemeClr val="tx2"/>
                </a:solidFill>
                <a:sym typeface="Symbol"/>
              </a:rPr>
              <a:t>2</a:t>
            </a:r>
            <a:endParaRPr lang="he-IL" dirty="0"/>
          </a:p>
        </p:txBody>
      </p:sp>
      <p:cxnSp>
        <p:nvCxnSpPr>
          <p:cNvPr id="24" name="מחבר חץ ישר 23">
            <a:extLst>
              <a:ext uri="{FF2B5EF4-FFF2-40B4-BE49-F238E27FC236}">
                <a16:creationId xmlns:a16="http://schemas.microsoft.com/office/drawing/2014/main" id="{67C5CB90-1F54-4300-88ED-96B49FAE2D43}"/>
              </a:ext>
            </a:extLst>
          </p:cNvPr>
          <p:cNvCxnSpPr>
            <a:cxnSpLocks/>
          </p:cNvCxnSpPr>
          <p:nvPr/>
        </p:nvCxnSpPr>
        <p:spPr>
          <a:xfrm>
            <a:off x="5454394" y="3301766"/>
            <a:ext cx="199882" cy="10453"/>
          </a:xfrm>
          <a:prstGeom prst="straightConnector1">
            <a:avLst/>
          </a:prstGeom>
          <a:ln>
            <a:solidFill>
              <a:srgbClr val="192A72"/>
            </a:solidFill>
            <a:tailEnd type="triangle"/>
          </a:ln>
        </p:spPr>
        <p:style>
          <a:lnRef idx="1">
            <a:schemeClr val="accent1"/>
          </a:lnRef>
          <a:fillRef idx="0">
            <a:schemeClr val="accent1"/>
          </a:fillRef>
          <a:effectRef idx="0">
            <a:schemeClr val="accent1"/>
          </a:effectRef>
          <a:fontRef idx="minor">
            <a:schemeClr val="tx1"/>
          </a:fontRef>
        </p:style>
      </p:cxnSp>
      <p:sp>
        <p:nvSpPr>
          <p:cNvPr id="25" name="אליפסה 24">
            <a:extLst>
              <a:ext uri="{FF2B5EF4-FFF2-40B4-BE49-F238E27FC236}">
                <a16:creationId xmlns:a16="http://schemas.microsoft.com/office/drawing/2014/main" id="{8CD1A81F-5F63-48E9-AAAD-886BE1751838}"/>
              </a:ext>
            </a:extLst>
          </p:cNvPr>
          <p:cNvSpPr/>
          <p:nvPr/>
        </p:nvSpPr>
        <p:spPr>
          <a:xfrm>
            <a:off x="5654276" y="3116060"/>
            <a:ext cx="367344" cy="381864"/>
          </a:xfrm>
          <a:prstGeom prst="ellipse">
            <a:avLst/>
          </a:prstGeom>
          <a:noFill/>
          <a:ln>
            <a:solidFill>
              <a:srgbClr val="192A7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solidFill>
                <a:schemeClr val="tx1"/>
              </a:solidFill>
            </a:endParaRPr>
          </a:p>
        </p:txBody>
      </p:sp>
      <p:sp>
        <p:nvSpPr>
          <p:cNvPr id="26" name="תיבת טקסט 25">
            <a:extLst>
              <a:ext uri="{FF2B5EF4-FFF2-40B4-BE49-F238E27FC236}">
                <a16:creationId xmlns:a16="http://schemas.microsoft.com/office/drawing/2014/main" id="{232AAEC0-31F0-418C-B96D-651D5ED334E7}"/>
              </a:ext>
            </a:extLst>
          </p:cNvPr>
          <p:cNvSpPr txBox="1"/>
          <p:nvPr/>
        </p:nvSpPr>
        <p:spPr>
          <a:xfrm>
            <a:off x="5588523" y="3096154"/>
            <a:ext cx="446958" cy="646331"/>
          </a:xfrm>
          <a:prstGeom prst="rect">
            <a:avLst/>
          </a:prstGeom>
          <a:noFill/>
        </p:spPr>
        <p:txBody>
          <a:bodyPr wrap="square" rtlCol="1">
            <a:spAutoFit/>
          </a:bodyPr>
          <a:lstStyle/>
          <a:p>
            <a:r>
              <a:rPr lang="en-US" dirty="0"/>
              <a:t>p</a:t>
            </a:r>
            <a:r>
              <a:rPr lang="en-US" baseline="-25000" dirty="0"/>
              <a:t>1</a:t>
            </a:r>
            <a:endParaRPr lang="he-IL" baseline="-25000" dirty="0"/>
          </a:p>
          <a:p>
            <a:endParaRPr lang="he-IL" dirty="0"/>
          </a:p>
        </p:txBody>
      </p:sp>
      <p:sp>
        <p:nvSpPr>
          <p:cNvPr id="27" name="צורה חופשית: צורה 26">
            <a:extLst>
              <a:ext uri="{FF2B5EF4-FFF2-40B4-BE49-F238E27FC236}">
                <a16:creationId xmlns:a16="http://schemas.microsoft.com/office/drawing/2014/main" id="{826DEEF7-157F-4103-ADA9-E264BFBA72B5}"/>
              </a:ext>
            </a:extLst>
          </p:cNvPr>
          <p:cNvSpPr/>
          <p:nvPr/>
        </p:nvSpPr>
        <p:spPr>
          <a:xfrm>
            <a:off x="4527946" y="3488656"/>
            <a:ext cx="1225352" cy="224287"/>
          </a:xfrm>
          <a:custGeom>
            <a:avLst/>
            <a:gdLst>
              <a:gd name="connsiteX0" fmla="*/ 9028 w 1225352"/>
              <a:gd name="connsiteY0" fmla="*/ 224287 h 224287"/>
              <a:gd name="connsiteX1" fmla="*/ 155677 w 1225352"/>
              <a:gd name="connsiteY1" fmla="*/ 17253 h 224287"/>
              <a:gd name="connsiteX2" fmla="*/ 1078703 w 1225352"/>
              <a:gd name="connsiteY2" fmla="*/ 138023 h 224287"/>
              <a:gd name="connsiteX3" fmla="*/ 1225352 w 1225352"/>
              <a:gd name="connsiteY3" fmla="*/ 0 h 224287"/>
            </a:gdLst>
            <a:ahLst/>
            <a:cxnLst>
              <a:cxn ang="0">
                <a:pos x="connsiteX0" y="connsiteY0"/>
              </a:cxn>
              <a:cxn ang="0">
                <a:pos x="connsiteX1" y="connsiteY1"/>
              </a:cxn>
              <a:cxn ang="0">
                <a:pos x="connsiteX2" y="connsiteY2"/>
              </a:cxn>
              <a:cxn ang="0">
                <a:pos x="connsiteX3" y="connsiteY3"/>
              </a:cxn>
            </a:cxnLst>
            <a:rect l="l" t="t" r="r" b="b"/>
            <a:pathLst>
              <a:path w="1225352" h="224287">
                <a:moveTo>
                  <a:pt x="9028" y="224287"/>
                </a:moveTo>
                <a:cubicBezTo>
                  <a:pt x="-6787" y="127958"/>
                  <a:pt x="-22602" y="31630"/>
                  <a:pt x="155677" y="17253"/>
                </a:cubicBezTo>
                <a:cubicBezTo>
                  <a:pt x="333956" y="2876"/>
                  <a:pt x="900424" y="140898"/>
                  <a:pt x="1078703" y="138023"/>
                </a:cubicBezTo>
                <a:cubicBezTo>
                  <a:pt x="1256982" y="135148"/>
                  <a:pt x="1195160" y="17253"/>
                  <a:pt x="1225352" y="0"/>
                </a:cubicBezTo>
              </a:path>
            </a:pathLst>
          </a:custGeom>
          <a:noFill/>
          <a:ln>
            <a:solidFill>
              <a:srgbClr val="192A72"/>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28" name="מחבר חץ ישר 27">
            <a:extLst>
              <a:ext uri="{FF2B5EF4-FFF2-40B4-BE49-F238E27FC236}">
                <a16:creationId xmlns:a16="http://schemas.microsoft.com/office/drawing/2014/main" id="{0C9964C2-1784-4E52-90B4-6F86E2801766}"/>
              </a:ext>
            </a:extLst>
          </p:cNvPr>
          <p:cNvCxnSpPr>
            <a:cxnSpLocks/>
          </p:cNvCxnSpPr>
          <p:nvPr/>
        </p:nvCxnSpPr>
        <p:spPr>
          <a:xfrm>
            <a:off x="5395690" y="4412661"/>
            <a:ext cx="199882" cy="10453"/>
          </a:xfrm>
          <a:prstGeom prst="straightConnector1">
            <a:avLst/>
          </a:prstGeom>
          <a:ln>
            <a:solidFill>
              <a:srgbClr val="192A72"/>
            </a:solidFill>
            <a:tailEnd type="triangle"/>
          </a:ln>
        </p:spPr>
        <p:style>
          <a:lnRef idx="1">
            <a:schemeClr val="accent1"/>
          </a:lnRef>
          <a:fillRef idx="0">
            <a:schemeClr val="accent1"/>
          </a:fillRef>
          <a:effectRef idx="0">
            <a:schemeClr val="accent1"/>
          </a:effectRef>
          <a:fontRef idx="minor">
            <a:schemeClr val="tx1"/>
          </a:fontRef>
        </p:style>
      </p:cxnSp>
      <p:sp>
        <p:nvSpPr>
          <p:cNvPr id="29" name="תיבת טקסט 28">
            <a:extLst>
              <a:ext uri="{FF2B5EF4-FFF2-40B4-BE49-F238E27FC236}">
                <a16:creationId xmlns:a16="http://schemas.microsoft.com/office/drawing/2014/main" id="{8125CB58-50FC-45B7-8E69-AC2229BF9051}"/>
              </a:ext>
            </a:extLst>
          </p:cNvPr>
          <p:cNvSpPr txBox="1"/>
          <p:nvPr/>
        </p:nvSpPr>
        <p:spPr>
          <a:xfrm>
            <a:off x="5529819" y="4207049"/>
            <a:ext cx="446958" cy="646331"/>
          </a:xfrm>
          <a:prstGeom prst="rect">
            <a:avLst/>
          </a:prstGeom>
          <a:noFill/>
        </p:spPr>
        <p:txBody>
          <a:bodyPr wrap="square" rtlCol="1">
            <a:spAutoFit/>
          </a:bodyPr>
          <a:lstStyle/>
          <a:p>
            <a:r>
              <a:rPr lang="en-US" dirty="0"/>
              <a:t>p</a:t>
            </a:r>
            <a:r>
              <a:rPr lang="en-US" baseline="-25000" dirty="0"/>
              <a:t>1</a:t>
            </a:r>
            <a:endParaRPr lang="he-IL" baseline="-25000" dirty="0"/>
          </a:p>
          <a:p>
            <a:endParaRPr lang="he-IL" dirty="0"/>
          </a:p>
        </p:txBody>
      </p:sp>
      <p:sp>
        <p:nvSpPr>
          <p:cNvPr id="30" name="אליפסה 29">
            <a:extLst>
              <a:ext uri="{FF2B5EF4-FFF2-40B4-BE49-F238E27FC236}">
                <a16:creationId xmlns:a16="http://schemas.microsoft.com/office/drawing/2014/main" id="{36D9F6BA-F512-46DB-BC2C-C146DB10FDF7}"/>
              </a:ext>
            </a:extLst>
          </p:cNvPr>
          <p:cNvSpPr/>
          <p:nvPr/>
        </p:nvSpPr>
        <p:spPr>
          <a:xfrm>
            <a:off x="5595572" y="4230118"/>
            <a:ext cx="367344" cy="381864"/>
          </a:xfrm>
          <a:prstGeom prst="ellipse">
            <a:avLst/>
          </a:prstGeom>
          <a:noFill/>
          <a:ln>
            <a:solidFill>
              <a:srgbClr val="192A7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solidFill>
                <a:schemeClr val="tx1"/>
              </a:solidFill>
            </a:endParaRPr>
          </a:p>
        </p:txBody>
      </p:sp>
      <p:sp>
        <p:nvSpPr>
          <p:cNvPr id="31" name="צורה חופשית: צורה 30">
            <a:extLst>
              <a:ext uri="{FF2B5EF4-FFF2-40B4-BE49-F238E27FC236}">
                <a16:creationId xmlns:a16="http://schemas.microsoft.com/office/drawing/2014/main" id="{C64234C3-30D8-4E2A-962E-4915C6B4A69E}"/>
              </a:ext>
            </a:extLst>
          </p:cNvPr>
          <p:cNvSpPr/>
          <p:nvPr/>
        </p:nvSpPr>
        <p:spPr>
          <a:xfrm>
            <a:off x="4493842" y="3849123"/>
            <a:ext cx="1295618" cy="372778"/>
          </a:xfrm>
          <a:custGeom>
            <a:avLst/>
            <a:gdLst>
              <a:gd name="connsiteX0" fmla="*/ 0 w 1295618"/>
              <a:gd name="connsiteY0" fmla="*/ 1842 h 372778"/>
              <a:gd name="connsiteX1" fmla="*/ 155275 w 1295618"/>
              <a:gd name="connsiteY1" fmla="*/ 260635 h 372778"/>
              <a:gd name="connsiteX2" fmla="*/ 871268 w 1295618"/>
              <a:gd name="connsiteY2" fmla="*/ 10469 h 372778"/>
              <a:gd name="connsiteX3" fmla="*/ 1242203 w 1295618"/>
              <a:gd name="connsiteY3" fmla="*/ 79480 h 372778"/>
              <a:gd name="connsiteX4" fmla="*/ 1285335 w 1295618"/>
              <a:gd name="connsiteY4" fmla="*/ 372778 h 3727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618" h="372778">
                <a:moveTo>
                  <a:pt x="0" y="1842"/>
                </a:moveTo>
                <a:cubicBezTo>
                  <a:pt x="5032" y="130519"/>
                  <a:pt x="10064" y="259197"/>
                  <a:pt x="155275" y="260635"/>
                </a:cubicBezTo>
                <a:cubicBezTo>
                  <a:pt x="300486" y="262073"/>
                  <a:pt x="690113" y="40661"/>
                  <a:pt x="871268" y="10469"/>
                </a:cubicBezTo>
                <a:cubicBezTo>
                  <a:pt x="1052423" y="-19723"/>
                  <a:pt x="1173192" y="19095"/>
                  <a:pt x="1242203" y="79480"/>
                </a:cubicBezTo>
                <a:cubicBezTo>
                  <a:pt x="1311214" y="139865"/>
                  <a:pt x="1298274" y="256321"/>
                  <a:pt x="1285335" y="372778"/>
                </a:cubicBezTo>
              </a:path>
            </a:pathLst>
          </a:custGeom>
          <a:noFill/>
          <a:ln>
            <a:solidFill>
              <a:srgbClr val="192A72"/>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lang="he-IL"/>
          </a:p>
        </p:txBody>
      </p:sp>
      <p:cxnSp>
        <p:nvCxnSpPr>
          <p:cNvPr id="32" name="מחבר חץ ישר 31">
            <a:extLst>
              <a:ext uri="{FF2B5EF4-FFF2-40B4-BE49-F238E27FC236}">
                <a16:creationId xmlns:a16="http://schemas.microsoft.com/office/drawing/2014/main" id="{E687E942-AB59-482D-932E-FC6C56382CEB}"/>
              </a:ext>
            </a:extLst>
          </p:cNvPr>
          <p:cNvCxnSpPr>
            <a:cxnSpLocks/>
          </p:cNvCxnSpPr>
          <p:nvPr/>
        </p:nvCxnSpPr>
        <p:spPr>
          <a:xfrm>
            <a:off x="6035482" y="3324982"/>
            <a:ext cx="199882" cy="10453"/>
          </a:xfrm>
          <a:prstGeom prst="straightConnector1">
            <a:avLst/>
          </a:prstGeom>
          <a:ln>
            <a:solidFill>
              <a:srgbClr val="192A72"/>
            </a:solidFill>
            <a:tailEnd type="triangle"/>
          </a:ln>
        </p:spPr>
        <p:style>
          <a:lnRef idx="1">
            <a:schemeClr val="accent1"/>
          </a:lnRef>
          <a:fillRef idx="0">
            <a:schemeClr val="accent1"/>
          </a:fillRef>
          <a:effectRef idx="0">
            <a:schemeClr val="accent1"/>
          </a:effectRef>
          <a:fontRef idx="minor">
            <a:schemeClr val="tx1"/>
          </a:fontRef>
        </p:style>
      </p:cxnSp>
      <p:sp>
        <p:nvSpPr>
          <p:cNvPr id="33" name="מלבן 32">
            <a:extLst>
              <a:ext uri="{FF2B5EF4-FFF2-40B4-BE49-F238E27FC236}">
                <a16:creationId xmlns:a16="http://schemas.microsoft.com/office/drawing/2014/main" id="{2E863F01-8122-4913-93A2-224A87238D58}"/>
              </a:ext>
            </a:extLst>
          </p:cNvPr>
          <p:cNvSpPr/>
          <p:nvPr/>
        </p:nvSpPr>
        <p:spPr>
          <a:xfrm>
            <a:off x="6177764" y="3104963"/>
            <a:ext cx="407484" cy="369332"/>
          </a:xfrm>
          <a:prstGeom prst="rect">
            <a:avLst/>
          </a:prstGeom>
        </p:spPr>
        <p:txBody>
          <a:bodyPr wrap="square">
            <a:spAutoFit/>
          </a:bodyPr>
          <a:lstStyle/>
          <a:p>
            <a:r>
              <a:rPr lang="en-US" dirty="0"/>
              <a:t>…</a:t>
            </a:r>
            <a:endParaRPr lang="he-IL" dirty="0"/>
          </a:p>
        </p:txBody>
      </p:sp>
      <p:cxnSp>
        <p:nvCxnSpPr>
          <p:cNvPr id="34" name="מחבר חץ ישר 33">
            <a:extLst>
              <a:ext uri="{FF2B5EF4-FFF2-40B4-BE49-F238E27FC236}">
                <a16:creationId xmlns:a16="http://schemas.microsoft.com/office/drawing/2014/main" id="{09D4034E-B8C9-4451-A725-8F250A84B69A}"/>
              </a:ext>
            </a:extLst>
          </p:cNvPr>
          <p:cNvCxnSpPr>
            <a:cxnSpLocks/>
          </p:cNvCxnSpPr>
          <p:nvPr/>
        </p:nvCxnSpPr>
        <p:spPr>
          <a:xfrm>
            <a:off x="5987314" y="4427068"/>
            <a:ext cx="199882" cy="10453"/>
          </a:xfrm>
          <a:prstGeom prst="straightConnector1">
            <a:avLst/>
          </a:prstGeom>
          <a:ln>
            <a:solidFill>
              <a:srgbClr val="192A72"/>
            </a:solidFill>
            <a:tailEnd type="triangle"/>
          </a:ln>
        </p:spPr>
        <p:style>
          <a:lnRef idx="1">
            <a:schemeClr val="accent1"/>
          </a:lnRef>
          <a:fillRef idx="0">
            <a:schemeClr val="accent1"/>
          </a:fillRef>
          <a:effectRef idx="0">
            <a:schemeClr val="accent1"/>
          </a:effectRef>
          <a:fontRef idx="minor">
            <a:schemeClr val="tx1"/>
          </a:fontRef>
        </p:style>
      </p:cxnSp>
      <p:sp>
        <p:nvSpPr>
          <p:cNvPr id="35" name="מלבן 34">
            <a:extLst>
              <a:ext uri="{FF2B5EF4-FFF2-40B4-BE49-F238E27FC236}">
                <a16:creationId xmlns:a16="http://schemas.microsoft.com/office/drawing/2014/main" id="{91098A49-43F9-457A-8EFE-89F2E3F27050}"/>
              </a:ext>
            </a:extLst>
          </p:cNvPr>
          <p:cNvSpPr/>
          <p:nvPr/>
        </p:nvSpPr>
        <p:spPr>
          <a:xfrm>
            <a:off x="6129596" y="4207049"/>
            <a:ext cx="407484" cy="369332"/>
          </a:xfrm>
          <a:prstGeom prst="rect">
            <a:avLst/>
          </a:prstGeom>
        </p:spPr>
        <p:txBody>
          <a:bodyPr wrap="square">
            <a:spAutoFit/>
          </a:bodyPr>
          <a:lstStyle/>
          <a:p>
            <a:r>
              <a:rPr lang="en-US" dirty="0"/>
              <a:t>…</a:t>
            </a:r>
            <a:endParaRPr lang="he-IL" dirty="0"/>
          </a:p>
        </p:txBody>
      </p:sp>
    </p:spTree>
    <p:extLst>
      <p:ext uri="{BB962C8B-B14F-4D97-AF65-F5344CB8AC3E}">
        <p14:creationId xmlns:p14="http://schemas.microsoft.com/office/powerpoint/2010/main" val="384302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animEffect transition="in" filter="fade">
                                      <p:cBhvr>
                                        <p:cTn id="51" dur="1000"/>
                                        <p:tgtEl>
                                          <p:spTgt spid="15"/>
                                        </p:tgtEl>
                                      </p:cBhvr>
                                    </p:animEffect>
                                    <p:anim calcmode="lin" valueType="num">
                                      <p:cBhvr>
                                        <p:cTn id="52" dur="1000" fill="hold"/>
                                        <p:tgtEl>
                                          <p:spTgt spid="15"/>
                                        </p:tgtEl>
                                        <p:attrNameLst>
                                          <p:attrName>ppt_x</p:attrName>
                                        </p:attrNameLst>
                                      </p:cBhvr>
                                      <p:tavLst>
                                        <p:tav tm="0">
                                          <p:val>
                                            <p:strVal val="#ppt_x"/>
                                          </p:val>
                                        </p:tav>
                                        <p:tav tm="100000">
                                          <p:val>
                                            <p:strVal val="#ppt_x"/>
                                          </p:val>
                                        </p:tav>
                                      </p:tavLst>
                                    </p:anim>
                                    <p:anim calcmode="lin" valueType="num">
                                      <p:cBhvr>
                                        <p:cTn id="53" dur="1000" fill="hold"/>
                                        <p:tgtEl>
                                          <p:spTgt spid="15"/>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16"/>
                                        </p:tgtEl>
                                        <p:attrNameLst>
                                          <p:attrName>style.visibility</p:attrName>
                                        </p:attrNameLst>
                                      </p:cBhvr>
                                      <p:to>
                                        <p:strVal val="visible"/>
                                      </p:to>
                                    </p:set>
                                    <p:animEffect transition="in" filter="fade">
                                      <p:cBhvr>
                                        <p:cTn id="56" dur="1000"/>
                                        <p:tgtEl>
                                          <p:spTgt spid="16"/>
                                        </p:tgtEl>
                                      </p:cBhvr>
                                    </p:animEffect>
                                    <p:anim calcmode="lin" valueType="num">
                                      <p:cBhvr>
                                        <p:cTn id="57" dur="1000" fill="hold"/>
                                        <p:tgtEl>
                                          <p:spTgt spid="16"/>
                                        </p:tgtEl>
                                        <p:attrNameLst>
                                          <p:attrName>ppt_x</p:attrName>
                                        </p:attrNameLst>
                                      </p:cBhvr>
                                      <p:tavLst>
                                        <p:tav tm="0">
                                          <p:val>
                                            <p:strVal val="#ppt_x"/>
                                          </p:val>
                                        </p:tav>
                                        <p:tav tm="100000">
                                          <p:val>
                                            <p:strVal val="#ppt_x"/>
                                          </p:val>
                                        </p:tav>
                                      </p:tavLst>
                                    </p:anim>
                                    <p:anim calcmode="lin" valueType="num">
                                      <p:cBhvr>
                                        <p:cTn id="58" dur="1000" fill="hold"/>
                                        <p:tgtEl>
                                          <p:spTgt spid="16"/>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17"/>
                                        </p:tgtEl>
                                        <p:attrNameLst>
                                          <p:attrName>style.visibility</p:attrName>
                                        </p:attrNameLst>
                                      </p:cBhvr>
                                      <p:to>
                                        <p:strVal val="visible"/>
                                      </p:to>
                                    </p:set>
                                    <p:animEffect transition="in" filter="fade">
                                      <p:cBhvr>
                                        <p:cTn id="61" dur="1000"/>
                                        <p:tgtEl>
                                          <p:spTgt spid="17"/>
                                        </p:tgtEl>
                                      </p:cBhvr>
                                    </p:animEffect>
                                    <p:anim calcmode="lin" valueType="num">
                                      <p:cBhvr>
                                        <p:cTn id="62" dur="1000" fill="hold"/>
                                        <p:tgtEl>
                                          <p:spTgt spid="17"/>
                                        </p:tgtEl>
                                        <p:attrNameLst>
                                          <p:attrName>ppt_x</p:attrName>
                                        </p:attrNameLst>
                                      </p:cBhvr>
                                      <p:tavLst>
                                        <p:tav tm="0">
                                          <p:val>
                                            <p:strVal val="#ppt_x"/>
                                          </p:val>
                                        </p:tav>
                                        <p:tav tm="100000">
                                          <p:val>
                                            <p:strVal val="#ppt_x"/>
                                          </p:val>
                                        </p:tav>
                                      </p:tavLst>
                                    </p:anim>
                                    <p:anim calcmode="lin" valueType="num">
                                      <p:cBhvr>
                                        <p:cTn id="63"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31"/>
                                        </p:tgtEl>
                                        <p:attrNameLst>
                                          <p:attrName>style.visibility</p:attrName>
                                        </p:attrNameLst>
                                      </p:cBhvr>
                                      <p:to>
                                        <p:strVal val="visible"/>
                                      </p:to>
                                    </p:set>
                                    <p:animEffect transition="in" filter="fade">
                                      <p:cBhvr>
                                        <p:cTn id="68" dur="1000"/>
                                        <p:tgtEl>
                                          <p:spTgt spid="31"/>
                                        </p:tgtEl>
                                      </p:cBhvr>
                                    </p:animEffect>
                                    <p:anim calcmode="lin" valueType="num">
                                      <p:cBhvr>
                                        <p:cTn id="69" dur="1000" fill="hold"/>
                                        <p:tgtEl>
                                          <p:spTgt spid="31"/>
                                        </p:tgtEl>
                                        <p:attrNameLst>
                                          <p:attrName>ppt_x</p:attrName>
                                        </p:attrNameLst>
                                      </p:cBhvr>
                                      <p:tavLst>
                                        <p:tav tm="0">
                                          <p:val>
                                            <p:strVal val="#ppt_x"/>
                                          </p:val>
                                        </p:tav>
                                        <p:tav tm="100000">
                                          <p:val>
                                            <p:strVal val="#ppt_x"/>
                                          </p:val>
                                        </p:tav>
                                      </p:tavLst>
                                    </p:anim>
                                    <p:anim calcmode="lin" valueType="num">
                                      <p:cBhvr>
                                        <p:cTn id="70" dur="1000" fill="hold"/>
                                        <p:tgtEl>
                                          <p:spTgt spid="31"/>
                                        </p:tgtEl>
                                        <p:attrNameLst>
                                          <p:attrName>ppt_y</p:attrName>
                                        </p:attrNameLst>
                                      </p:cBhvr>
                                      <p:tavLst>
                                        <p:tav tm="0">
                                          <p:val>
                                            <p:strVal val="#ppt_y+.1"/>
                                          </p:val>
                                        </p:tav>
                                        <p:tav tm="100000">
                                          <p:val>
                                            <p:strVal val="#ppt_y"/>
                                          </p:val>
                                        </p:tav>
                                      </p:tavLst>
                                    </p:anim>
                                  </p:childTnLst>
                                </p:cTn>
                              </p:par>
                              <p:par>
                                <p:cTn id="71" presetID="42" presetClass="entr" presetSubtype="0" fill="hold" grpId="0" nodeType="withEffect">
                                  <p:stCondLst>
                                    <p:cond delay="0"/>
                                  </p:stCondLst>
                                  <p:childTnLst>
                                    <p:set>
                                      <p:cBhvr>
                                        <p:cTn id="72" dur="1" fill="hold">
                                          <p:stCondLst>
                                            <p:cond delay="0"/>
                                          </p:stCondLst>
                                        </p:cTn>
                                        <p:tgtEl>
                                          <p:spTgt spid="27"/>
                                        </p:tgtEl>
                                        <p:attrNameLst>
                                          <p:attrName>style.visibility</p:attrName>
                                        </p:attrNameLst>
                                      </p:cBhvr>
                                      <p:to>
                                        <p:strVal val="visible"/>
                                      </p:to>
                                    </p:set>
                                    <p:animEffect transition="in" filter="fade">
                                      <p:cBhvr>
                                        <p:cTn id="73" dur="1000"/>
                                        <p:tgtEl>
                                          <p:spTgt spid="27"/>
                                        </p:tgtEl>
                                      </p:cBhvr>
                                    </p:animEffect>
                                    <p:anim calcmode="lin" valueType="num">
                                      <p:cBhvr>
                                        <p:cTn id="74" dur="1000" fill="hold"/>
                                        <p:tgtEl>
                                          <p:spTgt spid="27"/>
                                        </p:tgtEl>
                                        <p:attrNameLst>
                                          <p:attrName>ppt_x</p:attrName>
                                        </p:attrNameLst>
                                      </p:cBhvr>
                                      <p:tavLst>
                                        <p:tav tm="0">
                                          <p:val>
                                            <p:strVal val="#ppt_x"/>
                                          </p:val>
                                        </p:tav>
                                        <p:tav tm="100000">
                                          <p:val>
                                            <p:strVal val="#ppt_x"/>
                                          </p:val>
                                        </p:tav>
                                      </p:tavLst>
                                    </p:anim>
                                    <p:anim calcmode="lin" valueType="num">
                                      <p:cBhvr>
                                        <p:cTn id="75"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42" presetClass="entr" presetSubtype="0" fill="hold" grpId="0" nodeType="clickEffect">
                                  <p:stCondLst>
                                    <p:cond delay="0"/>
                                  </p:stCondLst>
                                  <p:childTnLst>
                                    <p:set>
                                      <p:cBhvr>
                                        <p:cTn id="79" dur="1" fill="hold">
                                          <p:stCondLst>
                                            <p:cond delay="0"/>
                                          </p:stCondLst>
                                        </p:cTn>
                                        <p:tgtEl>
                                          <p:spTgt spid="10"/>
                                        </p:tgtEl>
                                        <p:attrNameLst>
                                          <p:attrName>style.visibility</p:attrName>
                                        </p:attrNameLst>
                                      </p:cBhvr>
                                      <p:to>
                                        <p:strVal val="visible"/>
                                      </p:to>
                                    </p:set>
                                    <p:animEffect transition="in" filter="fade">
                                      <p:cBhvr>
                                        <p:cTn id="80" dur="1000"/>
                                        <p:tgtEl>
                                          <p:spTgt spid="10"/>
                                        </p:tgtEl>
                                      </p:cBhvr>
                                    </p:animEffect>
                                    <p:anim calcmode="lin" valueType="num">
                                      <p:cBhvr>
                                        <p:cTn id="81" dur="1000" fill="hold"/>
                                        <p:tgtEl>
                                          <p:spTgt spid="10"/>
                                        </p:tgtEl>
                                        <p:attrNameLst>
                                          <p:attrName>ppt_x</p:attrName>
                                        </p:attrNameLst>
                                      </p:cBhvr>
                                      <p:tavLst>
                                        <p:tav tm="0">
                                          <p:val>
                                            <p:strVal val="#ppt_x"/>
                                          </p:val>
                                        </p:tav>
                                        <p:tav tm="100000">
                                          <p:val>
                                            <p:strVal val="#ppt_x"/>
                                          </p:val>
                                        </p:tav>
                                      </p:tavLst>
                                    </p:anim>
                                    <p:anim calcmode="lin" valueType="num">
                                      <p:cBhvr>
                                        <p:cTn id="8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p:bldP spid="15" grpId="0" animBg="1"/>
      <p:bldP spid="16" grpId="0"/>
      <p:bldP spid="18" grpId="0" animBg="1"/>
      <p:bldP spid="19" grpId="0" animBg="1"/>
      <p:bldP spid="20" grpId="0"/>
      <p:bldP spid="22" grpId="0"/>
      <p:bldP spid="23" grpId="0"/>
      <p:bldP spid="25" grpId="0" animBg="1"/>
      <p:bldP spid="26" grpId="0"/>
      <p:bldP spid="27" grpId="0" animBg="1"/>
      <p:bldP spid="29" grpId="0"/>
      <p:bldP spid="30" grpId="0" animBg="1"/>
      <p:bldP spid="31" grpId="0" animBg="1"/>
      <p:bldP spid="33" grpId="0"/>
      <p:bldP spid="3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FA04DC4-9862-4E62-ADF6-4AD4DE6E644D}"/>
              </a:ext>
            </a:extLst>
          </p:cNvPr>
          <p:cNvSpPr>
            <a:spLocks noGrp="1"/>
          </p:cNvSpPr>
          <p:nvPr>
            <p:ph type="title"/>
          </p:nvPr>
        </p:nvSpPr>
        <p:spPr>
          <a:xfrm>
            <a:off x="1854582" y="155448"/>
            <a:ext cx="9802368" cy="720000"/>
          </a:xfrm>
        </p:spPr>
        <p:txBody>
          <a:bodyPr/>
          <a:lstStyle/>
          <a:p>
            <a:r>
              <a:rPr lang="he-IL" dirty="0"/>
              <a:t>סגירות חיתוך בשפות חופשיות הקשר</a:t>
            </a:r>
          </a:p>
        </p:txBody>
      </p:sp>
      <p:sp>
        <p:nvSpPr>
          <p:cNvPr id="4" name="מציין מיקום תוכן 3">
            <a:extLst>
              <a:ext uri="{FF2B5EF4-FFF2-40B4-BE49-F238E27FC236}">
                <a16:creationId xmlns:a16="http://schemas.microsoft.com/office/drawing/2014/main" id="{459A7AB9-0771-45A0-B3A0-CB62530FCB20}"/>
              </a:ext>
            </a:extLst>
          </p:cNvPr>
          <p:cNvSpPr>
            <a:spLocks noGrp="1"/>
          </p:cNvSpPr>
          <p:nvPr>
            <p:ph sz="quarter" idx="4"/>
          </p:nvPr>
        </p:nvSpPr>
        <p:spPr/>
        <p:txBody>
          <a:bodyPr/>
          <a:lstStyle/>
          <a:p>
            <a:pPr lvl="0"/>
            <a:r>
              <a:rPr lang="he-IL" dirty="0"/>
              <a:t>נראה דוגמה שאינה שומרת סגירות בהקשר של שפות חופשיות הקשר.</a:t>
            </a:r>
          </a:p>
        </p:txBody>
      </p:sp>
      <p:sp>
        <p:nvSpPr>
          <p:cNvPr id="10" name="מלבן 9">
            <a:extLst>
              <a:ext uri="{FF2B5EF4-FFF2-40B4-BE49-F238E27FC236}">
                <a16:creationId xmlns:a16="http://schemas.microsoft.com/office/drawing/2014/main" id="{0DC8EE43-6E75-4A41-B98E-25FB5669BE6B}"/>
              </a:ext>
            </a:extLst>
          </p:cNvPr>
          <p:cNvSpPr/>
          <p:nvPr/>
        </p:nvSpPr>
        <p:spPr>
          <a:xfrm>
            <a:off x="379562" y="5724468"/>
            <a:ext cx="8264106" cy="523220"/>
          </a:xfrm>
          <a:prstGeom prst="rect">
            <a:avLst/>
          </a:prstGeom>
          <a:solidFill>
            <a:srgbClr val="6CF0FF"/>
          </a:solidFill>
          <a:ln w="85725">
            <a:solidFill>
              <a:schemeClr val="accent1"/>
            </a:solidFill>
          </a:ln>
        </p:spPr>
        <p:txBody>
          <a:bodyPr wrap="square">
            <a:spAutoFit/>
          </a:bodyPr>
          <a:lstStyle/>
          <a:p>
            <a:pPr algn="ctr"/>
            <a:r>
              <a:rPr lang="he-IL" sz="2800" dirty="0"/>
              <a:t>אין סגירות של חיתוך, בהקשר לשפות חופשיות הקשר</a:t>
            </a:r>
            <a:endParaRPr lang="he-IL" sz="2800" b="1" dirty="0"/>
          </a:p>
        </p:txBody>
      </p:sp>
      <p:sp>
        <p:nvSpPr>
          <p:cNvPr id="36" name="כותרת 1">
            <a:extLst>
              <a:ext uri="{FF2B5EF4-FFF2-40B4-BE49-F238E27FC236}">
                <a16:creationId xmlns:a16="http://schemas.microsoft.com/office/drawing/2014/main" id="{11407B6F-99AC-438F-9452-3403004B5156}"/>
              </a:ext>
            </a:extLst>
          </p:cNvPr>
          <p:cNvSpPr txBox="1">
            <a:spLocks/>
          </p:cNvSpPr>
          <p:nvPr/>
        </p:nvSpPr>
        <p:spPr>
          <a:xfrm>
            <a:off x="753834" y="2188120"/>
            <a:ext cx="9770392" cy="545223"/>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algn="l" rtl="0"/>
            <a:r>
              <a:rPr lang="en-US" sz="3600" dirty="0">
                <a:solidFill>
                  <a:schemeClr val="tx2"/>
                </a:solidFill>
              </a:rPr>
              <a:t>L</a:t>
            </a:r>
            <a:r>
              <a:rPr lang="en-US" sz="3600" baseline="-25000" dirty="0">
                <a:solidFill>
                  <a:schemeClr val="tx2"/>
                </a:solidFill>
              </a:rPr>
              <a:t>1</a:t>
            </a:r>
            <a:r>
              <a:rPr lang="en-US" sz="3600" dirty="0">
                <a:solidFill>
                  <a:schemeClr val="tx2"/>
                </a:solidFill>
              </a:rPr>
              <a:t> = {</a:t>
            </a:r>
            <a:r>
              <a:rPr lang="en-US" sz="3600" dirty="0" err="1">
                <a:solidFill>
                  <a:schemeClr val="tx2"/>
                </a:solidFill>
              </a:rPr>
              <a:t>a</a:t>
            </a:r>
            <a:r>
              <a:rPr lang="en-US" sz="3600" baseline="30000" dirty="0" err="1">
                <a:solidFill>
                  <a:schemeClr val="tx2"/>
                </a:solidFill>
              </a:rPr>
              <a:t>n</a:t>
            </a:r>
            <a:r>
              <a:rPr lang="en-US" sz="3600" dirty="0" err="1">
                <a:solidFill>
                  <a:schemeClr val="tx2"/>
                </a:solidFill>
              </a:rPr>
              <a:t>b</a:t>
            </a:r>
            <a:r>
              <a:rPr lang="en-US" sz="3600" baseline="30000" dirty="0" err="1">
                <a:solidFill>
                  <a:schemeClr val="tx2"/>
                </a:solidFill>
              </a:rPr>
              <a:t>n</a:t>
            </a:r>
            <a:r>
              <a:rPr lang="en-US" sz="3600" dirty="0" err="1">
                <a:solidFill>
                  <a:schemeClr val="tx2"/>
                </a:solidFill>
              </a:rPr>
              <a:t>c</a:t>
            </a:r>
            <a:r>
              <a:rPr lang="en-US" sz="3600" baseline="30000" dirty="0" err="1">
                <a:solidFill>
                  <a:schemeClr val="tx2"/>
                </a:solidFill>
              </a:rPr>
              <a:t>m</a:t>
            </a:r>
            <a:r>
              <a:rPr lang="en-US" sz="3600" dirty="0">
                <a:solidFill>
                  <a:schemeClr val="tx2"/>
                </a:solidFill>
              </a:rPr>
              <a:t> | n &gt; =0, m&gt;=0}      </a:t>
            </a:r>
            <a:r>
              <a:rPr lang="en-US" sz="2000" dirty="0">
                <a:solidFill>
                  <a:schemeClr val="tx2"/>
                </a:solidFill>
              </a:rPr>
              <a:t> {a, b, c} </a:t>
            </a:r>
            <a:r>
              <a:rPr lang="he-IL" sz="2000" dirty="0">
                <a:solidFill>
                  <a:schemeClr val="tx2"/>
                </a:solidFill>
              </a:rPr>
              <a:t>א"ב -</a:t>
            </a:r>
            <a:endParaRPr lang="he-IL" sz="3600" dirty="0">
              <a:solidFill>
                <a:schemeClr val="tx2"/>
              </a:solidFill>
            </a:endParaRPr>
          </a:p>
        </p:txBody>
      </p:sp>
      <p:sp>
        <p:nvSpPr>
          <p:cNvPr id="37" name="כותרת 1">
            <a:extLst>
              <a:ext uri="{FF2B5EF4-FFF2-40B4-BE49-F238E27FC236}">
                <a16:creationId xmlns:a16="http://schemas.microsoft.com/office/drawing/2014/main" id="{85BC52A5-8245-4E24-B38C-341F1960B896}"/>
              </a:ext>
            </a:extLst>
          </p:cNvPr>
          <p:cNvSpPr txBox="1">
            <a:spLocks/>
          </p:cNvSpPr>
          <p:nvPr/>
        </p:nvSpPr>
        <p:spPr>
          <a:xfrm>
            <a:off x="753834" y="3837735"/>
            <a:ext cx="8942717" cy="545223"/>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algn="l" rtl="0"/>
            <a:r>
              <a:rPr lang="en-US" sz="3600" dirty="0">
                <a:solidFill>
                  <a:schemeClr val="tx2"/>
                </a:solidFill>
              </a:rPr>
              <a:t>L = L</a:t>
            </a:r>
            <a:r>
              <a:rPr lang="en-US" sz="3600" baseline="-25000" dirty="0">
                <a:solidFill>
                  <a:schemeClr val="tx2"/>
                </a:solidFill>
              </a:rPr>
              <a:t>1</a:t>
            </a:r>
            <a:r>
              <a:rPr lang="en-US" sz="3600" dirty="0">
                <a:sym typeface="Symbol" panose="05050102010706020507" pitchFamily="18" charset="2"/>
              </a:rPr>
              <a:t>  </a:t>
            </a:r>
            <a:r>
              <a:rPr lang="en-US" sz="3600" dirty="0">
                <a:solidFill>
                  <a:schemeClr val="tx2"/>
                </a:solidFill>
              </a:rPr>
              <a:t>L</a:t>
            </a:r>
            <a:r>
              <a:rPr lang="en-US" sz="3600" baseline="-25000" dirty="0">
                <a:solidFill>
                  <a:schemeClr val="tx2"/>
                </a:solidFill>
              </a:rPr>
              <a:t>2 </a:t>
            </a:r>
            <a:r>
              <a:rPr lang="en-US" sz="3600" dirty="0">
                <a:solidFill>
                  <a:schemeClr val="tx2"/>
                </a:solidFill>
              </a:rPr>
              <a:t>= {</a:t>
            </a:r>
            <a:r>
              <a:rPr lang="en-US" sz="3600" dirty="0" err="1">
                <a:solidFill>
                  <a:schemeClr val="tx2"/>
                </a:solidFill>
              </a:rPr>
              <a:t>a</a:t>
            </a:r>
            <a:r>
              <a:rPr lang="en-US" sz="3600" baseline="30000" dirty="0" err="1">
                <a:solidFill>
                  <a:schemeClr val="tx2"/>
                </a:solidFill>
              </a:rPr>
              <a:t>n</a:t>
            </a:r>
            <a:r>
              <a:rPr lang="en-US" sz="3600" dirty="0" err="1">
                <a:solidFill>
                  <a:schemeClr val="tx2"/>
                </a:solidFill>
              </a:rPr>
              <a:t>b</a:t>
            </a:r>
            <a:r>
              <a:rPr lang="en-US" sz="3600" baseline="30000" dirty="0" err="1">
                <a:solidFill>
                  <a:schemeClr val="tx2"/>
                </a:solidFill>
              </a:rPr>
              <a:t>n</a:t>
            </a:r>
            <a:r>
              <a:rPr lang="en-US" sz="3600" dirty="0" err="1">
                <a:solidFill>
                  <a:schemeClr val="tx2"/>
                </a:solidFill>
              </a:rPr>
              <a:t>c</a:t>
            </a:r>
            <a:r>
              <a:rPr lang="en-US" sz="3600" baseline="30000" dirty="0" err="1">
                <a:solidFill>
                  <a:schemeClr val="tx2"/>
                </a:solidFill>
              </a:rPr>
              <a:t>n</a:t>
            </a:r>
            <a:r>
              <a:rPr lang="en-US" sz="3600" dirty="0">
                <a:solidFill>
                  <a:schemeClr val="tx2"/>
                </a:solidFill>
              </a:rPr>
              <a:t> | n &gt; =0}</a:t>
            </a:r>
            <a:endParaRPr lang="he-IL" sz="3600" dirty="0">
              <a:solidFill>
                <a:schemeClr val="tx2"/>
              </a:solidFill>
            </a:endParaRPr>
          </a:p>
        </p:txBody>
      </p:sp>
      <p:sp>
        <p:nvSpPr>
          <p:cNvPr id="38" name="כותרת 1">
            <a:extLst>
              <a:ext uri="{FF2B5EF4-FFF2-40B4-BE49-F238E27FC236}">
                <a16:creationId xmlns:a16="http://schemas.microsoft.com/office/drawing/2014/main" id="{F1BF4CA7-A7D9-4619-8C22-B224317FC49D}"/>
              </a:ext>
            </a:extLst>
          </p:cNvPr>
          <p:cNvSpPr txBox="1">
            <a:spLocks/>
          </p:cNvSpPr>
          <p:nvPr/>
        </p:nvSpPr>
        <p:spPr>
          <a:xfrm>
            <a:off x="753834" y="2747654"/>
            <a:ext cx="9770392" cy="545223"/>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algn="l" rtl="0"/>
            <a:r>
              <a:rPr lang="en-US" sz="3600" dirty="0">
                <a:solidFill>
                  <a:schemeClr val="tx2"/>
                </a:solidFill>
              </a:rPr>
              <a:t>L</a:t>
            </a:r>
            <a:r>
              <a:rPr lang="en-US" sz="3600" baseline="-25000" dirty="0">
                <a:solidFill>
                  <a:schemeClr val="tx2"/>
                </a:solidFill>
              </a:rPr>
              <a:t>2</a:t>
            </a:r>
            <a:r>
              <a:rPr lang="en-US" sz="3600" dirty="0">
                <a:solidFill>
                  <a:schemeClr val="tx2"/>
                </a:solidFill>
              </a:rPr>
              <a:t> = {</a:t>
            </a:r>
            <a:r>
              <a:rPr lang="en-US" sz="3600" dirty="0" err="1">
                <a:solidFill>
                  <a:schemeClr val="tx2"/>
                </a:solidFill>
              </a:rPr>
              <a:t>a</a:t>
            </a:r>
            <a:r>
              <a:rPr lang="en-US" sz="3600" baseline="30000" dirty="0" err="1">
                <a:solidFill>
                  <a:schemeClr val="tx2"/>
                </a:solidFill>
              </a:rPr>
              <a:t>n</a:t>
            </a:r>
            <a:r>
              <a:rPr lang="en-US" sz="3600" dirty="0" err="1">
                <a:solidFill>
                  <a:schemeClr val="tx2"/>
                </a:solidFill>
              </a:rPr>
              <a:t>b</a:t>
            </a:r>
            <a:r>
              <a:rPr lang="en-US" sz="3600" baseline="30000" dirty="0" err="1">
                <a:solidFill>
                  <a:schemeClr val="tx2"/>
                </a:solidFill>
              </a:rPr>
              <a:t>m</a:t>
            </a:r>
            <a:r>
              <a:rPr lang="en-US" sz="3600" dirty="0" err="1">
                <a:solidFill>
                  <a:schemeClr val="tx2"/>
                </a:solidFill>
              </a:rPr>
              <a:t>c</a:t>
            </a:r>
            <a:r>
              <a:rPr lang="en-US" sz="3600" baseline="30000" dirty="0" err="1">
                <a:solidFill>
                  <a:schemeClr val="tx2"/>
                </a:solidFill>
              </a:rPr>
              <a:t>m</a:t>
            </a:r>
            <a:r>
              <a:rPr lang="en-US" sz="3600" dirty="0">
                <a:solidFill>
                  <a:schemeClr val="tx2"/>
                </a:solidFill>
              </a:rPr>
              <a:t> | n &gt; =0, m&gt;=0}      </a:t>
            </a:r>
            <a:r>
              <a:rPr lang="en-US" sz="2000" dirty="0">
                <a:solidFill>
                  <a:schemeClr val="tx2"/>
                </a:solidFill>
              </a:rPr>
              <a:t> {a, b, c} </a:t>
            </a:r>
            <a:r>
              <a:rPr lang="he-IL" sz="2000" dirty="0">
                <a:solidFill>
                  <a:schemeClr val="tx2"/>
                </a:solidFill>
              </a:rPr>
              <a:t>א"ב -</a:t>
            </a:r>
            <a:endParaRPr lang="he-IL" sz="3600" dirty="0">
              <a:solidFill>
                <a:schemeClr val="tx2"/>
              </a:solidFill>
            </a:endParaRPr>
          </a:p>
        </p:txBody>
      </p:sp>
      <p:sp>
        <p:nvSpPr>
          <p:cNvPr id="3" name="מלבן: פינות מעוגלות 2">
            <a:extLst>
              <a:ext uri="{FF2B5EF4-FFF2-40B4-BE49-F238E27FC236}">
                <a16:creationId xmlns:a16="http://schemas.microsoft.com/office/drawing/2014/main" id="{CE6F7704-5987-478F-99D2-3D012A638A57}"/>
              </a:ext>
            </a:extLst>
          </p:cNvPr>
          <p:cNvSpPr/>
          <p:nvPr/>
        </p:nvSpPr>
        <p:spPr>
          <a:xfrm>
            <a:off x="655608" y="3726611"/>
            <a:ext cx="6659592" cy="750498"/>
          </a:xfrm>
          <a:prstGeom prst="round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9" name="מלבן 38">
            <a:extLst>
              <a:ext uri="{FF2B5EF4-FFF2-40B4-BE49-F238E27FC236}">
                <a16:creationId xmlns:a16="http://schemas.microsoft.com/office/drawing/2014/main" id="{C1FECBDD-4A83-40B8-8852-F4C7D337689E}"/>
              </a:ext>
            </a:extLst>
          </p:cNvPr>
          <p:cNvSpPr/>
          <p:nvPr/>
        </p:nvSpPr>
        <p:spPr>
          <a:xfrm>
            <a:off x="7635803" y="3879513"/>
            <a:ext cx="3050836" cy="461665"/>
          </a:xfrm>
          <a:prstGeom prst="rect">
            <a:avLst/>
          </a:prstGeom>
        </p:spPr>
        <p:txBody>
          <a:bodyPr wrap="none">
            <a:spAutoFit/>
          </a:bodyPr>
          <a:lstStyle/>
          <a:p>
            <a:r>
              <a:rPr lang="en-US" sz="2400" b="1" dirty="0">
                <a:solidFill>
                  <a:srgbClr val="92D050"/>
                </a:solidFill>
              </a:rPr>
              <a:t>L</a:t>
            </a:r>
            <a:r>
              <a:rPr lang="he-IL" sz="2400" b="1" dirty="0">
                <a:solidFill>
                  <a:srgbClr val="92D050"/>
                </a:solidFill>
              </a:rPr>
              <a:t> אינה חופשית הקשר!</a:t>
            </a:r>
          </a:p>
        </p:txBody>
      </p:sp>
    </p:spTree>
    <p:extLst>
      <p:ext uri="{BB962C8B-B14F-4D97-AF65-F5344CB8AC3E}">
        <p14:creationId xmlns:p14="http://schemas.microsoft.com/office/powerpoint/2010/main" val="2189284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fade">
                                      <p:cBhvr>
                                        <p:cTn id="7" dur="1000"/>
                                        <p:tgtEl>
                                          <p:spTgt spid="36"/>
                                        </p:tgtEl>
                                      </p:cBhvr>
                                    </p:animEffect>
                                    <p:anim calcmode="lin" valueType="num">
                                      <p:cBhvr>
                                        <p:cTn id="8" dur="1000" fill="hold"/>
                                        <p:tgtEl>
                                          <p:spTgt spid="36"/>
                                        </p:tgtEl>
                                        <p:attrNameLst>
                                          <p:attrName>ppt_x</p:attrName>
                                        </p:attrNameLst>
                                      </p:cBhvr>
                                      <p:tavLst>
                                        <p:tav tm="0">
                                          <p:val>
                                            <p:strVal val="#ppt_x"/>
                                          </p:val>
                                        </p:tav>
                                        <p:tav tm="100000">
                                          <p:val>
                                            <p:strVal val="#ppt_x"/>
                                          </p:val>
                                        </p:tav>
                                      </p:tavLst>
                                    </p:anim>
                                    <p:anim calcmode="lin" valueType="num">
                                      <p:cBhvr>
                                        <p:cTn id="9" dur="1000" fill="hold"/>
                                        <p:tgtEl>
                                          <p:spTgt spid="36"/>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8"/>
                                        </p:tgtEl>
                                        <p:attrNameLst>
                                          <p:attrName>style.visibility</p:attrName>
                                        </p:attrNameLst>
                                      </p:cBhvr>
                                      <p:to>
                                        <p:strVal val="visible"/>
                                      </p:to>
                                    </p:set>
                                    <p:animEffect transition="in" filter="fade">
                                      <p:cBhvr>
                                        <p:cTn id="12" dur="1000"/>
                                        <p:tgtEl>
                                          <p:spTgt spid="38"/>
                                        </p:tgtEl>
                                      </p:cBhvr>
                                    </p:animEffect>
                                    <p:anim calcmode="lin" valueType="num">
                                      <p:cBhvr>
                                        <p:cTn id="13" dur="1000" fill="hold"/>
                                        <p:tgtEl>
                                          <p:spTgt spid="38"/>
                                        </p:tgtEl>
                                        <p:attrNameLst>
                                          <p:attrName>ppt_x</p:attrName>
                                        </p:attrNameLst>
                                      </p:cBhvr>
                                      <p:tavLst>
                                        <p:tav tm="0">
                                          <p:val>
                                            <p:strVal val="#ppt_x"/>
                                          </p:val>
                                        </p:tav>
                                        <p:tav tm="100000">
                                          <p:val>
                                            <p:strVal val="#ppt_x"/>
                                          </p:val>
                                        </p:tav>
                                      </p:tavLst>
                                    </p:anim>
                                    <p:anim calcmode="lin" valueType="num">
                                      <p:cBhvr>
                                        <p:cTn id="14" dur="1000" fill="hold"/>
                                        <p:tgtEl>
                                          <p:spTgt spid="38"/>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7"/>
                                        </p:tgtEl>
                                        <p:attrNameLst>
                                          <p:attrName>style.visibility</p:attrName>
                                        </p:attrNameLst>
                                      </p:cBhvr>
                                      <p:to>
                                        <p:strVal val="visible"/>
                                      </p:to>
                                    </p:set>
                                    <p:animEffect transition="in" filter="fade">
                                      <p:cBhvr>
                                        <p:cTn id="19" dur="1000"/>
                                        <p:tgtEl>
                                          <p:spTgt spid="37"/>
                                        </p:tgtEl>
                                      </p:cBhvr>
                                    </p:animEffect>
                                    <p:anim calcmode="lin" valueType="num">
                                      <p:cBhvr>
                                        <p:cTn id="20" dur="1000" fill="hold"/>
                                        <p:tgtEl>
                                          <p:spTgt spid="37"/>
                                        </p:tgtEl>
                                        <p:attrNameLst>
                                          <p:attrName>ppt_x</p:attrName>
                                        </p:attrNameLst>
                                      </p:cBhvr>
                                      <p:tavLst>
                                        <p:tav tm="0">
                                          <p:val>
                                            <p:strVal val="#ppt_x"/>
                                          </p:val>
                                        </p:tav>
                                        <p:tav tm="100000">
                                          <p:val>
                                            <p:strVal val="#ppt_x"/>
                                          </p:val>
                                        </p:tav>
                                      </p:tavLst>
                                    </p:anim>
                                    <p:anim calcmode="lin" valueType="num">
                                      <p:cBhvr>
                                        <p:cTn id="21" dur="1000" fill="hold"/>
                                        <p:tgtEl>
                                          <p:spTgt spid="37"/>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fade">
                                      <p:cBhvr>
                                        <p:cTn id="26" dur="1000"/>
                                        <p:tgtEl>
                                          <p:spTgt spid="3"/>
                                        </p:tgtEl>
                                      </p:cBhvr>
                                    </p:animEffect>
                                    <p:anim calcmode="lin" valueType="num">
                                      <p:cBhvr>
                                        <p:cTn id="27" dur="1000" fill="hold"/>
                                        <p:tgtEl>
                                          <p:spTgt spid="3"/>
                                        </p:tgtEl>
                                        <p:attrNameLst>
                                          <p:attrName>ppt_x</p:attrName>
                                        </p:attrNameLst>
                                      </p:cBhvr>
                                      <p:tavLst>
                                        <p:tav tm="0">
                                          <p:val>
                                            <p:strVal val="#ppt_x"/>
                                          </p:val>
                                        </p:tav>
                                        <p:tav tm="100000">
                                          <p:val>
                                            <p:strVal val="#ppt_x"/>
                                          </p:val>
                                        </p:tav>
                                      </p:tavLst>
                                    </p:anim>
                                    <p:anim calcmode="lin" valueType="num">
                                      <p:cBhvr>
                                        <p:cTn id="28" dur="1000" fill="hold"/>
                                        <p:tgtEl>
                                          <p:spTgt spid="3"/>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39"/>
                                        </p:tgtEl>
                                        <p:attrNameLst>
                                          <p:attrName>style.visibility</p:attrName>
                                        </p:attrNameLst>
                                      </p:cBhvr>
                                      <p:to>
                                        <p:strVal val="visible"/>
                                      </p:to>
                                    </p:set>
                                    <p:animEffect transition="in" filter="fade">
                                      <p:cBhvr>
                                        <p:cTn id="31" dur="1000"/>
                                        <p:tgtEl>
                                          <p:spTgt spid="39"/>
                                        </p:tgtEl>
                                      </p:cBhvr>
                                    </p:animEffect>
                                    <p:anim calcmode="lin" valueType="num">
                                      <p:cBhvr>
                                        <p:cTn id="32" dur="1000" fill="hold"/>
                                        <p:tgtEl>
                                          <p:spTgt spid="39"/>
                                        </p:tgtEl>
                                        <p:attrNameLst>
                                          <p:attrName>ppt_x</p:attrName>
                                        </p:attrNameLst>
                                      </p:cBhvr>
                                      <p:tavLst>
                                        <p:tav tm="0">
                                          <p:val>
                                            <p:strVal val="#ppt_x"/>
                                          </p:val>
                                        </p:tav>
                                        <p:tav tm="100000">
                                          <p:val>
                                            <p:strVal val="#ppt_x"/>
                                          </p:val>
                                        </p:tav>
                                      </p:tavLst>
                                    </p:anim>
                                    <p:anim calcmode="lin" valueType="num">
                                      <p:cBhvr>
                                        <p:cTn id="33"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fade">
                                      <p:cBhvr>
                                        <p:cTn id="38" dur="1000"/>
                                        <p:tgtEl>
                                          <p:spTgt spid="10"/>
                                        </p:tgtEl>
                                      </p:cBhvr>
                                    </p:animEffect>
                                    <p:anim calcmode="lin" valueType="num">
                                      <p:cBhvr>
                                        <p:cTn id="39" dur="1000" fill="hold"/>
                                        <p:tgtEl>
                                          <p:spTgt spid="10"/>
                                        </p:tgtEl>
                                        <p:attrNameLst>
                                          <p:attrName>ppt_x</p:attrName>
                                        </p:attrNameLst>
                                      </p:cBhvr>
                                      <p:tavLst>
                                        <p:tav tm="0">
                                          <p:val>
                                            <p:strVal val="#ppt_x"/>
                                          </p:val>
                                        </p:tav>
                                        <p:tav tm="100000">
                                          <p:val>
                                            <p:strVal val="#ppt_x"/>
                                          </p:val>
                                        </p:tav>
                                      </p:tavLst>
                                    </p:anim>
                                    <p:anim calcmode="lin" valueType="num">
                                      <p:cBhvr>
                                        <p:cTn id="4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36" grpId="0"/>
      <p:bldP spid="37" grpId="0"/>
      <p:bldP spid="38" grpId="0"/>
      <p:bldP spid="3" grpId="0" animBg="1"/>
      <p:bldP spid="3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FA04DC4-9862-4E62-ADF6-4AD4DE6E644D}"/>
              </a:ext>
            </a:extLst>
          </p:cNvPr>
          <p:cNvSpPr>
            <a:spLocks noGrp="1"/>
          </p:cNvSpPr>
          <p:nvPr>
            <p:ph type="title"/>
          </p:nvPr>
        </p:nvSpPr>
        <p:spPr>
          <a:xfrm>
            <a:off x="1854582" y="155448"/>
            <a:ext cx="9802368" cy="720000"/>
          </a:xfrm>
        </p:spPr>
        <p:txBody>
          <a:bodyPr/>
          <a:lstStyle/>
          <a:p>
            <a:r>
              <a:rPr lang="he-IL" dirty="0"/>
              <a:t>סגירות משלים בשפות חופשיות הקשר</a:t>
            </a:r>
          </a:p>
        </p:txBody>
      </p:sp>
      <p:sp>
        <p:nvSpPr>
          <p:cNvPr id="4" name="מציין מיקום תוכן 3">
            <a:extLst>
              <a:ext uri="{FF2B5EF4-FFF2-40B4-BE49-F238E27FC236}">
                <a16:creationId xmlns:a16="http://schemas.microsoft.com/office/drawing/2014/main" id="{459A7AB9-0771-45A0-B3A0-CB62530FCB20}"/>
              </a:ext>
            </a:extLst>
          </p:cNvPr>
          <p:cNvSpPr>
            <a:spLocks noGrp="1"/>
          </p:cNvSpPr>
          <p:nvPr>
            <p:ph sz="quarter" idx="4"/>
          </p:nvPr>
        </p:nvSpPr>
        <p:spPr>
          <a:xfrm>
            <a:off x="515273" y="1567973"/>
            <a:ext cx="11328795" cy="3522187"/>
          </a:xfrm>
        </p:spPr>
        <p:txBody>
          <a:bodyPr/>
          <a:lstStyle/>
          <a:p>
            <a:pPr lvl="0"/>
            <a:r>
              <a:rPr lang="he-IL" dirty="0"/>
              <a:t>נראה דוגמה שאינה שומרת סגירות בהקשר של שפות חופשיות הקשר.</a:t>
            </a:r>
          </a:p>
        </p:txBody>
      </p:sp>
      <p:sp>
        <p:nvSpPr>
          <p:cNvPr id="10" name="מלבן 9">
            <a:extLst>
              <a:ext uri="{FF2B5EF4-FFF2-40B4-BE49-F238E27FC236}">
                <a16:creationId xmlns:a16="http://schemas.microsoft.com/office/drawing/2014/main" id="{0DC8EE43-6E75-4A41-B98E-25FB5669BE6B}"/>
              </a:ext>
            </a:extLst>
          </p:cNvPr>
          <p:cNvSpPr/>
          <p:nvPr/>
        </p:nvSpPr>
        <p:spPr>
          <a:xfrm>
            <a:off x="2311879" y="5379411"/>
            <a:ext cx="5529532" cy="954107"/>
          </a:xfrm>
          <a:prstGeom prst="rect">
            <a:avLst/>
          </a:prstGeom>
          <a:solidFill>
            <a:srgbClr val="6CF0FF"/>
          </a:solidFill>
          <a:ln w="85725">
            <a:solidFill>
              <a:schemeClr val="accent1"/>
            </a:solidFill>
          </a:ln>
        </p:spPr>
        <p:txBody>
          <a:bodyPr wrap="square">
            <a:spAutoFit/>
          </a:bodyPr>
          <a:lstStyle/>
          <a:p>
            <a:pPr algn="ctr"/>
            <a:r>
              <a:rPr lang="he-IL" sz="2800" dirty="0"/>
              <a:t>אין סגירות של משלים, </a:t>
            </a:r>
            <a:br>
              <a:rPr lang="en-US" sz="2800" dirty="0"/>
            </a:br>
            <a:r>
              <a:rPr lang="he-IL" sz="2800" dirty="0"/>
              <a:t>בהקשר לשפות חופשיות הקשר</a:t>
            </a:r>
            <a:endParaRPr lang="he-IL" sz="2800" b="1" dirty="0"/>
          </a:p>
        </p:txBody>
      </p:sp>
      <p:sp>
        <p:nvSpPr>
          <p:cNvPr id="5" name="כותרת 1">
            <a:extLst>
              <a:ext uri="{FF2B5EF4-FFF2-40B4-BE49-F238E27FC236}">
                <a16:creationId xmlns:a16="http://schemas.microsoft.com/office/drawing/2014/main" id="{8B2234E6-7844-4210-B349-57B469AC7364}"/>
              </a:ext>
            </a:extLst>
          </p:cNvPr>
          <p:cNvSpPr txBox="1">
            <a:spLocks/>
          </p:cNvSpPr>
          <p:nvPr/>
        </p:nvSpPr>
        <p:spPr>
          <a:xfrm>
            <a:off x="753834" y="2188120"/>
            <a:ext cx="9770392" cy="545223"/>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algn="l" rtl="0"/>
            <a:r>
              <a:rPr lang="en-US" sz="3600" dirty="0">
                <a:solidFill>
                  <a:schemeClr val="tx2"/>
                </a:solidFill>
              </a:rPr>
              <a:t>L = {</a:t>
            </a:r>
            <a:r>
              <a:rPr lang="en-US" sz="3600" dirty="0" err="1">
                <a:solidFill>
                  <a:schemeClr val="tx2"/>
                </a:solidFill>
              </a:rPr>
              <a:t>a</a:t>
            </a:r>
            <a:r>
              <a:rPr lang="en-US" sz="3600" baseline="30000" dirty="0" err="1">
                <a:solidFill>
                  <a:schemeClr val="tx2"/>
                </a:solidFill>
              </a:rPr>
              <a:t>n</a:t>
            </a:r>
            <a:r>
              <a:rPr lang="en-US" sz="3600" dirty="0" err="1">
                <a:solidFill>
                  <a:schemeClr val="tx2"/>
                </a:solidFill>
              </a:rPr>
              <a:t>b</a:t>
            </a:r>
            <a:r>
              <a:rPr lang="en-US" sz="3600" baseline="30000" dirty="0" err="1">
                <a:solidFill>
                  <a:schemeClr val="tx2"/>
                </a:solidFill>
              </a:rPr>
              <a:t>m</a:t>
            </a:r>
            <a:r>
              <a:rPr lang="en-US" sz="3600" dirty="0" err="1">
                <a:solidFill>
                  <a:schemeClr val="tx2"/>
                </a:solidFill>
              </a:rPr>
              <a:t>c</a:t>
            </a:r>
            <a:r>
              <a:rPr lang="en-US" sz="3600" baseline="30000" dirty="0" err="1">
                <a:solidFill>
                  <a:schemeClr val="tx2"/>
                </a:solidFill>
              </a:rPr>
              <a:t>k</a:t>
            </a:r>
            <a:r>
              <a:rPr lang="en-US" sz="3600" dirty="0">
                <a:solidFill>
                  <a:schemeClr val="tx2"/>
                </a:solidFill>
              </a:rPr>
              <a:t> | n ≠ m, n ≠ k, m ≠ k }      </a:t>
            </a:r>
            <a:r>
              <a:rPr lang="en-US" sz="2000" dirty="0">
                <a:solidFill>
                  <a:schemeClr val="tx2"/>
                </a:solidFill>
              </a:rPr>
              <a:t> {a, b, c} </a:t>
            </a:r>
            <a:r>
              <a:rPr lang="he-IL" sz="2000" dirty="0">
                <a:solidFill>
                  <a:schemeClr val="tx2"/>
                </a:solidFill>
              </a:rPr>
              <a:t>א"ב -</a:t>
            </a:r>
            <a:endParaRPr lang="he-IL" sz="3600" dirty="0">
              <a:solidFill>
                <a:schemeClr val="tx2"/>
              </a:solidFill>
            </a:endParaRPr>
          </a:p>
        </p:txBody>
      </p:sp>
      <mc:AlternateContent xmlns:mc="http://schemas.openxmlformats.org/markup-compatibility/2006" xmlns:a14="http://schemas.microsoft.com/office/drawing/2010/main">
        <mc:Choice Requires="a14">
          <p:sp>
            <p:nvSpPr>
              <p:cNvPr id="7" name="כותרת 1">
                <a:extLst>
                  <a:ext uri="{FF2B5EF4-FFF2-40B4-BE49-F238E27FC236}">
                    <a16:creationId xmlns:a16="http://schemas.microsoft.com/office/drawing/2014/main" id="{049BD947-7189-4FBF-8612-387638BEC67C}"/>
                  </a:ext>
                </a:extLst>
              </p:cNvPr>
              <p:cNvSpPr txBox="1">
                <a:spLocks/>
              </p:cNvSpPr>
              <p:nvPr/>
            </p:nvSpPr>
            <p:spPr>
              <a:xfrm>
                <a:off x="753834" y="3153256"/>
                <a:ext cx="9770392" cy="545223"/>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algn="l" rtl="0"/>
                <a14:m>
                  <m:oMath xmlns:m="http://schemas.openxmlformats.org/officeDocument/2006/math">
                    <m:acc>
                      <m:accPr>
                        <m:chr m:val="̅"/>
                        <m:ctrlPr>
                          <a:rPr lang="he-IL" sz="3600" i="1">
                            <a:latin typeface="Cambria Math" panose="02040503050406030204" pitchFamily="18" charset="0"/>
                          </a:rPr>
                        </m:ctrlPr>
                      </m:accPr>
                      <m:e>
                        <m:r>
                          <a:rPr lang="en-US" sz="3600" i="1">
                            <a:latin typeface="Cambria Math" panose="02040503050406030204" pitchFamily="18" charset="0"/>
                          </a:rPr>
                          <m:t>𝐿</m:t>
                        </m:r>
                      </m:e>
                    </m:acc>
                  </m:oMath>
                </a14:m>
                <a:r>
                  <a:rPr lang="en-US" sz="3600" dirty="0">
                    <a:solidFill>
                      <a:schemeClr val="tx2"/>
                    </a:solidFill>
                  </a:rPr>
                  <a:t> = {</a:t>
                </a:r>
                <a:r>
                  <a:rPr lang="en-US" sz="3600" dirty="0" err="1">
                    <a:solidFill>
                      <a:schemeClr val="tx2"/>
                    </a:solidFill>
                  </a:rPr>
                  <a:t>a</a:t>
                </a:r>
                <a:r>
                  <a:rPr lang="en-US" sz="3600" baseline="30000" dirty="0" err="1">
                    <a:solidFill>
                      <a:schemeClr val="tx2"/>
                    </a:solidFill>
                  </a:rPr>
                  <a:t>n</a:t>
                </a:r>
                <a:r>
                  <a:rPr lang="en-US" sz="3600" dirty="0" err="1">
                    <a:solidFill>
                      <a:schemeClr val="tx2"/>
                    </a:solidFill>
                  </a:rPr>
                  <a:t>b</a:t>
                </a:r>
                <a:r>
                  <a:rPr lang="en-US" sz="3600" baseline="30000" dirty="0" err="1">
                    <a:solidFill>
                      <a:schemeClr val="tx2"/>
                    </a:solidFill>
                  </a:rPr>
                  <a:t>m</a:t>
                </a:r>
                <a:r>
                  <a:rPr lang="en-US" sz="3600" dirty="0" err="1">
                    <a:solidFill>
                      <a:schemeClr val="tx2"/>
                    </a:solidFill>
                  </a:rPr>
                  <a:t>c</a:t>
                </a:r>
                <a:r>
                  <a:rPr lang="en-US" sz="3600" baseline="30000" dirty="0" err="1">
                    <a:solidFill>
                      <a:schemeClr val="tx2"/>
                    </a:solidFill>
                  </a:rPr>
                  <a:t>k</a:t>
                </a:r>
                <a:r>
                  <a:rPr lang="en-US" sz="3600" dirty="0">
                    <a:solidFill>
                      <a:schemeClr val="tx2"/>
                    </a:solidFill>
                  </a:rPr>
                  <a:t> | n = m = k }   = {</a:t>
                </a:r>
                <a:r>
                  <a:rPr lang="en-US" sz="3600" dirty="0" err="1">
                    <a:solidFill>
                      <a:schemeClr val="tx2"/>
                    </a:solidFill>
                  </a:rPr>
                  <a:t>a</a:t>
                </a:r>
                <a:r>
                  <a:rPr lang="en-US" sz="3600" baseline="30000" dirty="0" err="1">
                    <a:solidFill>
                      <a:schemeClr val="tx2"/>
                    </a:solidFill>
                  </a:rPr>
                  <a:t>n</a:t>
                </a:r>
                <a:r>
                  <a:rPr lang="en-US" sz="3600" dirty="0" err="1">
                    <a:solidFill>
                      <a:schemeClr val="tx2"/>
                    </a:solidFill>
                  </a:rPr>
                  <a:t>b</a:t>
                </a:r>
                <a:r>
                  <a:rPr lang="en-US" sz="3600" baseline="30000" dirty="0" err="1">
                    <a:solidFill>
                      <a:schemeClr val="tx2"/>
                    </a:solidFill>
                  </a:rPr>
                  <a:t>n</a:t>
                </a:r>
                <a:r>
                  <a:rPr lang="en-US" sz="3600" dirty="0" err="1">
                    <a:solidFill>
                      <a:schemeClr val="tx2"/>
                    </a:solidFill>
                  </a:rPr>
                  <a:t>c</a:t>
                </a:r>
                <a:r>
                  <a:rPr lang="en-US" sz="3600" baseline="30000" dirty="0" err="1">
                    <a:solidFill>
                      <a:schemeClr val="tx2"/>
                    </a:solidFill>
                  </a:rPr>
                  <a:t>n</a:t>
                </a:r>
                <a:r>
                  <a:rPr lang="en-US" sz="3600" dirty="0">
                    <a:solidFill>
                      <a:schemeClr val="tx2"/>
                    </a:solidFill>
                  </a:rPr>
                  <a:t>}</a:t>
                </a:r>
                <a:endParaRPr lang="he-IL" sz="3600" dirty="0">
                  <a:solidFill>
                    <a:schemeClr val="tx2"/>
                  </a:solidFill>
                </a:endParaRPr>
              </a:p>
            </p:txBody>
          </p:sp>
        </mc:Choice>
        <mc:Fallback xmlns="">
          <p:sp>
            <p:nvSpPr>
              <p:cNvPr id="7" name="כותרת 1">
                <a:extLst>
                  <a:ext uri="{FF2B5EF4-FFF2-40B4-BE49-F238E27FC236}">
                    <a16:creationId xmlns:a16="http://schemas.microsoft.com/office/drawing/2014/main" id="{049BD947-7189-4FBF-8612-387638BEC67C}"/>
                  </a:ext>
                </a:extLst>
              </p:cNvPr>
              <p:cNvSpPr txBox="1">
                <a:spLocks noRot="1" noChangeAspect="1" noMove="1" noResize="1" noEditPoints="1" noAdjustHandles="1" noChangeArrowheads="1" noChangeShapeType="1" noTextEdit="1"/>
              </p:cNvSpPr>
              <p:nvPr/>
            </p:nvSpPr>
            <p:spPr>
              <a:xfrm>
                <a:off x="753834" y="3153256"/>
                <a:ext cx="9770392" cy="545223"/>
              </a:xfrm>
              <a:prstGeom prst="rect">
                <a:avLst/>
              </a:prstGeom>
              <a:blipFill>
                <a:blip r:embed="rId2"/>
                <a:stretch>
                  <a:fillRect t="-24444" b="-51111"/>
                </a:stretch>
              </a:blipFill>
            </p:spPr>
            <p:txBody>
              <a:bodyPr/>
              <a:lstStyle/>
              <a:p>
                <a:r>
                  <a:rPr lang="he-IL">
                    <a:noFill/>
                  </a:rPr>
                  <a:t> </a:t>
                </a:r>
              </a:p>
            </p:txBody>
          </p:sp>
        </mc:Fallback>
      </mc:AlternateContent>
      <p:sp>
        <p:nvSpPr>
          <p:cNvPr id="8" name="מלבן: פינות מעוגלות 7">
            <a:extLst>
              <a:ext uri="{FF2B5EF4-FFF2-40B4-BE49-F238E27FC236}">
                <a16:creationId xmlns:a16="http://schemas.microsoft.com/office/drawing/2014/main" id="{11A14CA4-0E93-434C-9C48-A5F2E0305195}"/>
              </a:ext>
            </a:extLst>
          </p:cNvPr>
          <p:cNvSpPr/>
          <p:nvPr/>
        </p:nvSpPr>
        <p:spPr>
          <a:xfrm>
            <a:off x="655608" y="3031220"/>
            <a:ext cx="8039818" cy="750498"/>
          </a:xfrm>
          <a:prstGeom prst="round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mc:AlternateContent xmlns:mc="http://schemas.openxmlformats.org/markup-compatibility/2006" xmlns:a14="http://schemas.microsoft.com/office/drawing/2010/main">
        <mc:Choice Requires="a14">
          <p:sp>
            <p:nvSpPr>
              <p:cNvPr id="9" name="מלבן 8">
                <a:extLst>
                  <a:ext uri="{FF2B5EF4-FFF2-40B4-BE49-F238E27FC236}">
                    <a16:creationId xmlns:a16="http://schemas.microsoft.com/office/drawing/2014/main" id="{92394C00-27F0-4353-8AA7-AC3B1D6E4E84}"/>
                  </a:ext>
                </a:extLst>
              </p:cNvPr>
              <p:cNvSpPr/>
              <p:nvPr/>
            </p:nvSpPr>
            <p:spPr>
              <a:xfrm>
                <a:off x="8729055" y="3198351"/>
                <a:ext cx="3045897" cy="461665"/>
              </a:xfrm>
              <a:prstGeom prst="rect">
                <a:avLst/>
              </a:prstGeom>
            </p:spPr>
            <p:txBody>
              <a:bodyPr wrap="none">
                <a:spAutoFit/>
              </a:bodyPr>
              <a:lstStyle/>
              <a:p>
                <a14:m>
                  <m:oMath xmlns:m="http://schemas.openxmlformats.org/officeDocument/2006/math">
                    <m:acc>
                      <m:accPr>
                        <m:chr m:val="̅"/>
                        <m:ctrlPr>
                          <a:rPr lang="he-IL" sz="2400" i="1">
                            <a:solidFill>
                              <a:srgbClr val="92D050"/>
                            </a:solidFill>
                            <a:latin typeface="Cambria Math" panose="02040503050406030204" pitchFamily="18" charset="0"/>
                          </a:rPr>
                        </m:ctrlPr>
                      </m:accPr>
                      <m:e>
                        <m:r>
                          <a:rPr lang="en-US" sz="2400" i="1">
                            <a:solidFill>
                              <a:srgbClr val="92D050"/>
                            </a:solidFill>
                            <a:latin typeface="Cambria Math" panose="02040503050406030204" pitchFamily="18" charset="0"/>
                          </a:rPr>
                          <m:t>𝐿</m:t>
                        </m:r>
                      </m:e>
                    </m:acc>
                  </m:oMath>
                </a14:m>
                <a:r>
                  <a:rPr lang="he-IL" sz="2400" b="1" dirty="0">
                    <a:solidFill>
                      <a:srgbClr val="92D050"/>
                    </a:solidFill>
                  </a:rPr>
                  <a:t> אינה חופשית הקשר!</a:t>
                </a:r>
              </a:p>
            </p:txBody>
          </p:sp>
        </mc:Choice>
        <mc:Fallback xmlns="">
          <p:sp>
            <p:nvSpPr>
              <p:cNvPr id="9" name="מלבן 8">
                <a:extLst>
                  <a:ext uri="{FF2B5EF4-FFF2-40B4-BE49-F238E27FC236}">
                    <a16:creationId xmlns:a16="http://schemas.microsoft.com/office/drawing/2014/main" id="{92394C00-27F0-4353-8AA7-AC3B1D6E4E84}"/>
                  </a:ext>
                </a:extLst>
              </p:cNvPr>
              <p:cNvSpPr>
                <a:spLocks noRot="1" noChangeAspect="1" noMove="1" noResize="1" noEditPoints="1" noAdjustHandles="1" noChangeArrowheads="1" noChangeShapeType="1" noTextEdit="1"/>
              </p:cNvSpPr>
              <p:nvPr/>
            </p:nvSpPr>
            <p:spPr>
              <a:xfrm>
                <a:off x="8729055" y="3198351"/>
                <a:ext cx="3045897" cy="461665"/>
              </a:xfrm>
              <a:prstGeom prst="rect">
                <a:avLst/>
              </a:prstGeom>
              <a:blipFill>
                <a:blip r:embed="rId3"/>
                <a:stretch>
                  <a:fillRect l="-2800" t="-10667" r="-11000" b="-30667"/>
                </a:stretch>
              </a:blipFill>
            </p:spPr>
            <p:txBody>
              <a:bodyPr/>
              <a:lstStyle/>
              <a:p>
                <a:r>
                  <a:rPr lang="he-IL">
                    <a:noFill/>
                  </a:rPr>
                  <a:t> </a:t>
                </a:r>
              </a:p>
            </p:txBody>
          </p:sp>
        </mc:Fallback>
      </mc:AlternateContent>
    </p:spTree>
    <p:extLst>
      <p:ext uri="{BB962C8B-B14F-4D97-AF65-F5344CB8AC3E}">
        <p14:creationId xmlns:p14="http://schemas.microsoft.com/office/powerpoint/2010/main" val="2228786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ppt_x"/>
                                          </p:val>
                                        </p:tav>
                                        <p:tav tm="100000">
                                          <p:val>
                                            <p:strVal val="#ppt_x"/>
                                          </p:val>
                                        </p:tav>
                                      </p:tavLst>
                                    </p:anim>
                                    <p:anim calcmode="lin" valueType="num">
                                      <p:cBhvr additive="base">
                                        <p:cTn id="22" dur="500" fill="hold"/>
                                        <p:tgtEl>
                                          <p:spTgt spid="8"/>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1000"/>
                                        <p:tgtEl>
                                          <p:spTgt spid="10"/>
                                        </p:tgtEl>
                                      </p:cBhvr>
                                    </p:animEffect>
                                    <p:anim calcmode="lin" valueType="num">
                                      <p:cBhvr>
                                        <p:cTn id="32" dur="1000" fill="hold"/>
                                        <p:tgtEl>
                                          <p:spTgt spid="10"/>
                                        </p:tgtEl>
                                        <p:attrNameLst>
                                          <p:attrName>ppt_x</p:attrName>
                                        </p:attrNameLst>
                                      </p:cBhvr>
                                      <p:tavLst>
                                        <p:tav tm="0">
                                          <p:val>
                                            <p:strVal val="#ppt_x"/>
                                          </p:val>
                                        </p:tav>
                                        <p:tav tm="100000">
                                          <p:val>
                                            <p:strVal val="#ppt_x"/>
                                          </p:val>
                                        </p:tav>
                                      </p:tavLst>
                                    </p:anim>
                                    <p:anim calcmode="lin" valueType="num">
                                      <p:cBhvr>
                                        <p:cTn id="3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p:bldP spid="7" grpId="0"/>
      <p:bldP spid="8" grpId="0" animBg="1"/>
      <p:bldP spid="9" grpId="0"/>
    </p:bldLst>
  </p:timing>
</p:sld>
</file>

<file path=ppt/theme/theme1.xml><?xml version="1.0" encoding="utf-8"?>
<a:theme xmlns:a="http://schemas.openxmlformats.org/drawingml/2006/main" name="ערכת נושא Office">
  <a:themeElements>
    <a:clrScheme name="מערכת שידורים">
      <a:dk1>
        <a:srgbClr val="002060"/>
      </a:dk1>
      <a:lt1>
        <a:sysClr val="window" lastClr="FFFFFF"/>
      </a:lt1>
      <a:dk2>
        <a:srgbClr val="44546A"/>
      </a:dk2>
      <a:lt2>
        <a:srgbClr val="E7E6E6"/>
      </a:lt2>
      <a:accent1>
        <a:srgbClr val="92D050"/>
      </a:accent1>
      <a:accent2>
        <a:srgbClr val="ED7D31"/>
      </a:accent2>
      <a:accent3>
        <a:srgbClr val="A5A5A5"/>
      </a:accent3>
      <a:accent4>
        <a:srgbClr val="FFC000"/>
      </a:accent4>
      <a:accent5>
        <a:srgbClr val="4472C4"/>
      </a:accent5>
      <a:accent6>
        <a:srgbClr val="70AD47"/>
      </a:accent6>
      <a:hlink>
        <a:srgbClr val="0563C1"/>
      </a:hlink>
      <a:folHlink>
        <a:srgbClr val="7030A0"/>
      </a:folHlink>
    </a:clrScheme>
    <a:fontScheme name="התאמה אישית 3">
      <a:majorFont>
        <a:latin typeface="Varela Round"/>
        <a:ea typeface=""/>
        <a:cs typeface="Varela Round"/>
      </a:majorFont>
      <a:minorFont>
        <a:latin typeface="Varela Round"/>
        <a:ea typeface=""/>
        <a:cs typeface="Varela Round"/>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Owner xmlns="9d63f114-96a9-4da1-bb2b-d3fa7306e3e1">
      <UserInfo>
        <DisplayName/>
        <AccountId xsi:nil="true"/>
        <AccountType/>
      </UserInfo>
    </Owner>
    <CultureName xmlns="9d63f114-96a9-4da1-bb2b-d3fa7306e3e1" xsi:nil="true"/>
    <TeamsChannelId xmlns="9d63f114-96a9-4da1-bb2b-d3fa7306e3e1" xsi:nil="true"/>
    <IsNotebookLocked xmlns="9d63f114-96a9-4da1-bb2b-d3fa7306e3e1" xsi:nil="true"/>
    <Has_Teacher_Only_SectionGroup xmlns="9d63f114-96a9-4da1-bb2b-d3fa7306e3e1" xsi:nil="true"/>
    <NotebookType xmlns="9d63f114-96a9-4da1-bb2b-d3fa7306e3e1" xsi:nil="true"/>
    <Invited_Teachers xmlns="9d63f114-96a9-4da1-bb2b-d3fa7306e3e1" xsi:nil="true"/>
    <Self_Registration_Enabled xmlns="9d63f114-96a9-4da1-bb2b-d3fa7306e3e1" xsi:nil="true"/>
    <Templates xmlns="9d63f114-96a9-4da1-bb2b-d3fa7306e3e1" xsi:nil="true"/>
    <Invited_Students xmlns="9d63f114-96a9-4da1-bb2b-d3fa7306e3e1" xsi:nil="true"/>
    <Is_Collaboration_Space_Locked xmlns="9d63f114-96a9-4da1-bb2b-d3fa7306e3e1" xsi:nil="true"/>
    <Self_Registration_Enabled0 xmlns="9d63f114-96a9-4da1-bb2b-d3fa7306e3e1" xsi:nil="true"/>
    <FolderType xmlns="9d63f114-96a9-4da1-bb2b-d3fa7306e3e1" xsi:nil="true"/>
    <Teachers xmlns="9d63f114-96a9-4da1-bb2b-d3fa7306e3e1">
      <UserInfo>
        <DisplayName/>
        <AccountId xsi:nil="true"/>
        <AccountType/>
      </UserInfo>
    </Teachers>
    <Students xmlns="9d63f114-96a9-4da1-bb2b-d3fa7306e3e1">
      <UserInfo>
        <DisplayName/>
        <AccountId xsi:nil="true"/>
        <AccountType/>
      </UserInfo>
    </Students>
    <Student_Groups xmlns="9d63f114-96a9-4da1-bb2b-d3fa7306e3e1">
      <UserInfo>
        <DisplayName/>
        <AccountId xsi:nil="true"/>
        <AccountType/>
      </UserInfo>
    </Student_Groups>
    <AppVersion xmlns="9d63f114-96a9-4da1-bb2b-d3fa7306e3e1" xsi:nil="true"/>
    <DefaultSectionNames xmlns="9d63f114-96a9-4da1-bb2b-d3fa7306e3e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4C7FF11B216AB4C9A70B67C49A8ED21" ma:contentTypeVersion="33" ma:contentTypeDescription="Create a new document." ma:contentTypeScope="" ma:versionID="fd757fdea3d9df74e60cf3d25f85d682">
  <xsd:schema xmlns:xsd="http://www.w3.org/2001/XMLSchema" xmlns:xs="http://www.w3.org/2001/XMLSchema" xmlns:p="http://schemas.microsoft.com/office/2006/metadata/properties" xmlns:ns3="9d63f114-96a9-4da1-bb2b-d3fa7306e3e1" xmlns:ns4="0d8ac0df-a361-4ccb-8452-bda083369658" targetNamespace="http://schemas.microsoft.com/office/2006/metadata/properties" ma:root="true" ma:fieldsID="d615f5132502b1ef9abb0b68774ffa17" ns3:_="" ns4:_="">
    <xsd:import namespace="9d63f114-96a9-4da1-bb2b-d3fa7306e3e1"/>
    <xsd:import namespace="0d8ac0df-a361-4ccb-8452-bda083369658"/>
    <xsd:element name="properties">
      <xsd:complexType>
        <xsd:sequence>
          <xsd:element name="documentManagement">
            <xsd:complexType>
              <xsd:all>
                <xsd:element ref="ns3:NotebookType" minOccurs="0"/>
                <xsd:element ref="ns3:FolderType" minOccurs="0"/>
                <xsd:element ref="ns3:Owner" minOccurs="0"/>
                <xsd:element ref="ns3:DefaultSectionNames" minOccurs="0"/>
                <xsd:element ref="ns3:CultureName" minOccurs="0"/>
                <xsd:element ref="ns3:AppVersion" minOccurs="0"/>
                <xsd:element ref="ns3:Teachers" minOccurs="0"/>
                <xsd:element ref="ns3:Students" minOccurs="0"/>
                <xsd:element ref="ns3:Student_Groups" minOccurs="0"/>
                <xsd:element ref="ns3:Invited_Teachers" minOccurs="0"/>
                <xsd:element ref="ns3:Invited_Students" minOccurs="0"/>
                <xsd:element ref="ns3:Self_Registration_Enabled" minOccurs="0"/>
                <xsd:element ref="ns3:Has_Teacher_Only_SectionGroup" minOccurs="0"/>
                <xsd:element ref="ns3:Is_Collaboration_Space_Locked" minOccurs="0"/>
                <xsd:element ref="ns4:SharedWithUsers" minOccurs="0"/>
                <xsd:element ref="ns4:SharedWithDetails" minOccurs="0"/>
                <xsd:element ref="ns4:SharingHintHash" minOccurs="0"/>
                <xsd:element ref="ns4:LastSharedByUser" minOccurs="0"/>
                <xsd:element ref="ns4:LastSharedByTime" minOccurs="0"/>
                <xsd:element ref="ns3:Self_Registration_Enabled0" minOccurs="0"/>
                <xsd:element ref="ns3:MediaServiceMetadata" minOccurs="0"/>
                <xsd:element ref="ns3:MediaServiceFastMetadata" minOccurs="0"/>
                <xsd:element ref="ns3:Templates" minOccurs="0"/>
                <xsd:element ref="ns3:MediaServiceAutoTags" minOccurs="0"/>
                <xsd:element ref="ns3:MediaServiceDateTaken" minOccurs="0"/>
                <xsd:element ref="ns3:MediaServiceLocation" minOccurs="0"/>
                <xsd:element ref="ns3:MediaServiceOCR" minOccurs="0"/>
                <xsd:element ref="ns3:TeamsChannelId" minOccurs="0"/>
                <xsd:element ref="ns3:IsNotebookLocked"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63f114-96a9-4da1-bb2b-d3fa7306e3e1" elementFormDefault="qualified">
    <xsd:import namespace="http://schemas.microsoft.com/office/2006/documentManagement/types"/>
    <xsd:import namespace="http://schemas.microsoft.com/office/infopath/2007/PartnerControls"/>
    <xsd:element name="NotebookType" ma:index="8" nillable="true" ma:displayName="Notebook Type" ma:internalName="NotebookType">
      <xsd:simpleType>
        <xsd:restriction base="dms:Text"/>
      </xsd:simpleType>
    </xsd:element>
    <xsd:element name="FolderType" ma:index="9" nillable="true" ma:displayName="Folder Type" ma:internalName="FolderType">
      <xsd:simpleType>
        <xsd:restriction base="dms:Text"/>
      </xsd:simpleType>
    </xsd:element>
    <xsd:element name="Owner" ma:index="10"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1" nillable="true" ma:displayName="Default Section Names" ma:internalName="DefaultSectionNames">
      <xsd:simpleType>
        <xsd:restriction base="dms:Note">
          <xsd:maxLength value="255"/>
        </xsd:restriction>
      </xsd:simpleType>
    </xsd:element>
    <xsd:element name="CultureName" ma:index="12" nillable="true" ma:displayName="Culture Name" ma:internalName="CultureName">
      <xsd:simpleType>
        <xsd:restriction base="dms:Text"/>
      </xsd:simpleType>
    </xsd:element>
    <xsd:element name="AppVersion" ma:index="13" nillable="true" ma:displayName="App Version" ma:internalName="AppVersion">
      <xsd:simpleType>
        <xsd:restriction base="dms:Text"/>
      </xsd:simpleType>
    </xsd:element>
    <xsd:element name="Teachers" ma:index="14"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15"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16"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17" nillable="true" ma:displayName="Invited Teachers" ma:internalName="Invited_Teachers">
      <xsd:simpleType>
        <xsd:restriction base="dms:Note">
          <xsd:maxLength value="255"/>
        </xsd:restriction>
      </xsd:simpleType>
    </xsd:element>
    <xsd:element name="Invited_Students" ma:index="18" nillable="true" ma:displayName="Invited Students" ma:internalName="Invited_Students">
      <xsd:simpleType>
        <xsd:restriction base="dms:Note">
          <xsd:maxLength value="255"/>
        </xsd:restriction>
      </xsd:simpleType>
    </xsd:element>
    <xsd:element name="Self_Registration_Enabled" ma:index="19" nillable="true" ma:displayName="Self_Registration_Enabled" ma:internalName="Self_Registration_Enabled">
      <xsd:simpleType>
        <xsd:restriction base="dms:Boolean"/>
      </xsd:simpleType>
    </xsd:element>
    <xsd:element name="Has_Teacher_Only_SectionGroup" ma:index="20" nillable="true" ma:displayName="Has Teacher Only SectionGroup" ma:internalName="Has_Teacher_Only_SectionGroup">
      <xsd:simpleType>
        <xsd:restriction base="dms:Boolean"/>
      </xsd:simpleType>
    </xsd:element>
    <xsd:element name="Is_Collaboration_Space_Locked" ma:index="21" nillable="true" ma:displayName="Is Collaboration Space Locked" ma:internalName="Is_Collaboration_Space_Locked">
      <xsd:simpleType>
        <xsd:restriction base="dms:Boolean"/>
      </xsd:simpleType>
    </xsd:element>
    <xsd:element name="Self_Registration_Enabled0" ma:index="27" nillable="true" ma:displayName="Self Registration Enabled" ma:internalName="Self_Registration_Enabled0">
      <xsd:simpleType>
        <xsd:restriction base="dms:Boolean"/>
      </xsd:simpleType>
    </xsd:element>
    <xsd:element name="MediaServiceMetadata" ma:index="28" nillable="true" ma:displayName="MediaServiceMetadata" ma:description="" ma:hidden="true" ma:internalName="MediaServiceMetadata" ma:readOnly="true">
      <xsd:simpleType>
        <xsd:restriction base="dms:Note"/>
      </xsd:simpleType>
    </xsd:element>
    <xsd:element name="MediaServiceFastMetadata" ma:index="29" nillable="true" ma:displayName="MediaServiceFastMetadata" ma:description="" ma:hidden="true" ma:internalName="MediaServiceFastMetadata" ma:readOnly="true">
      <xsd:simpleType>
        <xsd:restriction base="dms:Note"/>
      </xsd:simpleType>
    </xsd:element>
    <xsd:element name="Templates" ma:index="30" nillable="true" ma:displayName="Templates" ma:internalName="Templates">
      <xsd:simpleType>
        <xsd:restriction base="dms:Note">
          <xsd:maxLength value="255"/>
        </xsd:restriction>
      </xsd:simpleType>
    </xsd:element>
    <xsd:element name="MediaServiceAutoTags" ma:index="31" nillable="true" ma:displayName="MediaServiceAutoTags" ma:description="" ma:internalName="MediaServiceAutoTags" ma:readOnly="true">
      <xsd:simpleType>
        <xsd:restriction base="dms:Text"/>
      </xsd:simpleType>
    </xsd:element>
    <xsd:element name="MediaServiceDateTaken" ma:index="32" nillable="true" ma:displayName="MediaServiceDateTaken" ma:description="" ma:hidden="true" ma:internalName="MediaServiceDateTaken" ma:readOnly="true">
      <xsd:simpleType>
        <xsd:restriction base="dms:Text"/>
      </xsd:simpleType>
    </xsd:element>
    <xsd:element name="MediaServiceLocation" ma:index="33" nillable="true" ma:displayName="MediaServiceLocation" ma:description="" ma:internalName="MediaServiceLocation" ma:readOnly="true">
      <xsd:simpleType>
        <xsd:restriction base="dms:Text"/>
      </xsd:simpleType>
    </xsd:element>
    <xsd:element name="MediaServiceOCR" ma:index="34" nillable="true" ma:displayName="MediaServiceOCR" ma:internalName="MediaServiceOCR" ma:readOnly="true">
      <xsd:simpleType>
        <xsd:restriction base="dms:Note">
          <xsd:maxLength value="255"/>
        </xsd:restriction>
      </xsd:simpleType>
    </xsd:element>
    <xsd:element name="TeamsChannelId" ma:index="35" nillable="true" ma:displayName="Teams Channel Id" ma:internalName="TeamsChannelId">
      <xsd:simpleType>
        <xsd:restriction base="dms:Text"/>
      </xsd:simpleType>
    </xsd:element>
    <xsd:element name="IsNotebookLocked" ma:index="36" nillable="true" ma:displayName="Is Notebook Locked" ma:internalName="IsNotebookLocked">
      <xsd:simpleType>
        <xsd:restriction base="dms:Boolean"/>
      </xsd:simpleType>
    </xsd:element>
    <xsd:element name="MediaServiceGenerationTime" ma:index="37" nillable="true" ma:displayName="MediaServiceGenerationTime" ma:hidden="true" ma:internalName="MediaServiceGenerationTime" ma:readOnly="true">
      <xsd:simpleType>
        <xsd:restriction base="dms:Text"/>
      </xsd:simpleType>
    </xsd:element>
    <xsd:element name="MediaServiceEventHashCode" ma:index="38" nillable="true" ma:displayName="MediaServiceEventHashCode" ma:hidden="true" ma:internalName="MediaServiceEventHashCode" ma:readOnly="true">
      <xsd:simpleType>
        <xsd:restriction base="dms:Text"/>
      </xsd:simpleType>
    </xsd:element>
    <xsd:element name="MediaServiceAutoKeyPoints" ma:index="39" nillable="true" ma:displayName="MediaServiceAutoKeyPoints" ma:hidden="true" ma:internalName="MediaServiceAutoKeyPoints" ma:readOnly="true">
      <xsd:simpleType>
        <xsd:restriction base="dms:Note"/>
      </xsd:simpleType>
    </xsd:element>
    <xsd:element name="MediaServiceKeyPoints" ma:index="4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d8ac0df-a361-4ccb-8452-bda083369658" elementFormDefault="qualified">
    <xsd:import namespace="http://schemas.microsoft.com/office/2006/documentManagement/types"/>
    <xsd:import namespace="http://schemas.microsoft.com/office/infopath/2007/PartnerControls"/>
    <xsd:element name="SharedWithUsers" ma:index="22"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description="" ma:internalName="SharedWithDetails" ma:readOnly="true">
      <xsd:simpleType>
        <xsd:restriction base="dms:Note">
          <xsd:maxLength value="255"/>
        </xsd:restriction>
      </xsd:simpleType>
    </xsd:element>
    <xsd:element name="SharingHintHash" ma:index="24" nillable="true" ma:displayName="Sharing Hint Hash" ma:description="" ma:hidden="true" ma:internalName="SharingHintHash" ma:readOnly="true">
      <xsd:simpleType>
        <xsd:restriction base="dms:Text"/>
      </xsd:simpleType>
    </xsd:element>
    <xsd:element name="LastSharedByUser" ma:index="25" nillable="true" ma:displayName="Last Shared By User" ma:description="" ma:internalName="LastSharedByUser" ma:readOnly="true">
      <xsd:simpleType>
        <xsd:restriction base="dms:Note">
          <xsd:maxLength value="255"/>
        </xsd:restriction>
      </xsd:simpleType>
    </xsd:element>
    <xsd:element name="LastSharedByTime" ma:index="26" nillable="true" ma:displayName="Last Shared By Time" ma:description=""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76F7CD5-BBAA-41C8-82E5-967BB3156402}">
  <ds:schemaRefs>
    <ds:schemaRef ds:uri="http://schemas.microsoft.com/office/2006/metadata/properties"/>
    <ds:schemaRef ds:uri="http://schemas.microsoft.com/office/infopath/2007/PartnerControls"/>
    <ds:schemaRef ds:uri="9d63f114-96a9-4da1-bb2b-d3fa7306e3e1"/>
  </ds:schemaRefs>
</ds:datastoreItem>
</file>

<file path=customXml/itemProps2.xml><?xml version="1.0" encoding="utf-8"?>
<ds:datastoreItem xmlns:ds="http://schemas.openxmlformats.org/officeDocument/2006/customXml" ds:itemID="{5B6093A9-89E7-436F-A3A8-6D3C96899B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63f114-96a9-4da1-bb2b-d3fa7306e3e1"/>
    <ds:schemaRef ds:uri="0d8ac0df-a361-4ccb-8452-bda08336965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CC04255-4C6C-48B0-A3A7-498277781AB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18105</TotalTime>
  <Words>1526</Words>
  <Application>Microsoft Office PowerPoint</Application>
  <PresentationFormat>מסך רחב</PresentationFormat>
  <Paragraphs>210</Paragraphs>
  <Slides>25</Slides>
  <Notes>7</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25</vt:i4>
      </vt:variant>
    </vt:vector>
  </HeadingPairs>
  <TitlesOfParts>
    <vt:vector size="30" baseType="lpstr">
      <vt:lpstr>Arial</vt:lpstr>
      <vt:lpstr>Calibri</vt:lpstr>
      <vt:lpstr>Cambria Math</vt:lpstr>
      <vt:lpstr>Varela Round</vt:lpstr>
      <vt:lpstr>ערכת נושא Office</vt:lpstr>
      <vt:lpstr>מערכת שידורים לאומית</vt:lpstr>
      <vt:lpstr>סגירות שפות חופשיות הקשר</vt:lpstr>
      <vt:lpstr>מה נלמד היום </vt:lpstr>
      <vt:lpstr>מצגת של PowerPoint‏</vt:lpstr>
      <vt:lpstr>מצגת של PowerPoint‏</vt:lpstr>
      <vt:lpstr>סגירות הכלה בשפות חופשיות הקשר</vt:lpstr>
      <vt:lpstr>סגירות איחוד בשפות חופשיות הקשר</vt:lpstr>
      <vt:lpstr>סגירות חיתוך בשפות חופשיות הקשר</vt:lpstr>
      <vt:lpstr>סגירות משלים בשפות חופשיות הקשר</vt:lpstr>
      <vt:lpstr>סגירות שרשור בשפות חופשיות הקשר</vt:lpstr>
      <vt:lpstr>סגירות הופכי (R) בשפות חופשיות הקשר</vt:lpstr>
      <vt:lpstr>מה לגבי שפות שאינן חופשיות הקשר וסגירות?</vt:lpstr>
      <vt:lpstr>הפסקה !!!</vt:lpstr>
      <vt:lpstr>מצגת של PowerPoint‏</vt:lpstr>
      <vt:lpstr>מצגת של PowerPoint‏</vt:lpstr>
      <vt:lpstr>סגירות תכונות ופעולות בשפות שאינן חופשיות הקשר</vt:lpstr>
      <vt:lpstr>מתי ואיך נשתמש בידע שלנו לגבי שפות וסגירות </vt:lpstr>
      <vt:lpstr>מתי ואיך נשתמש בידע שלנו לגבי שפות וסגירות </vt:lpstr>
      <vt:lpstr>תרגיל</vt:lpstr>
      <vt:lpstr>מתי ואיך נשתמש בידע שלנו לגבי שפות וסגירות </vt:lpstr>
      <vt:lpstr>נבחן הוכחה המשתמשת בכלים שלמדנו:  פעולת המשלים סגורה בהתייחס לשפות חופשיות הקשר</vt:lpstr>
      <vt:lpstr>נשים לב ש...</vt:lpstr>
      <vt:lpstr>תרגיל</vt:lpstr>
      <vt:lpstr>סיכום</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user</dc:creator>
  <cp:lastModifiedBy>Gad Lidror</cp:lastModifiedBy>
  <cp:revision>214</cp:revision>
  <dcterms:created xsi:type="dcterms:W3CDTF">2020-03-15T19:13:03Z</dcterms:created>
  <dcterms:modified xsi:type="dcterms:W3CDTF">2020-08-11T11:29:59Z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0x01010074C7FF11B216AB4C9A70B67C49A8ED21</vt:lpwstr>
  </property>
</Properties>
</file>