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5"/>
  </p:notesMasterIdLst>
  <p:sldIdLst>
    <p:sldId id="257" r:id="rId2"/>
    <p:sldId id="262" r:id="rId3"/>
    <p:sldId id="263" r:id="rId4"/>
    <p:sldId id="288" r:id="rId5"/>
    <p:sldId id="322" r:id="rId6"/>
    <p:sldId id="321" r:id="rId7"/>
    <p:sldId id="457" r:id="rId8"/>
    <p:sldId id="458" r:id="rId9"/>
    <p:sldId id="459" r:id="rId10"/>
    <p:sldId id="335" r:id="rId11"/>
    <p:sldId id="461" r:id="rId12"/>
    <p:sldId id="344" r:id="rId13"/>
    <p:sldId id="326" r:id="rId14"/>
    <p:sldId id="328" r:id="rId15"/>
    <p:sldId id="472" r:id="rId16"/>
    <p:sldId id="463" r:id="rId17"/>
    <p:sldId id="468" r:id="rId18"/>
    <p:sldId id="469" r:id="rId19"/>
    <p:sldId id="470" r:id="rId20"/>
    <p:sldId id="462" r:id="rId21"/>
    <p:sldId id="471" r:id="rId22"/>
    <p:sldId id="345" r:id="rId23"/>
    <p:sldId id="346" r:id="rId24"/>
    <p:sldId id="348" r:id="rId25"/>
    <p:sldId id="347" r:id="rId26"/>
    <p:sldId id="349" r:id="rId27"/>
    <p:sldId id="341" r:id="rId28"/>
    <p:sldId id="352" r:id="rId29"/>
    <p:sldId id="350" r:id="rId30"/>
    <p:sldId id="351" r:id="rId31"/>
    <p:sldId id="467" r:id="rId32"/>
    <p:sldId id="303" r:id="rId33"/>
    <p:sldId id="291" r:id="rId3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A4AB"/>
    <a:srgbClr val="192A72"/>
    <a:srgbClr val="92D050"/>
    <a:srgbClr val="6CF0FF"/>
    <a:srgbClr val="E0E0E0"/>
    <a:srgbClr val="E6E6E6"/>
    <a:srgbClr val="12B4BC"/>
    <a:srgbClr val="8DD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118" autoAdjust="0"/>
    <p:restoredTop sz="89272" autoAdjust="0"/>
  </p:normalViewPr>
  <p:slideViewPr>
    <p:cSldViewPr snapToGrid="0" snapToObjects="1">
      <p:cViewPr varScale="1">
        <p:scale>
          <a:sx n="70" d="100"/>
          <a:sy n="70" d="100"/>
        </p:scale>
        <p:origin x="898" y="43"/>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1495;&#1493;&#1489;&#1512;&#1514;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1495;&#1493;&#1489;&#1512;&#1514;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1495;&#1493;&#1489;&#1512;&#1514;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1495;&#1493;&#1489;&#1512;&#1514;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1495;&#1493;&#1489;&#1512;&#1514;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ham\Desktop\&#1575;&#1604;&#1575;&#1578;&#1617;&#1586;&#1575;&#1606;%20&#1575;&#1604;&#1603;&#1605;&#1610;&#1575;&#1574;&#1610;&#1617;\&#1603;&#1604;&#1608;&#1585;&#1610;&#1583;%20&#1575;&#1604;&#1607;&#1610;&#1583;&#1585;&#1608;&#1580;&#1610;&#1606;.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r>
              <a:rPr lang="ar-SA" dirty="0"/>
              <a:t>تغيير تراكيز الموادّ في النظام كدالة للزمن</a:t>
            </a:r>
            <a:endParaRPr lang="he-IL" dirty="0"/>
          </a:p>
        </c:rich>
      </c:tx>
      <c:overlay val="0"/>
      <c:spPr>
        <a:noFill/>
        <a:ln>
          <a:noFill/>
        </a:ln>
        <a:effectLst/>
      </c:spPr>
      <c:txPr>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22225" cap="rnd">
              <a:solidFill>
                <a:schemeClr val="accent1"/>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גיליון1!$B$2:$B$15</c:f>
              <c:numCache>
                <c:formatCode>General</c:formatCode>
                <c:ptCount val="14"/>
                <c:pt idx="0">
                  <c:v>1.2</c:v>
                </c:pt>
                <c:pt idx="1">
                  <c:v>1.1000000000000001</c:v>
                </c:pt>
                <c:pt idx="2">
                  <c:v>1.0089999999999999</c:v>
                </c:pt>
                <c:pt idx="3">
                  <c:v>0.92600000000000005</c:v>
                </c:pt>
                <c:pt idx="4">
                  <c:v>0.84899999999999998</c:v>
                </c:pt>
                <c:pt idx="5">
                  <c:v>0.77900000000000003</c:v>
                </c:pt>
                <c:pt idx="6">
                  <c:v>0.71399999999999997</c:v>
                </c:pt>
                <c:pt idx="7">
                  <c:v>0.65500000000000003</c:v>
                </c:pt>
                <c:pt idx="8">
                  <c:v>0.6</c:v>
                </c:pt>
                <c:pt idx="9">
                  <c:v>0.6</c:v>
                </c:pt>
                <c:pt idx="10">
                  <c:v>0.6</c:v>
                </c:pt>
                <c:pt idx="11">
                  <c:v>0.6</c:v>
                </c:pt>
                <c:pt idx="12">
                  <c:v>0.6</c:v>
                </c:pt>
                <c:pt idx="13">
                  <c:v>0.6</c:v>
                </c:pt>
              </c:numCache>
            </c:numRef>
          </c:yVal>
          <c:smooth val="0"/>
          <c:extLst>
            <c:ext xmlns:c16="http://schemas.microsoft.com/office/drawing/2014/chart" uri="{C3380CC4-5D6E-409C-BE32-E72D297353CC}">
              <c16:uniqueId val="{00000000-0185-4B58-8118-F93C572F5F40}"/>
            </c:ext>
          </c:extLst>
        </c:ser>
        <c:ser>
          <c:idx val="1"/>
          <c:order val="1"/>
          <c:spPr>
            <a:ln w="22225" cap="rnd">
              <a:solidFill>
                <a:schemeClr val="accent2"/>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גיליון1!$C$2:$C$15</c:f>
              <c:numCache>
                <c:formatCode>General</c:formatCode>
                <c:ptCount val="14"/>
                <c:pt idx="0">
                  <c:v>1</c:v>
                </c:pt>
                <c:pt idx="1">
                  <c:v>0.90000000000000013</c:v>
                </c:pt>
                <c:pt idx="2">
                  <c:v>0.80899999999999994</c:v>
                </c:pt>
                <c:pt idx="3">
                  <c:v>0.72599999999999998</c:v>
                </c:pt>
                <c:pt idx="4">
                  <c:v>0.64900000000000002</c:v>
                </c:pt>
                <c:pt idx="5">
                  <c:v>0.57899999999999996</c:v>
                </c:pt>
                <c:pt idx="6">
                  <c:v>0.51400000000000001</c:v>
                </c:pt>
                <c:pt idx="7">
                  <c:v>0.45500000000000002</c:v>
                </c:pt>
                <c:pt idx="8">
                  <c:v>0.4</c:v>
                </c:pt>
                <c:pt idx="9">
                  <c:v>0.4</c:v>
                </c:pt>
                <c:pt idx="10">
                  <c:v>0.4</c:v>
                </c:pt>
                <c:pt idx="11">
                  <c:v>0.4</c:v>
                </c:pt>
                <c:pt idx="12">
                  <c:v>0.4</c:v>
                </c:pt>
                <c:pt idx="13">
                  <c:v>0.4</c:v>
                </c:pt>
              </c:numCache>
            </c:numRef>
          </c:yVal>
          <c:smooth val="0"/>
          <c:extLst>
            <c:ext xmlns:c16="http://schemas.microsoft.com/office/drawing/2014/chart" uri="{C3380CC4-5D6E-409C-BE32-E72D297353CC}">
              <c16:uniqueId val="{00000001-0185-4B58-8118-F93C572F5F40}"/>
            </c:ext>
          </c:extLst>
        </c:ser>
        <c:ser>
          <c:idx val="2"/>
          <c:order val="2"/>
          <c:spPr>
            <a:ln w="22225" cap="rnd">
              <a:solidFill>
                <a:schemeClr val="accent3"/>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גיליון1!$D$2:$D$15</c:f>
              <c:numCache>
                <c:formatCode>General</c:formatCode>
                <c:ptCount val="14"/>
                <c:pt idx="0">
                  <c:v>0</c:v>
                </c:pt>
                <c:pt idx="1">
                  <c:v>0.19999999999999973</c:v>
                </c:pt>
                <c:pt idx="2">
                  <c:v>0.38200000000000012</c:v>
                </c:pt>
                <c:pt idx="3">
                  <c:v>0.54799999999999982</c:v>
                </c:pt>
                <c:pt idx="4">
                  <c:v>0.70199999999999996</c:v>
                </c:pt>
                <c:pt idx="5">
                  <c:v>0.84199999999999986</c:v>
                </c:pt>
                <c:pt idx="6">
                  <c:v>0.97199999999999998</c:v>
                </c:pt>
                <c:pt idx="7">
                  <c:v>1.0899999999999999</c:v>
                </c:pt>
                <c:pt idx="8">
                  <c:v>1.2</c:v>
                </c:pt>
                <c:pt idx="9">
                  <c:v>1.2</c:v>
                </c:pt>
                <c:pt idx="10">
                  <c:v>1.2</c:v>
                </c:pt>
                <c:pt idx="11">
                  <c:v>1.2</c:v>
                </c:pt>
                <c:pt idx="12">
                  <c:v>1.2</c:v>
                </c:pt>
                <c:pt idx="13">
                  <c:v>1.8</c:v>
                </c:pt>
              </c:numCache>
            </c:numRef>
          </c:yVal>
          <c:smooth val="0"/>
          <c:extLst>
            <c:ext xmlns:c16="http://schemas.microsoft.com/office/drawing/2014/chart" uri="{C3380CC4-5D6E-409C-BE32-E72D297353CC}">
              <c16:uniqueId val="{00000002-0185-4B58-8118-F93C572F5F40}"/>
            </c:ext>
          </c:extLst>
        </c:ser>
        <c:dLbls>
          <c:showLegendKey val="0"/>
          <c:showVal val="0"/>
          <c:showCatName val="0"/>
          <c:showSerName val="0"/>
          <c:showPercent val="0"/>
          <c:showBubbleSize val="0"/>
        </c:dLbls>
        <c:axId val="392881760"/>
        <c:axId val="392880776"/>
      </c:scatterChart>
      <c:valAx>
        <c:axId val="3928817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الزمن (</a:t>
                </a:r>
                <a:r>
                  <a:rPr lang="en-US"/>
                  <a:t>min</a:t>
                </a:r>
                <a:r>
                  <a:rPr lang="ar-SA"/>
                  <a:t>)</a:t>
                </a:r>
                <a:endParaRPr lang="he-IL"/>
              </a:p>
            </c:rich>
          </c:tx>
          <c:overlay val="0"/>
          <c:spPr>
            <a:noFill/>
            <a:ln>
              <a:noFill/>
            </a:ln>
            <a:effectLst/>
          </c:spPr>
          <c:txPr>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0776"/>
        <c:crosses val="autoZero"/>
        <c:crossBetween val="midCat"/>
      </c:valAx>
      <c:valAx>
        <c:axId val="392880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1760"/>
        <c:crosses val="autoZero"/>
        <c:crossBetween val="midCat"/>
        <c:min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r>
              <a:rPr lang="ar-SA" dirty="0"/>
              <a:t>تغيير تراكيز الموادّ في النظام كدالة للزمن</a:t>
            </a:r>
            <a:endParaRPr lang="he-IL" dirty="0"/>
          </a:p>
        </c:rich>
      </c:tx>
      <c:overlay val="0"/>
      <c:spPr>
        <a:noFill/>
        <a:ln>
          <a:noFill/>
        </a:ln>
        <a:effectLst/>
      </c:spPr>
      <c:txPr>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22225" cap="rnd">
              <a:solidFill>
                <a:schemeClr val="accent1"/>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גיליון1!$B$2:$B$15</c:f>
              <c:numCache>
                <c:formatCode>General</c:formatCode>
                <c:ptCount val="14"/>
                <c:pt idx="0">
                  <c:v>1.2</c:v>
                </c:pt>
                <c:pt idx="1">
                  <c:v>1.1000000000000001</c:v>
                </c:pt>
                <c:pt idx="2">
                  <c:v>1.0089999999999999</c:v>
                </c:pt>
                <c:pt idx="3">
                  <c:v>0.92600000000000005</c:v>
                </c:pt>
                <c:pt idx="4">
                  <c:v>0.84899999999999998</c:v>
                </c:pt>
                <c:pt idx="5">
                  <c:v>0.77900000000000003</c:v>
                </c:pt>
                <c:pt idx="6">
                  <c:v>0.71399999999999997</c:v>
                </c:pt>
                <c:pt idx="7">
                  <c:v>0.65500000000000003</c:v>
                </c:pt>
                <c:pt idx="8">
                  <c:v>0.6</c:v>
                </c:pt>
                <c:pt idx="9">
                  <c:v>0.6</c:v>
                </c:pt>
                <c:pt idx="10">
                  <c:v>0.6</c:v>
                </c:pt>
                <c:pt idx="11">
                  <c:v>0.6</c:v>
                </c:pt>
                <c:pt idx="12">
                  <c:v>0.6</c:v>
                </c:pt>
                <c:pt idx="13">
                  <c:v>0.6</c:v>
                </c:pt>
              </c:numCache>
            </c:numRef>
          </c:yVal>
          <c:smooth val="0"/>
          <c:extLst>
            <c:ext xmlns:c16="http://schemas.microsoft.com/office/drawing/2014/chart" uri="{C3380CC4-5D6E-409C-BE32-E72D297353CC}">
              <c16:uniqueId val="{00000000-4E9E-4982-9D22-096B52209FBE}"/>
            </c:ext>
          </c:extLst>
        </c:ser>
        <c:ser>
          <c:idx val="1"/>
          <c:order val="1"/>
          <c:spPr>
            <a:ln w="22225" cap="rnd">
              <a:solidFill>
                <a:schemeClr val="accent2"/>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גיליון1!$C$2:$C$15</c:f>
              <c:numCache>
                <c:formatCode>General</c:formatCode>
                <c:ptCount val="14"/>
                <c:pt idx="0">
                  <c:v>1</c:v>
                </c:pt>
                <c:pt idx="1">
                  <c:v>0.90000000000000013</c:v>
                </c:pt>
                <c:pt idx="2">
                  <c:v>0.80899999999999994</c:v>
                </c:pt>
                <c:pt idx="3">
                  <c:v>0.72599999999999998</c:v>
                </c:pt>
                <c:pt idx="4">
                  <c:v>0.64900000000000002</c:v>
                </c:pt>
                <c:pt idx="5">
                  <c:v>0.57899999999999996</c:v>
                </c:pt>
                <c:pt idx="6">
                  <c:v>0.51400000000000001</c:v>
                </c:pt>
                <c:pt idx="7">
                  <c:v>0.45500000000000002</c:v>
                </c:pt>
                <c:pt idx="8">
                  <c:v>0.4</c:v>
                </c:pt>
                <c:pt idx="9">
                  <c:v>0.4</c:v>
                </c:pt>
                <c:pt idx="10">
                  <c:v>0.4</c:v>
                </c:pt>
                <c:pt idx="11">
                  <c:v>0.4</c:v>
                </c:pt>
                <c:pt idx="12">
                  <c:v>0.4</c:v>
                </c:pt>
                <c:pt idx="13">
                  <c:v>0.4</c:v>
                </c:pt>
              </c:numCache>
            </c:numRef>
          </c:yVal>
          <c:smooth val="0"/>
          <c:extLst>
            <c:ext xmlns:c16="http://schemas.microsoft.com/office/drawing/2014/chart" uri="{C3380CC4-5D6E-409C-BE32-E72D297353CC}">
              <c16:uniqueId val="{00000001-4E9E-4982-9D22-096B52209FBE}"/>
            </c:ext>
          </c:extLst>
        </c:ser>
        <c:ser>
          <c:idx val="2"/>
          <c:order val="2"/>
          <c:spPr>
            <a:ln w="22225" cap="rnd">
              <a:solidFill>
                <a:schemeClr val="accent3"/>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גיליון1!$D$2:$D$15</c:f>
              <c:numCache>
                <c:formatCode>General</c:formatCode>
                <c:ptCount val="14"/>
                <c:pt idx="0">
                  <c:v>0</c:v>
                </c:pt>
                <c:pt idx="1">
                  <c:v>0.19999999999999973</c:v>
                </c:pt>
                <c:pt idx="2">
                  <c:v>0.38200000000000012</c:v>
                </c:pt>
                <c:pt idx="3">
                  <c:v>0.54799999999999982</c:v>
                </c:pt>
                <c:pt idx="4">
                  <c:v>0.70199999999999996</c:v>
                </c:pt>
                <c:pt idx="5">
                  <c:v>0.84199999999999986</c:v>
                </c:pt>
                <c:pt idx="6">
                  <c:v>0.97199999999999998</c:v>
                </c:pt>
                <c:pt idx="7">
                  <c:v>1.0899999999999999</c:v>
                </c:pt>
                <c:pt idx="8">
                  <c:v>1.2</c:v>
                </c:pt>
                <c:pt idx="9">
                  <c:v>1.2</c:v>
                </c:pt>
                <c:pt idx="10">
                  <c:v>1.2</c:v>
                </c:pt>
                <c:pt idx="11">
                  <c:v>1.2</c:v>
                </c:pt>
                <c:pt idx="12">
                  <c:v>1.2</c:v>
                </c:pt>
                <c:pt idx="13">
                  <c:v>1.8</c:v>
                </c:pt>
              </c:numCache>
            </c:numRef>
          </c:yVal>
          <c:smooth val="0"/>
          <c:extLst>
            <c:ext xmlns:c16="http://schemas.microsoft.com/office/drawing/2014/chart" uri="{C3380CC4-5D6E-409C-BE32-E72D297353CC}">
              <c16:uniqueId val="{00000002-4E9E-4982-9D22-096B52209FBE}"/>
            </c:ext>
          </c:extLst>
        </c:ser>
        <c:dLbls>
          <c:showLegendKey val="0"/>
          <c:showVal val="0"/>
          <c:showCatName val="0"/>
          <c:showSerName val="0"/>
          <c:showPercent val="0"/>
          <c:showBubbleSize val="0"/>
        </c:dLbls>
        <c:axId val="392881760"/>
        <c:axId val="392880776"/>
      </c:scatterChart>
      <c:valAx>
        <c:axId val="3928817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الزمن (</a:t>
                </a:r>
                <a:r>
                  <a:rPr lang="en-US"/>
                  <a:t>min</a:t>
                </a:r>
                <a:r>
                  <a:rPr lang="ar-SA"/>
                  <a:t>)</a:t>
                </a:r>
                <a:endParaRPr lang="he-IL"/>
              </a:p>
            </c:rich>
          </c:tx>
          <c:overlay val="0"/>
          <c:spPr>
            <a:noFill/>
            <a:ln>
              <a:noFill/>
            </a:ln>
            <a:effectLst/>
          </c:spPr>
          <c:txPr>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0776"/>
        <c:crosses val="autoZero"/>
        <c:crossBetween val="midCat"/>
      </c:valAx>
      <c:valAx>
        <c:axId val="392880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1760"/>
        <c:crosses val="autoZero"/>
        <c:crossBetween val="midCat"/>
        <c:min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r>
              <a:rPr lang="ar-SA" dirty="0"/>
              <a:t>تغيير تراكيز الموادّ في النظام كدالة للزمن</a:t>
            </a:r>
            <a:endParaRPr lang="he-IL" dirty="0"/>
          </a:p>
        </c:rich>
      </c:tx>
      <c:overlay val="0"/>
      <c:spPr>
        <a:noFill/>
        <a:ln>
          <a:noFill/>
        </a:ln>
        <a:effectLst/>
      </c:spPr>
      <c:txPr>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3847120304194929"/>
          <c:y val="0.11517635851878671"/>
          <c:w val="0.83139974114294557"/>
          <c:h val="0.72179427497532322"/>
        </c:manualLayout>
      </c:layout>
      <c:scatterChart>
        <c:scatterStyle val="lineMarker"/>
        <c:varyColors val="0"/>
        <c:ser>
          <c:idx val="0"/>
          <c:order val="0"/>
          <c:spPr>
            <a:ln w="22225" cap="rnd">
              <a:solidFill>
                <a:schemeClr val="accent1"/>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גיליון1!$B$2:$B$15</c:f>
              <c:numCache>
                <c:formatCode>General</c:formatCode>
                <c:ptCount val="14"/>
                <c:pt idx="0">
                  <c:v>1.2</c:v>
                </c:pt>
                <c:pt idx="1">
                  <c:v>1.1000000000000001</c:v>
                </c:pt>
                <c:pt idx="2">
                  <c:v>1.0089999999999999</c:v>
                </c:pt>
                <c:pt idx="3">
                  <c:v>0.92600000000000005</c:v>
                </c:pt>
                <c:pt idx="4">
                  <c:v>0.84899999999999998</c:v>
                </c:pt>
                <c:pt idx="5">
                  <c:v>0.77900000000000003</c:v>
                </c:pt>
                <c:pt idx="6">
                  <c:v>0.71399999999999997</c:v>
                </c:pt>
                <c:pt idx="7">
                  <c:v>0.65500000000000003</c:v>
                </c:pt>
                <c:pt idx="8">
                  <c:v>0.6</c:v>
                </c:pt>
                <c:pt idx="9">
                  <c:v>0.6</c:v>
                </c:pt>
                <c:pt idx="10">
                  <c:v>0.6</c:v>
                </c:pt>
                <c:pt idx="11">
                  <c:v>0.6</c:v>
                </c:pt>
                <c:pt idx="12">
                  <c:v>0.6</c:v>
                </c:pt>
                <c:pt idx="13">
                  <c:v>0.6</c:v>
                </c:pt>
              </c:numCache>
            </c:numRef>
          </c:yVal>
          <c:smooth val="0"/>
          <c:extLst>
            <c:ext xmlns:c16="http://schemas.microsoft.com/office/drawing/2014/chart" uri="{C3380CC4-5D6E-409C-BE32-E72D297353CC}">
              <c16:uniqueId val="{00000000-4E9E-4982-9D22-096B52209FBE}"/>
            </c:ext>
          </c:extLst>
        </c:ser>
        <c:ser>
          <c:idx val="1"/>
          <c:order val="1"/>
          <c:spPr>
            <a:ln w="22225" cap="rnd">
              <a:solidFill>
                <a:schemeClr val="accent2"/>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גיליון1!$C$2:$C$15</c:f>
              <c:numCache>
                <c:formatCode>General</c:formatCode>
                <c:ptCount val="14"/>
                <c:pt idx="0">
                  <c:v>1</c:v>
                </c:pt>
                <c:pt idx="1">
                  <c:v>0.90000000000000013</c:v>
                </c:pt>
                <c:pt idx="2">
                  <c:v>0.80899999999999994</c:v>
                </c:pt>
                <c:pt idx="3">
                  <c:v>0.72599999999999998</c:v>
                </c:pt>
                <c:pt idx="4">
                  <c:v>0.64900000000000002</c:v>
                </c:pt>
                <c:pt idx="5">
                  <c:v>0.57899999999999996</c:v>
                </c:pt>
                <c:pt idx="6">
                  <c:v>0.51400000000000001</c:v>
                </c:pt>
                <c:pt idx="7">
                  <c:v>0.45500000000000002</c:v>
                </c:pt>
                <c:pt idx="8">
                  <c:v>0.4</c:v>
                </c:pt>
                <c:pt idx="9">
                  <c:v>0.4</c:v>
                </c:pt>
                <c:pt idx="10">
                  <c:v>0.4</c:v>
                </c:pt>
                <c:pt idx="11">
                  <c:v>0.4</c:v>
                </c:pt>
                <c:pt idx="12">
                  <c:v>0.4</c:v>
                </c:pt>
                <c:pt idx="13">
                  <c:v>0.4</c:v>
                </c:pt>
              </c:numCache>
            </c:numRef>
          </c:yVal>
          <c:smooth val="0"/>
          <c:extLst>
            <c:ext xmlns:c16="http://schemas.microsoft.com/office/drawing/2014/chart" uri="{C3380CC4-5D6E-409C-BE32-E72D297353CC}">
              <c16:uniqueId val="{00000001-4E9E-4982-9D22-096B52209FBE}"/>
            </c:ext>
          </c:extLst>
        </c:ser>
        <c:ser>
          <c:idx val="2"/>
          <c:order val="2"/>
          <c:spPr>
            <a:ln w="22225" cap="rnd">
              <a:solidFill>
                <a:schemeClr val="accent3"/>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גיליון1!$D$2:$D$15</c:f>
              <c:numCache>
                <c:formatCode>General</c:formatCode>
                <c:ptCount val="14"/>
                <c:pt idx="0">
                  <c:v>0</c:v>
                </c:pt>
                <c:pt idx="1">
                  <c:v>0.19999999999999973</c:v>
                </c:pt>
                <c:pt idx="2">
                  <c:v>0.38200000000000012</c:v>
                </c:pt>
                <c:pt idx="3">
                  <c:v>0.54799999999999982</c:v>
                </c:pt>
                <c:pt idx="4">
                  <c:v>0.70199999999999996</c:v>
                </c:pt>
                <c:pt idx="5">
                  <c:v>0.84199999999999986</c:v>
                </c:pt>
                <c:pt idx="6">
                  <c:v>0.97199999999999998</c:v>
                </c:pt>
                <c:pt idx="7">
                  <c:v>1.0899999999999999</c:v>
                </c:pt>
                <c:pt idx="8">
                  <c:v>1.2</c:v>
                </c:pt>
                <c:pt idx="9">
                  <c:v>1.2</c:v>
                </c:pt>
                <c:pt idx="10">
                  <c:v>1.2</c:v>
                </c:pt>
                <c:pt idx="11">
                  <c:v>1.2</c:v>
                </c:pt>
                <c:pt idx="12">
                  <c:v>1.2</c:v>
                </c:pt>
                <c:pt idx="13">
                  <c:v>1.8</c:v>
                </c:pt>
              </c:numCache>
            </c:numRef>
          </c:yVal>
          <c:smooth val="0"/>
          <c:extLst>
            <c:ext xmlns:c16="http://schemas.microsoft.com/office/drawing/2014/chart" uri="{C3380CC4-5D6E-409C-BE32-E72D297353CC}">
              <c16:uniqueId val="{00000002-4E9E-4982-9D22-096B52209FBE}"/>
            </c:ext>
          </c:extLst>
        </c:ser>
        <c:dLbls>
          <c:showLegendKey val="0"/>
          <c:showVal val="0"/>
          <c:showCatName val="0"/>
          <c:showSerName val="0"/>
          <c:showPercent val="0"/>
          <c:showBubbleSize val="0"/>
        </c:dLbls>
        <c:axId val="392881760"/>
        <c:axId val="392880776"/>
      </c:scatterChart>
      <c:valAx>
        <c:axId val="3928817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الزمن (</a:t>
                </a:r>
                <a:r>
                  <a:rPr lang="en-US"/>
                  <a:t>min</a:t>
                </a:r>
                <a:r>
                  <a:rPr lang="ar-SA"/>
                  <a:t>)</a:t>
                </a:r>
                <a:endParaRPr lang="he-IL"/>
              </a:p>
            </c:rich>
          </c:tx>
          <c:overlay val="0"/>
          <c:spPr>
            <a:noFill/>
            <a:ln>
              <a:noFill/>
            </a:ln>
            <a:effectLst/>
          </c:spPr>
          <c:txPr>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0776"/>
        <c:crosses val="autoZero"/>
        <c:crossBetween val="midCat"/>
      </c:valAx>
      <c:valAx>
        <c:axId val="392880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1760"/>
        <c:crosses val="autoZero"/>
        <c:crossBetween val="midCat"/>
        <c:min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r>
              <a:rPr lang="ar-SA" dirty="0"/>
              <a:t>تغيير تراكيز الموادّ في النظام كدالة للزمن</a:t>
            </a:r>
            <a:endParaRPr lang="he-IL" dirty="0"/>
          </a:p>
        </c:rich>
      </c:tx>
      <c:overlay val="0"/>
      <c:spPr>
        <a:noFill/>
        <a:ln>
          <a:noFill/>
        </a:ln>
        <a:effectLst/>
      </c:spPr>
      <c:txPr>
        <a:bodyPr rot="0" spcFirstLastPara="1" vertOverflow="ellipsis" vert="horz" wrap="square" anchor="ctr" anchorCtr="1"/>
        <a:lstStyle/>
        <a:p>
          <a:pPr>
            <a:defRPr sz="18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22225" cap="rnd">
              <a:solidFill>
                <a:schemeClr val="accent1"/>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גיליון1!$B$2:$B$15</c:f>
              <c:numCache>
                <c:formatCode>General</c:formatCode>
                <c:ptCount val="14"/>
                <c:pt idx="0">
                  <c:v>1.2</c:v>
                </c:pt>
                <c:pt idx="1">
                  <c:v>1.1000000000000001</c:v>
                </c:pt>
                <c:pt idx="2">
                  <c:v>1.0089999999999999</c:v>
                </c:pt>
                <c:pt idx="3">
                  <c:v>0.92600000000000005</c:v>
                </c:pt>
                <c:pt idx="4">
                  <c:v>0.84899999999999998</c:v>
                </c:pt>
                <c:pt idx="5">
                  <c:v>0.77900000000000003</c:v>
                </c:pt>
                <c:pt idx="6">
                  <c:v>0.71399999999999997</c:v>
                </c:pt>
                <c:pt idx="7">
                  <c:v>0.65500000000000003</c:v>
                </c:pt>
                <c:pt idx="8">
                  <c:v>0.6</c:v>
                </c:pt>
                <c:pt idx="9">
                  <c:v>0.6</c:v>
                </c:pt>
                <c:pt idx="10">
                  <c:v>0.6</c:v>
                </c:pt>
                <c:pt idx="11">
                  <c:v>0.6</c:v>
                </c:pt>
                <c:pt idx="12">
                  <c:v>0.6</c:v>
                </c:pt>
                <c:pt idx="13">
                  <c:v>0.6</c:v>
                </c:pt>
              </c:numCache>
            </c:numRef>
          </c:yVal>
          <c:smooth val="0"/>
          <c:extLst>
            <c:ext xmlns:c16="http://schemas.microsoft.com/office/drawing/2014/chart" uri="{C3380CC4-5D6E-409C-BE32-E72D297353CC}">
              <c16:uniqueId val="{00000000-4E9E-4982-9D22-096B52209FBE}"/>
            </c:ext>
          </c:extLst>
        </c:ser>
        <c:ser>
          <c:idx val="1"/>
          <c:order val="1"/>
          <c:spPr>
            <a:ln w="22225" cap="rnd">
              <a:solidFill>
                <a:schemeClr val="accent2"/>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גיליון1!$C$2:$C$15</c:f>
              <c:numCache>
                <c:formatCode>General</c:formatCode>
                <c:ptCount val="14"/>
                <c:pt idx="0">
                  <c:v>1</c:v>
                </c:pt>
                <c:pt idx="1">
                  <c:v>0.90000000000000013</c:v>
                </c:pt>
                <c:pt idx="2">
                  <c:v>0.80899999999999994</c:v>
                </c:pt>
                <c:pt idx="3">
                  <c:v>0.72599999999999998</c:v>
                </c:pt>
                <c:pt idx="4">
                  <c:v>0.64900000000000002</c:v>
                </c:pt>
                <c:pt idx="5">
                  <c:v>0.57899999999999996</c:v>
                </c:pt>
                <c:pt idx="6">
                  <c:v>0.51400000000000001</c:v>
                </c:pt>
                <c:pt idx="7">
                  <c:v>0.45500000000000002</c:v>
                </c:pt>
                <c:pt idx="8">
                  <c:v>0.4</c:v>
                </c:pt>
                <c:pt idx="9">
                  <c:v>0.4</c:v>
                </c:pt>
                <c:pt idx="10">
                  <c:v>0.4</c:v>
                </c:pt>
                <c:pt idx="11">
                  <c:v>0.4</c:v>
                </c:pt>
                <c:pt idx="12">
                  <c:v>0.4</c:v>
                </c:pt>
                <c:pt idx="13">
                  <c:v>0.4</c:v>
                </c:pt>
              </c:numCache>
            </c:numRef>
          </c:yVal>
          <c:smooth val="0"/>
          <c:extLst>
            <c:ext xmlns:c16="http://schemas.microsoft.com/office/drawing/2014/chart" uri="{C3380CC4-5D6E-409C-BE32-E72D297353CC}">
              <c16:uniqueId val="{00000001-4E9E-4982-9D22-096B52209FBE}"/>
            </c:ext>
          </c:extLst>
        </c:ser>
        <c:ser>
          <c:idx val="2"/>
          <c:order val="2"/>
          <c:spPr>
            <a:ln w="22225" cap="rnd">
              <a:solidFill>
                <a:schemeClr val="accent3"/>
              </a:solidFill>
              <a:round/>
            </a:ln>
            <a:effectLst/>
          </c:spPr>
          <c:marker>
            <c:symbol val="none"/>
          </c:marker>
          <c:xVal>
            <c:numRef>
              <c:f>גיליון1!$A$2:$A$15</c:f>
              <c:numCache>
                <c:formatCode>General</c:formatCode>
                <c:ptCount val="14"/>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numCache>
            </c:numRef>
          </c:xVal>
          <c:yVal>
            <c:numRef>
              <c:f>גיליון1!$D$2:$D$15</c:f>
              <c:numCache>
                <c:formatCode>General</c:formatCode>
                <c:ptCount val="14"/>
                <c:pt idx="0">
                  <c:v>0</c:v>
                </c:pt>
                <c:pt idx="1">
                  <c:v>0.19999999999999973</c:v>
                </c:pt>
                <c:pt idx="2">
                  <c:v>0.38200000000000012</c:v>
                </c:pt>
                <c:pt idx="3">
                  <c:v>0.54799999999999982</c:v>
                </c:pt>
                <c:pt idx="4">
                  <c:v>0.70199999999999996</c:v>
                </c:pt>
                <c:pt idx="5">
                  <c:v>0.84199999999999986</c:v>
                </c:pt>
                <c:pt idx="6">
                  <c:v>0.97199999999999998</c:v>
                </c:pt>
                <c:pt idx="7">
                  <c:v>1.0899999999999999</c:v>
                </c:pt>
                <c:pt idx="8">
                  <c:v>1.2</c:v>
                </c:pt>
                <c:pt idx="9">
                  <c:v>1.2</c:v>
                </c:pt>
                <c:pt idx="10">
                  <c:v>1.2</c:v>
                </c:pt>
                <c:pt idx="11">
                  <c:v>1.2</c:v>
                </c:pt>
                <c:pt idx="12">
                  <c:v>1.2</c:v>
                </c:pt>
                <c:pt idx="13">
                  <c:v>1.8</c:v>
                </c:pt>
              </c:numCache>
            </c:numRef>
          </c:yVal>
          <c:smooth val="0"/>
          <c:extLst>
            <c:ext xmlns:c16="http://schemas.microsoft.com/office/drawing/2014/chart" uri="{C3380CC4-5D6E-409C-BE32-E72D297353CC}">
              <c16:uniqueId val="{00000002-4E9E-4982-9D22-096B52209FBE}"/>
            </c:ext>
          </c:extLst>
        </c:ser>
        <c:dLbls>
          <c:showLegendKey val="0"/>
          <c:showVal val="0"/>
          <c:showCatName val="0"/>
          <c:showSerName val="0"/>
          <c:showPercent val="0"/>
          <c:showBubbleSize val="0"/>
        </c:dLbls>
        <c:axId val="392881760"/>
        <c:axId val="392880776"/>
      </c:scatterChart>
      <c:valAx>
        <c:axId val="3928817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الزمن (</a:t>
                </a:r>
                <a:r>
                  <a:rPr lang="en-US"/>
                  <a:t>min</a:t>
                </a:r>
                <a:r>
                  <a:rPr lang="ar-SA"/>
                  <a:t>)</a:t>
                </a:r>
                <a:endParaRPr lang="he-IL"/>
              </a:p>
            </c:rich>
          </c:tx>
          <c:overlay val="0"/>
          <c:spPr>
            <a:noFill/>
            <a:ln>
              <a:noFill/>
            </a:ln>
            <a:effectLst/>
          </c:spPr>
          <c:txPr>
            <a:bodyPr rot="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0776"/>
        <c:crosses val="autoZero"/>
        <c:crossBetween val="midCat"/>
      </c:valAx>
      <c:valAx>
        <c:axId val="392880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5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392881760"/>
        <c:crosses val="autoZero"/>
        <c:crossBetween val="midCat"/>
        <c:min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ar-SA" dirty="0"/>
              <a:t>تغيير تراكيز الموادّ في النظام كدالة للزمن</a:t>
            </a:r>
            <a:endParaRPr lang="he-IL" dirty="0"/>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solidFill>
                <a:schemeClr val="accent1"/>
              </a:solidFill>
              <a:round/>
            </a:ln>
            <a:effectLst/>
          </c:spPr>
          <c:marker>
            <c:symbol val="none"/>
          </c:marker>
          <c:xVal>
            <c:numRef>
              <c:f>גיליון1!$A$2:$A$19</c:f>
              <c:numCache>
                <c:formatCode>General</c:formatCode>
                <c:ptCount val="18"/>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pt idx="14">
                  <c:v>65</c:v>
                </c:pt>
                <c:pt idx="15">
                  <c:v>70</c:v>
                </c:pt>
                <c:pt idx="16">
                  <c:v>75</c:v>
                </c:pt>
                <c:pt idx="17">
                  <c:v>80</c:v>
                </c:pt>
              </c:numCache>
            </c:numRef>
          </c:xVal>
          <c:yVal>
            <c:numRef>
              <c:f>גיליון1!$B$2:$B$19</c:f>
              <c:numCache>
                <c:formatCode>General</c:formatCode>
                <c:ptCount val="18"/>
                <c:pt idx="0">
                  <c:v>1.2</c:v>
                </c:pt>
                <c:pt idx="1">
                  <c:v>1.1000000000000001</c:v>
                </c:pt>
                <c:pt idx="2">
                  <c:v>1.0089999999999999</c:v>
                </c:pt>
                <c:pt idx="3">
                  <c:v>0.92600000000000005</c:v>
                </c:pt>
                <c:pt idx="4">
                  <c:v>0.84899999999999998</c:v>
                </c:pt>
                <c:pt idx="5">
                  <c:v>0.77900000000000003</c:v>
                </c:pt>
                <c:pt idx="6">
                  <c:v>0.71399999999999997</c:v>
                </c:pt>
                <c:pt idx="7">
                  <c:v>0.65500000000000003</c:v>
                </c:pt>
                <c:pt idx="8">
                  <c:v>0.6</c:v>
                </c:pt>
                <c:pt idx="9">
                  <c:v>0.6</c:v>
                </c:pt>
                <c:pt idx="10">
                  <c:v>0.6</c:v>
                </c:pt>
                <c:pt idx="11">
                  <c:v>0.6</c:v>
                </c:pt>
                <c:pt idx="12">
                  <c:v>0.6</c:v>
                </c:pt>
                <c:pt idx="13">
                  <c:v>0.6</c:v>
                </c:pt>
                <c:pt idx="14">
                  <c:v>0.7</c:v>
                </c:pt>
                <c:pt idx="15">
                  <c:v>0.72499999999999998</c:v>
                </c:pt>
                <c:pt idx="16">
                  <c:v>0.73350000000000004</c:v>
                </c:pt>
                <c:pt idx="17">
                  <c:v>0.73350000000000004</c:v>
                </c:pt>
              </c:numCache>
            </c:numRef>
          </c:yVal>
          <c:smooth val="0"/>
          <c:extLst>
            <c:ext xmlns:c16="http://schemas.microsoft.com/office/drawing/2014/chart" uri="{C3380CC4-5D6E-409C-BE32-E72D297353CC}">
              <c16:uniqueId val="{00000000-67B3-49FC-9E90-5BA260B66C44}"/>
            </c:ext>
          </c:extLst>
        </c:ser>
        <c:ser>
          <c:idx val="1"/>
          <c:order val="1"/>
          <c:spPr>
            <a:ln w="19050" cap="rnd">
              <a:solidFill>
                <a:schemeClr val="accent2"/>
              </a:solidFill>
              <a:round/>
            </a:ln>
            <a:effectLst/>
          </c:spPr>
          <c:marker>
            <c:symbol val="none"/>
          </c:marker>
          <c:xVal>
            <c:numRef>
              <c:f>גיליון1!$A$2:$A$19</c:f>
              <c:numCache>
                <c:formatCode>General</c:formatCode>
                <c:ptCount val="18"/>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pt idx="14">
                  <c:v>65</c:v>
                </c:pt>
                <c:pt idx="15">
                  <c:v>70</c:v>
                </c:pt>
                <c:pt idx="16">
                  <c:v>75</c:v>
                </c:pt>
                <c:pt idx="17">
                  <c:v>80</c:v>
                </c:pt>
              </c:numCache>
            </c:numRef>
          </c:xVal>
          <c:yVal>
            <c:numRef>
              <c:f>גיליון1!$C$2:$C$19</c:f>
              <c:numCache>
                <c:formatCode>General</c:formatCode>
                <c:ptCount val="18"/>
                <c:pt idx="0">
                  <c:v>1</c:v>
                </c:pt>
                <c:pt idx="1">
                  <c:v>0.90000000000000013</c:v>
                </c:pt>
                <c:pt idx="2">
                  <c:v>0.80899999999999994</c:v>
                </c:pt>
                <c:pt idx="3">
                  <c:v>0.72599999999999998</c:v>
                </c:pt>
                <c:pt idx="4">
                  <c:v>0.64900000000000002</c:v>
                </c:pt>
                <c:pt idx="5">
                  <c:v>0.57899999999999996</c:v>
                </c:pt>
                <c:pt idx="6">
                  <c:v>0.51400000000000001</c:v>
                </c:pt>
                <c:pt idx="7">
                  <c:v>0.45500000000000002</c:v>
                </c:pt>
                <c:pt idx="8">
                  <c:v>0.4</c:v>
                </c:pt>
                <c:pt idx="9">
                  <c:v>0.4</c:v>
                </c:pt>
                <c:pt idx="10">
                  <c:v>0.4</c:v>
                </c:pt>
                <c:pt idx="11">
                  <c:v>0.4</c:v>
                </c:pt>
                <c:pt idx="12">
                  <c:v>0.4</c:v>
                </c:pt>
                <c:pt idx="13">
                  <c:v>0.4</c:v>
                </c:pt>
                <c:pt idx="14">
                  <c:v>0.5</c:v>
                </c:pt>
                <c:pt idx="15">
                  <c:v>0.52500000000000002</c:v>
                </c:pt>
                <c:pt idx="16">
                  <c:v>0.53350000000000009</c:v>
                </c:pt>
                <c:pt idx="17">
                  <c:v>0.53350000000000009</c:v>
                </c:pt>
              </c:numCache>
            </c:numRef>
          </c:yVal>
          <c:smooth val="0"/>
          <c:extLst>
            <c:ext xmlns:c16="http://schemas.microsoft.com/office/drawing/2014/chart" uri="{C3380CC4-5D6E-409C-BE32-E72D297353CC}">
              <c16:uniqueId val="{00000001-67B3-49FC-9E90-5BA260B66C44}"/>
            </c:ext>
          </c:extLst>
        </c:ser>
        <c:ser>
          <c:idx val="2"/>
          <c:order val="2"/>
          <c:spPr>
            <a:ln w="19050" cap="rnd">
              <a:solidFill>
                <a:schemeClr val="accent3"/>
              </a:solidFill>
              <a:round/>
            </a:ln>
            <a:effectLst/>
          </c:spPr>
          <c:marker>
            <c:symbol val="none"/>
          </c:marker>
          <c:xVal>
            <c:numRef>
              <c:f>גיליון1!$A$2:$A$19</c:f>
              <c:numCache>
                <c:formatCode>General</c:formatCode>
                <c:ptCount val="18"/>
                <c:pt idx="0">
                  <c:v>0</c:v>
                </c:pt>
                <c:pt idx="1">
                  <c:v>5</c:v>
                </c:pt>
                <c:pt idx="2">
                  <c:v>10</c:v>
                </c:pt>
                <c:pt idx="3">
                  <c:v>15</c:v>
                </c:pt>
                <c:pt idx="4">
                  <c:v>20</c:v>
                </c:pt>
                <c:pt idx="5">
                  <c:v>25</c:v>
                </c:pt>
                <c:pt idx="6">
                  <c:v>30</c:v>
                </c:pt>
                <c:pt idx="7">
                  <c:v>35</c:v>
                </c:pt>
                <c:pt idx="8">
                  <c:v>40</c:v>
                </c:pt>
                <c:pt idx="9">
                  <c:v>45</c:v>
                </c:pt>
                <c:pt idx="10">
                  <c:v>50</c:v>
                </c:pt>
                <c:pt idx="11">
                  <c:v>55</c:v>
                </c:pt>
                <c:pt idx="12">
                  <c:v>60</c:v>
                </c:pt>
                <c:pt idx="13">
                  <c:v>60.000100000000003</c:v>
                </c:pt>
                <c:pt idx="14">
                  <c:v>65</c:v>
                </c:pt>
                <c:pt idx="15">
                  <c:v>70</c:v>
                </c:pt>
                <c:pt idx="16">
                  <c:v>75</c:v>
                </c:pt>
                <c:pt idx="17">
                  <c:v>80</c:v>
                </c:pt>
              </c:numCache>
            </c:numRef>
          </c:xVal>
          <c:yVal>
            <c:numRef>
              <c:f>גיליון1!$D$2:$D$19</c:f>
              <c:numCache>
                <c:formatCode>General</c:formatCode>
                <c:ptCount val="18"/>
                <c:pt idx="0">
                  <c:v>0</c:v>
                </c:pt>
                <c:pt idx="1">
                  <c:v>0.19999999999999973</c:v>
                </c:pt>
                <c:pt idx="2">
                  <c:v>0.38200000000000012</c:v>
                </c:pt>
                <c:pt idx="3">
                  <c:v>0.54799999999999982</c:v>
                </c:pt>
                <c:pt idx="4">
                  <c:v>0.70199999999999996</c:v>
                </c:pt>
                <c:pt idx="5">
                  <c:v>0.84199999999999986</c:v>
                </c:pt>
                <c:pt idx="6">
                  <c:v>0.97199999999999998</c:v>
                </c:pt>
                <c:pt idx="7">
                  <c:v>1.0899999999999999</c:v>
                </c:pt>
                <c:pt idx="8">
                  <c:v>1.2</c:v>
                </c:pt>
                <c:pt idx="9">
                  <c:v>1.2</c:v>
                </c:pt>
                <c:pt idx="10">
                  <c:v>1.2</c:v>
                </c:pt>
                <c:pt idx="11">
                  <c:v>1.2</c:v>
                </c:pt>
                <c:pt idx="12">
                  <c:v>1.2</c:v>
                </c:pt>
                <c:pt idx="13">
                  <c:v>1.8</c:v>
                </c:pt>
                <c:pt idx="14">
                  <c:v>1.6</c:v>
                </c:pt>
                <c:pt idx="15">
                  <c:v>1.55</c:v>
                </c:pt>
                <c:pt idx="16">
                  <c:v>1.5329999999999999</c:v>
                </c:pt>
                <c:pt idx="17">
                  <c:v>1.5329999999999999</c:v>
                </c:pt>
              </c:numCache>
            </c:numRef>
          </c:yVal>
          <c:smooth val="0"/>
          <c:extLst>
            <c:ext xmlns:c16="http://schemas.microsoft.com/office/drawing/2014/chart" uri="{C3380CC4-5D6E-409C-BE32-E72D297353CC}">
              <c16:uniqueId val="{00000002-67B3-49FC-9E90-5BA260B66C44}"/>
            </c:ext>
          </c:extLst>
        </c:ser>
        <c:dLbls>
          <c:showLegendKey val="0"/>
          <c:showVal val="0"/>
          <c:showCatName val="0"/>
          <c:showSerName val="0"/>
          <c:showPercent val="0"/>
          <c:showBubbleSize val="0"/>
        </c:dLbls>
        <c:axId val="392881760"/>
        <c:axId val="392880776"/>
      </c:scatterChart>
      <c:valAx>
        <c:axId val="392881760"/>
        <c:scaling>
          <c:orientation val="minMax"/>
          <c:max val="80"/>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ar-SA"/>
                  <a:t>الزمن (</a:t>
                </a:r>
                <a:r>
                  <a:rPr lang="en-US"/>
                  <a:t>min</a:t>
                </a:r>
                <a:r>
                  <a:rPr lang="ar-SA"/>
                  <a:t>)</a:t>
                </a:r>
                <a:endParaRPr lang="he-IL"/>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880776"/>
        <c:crosses val="autoZero"/>
        <c:crossBetween val="midCat"/>
      </c:valAx>
      <c:valAx>
        <c:axId val="392880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9288176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ar-SA" dirty="0"/>
              <a:t>تركيز الموادّ كدالة للزمن</a:t>
            </a:r>
            <a:endParaRPr lang="he-IL" dirty="0"/>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spPr>
            <a:ln w="19050" cap="rnd">
              <a:solidFill>
                <a:schemeClr val="accent1"/>
              </a:solidFill>
              <a:round/>
            </a:ln>
            <a:effectLst/>
          </c:spPr>
          <c:marker>
            <c:symbol val="none"/>
          </c:marker>
          <c:xVal>
            <c:numRef>
              <c:f>גיליון2!$A$2:$A$17</c:f>
              <c:numCache>
                <c:formatCode>General</c:formatCode>
                <c:ptCount val="16"/>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numCache>
            </c:numRef>
          </c:xVal>
          <c:yVal>
            <c:numRef>
              <c:f>גיליון2!$B$2:$B$17</c:f>
              <c:numCache>
                <c:formatCode>General</c:formatCode>
                <c:ptCount val="16"/>
                <c:pt idx="0">
                  <c:v>2</c:v>
                </c:pt>
                <c:pt idx="1">
                  <c:v>2.4740000000000002</c:v>
                </c:pt>
                <c:pt idx="2">
                  <c:v>2.8919999999999999</c:v>
                </c:pt>
                <c:pt idx="3">
                  <c:v>3.26</c:v>
                </c:pt>
                <c:pt idx="4">
                  <c:v>3.5840000000000001</c:v>
                </c:pt>
                <c:pt idx="5">
                  <c:v>3.87</c:v>
                </c:pt>
                <c:pt idx="6">
                  <c:v>4.1219999999999999</c:v>
                </c:pt>
                <c:pt idx="7">
                  <c:v>4.3460000000000001</c:v>
                </c:pt>
                <c:pt idx="8">
                  <c:v>4.5419999999999998</c:v>
                </c:pt>
                <c:pt idx="9">
                  <c:v>4.7139999999999995</c:v>
                </c:pt>
                <c:pt idx="10">
                  <c:v>4.8659999999999997</c:v>
                </c:pt>
                <c:pt idx="11">
                  <c:v>5</c:v>
                </c:pt>
                <c:pt idx="12">
                  <c:v>5</c:v>
                </c:pt>
                <c:pt idx="13">
                  <c:v>5</c:v>
                </c:pt>
                <c:pt idx="14">
                  <c:v>5</c:v>
                </c:pt>
                <c:pt idx="15">
                  <c:v>5</c:v>
                </c:pt>
              </c:numCache>
            </c:numRef>
          </c:yVal>
          <c:smooth val="1"/>
          <c:extLst>
            <c:ext xmlns:c16="http://schemas.microsoft.com/office/drawing/2014/chart" uri="{C3380CC4-5D6E-409C-BE32-E72D297353CC}">
              <c16:uniqueId val="{00000000-17AF-4CA5-81E0-3E7A5037A1F5}"/>
            </c:ext>
          </c:extLst>
        </c:ser>
        <c:ser>
          <c:idx val="1"/>
          <c:order val="1"/>
          <c:spPr>
            <a:ln w="19050" cap="rnd">
              <a:solidFill>
                <a:schemeClr val="accent2"/>
              </a:solidFill>
              <a:round/>
            </a:ln>
            <a:effectLst/>
          </c:spPr>
          <c:marker>
            <c:symbol val="none"/>
          </c:marker>
          <c:xVal>
            <c:numRef>
              <c:f>גיליון2!$A$2:$A$17</c:f>
              <c:numCache>
                <c:formatCode>General</c:formatCode>
                <c:ptCount val="16"/>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numCache>
            </c:numRef>
          </c:xVal>
          <c:yVal>
            <c:numRef>
              <c:f>גיליון2!$C$2:$C$17</c:f>
              <c:numCache>
                <c:formatCode>General</c:formatCode>
                <c:ptCount val="16"/>
                <c:pt idx="0">
                  <c:v>2</c:v>
                </c:pt>
                <c:pt idx="1">
                  <c:v>1.7629999999999999</c:v>
                </c:pt>
                <c:pt idx="2">
                  <c:v>1.554</c:v>
                </c:pt>
                <c:pt idx="3">
                  <c:v>1.37</c:v>
                </c:pt>
                <c:pt idx="4">
                  <c:v>1.208</c:v>
                </c:pt>
                <c:pt idx="5">
                  <c:v>1.0649999999999999</c:v>
                </c:pt>
                <c:pt idx="6">
                  <c:v>0.93899999999999995</c:v>
                </c:pt>
                <c:pt idx="7">
                  <c:v>0.82699999999999996</c:v>
                </c:pt>
                <c:pt idx="8">
                  <c:v>0.72899999999999998</c:v>
                </c:pt>
                <c:pt idx="9">
                  <c:v>0.64300000000000002</c:v>
                </c:pt>
                <c:pt idx="10">
                  <c:v>0.56699999999999995</c:v>
                </c:pt>
                <c:pt idx="11">
                  <c:v>0.5</c:v>
                </c:pt>
                <c:pt idx="12">
                  <c:v>0.5</c:v>
                </c:pt>
                <c:pt idx="13">
                  <c:v>0.5</c:v>
                </c:pt>
                <c:pt idx="14">
                  <c:v>0.5</c:v>
                </c:pt>
                <c:pt idx="15">
                  <c:v>0.5</c:v>
                </c:pt>
              </c:numCache>
            </c:numRef>
          </c:yVal>
          <c:smooth val="1"/>
          <c:extLst>
            <c:ext xmlns:c16="http://schemas.microsoft.com/office/drawing/2014/chart" uri="{C3380CC4-5D6E-409C-BE32-E72D297353CC}">
              <c16:uniqueId val="{00000001-17AF-4CA5-81E0-3E7A5037A1F5}"/>
            </c:ext>
          </c:extLst>
        </c:ser>
        <c:ser>
          <c:idx val="2"/>
          <c:order val="2"/>
          <c:spPr>
            <a:ln w="19050" cap="rnd">
              <a:solidFill>
                <a:schemeClr val="accent3"/>
              </a:solidFill>
              <a:round/>
            </a:ln>
            <a:effectLst/>
          </c:spPr>
          <c:marker>
            <c:symbol val="none"/>
          </c:marker>
          <c:xVal>
            <c:numRef>
              <c:f>גיליון2!$A$2:$A$17</c:f>
              <c:numCache>
                <c:formatCode>General</c:formatCode>
                <c:ptCount val="16"/>
                <c:pt idx="0">
                  <c:v>0</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numCache>
            </c:numRef>
          </c:xVal>
          <c:yVal>
            <c:numRef>
              <c:f>גיליון2!$D$2:$D$17</c:f>
              <c:numCache>
                <c:formatCode>General</c:formatCode>
                <c:ptCount val="16"/>
                <c:pt idx="0">
                  <c:v>2</c:v>
                </c:pt>
                <c:pt idx="1">
                  <c:v>1.7629999999999999</c:v>
                </c:pt>
                <c:pt idx="2">
                  <c:v>1.554</c:v>
                </c:pt>
                <c:pt idx="3">
                  <c:v>1.37</c:v>
                </c:pt>
                <c:pt idx="4">
                  <c:v>1.208</c:v>
                </c:pt>
                <c:pt idx="5">
                  <c:v>1.0649999999999999</c:v>
                </c:pt>
                <c:pt idx="6">
                  <c:v>0.93899999999999995</c:v>
                </c:pt>
                <c:pt idx="7">
                  <c:v>0.82699999999999996</c:v>
                </c:pt>
                <c:pt idx="8">
                  <c:v>0.72899999999999998</c:v>
                </c:pt>
                <c:pt idx="9">
                  <c:v>0.64300000000000002</c:v>
                </c:pt>
                <c:pt idx="10">
                  <c:v>0.56699999999999995</c:v>
                </c:pt>
                <c:pt idx="11">
                  <c:v>0.5</c:v>
                </c:pt>
                <c:pt idx="12">
                  <c:v>0.5</c:v>
                </c:pt>
                <c:pt idx="13">
                  <c:v>0.5</c:v>
                </c:pt>
                <c:pt idx="14">
                  <c:v>0.5</c:v>
                </c:pt>
                <c:pt idx="15">
                  <c:v>0.5</c:v>
                </c:pt>
              </c:numCache>
            </c:numRef>
          </c:yVal>
          <c:smooth val="1"/>
          <c:extLst>
            <c:ext xmlns:c16="http://schemas.microsoft.com/office/drawing/2014/chart" uri="{C3380CC4-5D6E-409C-BE32-E72D297353CC}">
              <c16:uniqueId val="{00000002-17AF-4CA5-81E0-3E7A5037A1F5}"/>
            </c:ext>
          </c:extLst>
        </c:ser>
        <c:dLbls>
          <c:showLegendKey val="0"/>
          <c:showVal val="0"/>
          <c:showCatName val="0"/>
          <c:showSerName val="0"/>
          <c:showPercent val="0"/>
          <c:showBubbleSize val="0"/>
        </c:dLbls>
        <c:axId val="397444320"/>
        <c:axId val="397445960"/>
      </c:scatterChart>
      <c:valAx>
        <c:axId val="397444320"/>
        <c:scaling>
          <c:orientation val="minMax"/>
          <c:max val="3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ar-SA"/>
                  <a:t>الزمن (</a:t>
                </a:r>
                <a:r>
                  <a:rPr lang="en-US"/>
                  <a:t>sec</a:t>
                </a:r>
                <a:r>
                  <a:rPr lang="ar-SA"/>
                  <a:t>)</a:t>
                </a:r>
                <a:endParaRPr lang="he-IL"/>
              </a:p>
            </c:rich>
          </c:tx>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7445960"/>
        <c:crosses val="autoZero"/>
        <c:crossBetween val="midCat"/>
      </c:valAx>
      <c:valAx>
        <c:axId val="397445960"/>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ar-SA"/>
                  <a:t>التركيز (</a:t>
                </a:r>
                <a:r>
                  <a:rPr lang="en-US"/>
                  <a:t>M</a:t>
                </a:r>
                <a:r>
                  <a:rPr lang="ar-SA"/>
                  <a:t>)</a:t>
                </a:r>
                <a:endParaRPr lang="he-IL"/>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97444320"/>
        <c:crosses val="autoZero"/>
        <c:crossBetween val="midCat"/>
        <c:minorUnit val="0.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41">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EB3148-3778-48F8-B592-ABA6BCA6D88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L"/>
        </a:p>
      </dgm:t>
    </dgm:pt>
    <dgm:pt modelId="{771EB191-DBB5-4A85-B4F5-CCD0EA842891}">
      <dgm:prSet phldrT="[טקסט]"/>
      <dgm:spPr/>
      <dgm:t>
        <a:bodyPr/>
        <a:lstStyle/>
        <a:p>
          <a:pPr rtl="1"/>
          <a:r>
            <a:rPr lang="ar-SA" dirty="0"/>
            <a:t>يعتمد تفسير تأثير تغيير التركيز على</a:t>
          </a:r>
          <a:endParaRPr lang="en-IL" dirty="0"/>
        </a:p>
      </dgm:t>
    </dgm:pt>
    <dgm:pt modelId="{4A2DD375-DBA2-4778-9085-C059E585348C}" type="parTrans" cxnId="{7FE7797C-3AC7-43DF-8981-B14712D9CF06}">
      <dgm:prSet/>
      <dgm:spPr/>
      <dgm:t>
        <a:bodyPr/>
        <a:lstStyle/>
        <a:p>
          <a:endParaRPr lang="en-IL"/>
        </a:p>
      </dgm:t>
    </dgm:pt>
    <dgm:pt modelId="{40762761-FC90-43D2-A3B9-728F11C5A8D2}" type="sibTrans" cxnId="{7FE7797C-3AC7-43DF-8981-B14712D9CF06}">
      <dgm:prSet/>
      <dgm:spPr/>
      <dgm:t>
        <a:bodyPr/>
        <a:lstStyle/>
        <a:p>
          <a:endParaRPr lang="en-IL"/>
        </a:p>
      </dgm:t>
    </dgm:pt>
    <dgm:pt modelId="{56F0F29C-5A65-4FA4-A7E5-85C4A2581983}">
      <dgm:prSet phldrT="[טקסט]"/>
      <dgm:spPr/>
      <dgm:t>
        <a:bodyPr/>
        <a:lstStyle/>
        <a:p>
          <a:pPr rtl="1"/>
          <a:r>
            <a:rPr lang="ar-SA" dirty="0"/>
            <a:t>مقارنة قيمة </a:t>
          </a:r>
          <a:r>
            <a:rPr lang="en-US" dirty="0"/>
            <a:t>Q</a:t>
          </a:r>
          <a:r>
            <a:rPr lang="ar-SA" dirty="0"/>
            <a:t> مع </a:t>
          </a:r>
          <a:r>
            <a:rPr lang="en-US" dirty="0"/>
            <a:t>K</a:t>
          </a:r>
          <a:endParaRPr lang="en-IL" dirty="0"/>
        </a:p>
      </dgm:t>
    </dgm:pt>
    <dgm:pt modelId="{320DDF42-5646-4F26-AE84-FDCC2A74DB96}" type="parTrans" cxnId="{E29EF6E5-DA2A-4959-A6F3-1EFBD8BF6CFB}">
      <dgm:prSet/>
      <dgm:spPr/>
      <dgm:t>
        <a:bodyPr/>
        <a:lstStyle/>
        <a:p>
          <a:endParaRPr lang="en-IL"/>
        </a:p>
      </dgm:t>
    </dgm:pt>
    <dgm:pt modelId="{96280F48-41FF-4EAB-9F33-090668F77C96}" type="sibTrans" cxnId="{E29EF6E5-DA2A-4959-A6F3-1EFBD8BF6CFB}">
      <dgm:prSet/>
      <dgm:spPr/>
      <dgm:t>
        <a:bodyPr/>
        <a:lstStyle/>
        <a:p>
          <a:endParaRPr lang="en-IL"/>
        </a:p>
      </dgm:t>
    </dgm:pt>
    <dgm:pt modelId="{EDE57703-2D3F-4F73-A22A-67BB5C403141}">
      <dgm:prSet phldrT="[טקסט]"/>
      <dgm:spPr/>
      <dgm:t>
        <a:bodyPr/>
        <a:lstStyle/>
        <a:p>
          <a:pPr rtl="1"/>
          <a:r>
            <a:rPr lang="ar-SA" dirty="0"/>
            <a:t>نظرية التصادمات</a:t>
          </a:r>
          <a:endParaRPr lang="en-IL" dirty="0"/>
        </a:p>
      </dgm:t>
    </dgm:pt>
    <dgm:pt modelId="{ECBB4419-E048-4EC6-A480-DC8FF6C4860B}" type="parTrans" cxnId="{387A5617-FDE9-4F76-A494-C050191082F0}">
      <dgm:prSet/>
      <dgm:spPr/>
      <dgm:t>
        <a:bodyPr/>
        <a:lstStyle/>
        <a:p>
          <a:endParaRPr lang="en-IL"/>
        </a:p>
      </dgm:t>
    </dgm:pt>
    <dgm:pt modelId="{E3F1B4FA-2AB4-4AD6-BBC2-878890F06D37}" type="sibTrans" cxnId="{387A5617-FDE9-4F76-A494-C050191082F0}">
      <dgm:prSet/>
      <dgm:spPr/>
      <dgm:t>
        <a:bodyPr/>
        <a:lstStyle/>
        <a:p>
          <a:endParaRPr lang="en-IL"/>
        </a:p>
      </dgm:t>
    </dgm:pt>
    <dgm:pt modelId="{45607484-D4FE-4CEF-8E2B-14D661CAB5F2}" type="pres">
      <dgm:prSet presAssocID="{36EB3148-3778-48F8-B592-ABA6BCA6D880}" presName="hierChild1" presStyleCnt="0">
        <dgm:presLayoutVars>
          <dgm:orgChart val="1"/>
          <dgm:chPref val="1"/>
          <dgm:dir/>
          <dgm:animOne val="branch"/>
          <dgm:animLvl val="lvl"/>
          <dgm:resizeHandles/>
        </dgm:presLayoutVars>
      </dgm:prSet>
      <dgm:spPr/>
    </dgm:pt>
    <dgm:pt modelId="{CEB6AF4B-18A8-4692-8DB7-4A06468EF634}" type="pres">
      <dgm:prSet presAssocID="{771EB191-DBB5-4A85-B4F5-CCD0EA842891}" presName="hierRoot1" presStyleCnt="0">
        <dgm:presLayoutVars>
          <dgm:hierBranch val="init"/>
        </dgm:presLayoutVars>
      </dgm:prSet>
      <dgm:spPr/>
    </dgm:pt>
    <dgm:pt modelId="{C1A15533-0AF1-4F85-B62A-4F0AF947D086}" type="pres">
      <dgm:prSet presAssocID="{771EB191-DBB5-4A85-B4F5-CCD0EA842891}" presName="rootComposite1" presStyleCnt="0"/>
      <dgm:spPr/>
    </dgm:pt>
    <dgm:pt modelId="{63BD5544-42B8-4332-8696-8A4B27F32D43}" type="pres">
      <dgm:prSet presAssocID="{771EB191-DBB5-4A85-B4F5-CCD0EA842891}" presName="rootText1" presStyleLbl="node0" presStyleIdx="0" presStyleCnt="1" custLinFactNeighborX="505" custLinFactNeighborY="-1515">
        <dgm:presLayoutVars>
          <dgm:chPref val="3"/>
        </dgm:presLayoutVars>
      </dgm:prSet>
      <dgm:spPr/>
    </dgm:pt>
    <dgm:pt modelId="{8AB7F22C-519A-4243-B0F9-7D9C707EF3F1}" type="pres">
      <dgm:prSet presAssocID="{771EB191-DBB5-4A85-B4F5-CCD0EA842891}" presName="rootConnector1" presStyleLbl="node1" presStyleIdx="0" presStyleCnt="0"/>
      <dgm:spPr/>
    </dgm:pt>
    <dgm:pt modelId="{FF63AB88-4352-42AA-8782-79E151178F57}" type="pres">
      <dgm:prSet presAssocID="{771EB191-DBB5-4A85-B4F5-CCD0EA842891}" presName="hierChild2" presStyleCnt="0"/>
      <dgm:spPr/>
    </dgm:pt>
    <dgm:pt modelId="{8CCE0A86-0A14-42B8-B954-268630A78018}" type="pres">
      <dgm:prSet presAssocID="{320DDF42-5646-4F26-AE84-FDCC2A74DB96}" presName="Name37" presStyleLbl="parChTrans1D2" presStyleIdx="0" presStyleCnt="2"/>
      <dgm:spPr/>
    </dgm:pt>
    <dgm:pt modelId="{22E86B94-B82C-4286-9734-BE2CEF431B21}" type="pres">
      <dgm:prSet presAssocID="{56F0F29C-5A65-4FA4-A7E5-85C4A2581983}" presName="hierRoot2" presStyleCnt="0">
        <dgm:presLayoutVars>
          <dgm:hierBranch val="init"/>
        </dgm:presLayoutVars>
      </dgm:prSet>
      <dgm:spPr/>
    </dgm:pt>
    <dgm:pt modelId="{09ECC200-4CC5-4273-8E2A-E2C8D638407C}" type="pres">
      <dgm:prSet presAssocID="{56F0F29C-5A65-4FA4-A7E5-85C4A2581983}" presName="rootComposite" presStyleCnt="0"/>
      <dgm:spPr/>
    </dgm:pt>
    <dgm:pt modelId="{66564E77-956D-4AF3-BCB0-2C1C1BC4CA16}" type="pres">
      <dgm:prSet presAssocID="{56F0F29C-5A65-4FA4-A7E5-85C4A2581983}" presName="rootText" presStyleLbl="node2" presStyleIdx="0" presStyleCnt="2">
        <dgm:presLayoutVars>
          <dgm:chPref val="3"/>
        </dgm:presLayoutVars>
      </dgm:prSet>
      <dgm:spPr/>
    </dgm:pt>
    <dgm:pt modelId="{C6FD526C-50B7-49F5-9F49-2927376DF5BD}" type="pres">
      <dgm:prSet presAssocID="{56F0F29C-5A65-4FA4-A7E5-85C4A2581983}" presName="rootConnector" presStyleLbl="node2" presStyleIdx="0" presStyleCnt="2"/>
      <dgm:spPr/>
    </dgm:pt>
    <dgm:pt modelId="{1A88F45F-FF4C-4444-9D57-EE65C11B756D}" type="pres">
      <dgm:prSet presAssocID="{56F0F29C-5A65-4FA4-A7E5-85C4A2581983}" presName="hierChild4" presStyleCnt="0"/>
      <dgm:spPr/>
    </dgm:pt>
    <dgm:pt modelId="{FACECF86-074B-4A56-AEB4-9C19C50E2411}" type="pres">
      <dgm:prSet presAssocID="{56F0F29C-5A65-4FA4-A7E5-85C4A2581983}" presName="hierChild5" presStyleCnt="0"/>
      <dgm:spPr/>
    </dgm:pt>
    <dgm:pt modelId="{98E67A30-F596-48C3-812E-D859F6C0B4FA}" type="pres">
      <dgm:prSet presAssocID="{ECBB4419-E048-4EC6-A480-DC8FF6C4860B}" presName="Name37" presStyleLbl="parChTrans1D2" presStyleIdx="1" presStyleCnt="2"/>
      <dgm:spPr/>
    </dgm:pt>
    <dgm:pt modelId="{9DACCD97-FB8C-4DBD-A6D1-4AECB8C24975}" type="pres">
      <dgm:prSet presAssocID="{EDE57703-2D3F-4F73-A22A-67BB5C403141}" presName="hierRoot2" presStyleCnt="0">
        <dgm:presLayoutVars>
          <dgm:hierBranch val="init"/>
        </dgm:presLayoutVars>
      </dgm:prSet>
      <dgm:spPr/>
    </dgm:pt>
    <dgm:pt modelId="{5A8A38B2-84AE-4696-9F16-6A982BF20ED0}" type="pres">
      <dgm:prSet presAssocID="{EDE57703-2D3F-4F73-A22A-67BB5C403141}" presName="rootComposite" presStyleCnt="0"/>
      <dgm:spPr/>
    </dgm:pt>
    <dgm:pt modelId="{86FE181A-104C-47F4-9290-0E651888853D}" type="pres">
      <dgm:prSet presAssocID="{EDE57703-2D3F-4F73-A22A-67BB5C403141}" presName="rootText" presStyleLbl="node2" presStyleIdx="1" presStyleCnt="2">
        <dgm:presLayoutVars>
          <dgm:chPref val="3"/>
        </dgm:presLayoutVars>
      </dgm:prSet>
      <dgm:spPr/>
    </dgm:pt>
    <dgm:pt modelId="{C838E6BE-2561-4A6F-8D44-0C7B6A4FAD0E}" type="pres">
      <dgm:prSet presAssocID="{EDE57703-2D3F-4F73-A22A-67BB5C403141}" presName="rootConnector" presStyleLbl="node2" presStyleIdx="1" presStyleCnt="2"/>
      <dgm:spPr/>
    </dgm:pt>
    <dgm:pt modelId="{3D781C0C-B504-45F3-AE43-691D1E84F32A}" type="pres">
      <dgm:prSet presAssocID="{EDE57703-2D3F-4F73-A22A-67BB5C403141}" presName="hierChild4" presStyleCnt="0"/>
      <dgm:spPr/>
    </dgm:pt>
    <dgm:pt modelId="{79B3075C-756F-45F5-8736-B561DBD0AC7E}" type="pres">
      <dgm:prSet presAssocID="{EDE57703-2D3F-4F73-A22A-67BB5C403141}" presName="hierChild5" presStyleCnt="0"/>
      <dgm:spPr/>
    </dgm:pt>
    <dgm:pt modelId="{5A5849EA-F950-4ACC-BF3B-64C482DC7E41}" type="pres">
      <dgm:prSet presAssocID="{771EB191-DBB5-4A85-B4F5-CCD0EA842891}" presName="hierChild3" presStyleCnt="0"/>
      <dgm:spPr/>
    </dgm:pt>
  </dgm:ptLst>
  <dgm:cxnLst>
    <dgm:cxn modelId="{B2955612-FCFB-4F04-92FB-FBF75854E49C}" type="presOf" srcId="{36EB3148-3778-48F8-B592-ABA6BCA6D880}" destId="{45607484-D4FE-4CEF-8E2B-14D661CAB5F2}" srcOrd="0" destOrd="0" presId="urn:microsoft.com/office/officeart/2005/8/layout/orgChart1"/>
    <dgm:cxn modelId="{387A5617-FDE9-4F76-A494-C050191082F0}" srcId="{771EB191-DBB5-4A85-B4F5-CCD0EA842891}" destId="{EDE57703-2D3F-4F73-A22A-67BB5C403141}" srcOrd="1" destOrd="0" parTransId="{ECBB4419-E048-4EC6-A480-DC8FF6C4860B}" sibTransId="{E3F1B4FA-2AB4-4AD6-BBC2-878890F06D37}"/>
    <dgm:cxn modelId="{0AA0FC21-329E-4D16-9CA4-A951CD26922F}" type="presOf" srcId="{ECBB4419-E048-4EC6-A480-DC8FF6C4860B}" destId="{98E67A30-F596-48C3-812E-D859F6C0B4FA}" srcOrd="0" destOrd="0" presId="urn:microsoft.com/office/officeart/2005/8/layout/orgChart1"/>
    <dgm:cxn modelId="{EB3C715F-DBE7-488F-8ADD-36D371167BE7}" type="presOf" srcId="{320DDF42-5646-4F26-AE84-FDCC2A74DB96}" destId="{8CCE0A86-0A14-42B8-B954-268630A78018}" srcOrd="0" destOrd="0" presId="urn:microsoft.com/office/officeart/2005/8/layout/orgChart1"/>
    <dgm:cxn modelId="{E6516741-76E7-4B86-99E5-2F6E829F1C32}" type="presOf" srcId="{EDE57703-2D3F-4F73-A22A-67BB5C403141}" destId="{86FE181A-104C-47F4-9290-0E651888853D}" srcOrd="0" destOrd="0" presId="urn:microsoft.com/office/officeart/2005/8/layout/orgChart1"/>
    <dgm:cxn modelId="{1973F569-962D-4C2B-BE65-ABB191E58D6A}" type="presOf" srcId="{56F0F29C-5A65-4FA4-A7E5-85C4A2581983}" destId="{C6FD526C-50B7-49F5-9F49-2927376DF5BD}" srcOrd="1" destOrd="0" presId="urn:microsoft.com/office/officeart/2005/8/layout/orgChart1"/>
    <dgm:cxn modelId="{7FE7797C-3AC7-43DF-8981-B14712D9CF06}" srcId="{36EB3148-3778-48F8-B592-ABA6BCA6D880}" destId="{771EB191-DBB5-4A85-B4F5-CCD0EA842891}" srcOrd="0" destOrd="0" parTransId="{4A2DD375-DBA2-4778-9085-C059E585348C}" sibTransId="{40762761-FC90-43D2-A3B9-728F11C5A8D2}"/>
    <dgm:cxn modelId="{B698AC8A-392B-4FCE-801D-F07B2884A86E}" type="presOf" srcId="{771EB191-DBB5-4A85-B4F5-CCD0EA842891}" destId="{63BD5544-42B8-4332-8696-8A4B27F32D43}" srcOrd="0" destOrd="0" presId="urn:microsoft.com/office/officeart/2005/8/layout/orgChart1"/>
    <dgm:cxn modelId="{3A83D78F-0521-4029-9A04-BCE88056BBA8}" type="presOf" srcId="{EDE57703-2D3F-4F73-A22A-67BB5C403141}" destId="{C838E6BE-2561-4A6F-8D44-0C7B6A4FAD0E}" srcOrd="1" destOrd="0" presId="urn:microsoft.com/office/officeart/2005/8/layout/orgChart1"/>
    <dgm:cxn modelId="{3B18DFB2-2CB8-4C1E-A789-91BC60EF2BC1}" type="presOf" srcId="{771EB191-DBB5-4A85-B4F5-CCD0EA842891}" destId="{8AB7F22C-519A-4243-B0F9-7D9C707EF3F1}" srcOrd="1" destOrd="0" presId="urn:microsoft.com/office/officeart/2005/8/layout/orgChart1"/>
    <dgm:cxn modelId="{1C5A77D6-8ED3-4946-8EEC-5866BD6DE4EB}" type="presOf" srcId="{56F0F29C-5A65-4FA4-A7E5-85C4A2581983}" destId="{66564E77-956D-4AF3-BCB0-2C1C1BC4CA16}" srcOrd="0" destOrd="0" presId="urn:microsoft.com/office/officeart/2005/8/layout/orgChart1"/>
    <dgm:cxn modelId="{E29EF6E5-DA2A-4959-A6F3-1EFBD8BF6CFB}" srcId="{771EB191-DBB5-4A85-B4F5-CCD0EA842891}" destId="{56F0F29C-5A65-4FA4-A7E5-85C4A2581983}" srcOrd="0" destOrd="0" parTransId="{320DDF42-5646-4F26-AE84-FDCC2A74DB96}" sibTransId="{96280F48-41FF-4EAB-9F33-090668F77C96}"/>
    <dgm:cxn modelId="{322CC12E-B14C-4B89-B043-01789939E063}" type="presParOf" srcId="{45607484-D4FE-4CEF-8E2B-14D661CAB5F2}" destId="{CEB6AF4B-18A8-4692-8DB7-4A06468EF634}" srcOrd="0" destOrd="0" presId="urn:microsoft.com/office/officeart/2005/8/layout/orgChart1"/>
    <dgm:cxn modelId="{FD342E90-2ED3-45AB-89D2-0E59D72EB389}" type="presParOf" srcId="{CEB6AF4B-18A8-4692-8DB7-4A06468EF634}" destId="{C1A15533-0AF1-4F85-B62A-4F0AF947D086}" srcOrd="0" destOrd="0" presId="urn:microsoft.com/office/officeart/2005/8/layout/orgChart1"/>
    <dgm:cxn modelId="{1EE6BF76-6D1D-4C00-90ED-F25648F1554C}" type="presParOf" srcId="{C1A15533-0AF1-4F85-B62A-4F0AF947D086}" destId="{63BD5544-42B8-4332-8696-8A4B27F32D43}" srcOrd="0" destOrd="0" presId="urn:microsoft.com/office/officeart/2005/8/layout/orgChart1"/>
    <dgm:cxn modelId="{4417A98C-25D1-42EF-AA6D-9E6EECB9773F}" type="presParOf" srcId="{C1A15533-0AF1-4F85-B62A-4F0AF947D086}" destId="{8AB7F22C-519A-4243-B0F9-7D9C707EF3F1}" srcOrd="1" destOrd="0" presId="urn:microsoft.com/office/officeart/2005/8/layout/orgChart1"/>
    <dgm:cxn modelId="{7DC7D325-33CD-445A-A599-592B63129F16}" type="presParOf" srcId="{CEB6AF4B-18A8-4692-8DB7-4A06468EF634}" destId="{FF63AB88-4352-42AA-8782-79E151178F57}" srcOrd="1" destOrd="0" presId="urn:microsoft.com/office/officeart/2005/8/layout/orgChart1"/>
    <dgm:cxn modelId="{1A01690A-D0E1-498F-BC85-4B9E208AC5BF}" type="presParOf" srcId="{FF63AB88-4352-42AA-8782-79E151178F57}" destId="{8CCE0A86-0A14-42B8-B954-268630A78018}" srcOrd="0" destOrd="0" presId="urn:microsoft.com/office/officeart/2005/8/layout/orgChart1"/>
    <dgm:cxn modelId="{AF994D9A-747D-4B70-9813-BFA2A51B5382}" type="presParOf" srcId="{FF63AB88-4352-42AA-8782-79E151178F57}" destId="{22E86B94-B82C-4286-9734-BE2CEF431B21}" srcOrd="1" destOrd="0" presId="urn:microsoft.com/office/officeart/2005/8/layout/orgChart1"/>
    <dgm:cxn modelId="{87D9A303-2DEC-48AF-81F6-E1A5946F57F5}" type="presParOf" srcId="{22E86B94-B82C-4286-9734-BE2CEF431B21}" destId="{09ECC200-4CC5-4273-8E2A-E2C8D638407C}" srcOrd="0" destOrd="0" presId="urn:microsoft.com/office/officeart/2005/8/layout/orgChart1"/>
    <dgm:cxn modelId="{4922C4EE-70D2-4D10-97F2-A2C5B6A4816D}" type="presParOf" srcId="{09ECC200-4CC5-4273-8E2A-E2C8D638407C}" destId="{66564E77-956D-4AF3-BCB0-2C1C1BC4CA16}" srcOrd="0" destOrd="0" presId="urn:microsoft.com/office/officeart/2005/8/layout/orgChart1"/>
    <dgm:cxn modelId="{9781B4B2-7D7A-4CA6-A01F-2F9253244FDE}" type="presParOf" srcId="{09ECC200-4CC5-4273-8E2A-E2C8D638407C}" destId="{C6FD526C-50B7-49F5-9F49-2927376DF5BD}" srcOrd="1" destOrd="0" presId="urn:microsoft.com/office/officeart/2005/8/layout/orgChart1"/>
    <dgm:cxn modelId="{1BB79582-3B68-4612-915C-00CB421F2AFC}" type="presParOf" srcId="{22E86B94-B82C-4286-9734-BE2CEF431B21}" destId="{1A88F45F-FF4C-4444-9D57-EE65C11B756D}" srcOrd="1" destOrd="0" presId="urn:microsoft.com/office/officeart/2005/8/layout/orgChart1"/>
    <dgm:cxn modelId="{E97011F0-F956-4CDD-B52C-1C311A130CEC}" type="presParOf" srcId="{22E86B94-B82C-4286-9734-BE2CEF431B21}" destId="{FACECF86-074B-4A56-AEB4-9C19C50E2411}" srcOrd="2" destOrd="0" presId="urn:microsoft.com/office/officeart/2005/8/layout/orgChart1"/>
    <dgm:cxn modelId="{03605484-29B0-411F-A0E0-2969570768BB}" type="presParOf" srcId="{FF63AB88-4352-42AA-8782-79E151178F57}" destId="{98E67A30-F596-48C3-812E-D859F6C0B4FA}" srcOrd="2" destOrd="0" presId="urn:microsoft.com/office/officeart/2005/8/layout/orgChart1"/>
    <dgm:cxn modelId="{60B86F93-07FB-414C-800A-3FFF4DC59C31}" type="presParOf" srcId="{FF63AB88-4352-42AA-8782-79E151178F57}" destId="{9DACCD97-FB8C-4DBD-A6D1-4AECB8C24975}" srcOrd="3" destOrd="0" presId="urn:microsoft.com/office/officeart/2005/8/layout/orgChart1"/>
    <dgm:cxn modelId="{2908E6AC-9764-4334-A450-C2A419C4D42A}" type="presParOf" srcId="{9DACCD97-FB8C-4DBD-A6D1-4AECB8C24975}" destId="{5A8A38B2-84AE-4696-9F16-6A982BF20ED0}" srcOrd="0" destOrd="0" presId="urn:microsoft.com/office/officeart/2005/8/layout/orgChart1"/>
    <dgm:cxn modelId="{D349CF31-7B77-4212-A972-90EB2F7926BC}" type="presParOf" srcId="{5A8A38B2-84AE-4696-9F16-6A982BF20ED0}" destId="{86FE181A-104C-47F4-9290-0E651888853D}" srcOrd="0" destOrd="0" presId="urn:microsoft.com/office/officeart/2005/8/layout/orgChart1"/>
    <dgm:cxn modelId="{2E316B86-CF85-46D3-92F9-FCFE16E7D01C}" type="presParOf" srcId="{5A8A38B2-84AE-4696-9F16-6A982BF20ED0}" destId="{C838E6BE-2561-4A6F-8D44-0C7B6A4FAD0E}" srcOrd="1" destOrd="0" presId="urn:microsoft.com/office/officeart/2005/8/layout/orgChart1"/>
    <dgm:cxn modelId="{46E3573D-6F74-4D59-83B4-A9C3D12A490C}" type="presParOf" srcId="{9DACCD97-FB8C-4DBD-A6D1-4AECB8C24975}" destId="{3D781C0C-B504-45F3-AE43-691D1E84F32A}" srcOrd="1" destOrd="0" presId="urn:microsoft.com/office/officeart/2005/8/layout/orgChart1"/>
    <dgm:cxn modelId="{65C26421-0CF8-4589-8E26-D8CE1279242E}" type="presParOf" srcId="{9DACCD97-FB8C-4DBD-A6D1-4AECB8C24975}" destId="{79B3075C-756F-45F5-8736-B561DBD0AC7E}" srcOrd="2" destOrd="0" presId="urn:microsoft.com/office/officeart/2005/8/layout/orgChart1"/>
    <dgm:cxn modelId="{AA416BA9-D3ED-46A3-B055-69C1FCE0556A}" type="presParOf" srcId="{CEB6AF4B-18A8-4692-8DB7-4A06468EF634}" destId="{5A5849EA-F950-4ACC-BF3B-64C482DC7E4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46CCDA-ADF1-4CF6-AE45-2B858C6955D2}" type="doc">
      <dgm:prSet loTypeId="urn:microsoft.com/office/officeart/2005/8/layout/process1" loCatId="process" qsTypeId="urn:microsoft.com/office/officeart/2005/8/quickstyle/simple1" qsCatId="simple" csTypeId="urn:microsoft.com/office/officeart/2005/8/colors/accent0_1" csCatId="mainScheme" phldr="1"/>
      <dgm:spPr/>
    </dgm:pt>
    <dgm:pt modelId="{DBFEFDB1-45BD-4013-A493-CE452A8FBFDF}">
      <dgm:prSet phldrT="[טקסט]" custT="1"/>
      <dgm:spPr/>
      <dgm:t>
        <a:bodyPr/>
        <a:lstStyle/>
        <a:p>
          <a:pPr rtl="1"/>
          <a:r>
            <a:rPr lang="ar-SA" sz="2400" b="1" dirty="0">
              <a:solidFill>
                <a:srgbClr val="FF0000"/>
              </a:solidFill>
            </a:rPr>
            <a:t>يزداد</a:t>
          </a:r>
          <a:r>
            <a:rPr lang="ar-SA" sz="2400" dirty="0"/>
            <a:t> تركيز </a:t>
          </a:r>
          <a:r>
            <a:rPr lang="en-US" sz="2400" dirty="0"/>
            <a:t>SO</a:t>
          </a:r>
          <a:r>
            <a:rPr lang="en-US" sz="2400" baseline="-25000" dirty="0"/>
            <a:t>3(g)</a:t>
          </a:r>
          <a:endParaRPr lang="he-IL" sz="2400" dirty="0"/>
        </a:p>
      </dgm:t>
    </dgm:pt>
    <dgm:pt modelId="{D4205E40-4490-46AF-B9E4-4BBEB1107576}" type="parTrans" cxnId="{2B60A358-CD1E-430F-93C2-E4C25548ED1A}">
      <dgm:prSet/>
      <dgm:spPr/>
      <dgm:t>
        <a:bodyPr/>
        <a:lstStyle/>
        <a:p>
          <a:pPr rtl="1"/>
          <a:endParaRPr lang="he-IL" sz="2400"/>
        </a:p>
      </dgm:t>
    </dgm:pt>
    <dgm:pt modelId="{88934622-6984-43FA-9AA6-EB226622CC12}" type="sibTrans" cxnId="{2B60A358-CD1E-430F-93C2-E4C25548ED1A}">
      <dgm:prSet custT="1"/>
      <dgm:spPr/>
      <dgm:t>
        <a:bodyPr/>
        <a:lstStyle/>
        <a:p>
          <a:pPr rtl="1"/>
          <a:endParaRPr lang="he-IL" sz="2400"/>
        </a:p>
      </dgm:t>
    </dgm:pt>
    <dgm:pt modelId="{5698D5A8-8DAB-46C7-86FB-650477D2EB4C}">
      <dgm:prSet custT="1"/>
      <dgm:spPr/>
      <dgm:t>
        <a:bodyPr/>
        <a:lstStyle/>
        <a:p>
          <a:pPr rtl="1"/>
          <a:r>
            <a:rPr lang="ar-SA" sz="2400" b="1" dirty="0">
              <a:solidFill>
                <a:srgbClr val="FF0000"/>
              </a:solidFill>
            </a:rPr>
            <a:t>يزداد</a:t>
          </a:r>
          <a:r>
            <a:rPr lang="ar-SA" sz="2400" dirty="0"/>
            <a:t> الضغط الكليّ في الوعاء </a:t>
          </a:r>
          <a:endParaRPr lang="he-IL" sz="2400" dirty="0"/>
        </a:p>
      </dgm:t>
    </dgm:pt>
    <dgm:pt modelId="{E4F5AE3A-4200-4604-9D1B-0AAC8A9D05FC}" type="parTrans" cxnId="{19314AF7-69EA-4BEA-BFE5-3EE152A54314}">
      <dgm:prSet/>
      <dgm:spPr/>
      <dgm:t>
        <a:bodyPr/>
        <a:lstStyle/>
        <a:p>
          <a:pPr rtl="1"/>
          <a:endParaRPr lang="he-IL" sz="2400"/>
        </a:p>
      </dgm:t>
    </dgm:pt>
    <dgm:pt modelId="{314A6621-EEE3-4E00-9577-AAF670BB0446}" type="sibTrans" cxnId="{19314AF7-69EA-4BEA-BFE5-3EE152A54314}">
      <dgm:prSet/>
      <dgm:spPr/>
      <dgm:t>
        <a:bodyPr/>
        <a:lstStyle/>
        <a:p>
          <a:pPr rtl="1"/>
          <a:endParaRPr lang="he-IL" sz="2400"/>
        </a:p>
      </dgm:t>
    </dgm:pt>
    <dgm:pt modelId="{352CE3D2-459A-4DCC-96D7-D8A10F0CCFE3}">
      <dgm:prSet custT="1"/>
      <dgm:spPr/>
      <dgm:t>
        <a:bodyPr/>
        <a:lstStyle/>
        <a:p>
          <a:pPr rtl="1"/>
          <a:r>
            <a:rPr lang="ar-SA" sz="2400" b="1" dirty="0">
              <a:solidFill>
                <a:srgbClr val="FF0000"/>
              </a:solidFill>
            </a:rPr>
            <a:t>يزداد</a:t>
          </a:r>
          <a:r>
            <a:rPr lang="ar-SA" sz="2400" dirty="0"/>
            <a:t> عدد مولات </a:t>
          </a:r>
          <a:r>
            <a:rPr lang="en-US" sz="2400" dirty="0"/>
            <a:t>SO</a:t>
          </a:r>
          <a:r>
            <a:rPr lang="en-US" sz="2400" baseline="-25000" dirty="0"/>
            <a:t>3(g)</a:t>
          </a:r>
          <a:endParaRPr lang="he-IL" sz="2400" dirty="0"/>
        </a:p>
      </dgm:t>
    </dgm:pt>
    <dgm:pt modelId="{307DF369-EA95-4DA5-9EDF-68C1D96B0B5B}" type="parTrans" cxnId="{4F54DD3A-FA62-43AA-8171-818EE8BED13C}">
      <dgm:prSet/>
      <dgm:spPr/>
      <dgm:t>
        <a:bodyPr/>
        <a:lstStyle/>
        <a:p>
          <a:pPr rtl="1"/>
          <a:endParaRPr lang="he-IL" sz="2400"/>
        </a:p>
      </dgm:t>
    </dgm:pt>
    <dgm:pt modelId="{5B843A4D-5A8D-465D-BB84-B28B9DA3DD5C}" type="sibTrans" cxnId="{4F54DD3A-FA62-43AA-8171-818EE8BED13C}">
      <dgm:prSet custT="1"/>
      <dgm:spPr/>
      <dgm:t>
        <a:bodyPr/>
        <a:lstStyle/>
        <a:p>
          <a:pPr rtl="1"/>
          <a:endParaRPr lang="he-IL" sz="2400"/>
        </a:p>
      </dgm:t>
    </dgm:pt>
    <dgm:pt modelId="{A0AFDF14-7FDC-4935-8AB5-182A8F6E4AC7}" type="pres">
      <dgm:prSet presAssocID="{5646CCDA-ADF1-4CF6-AE45-2B858C6955D2}" presName="Name0" presStyleCnt="0">
        <dgm:presLayoutVars>
          <dgm:dir val="rev"/>
          <dgm:resizeHandles val="exact"/>
        </dgm:presLayoutVars>
      </dgm:prSet>
      <dgm:spPr/>
    </dgm:pt>
    <dgm:pt modelId="{CC94CA11-4416-4E79-A033-A99AC50248E6}" type="pres">
      <dgm:prSet presAssocID="{352CE3D2-459A-4DCC-96D7-D8A10F0CCFE3}" presName="node" presStyleLbl="node1" presStyleIdx="0" presStyleCnt="3" custScaleX="119690" custLinFactNeighborX="5158">
        <dgm:presLayoutVars>
          <dgm:bulletEnabled val="1"/>
        </dgm:presLayoutVars>
      </dgm:prSet>
      <dgm:spPr/>
    </dgm:pt>
    <dgm:pt modelId="{3963267E-0E39-46DD-9956-617BBFA9AE94}" type="pres">
      <dgm:prSet presAssocID="{5B843A4D-5A8D-465D-BB84-B28B9DA3DD5C}" presName="sibTrans" presStyleLbl="sibTrans2D1" presStyleIdx="0" presStyleCnt="2"/>
      <dgm:spPr/>
    </dgm:pt>
    <dgm:pt modelId="{E949A9C3-FECE-4B3A-9455-5575C4EE9AD3}" type="pres">
      <dgm:prSet presAssocID="{5B843A4D-5A8D-465D-BB84-B28B9DA3DD5C}" presName="connectorText" presStyleLbl="sibTrans2D1" presStyleIdx="0" presStyleCnt="2"/>
      <dgm:spPr/>
    </dgm:pt>
    <dgm:pt modelId="{CCBC8D5D-69F2-488C-A91D-167B35104003}" type="pres">
      <dgm:prSet presAssocID="{DBFEFDB1-45BD-4013-A493-CE452A8FBFDF}" presName="node" presStyleLbl="node1" presStyleIdx="1" presStyleCnt="3">
        <dgm:presLayoutVars>
          <dgm:bulletEnabled val="1"/>
        </dgm:presLayoutVars>
      </dgm:prSet>
      <dgm:spPr/>
    </dgm:pt>
    <dgm:pt modelId="{C2893673-AFE1-4FF4-9285-2348F6EF9D4C}" type="pres">
      <dgm:prSet presAssocID="{88934622-6984-43FA-9AA6-EB226622CC12}" presName="sibTrans" presStyleLbl="sibTrans2D1" presStyleIdx="1" presStyleCnt="2"/>
      <dgm:spPr/>
    </dgm:pt>
    <dgm:pt modelId="{238C4744-24DA-475A-962F-87B95F7A3A88}" type="pres">
      <dgm:prSet presAssocID="{88934622-6984-43FA-9AA6-EB226622CC12}" presName="connectorText" presStyleLbl="sibTrans2D1" presStyleIdx="1" presStyleCnt="2"/>
      <dgm:spPr/>
    </dgm:pt>
    <dgm:pt modelId="{E7CB1330-A7CF-41B2-B6D3-2DB8A11455C2}" type="pres">
      <dgm:prSet presAssocID="{5698D5A8-8DAB-46C7-86FB-650477D2EB4C}" presName="node" presStyleLbl="node1" presStyleIdx="2" presStyleCnt="3" custScaleX="138912">
        <dgm:presLayoutVars>
          <dgm:bulletEnabled val="1"/>
        </dgm:presLayoutVars>
      </dgm:prSet>
      <dgm:spPr/>
    </dgm:pt>
  </dgm:ptLst>
  <dgm:cxnLst>
    <dgm:cxn modelId="{918EF30C-0B88-46B6-BFD5-D192631F91FA}" type="presOf" srcId="{88934622-6984-43FA-9AA6-EB226622CC12}" destId="{C2893673-AFE1-4FF4-9285-2348F6EF9D4C}" srcOrd="0" destOrd="0" presId="urn:microsoft.com/office/officeart/2005/8/layout/process1"/>
    <dgm:cxn modelId="{5FF1DE2F-914D-4CFC-B221-4FA8D701177D}" type="presOf" srcId="{DBFEFDB1-45BD-4013-A493-CE452A8FBFDF}" destId="{CCBC8D5D-69F2-488C-A91D-167B35104003}" srcOrd="0" destOrd="0" presId="urn:microsoft.com/office/officeart/2005/8/layout/process1"/>
    <dgm:cxn modelId="{4F54DD3A-FA62-43AA-8171-818EE8BED13C}" srcId="{5646CCDA-ADF1-4CF6-AE45-2B858C6955D2}" destId="{352CE3D2-459A-4DCC-96D7-D8A10F0CCFE3}" srcOrd="0" destOrd="0" parTransId="{307DF369-EA95-4DA5-9EDF-68C1D96B0B5B}" sibTransId="{5B843A4D-5A8D-465D-BB84-B28B9DA3DD5C}"/>
    <dgm:cxn modelId="{39AB365E-3952-4C1D-8A95-E61D2E8DF1A7}" type="presOf" srcId="{88934622-6984-43FA-9AA6-EB226622CC12}" destId="{238C4744-24DA-475A-962F-87B95F7A3A88}" srcOrd="1" destOrd="0" presId="urn:microsoft.com/office/officeart/2005/8/layout/process1"/>
    <dgm:cxn modelId="{AEDC4847-A1A8-40A0-9901-D84EA918EF0A}" type="presOf" srcId="{5646CCDA-ADF1-4CF6-AE45-2B858C6955D2}" destId="{A0AFDF14-7FDC-4935-8AB5-182A8F6E4AC7}" srcOrd="0" destOrd="0" presId="urn:microsoft.com/office/officeart/2005/8/layout/process1"/>
    <dgm:cxn modelId="{2C15AC6E-F235-49B3-B55C-C93CC5958812}" type="presOf" srcId="{352CE3D2-459A-4DCC-96D7-D8A10F0CCFE3}" destId="{CC94CA11-4416-4E79-A033-A99AC50248E6}" srcOrd="0" destOrd="0" presId="urn:microsoft.com/office/officeart/2005/8/layout/process1"/>
    <dgm:cxn modelId="{2B60A358-CD1E-430F-93C2-E4C25548ED1A}" srcId="{5646CCDA-ADF1-4CF6-AE45-2B858C6955D2}" destId="{DBFEFDB1-45BD-4013-A493-CE452A8FBFDF}" srcOrd="1" destOrd="0" parTransId="{D4205E40-4490-46AF-B9E4-4BBEB1107576}" sibTransId="{88934622-6984-43FA-9AA6-EB226622CC12}"/>
    <dgm:cxn modelId="{8EDA0DC9-5465-4A8C-B59C-372A84B5EF8C}" type="presOf" srcId="{5B843A4D-5A8D-465D-BB84-B28B9DA3DD5C}" destId="{3963267E-0E39-46DD-9956-617BBFA9AE94}" srcOrd="0" destOrd="0" presId="urn:microsoft.com/office/officeart/2005/8/layout/process1"/>
    <dgm:cxn modelId="{B844B5D3-748F-4EB9-A698-6E71023B9CB9}" type="presOf" srcId="{5698D5A8-8DAB-46C7-86FB-650477D2EB4C}" destId="{E7CB1330-A7CF-41B2-B6D3-2DB8A11455C2}" srcOrd="0" destOrd="0" presId="urn:microsoft.com/office/officeart/2005/8/layout/process1"/>
    <dgm:cxn modelId="{595A84E9-7704-4C20-B5E6-5E2390680C54}" type="presOf" srcId="{5B843A4D-5A8D-465D-BB84-B28B9DA3DD5C}" destId="{E949A9C3-FECE-4B3A-9455-5575C4EE9AD3}" srcOrd="1" destOrd="0" presId="urn:microsoft.com/office/officeart/2005/8/layout/process1"/>
    <dgm:cxn modelId="{19314AF7-69EA-4BEA-BFE5-3EE152A54314}" srcId="{5646CCDA-ADF1-4CF6-AE45-2B858C6955D2}" destId="{5698D5A8-8DAB-46C7-86FB-650477D2EB4C}" srcOrd="2" destOrd="0" parTransId="{E4F5AE3A-4200-4604-9D1B-0AAC8A9D05FC}" sibTransId="{314A6621-EEE3-4E00-9577-AAF670BB0446}"/>
    <dgm:cxn modelId="{C8F2D867-4185-4967-8ADB-C2A4B57E1EC9}" type="presParOf" srcId="{A0AFDF14-7FDC-4935-8AB5-182A8F6E4AC7}" destId="{CC94CA11-4416-4E79-A033-A99AC50248E6}" srcOrd="0" destOrd="0" presId="urn:microsoft.com/office/officeart/2005/8/layout/process1"/>
    <dgm:cxn modelId="{852DC000-D365-47F8-8238-021097AE17ED}" type="presParOf" srcId="{A0AFDF14-7FDC-4935-8AB5-182A8F6E4AC7}" destId="{3963267E-0E39-46DD-9956-617BBFA9AE94}" srcOrd="1" destOrd="0" presId="urn:microsoft.com/office/officeart/2005/8/layout/process1"/>
    <dgm:cxn modelId="{16B141D4-62EE-4D1E-B2F8-D0D9FFBF334D}" type="presParOf" srcId="{3963267E-0E39-46DD-9956-617BBFA9AE94}" destId="{E949A9C3-FECE-4B3A-9455-5575C4EE9AD3}" srcOrd="0" destOrd="0" presId="urn:microsoft.com/office/officeart/2005/8/layout/process1"/>
    <dgm:cxn modelId="{C1EC4A8A-02F9-4944-BF94-35E9C35D74A9}" type="presParOf" srcId="{A0AFDF14-7FDC-4935-8AB5-182A8F6E4AC7}" destId="{CCBC8D5D-69F2-488C-A91D-167B35104003}" srcOrd="2" destOrd="0" presId="urn:microsoft.com/office/officeart/2005/8/layout/process1"/>
    <dgm:cxn modelId="{0396F44D-5CF2-4159-A516-FB124237C392}" type="presParOf" srcId="{A0AFDF14-7FDC-4935-8AB5-182A8F6E4AC7}" destId="{C2893673-AFE1-4FF4-9285-2348F6EF9D4C}" srcOrd="3" destOrd="0" presId="urn:microsoft.com/office/officeart/2005/8/layout/process1"/>
    <dgm:cxn modelId="{E3629286-FC68-47DB-B3D5-E436A073CF38}" type="presParOf" srcId="{C2893673-AFE1-4FF4-9285-2348F6EF9D4C}" destId="{238C4744-24DA-475A-962F-87B95F7A3A88}" srcOrd="0" destOrd="0" presId="urn:microsoft.com/office/officeart/2005/8/layout/process1"/>
    <dgm:cxn modelId="{000665A0-BB50-4F7E-B7C8-8E14B68EBC19}" type="presParOf" srcId="{A0AFDF14-7FDC-4935-8AB5-182A8F6E4AC7}" destId="{E7CB1330-A7CF-41B2-B6D3-2DB8A11455C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C54C62-4FE8-4783-A4BD-594213722BA2}" type="doc">
      <dgm:prSet loTypeId="urn:microsoft.com/office/officeart/2005/8/layout/process1" loCatId="process" qsTypeId="urn:microsoft.com/office/officeart/2005/8/quickstyle/simple1" qsCatId="simple" csTypeId="urn:microsoft.com/office/officeart/2005/8/colors/accent0_1" csCatId="mainScheme" phldr="1"/>
      <dgm:spPr/>
    </dgm:pt>
    <dgm:pt modelId="{8F2A5B33-3551-4882-B684-E5DB7E1824D3}">
      <dgm:prSet phldrT="[טקסט]" custT="1"/>
      <dgm:spPr/>
      <dgm:t>
        <a:bodyPr/>
        <a:lstStyle/>
        <a:p>
          <a:pPr rtl="1"/>
          <a:r>
            <a:rPr lang="ar-SA" sz="2400" b="1" dirty="0">
              <a:solidFill>
                <a:srgbClr val="FF0000"/>
              </a:solidFill>
            </a:rPr>
            <a:t>ازدياد</a:t>
          </a:r>
          <a:r>
            <a:rPr lang="ar-SA" sz="2400" dirty="0"/>
            <a:t> تركيز </a:t>
          </a:r>
          <a:r>
            <a:rPr lang="en-US" sz="2400" dirty="0"/>
            <a:t>SO</a:t>
          </a:r>
          <a:r>
            <a:rPr lang="en-US" sz="2400" baseline="-25000" dirty="0"/>
            <a:t>3(g)</a:t>
          </a:r>
          <a:endParaRPr lang="he-IL" sz="2400" dirty="0"/>
        </a:p>
      </dgm:t>
    </dgm:pt>
    <dgm:pt modelId="{837F30FF-0310-4B0D-BC90-BF4BCD38413F}" type="parTrans" cxnId="{8FFA9A75-8B20-46F8-AB0E-E23F0667A9C2}">
      <dgm:prSet/>
      <dgm:spPr/>
      <dgm:t>
        <a:bodyPr/>
        <a:lstStyle/>
        <a:p>
          <a:pPr rtl="1"/>
          <a:endParaRPr lang="he-IL" sz="2400"/>
        </a:p>
      </dgm:t>
    </dgm:pt>
    <dgm:pt modelId="{05AFE0C1-52B4-42E4-8271-46EDF43D0F3F}" type="sibTrans" cxnId="{8FFA9A75-8B20-46F8-AB0E-E23F0667A9C2}">
      <dgm:prSet custT="1"/>
      <dgm:spPr/>
      <dgm:t>
        <a:bodyPr/>
        <a:lstStyle/>
        <a:p>
          <a:pPr rtl="1"/>
          <a:endParaRPr lang="he-IL" sz="2400"/>
        </a:p>
      </dgm:t>
    </dgm:pt>
    <dgm:pt modelId="{8347AA17-0F6A-4D12-ADCA-E3C3232E5792}">
      <dgm:prSet phldrT="[טקסט]" custT="1"/>
      <dgm:spPr/>
      <dgm:t>
        <a:bodyPr/>
        <a:lstStyle/>
        <a:p>
          <a:pPr rtl="1"/>
          <a:r>
            <a:rPr lang="ar-SA" sz="2400" b="1" kern="1200" dirty="0">
              <a:solidFill>
                <a:srgbClr val="FF0000"/>
              </a:solidFill>
              <a:latin typeface="Arial"/>
              <a:ea typeface="+mn-ea"/>
              <a:cs typeface="Arial"/>
            </a:rPr>
            <a:t>يزداد</a:t>
          </a:r>
          <a:r>
            <a:rPr lang="ar-SA" sz="2400" kern="1200" dirty="0"/>
            <a:t> عدد التصادمات في الموادّ المتفاعلة </a:t>
          </a:r>
          <a:endParaRPr lang="he-IL" sz="2400" kern="1200" dirty="0"/>
        </a:p>
      </dgm:t>
    </dgm:pt>
    <dgm:pt modelId="{021842F2-59FC-42FA-9731-158E0255DFC7}" type="parTrans" cxnId="{9060081F-A967-42D4-A622-B6F1D5CDA040}">
      <dgm:prSet/>
      <dgm:spPr/>
      <dgm:t>
        <a:bodyPr/>
        <a:lstStyle/>
        <a:p>
          <a:pPr rtl="1"/>
          <a:endParaRPr lang="he-IL" sz="2400"/>
        </a:p>
      </dgm:t>
    </dgm:pt>
    <dgm:pt modelId="{3AE30467-7EF6-4525-96C9-C9DB9068BAB3}" type="sibTrans" cxnId="{9060081F-A967-42D4-A622-B6F1D5CDA040}">
      <dgm:prSet custT="1"/>
      <dgm:spPr/>
      <dgm:t>
        <a:bodyPr/>
        <a:lstStyle/>
        <a:p>
          <a:pPr rtl="1"/>
          <a:endParaRPr lang="he-IL" sz="2400"/>
        </a:p>
      </dgm:t>
    </dgm:pt>
    <dgm:pt modelId="{3DF9BC49-D305-4B31-A0AD-D98DDEE06D89}">
      <dgm:prSet phldrT="[טקסט]" custT="1"/>
      <dgm:spPr/>
      <dgm:t>
        <a:bodyPr/>
        <a:lstStyle/>
        <a:p>
          <a:pPr rtl="1"/>
          <a:r>
            <a:rPr lang="ar-SA" sz="2400" b="1" kern="1200" dirty="0">
              <a:solidFill>
                <a:srgbClr val="FF0000"/>
              </a:solidFill>
              <a:latin typeface="Arial"/>
              <a:ea typeface="+mn-ea"/>
              <a:cs typeface="Arial"/>
            </a:rPr>
            <a:t>تزداد</a:t>
          </a:r>
          <a:r>
            <a:rPr lang="ar-SA" sz="2400" kern="1200" dirty="0"/>
            <a:t> وتيرة التفاعل المُباشر</a:t>
          </a:r>
          <a:endParaRPr lang="he-IL" sz="2400" kern="1200" dirty="0"/>
        </a:p>
      </dgm:t>
    </dgm:pt>
    <dgm:pt modelId="{0D6839C2-FDBF-4B19-9C97-98EBC6E8F31D}" type="parTrans" cxnId="{3FD84EBA-111E-4B30-982B-47141664AB2B}">
      <dgm:prSet/>
      <dgm:spPr/>
      <dgm:t>
        <a:bodyPr/>
        <a:lstStyle/>
        <a:p>
          <a:pPr rtl="1"/>
          <a:endParaRPr lang="he-IL" sz="2400"/>
        </a:p>
      </dgm:t>
    </dgm:pt>
    <dgm:pt modelId="{D9257248-B5F1-4BED-B896-55B40A745E3A}" type="sibTrans" cxnId="{3FD84EBA-111E-4B30-982B-47141664AB2B}">
      <dgm:prSet custT="1"/>
      <dgm:spPr/>
      <dgm:t>
        <a:bodyPr/>
        <a:lstStyle/>
        <a:p>
          <a:pPr rtl="1"/>
          <a:endParaRPr lang="he-IL" sz="2400"/>
        </a:p>
      </dgm:t>
    </dgm:pt>
    <dgm:pt modelId="{4B150F61-2DCB-458D-93C8-C6F336BA19D0}">
      <dgm:prSet custT="1"/>
      <dgm:spPr/>
      <dgm:t>
        <a:bodyPr/>
        <a:lstStyle/>
        <a:p>
          <a:pPr rtl="1"/>
          <a:r>
            <a:rPr lang="ar-SA" sz="2400" b="1" kern="1200" dirty="0">
              <a:solidFill>
                <a:srgbClr val="FF0000"/>
              </a:solidFill>
              <a:latin typeface="Arial"/>
              <a:ea typeface="+mn-ea"/>
              <a:cs typeface="Arial"/>
            </a:rPr>
            <a:t>يحدُث التفاعل المُباشر</a:t>
          </a:r>
          <a:endParaRPr lang="he-IL" sz="2400" b="1" kern="1200" dirty="0">
            <a:solidFill>
              <a:srgbClr val="FF0000"/>
            </a:solidFill>
            <a:latin typeface="Arial"/>
            <a:ea typeface="+mn-ea"/>
            <a:cs typeface="Arial"/>
          </a:endParaRPr>
        </a:p>
      </dgm:t>
    </dgm:pt>
    <dgm:pt modelId="{8E659810-AEC4-4273-BC00-ACA06F9B74F6}" type="parTrans" cxnId="{AAC84B0A-AD33-4196-AC1C-4E8A3BC2C212}">
      <dgm:prSet/>
      <dgm:spPr/>
      <dgm:t>
        <a:bodyPr/>
        <a:lstStyle/>
        <a:p>
          <a:pPr rtl="1"/>
          <a:endParaRPr lang="he-IL" sz="2400"/>
        </a:p>
      </dgm:t>
    </dgm:pt>
    <dgm:pt modelId="{DF4BB372-75D6-472E-BC71-BAF7345C0F1A}" type="sibTrans" cxnId="{AAC84B0A-AD33-4196-AC1C-4E8A3BC2C212}">
      <dgm:prSet/>
      <dgm:spPr/>
      <dgm:t>
        <a:bodyPr/>
        <a:lstStyle/>
        <a:p>
          <a:pPr rtl="1"/>
          <a:endParaRPr lang="he-IL" sz="2400"/>
        </a:p>
      </dgm:t>
    </dgm:pt>
    <dgm:pt modelId="{F001AADE-1E11-4A43-9A06-0B51F78F2C8D}" type="pres">
      <dgm:prSet presAssocID="{7DC54C62-4FE8-4783-A4BD-594213722BA2}" presName="Name0" presStyleCnt="0">
        <dgm:presLayoutVars>
          <dgm:dir val="rev"/>
          <dgm:resizeHandles val="exact"/>
        </dgm:presLayoutVars>
      </dgm:prSet>
      <dgm:spPr/>
    </dgm:pt>
    <dgm:pt modelId="{80D7C53E-CCD4-45AB-BA08-79DA5804682B}" type="pres">
      <dgm:prSet presAssocID="{8F2A5B33-3551-4882-B684-E5DB7E1824D3}" presName="node" presStyleLbl="node1" presStyleIdx="0" presStyleCnt="4" custLinFactNeighborX="4260">
        <dgm:presLayoutVars>
          <dgm:bulletEnabled val="1"/>
        </dgm:presLayoutVars>
      </dgm:prSet>
      <dgm:spPr/>
    </dgm:pt>
    <dgm:pt modelId="{CF390D98-3D37-4FFC-A1A1-07401B42A2E9}" type="pres">
      <dgm:prSet presAssocID="{05AFE0C1-52B4-42E4-8271-46EDF43D0F3F}" presName="sibTrans" presStyleLbl="sibTrans2D1" presStyleIdx="0" presStyleCnt="3"/>
      <dgm:spPr/>
    </dgm:pt>
    <dgm:pt modelId="{59CB49E0-B511-4241-B47F-F51464A5885B}" type="pres">
      <dgm:prSet presAssocID="{05AFE0C1-52B4-42E4-8271-46EDF43D0F3F}" presName="connectorText" presStyleLbl="sibTrans2D1" presStyleIdx="0" presStyleCnt="3"/>
      <dgm:spPr/>
    </dgm:pt>
    <dgm:pt modelId="{1C88F1CE-EEE2-4E3C-8128-450C70725358}" type="pres">
      <dgm:prSet presAssocID="{8347AA17-0F6A-4D12-ADCA-E3C3232E5792}" presName="node" presStyleLbl="node1" presStyleIdx="1" presStyleCnt="4" custScaleX="139402">
        <dgm:presLayoutVars>
          <dgm:bulletEnabled val="1"/>
        </dgm:presLayoutVars>
      </dgm:prSet>
      <dgm:spPr/>
    </dgm:pt>
    <dgm:pt modelId="{CEE59752-96F1-4F8C-9505-01096FDDA781}" type="pres">
      <dgm:prSet presAssocID="{3AE30467-7EF6-4525-96C9-C9DB9068BAB3}" presName="sibTrans" presStyleLbl="sibTrans2D1" presStyleIdx="1" presStyleCnt="3"/>
      <dgm:spPr/>
    </dgm:pt>
    <dgm:pt modelId="{B433811A-8F8A-4D3C-91B6-ADD6D7E56905}" type="pres">
      <dgm:prSet presAssocID="{3AE30467-7EF6-4525-96C9-C9DB9068BAB3}" presName="connectorText" presStyleLbl="sibTrans2D1" presStyleIdx="1" presStyleCnt="3"/>
      <dgm:spPr/>
    </dgm:pt>
    <dgm:pt modelId="{6E513E0D-0EB4-4BEC-B048-DCD3B092B8B0}" type="pres">
      <dgm:prSet presAssocID="{3DF9BC49-D305-4B31-A0AD-D98DDEE06D89}" presName="node" presStyleLbl="node1" presStyleIdx="2" presStyleCnt="4" custScaleX="124670">
        <dgm:presLayoutVars>
          <dgm:bulletEnabled val="1"/>
        </dgm:presLayoutVars>
      </dgm:prSet>
      <dgm:spPr/>
    </dgm:pt>
    <dgm:pt modelId="{C4AF2452-AE29-4B2A-8F88-E81387E07A3D}" type="pres">
      <dgm:prSet presAssocID="{D9257248-B5F1-4BED-B896-55B40A745E3A}" presName="sibTrans" presStyleLbl="sibTrans2D1" presStyleIdx="2" presStyleCnt="3"/>
      <dgm:spPr/>
    </dgm:pt>
    <dgm:pt modelId="{88B35405-C552-4929-8DF5-F15EC2CA59AD}" type="pres">
      <dgm:prSet presAssocID="{D9257248-B5F1-4BED-B896-55B40A745E3A}" presName="connectorText" presStyleLbl="sibTrans2D1" presStyleIdx="2" presStyleCnt="3"/>
      <dgm:spPr/>
    </dgm:pt>
    <dgm:pt modelId="{25ABE5F4-43B5-4AA0-8B12-829ECCC72132}" type="pres">
      <dgm:prSet presAssocID="{4B150F61-2DCB-458D-93C8-C6F336BA19D0}" presName="node" presStyleLbl="node1" presStyleIdx="3" presStyleCnt="4">
        <dgm:presLayoutVars>
          <dgm:bulletEnabled val="1"/>
        </dgm:presLayoutVars>
      </dgm:prSet>
      <dgm:spPr/>
    </dgm:pt>
  </dgm:ptLst>
  <dgm:cxnLst>
    <dgm:cxn modelId="{AAC84B0A-AD33-4196-AC1C-4E8A3BC2C212}" srcId="{7DC54C62-4FE8-4783-A4BD-594213722BA2}" destId="{4B150F61-2DCB-458D-93C8-C6F336BA19D0}" srcOrd="3" destOrd="0" parTransId="{8E659810-AEC4-4273-BC00-ACA06F9B74F6}" sibTransId="{DF4BB372-75D6-472E-BC71-BAF7345C0F1A}"/>
    <dgm:cxn modelId="{9060081F-A967-42D4-A622-B6F1D5CDA040}" srcId="{7DC54C62-4FE8-4783-A4BD-594213722BA2}" destId="{8347AA17-0F6A-4D12-ADCA-E3C3232E5792}" srcOrd="1" destOrd="0" parTransId="{021842F2-59FC-42FA-9731-158E0255DFC7}" sibTransId="{3AE30467-7EF6-4525-96C9-C9DB9068BAB3}"/>
    <dgm:cxn modelId="{BF4A7461-47BC-477E-A013-DA5727177400}" type="presOf" srcId="{3AE30467-7EF6-4525-96C9-C9DB9068BAB3}" destId="{CEE59752-96F1-4F8C-9505-01096FDDA781}" srcOrd="0" destOrd="0" presId="urn:microsoft.com/office/officeart/2005/8/layout/process1"/>
    <dgm:cxn modelId="{30717165-96A1-4C7B-B439-EA7837621068}" type="presOf" srcId="{05AFE0C1-52B4-42E4-8271-46EDF43D0F3F}" destId="{59CB49E0-B511-4241-B47F-F51464A5885B}" srcOrd="1" destOrd="0" presId="urn:microsoft.com/office/officeart/2005/8/layout/process1"/>
    <dgm:cxn modelId="{8FFA9A75-8B20-46F8-AB0E-E23F0667A9C2}" srcId="{7DC54C62-4FE8-4783-A4BD-594213722BA2}" destId="{8F2A5B33-3551-4882-B684-E5DB7E1824D3}" srcOrd="0" destOrd="0" parTransId="{837F30FF-0310-4B0D-BC90-BF4BCD38413F}" sibTransId="{05AFE0C1-52B4-42E4-8271-46EDF43D0F3F}"/>
    <dgm:cxn modelId="{6DFBD57D-9C4C-46C2-8182-43D272E8ECAC}" type="presOf" srcId="{8347AA17-0F6A-4D12-ADCA-E3C3232E5792}" destId="{1C88F1CE-EEE2-4E3C-8128-450C70725358}" srcOrd="0" destOrd="0" presId="urn:microsoft.com/office/officeart/2005/8/layout/process1"/>
    <dgm:cxn modelId="{F5ACB193-FFBA-40E4-8EA1-F0B298CFBDA4}" type="presOf" srcId="{05AFE0C1-52B4-42E4-8271-46EDF43D0F3F}" destId="{CF390D98-3D37-4FFC-A1A1-07401B42A2E9}" srcOrd="0" destOrd="0" presId="urn:microsoft.com/office/officeart/2005/8/layout/process1"/>
    <dgm:cxn modelId="{3FD84EBA-111E-4B30-982B-47141664AB2B}" srcId="{7DC54C62-4FE8-4783-A4BD-594213722BA2}" destId="{3DF9BC49-D305-4B31-A0AD-D98DDEE06D89}" srcOrd="2" destOrd="0" parTransId="{0D6839C2-FDBF-4B19-9C97-98EBC6E8F31D}" sibTransId="{D9257248-B5F1-4BED-B896-55B40A745E3A}"/>
    <dgm:cxn modelId="{D70B1CC4-39ED-4023-BA92-B63BD66287E1}" type="presOf" srcId="{3AE30467-7EF6-4525-96C9-C9DB9068BAB3}" destId="{B433811A-8F8A-4D3C-91B6-ADD6D7E56905}" srcOrd="1" destOrd="0" presId="urn:microsoft.com/office/officeart/2005/8/layout/process1"/>
    <dgm:cxn modelId="{031D77C5-3AFC-431F-B2A3-5A04537AB189}" type="presOf" srcId="{4B150F61-2DCB-458D-93C8-C6F336BA19D0}" destId="{25ABE5F4-43B5-4AA0-8B12-829ECCC72132}" srcOrd="0" destOrd="0" presId="urn:microsoft.com/office/officeart/2005/8/layout/process1"/>
    <dgm:cxn modelId="{A10599CE-D7ED-4260-8786-C25700FB4339}" type="presOf" srcId="{8F2A5B33-3551-4882-B684-E5DB7E1824D3}" destId="{80D7C53E-CCD4-45AB-BA08-79DA5804682B}" srcOrd="0" destOrd="0" presId="urn:microsoft.com/office/officeart/2005/8/layout/process1"/>
    <dgm:cxn modelId="{E915C4D0-6235-4CF6-9F32-80C9CDDA26FE}" type="presOf" srcId="{D9257248-B5F1-4BED-B896-55B40A745E3A}" destId="{88B35405-C552-4929-8DF5-F15EC2CA59AD}" srcOrd="1" destOrd="0" presId="urn:microsoft.com/office/officeart/2005/8/layout/process1"/>
    <dgm:cxn modelId="{32863AD5-51B0-46F0-8B13-096F9A41413A}" type="presOf" srcId="{3DF9BC49-D305-4B31-A0AD-D98DDEE06D89}" destId="{6E513E0D-0EB4-4BEC-B048-DCD3B092B8B0}" srcOrd="0" destOrd="0" presId="urn:microsoft.com/office/officeart/2005/8/layout/process1"/>
    <dgm:cxn modelId="{4DFD2CD9-45AA-4716-A155-F0C662F13394}" type="presOf" srcId="{7DC54C62-4FE8-4783-A4BD-594213722BA2}" destId="{F001AADE-1E11-4A43-9A06-0B51F78F2C8D}" srcOrd="0" destOrd="0" presId="urn:microsoft.com/office/officeart/2005/8/layout/process1"/>
    <dgm:cxn modelId="{3C5DD8FD-FBC8-4ABD-9BFE-368DCCB9CC18}" type="presOf" srcId="{D9257248-B5F1-4BED-B896-55B40A745E3A}" destId="{C4AF2452-AE29-4B2A-8F88-E81387E07A3D}" srcOrd="0" destOrd="0" presId="urn:microsoft.com/office/officeart/2005/8/layout/process1"/>
    <dgm:cxn modelId="{0D557A09-5B14-4BBC-8A87-F80FD995E45B}" type="presParOf" srcId="{F001AADE-1E11-4A43-9A06-0B51F78F2C8D}" destId="{80D7C53E-CCD4-45AB-BA08-79DA5804682B}" srcOrd="0" destOrd="0" presId="urn:microsoft.com/office/officeart/2005/8/layout/process1"/>
    <dgm:cxn modelId="{97698675-35B5-4E57-8DC5-01DF87DD3359}" type="presParOf" srcId="{F001AADE-1E11-4A43-9A06-0B51F78F2C8D}" destId="{CF390D98-3D37-4FFC-A1A1-07401B42A2E9}" srcOrd="1" destOrd="0" presId="urn:microsoft.com/office/officeart/2005/8/layout/process1"/>
    <dgm:cxn modelId="{A29848D9-2818-4DE7-9F7F-7FE515896E4B}" type="presParOf" srcId="{CF390D98-3D37-4FFC-A1A1-07401B42A2E9}" destId="{59CB49E0-B511-4241-B47F-F51464A5885B}" srcOrd="0" destOrd="0" presId="urn:microsoft.com/office/officeart/2005/8/layout/process1"/>
    <dgm:cxn modelId="{91C3C7DF-32F5-4827-8EC7-98DE166BFABE}" type="presParOf" srcId="{F001AADE-1E11-4A43-9A06-0B51F78F2C8D}" destId="{1C88F1CE-EEE2-4E3C-8128-450C70725358}" srcOrd="2" destOrd="0" presId="urn:microsoft.com/office/officeart/2005/8/layout/process1"/>
    <dgm:cxn modelId="{04ABD86E-F1B8-4058-B7A3-91AACE907103}" type="presParOf" srcId="{F001AADE-1E11-4A43-9A06-0B51F78F2C8D}" destId="{CEE59752-96F1-4F8C-9505-01096FDDA781}" srcOrd="3" destOrd="0" presId="urn:microsoft.com/office/officeart/2005/8/layout/process1"/>
    <dgm:cxn modelId="{728377E0-35C1-47B1-A1B1-5DD64A5E4D71}" type="presParOf" srcId="{CEE59752-96F1-4F8C-9505-01096FDDA781}" destId="{B433811A-8F8A-4D3C-91B6-ADD6D7E56905}" srcOrd="0" destOrd="0" presId="urn:microsoft.com/office/officeart/2005/8/layout/process1"/>
    <dgm:cxn modelId="{51998BDD-3B83-4812-820C-4C7904F39295}" type="presParOf" srcId="{F001AADE-1E11-4A43-9A06-0B51F78F2C8D}" destId="{6E513E0D-0EB4-4BEC-B048-DCD3B092B8B0}" srcOrd="4" destOrd="0" presId="urn:microsoft.com/office/officeart/2005/8/layout/process1"/>
    <dgm:cxn modelId="{59B0AE64-28FB-49CC-B0CC-A843D99052BC}" type="presParOf" srcId="{F001AADE-1E11-4A43-9A06-0B51F78F2C8D}" destId="{C4AF2452-AE29-4B2A-8F88-E81387E07A3D}" srcOrd="5" destOrd="0" presId="urn:microsoft.com/office/officeart/2005/8/layout/process1"/>
    <dgm:cxn modelId="{C1E7DF55-2C87-4CC5-BAD8-0520CF03F6DB}" type="presParOf" srcId="{C4AF2452-AE29-4B2A-8F88-E81387E07A3D}" destId="{88B35405-C552-4929-8DF5-F15EC2CA59AD}" srcOrd="0" destOrd="0" presId="urn:microsoft.com/office/officeart/2005/8/layout/process1"/>
    <dgm:cxn modelId="{DC7C9DDC-20E4-4E6D-AF74-B52D2890F7CE}" type="presParOf" srcId="{F001AADE-1E11-4A43-9A06-0B51F78F2C8D}" destId="{25ABE5F4-43B5-4AA0-8B12-829ECCC72132}" srcOrd="6"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B9FE5-0D83-447B-82D3-31E423A89E1B}" type="doc">
      <dgm:prSet loTypeId="urn:microsoft.com/office/officeart/2005/8/layout/process1" loCatId="process" qsTypeId="urn:microsoft.com/office/officeart/2005/8/quickstyle/simple1" qsCatId="simple" csTypeId="urn:microsoft.com/office/officeart/2005/8/colors/accent0_1" csCatId="mainScheme" phldr="1"/>
      <dgm:spPr/>
    </dgm:pt>
    <dgm:pt modelId="{2C628B05-9B10-4B73-AE66-A332D22A7E32}">
      <dgm:prSet phldrT="[טקסט]" custT="1"/>
      <dgm:spPr/>
      <dgm:t>
        <a:bodyPr/>
        <a:lstStyle/>
        <a:p>
          <a:pPr rtl="1"/>
          <a:r>
            <a:rPr lang="ar-SA" sz="2200" dirty="0"/>
            <a:t>يتّجه النظام باتّجاه التفاعل المُباشر</a:t>
          </a:r>
          <a:endParaRPr lang="he-IL" sz="2200" dirty="0"/>
        </a:p>
      </dgm:t>
    </dgm:pt>
    <dgm:pt modelId="{489909E9-C113-4705-857C-003B2BDA141D}" type="parTrans" cxnId="{4A057679-BE5C-4A31-81E7-606B1D037D0D}">
      <dgm:prSet/>
      <dgm:spPr/>
      <dgm:t>
        <a:bodyPr/>
        <a:lstStyle/>
        <a:p>
          <a:pPr rtl="1"/>
          <a:endParaRPr lang="he-IL" sz="2200"/>
        </a:p>
      </dgm:t>
    </dgm:pt>
    <dgm:pt modelId="{860BB8CA-092F-4235-9E29-5911A1D83D69}" type="sibTrans" cxnId="{4A057679-BE5C-4A31-81E7-606B1D037D0D}">
      <dgm:prSet custT="1"/>
      <dgm:spPr/>
      <dgm:t>
        <a:bodyPr/>
        <a:lstStyle/>
        <a:p>
          <a:pPr rtl="1"/>
          <a:endParaRPr lang="he-IL" sz="2200"/>
        </a:p>
      </dgm:t>
    </dgm:pt>
    <dgm:pt modelId="{AEBBDABE-7000-4C13-8D89-19B6D8C2A35E}">
      <dgm:prSet phldrT="[טקסט]" custT="1"/>
      <dgm:spPr/>
      <dgm:t>
        <a:bodyPr/>
        <a:lstStyle/>
        <a:p>
          <a:pPr rtl="1"/>
          <a:r>
            <a:rPr lang="ar-SA" sz="2400" b="1" kern="1200" dirty="0">
              <a:solidFill>
                <a:srgbClr val="FF0000"/>
              </a:solidFill>
              <a:latin typeface="Arial"/>
              <a:ea typeface="+mn-ea"/>
              <a:cs typeface="Arial"/>
            </a:rPr>
            <a:t>يقل</a:t>
          </a:r>
          <a:r>
            <a:rPr lang="ar-SA" sz="2200" kern="1200" dirty="0"/>
            <a:t> تركيز</a:t>
          </a:r>
          <a:r>
            <a:rPr lang="en-US" sz="2200" kern="1200" dirty="0"/>
            <a:t> SO</a:t>
          </a:r>
          <a:r>
            <a:rPr lang="en-US" sz="2200" kern="1200" baseline="-25000" dirty="0"/>
            <a:t>3(g)</a:t>
          </a:r>
          <a:endParaRPr lang="he-IL" sz="2200" kern="1200" dirty="0"/>
        </a:p>
      </dgm:t>
    </dgm:pt>
    <dgm:pt modelId="{46740CB3-1953-439F-A4D4-84C3DFA16547}" type="parTrans" cxnId="{6E05366D-F402-400D-B26A-F8BF16635119}">
      <dgm:prSet/>
      <dgm:spPr/>
      <dgm:t>
        <a:bodyPr/>
        <a:lstStyle/>
        <a:p>
          <a:pPr rtl="1"/>
          <a:endParaRPr lang="he-IL" sz="2200"/>
        </a:p>
      </dgm:t>
    </dgm:pt>
    <dgm:pt modelId="{11AA09CC-F500-48A3-A688-1733C7C76BFD}" type="sibTrans" cxnId="{6E05366D-F402-400D-B26A-F8BF16635119}">
      <dgm:prSet custT="1"/>
      <dgm:spPr/>
      <dgm:t>
        <a:bodyPr/>
        <a:lstStyle/>
        <a:p>
          <a:pPr rtl="1"/>
          <a:endParaRPr lang="he-IL" sz="2200"/>
        </a:p>
      </dgm:t>
    </dgm:pt>
    <dgm:pt modelId="{6AC59D91-05EE-4D0C-8A45-0EF7EAE0EE00}">
      <dgm:prSet phldrT="[טקסט]" custT="1"/>
      <dgm:spPr/>
      <dgm:t>
        <a:bodyPr/>
        <a:lstStyle/>
        <a:p>
          <a:pPr rtl="1"/>
          <a:r>
            <a:rPr lang="ar-SA" sz="2400" b="1" kern="1200" dirty="0">
              <a:solidFill>
                <a:srgbClr val="FF0000"/>
              </a:solidFill>
              <a:latin typeface="Arial"/>
              <a:ea typeface="+mn-ea"/>
              <a:cs typeface="Arial"/>
            </a:rPr>
            <a:t>يزداد</a:t>
          </a:r>
          <a:r>
            <a:rPr lang="ar-SA" sz="2200" kern="1200" dirty="0"/>
            <a:t> تركيز </a:t>
          </a:r>
          <a:r>
            <a:rPr lang="en-US" sz="2200" kern="1200" dirty="0"/>
            <a:t>O</a:t>
          </a:r>
          <a:r>
            <a:rPr lang="en-US" sz="2200" kern="1200" baseline="-25000" dirty="0"/>
            <a:t>2(g)</a:t>
          </a:r>
          <a:r>
            <a:rPr lang="ar-SA" sz="2200" kern="1200" baseline="-25000" dirty="0"/>
            <a:t> </a:t>
          </a:r>
          <a:r>
            <a:rPr lang="ar-SA" sz="2200" kern="1200" baseline="0" dirty="0"/>
            <a:t>و</a:t>
          </a:r>
          <a:r>
            <a:rPr lang="ar-SA" sz="2400" b="1" kern="1200" dirty="0">
              <a:solidFill>
                <a:srgbClr val="FF0000"/>
              </a:solidFill>
              <a:latin typeface="Arial"/>
              <a:ea typeface="+mn-ea"/>
              <a:cs typeface="Arial"/>
            </a:rPr>
            <a:t> يزداد </a:t>
          </a:r>
          <a:r>
            <a:rPr lang="ar-SA" sz="2200" kern="1200" dirty="0"/>
            <a:t>تركيز  </a:t>
          </a:r>
          <a:r>
            <a:rPr lang="en-US" sz="2200" kern="1200" dirty="0"/>
            <a:t>SO</a:t>
          </a:r>
          <a:r>
            <a:rPr lang="en-US" sz="2200" kern="1200" baseline="-25000" dirty="0"/>
            <a:t>2(g)</a:t>
          </a:r>
          <a:endParaRPr lang="he-IL" sz="2200" kern="1200" dirty="0"/>
        </a:p>
      </dgm:t>
    </dgm:pt>
    <dgm:pt modelId="{C0BAFF0D-0A3D-4C40-AD49-CF62B7430B28}" type="parTrans" cxnId="{00915364-2128-46A4-8EE6-38D05F556EAE}">
      <dgm:prSet/>
      <dgm:spPr/>
      <dgm:t>
        <a:bodyPr/>
        <a:lstStyle/>
        <a:p>
          <a:pPr rtl="1"/>
          <a:endParaRPr lang="he-IL" sz="2200"/>
        </a:p>
      </dgm:t>
    </dgm:pt>
    <dgm:pt modelId="{A3F9F06C-5B8B-45D6-85EF-7BDD69D383E3}" type="sibTrans" cxnId="{00915364-2128-46A4-8EE6-38D05F556EAE}">
      <dgm:prSet custT="1"/>
      <dgm:spPr/>
      <dgm:t>
        <a:bodyPr/>
        <a:lstStyle/>
        <a:p>
          <a:pPr rtl="1"/>
          <a:endParaRPr lang="he-IL" sz="2200"/>
        </a:p>
      </dgm:t>
    </dgm:pt>
    <dgm:pt modelId="{9611BBCE-DD22-466D-8ECA-8B200E4EBBED}" type="pres">
      <dgm:prSet presAssocID="{46BB9FE5-0D83-447B-82D3-31E423A89E1B}" presName="Name0" presStyleCnt="0">
        <dgm:presLayoutVars>
          <dgm:dir val="rev"/>
          <dgm:resizeHandles val="exact"/>
        </dgm:presLayoutVars>
      </dgm:prSet>
      <dgm:spPr/>
    </dgm:pt>
    <dgm:pt modelId="{142B7F6C-2FF4-49B3-8BEF-C01D75D15DF3}" type="pres">
      <dgm:prSet presAssocID="{2C628B05-9B10-4B73-AE66-A332D22A7E32}" presName="node" presStyleLbl="node1" presStyleIdx="0" presStyleCnt="3" custLinFactNeighborX="13204">
        <dgm:presLayoutVars>
          <dgm:bulletEnabled val="1"/>
        </dgm:presLayoutVars>
      </dgm:prSet>
      <dgm:spPr/>
    </dgm:pt>
    <dgm:pt modelId="{14CC71C5-60B7-451C-B953-A62A7849FCF8}" type="pres">
      <dgm:prSet presAssocID="{860BB8CA-092F-4235-9E29-5911A1D83D69}" presName="sibTrans" presStyleLbl="sibTrans2D1" presStyleIdx="0" presStyleCnt="2"/>
      <dgm:spPr/>
    </dgm:pt>
    <dgm:pt modelId="{EC61AE2C-F779-4B02-9AD7-EADB7117D18C}" type="pres">
      <dgm:prSet presAssocID="{860BB8CA-092F-4235-9E29-5911A1D83D69}" presName="connectorText" presStyleLbl="sibTrans2D1" presStyleIdx="0" presStyleCnt="2"/>
      <dgm:spPr/>
    </dgm:pt>
    <dgm:pt modelId="{C4294ECA-3248-4920-B436-CCC906267187}" type="pres">
      <dgm:prSet presAssocID="{AEBBDABE-7000-4C13-8D89-19B6D8C2A35E}" presName="node" presStyleLbl="node1" presStyleIdx="1" presStyleCnt="3">
        <dgm:presLayoutVars>
          <dgm:bulletEnabled val="1"/>
        </dgm:presLayoutVars>
      </dgm:prSet>
      <dgm:spPr/>
    </dgm:pt>
    <dgm:pt modelId="{767FF8EF-A09C-4A93-AEF6-C2A2A94B7ABA}" type="pres">
      <dgm:prSet presAssocID="{11AA09CC-F500-48A3-A688-1733C7C76BFD}" presName="sibTrans" presStyleLbl="sibTrans2D1" presStyleIdx="1" presStyleCnt="2"/>
      <dgm:spPr/>
    </dgm:pt>
    <dgm:pt modelId="{1D50EA96-0201-421F-B438-BDD5B62E2098}" type="pres">
      <dgm:prSet presAssocID="{11AA09CC-F500-48A3-A688-1733C7C76BFD}" presName="connectorText" presStyleLbl="sibTrans2D1" presStyleIdx="1" presStyleCnt="2"/>
      <dgm:spPr/>
    </dgm:pt>
    <dgm:pt modelId="{B38210DA-F785-487B-96A5-DC6652994570}" type="pres">
      <dgm:prSet presAssocID="{6AC59D91-05EE-4D0C-8A45-0EF7EAE0EE00}" presName="node" presStyleLbl="node1" presStyleIdx="2" presStyleCnt="3" custLinFactNeighborX="-2035">
        <dgm:presLayoutVars>
          <dgm:bulletEnabled val="1"/>
        </dgm:presLayoutVars>
      </dgm:prSet>
      <dgm:spPr/>
    </dgm:pt>
  </dgm:ptLst>
  <dgm:cxnLst>
    <dgm:cxn modelId="{DCCE3A0D-D015-469C-BBD3-877FB574DC6B}" type="presOf" srcId="{860BB8CA-092F-4235-9E29-5911A1D83D69}" destId="{EC61AE2C-F779-4B02-9AD7-EADB7117D18C}" srcOrd="1" destOrd="0" presId="urn:microsoft.com/office/officeart/2005/8/layout/process1"/>
    <dgm:cxn modelId="{6FBA362B-98E4-47DB-9476-D78EEBDB18AB}" type="presOf" srcId="{46BB9FE5-0D83-447B-82D3-31E423A89E1B}" destId="{9611BBCE-DD22-466D-8ECA-8B200E4EBBED}" srcOrd="0" destOrd="0" presId="urn:microsoft.com/office/officeart/2005/8/layout/process1"/>
    <dgm:cxn modelId="{00915364-2128-46A4-8EE6-38D05F556EAE}" srcId="{46BB9FE5-0D83-447B-82D3-31E423A89E1B}" destId="{6AC59D91-05EE-4D0C-8A45-0EF7EAE0EE00}" srcOrd="2" destOrd="0" parTransId="{C0BAFF0D-0A3D-4C40-AD49-CF62B7430B28}" sibTransId="{A3F9F06C-5B8B-45D6-85EF-7BDD69D383E3}"/>
    <dgm:cxn modelId="{6E05366D-F402-400D-B26A-F8BF16635119}" srcId="{46BB9FE5-0D83-447B-82D3-31E423A89E1B}" destId="{AEBBDABE-7000-4C13-8D89-19B6D8C2A35E}" srcOrd="1" destOrd="0" parTransId="{46740CB3-1953-439F-A4D4-84C3DFA16547}" sibTransId="{11AA09CC-F500-48A3-A688-1733C7C76BFD}"/>
    <dgm:cxn modelId="{FB1F7D6D-085D-41BD-AF22-70D301175686}" type="presOf" srcId="{6AC59D91-05EE-4D0C-8A45-0EF7EAE0EE00}" destId="{B38210DA-F785-487B-96A5-DC6652994570}" srcOrd="0" destOrd="0" presId="urn:microsoft.com/office/officeart/2005/8/layout/process1"/>
    <dgm:cxn modelId="{4A057679-BE5C-4A31-81E7-606B1D037D0D}" srcId="{46BB9FE5-0D83-447B-82D3-31E423A89E1B}" destId="{2C628B05-9B10-4B73-AE66-A332D22A7E32}" srcOrd="0" destOrd="0" parTransId="{489909E9-C113-4705-857C-003B2BDA141D}" sibTransId="{860BB8CA-092F-4235-9E29-5911A1D83D69}"/>
    <dgm:cxn modelId="{5F85067D-041C-427E-8001-251DB554775A}" type="presOf" srcId="{860BB8CA-092F-4235-9E29-5911A1D83D69}" destId="{14CC71C5-60B7-451C-B953-A62A7849FCF8}" srcOrd="0" destOrd="0" presId="urn:microsoft.com/office/officeart/2005/8/layout/process1"/>
    <dgm:cxn modelId="{50A7C3B2-1DB3-47BE-9711-8649D7EBA4E9}" type="presOf" srcId="{11AA09CC-F500-48A3-A688-1733C7C76BFD}" destId="{767FF8EF-A09C-4A93-AEF6-C2A2A94B7ABA}" srcOrd="0" destOrd="0" presId="urn:microsoft.com/office/officeart/2005/8/layout/process1"/>
    <dgm:cxn modelId="{2D4706B3-73EF-4AA5-8E08-70AEB47CD36B}" type="presOf" srcId="{11AA09CC-F500-48A3-A688-1733C7C76BFD}" destId="{1D50EA96-0201-421F-B438-BDD5B62E2098}" srcOrd="1" destOrd="0" presId="urn:microsoft.com/office/officeart/2005/8/layout/process1"/>
    <dgm:cxn modelId="{CF0897EC-343A-439E-BA54-73CC3F399743}" type="presOf" srcId="{AEBBDABE-7000-4C13-8D89-19B6D8C2A35E}" destId="{C4294ECA-3248-4920-B436-CCC906267187}" srcOrd="0" destOrd="0" presId="urn:microsoft.com/office/officeart/2005/8/layout/process1"/>
    <dgm:cxn modelId="{DB1418F7-1932-457C-B81F-98D460982990}" type="presOf" srcId="{2C628B05-9B10-4B73-AE66-A332D22A7E32}" destId="{142B7F6C-2FF4-49B3-8BEF-C01D75D15DF3}" srcOrd="0" destOrd="0" presId="urn:microsoft.com/office/officeart/2005/8/layout/process1"/>
    <dgm:cxn modelId="{F42AD19B-A439-4B66-8850-F4ED8ED9DA5B}" type="presParOf" srcId="{9611BBCE-DD22-466D-8ECA-8B200E4EBBED}" destId="{142B7F6C-2FF4-49B3-8BEF-C01D75D15DF3}" srcOrd="0" destOrd="0" presId="urn:microsoft.com/office/officeart/2005/8/layout/process1"/>
    <dgm:cxn modelId="{B54F4835-4B21-4868-A18F-9D5E2C5635EC}" type="presParOf" srcId="{9611BBCE-DD22-466D-8ECA-8B200E4EBBED}" destId="{14CC71C5-60B7-451C-B953-A62A7849FCF8}" srcOrd="1" destOrd="0" presId="urn:microsoft.com/office/officeart/2005/8/layout/process1"/>
    <dgm:cxn modelId="{41F1D8EB-BCAA-4DCF-BEF8-1169F8DA4ADB}" type="presParOf" srcId="{14CC71C5-60B7-451C-B953-A62A7849FCF8}" destId="{EC61AE2C-F779-4B02-9AD7-EADB7117D18C}" srcOrd="0" destOrd="0" presId="urn:microsoft.com/office/officeart/2005/8/layout/process1"/>
    <dgm:cxn modelId="{AF0E5CBB-9F00-449B-9CEF-F76F20B82844}" type="presParOf" srcId="{9611BBCE-DD22-466D-8ECA-8B200E4EBBED}" destId="{C4294ECA-3248-4920-B436-CCC906267187}" srcOrd="2" destOrd="0" presId="urn:microsoft.com/office/officeart/2005/8/layout/process1"/>
    <dgm:cxn modelId="{BC6CF23E-CCD0-4648-BB0A-46AD8E3B6B5D}" type="presParOf" srcId="{9611BBCE-DD22-466D-8ECA-8B200E4EBBED}" destId="{767FF8EF-A09C-4A93-AEF6-C2A2A94B7ABA}" srcOrd="3" destOrd="0" presId="urn:microsoft.com/office/officeart/2005/8/layout/process1"/>
    <dgm:cxn modelId="{BB486987-38D3-4239-9E33-CEB9E133FB44}" type="presParOf" srcId="{767FF8EF-A09C-4A93-AEF6-C2A2A94B7ABA}" destId="{1D50EA96-0201-421F-B438-BDD5B62E2098}" srcOrd="0" destOrd="0" presId="urn:microsoft.com/office/officeart/2005/8/layout/process1"/>
    <dgm:cxn modelId="{702CB53E-12B0-4F45-822B-63B6BF444C7A}" type="presParOf" srcId="{9611BBCE-DD22-466D-8ECA-8B200E4EBBED}" destId="{B38210DA-F785-487B-96A5-DC6652994570}" srcOrd="4" destOrd="0" presId="urn:microsoft.com/office/officeart/2005/8/layout/process1"/>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9D01BA-3DFB-4790-B46A-5C1AABF63239}" type="doc">
      <dgm:prSet loTypeId="urn:microsoft.com/office/officeart/2005/8/layout/process1" loCatId="process" qsTypeId="urn:microsoft.com/office/officeart/2005/8/quickstyle/simple1" qsCatId="simple" csTypeId="urn:microsoft.com/office/officeart/2005/8/colors/accent0_1" csCatId="mainScheme" phldr="1"/>
      <dgm:spPr/>
    </dgm:pt>
    <dgm:pt modelId="{40089DCA-820A-4BBE-BEE2-B03FB5A4014D}">
      <dgm:prSet phldrT="[טקסט]" custT="1"/>
      <dgm:spPr/>
      <dgm:t>
        <a:bodyPr/>
        <a:lstStyle/>
        <a:p>
          <a:pPr rtl="1"/>
          <a:r>
            <a:rPr lang="ar-SA" sz="2400" dirty="0"/>
            <a:t>يحدُث التفاعل المُباشر</a:t>
          </a:r>
          <a:endParaRPr lang="he-IL" sz="2400" dirty="0"/>
        </a:p>
      </dgm:t>
    </dgm:pt>
    <dgm:pt modelId="{500144BF-6C2B-48FE-A57D-624A3D6C1E9A}" type="parTrans" cxnId="{6D7BC24C-D28C-4AD4-AB59-848B011D7A3A}">
      <dgm:prSet/>
      <dgm:spPr/>
      <dgm:t>
        <a:bodyPr/>
        <a:lstStyle/>
        <a:p>
          <a:pPr rtl="1"/>
          <a:endParaRPr lang="he-IL" sz="2400"/>
        </a:p>
      </dgm:t>
    </dgm:pt>
    <dgm:pt modelId="{16EB4F00-1E00-49FC-94FE-7F57D807662C}" type="sibTrans" cxnId="{6D7BC24C-D28C-4AD4-AB59-848B011D7A3A}">
      <dgm:prSet custT="1"/>
      <dgm:spPr/>
      <dgm:t>
        <a:bodyPr/>
        <a:lstStyle/>
        <a:p>
          <a:pPr rtl="1"/>
          <a:endParaRPr lang="he-IL" sz="2400"/>
        </a:p>
      </dgm:t>
    </dgm:pt>
    <dgm:pt modelId="{D71A7319-BD6B-4DA5-B642-729A4C413F37}">
      <dgm:prSet phldrT="[טקסט]" custT="1"/>
      <dgm:spPr/>
      <dgm:t>
        <a:bodyPr/>
        <a:lstStyle/>
        <a:p>
          <a:pPr rtl="1"/>
          <a:r>
            <a:rPr lang="ar-SA" sz="2200" dirty="0"/>
            <a:t>مجموع مولات الموادّ المتفاعلة  (2)</a:t>
          </a:r>
          <a:endParaRPr lang="he-IL" sz="2200" dirty="0"/>
        </a:p>
      </dgm:t>
    </dgm:pt>
    <dgm:pt modelId="{E6E531BA-10A3-428A-83F6-F5FE9FE35760}" type="parTrans" cxnId="{7012AEC3-6549-4CF9-9DE4-78935F6DBA47}">
      <dgm:prSet/>
      <dgm:spPr/>
      <dgm:t>
        <a:bodyPr/>
        <a:lstStyle/>
        <a:p>
          <a:pPr rtl="1"/>
          <a:endParaRPr lang="he-IL" sz="2400"/>
        </a:p>
      </dgm:t>
    </dgm:pt>
    <dgm:pt modelId="{3942DBC8-496F-4ADB-98BE-3FB7CE4D0D05}" type="sibTrans" cxnId="{7012AEC3-6549-4CF9-9DE4-78935F6DBA47}">
      <dgm:prSet custT="1"/>
      <dgm:spPr/>
      <dgm:t>
        <a:bodyPr/>
        <a:lstStyle/>
        <a:p>
          <a:pPr rtl="1"/>
          <a:endParaRPr lang="he-IL" sz="2400"/>
        </a:p>
      </dgm:t>
    </dgm:pt>
    <dgm:pt modelId="{F509D276-4519-4643-8403-92B02E36542A}">
      <dgm:prSet phldrT="[טקסט]" custT="1"/>
      <dgm:spPr/>
      <dgm:t>
        <a:bodyPr/>
        <a:lstStyle/>
        <a:p>
          <a:pPr rtl="1"/>
          <a:r>
            <a:rPr lang="ar-SA" sz="2200" dirty="0"/>
            <a:t>مجموع مولات الموادّ الناتجة</a:t>
          </a:r>
        </a:p>
        <a:p>
          <a:pPr rtl="1"/>
          <a:r>
            <a:rPr lang="ar-SA" sz="2200" dirty="0"/>
            <a:t> (1+2 = 3)</a:t>
          </a:r>
          <a:endParaRPr lang="he-IL" sz="2200" dirty="0"/>
        </a:p>
      </dgm:t>
    </dgm:pt>
    <dgm:pt modelId="{36B4C9DA-1661-48E5-AE58-D7DBA6ACEAD8}" type="parTrans" cxnId="{C31C552F-3885-434E-9C92-7508486FA4DC}">
      <dgm:prSet/>
      <dgm:spPr/>
      <dgm:t>
        <a:bodyPr/>
        <a:lstStyle/>
        <a:p>
          <a:pPr rtl="1"/>
          <a:endParaRPr lang="he-IL" sz="2400"/>
        </a:p>
      </dgm:t>
    </dgm:pt>
    <dgm:pt modelId="{0ECF5C1B-0ECD-4E0E-8A49-ED602F616332}" type="sibTrans" cxnId="{C31C552F-3885-434E-9C92-7508486FA4DC}">
      <dgm:prSet/>
      <dgm:spPr/>
      <dgm:t>
        <a:bodyPr/>
        <a:lstStyle/>
        <a:p>
          <a:pPr rtl="1"/>
          <a:endParaRPr lang="he-IL" sz="2400"/>
        </a:p>
      </dgm:t>
    </dgm:pt>
    <dgm:pt modelId="{F0660BF7-6BD5-4A42-AA5F-BDC1C22C9679}">
      <dgm:prSet/>
      <dgm:spPr/>
      <dgm:t>
        <a:bodyPr/>
        <a:lstStyle/>
        <a:p>
          <a:pPr rtl="1"/>
          <a:r>
            <a:rPr lang="ar-SA" b="1" dirty="0">
              <a:solidFill>
                <a:srgbClr val="FF0000"/>
              </a:solidFill>
            </a:rPr>
            <a:t>يرتفع</a:t>
          </a:r>
          <a:r>
            <a:rPr lang="ar-SA" b="1" dirty="0"/>
            <a:t> الضغط </a:t>
          </a:r>
        </a:p>
        <a:p>
          <a:pPr rtl="1"/>
          <a:r>
            <a:rPr lang="ar-SA" b="1" dirty="0"/>
            <a:t>في الوعاء</a:t>
          </a:r>
          <a:endParaRPr lang="he-IL" dirty="0"/>
        </a:p>
      </dgm:t>
    </dgm:pt>
    <dgm:pt modelId="{1B0EC4FB-1A5B-4415-804D-4C924526766E}" type="parTrans" cxnId="{95AD177C-B880-4DD9-861C-9E9FA4459C68}">
      <dgm:prSet/>
      <dgm:spPr/>
      <dgm:t>
        <a:bodyPr/>
        <a:lstStyle/>
        <a:p>
          <a:pPr rtl="1"/>
          <a:endParaRPr lang="he-IL"/>
        </a:p>
      </dgm:t>
    </dgm:pt>
    <dgm:pt modelId="{EEB7F097-948A-40E3-9EC7-5E1E0CE1CC71}" type="sibTrans" cxnId="{95AD177C-B880-4DD9-861C-9E9FA4459C68}">
      <dgm:prSet/>
      <dgm:spPr/>
      <dgm:t>
        <a:bodyPr/>
        <a:lstStyle/>
        <a:p>
          <a:pPr rtl="1"/>
          <a:endParaRPr lang="he-IL"/>
        </a:p>
      </dgm:t>
    </dgm:pt>
    <dgm:pt modelId="{EA299FAB-AC62-49FC-8E46-D167E8C1ACF5}" type="pres">
      <dgm:prSet presAssocID="{D99D01BA-3DFB-4790-B46A-5C1AABF63239}" presName="Name0" presStyleCnt="0">
        <dgm:presLayoutVars>
          <dgm:dir val="rev"/>
          <dgm:resizeHandles val="exact"/>
        </dgm:presLayoutVars>
      </dgm:prSet>
      <dgm:spPr/>
    </dgm:pt>
    <dgm:pt modelId="{ACE22167-CD8D-475A-AC35-1B692F60F9AD}" type="pres">
      <dgm:prSet presAssocID="{40089DCA-820A-4BBE-BEE2-B03FB5A4014D}" presName="node" presStyleLbl="node1" presStyleIdx="0" presStyleCnt="4" custScaleX="288053" custLinFactNeighborX="6667" custLinFactNeighborY="4571">
        <dgm:presLayoutVars>
          <dgm:bulletEnabled val="1"/>
        </dgm:presLayoutVars>
      </dgm:prSet>
      <dgm:spPr/>
    </dgm:pt>
    <dgm:pt modelId="{2FDEBED6-4BE8-47DD-9E8F-A6ECC165F388}" type="pres">
      <dgm:prSet presAssocID="{16EB4F00-1E00-49FC-94FE-7F57D807662C}" presName="sibTrans" presStyleLbl="sibTrans2D1" presStyleIdx="0" presStyleCnt="3"/>
      <dgm:spPr/>
    </dgm:pt>
    <dgm:pt modelId="{1499CCAB-B4D6-4CA2-9D42-0B704FE0AC02}" type="pres">
      <dgm:prSet presAssocID="{16EB4F00-1E00-49FC-94FE-7F57D807662C}" presName="connectorText" presStyleLbl="sibTrans2D1" presStyleIdx="0" presStyleCnt="3"/>
      <dgm:spPr/>
    </dgm:pt>
    <dgm:pt modelId="{E3490BC2-62BF-47B2-91D4-68BDA4834F7E}" type="pres">
      <dgm:prSet presAssocID="{D71A7319-BD6B-4DA5-B642-729A4C413F37}" presName="node" presStyleLbl="node1" presStyleIdx="1" presStyleCnt="4" custScaleX="322555">
        <dgm:presLayoutVars>
          <dgm:bulletEnabled val="1"/>
        </dgm:presLayoutVars>
      </dgm:prSet>
      <dgm:spPr/>
    </dgm:pt>
    <dgm:pt modelId="{B3C24E91-A544-4BE1-8028-CD672A3CEA77}" type="pres">
      <dgm:prSet presAssocID="{3942DBC8-496F-4ADB-98BE-3FB7CE4D0D05}" presName="sibTrans" presStyleLbl="sibTrans2D1" presStyleIdx="1" presStyleCnt="3"/>
      <dgm:spPr/>
    </dgm:pt>
    <dgm:pt modelId="{E6472B41-833E-4FEB-B9FC-6AF721928B33}" type="pres">
      <dgm:prSet presAssocID="{3942DBC8-496F-4ADB-98BE-3FB7CE4D0D05}" presName="connectorText" presStyleLbl="sibTrans2D1" presStyleIdx="1" presStyleCnt="3"/>
      <dgm:spPr/>
    </dgm:pt>
    <dgm:pt modelId="{B295730A-3045-405B-ABA9-799D869CA889}" type="pres">
      <dgm:prSet presAssocID="{F509D276-4519-4643-8403-92B02E36542A}" presName="node" presStyleLbl="node1" presStyleIdx="2" presStyleCnt="4" custScaleX="366179">
        <dgm:presLayoutVars>
          <dgm:bulletEnabled val="1"/>
        </dgm:presLayoutVars>
      </dgm:prSet>
      <dgm:spPr/>
    </dgm:pt>
    <dgm:pt modelId="{881EE062-B406-4435-87A3-EFDA4FDD6161}" type="pres">
      <dgm:prSet presAssocID="{0ECF5C1B-0ECD-4E0E-8A49-ED602F616332}" presName="sibTrans" presStyleLbl="sibTrans2D1" presStyleIdx="2" presStyleCnt="3"/>
      <dgm:spPr/>
    </dgm:pt>
    <dgm:pt modelId="{542B11FA-0982-4803-AD5F-73BFFDD52280}" type="pres">
      <dgm:prSet presAssocID="{0ECF5C1B-0ECD-4E0E-8A49-ED602F616332}" presName="connectorText" presStyleLbl="sibTrans2D1" presStyleIdx="2" presStyleCnt="3"/>
      <dgm:spPr/>
    </dgm:pt>
    <dgm:pt modelId="{677608D8-2474-4986-BEBE-A16FB5E1ACAB}" type="pres">
      <dgm:prSet presAssocID="{F0660BF7-6BD5-4A42-AA5F-BDC1C22C9679}" presName="node" presStyleLbl="node1" presStyleIdx="3" presStyleCnt="4" custScaleX="251781" custLinFactNeighborX="-9058">
        <dgm:presLayoutVars>
          <dgm:bulletEnabled val="1"/>
        </dgm:presLayoutVars>
      </dgm:prSet>
      <dgm:spPr/>
    </dgm:pt>
  </dgm:ptLst>
  <dgm:cxnLst>
    <dgm:cxn modelId="{77B33002-C118-48ED-8DB8-A41AC01D3C0B}" type="presOf" srcId="{D99D01BA-3DFB-4790-B46A-5C1AABF63239}" destId="{EA299FAB-AC62-49FC-8E46-D167E8C1ACF5}" srcOrd="0" destOrd="0" presId="urn:microsoft.com/office/officeart/2005/8/layout/process1"/>
    <dgm:cxn modelId="{B7932210-2785-4457-8EB9-8D98A5CCECC5}" type="presOf" srcId="{40089DCA-820A-4BBE-BEE2-B03FB5A4014D}" destId="{ACE22167-CD8D-475A-AC35-1B692F60F9AD}" srcOrd="0" destOrd="0" presId="urn:microsoft.com/office/officeart/2005/8/layout/process1"/>
    <dgm:cxn modelId="{BE3AA31A-FF4E-4A00-8476-F30EB0A04B53}" type="presOf" srcId="{3942DBC8-496F-4ADB-98BE-3FB7CE4D0D05}" destId="{E6472B41-833E-4FEB-B9FC-6AF721928B33}" srcOrd="1" destOrd="0" presId="urn:microsoft.com/office/officeart/2005/8/layout/process1"/>
    <dgm:cxn modelId="{25EDB02A-309A-4584-8D72-7D5796235D76}" type="presOf" srcId="{0ECF5C1B-0ECD-4E0E-8A49-ED602F616332}" destId="{881EE062-B406-4435-87A3-EFDA4FDD6161}" srcOrd="0" destOrd="0" presId="urn:microsoft.com/office/officeart/2005/8/layout/process1"/>
    <dgm:cxn modelId="{C31C552F-3885-434E-9C92-7508486FA4DC}" srcId="{D99D01BA-3DFB-4790-B46A-5C1AABF63239}" destId="{F509D276-4519-4643-8403-92B02E36542A}" srcOrd="2" destOrd="0" parTransId="{36B4C9DA-1661-48E5-AE58-D7DBA6ACEAD8}" sibTransId="{0ECF5C1B-0ECD-4E0E-8A49-ED602F616332}"/>
    <dgm:cxn modelId="{15EB5C3D-4075-4C5C-AF85-093F9D039C99}" type="presOf" srcId="{3942DBC8-496F-4ADB-98BE-3FB7CE4D0D05}" destId="{B3C24E91-A544-4BE1-8028-CD672A3CEA77}" srcOrd="0" destOrd="0" presId="urn:microsoft.com/office/officeart/2005/8/layout/process1"/>
    <dgm:cxn modelId="{8D439C5B-711B-4AC7-BE67-074D0C7CEEAE}" type="presOf" srcId="{0ECF5C1B-0ECD-4E0E-8A49-ED602F616332}" destId="{542B11FA-0982-4803-AD5F-73BFFDD52280}" srcOrd="1" destOrd="0" presId="urn:microsoft.com/office/officeart/2005/8/layout/process1"/>
    <dgm:cxn modelId="{A1602569-14DD-40D5-B818-1B043E1BA2ED}" type="presOf" srcId="{16EB4F00-1E00-49FC-94FE-7F57D807662C}" destId="{1499CCAB-B4D6-4CA2-9D42-0B704FE0AC02}" srcOrd="1" destOrd="0" presId="urn:microsoft.com/office/officeart/2005/8/layout/process1"/>
    <dgm:cxn modelId="{6D7BC24C-D28C-4AD4-AB59-848B011D7A3A}" srcId="{D99D01BA-3DFB-4790-B46A-5C1AABF63239}" destId="{40089DCA-820A-4BBE-BEE2-B03FB5A4014D}" srcOrd="0" destOrd="0" parTransId="{500144BF-6C2B-48FE-A57D-624A3D6C1E9A}" sibTransId="{16EB4F00-1E00-49FC-94FE-7F57D807662C}"/>
    <dgm:cxn modelId="{8592C94D-6D69-4188-844E-DB1496B62843}" type="presOf" srcId="{F509D276-4519-4643-8403-92B02E36542A}" destId="{B295730A-3045-405B-ABA9-799D869CA889}" srcOrd="0" destOrd="0" presId="urn:microsoft.com/office/officeart/2005/8/layout/process1"/>
    <dgm:cxn modelId="{95AD177C-B880-4DD9-861C-9E9FA4459C68}" srcId="{D99D01BA-3DFB-4790-B46A-5C1AABF63239}" destId="{F0660BF7-6BD5-4A42-AA5F-BDC1C22C9679}" srcOrd="3" destOrd="0" parTransId="{1B0EC4FB-1A5B-4415-804D-4C924526766E}" sibTransId="{EEB7F097-948A-40E3-9EC7-5E1E0CE1CC71}"/>
    <dgm:cxn modelId="{68BEBC96-A4F5-43B5-A3C6-9304D8EB1D95}" type="presOf" srcId="{F0660BF7-6BD5-4A42-AA5F-BDC1C22C9679}" destId="{677608D8-2474-4986-BEBE-A16FB5E1ACAB}" srcOrd="0" destOrd="0" presId="urn:microsoft.com/office/officeart/2005/8/layout/process1"/>
    <dgm:cxn modelId="{37EDD9A0-4A44-4308-8AB7-5D67C2B16C05}" type="presOf" srcId="{D71A7319-BD6B-4DA5-B642-729A4C413F37}" destId="{E3490BC2-62BF-47B2-91D4-68BDA4834F7E}" srcOrd="0" destOrd="0" presId="urn:microsoft.com/office/officeart/2005/8/layout/process1"/>
    <dgm:cxn modelId="{7012AEC3-6549-4CF9-9DE4-78935F6DBA47}" srcId="{D99D01BA-3DFB-4790-B46A-5C1AABF63239}" destId="{D71A7319-BD6B-4DA5-B642-729A4C413F37}" srcOrd="1" destOrd="0" parTransId="{E6E531BA-10A3-428A-83F6-F5FE9FE35760}" sibTransId="{3942DBC8-496F-4ADB-98BE-3FB7CE4D0D05}"/>
    <dgm:cxn modelId="{64924BE1-06E2-4F0A-B7F5-EE6E34B40EBC}" type="presOf" srcId="{16EB4F00-1E00-49FC-94FE-7F57D807662C}" destId="{2FDEBED6-4BE8-47DD-9E8F-A6ECC165F388}" srcOrd="0" destOrd="0" presId="urn:microsoft.com/office/officeart/2005/8/layout/process1"/>
    <dgm:cxn modelId="{89CBCC93-B72B-4635-B92B-530708CE6C7B}" type="presParOf" srcId="{EA299FAB-AC62-49FC-8E46-D167E8C1ACF5}" destId="{ACE22167-CD8D-475A-AC35-1B692F60F9AD}" srcOrd="0" destOrd="0" presId="urn:microsoft.com/office/officeart/2005/8/layout/process1"/>
    <dgm:cxn modelId="{CB6E67FB-55DB-4435-9EDF-70093E227B75}" type="presParOf" srcId="{EA299FAB-AC62-49FC-8E46-D167E8C1ACF5}" destId="{2FDEBED6-4BE8-47DD-9E8F-A6ECC165F388}" srcOrd="1" destOrd="0" presId="urn:microsoft.com/office/officeart/2005/8/layout/process1"/>
    <dgm:cxn modelId="{6E857DA4-7ADB-4B12-8DC2-C45146C66B84}" type="presParOf" srcId="{2FDEBED6-4BE8-47DD-9E8F-A6ECC165F388}" destId="{1499CCAB-B4D6-4CA2-9D42-0B704FE0AC02}" srcOrd="0" destOrd="0" presId="urn:microsoft.com/office/officeart/2005/8/layout/process1"/>
    <dgm:cxn modelId="{EC6DF070-5257-48A5-9407-3F9040E81143}" type="presParOf" srcId="{EA299FAB-AC62-49FC-8E46-D167E8C1ACF5}" destId="{E3490BC2-62BF-47B2-91D4-68BDA4834F7E}" srcOrd="2" destOrd="0" presId="urn:microsoft.com/office/officeart/2005/8/layout/process1"/>
    <dgm:cxn modelId="{030C26E8-A92F-4EE2-97BA-A49950B3D3BB}" type="presParOf" srcId="{EA299FAB-AC62-49FC-8E46-D167E8C1ACF5}" destId="{B3C24E91-A544-4BE1-8028-CD672A3CEA77}" srcOrd="3" destOrd="0" presId="urn:microsoft.com/office/officeart/2005/8/layout/process1"/>
    <dgm:cxn modelId="{5E849BF5-0569-4285-AEC8-1D1E0B2B384C}" type="presParOf" srcId="{B3C24E91-A544-4BE1-8028-CD672A3CEA77}" destId="{E6472B41-833E-4FEB-B9FC-6AF721928B33}" srcOrd="0" destOrd="0" presId="urn:microsoft.com/office/officeart/2005/8/layout/process1"/>
    <dgm:cxn modelId="{6FF8D48F-00D7-476A-8611-B29FB58CEC5C}" type="presParOf" srcId="{EA299FAB-AC62-49FC-8E46-D167E8C1ACF5}" destId="{B295730A-3045-405B-ABA9-799D869CA889}" srcOrd="4" destOrd="0" presId="urn:microsoft.com/office/officeart/2005/8/layout/process1"/>
    <dgm:cxn modelId="{2F214322-7707-415B-94AF-396425292223}" type="presParOf" srcId="{EA299FAB-AC62-49FC-8E46-D167E8C1ACF5}" destId="{881EE062-B406-4435-87A3-EFDA4FDD6161}" srcOrd="5" destOrd="0" presId="urn:microsoft.com/office/officeart/2005/8/layout/process1"/>
    <dgm:cxn modelId="{7EB77C03-38F2-42B2-A391-56D4E0A367B3}" type="presParOf" srcId="{881EE062-B406-4435-87A3-EFDA4FDD6161}" destId="{542B11FA-0982-4803-AD5F-73BFFDD52280}" srcOrd="0" destOrd="0" presId="urn:microsoft.com/office/officeart/2005/8/layout/process1"/>
    <dgm:cxn modelId="{5FE822D6-C514-4680-A903-CACE03B0D900}" type="presParOf" srcId="{EA299FAB-AC62-49FC-8E46-D167E8C1ACF5}" destId="{677608D8-2474-4986-BEBE-A16FB5E1ACAB}"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99D01BA-3DFB-4790-B46A-5C1AABF63239}" type="doc">
      <dgm:prSet loTypeId="urn:microsoft.com/office/officeart/2005/8/layout/process1" loCatId="process" qsTypeId="urn:microsoft.com/office/officeart/2005/8/quickstyle/simple1" qsCatId="simple" csTypeId="urn:microsoft.com/office/officeart/2005/8/colors/accent0_1" csCatId="mainScheme" phldr="1"/>
      <dgm:spPr/>
    </dgm:pt>
    <dgm:pt modelId="{40089DCA-820A-4BBE-BEE2-B03FB5A4014D}">
      <dgm:prSet phldrT="[טקסט]" custT="1"/>
      <dgm:spPr/>
      <dgm:t>
        <a:bodyPr/>
        <a:lstStyle/>
        <a:p>
          <a:r>
            <a:rPr lang="ar-SA" sz="2400" b="1" dirty="0">
              <a:solidFill>
                <a:srgbClr val="FF0000"/>
              </a:solidFill>
            </a:rPr>
            <a:t>ازدياد </a:t>
          </a:r>
          <a:r>
            <a:rPr lang="ar-SA" sz="2400" dirty="0"/>
            <a:t>تركيز المواد الناتجة</a:t>
          </a:r>
        </a:p>
        <a:p>
          <a:r>
            <a:rPr lang="ar-SA" sz="2400" dirty="0">
              <a:solidFill>
                <a:srgbClr val="FF0000"/>
              </a:solidFill>
            </a:rPr>
            <a:t>وانخفاض</a:t>
          </a:r>
          <a:r>
            <a:rPr lang="ar-SA" sz="2400" dirty="0"/>
            <a:t> تركيز الموادّ المتفاعلة</a:t>
          </a:r>
          <a:endParaRPr lang="he-IL" sz="2400" dirty="0"/>
        </a:p>
      </dgm:t>
    </dgm:pt>
    <dgm:pt modelId="{500144BF-6C2B-48FE-A57D-624A3D6C1E9A}" type="parTrans" cxnId="{6D7BC24C-D28C-4AD4-AB59-848B011D7A3A}">
      <dgm:prSet/>
      <dgm:spPr/>
      <dgm:t>
        <a:bodyPr/>
        <a:lstStyle/>
        <a:p>
          <a:pPr rtl="1"/>
          <a:endParaRPr lang="he-IL" sz="2400"/>
        </a:p>
      </dgm:t>
    </dgm:pt>
    <dgm:pt modelId="{16EB4F00-1E00-49FC-94FE-7F57D807662C}" type="sibTrans" cxnId="{6D7BC24C-D28C-4AD4-AB59-848B011D7A3A}">
      <dgm:prSet custT="1"/>
      <dgm:spPr/>
      <dgm:t>
        <a:bodyPr/>
        <a:lstStyle/>
        <a:p>
          <a:pPr rtl="1"/>
          <a:endParaRPr lang="he-IL" sz="2400"/>
        </a:p>
      </dgm:t>
    </dgm:pt>
    <dgm:pt modelId="{D71A7319-BD6B-4DA5-B642-729A4C413F37}">
      <dgm:prSet phldrT="[טקסט]" custT="1"/>
      <dgm:spPr/>
      <dgm:t>
        <a:bodyPr/>
        <a:lstStyle/>
        <a:p>
          <a:pPr rtl="1"/>
          <a:r>
            <a:rPr lang="ar-SA" sz="2200" b="1" dirty="0">
              <a:solidFill>
                <a:srgbClr val="FF0000"/>
              </a:solidFill>
            </a:rPr>
            <a:t>تزداد</a:t>
          </a:r>
          <a:r>
            <a:rPr lang="ar-SA" sz="2200" dirty="0">
              <a:solidFill>
                <a:srgbClr val="FF0000"/>
              </a:solidFill>
            </a:rPr>
            <a:t> </a:t>
          </a:r>
          <a:r>
            <a:rPr lang="ar-SA" sz="2200" dirty="0"/>
            <a:t>وتيرة التفاعل العكسيّ</a:t>
          </a:r>
        </a:p>
        <a:p>
          <a:pPr rtl="1"/>
          <a:r>
            <a:rPr lang="ar-SA" sz="2200" dirty="0">
              <a:solidFill>
                <a:srgbClr val="FF0000"/>
              </a:solidFill>
            </a:rPr>
            <a:t>وتنخفض</a:t>
          </a:r>
          <a:r>
            <a:rPr lang="ar-SA" sz="2200" dirty="0"/>
            <a:t> وتيرة التفاعل المباشر</a:t>
          </a:r>
          <a:endParaRPr lang="he-IL" sz="2200" dirty="0"/>
        </a:p>
      </dgm:t>
    </dgm:pt>
    <dgm:pt modelId="{E6E531BA-10A3-428A-83F6-F5FE9FE35760}" type="parTrans" cxnId="{7012AEC3-6549-4CF9-9DE4-78935F6DBA47}">
      <dgm:prSet/>
      <dgm:spPr/>
      <dgm:t>
        <a:bodyPr/>
        <a:lstStyle/>
        <a:p>
          <a:pPr rtl="1"/>
          <a:endParaRPr lang="he-IL" sz="2400"/>
        </a:p>
      </dgm:t>
    </dgm:pt>
    <dgm:pt modelId="{3942DBC8-496F-4ADB-98BE-3FB7CE4D0D05}" type="sibTrans" cxnId="{7012AEC3-6549-4CF9-9DE4-78935F6DBA47}">
      <dgm:prSet custT="1"/>
      <dgm:spPr/>
      <dgm:t>
        <a:bodyPr/>
        <a:lstStyle/>
        <a:p>
          <a:pPr rtl="1"/>
          <a:endParaRPr lang="he-IL" sz="2400"/>
        </a:p>
      </dgm:t>
    </dgm:pt>
    <dgm:pt modelId="{F509D276-4519-4643-8403-92B02E36542A}">
      <dgm:prSet phldrT="[טקסט]" custT="1"/>
      <dgm:spPr/>
      <dgm:t>
        <a:bodyPr/>
        <a:lstStyle/>
        <a:p>
          <a:pPr rtl="1"/>
          <a:r>
            <a:rPr lang="ar-SA" sz="2200" dirty="0">
              <a:solidFill>
                <a:srgbClr val="FF0000"/>
              </a:solidFill>
            </a:rPr>
            <a:t>تتساوى</a:t>
          </a:r>
          <a:r>
            <a:rPr lang="ar-SA" sz="2200" dirty="0"/>
            <a:t> وتيرة التفاعل المباشر والتفاعل العكسيّ</a:t>
          </a:r>
        </a:p>
      </dgm:t>
    </dgm:pt>
    <dgm:pt modelId="{36B4C9DA-1661-48E5-AE58-D7DBA6ACEAD8}" type="parTrans" cxnId="{C31C552F-3885-434E-9C92-7508486FA4DC}">
      <dgm:prSet/>
      <dgm:spPr/>
      <dgm:t>
        <a:bodyPr/>
        <a:lstStyle/>
        <a:p>
          <a:pPr rtl="1"/>
          <a:endParaRPr lang="he-IL" sz="2400"/>
        </a:p>
      </dgm:t>
    </dgm:pt>
    <dgm:pt modelId="{0ECF5C1B-0ECD-4E0E-8A49-ED602F616332}" type="sibTrans" cxnId="{C31C552F-3885-434E-9C92-7508486FA4DC}">
      <dgm:prSet/>
      <dgm:spPr/>
      <dgm:t>
        <a:bodyPr/>
        <a:lstStyle/>
        <a:p>
          <a:pPr rtl="1"/>
          <a:endParaRPr lang="he-IL" sz="2400"/>
        </a:p>
      </dgm:t>
    </dgm:pt>
    <dgm:pt modelId="{F0660BF7-6BD5-4A42-AA5F-BDC1C22C9679}">
      <dgm:prSet/>
      <dgm:spPr/>
      <dgm:t>
        <a:bodyPr/>
        <a:lstStyle/>
        <a:p>
          <a:pPr rtl="1"/>
          <a:r>
            <a:rPr lang="ar-SA" dirty="0">
              <a:solidFill>
                <a:srgbClr val="FF0000"/>
              </a:solidFill>
            </a:rPr>
            <a:t>يصل</a:t>
          </a:r>
          <a:r>
            <a:rPr lang="ar-SA" dirty="0"/>
            <a:t> النظام إلى حالة اتّزان جديدة</a:t>
          </a:r>
          <a:endParaRPr lang="he-IL" dirty="0"/>
        </a:p>
      </dgm:t>
    </dgm:pt>
    <dgm:pt modelId="{1B0EC4FB-1A5B-4415-804D-4C924526766E}" type="parTrans" cxnId="{95AD177C-B880-4DD9-861C-9E9FA4459C68}">
      <dgm:prSet/>
      <dgm:spPr/>
      <dgm:t>
        <a:bodyPr/>
        <a:lstStyle/>
        <a:p>
          <a:pPr rtl="1"/>
          <a:endParaRPr lang="he-IL"/>
        </a:p>
      </dgm:t>
    </dgm:pt>
    <dgm:pt modelId="{EEB7F097-948A-40E3-9EC7-5E1E0CE1CC71}" type="sibTrans" cxnId="{95AD177C-B880-4DD9-861C-9E9FA4459C68}">
      <dgm:prSet/>
      <dgm:spPr/>
      <dgm:t>
        <a:bodyPr/>
        <a:lstStyle/>
        <a:p>
          <a:pPr rtl="1"/>
          <a:endParaRPr lang="he-IL"/>
        </a:p>
      </dgm:t>
    </dgm:pt>
    <dgm:pt modelId="{EA299FAB-AC62-49FC-8E46-D167E8C1ACF5}" type="pres">
      <dgm:prSet presAssocID="{D99D01BA-3DFB-4790-B46A-5C1AABF63239}" presName="Name0" presStyleCnt="0">
        <dgm:presLayoutVars>
          <dgm:dir val="rev"/>
          <dgm:resizeHandles val="exact"/>
        </dgm:presLayoutVars>
      </dgm:prSet>
      <dgm:spPr/>
    </dgm:pt>
    <dgm:pt modelId="{ACE22167-CD8D-475A-AC35-1B692F60F9AD}" type="pres">
      <dgm:prSet presAssocID="{40089DCA-820A-4BBE-BEE2-B03FB5A4014D}" presName="node" presStyleLbl="node1" presStyleIdx="0" presStyleCnt="4" custScaleX="288053" custLinFactNeighborX="6667" custLinFactNeighborY="4571">
        <dgm:presLayoutVars>
          <dgm:bulletEnabled val="1"/>
        </dgm:presLayoutVars>
      </dgm:prSet>
      <dgm:spPr/>
    </dgm:pt>
    <dgm:pt modelId="{2FDEBED6-4BE8-47DD-9E8F-A6ECC165F388}" type="pres">
      <dgm:prSet presAssocID="{16EB4F00-1E00-49FC-94FE-7F57D807662C}" presName="sibTrans" presStyleLbl="sibTrans2D1" presStyleIdx="0" presStyleCnt="3"/>
      <dgm:spPr/>
    </dgm:pt>
    <dgm:pt modelId="{1499CCAB-B4D6-4CA2-9D42-0B704FE0AC02}" type="pres">
      <dgm:prSet presAssocID="{16EB4F00-1E00-49FC-94FE-7F57D807662C}" presName="connectorText" presStyleLbl="sibTrans2D1" presStyleIdx="0" presStyleCnt="3"/>
      <dgm:spPr/>
    </dgm:pt>
    <dgm:pt modelId="{E3490BC2-62BF-47B2-91D4-68BDA4834F7E}" type="pres">
      <dgm:prSet presAssocID="{D71A7319-BD6B-4DA5-B642-729A4C413F37}" presName="node" presStyleLbl="node1" presStyleIdx="1" presStyleCnt="4" custScaleX="322555">
        <dgm:presLayoutVars>
          <dgm:bulletEnabled val="1"/>
        </dgm:presLayoutVars>
      </dgm:prSet>
      <dgm:spPr/>
    </dgm:pt>
    <dgm:pt modelId="{B3C24E91-A544-4BE1-8028-CD672A3CEA77}" type="pres">
      <dgm:prSet presAssocID="{3942DBC8-496F-4ADB-98BE-3FB7CE4D0D05}" presName="sibTrans" presStyleLbl="sibTrans2D1" presStyleIdx="1" presStyleCnt="3"/>
      <dgm:spPr/>
    </dgm:pt>
    <dgm:pt modelId="{E6472B41-833E-4FEB-B9FC-6AF721928B33}" type="pres">
      <dgm:prSet presAssocID="{3942DBC8-496F-4ADB-98BE-3FB7CE4D0D05}" presName="connectorText" presStyleLbl="sibTrans2D1" presStyleIdx="1" presStyleCnt="3"/>
      <dgm:spPr/>
    </dgm:pt>
    <dgm:pt modelId="{B295730A-3045-405B-ABA9-799D869CA889}" type="pres">
      <dgm:prSet presAssocID="{F509D276-4519-4643-8403-92B02E36542A}" presName="node" presStyleLbl="node1" presStyleIdx="2" presStyleCnt="4" custScaleX="366179">
        <dgm:presLayoutVars>
          <dgm:bulletEnabled val="1"/>
        </dgm:presLayoutVars>
      </dgm:prSet>
      <dgm:spPr/>
    </dgm:pt>
    <dgm:pt modelId="{881EE062-B406-4435-87A3-EFDA4FDD6161}" type="pres">
      <dgm:prSet presAssocID="{0ECF5C1B-0ECD-4E0E-8A49-ED602F616332}" presName="sibTrans" presStyleLbl="sibTrans2D1" presStyleIdx="2" presStyleCnt="3"/>
      <dgm:spPr/>
    </dgm:pt>
    <dgm:pt modelId="{542B11FA-0982-4803-AD5F-73BFFDD52280}" type="pres">
      <dgm:prSet presAssocID="{0ECF5C1B-0ECD-4E0E-8A49-ED602F616332}" presName="connectorText" presStyleLbl="sibTrans2D1" presStyleIdx="2" presStyleCnt="3"/>
      <dgm:spPr/>
    </dgm:pt>
    <dgm:pt modelId="{677608D8-2474-4986-BEBE-A16FB5E1ACAB}" type="pres">
      <dgm:prSet presAssocID="{F0660BF7-6BD5-4A42-AA5F-BDC1C22C9679}" presName="node" presStyleLbl="node1" presStyleIdx="3" presStyleCnt="4" custScaleX="251781" custLinFactNeighborX="-9058">
        <dgm:presLayoutVars>
          <dgm:bulletEnabled val="1"/>
        </dgm:presLayoutVars>
      </dgm:prSet>
      <dgm:spPr/>
    </dgm:pt>
  </dgm:ptLst>
  <dgm:cxnLst>
    <dgm:cxn modelId="{77B33002-C118-48ED-8DB8-A41AC01D3C0B}" type="presOf" srcId="{D99D01BA-3DFB-4790-B46A-5C1AABF63239}" destId="{EA299FAB-AC62-49FC-8E46-D167E8C1ACF5}" srcOrd="0" destOrd="0" presId="urn:microsoft.com/office/officeart/2005/8/layout/process1"/>
    <dgm:cxn modelId="{B7932210-2785-4457-8EB9-8D98A5CCECC5}" type="presOf" srcId="{40089DCA-820A-4BBE-BEE2-B03FB5A4014D}" destId="{ACE22167-CD8D-475A-AC35-1B692F60F9AD}" srcOrd="0" destOrd="0" presId="urn:microsoft.com/office/officeart/2005/8/layout/process1"/>
    <dgm:cxn modelId="{BE3AA31A-FF4E-4A00-8476-F30EB0A04B53}" type="presOf" srcId="{3942DBC8-496F-4ADB-98BE-3FB7CE4D0D05}" destId="{E6472B41-833E-4FEB-B9FC-6AF721928B33}" srcOrd="1" destOrd="0" presId="urn:microsoft.com/office/officeart/2005/8/layout/process1"/>
    <dgm:cxn modelId="{25EDB02A-309A-4584-8D72-7D5796235D76}" type="presOf" srcId="{0ECF5C1B-0ECD-4E0E-8A49-ED602F616332}" destId="{881EE062-B406-4435-87A3-EFDA4FDD6161}" srcOrd="0" destOrd="0" presId="urn:microsoft.com/office/officeart/2005/8/layout/process1"/>
    <dgm:cxn modelId="{C31C552F-3885-434E-9C92-7508486FA4DC}" srcId="{D99D01BA-3DFB-4790-B46A-5C1AABF63239}" destId="{F509D276-4519-4643-8403-92B02E36542A}" srcOrd="2" destOrd="0" parTransId="{36B4C9DA-1661-48E5-AE58-D7DBA6ACEAD8}" sibTransId="{0ECF5C1B-0ECD-4E0E-8A49-ED602F616332}"/>
    <dgm:cxn modelId="{15EB5C3D-4075-4C5C-AF85-093F9D039C99}" type="presOf" srcId="{3942DBC8-496F-4ADB-98BE-3FB7CE4D0D05}" destId="{B3C24E91-A544-4BE1-8028-CD672A3CEA77}" srcOrd="0" destOrd="0" presId="urn:microsoft.com/office/officeart/2005/8/layout/process1"/>
    <dgm:cxn modelId="{8D439C5B-711B-4AC7-BE67-074D0C7CEEAE}" type="presOf" srcId="{0ECF5C1B-0ECD-4E0E-8A49-ED602F616332}" destId="{542B11FA-0982-4803-AD5F-73BFFDD52280}" srcOrd="1" destOrd="0" presId="urn:microsoft.com/office/officeart/2005/8/layout/process1"/>
    <dgm:cxn modelId="{A1602569-14DD-40D5-B818-1B043E1BA2ED}" type="presOf" srcId="{16EB4F00-1E00-49FC-94FE-7F57D807662C}" destId="{1499CCAB-B4D6-4CA2-9D42-0B704FE0AC02}" srcOrd="1" destOrd="0" presId="urn:microsoft.com/office/officeart/2005/8/layout/process1"/>
    <dgm:cxn modelId="{6D7BC24C-D28C-4AD4-AB59-848B011D7A3A}" srcId="{D99D01BA-3DFB-4790-B46A-5C1AABF63239}" destId="{40089DCA-820A-4BBE-BEE2-B03FB5A4014D}" srcOrd="0" destOrd="0" parTransId="{500144BF-6C2B-48FE-A57D-624A3D6C1E9A}" sibTransId="{16EB4F00-1E00-49FC-94FE-7F57D807662C}"/>
    <dgm:cxn modelId="{8592C94D-6D69-4188-844E-DB1496B62843}" type="presOf" srcId="{F509D276-4519-4643-8403-92B02E36542A}" destId="{B295730A-3045-405B-ABA9-799D869CA889}" srcOrd="0" destOrd="0" presId="urn:microsoft.com/office/officeart/2005/8/layout/process1"/>
    <dgm:cxn modelId="{95AD177C-B880-4DD9-861C-9E9FA4459C68}" srcId="{D99D01BA-3DFB-4790-B46A-5C1AABF63239}" destId="{F0660BF7-6BD5-4A42-AA5F-BDC1C22C9679}" srcOrd="3" destOrd="0" parTransId="{1B0EC4FB-1A5B-4415-804D-4C924526766E}" sibTransId="{EEB7F097-948A-40E3-9EC7-5E1E0CE1CC71}"/>
    <dgm:cxn modelId="{68BEBC96-A4F5-43B5-A3C6-9304D8EB1D95}" type="presOf" srcId="{F0660BF7-6BD5-4A42-AA5F-BDC1C22C9679}" destId="{677608D8-2474-4986-BEBE-A16FB5E1ACAB}" srcOrd="0" destOrd="0" presId="urn:microsoft.com/office/officeart/2005/8/layout/process1"/>
    <dgm:cxn modelId="{37EDD9A0-4A44-4308-8AB7-5D67C2B16C05}" type="presOf" srcId="{D71A7319-BD6B-4DA5-B642-729A4C413F37}" destId="{E3490BC2-62BF-47B2-91D4-68BDA4834F7E}" srcOrd="0" destOrd="0" presId="urn:microsoft.com/office/officeart/2005/8/layout/process1"/>
    <dgm:cxn modelId="{7012AEC3-6549-4CF9-9DE4-78935F6DBA47}" srcId="{D99D01BA-3DFB-4790-B46A-5C1AABF63239}" destId="{D71A7319-BD6B-4DA5-B642-729A4C413F37}" srcOrd="1" destOrd="0" parTransId="{E6E531BA-10A3-428A-83F6-F5FE9FE35760}" sibTransId="{3942DBC8-496F-4ADB-98BE-3FB7CE4D0D05}"/>
    <dgm:cxn modelId="{64924BE1-06E2-4F0A-B7F5-EE6E34B40EBC}" type="presOf" srcId="{16EB4F00-1E00-49FC-94FE-7F57D807662C}" destId="{2FDEBED6-4BE8-47DD-9E8F-A6ECC165F388}" srcOrd="0" destOrd="0" presId="urn:microsoft.com/office/officeart/2005/8/layout/process1"/>
    <dgm:cxn modelId="{89CBCC93-B72B-4635-B92B-530708CE6C7B}" type="presParOf" srcId="{EA299FAB-AC62-49FC-8E46-D167E8C1ACF5}" destId="{ACE22167-CD8D-475A-AC35-1B692F60F9AD}" srcOrd="0" destOrd="0" presId="urn:microsoft.com/office/officeart/2005/8/layout/process1"/>
    <dgm:cxn modelId="{CB6E67FB-55DB-4435-9EDF-70093E227B75}" type="presParOf" srcId="{EA299FAB-AC62-49FC-8E46-D167E8C1ACF5}" destId="{2FDEBED6-4BE8-47DD-9E8F-A6ECC165F388}" srcOrd="1" destOrd="0" presId="urn:microsoft.com/office/officeart/2005/8/layout/process1"/>
    <dgm:cxn modelId="{6E857DA4-7ADB-4B12-8DC2-C45146C66B84}" type="presParOf" srcId="{2FDEBED6-4BE8-47DD-9E8F-A6ECC165F388}" destId="{1499CCAB-B4D6-4CA2-9D42-0B704FE0AC02}" srcOrd="0" destOrd="0" presId="urn:microsoft.com/office/officeart/2005/8/layout/process1"/>
    <dgm:cxn modelId="{EC6DF070-5257-48A5-9407-3F9040E81143}" type="presParOf" srcId="{EA299FAB-AC62-49FC-8E46-D167E8C1ACF5}" destId="{E3490BC2-62BF-47B2-91D4-68BDA4834F7E}" srcOrd="2" destOrd="0" presId="urn:microsoft.com/office/officeart/2005/8/layout/process1"/>
    <dgm:cxn modelId="{030C26E8-A92F-4EE2-97BA-A49950B3D3BB}" type="presParOf" srcId="{EA299FAB-AC62-49FC-8E46-D167E8C1ACF5}" destId="{B3C24E91-A544-4BE1-8028-CD672A3CEA77}" srcOrd="3" destOrd="0" presId="urn:microsoft.com/office/officeart/2005/8/layout/process1"/>
    <dgm:cxn modelId="{5E849BF5-0569-4285-AEC8-1D1E0B2B384C}" type="presParOf" srcId="{B3C24E91-A544-4BE1-8028-CD672A3CEA77}" destId="{E6472B41-833E-4FEB-B9FC-6AF721928B33}" srcOrd="0" destOrd="0" presId="urn:microsoft.com/office/officeart/2005/8/layout/process1"/>
    <dgm:cxn modelId="{6FF8D48F-00D7-476A-8611-B29FB58CEC5C}" type="presParOf" srcId="{EA299FAB-AC62-49FC-8E46-D167E8C1ACF5}" destId="{B295730A-3045-405B-ABA9-799D869CA889}" srcOrd="4" destOrd="0" presId="urn:microsoft.com/office/officeart/2005/8/layout/process1"/>
    <dgm:cxn modelId="{2F214322-7707-415B-94AF-396425292223}" type="presParOf" srcId="{EA299FAB-AC62-49FC-8E46-D167E8C1ACF5}" destId="{881EE062-B406-4435-87A3-EFDA4FDD6161}" srcOrd="5" destOrd="0" presId="urn:microsoft.com/office/officeart/2005/8/layout/process1"/>
    <dgm:cxn modelId="{7EB77C03-38F2-42B2-A391-56D4E0A367B3}" type="presParOf" srcId="{881EE062-B406-4435-87A3-EFDA4FDD6161}" destId="{542B11FA-0982-4803-AD5F-73BFFDD52280}" srcOrd="0" destOrd="0" presId="urn:microsoft.com/office/officeart/2005/8/layout/process1"/>
    <dgm:cxn modelId="{5FE822D6-C514-4680-A903-CACE03B0D900}" type="presParOf" srcId="{EA299FAB-AC62-49FC-8E46-D167E8C1ACF5}" destId="{677608D8-2474-4986-BEBE-A16FB5E1ACAB}" srcOrd="6" destOrd="0" presId="urn:microsoft.com/office/officeart/2005/8/layout/process1"/>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E67A30-F596-48C3-812E-D859F6C0B4FA}">
      <dsp:nvSpPr>
        <dsp:cNvPr id="0" name=""/>
        <dsp:cNvSpPr/>
      </dsp:nvSpPr>
      <dsp:spPr>
        <a:xfrm>
          <a:off x="3944049" y="2309542"/>
          <a:ext cx="2130621" cy="772681"/>
        </a:xfrm>
        <a:custGeom>
          <a:avLst/>
          <a:gdLst/>
          <a:ahLst/>
          <a:cxnLst/>
          <a:rect l="0" t="0" r="0" b="0"/>
          <a:pathLst>
            <a:path>
              <a:moveTo>
                <a:pt x="0" y="0"/>
              </a:moveTo>
              <a:lnTo>
                <a:pt x="0" y="399791"/>
              </a:lnTo>
              <a:lnTo>
                <a:pt x="2130621" y="399791"/>
              </a:lnTo>
              <a:lnTo>
                <a:pt x="2130621" y="7726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CE0A86-0A14-42B8-B954-268630A78018}">
      <dsp:nvSpPr>
        <dsp:cNvPr id="0" name=""/>
        <dsp:cNvSpPr/>
      </dsp:nvSpPr>
      <dsp:spPr>
        <a:xfrm>
          <a:off x="1777559" y="2309542"/>
          <a:ext cx="2166490" cy="772681"/>
        </a:xfrm>
        <a:custGeom>
          <a:avLst/>
          <a:gdLst/>
          <a:ahLst/>
          <a:cxnLst/>
          <a:rect l="0" t="0" r="0" b="0"/>
          <a:pathLst>
            <a:path>
              <a:moveTo>
                <a:pt x="2166490" y="0"/>
              </a:moveTo>
              <a:lnTo>
                <a:pt x="2166490" y="399791"/>
              </a:lnTo>
              <a:lnTo>
                <a:pt x="0" y="399791"/>
              </a:lnTo>
              <a:lnTo>
                <a:pt x="0" y="7726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BD5544-42B8-4332-8696-8A4B27F32D43}">
      <dsp:nvSpPr>
        <dsp:cNvPr id="0" name=""/>
        <dsp:cNvSpPr/>
      </dsp:nvSpPr>
      <dsp:spPr>
        <a:xfrm>
          <a:off x="2168383" y="533875"/>
          <a:ext cx="3551332" cy="17756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rtl="1">
            <a:lnSpc>
              <a:spcPct val="90000"/>
            </a:lnSpc>
            <a:spcBef>
              <a:spcPct val="0"/>
            </a:spcBef>
            <a:spcAft>
              <a:spcPct val="35000"/>
            </a:spcAft>
            <a:buNone/>
          </a:pPr>
          <a:r>
            <a:rPr lang="ar-SA" sz="4700" kern="1200" dirty="0"/>
            <a:t>يعتمد تفسير تأثير تغيير التركيز على</a:t>
          </a:r>
          <a:endParaRPr lang="en-IL" sz="4700" kern="1200" dirty="0"/>
        </a:p>
      </dsp:txBody>
      <dsp:txXfrm>
        <a:off x="2168383" y="533875"/>
        <a:ext cx="3551332" cy="1775666"/>
      </dsp:txXfrm>
    </dsp:sp>
    <dsp:sp modelId="{66564E77-956D-4AF3-BCB0-2C1C1BC4CA16}">
      <dsp:nvSpPr>
        <dsp:cNvPr id="0" name=""/>
        <dsp:cNvSpPr/>
      </dsp:nvSpPr>
      <dsp:spPr>
        <a:xfrm>
          <a:off x="1893" y="3082223"/>
          <a:ext cx="3551332" cy="17756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rtl="1">
            <a:lnSpc>
              <a:spcPct val="90000"/>
            </a:lnSpc>
            <a:spcBef>
              <a:spcPct val="0"/>
            </a:spcBef>
            <a:spcAft>
              <a:spcPct val="35000"/>
            </a:spcAft>
            <a:buNone/>
          </a:pPr>
          <a:r>
            <a:rPr lang="ar-SA" sz="4700" kern="1200" dirty="0"/>
            <a:t>مقارنة قيمة </a:t>
          </a:r>
          <a:r>
            <a:rPr lang="en-US" sz="4700" kern="1200" dirty="0"/>
            <a:t>Q</a:t>
          </a:r>
          <a:r>
            <a:rPr lang="ar-SA" sz="4700" kern="1200" dirty="0"/>
            <a:t> مع </a:t>
          </a:r>
          <a:r>
            <a:rPr lang="en-US" sz="4700" kern="1200" dirty="0"/>
            <a:t>K</a:t>
          </a:r>
          <a:endParaRPr lang="en-IL" sz="4700" kern="1200" dirty="0"/>
        </a:p>
      </dsp:txBody>
      <dsp:txXfrm>
        <a:off x="1893" y="3082223"/>
        <a:ext cx="3551332" cy="1775666"/>
      </dsp:txXfrm>
    </dsp:sp>
    <dsp:sp modelId="{86FE181A-104C-47F4-9290-0E651888853D}">
      <dsp:nvSpPr>
        <dsp:cNvPr id="0" name=""/>
        <dsp:cNvSpPr/>
      </dsp:nvSpPr>
      <dsp:spPr>
        <a:xfrm>
          <a:off x="4299005" y="3082223"/>
          <a:ext cx="3551332" cy="177566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rtl="1">
            <a:lnSpc>
              <a:spcPct val="90000"/>
            </a:lnSpc>
            <a:spcBef>
              <a:spcPct val="0"/>
            </a:spcBef>
            <a:spcAft>
              <a:spcPct val="35000"/>
            </a:spcAft>
            <a:buNone/>
          </a:pPr>
          <a:r>
            <a:rPr lang="ar-SA" sz="4700" kern="1200" dirty="0"/>
            <a:t>نظرية التصادمات</a:t>
          </a:r>
          <a:endParaRPr lang="en-IL" sz="4700" kern="1200" dirty="0"/>
        </a:p>
      </dsp:txBody>
      <dsp:txXfrm>
        <a:off x="4299005" y="3082223"/>
        <a:ext cx="3551332" cy="17756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4CA11-4416-4E79-A033-A99AC50248E6}">
      <dsp:nvSpPr>
        <dsp:cNvPr id="0" name=""/>
        <dsp:cNvSpPr/>
      </dsp:nvSpPr>
      <dsp:spPr>
        <a:xfrm>
          <a:off x="8377844" y="0"/>
          <a:ext cx="3140209"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rPr>
            <a:t>يزداد</a:t>
          </a:r>
          <a:r>
            <a:rPr lang="ar-SA" sz="2400" kern="1200" dirty="0"/>
            <a:t> عدد مولات </a:t>
          </a:r>
          <a:r>
            <a:rPr lang="en-US" sz="2400" kern="1200" dirty="0"/>
            <a:t>SO</a:t>
          </a:r>
          <a:r>
            <a:rPr lang="en-US" sz="2400" kern="1200" baseline="-25000" dirty="0"/>
            <a:t>3(g)</a:t>
          </a:r>
          <a:endParaRPr lang="he-IL" sz="2400" kern="1200" dirty="0"/>
        </a:p>
      </dsp:txBody>
      <dsp:txXfrm>
        <a:off x="8404204" y="26360"/>
        <a:ext cx="3087489" cy="847280"/>
      </dsp:txXfrm>
    </dsp:sp>
    <dsp:sp modelId="{3963267E-0E39-46DD-9956-617BBFA9AE94}">
      <dsp:nvSpPr>
        <dsp:cNvPr id="0" name=""/>
        <dsp:cNvSpPr/>
      </dsp:nvSpPr>
      <dsp:spPr>
        <a:xfrm rot="10800000">
          <a:off x="7555059" y="124671"/>
          <a:ext cx="559071" cy="65065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7722780" y="254802"/>
        <a:ext cx="391350" cy="390395"/>
      </dsp:txXfrm>
    </dsp:sp>
    <dsp:sp modelId="{CCBC8D5D-69F2-488C-A91D-167B35104003}">
      <dsp:nvSpPr>
        <dsp:cNvPr id="0" name=""/>
        <dsp:cNvSpPr/>
      </dsp:nvSpPr>
      <dsp:spPr>
        <a:xfrm>
          <a:off x="4699373" y="0"/>
          <a:ext cx="2623619"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rPr>
            <a:t>يزداد</a:t>
          </a:r>
          <a:r>
            <a:rPr lang="ar-SA" sz="2400" kern="1200" dirty="0"/>
            <a:t> تركيز </a:t>
          </a:r>
          <a:r>
            <a:rPr lang="en-US" sz="2400" kern="1200" dirty="0"/>
            <a:t>SO</a:t>
          </a:r>
          <a:r>
            <a:rPr lang="en-US" sz="2400" kern="1200" baseline="-25000" dirty="0"/>
            <a:t>3(g)</a:t>
          </a:r>
          <a:endParaRPr lang="he-IL" sz="2400" kern="1200" dirty="0"/>
        </a:p>
      </dsp:txBody>
      <dsp:txXfrm>
        <a:off x="4725733" y="26360"/>
        <a:ext cx="2570899" cy="847280"/>
      </dsp:txXfrm>
    </dsp:sp>
    <dsp:sp modelId="{C2893673-AFE1-4FF4-9285-2348F6EF9D4C}">
      <dsp:nvSpPr>
        <dsp:cNvPr id="0" name=""/>
        <dsp:cNvSpPr/>
      </dsp:nvSpPr>
      <dsp:spPr>
        <a:xfrm rot="10800000">
          <a:off x="3880804" y="124671"/>
          <a:ext cx="556207" cy="65065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4047666" y="254802"/>
        <a:ext cx="389345" cy="390395"/>
      </dsp:txXfrm>
    </dsp:sp>
    <dsp:sp modelId="{E7CB1330-A7CF-41B2-B6D3-2DB8A11455C2}">
      <dsp:nvSpPr>
        <dsp:cNvPr id="0" name=""/>
        <dsp:cNvSpPr/>
      </dsp:nvSpPr>
      <dsp:spPr>
        <a:xfrm>
          <a:off x="5403" y="0"/>
          <a:ext cx="3644521"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rPr>
            <a:t>يزداد</a:t>
          </a:r>
          <a:r>
            <a:rPr lang="ar-SA" sz="2400" kern="1200" dirty="0"/>
            <a:t> الضغط الكليّ في الوعاء </a:t>
          </a:r>
          <a:endParaRPr lang="he-IL" sz="2400" kern="1200" dirty="0"/>
        </a:p>
      </dsp:txBody>
      <dsp:txXfrm>
        <a:off x="31763" y="26360"/>
        <a:ext cx="3591801" cy="847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7C53E-CCD4-45AB-BA08-79DA5804682B}">
      <dsp:nvSpPr>
        <dsp:cNvPr id="0" name=""/>
        <dsp:cNvSpPr/>
      </dsp:nvSpPr>
      <dsp:spPr>
        <a:xfrm>
          <a:off x="9550362" y="0"/>
          <a:ext cx="1969637" cy="936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rPr>
            <a:t>ازدياد</a:t>
          </a:r>
          <a:r>
            <a:rPr lang="ar-SA" sz="2400" kern="1200" dirty="0"/>
            <a:t> تركيز </a:t>
          </a:r>
          <a:r>
            <a:rPr lang="en-US" sz="2400" kern="1200" dirty="0"/>
            <a:t>SO</a:t>
          </a:r>
          <a:r>
            <a:rPr lang="en-US" sz="2400" kern="1200" baseline="-25000" dirty="0"/>
            <a:t>3(g)</a:t>
          </a:r>
          <a:endParaRPr lang="he-IL" sz="2400" kern="1200" dirty="0"/>
        </a:p>
      </dsp:txBody>
      <dsp:txXfrm>
        <a:off x="9577777" y="27415"/>
        <a:ext cx="1914807" cy="881170"/>
      </dsp:txXfrm>
    </dsp:sp>
    <dsp:sp modelId="{CF390D98-3D37-4FFC-A1A1-07401B42A2E9}">
      <dsp:nvSpPr>
        <dsp:cNvPr id="0" name=""/>
        <dsp:cNvSpPr/>
      </dsp:nvSpPr>
      <dsp:spPr>
        <a:xfrm rot="10800000">
          <a:off x="8929634" y="223764"/>
          <a:ext cx="421776" cy="4884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9056167" y="321458"/>
        <a:ext cx="295243" cy="293082"/>
      </dsp:txXfrm>
    </dsp:sp>
    <dsp:sp modelId="{1C88F1CE-EEE2-4E3C-8128-450C70725358}">
      <dsp:nvSpPr>
        <dsp:cNvPr id="0" name=""/>
        <dsp:cNvSpPr/>
      </dsp:nvSpPr>
      <dsp:spPr>
        <a:xfrm>
          <a:off x="6008843" y="0"/>
          <a:ext cx="2745713" cy="936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Arial"/>
              <a:ea typeface="+mn-ea"/>
              <a:cs typeface="Arial"/>
            </a:rPr>
            <a:t>يزداد</a:t>
          </a:r>
          <a:r>
            <a:rPr lang="ar-SA" sz="2400" kern="1200" dirty="0"/>
            <a:t> عدد التصادمات في الموادّ المتفاعلة </a:t>
          </a:r>
          <a:endParaRPr lang="he-IL" sz="2400" kern="1200" dirty="0"/>
        </a:p>
      </dsp:txBody>
      <dsp:txXfrm>
        <a:off x="6036258" y="27415"/>
        <a:ext cx="2690883" cy="881170"/>
      </dsp:txXfrm>
    </dsp:sp>
    <dsp:sp modelId="{CEE59752-96F1-4F8C-9505-01096FDDA781}">
      <dsp:nvSpPr>
        <dsp:cNvPr id="0" name=""/>
        <dsp:cNvSpPr/>
      </dsp:nvSpPr>
      <dsp:spPr>
        <a:xfrm rot="10800000">
          <a:off x="5394317" y="223764"/>
          <a:ext cx="417563" cy="4884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5519586" y="321458"/>
        <a:ext cx="292294" cy="293082"/>
      </dsp:txXfrm>
    </dsp:sp>
    <dsp:sp modelId="{6E513E0D-0EB4-4BEC-B048-DCD3B092B8B0}">
      <dsp:nvSpPr>
        <dsp:cNvPr id="0" name=""/>
        <dsp:cNvSpPr/>
      </dsp:nvSpPr>
      <dsp:spPr>
        <a:xfrm>
          <a:off x="2765442" y="0"/>
          <a:ext cx="2455546" cy="936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Arial"/>
              <a:ea typeface="+mn-ea"/>
              <a:cs typeface="Arial"/>
            </a:rPr>
            <a:t>تزداد</a:t>
          </a:r>
          <a:r>
            <a:rPr lang="ar-SA" sz="2400" kern="1200" dirty="0"/>
            <a:t> وتيرة التفاعل المُباشر</a:t>
          </a:r>
          <a:endParaRPr lang="he-IL" sz="2400" kern="1200" dirty="0"/>
        </a:p>
      </dsp:txBody>
      <dsp:txXfrm>
        <a:off x="2792857" y="27415"/>
        <a:ext cx="2400716" cy="881170"/>
      </dsp:txXfrm>
    </dsp:sp>
    <dsp:sp modelId="{C4AF2452-AE29-4B2A-8F88-E81387E07A3D}">
      <dsp:nvSpPr>
        <dsp:cNvPr id="0" name=""/>
        <dsp:cNvSpPr/>
      </dsp:nvSpPr>
      <dsp:spPr>
        <a:xfrm rot="10800000">
          <a:off x="2150915" y="223764"/>
          <a:ext cx="417563" cy="48847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2276184" y="321458"/>
        <a:ext cx="292294" cy="293082"/>
      </dsp:txXfrm>
    </dsp:sp>
    <dsp:sp modelId="{25ABE5F4-43B5-4AA0-8B12-829ECCC72132}">
      <dsp:nvSpPr>
        <dsp:cNvPr id="0" name=""/>
        <dsp:cNvSpPr/>
      </dsp:nvSpPr>
      <dsp:spPr>
        <a:xfrm>
          <a:off x="7950" y="0"/>
          <a:ext cx="1969637" cy="936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Arial"/>
              <a:ea typeface="+mn-ea"/>
              <a:cs typeface="Arial"/>
            </a:rPr>
            <a:t>يحدُث التفاعل المُباشر</a:t>
          </a:r>
          <a:endParaRPr lang="he-IL" sz="2400" b="1" kern="1200" dirty="0">
            <a:solidFill>
              <a:srgbClr val="FF0000"/>
            </a:solidFill>
            <a:latin typeface="Arial"/>
            <a:ea typeface="+mn-ea"/>
            <a:cs typeface="Arial"/>
          </a:endParaRPr>
        </a:p>
      </dsp:txBody>
      <dsp:txXfrm>
        <a:off x="35365" y="27415"/>
        <a:ext cx="1914807" cy="8811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2B7F6C-2FF4-49B3-8BEF-C01D75D15DF3}">
      <dsp:nvSpPr>
        <dsp:cNvPr id="0" name=""/>
        <dsp:cNvSpPr/>
      </dsp:nvSpPr>
      <dsp:spPr>
        <a:xfrm>
          <a:off x="8493750" y="0"/>
          <a:ext cx="3026250"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t>يتّجه النظام باتّجاه التفاعل المُباشر</a:t>
          </a:r>
          <a:endParaRPr lang="he-IL" sz="2200" kern="1200" dirty="0"/>
        </a:p>
      </dsp:txBody>
      <dsp:txXfrm>
        <a:off x="8520110" y="26360"/>
        <a:ext cx="2973530" cy="847280"/>
      </dsp:txXfrm>
    </dsp:sp>
    <dsp:sp modelId="{14CC71C5-60B7-451C-B953-A62A7849FCF8}">
      <dsp:nvSpPr>
        <dsp:cNvPr id="0" name=""/>
        <dsp:cNvSpPr/>
      </dsp:nvSpPr>
      <dsp:spPr>
        <a:xfrm rot="10800000">
          <a:off x="7541662" y="74744"/>
          <a:ext cx="646931" cy="75051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he-IL" sz="2200" kern="1200"/>
        </a:p>
      </dsp:txBody>
      <dsp:txXfrm rot="10800000">
        <a:off x="7735741" y="224846"/>
        <a:ext cx="452852" cy="450306"/>
      </dsp:txXfrm>
    </dsp:sp>
    <dsp:sp modelId="{C4294ECA-3248-4920-B436-CCC906267187}">
      <dsp:nvSpPr>
        <dsp:cNvPr id="0" name=""/>
        <dsp:cNvSpPr/>
      </dsp:nvSpPr>
      <dsp:spPr>
        <a:xfrm>
          <a:off x="4246875" y="0"/>
          <a:ext cx="3026250"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Arial"/>
              <a:ea typeface="+mn-ea"/>
              <a:cs typeface="Arial"/>
            </a:rPr>
            <a:t>يقل</a:t>
          </a:r>
          <a:r>
            <a:rPr lang="ar-SA" sz="2200" kern="1200" dirty="0"/>
            <a:t> تركيز</a:t>
          </a:r>
          <a:r>
            <a:rPr lang="en-US" sz="2200" kern="1200" dirty="0"/>
            <a:t> SO</a:t>
          </a:r>
          <a:r>
            <a:rPr lang="en-US" sz="2200" kern="1200" baseline="-25000" dirty="0"/>
            <a:t>3(g)</a:t>
          </a:r>
          <a:endParaRPr lang="he-IL" sz="2200" kern="1200" dirty="0"/>
        </a:p>
      </dsp:txBody>
      <dsp:txXfrm>
        <a:off x="4273235" y="26360"/>
        <a:ext cx="2973530" cy="847280"/>
      </dsp:txXfrm>
    </dsp:sp>
    <dsp:sp modelId="{767FF8EF-A09C-4A93-AEF6-C2A2A94B7ABA}">
      <dsp:nvSpPr>
        <dsp:cNvPr id="0" name=""/>
        <dsp:cNvSpPr/>
      </dsp:nvSpPr>
      <dsp:spPr>
        <a:xfrm rot="10800000">
          <a:off x="3294787" y="74744"/>
          <a:ext cx="646931" cy="750510"/>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rtl="1">
            <a:lnSpc>
              <a:spcPct val="90000"/>
            </a:lnSpc>
            <a:spcBef>
              <a:spcPct val="0"/>
            </a:spcBef>
            <a:spcAft>
              <a:spcPct val="35000"/>
            </a:spcAft>
            <a:buNone/>
          </a:pPr>
          <a:endParaRPr lang="he-IL" sz="2200" kern="1200"/>
        </a:p>
      </dsp:txBody>
      <dsp:txXfrm rot="10800000">
        <a:off x="3488866" y="224846"/>
        <a:ext cx="452852" cy="450306"/>
      </dsp:txXfrm>
    </dsp:sp>
    <dsp:sp modelId="{B38210DA-F785-487B-96A5-DC6652994570}">
      <dsp:nvSpPr>
        <dsp:cNvPr id="0" name=""/>
        <dsp:cNvSpPr/>
      </dsp:nvSpPr>
      <dsp:spPr>
        <a:xfrm>
          <a:off x="0" y="0"/>
          <a:ext cx="3026250" cy="90000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Arial"/>
              <a:ea typeface="+mn-ea"/>
              <a:cs typeface="Arial"/>
            </a:rPr>
            <a:t>يزداد</a:t>
          </a:r>
          <a:r>
            <a:rPr lang="ar-SA" sz="2200" kern="1200" dirty="0"/>
            <a:t> تركيز </a:t>
          </a:r>
          <a:r>
            <a:rPr lang="en-US" sz="2200" kern="1200" dirty="0"/>
            <a:t>O</a:t>
          </a:r>
          <a:r>
            <a:rPr lang="en-US" sz="2200" kern="1200" baseline="-25000" dirty="0"/>
            <a:t>2(g)</a:t>
          </a:r>
          <a:r>
            <a:rPr lang="ar-SA" sz="2200" kern="1200" baseline="-25000" dirty="0"/>
            <a:t> </a:t>
          </a:r>
          <a:r>
            <a:rPr lang="ar-SA" sz="2200" kern="1200" baseline="0" dirty="0"/>
            <a:t>و</a:t>
          </a:r>
          <a:r>
            <a:rPr lang="ar-SA" sz="2400" b="1" kern="1200" dirty="0">
              <a:solidFill>
                <a:srgbClr val="FF0000"/>
              </a:solidFill>
              <a:latin typeface="Arial"/>
              <a:ea typeface="+mn-ea"/>
              <a:cs typeface="Arial"/>
            </a:rPr>
            <a:t> يزداد </a:t>
          </a:r>
          <a:r>
            <a:rPr lang="ar-SA" sz="2200" kern="1200" dirty="0"/>
            <a:t>تركيز  </a:t>
          </a:r>
          <a:r>
            <a:rPr lang="en-US" sz="2200" kern="1200" dirty="0"/>
            <a:t>SO</a:t>
          </a:r>
          <a:r>
            <a:rPr lang="en-US" sz="2200" kern="1200" baseline="-25000" dirty="0"/>
            <a:t>2(g)</a:t>
          </a:r>
          <a:endParaRPr lang="he-IL" sz="2200" kern="1200" dirty="0"/>
        </a:p>
      </dsp:txBody>
      <dsp:txXfrm>
        <a:off x="26360" y="26360"/>
        <a:ext cx="2973530" cy="8472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22167-CD8D-475A-AC35-1B692F60F9AD}">
      <dsp:nvSpPr>
        <dsp:cNvPr id="0" name=""/>
        <dsp:cNvSpPr/>
      </dsp:nvSpPr>
      <dsp:spPr>
        <a:xfrm>
          <a:off x="9001010" y="0"/>
          <a:ext cx="2439438" cy="107617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kern="1200" dirty="0"/>
            <a:t>يحدُث التفاعل المُباشر</a:t>
          </a:r>
          <a:endParaRPr lang="he-IL" sz="2400" kern="1200" dirty="0"/>
        </a:p>
      </dsp:txBody>
      <dsp:txXfrm>
        <a:off x="9032530" y="31520"/>
        <a:ext cx="2376398" cy="1013132"/>
      </dsp:txXfrm>
    </dsp:sp>
    <dsp:sp modelId="{2FDEBED6-4BE8-47DD-9E8F-A6ECC165F388}">
      <dsp:nvSpPr>
        <dsp:cNvPr id="0" name=""/>
        <dsp:cNvSpPr/>
      </dsp:nvSpPr>
      <dsp:spPr>
        <a:xfrm rot="10800000">
          <a:off x="8729059" y="433073"/>
          <a:ext cx="184786" cy="21002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8784495" y="475078"/>
        <a:ext cx="129350" cy="126014"/>
      </dsp:txXfrm>
    </dsp:sp>
    <dsp:sp modelId="{E3490BC2-62BF-47B2-91D4-68BDA4834F7E}">
      <dsp:nvSpPr>
        <dsp:cNvPr id="0" name=""/>
        <dsp:cNvSpPr/>
      </dsp:nvSpPr>
      <dsp:spPr>
        <a:xfrm>
          <a:off x="5920729" y="0"/>
          <a:ext cx="2731626" cy="107617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t>مجموع مولات الموادّ المتفاعلة  (2)</a:t>
          </a:r>
          <a:endParaRPr lang="he-IL" sz="2200" kern="1200" dirty="0"/>
        </a:p>
      </dsp:txBody>
      <dsp:txXfrm>
        <a:off x="5952249" y="31520"/>
        <a:ext cx="2668586" cy="1013132"/>
      </dsp:txXfrm>
    </dsp:sp>
    <dsp:sp modelId="{B3C24E91-A544-4BE1-8028-CD672A3CEA77}">
      <dsp:nvSpPr>
        <dsp:cNvPr id="0" name=""/>
        <dsp:cNvSpPr/>
      </dsp:nvSpPr>
      <dsp:spPr>
        <a:xfrm rot="10800000">
          <a:off x="5656505" y="433073"/>
          <a:ext cx="179536" cy="21002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5710366" y="475078"/>
        <a:ext cx="125675" cy="126014"/>
      </dsp:txXfrm>
    </dsp:sp>
    <dsp:sp modelId="{B295730A-3045-405B-ABA9-799D869CA889}">
      <dsp:nvSpPr>
        <dsp:cNvPr id="0" name=""/>
        <dsp:cNvSpPr/>
      </dsp:nvSpPr>
      <dsp:spPr>
        <a:xfrm>
          <a:off x="2480915" y="0"/>
          <a:ext cx="3101065" cy="107617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t>مجموع مولات الموادّ الناتجة</a:t>
          </a:r>
        </a:p>
        <a:p>
          <a:pPr marL="0" lvl="0" indent="0" algn="ctr" defTabSz="977900" rtl="1">
            <a:lnSpc>
              <a:spcPct val="90000"/>
            </a:lnSpc>
            <a:spcBef>
              <a:spcPct val="0"/>
            </a:spcBef>
            <a:spcAft>
              <a:spcPct val="35000"/>
            </a:spcAft>
            <a:buNone/>
          </a:pPr>
          <a:r>
            <a:rPr lang="ar-SA" sz="2200" kern="1200" dirty="0"/>
            <a:t> (1+2 = 3)</a:t>
          </a:r>
          <a:endParaRPr lang="he-IL" sz="2200" kern="1200" dirty="0"/>
        </a:p>
      </dsp:txBody>
      <dsp:txXfrm>
        <a:off x="2512435" y="31520"/>
        <a:ext cx="3038025" cy="1013132"/>
      </dsp:txXfrm>
    </dsp:sp>
    <dsp:sp modelId="{881EE062-B406-4435-87A3-EFDA4FDD6161}">
      <dsp:nvSpPr>
        <dsp:cNvPr id="0" name=""/>
        <dsp:cNvSpPr/>
      </dsp:nvSpPr>
      <dsp:spPr>
        <a:xfrm rot="10800000">
          <a:off x="2208965" y="433073"/>
          <a:ext cx="184786" cy="210024"/>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rtl="1">
            <a:lnSpc>
              <a:spcPct val="90000"/>
            </a:lnSpc>
            <a:spcBef>
              <a:spcPct val="0"/>
            </a:spcBef>
            <a:spcAft>
              <a:spcPct val="35000"/>
            </a:spcAft>
            <a:buNone/>
          </a:pPr>
          <a:endParaRPr lang="he-IL" sz="900" kern="1200"/>
        </a:p>
      </dsp:txBody>
      <dsp:txXfrm rot="10800000">
        <a:off x="2264401" y="475078"/>
        <a:ext cx="129350" cy="126014"/>
      </dsp:txXfrm>
    </dsp:sp>
    <dsp:sp modelId="{677608D8-2474-4986-BEBE-A16FB5E1ACAB}">
      <dsp:nvSpPr>
        <dsp:cNvPr id="0" name=""/>
        <dsp:cNvSpPr/>
      </dsp:nvSpPr>
      <dsp:spPr>
        <a:xfrm>
          <a:off x="0" y="0"/>
          <a:ext cx="2132261" cy="1076172"/>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rPr>
            <a:t>يرتفع</a:t>
          </a:r>
          <a:r>
            <a:rPr lang="ar-SA" sz="2400" b="1" kern="1200" dirty="0"/>
            <a:t> الضغط </a:t>
          </a:r>
        </a:p>
        <a:p>
          <a:pPr marL="0" lvl="0" indent="0" algn="ctr" defTabSz="1066800" rtl="1">
            <a:lnSpc>
              <a:spcPct val="90000"/>
            </a:lnSpc>
            <a:spcBef>
              <a:spcPct val="0"/>
            </a:spcBef>
            <a:spcAft>
              <a:spcPct val="35000"/>
            </a:spcAft>
            <a:buNone/>
          </a:pPr>
          <a:r>
            <a:rPr lang="ar-SA" sz="2400" b="1" kern="1200" dirty="0"/>
            <a:t>في الوعاء</a:t>
          </a:r>
          <a:endParaRPr lang="he-IL" sz="2400" kern="1200" dirty="0"/>
        </a:p>
      </dsp:txBody>
      <dsp:txXfrm>
        <a:off x="31520" y="31520"/>
        <a:ext cx="2069221" cy="10131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22167-CD8D-475A-AC35-1B692F60F9AD}">
      <dsp:nvSpPr>
        <dsp:cNvPr id="0" name=""/>
        <dsp:cNvSpPr/>
      </dsp:nvSpPr>
      <dsp:spPr>
        <a:xfrm>
          <a:off x="9093050" y="0"/>
          <a:ext cx="2464383" cy="160724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rgbClr val="FF0000"/>
              </a:solidFill>
            </a:rPr>
            <a:t>ازدياد </a:t>
          </a:r>
          <a:r>
            <a:rPr lang="ar-SA" sz="2400" kern="1200" dirty="0"/>
            <a:t>تركيز المواد الناتجة</a:t>
          </a:r>
        </a:p>
        <a:p>
          <a:pPr marL="0" lvl="0" indent="0" algn="ctr" defTabSz="1066800">
            <a:lnSpc>
              <a:spcPct val="90000"/>
            </a:lnSpc>
            <a:spcBef>
              <a:spcPct val="0"/>
            </a:spcBef>
            <a:spcAft>
              <a:spcPct val="35000"/>
            </a:spcAft>
            <a:buNone/>
          </a:pPr>
          <a:r>
            <a:rPr lang="ar-SA" sz="2400" kern="1200" dirty="0">
              <a:solidFill>
                <a:srgbClr val="FF0000"/>
              </a:solidFill>
            </a:rPr>
            <a:t>وانخفاض</a:t>
          </a:r>
          <a:r>
            <a:rPr lang="ar-SA" sz="2400" kern="1200" dirty="0"/>
            <a:t> تركيز الموادّ المتفاعلة</a:t>
          </a:r>
          <a:endParaRPr lang="he-IL" sz="2400" kern="1200" dirty="0"/>
        </a:p>
      </dsp:txBody>
      <dsp:txXfrm>
        <a:off x="9140124" y="47074"/>
        <a:ext cx="2370235" cy="1513093"/>
      </dsp:txXfrm>
    </dsp:sp>
    <dsp:sp modelId="{2FDEBED6-4BE8-47DD-9E8F-A6ECC165F388}">
      <dsp:nvSpPr>
        <dsp:cNvPr id="0" name=""/>
        <dsp:cNvSpPr/>
      </dsp:nvSpPr>
      <dsp:spPr>
        <a:xfrm rot="10800000">
          <a:off x="8818319" y="697535"/>
          <a:ext cx="186676" cy="21217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8874322" y="739969"/>
        <a:ext cx="130673" cy="127303"/>
      </dsp:txXfrm>
    </dsp:sp>
    <dsp:sp modelId="{E3490BC2-62BF-47B2-91D4-68BDA4834F7E}">
      <dsp:nvSpPr>
        <dsp:cNvPr id="0" name=""/>
        <dsp:cNvSpPr/>
      </dsp:nvSpPr>
      <dsp:spPr>
        <a:xfrm>
          <a:off x="5981272" y="0"/>
          <a:ext cx="2759558" cy="160724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1" kern="1200" dirty="0">
              <a:solidFill>
                <a:srgbClr val="FF0000"/>
              </a:solidFill>
            </a:rPr>
            <a:t>تزداد</a:t>
          </a:r>
          <a:r>
            <a:rPr lang="ar-SA" sz="2200" kern="1200" dirty="0">
              <a:solidFill>
                <a:srgbClr val="FF0000"/>
              </a:solidFill>
            </a:rPr>
            <a:t> </a:t>
          </a:r>
          <a:r>
            <a:rPr lang="ar-SA" sz="2200" kern="1200" dirty="0"/>
            <a:t>وتيرة التفاعل العكسيّ</a:t>
          </a:r>
        </a:p>
        <a:p>
          <a:pPr marL="0" lvl="0" indent="0" algn="ctr" defTabSz="977900" rtl="1">
            <a:lnSpc>
              <a:spcPct val="90000"/>
            </a:lnSpc>
            <a:spcBef>
              <a:spcPct val="0"/>
            </a:spcBef>
            <a:spcAft>
              <a:spcPct val="35000"/>
            </a:spcAft>
            <a:buNone/>
          </a:pPr>
          <a:r>
            <a:rPr lang="ar-SA" sz="2200" kern="1200" dirty="0">
              <a:solidFill>
                <a:srgbClr val="FF0000"/>
              </a:solidFill>
            </a:rPr>
            <a:t>وتنخفض</a:t>
          </a:r>
          <a:r>
            <a:rPr lang="ar-SA" sz="2200" kern="1200" dirty="0"/>
            <a:t> وتيرة التفاعل المباشر</a:t>
          </a:r>
          <a:endParaRPr lang="he-IL" sz="2200" kern="1200" dirty="0"/>
        </a:p>
      </dsp:txBody>
      <dsp:txXfrm>
        <a:off x="6028346" y="47074"/>
        <a:ext cx="2665410" cy="1513093"/>
      </dsp:txXfrm>
    </dsp:sp>
    <dsp:sp modelId="{B3C24E91-A544-4BE1-8028-CD672A3CEA77}">
      <dsp:nvSpPr>
        <dsp:cNvPr id="0" name=""/>
        <dsp:cNvSpPr/>
      </dsp:nvSpPr>
      <dsp:spPr>
        <a:xfrm rot="10800000">
          <a:off x="5714346" y="697535"/>
          <a:ext cx="181372" cy="21217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5768758" y="739969"/>
        <a:ext cx="126960" cy="127303"/>
      </dsp:txXfrm>
    </dsp:sp>
    <dsp:sp modelId="{B295730A-3045-405B-ABA9-799D869CA889}">
      <dsp:nvSpPr>
        <dsp:cNvPr id="0" name=""/>
        <dsp:cNvSpPr/>
      </dsp:nvSpPr>
      <dsp:spPr>
        <a:xfrm>
          <a:off x="2506284" y="0"/>
          <a:ext cx="3132775" cy="160724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rgbClr val="FF0000"/>
              </a:solidFill>
            </a:rPr>
            <a:t>تتساوى</a:t>
          </a:r>
          <a:r>
            <a:rPr lang="ar-SA" sz="2200" kern="1200" dirty="0"/>
            <a:t> وتيرة التفاعل المباشر والتفاعل العكسيّ</a:t>
          </a:r>
        </a:p>
      </dsp:txBody>
      <dsp:txXfrm>
        <a:off x="2553358" y="47074"/>
        <a:ext cx="3038627" cy="1513093"/>
      </dsp:txXfrm>
    </dsp:sp>
    <dsp:sp modelId="{881EE062-B406-4435-87A3-EFDA4FDD6161}">
      <dsp:nvSpPr>
        <dsp:cNvPr id="0" name=""/>
        <dsp:cNvSpPr/>
      </dsp:nvSpPr>
      <dsp:spPr>
        <a:xfrm rot="10800000">
          <a:off x="2231553" y="697535"/>
          <a:ext cx="186676" cy="21217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rtl="1">
            <a:lnSpc>
              <a:spcPct val="90000"/>
            </a:lnSpc>
            <a:spcBef>
              <a:spcPct val="0"/>
            </a:spcBef>
            <a:spcAft>
              <a:spcPct val="35000"/>
            </a:spcAft>
            <a:buNone/>
          </a:pPr>
          <a:endParaRPr lang="he-IL" sz="900" kern="1200"/>
        </a:p>
      </dsp:txBody>
      <dsp:txXfrm rot="10800000">
        <a:off x="2287556" y="739969"/>
        <a:ext cx="130673" cy="127303"/>
      </dsp:txXfrm>
    </dsp:sp>
    <dsp:sp modelId="{677608D8-2474-4986-BEBE-A16FB5E1ACAB}">
      <dsp:nvSpPr>
        <dsp:cNvPr id="0" name=""/>
        <dsp:cNvSpPr/>
      </dsp:nvSpPr>
      <dsp:spPr>
        <a:xfrm>
          <a:off x="0" y="0"/>
          <a:ext cx="2154064" cy="160724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rtl="1">
            <a:lnSpc>
              <a:spcPct val="90000"/>
            </a:lnSpc>
            <a:spcBef>
              <a:spcPct val="0"/>
            </a:spcBef>
            <a:spcAft>
              <a:spcPct val="35000"/>
            </a:spcAft>
            <a:buNone/>
          </a:pPr>
          <a:r>
            <a:rPr lang="ar-SA" sz="3100" kern="1200" dirty="0">
              <a:solidFill>
                <a:srgbClr val="FF0000"/>
              </a:solidFill>
            </a:rPr>
            <a:t>يصل</a:t>
          </a:r>
          <a:r>
            <a:rPr lang="ar-SA" sz="3100" kern="1200" dirty="0"/>
            <a:t> النظام إلى حالة اتّزان جديدة</a:t>
          </a:r>
          <a:endParaRPr lang="he-IL" sz="3100" kern="1200" dirty="0"/>
        </a:p>
      </dsp:txBody>
      <dsp:txXfrm>
        <a:off x="47074" y="47074"/>
        <a:ext cx="2059916" cy="151309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5" Type="http://schemas.openxmlformats.org/officeDocument/2006/relationships/image" Target="../media/image17.wmf"/><Relationship Id="rId4"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atin typeface="Arial" panose="020B0604020202020204" pitchFamily="34" charset="0"/>
              </a:defRPr>
            </a:lvl1pPr>
          </a:lstStyle>
          <a:p>
            <a:endParaRPr lang="he-IL" dirty="0"/>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atin typeface="Arial" panose="020B0604020202020204" pitchFamily="34" charset="0"/>
              </a:defRPr>
            </a:lvl1pPr>
          </a:lstStyle>
          <a:p>
            <a:fld id="{5EC061A6-0796-4DA4-BCCF-C39215C865B3}" type="datetimeFigureOut">
              <a:rPr lang="he-IL" smtClean="0"/>
              <a:pPr/>
              <a:t>כ"ה/אלול/תש"ף</a:t>
            </a:fld>
            <a:endParaRPr lang="he-IL" dirty="0"/>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dirty="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atin typeface="Arial" panose="020B0604020202020204" pitchFamily="34" charset="0"/>
              </a:defRPr>
            </a:lvl1pPr>
          </a:lstStyle>
          <a:p>
            <a:endParaRPr lang="he-IL" dirty="0"/>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atin typeface="Arial" panose="020B0604020202020204" pitchFamily="34" charset="0"/>
              </a:defRPr>
            </a:lvl1pPr>
          </a:lstStyle>
          <a:p>
            <a:fld id="{E6DF83E7-A828-4E18-9E21-DA925548D1ED}" type="slidenum">
              <a:rPr lang="he-IL" smtClean="0"/>
              <a:pPr/>
              <a:t>‹#›</a:t>
            </a:fld>
            <a:endParaRPr lang="he-IL" dirty="0"/>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Arial" panose="020B0604020202020204" pitchFamily="34" charset="0"/>
        <a:ea typeface="+mn-ea"/>
        <a:cs typeface="+mn-cs"/>
      </a:defRPr>
    </a:lvl1pPr>
    <a:lvl2pPr marL="457200" algn="r" defTabSz="914400" rtl="1" eaLnBrk="1" latinLnBrk="0" hangingPunct="1">
      <a:defRPr sz="1200" kern="1200">
        <a:solidFill>
          <a:schemeClr val="tx1"/>
        </a:solidFill>
        <a:latin typeface="Arial" panose="020B0604020202020204" pitchFamily="34" charset="0"/>
        <a:ea typeface="+mn-ea"/>
        <a:cs typeface="+mn-cs"/>
      </a:defRPr>
    </a:lvl2pPr>
    <a:lvl3pPr marL="914400" algn="r" defTabSz="914400" rtl="1" eaLnBrk="1" latinLnBrk="0" hangingPunct="1">
      <a:defRPr sz="1200" kern="1200">
        <a:solidFill>
          <a:schemeClr val="tx1"/>
        </a:solidFill>
        <a:latin typeface="Arial" panose="020B0604020202020204" pitchFamily="34" charset="0"/>
        <a:ea typeface="+mn-ea"/>
        <a:cs typeface="+mn-cs"/>
      </a:defRPr>
    </a:lvl3pPr>
    <a:lvl4pPr marL="1371600" algn="r" defTabSz="914400" rtl="1" eaLnBrk="1" latinLnBrk="0" hangingPunct="1">
      <a:defRPr sz="1200" kern="1200">
        <a:solidFill>
          <a:schemeClr val="tx1"/>
        </a:solidFill>
        <a:latin typeface="Arial" panose="020B0604020202020204" pitchFamily="34" charset="0"/>
        <a:ea typeface="+mn-ea"/>
        <a:cs typeface="+mn-cs"/>
      </a:defRPr>
    </a:lvl4pPr>
    <a:lvl5pPr marL="1828800" algn="r" defTabSz="914400" rtl="1" eaLnBrk="1" latinLnBrk="0" hangingPunct="1">
      <a:defRPr sz="1200" kern="1200">
        <a:solidFill>
          <a:schemeClr val="tx1"/>
        </a:solidFill>
        <a:latin typeface="Arial" panose="020B0604020202020204"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solidFill>
                  <a:prstClr val="black"/>
                </a:solidFill>
              </a:rPr>
              <a:pPr/>
              <a:t>11</a:t>
            </a:fld>
            <a:endParaRPr lang="he-IL">
              <a:solidFill>
                <a:prstClr val="black"/>
              </a:solidFill>
            </a:endParaRPr>
          </a:p>
        </p:txBody>
      </p:sp>
    </p:spTree>
    <p:extLst>
      <p:ext uri="{BB962C8B-B14F-4D97-AF65-F5344CB8AC3E}">
        <p14:creationId xmlns:p14="http://schemas.microsoft.com/office/powerpoint/2010/main" val="3357829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13</a:t>
            </a:fld>
            <a:endParaRPr lang="he-IL"/>
          </a:p>
        </p:txBody>
      </p:sp>
    </p:spTree>
    <p:extLst>
      <p:ext uri="{BB962C8B-B14F-4D97-AF65-F5344CB8AC3E}">
        <p14:creationId xmlns:p14="http://schemas.microsoft.com/office/powerpoint/2010/main" val="73355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e-IL" dirty="0"/>
              <a:t>לפי דעתנו חסרה התייחסות המשך בשורה </a:t>
            </a:r>
            <a:r>
              <a:rPr lang="he-IL" dirty="0" err="1"/>
              <a:t>הלפני</a:t>
            </a:r>
            <a:r>
              <a:rPr lang="he-IL" dirty="0"/>
              <a:t> אחרונה לגבי זה שעולה קצב התגובה ההפוכה עד ששני </a:t>
            </a:r>
            <a:r>
              <a:rPr lang="he-IL" dirty="0" err="1"/>
              <a:t>הקצבים</a:t>
            </a:r>
            <a:r>
              <a:rPr lang="he-IL" dirty="0"/>
              <a:t> משתווים ומגיעים למצב שיווי משקל חדש... </a:t>
            </a:r>
            <a:endParaRPr lang="en-US" b="1"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14</a:t>
            </a:fld>
            <a:endParaRPr lang="he-IL"/>
          </a:p>
        </p:txBody>
      </p:sp>
    </p:spTree>
    <p:extLst>
      <p:ext uri="{BB962C8B-B14F-4D97-AF65-F5344CB8AC3E}">
        <p14:creationId xmlns:p14="http://schemas.microsoft.com/office/powerpoint/2010/main" val="2250445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e-IL" dirty="0"/>
              <a:t>לפי דעתנו חסרה התייחסות המשך בשורה </a:t>
            </a:r>
            <a:r>
              <a:rPr lang="he-IL" dirty="0" err="1"/>
              <a:t>הלפני</a:t>
            </a:r>
            <a:r>
              <a:rPr lang="he-IL" dirty="0"/>
              <a:t> אחרונה לגבי זה שעולה קצב התגובה ההפוכה עד ששני </a:t>
            </a:r>
            <a:r>
              <a:rPr lang="he-IL" dirty="0" err="1"/>
              <a:t>הקצבים</a:t>
            </a:r>
            <a:r>
              <a:rPr lang="he-IL" dirty="0"/>
              <a:t> משתווים ומגיעים למצב שיווי משקל חדש... </a:t>
            </a:r>
            <a:endParaRPr lang="en-US" b="1"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15</a:t>
            </a:fld>
            <a:endParaRPr lang="he-IL"/>
          </a:p>
        </p:txBody>
      </p:sp>
    </p:spTree>
    <p:extLst>
      <p:ext uri="{BB962C8B-B14F-4D97-AF65-F5344CB8AC3E}">
        <p14:creationId xmlns:p14="http://schemas.microsoft.com/office/powerpoint/2010/main" val="495927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e-IL" dirty="0"/>
              <a:t>ניתן כאן לצאת להפסקה.. להציג את השאלה ולבקש מהתלמידים לפתור ואז בחלק השני אתה פותר אותה – אם זה בסדר מבחינתך רק לשים את השקף של ההפסקה אחרי שקף זה</a:t>
            </a:r>
          </a:p>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16</a:t>
            </a:fld>
            <a:endParaRPr lang="he-IL" dirty="0"/>
          </a:p>
        </p:txBody>
      </p:sp>
    </p:spTree>
    <p:extLst>
      <p:ext uri="{BB962C8B-B14F-4D97-AF65-F5344CB8AC3E}">
        <p14:creationId xmlns:p14="http://schemas.microsoft.com/office/powerpoint/2010/main" val="1159145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dirty="0"/>
          </a:p>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17</a:t>
            </a:fld>
            <a:endParaRPr lang="he-IL" dirty="0"/>
          </a:p>
        </p:txBody>
      </p:sp>
    </p:spTree>
    <p:extLst>
      <p:ext uri="{BB962C8B-B14F-4D97-AF65-F5344CB8AC3E}">
        <p14:creationId xmlns:p14="http://schemas.microsoft.com/office/powerpoint/2010/main" val="3965860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18</a:t>
            </a:fld>
            <a:endParaRPr lang="he-IL" dirty="0"/>
          </a:p>
        </p:txBody>
      </p:sp>
    </p:spTree>
    <p:extLst>
      <p:ext uri="{BB962C8B-B14F-4D97-AF65-F5344CB8AC3E}">
        <p14:creationId xmlns:p14="http://schemas.microsoft.com/office/powerpoint/2010/main" val="3439621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19</a:t>
            </a:fld>
            <a:endParaRPr lang="he-IL" dirty="0"/>
          </a:p>
        </p:txBody>
      </p:sp>
    </p:spTree>
    <p:extLst>
      <p:ext uri="{BB962C8B-B14F-4D97-AF65-F5344CB8AC3E}">
        <p14:creationId xmlns:p14="http://schemas.microsoft.com/office/powerpoint/2010/main" val="8515260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20</a:t>
            </a:fld>
            <a:endParaRPr lang="he-IL" dirty="0"/>
          </a:p>
        </p:txBody>
      </p:sp>
    </p:spTree>
    <p:extLst>
      <p:ext uri="{BB962C8B-B14F-4D97-AF65-F5344CB8AC3E}">
        <p14:creationId xmlns:p14="http://schemas.microsoft.com/office/powerpoint/2010/main" val="409898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4378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22</a:t>
            </a:fld>
            <a:endParaRPr lang="he-IL" dirty="0"/>
          </a:p>
        </p:txBody>
      </p:sp>
    </p:spTree>
    <p:extLst>
      <p:ext uri="{BB962C8B-B14F-4D97-AF65-F5344CB8AC3E}">
        <p14:creationId xmlns:p14="http://schemas.microsoft.com/office/powerpoint/2010/main" val="297347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b="1"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25</a:t>
            </a:fld>
            <a:endParaRPr lang="he-IL" dirty="0"/>
          </a:p>
        </p:txBody>
      </p:sp>
    </p:spTree>
    <p:extLst>
      <p:ext uri="{BB962C8B-B14F-4D97-AF65-F5344CB8AC3E}">
        <p14:creationId xmlns:p14="http://schemas.microsoft.com/office/powerpoint/2010/main" val="10981994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27</a:t>
            </a:fld>
            <a:endParaRPr lang="he-IL" dirty="0"/>
          </a:p>
        </p:txBody>
      </p:sp>
    </p:spTree>
    <p:extLst>
      <p:ext uri="{BB962C8B-B14F-4D97-AF65-F5344CB8AC3E}">
        <p14:creationId xmlns:p14="http://schemas.microsoft.com/office/powerpoint/2010/main" val="20811943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28</a:t>
            </a:fld>
            <a:endParaRPr lang="he-IL" dirty="0"/>
          </a:p>
        </p:txBody>
      </p:sp>
    </p:spTree>
    <p:extLst>
      <p:ext uri="{BB962C8B-B14F-4D97-AF65-F5344CB8AC3E}">
        <p14:creationId xmlns:p14="http://schemas.microsoft.com/office/powerpoint/2010/main" val="9928948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29</a:t>
            </a:fld>
            <a:endParaRPr lang="he-IL" dirty="0"/>
          </a:p>
        </p:txBody>
      </p:sp>
    </p:spTree>
    <p:extLst>
      <p:ext uri="{BB962C8B-B14F-4D97-AF65-F5344CB8AC3E}">
        <p14:creationId xmlns:p14="http://schemas.microsoft.com/office/powerpoint/2010/main" val="35735495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e-IL" b="1" dirty="0"/>
              <a:t>לפי דעתי להסביר ולפרט שמה שהתרחש זה המסה של אמוניה במים – בהסבר בעל פה </a:t>
            </a:r>
            <a:endParaRPr lang="ar-SA" b="1" dirty="0"/>
          </a:p>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30</a:t>
            </a:fld>
            <a:endParaRPr lang="he-IL" dirty="0"/>
          </a:p>
        </p:txBody>
      </p:sp>
    </p:spTree>
    <p:extLst>
      <p:ext uri="{BB962C8B-B14F-4D97-AF65-F5344CB8AC3E}">
        <p14:creationId xmlns:p14="http://schemas.microsoft.com/office/powerpoint/2010/main" val="15365339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31</a:t>
            </a:fld>
            <a:endParaRPr lang="he-IL" dirty="0"/>
          </a:p>
        </p:txBody>
      </p:sp>
    </p:spTree>
    <p:extLst>
      <p:ext uri="{BB962C8B-B14F-4D97-AF65-F5344CB8AC3E}">
        <p14:creationId xmlns:p14="http://schemas.microsoft.com/office/powerpoint/2010/main" val="3063694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dirty="0"/>
              <a:t>אם אתה רואה כי יש לך עוד זמן אולי תציג להם את שיעורי הבית (במיוחד </a:t>
            </a:r>
            <a:r>
              <a:rPr lang="he-IL"/>
              <a:t>שלא צירפת פתרון )</a:t>
            </a:r>
            <a:endParaRPr lang="he-IL" dirty="0"/>
          </a:p>
        </p:txBody>
      </p:sp>
      <p:sp>
        <p:nvSpPr>
          <p:cNvPr id="4" name="מציין מיקום של מספר שקופית 3"/>
          <p:cNvSpPr>
            <a:spLocks noGrp="1"/>
          </p:cNvSpPr>
          <p:nvPr>
            <p:ph type="sldNum" sz="quarter" idx="5"/>
          </p:nvPr>
        </p:nvSpPr>
        <p:spPr/>
        <p:txBody>
          <a:bodyPr/>
          <a:lstStyle/>
          <a:p>
            <a:fld id="{5D6F83B4-4527-4147-AD95-DA0687FA723C}" type="slidenum">
              <a:rPr lang="he-IL" smtClean="0"/>
              <a:t>32</a:t>
            </a:fld>
            <a:endParaRPr lang="he-IL"/>
          </a:p>
        </p:txBody>
      </p:sp>
    </p:spTree>
    <p:extLst>
      <p:ext uri="{BB962C8B-B14F-4D97-AF65-F5344CB8AC3E}">
        <p14:creationId xmlns:p14="http://schemas.microsoft.com/office/powerpoint/2010/main" val="2706431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5</a:t>
            </a:fld>
            <a:endParaRPr lang="he-IL"/>
          </a:p>
        </p:txBody>
      </p:sp>
    </p:spTree>
    <p:extLst>
      <p:ext uri="{BB962C8B-B14F-4D97-AF65-F5344CB8AC3E}">
        <p14:creationId xmlns:p14="http://schemas.microsoft.com/office/powerpoint/2010/main" val="105711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1930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7</a:t>
            </a:fld>
            <a:endParaRPr lang="he-IL" dirty="0"/>
          </a:p>
        </p:txBody>
      </p:sp>
    </p:spTree>
    <p:extLst>
      <p:ext uri="{BB962C8B-B14F-4D97-AF65-F5344CB8AC3E}">
        <p14:creationId xmlns:p14="http://schemas.microsoft.com/office/powerpoint/2010/main" val="2277411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b="1"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8</a:t>
            </a:fld>
            <a:endParaRPr lang="he-IL" dirty="0"/>
          </a:p>
        </p:txBody>
      </p:sp>
    </p:spTree>
    <p:extLst>
      <p:ext uri="{BB962C8B-B14F-4D97-AF65-F5344CB8AC3E}">
        <p14:creationId xmlns:p14="http://schemas.microsoft.com/office/powerpoint/2010/main" val="3999056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9</a:t>
            </a:fld>
            <a:endParaRPr lang="he-IL" dirty="0"/>
          </a:p>
        </p:txBody>
      </p:sp>
    </p:spTree>
    <p:extLst>
      <p:ext uri="{BB962C8B-B14F-4D97-AF65-F5344CB8AC3E}">
        <p14:creationId xmlns:p14="http://schemas.microsoft.com/office/powerpoint/2010/main" val="3581366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448231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 מערכת שידורים לאומי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6000" y="2693989"/>
            <a:ext cx="11160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Arial" panose="020B0604020202020204" pitchFamily="34" charset="0"/>
                <a:ea typeface="+mj-ea"/>
                <a:cs typeface="Arial" panose="020B0604020202020204" pitchFamily="34" charset="0"/>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
        <p:nvSpPr>
          <p:cNvPr id="3" name="Rectangle 2">
            <a:extLst>
              <a:ext uri="{FF2B5EF4-FFF2-40B4-BE49-F238E27FC236}">
                <a16:creationId xmlns:a16="http://schemas.microsoft.com/office/drawing/2014/main" id="{6F2D798A-D3EB-4AD6-BA0D-6AF5A272CB65}"/>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5661D397-1081-475E-877E-2C0275DD9CD7}"/>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F3C9C924-5BCF-44F6-9D2C-C85E4D329EC9}"/>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7FB07856-A797-4811-9A80-36465708097A}"/>
              </a:ext>
            </a:extLst>
          </p:cNvPr>
          <p:cNvSpPr/>
          <p:nvPr userDrawn="1"/>
        </p:nvSpPr>
        <p:spPr>
          <a:xfrm>
            <a:off x="-3261642"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כותרת ראשית ושתי תמונות">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FEA3643-4251-43C2-A891-4C9664978EA8}"/>
              </a:ext>
            </a:extLst>
          </p:cNvPr>
          <p:cNvSpPr>
            <a:spLocks noGrp="1"/>
          </p:cNvSpPr>
          <p:nvPr>
            <p:ph type="pic" sz="quarter" idx="13"/>
          </p:nvPr>
        </p:nvSpPr>
        <p:spPr>
          <a:xfrm>
            <a:off x="594360" y="1310640"/>
            <a:ext cx="4511040" cy="4267200"/>
          </a:xfrm>
        </p:spPr>
        <p:txBody>
          <a:bodyPr/>
          <a:lstStyle/>
          <a:p>
            <a:endParaRPr lang="en-US"/>
          </a:p>
        </p:txBody>
      </p:sp>
      <p:sp>
        <p:nvSpPr>
          <p:cNvPr id="8" name="כותרת 1">
            <a:extLst>
              <a:ext uri="{FF2B5EF4-FFF2-40B4-BE49-F238E27FC236}">
                <a16:creationId xmlns:a16="http://schemas.microsoft.com/office/drawing/2014/main" id="{C304FB8B-5E14-469F-8BA4-BF0F011B94E4}"/>
              </a:ext>
            </a:extLst>
          </p:cNvPr>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8">
            <a:extLst>
              <a:ext uri="{FF2B5EF4-FFF2-40B4-BE49-F238E27FC236}">
                <a16:creationId xmlns:a16="http://schemas.microsoft.com/office/drawing/2014/main" id="{B712628B-0991-4441-8324-4563256F9B32}"/>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מלבן מעוגל 6">
            <a:extLst>
              <a:ext uri="{FF2B5EF4-FFF2-40B4-BE49-F238E27FC236}">
                <a16:creationId xmlns:a16="http://schemas.microsoft.com/office/drawing/2014/main" id="{26E72AF6-8AD0-4AAD-B906-30424D022CD1}"/>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1" name="מלבן מעוגל 8">
            <a:extLst>
              <a:ext uri="{FF2B5EF4-FFF2-40B4-BE49-F238E27FC236}">
                <a16:creationId xmlns:a16="http://schemas.microsoft.com/office/drawing/2014/main" id="{68D073A7-D8C0-45AA-A5E4-B6122A52E8F5}"/>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2" name="מלבן מעוגל 10">
            <a:extLst>
              <a:ext uri="{FF2B5EF4-FFF2-40B4-BE49-F238E27FC236}">
                <a16:creationId xmlns:a16="http://schemas.microsoft.com/office/drawing/2014/main" id="{DF89C8AF-9EDF-46EF-BAB7-2D35F683552B}"/>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3" name="Picture Placeholder 6">
            <a:extLst>
              <a:ext uri="{FF2B5EF4-FFF2-40B4-BE49-F238E27FC236}">
                <a16:creationId xmlns:a16="http://schemas.microsoft.com/office/drawing/2014/main" id="{52FC1393-B378-4A8A-8716-61E038E3D631}"/>
              </a:ext>
            </a:extLst>
          </p:cNvPr>
          <p:cNvSpPr>
            <a:spLocks noGrp="1"/>
          </p:cNvSpPr>
          <p:nvPr>
            <p:ph type="pic" sz="quarter" idx="14"/>
          </p:nvPr>
        </p:nvSpPr>
        <p:spPr>
          <a:xfrm>
            <a:off x="5372315" y="1310640"/>
            <a:ext cx="4511040" cy="4267200"/>
          </a:xfrm>
        </p:spPr>
        <p:txBody>
          <a:bodyPr/>
          <a:lstStyle/>
          <a:p>
            <a:endParaRPr lang="en-US"/>
          </a:p>
        </p:txBody>
      </p:sp>
      <p:sp>
        <p:nvSpPr>
          <p:cNvPr id="14" name="Rectangle 13">
            <a:extLst>
              <a:ext uri="{FF2B5EF4-FFF2-40B4-BE49-F238E27FC236}">
                <a16:creationId xmlns:a16="http://schemas.microsoft.com/office/drawing/2014/main" id="{BEA01DEB-EE2D-463E-B92D-20469AC2DACB}"/>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4ADC8B5D-6FF7-4E76-819C-95A4A6017B9C}"/>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830F30E8-13B7-4C55-A126-67529F765268}"/>
              </a:ext>
            </a:extLst>
          </p:cNvPr>
          <p:cNvSpPr/>
          <p:nvPr userDrawn="1"/>
        </p:nvSpPr>
        <p:spPr>
          <a:xfrm rot="5400000">
            <a:off x="10092700" y="2084060"/>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7E7D38CE-7F73-4533-B25A-F628D3EBA7C1}"/>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4444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טי השיעור, מקצוע ו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4000014"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latin typeface="Arial" panose="020B0604020202020204" pitchFamily="34" charset="0"/>
                <a:cs typeface="Arial" panose="020B0604020202020204" pitchFamily="34" charset="0"/>
              </a:rPr>
              <a:t>  </a:t>
            </a:r>
          </a:p>
        </p:txBody>
      </p:sp>
      <p:sp>
        <p:nvSpPr>
          <p:cNvPr id="7" name="מלבן מעוגל 6"/>
          <p:cNvSpPr/>
          <p:nvPr userDrawn="1"/>
        </p:nvSpPr>
        <p:spPr>
          <a:xfrm>
            <a:off x="7329949" y="624059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1" name="מלבן מעוגל 10"/>
          <p:cNvSpPr/>
          <p:nvPr userDrawn="1"/>
        </p:nvSpPr>
        <p:spPr>
          <a:xfrm>
            <a:off x="-501113" y="872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5" name="מלבן מעוגל 7">
            <a:extLst>
              <a:ext uri="{FF2B5EF4-FFF2-40B4-BE49-F238E27FC236}">
                <a16:creationId xmlns:a16="http://schemas.microsoft.com/office/drawing/2014/main" id="{F6801116-CC43-4B2A-8C30-E06B51438E5F}"/>
              </a:ext>
            </a:extLst>
          </p:cNvPr>
          <p:cNvSpPr/>
          <p:nvPr userDrawn="1"/>
        </p:nvSpPr>
        <p:spPr>
          <a:xfrm>
            <a:off x="9066088" y="593003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083851AC-7C39-4D24-80F3-E23F47BEFFD4}"/>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E1AEE328-D2C3-444A-8724-BDAF608C4860}"/>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8D96B898-2CF0-49F5-BBD6-BB8ACC47A495}"/>
              </a:ext>
            </a:extLst>
          </p:cNvPr>
          <p:cNvSpPr/>
          <p:nvPr userDrawn="1"/>
        </p:nvSpPr>
        <p:spPr>
          <a:xfrm rot="5400000">
            <a:off x="10107939"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99EA7E53-F4C8-4E78-8841-55D753889071}"/>
              </a:ext>
            </a:extLst>
          </p:cNvPr>
          <p:cNvSpPr/>
          <p:nvPr userDrawn="1"/>
        </p:nvSpPr>
        <p:spPr>
          <a:xfrm>
            <a:off x="-3246402" y="-426720"/>
            <a:ext cx="3246401" cy="807856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2" name="כותרת 1">
            <a:extLst>
              <a:ext uri="{FF2B5EF4-FFF2-40B4-BE49-F238E27FC236}">
                <a16:creationId xmlns:a16="http://schemas.microsoft.com/office/drawing/2014/main" id="{6AF90618-5011-488D-8577-8090B2BE5488}"/>
              </a:ext>
            </a:extLst>
          </p:cNvPr>
          <p:cNvSpPr>
            <a:spLocks noGrp="1"/>
          </p:cNvSpPr>
          <p:nvPr>
            <p:ph type="ctrTitle"/>
          </p:nvPr>
        </p:nvSpPr>
        <p:spPr>
          <a:xfrm>
            <a:off x="696000" y="1400768"/>
            <a:ext cx="10800000" cy="1260000"/>
          </a:xfrm>
          <a:prstGeom prst="rect">
            <a:avLst/>
          </a:prstGeom>
        </p:spPr>
        <p:txBody>
          <a:bodyPr anchor="ctr" anchorCtr="0">
            <a:noAutofit/>
          </a:bodyPr>
          <a:lstStyle>
            <a:lvl1pPr algn="ctr">
              <a:defRPr sz="6600" b="1">
                <a:latin typeface="Arial" panose="020B0604020202020204" pitchFamily="34" charset="0"/>
                <a:cs typeface="Arial" panose="020B0604020202020204" pitchFamily="34" charset="0"/>
              </a:defRPr>
            </a:lvl1pPr>
          </a:lstStyle>
          <a:p>
            <a:r>
              <a:rPr lang="he-IL" dirty="0"/>
              <a:t>לחץ כדי לערוך סגנון כותרת</a:t>
            </a:r>
          </a:p>
        </p:txBody>
      </p:sp>
      <p:sp>
        <p:nvSpPr>
          <p:cNvPr id="23" name="Google Shape;11;p2">
            <a:extLst>
              <a:ext uri="{FF2B5EF4-FFF2-40B4-BE49-F238E27FC236}">
                <a16:creationId xmlns:a16="http://schemas.microsoft.com/office/drawing/2014/main" id="{60774046-55DB-47C4-8731-49E4A217CD42}"/>
              </a:ext>
            </a:extLst>
          </p:cNvPr>
          <p:cNvSpPr txBox="1">
            <a:spLocks noGrp="1"/>
          </p:cNvSpPr>
          <p:nvPr>
            <p:ph type="subTitle" idx="1"/>
          </p:nvPr>
        </p:nvSpPr>
        <p:spPr>
          <a:xfrm>
            <a:off x="696000" y="2798300"/>
            <a:ext cx="10800000"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Arial" panose="020B0604020202020204" pitchFamily="34" charset="0"/>
                <a:cs typeface="Arial" panose="020B0604020202020204"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24" name="מציין מיקום תוכן 2">
            <a:extLst>
              <a:ext uri="{FF2B5EF4-FFF2-40B4-BE49-F238E27FC236}">
                <a16:creationId xmlns:a16="http://schemas.microsoft.com/office/drawing/2014/main" id="{4EE53297-C04D-4B07-99F8-BCEC4E3B9EB8}"/>
              </a:ext>
            </a:extLst>
          </p:cNvPr>
          <p:cNvSpPr>
            <a:spLocks noGrp="1"/>
          </p:cNvSpPr>
          <p:nvPr>
            <p:ph idx="10"/>
          </p:nvPr>
        </p:nvSpPr>
        <p:spPr>
          <a:xfrm>
            <a:off x="696000" y="3655832"/>
            <a:ext cx="10800000"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Arial" panose="020B0604020202020204" pitchFamily="34" charset="0"/>
                <a:ea typeface="+mn-ea"/>
                <a:cs typeface="Arial" panose="020B0604020202020204"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20" name="מציין מיקום של מספר שקופית 22">
            <a:extLst>
              <a:ext uri="{FF2B5EF4-FFF2-40B4-BE49-F238E27FC236}">
                <a16:creationId xmlns:a16="http://schemas.microsoft.com/office/drawing/2014/main" id="{58C13A1B-004E-44B4-BBDC-E08548A96B8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Arial" panose="020B0604020202020204" pitchFamily="34" charset="0"/>
                <a:cs typeface="Arial" panose="020B0604020202020204" pitchFamily="34" charset="0"/>
              </a:rPr>
              <a:pPr/>
              <a:t>‹#›</a:t>
            </a:fld>
            <a:endParaRPr lang="he-IL" sz="1800" b="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43" y="1396870"/>
            <a:ext cx="14129222"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solidFill>
                  <a:srgbClr val="192A72"/>
                </a:solidFill>
                <a:latin typeface="Arial" panose="020B0604020202020204" pitchFamily="34" charset="0"/>
                <a:cs typeface="Arial" panose="020B0604020202020204" pitchFamily="34" charset="0"/>
              </a:rPr>
              <a:t>  </a:t>
            </a:r>
          </a:p>
        </p:txBody>
      </p:sp>
      <p:sp>
        <p:nvSpPr>
          <p:cNvPr id="2" name="כותרת 1"/>
          <p:cNvSpPr>
            <a:spLocks noGrp="1"/>
          </p:cNvSpPr>
          <p:nvPr>
            <p:ph type="ctrTitle"/>
          </p:nvPr>
        </p:nvSpPr>
        <p:spPr>
          <a:xfrm>
            <a:off x="696000" y="1959646"/>
            <a:ext cx="10800000" cy="1260000"/>
          </a:xfrm>
          <a:prstGeom prst="rect">
            <a:avLst/>
          </a:prstGeom>
        </p:spPr>
        <p:txBody>
          <a:bodyPr anchor="ctr" anchorCtr="0">
            <a:noAutofit/>
          </a:bodyPr>
          <a:lstStyle>
            <a:lvl1pPr algn="ctr">
              <a:defRPr sz="6601" b="1">
                <a:solidFill>
                  <a:srgbClr val="192A72"/>
                </a:solidFill>
                <a:latin typeface="Arial" panose="020B0604020202020204" pitchFamily="34" charset="0"/>
                <a:cs typeface="Arial" panose="020B0604020202020204" pitchFamily="34" charset="0"/>
              </a:defRPr>
            </a:lvl1pPr>
          </a:lstStyle>
          <a:p>
            <a:r>
              <a:rPr lang="he-IL" dirty="0"/>
              <a:t>לחץ כדי לערוך סגנון כותרת</a:t>
            </a:r>
          </a:p>
        </p:txBody>
      </p:sp>
      <p:sp>
        <p:nvSpPr>
          <p:cNvPr id="15" name="מלבן מעוגל 6">
            <a:extLst>
              <a:ext uri="{FF2B5EF4-FFF2-40B4-BE49-F238E27FC236}">
                <a16:creationId xmlns:a16="http://schemas.microsoft.com/office/drawing/2014/main" id="{B4A26894-BFC6-4CB2-9F98-6C0AB203AB11}"/>
              </a:ext>
            </a:extLst>
          </p:cNvPr>
          <p:cNvSpPr/>
          <p:nvPr userDrawn="1"/>
        </p:nvSpPr>
        <p:spPr>
          <a:xfrm>
            <a:off x="9664804" y="5699022"/>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6" name="מלבן מעוגל 7">
            <a:extLst>
              <a:ext uri="{FF2B5EF4-FFF2-40B4-BE49-F238E27FC236}">
                <a16:creationId xmlns:a16="http://schemas.microsoft.com/office/drawing/2014/main" id="{93139C06-AB68-49E4-9F8F-F0E56072AD87}"/>
              </a:ext>
            </a:extLst>
          </p:cNvPr>
          <p:cNvSpPr/>
          <p:nvPr userDrawn="1"/>
        </p:nvSpPr>
        <p:spPr>
          <a:xfrm>
            <a:off x="-260562" y="181684"/>
            <a:ext cx="2598822"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7" name="מלבן מעוגל 8">
            <a:extLst>
              <a:ext uri="{FF2B5EF4-FFF2-40B4-BE49-F238E27FC236}">
                <a16:creationId xmlns:a16="http://schemas.microsoft.com/office/drawing/2014/main" id="{92F44B1F-CB02-4BE0-9593-98D37356833A}"/>
              </a:ext>
            </a:extLst>
          </p:cNvPr>
          <p:cNvSpPr/>
          <p:nvPr userDrawn="1"/>
        </p:nvSpPr>
        <p:spPr>
          <a:xfrm>
            <a:off x="-488825" y="468418"/>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8" name="מלבן מעוגל 10">
            <a:extLst>
              <a:ext uri="{FF2B5EF4-FFF2-40B4-BE49-F238E27FC236}">
                <a16:creationId xmlns:a16="http://schemas.microsoft.com/office/drawing/2014/main" id="{F91DCBDE-92CA-433E-83D5-3B5D0DD4B449}"/>
              </a:ext>
            </a:extLst>
          </p:cNvPr>
          <p:cNvSpPr/>
          <p:nvPr userDrawn="1"/>
        </p:nvSpPr>
        <p:spPr>
          <a:xfrm>
            <a:off x="9010091" y="6104087"/>
            <a:ext cx="3755593"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FE194D36-FE0A-4C9F-8946-7441BBD041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0F65A56D-9132-4626-874B-D91437478839}"/>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C0D0F400-87FD-46D3-B4A3-AC189F03B752}"/>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7D8D9617-ADF9-485F-8AE6-FD3940CA7E4F}"/>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2" name="מציין מיקום של מספר שקופית 22">
            <a:extLst>
              <a:ext uri="{FF2B5EF4-FFF2-40B4-BE49-F238E27FC236}">
                <a16:creationId xmlns:a16="http://schemas.microsoft.com/office/drawing/2014/main" id="{1D40CDBA-CE8D-4E82-AAAC-CCBC39F3F87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Arial" panose="020B0604020202020204" pitchFamily="34" charset="0"/>
                <a:cs typeface="Arial" panose="020B0604020202020204" pitchFamily="34" charset="0"/>
              </a:rPr>
              <a:pPr/>
              <a:t>‹#›</a:t>
            </a:fld>
            <a:endParaRPr lang="he-IL" sz="1800" b="0" dirty="0">
              <a:solidFill>
                <a:schemeClr val="bg1">
                  <a:lumMod val="65000"/>
                </a:schemeClr>
              </a:solidFill>
              <a:latin typeface="Arial" panose="020B0604020202020204" pitchFamily="34" charset="0"/>
              <a:cs typeface="Arial" panose="020B0604020202020204" pitchFamily="34" charset="0"/>
            </a:endParaRPr>
          </a:p>
        </p:txBody>
      </p:sp>
      <p:sp>
        <p:nvSpPr>
          <p:cNvPr id="20" name="Text Placeholder 3">
            <a:extLst>
              <a:ext uri="{FF2B5EF4-FFF2-40B4-BE49-F238E27FC236}">
                <a16:creationId xmlns:a16="http://schemas.microsoft.com/office/drawing/2014/main" id="{CB337EA0-6B3F-4CBF-AE9C-486CC46B87E8}"/>
              </a:ext>
            </a:extLst>
          </p:cNvPr>
          <p:cNvSpPr>
            <a:spLocks noGrp="1"/>
          </p:cNvSpPr>
          <p:nvPr>
            <p:ph type="body" sz="quarter" idx="10"/>
          </p:nvPr>
        </p:nvSpPr>
        <p:spPr>
          <a:xfrm>
            <a:off x="1461052" y="3379305"/>
            <a:ext cx="9203635" cy="804863"/>
          </a:xfrm>
        </p:spPr>
        <p:txBody>
          <a:bodyPr/>
          <a:lstStyle>
            <a:lvl1pPr marL="0" indent="0" algn="ctr" rtl="0">
              <a:buNone/>
              <a:defRPr/>
            </a:lvl1pPr>
          </a:lstStyle>
          <a:p>
            <a:pPr lvl="0"/>
            <a:r>
              <a:rPr lang="en-US" dirty="0"/>
              <a:t>Click to edit Master text</a:t>
            </a:r>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1">
    <p:spTree>
      <p:nvGrpSpPr>
        <p:cNvPr id="1" name=""/>
        <p:cNvGrpSpPr/>
        <p:nvPr/>
      </p:nvGrpSpPr>
      <p:grpSpPr>
        <a:xfrm>
          <a:off x="0" y="0"/>
          <a:ext cx="0" cy="0"/>
          <a:chOff x="0" y="0"/>
          <a:chExt cx="0" cy="0"/>
        </a:xfrm>
      </p:grpSpPr>
      <p:sp>
        <p:nvSpPr>
          <p:cNvPr id="11" name="מלבן מעוגל 10">
            <a:extLst>
              <a:ext uri="{FF2B5EF4-FFF2-40B4-BE49-F238E27FC236}">
                <a16:creationId xmlns:a16="http://schemas.microsoft.com/office/drawing/2014/main" id="{EAE132D4-D270-4859-A0A8-0EABA938935B}"/>
              </a:ext>
            </a:extLst>
          </p:cNvPr>
          <p:cNvSpPr/>
          <p:nvPr userDrawn="1"/>
        </p:nvSpPr>
        <p:spPr>
          <a:xfrm>
            <a:off x="6581228" y="6447542"/>
            <a:ext cx="5993234"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4" name="מלבן מעוגל 6">
            <a:extLst>
              <a:ext uri="{FF2B5EF4-FFF2-40B4-BE49-F238E27FC236}">
                <a16:creationId xmlns:a16="http://schemas.microsoft.com/office/drawing/2014/main" id="{8A467694-CC08-4C30-BF05-885FCBD4CAB0}"/>
              </a:ext>
            </a:extLst>
          </p:cNvPr>
          <p:cNvSpPr/>
          <p:nvPr userDrawn="1"/>
        </p:nvSpPr>
        <p:spPr>
          <a:xfrm>
            <a:off x="9704146" y="5381191"/>
            <a:ext cx="3496396" cy="442359"/>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6" name="מציין מיקום תוכן 5"/>
          <p:cNvSpPr>
            <a:spLocks noGrp="1"/>
          </p:cNvSpPr>
          <p:nvPr>
            <p:ph sz="quarter" idx="4"/>
          </p:nvPr>
        </p:nvSpPr>
        <p:spPr>
          <a:xfrm>
            <a:off x="515273" y="998859"/>
            <a:ext cx="11161453" cy="4062435"/>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1pPr>
            <a:lvl2pPr>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2" name="כותרת 1"/>
          <p:cNvSpPr>
            <a:spLocks noGrp="1"/>
          </p:cNvSpPr>
          <p:nvPr>
            <p:ph type="title"/>
          </p:nvPr>
        </p:nvSpPr>
        <p:spPr>
          <a:xfrm>
            <a:off x="1024128" y="155448"/>
            <a:ext cx="9802206"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226982" y="101748"/>
            <a:ext cx="2160598" cy="21681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54055" y="390797"/>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מלבן מעוגל 6">
            <a:extLst>
              <a:ext uri="{FF2B5EF4-FFF2-40B4-BE49-F238E27FC236}">
                <a16:creationId xmlns:a16="http://schemas.microsoft.com/office/drawing/2014/main" id="{53219EEB-A406-4AC2-B87E-54A955D7D483}"/>
              </a:ext>
            </a:extLst>
          </p:cNvPr>
          <p:cNvSpPr/>
          <p:nvPr userDrawn="1"/>
        </p:nvSpPr>
        <p:spPr>
          <a:xfrm>
            <a:off x="7978665" y="5944772"/>
            <a:ext cx="4766811" cy="38154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DB5BA376-F667-4A43-9264-CB356AE2FBF1}"/>
              </a:ext>
            </a:extLst>
          </p:cNvPr>
          <p:cNvSpPr/>
          <p:nvPr userDrawn="1"/>
        </p:nvSpPr>
        <p:spPr>
          <a:xfrm rot="5400000">
            <a:off x="9936561" y="2157343"/>
            <a:ext cx="735717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מציין מיקום של מספר שקופית 22">
            <a:extLst>
              <a:ext uri="{FF2B5EF4-FFF2-40B4-BE49-F238E27FC236}">
                <a16:creationId xmlns:a16="http://schemas.microsoft.com/office/drawing/2014/main" id="{CE73A552-D52C-4EE0-9E7A-557CEB6CE479}"/>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Arial" panose="020B0604020202020204" pitchFamily="34" charset="0"/>
                <a:cs typeface="Arial" panose="020B0604020202020204" pitchFamily="34" charset="0"/>
              </a:rPr>
              <a:pPr/>
              <a:t>‹#›</a:t>
            </a:fld>
            <a:endParaRPr lang="he-IL" sz="1800" b="0" dirty="0">
              <a:solidFill>
                <a:schemeClr val="bg1">
                  <a:lumMod val="65000"/>
                </a:schemeClr>
              </a:solidFill>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45208D21-C13C-48D3-8634-05FCD1520B3D}"/>
              </a:ext>
            </a:extLst>
          </p:cNvPr>
          <p:cNvSpPr/>
          <p:nvPr userDrawn="1"/>
        </p:nvSpPr>
        <p:spPr>
          <a:xfrm>
            <a:off x="5903744" y="6876112"/>
            <a:ext cx="6894095" cy="149330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DDFFA872-60FE-48B4-B509-3F90F2F53575}"/>
              </a:ext>
            </a:extLst>
          </p:cNvPr>
          <p:cNvSpPr/>
          <p:nvPr userDrawn="1"/>
        </p:nvSpPr>
        <p:spPr>
          <a:xfrm>
            <a:off x="-2191928" y="-31850"/>
            <a:ext cx="2165034"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302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2">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3" y="1024128"/>
            <a:ext cx="11161453" cy="457200"/>
          </a:xfrm>
        </p:spPr>
        <p:txBody>
          <a:bodyPr lIns="0" tIns="0" rIns="0" bIns="0" anchor="ctr">
            <a:noAutofit/>
          </a:bodyPr>
          <a:lstStyle>
            <a:lvl1pPr marL="0" indent="0" algn="r">
              <a:buNone/>
              <a:defRPr sz="3000" b="1">
                <a:solidFill>
                  <a:srgbClr val="12B4BC"/>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567973"/>
            <a:ext cx="11161453" cy="3522187"/>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1pPr>
            <a:lvl2pPr>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377633" y="110284"/>
            <a:ext cx="210552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729189" y="435139"/>
            <a:ext cx="2615798" cy="32187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מלבן מעוגל 6">
            <a:extLst>
              <a:ext uri="{FF2B5EF4-FFF2-40B4-BE49-F238E27FC236}">
                <a16:creationId xmlns:a16="http://schemas.microsoft.com/office/drawing/2014/main" id="{8A91BCC4-EC47-43E2-9595-B89F757E1A7A}"/>
              </a:ext>
            </a:extLst>
          </p:cNvPr>
          <p:cNvSpPr/>
          <p:nvPr userDrawn="1"/>
        </p:nvSpPr>
        <p:spPr>
          <a:xfrm>
            <a:off x="9323387" y="5555326"/>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1" name="מלבן מעוגל 10">
            <a:extLst>
              <a:ext uri="{FF2B5EF4-FFF2-40B4-BE49-F238E27FC236}">
                <a16:creationId xmlns:a16="http://schemas.microsoft.com/office/drawing/2014/main" id="{238EE3F7-5012-4191-9ABD-A8E69370622E}"/>
              </a:ext>
            </a:extLst>
          </p:cNvPr>
          <p:cNvSpPr/>
          <p:nvPr userDrawn="1"/>
        </p:nvSpPr>
        <p:spPr>
          <a:xfrm>
            <a:off x="8679109" y="6024163"/>
            <a:ext cx="4127100"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5" name="מציין מיקום של מספר שקופית 22">
            <a:extLst>
              <a:ext uri="{FF2B5EF4-FFF2-40B4-BE49-F238E27FC236}">
                <a16:creationId xmlns:a16="http://schemas.microsoft.com/office/drawing/2014/main" id="{31BF6EDC-D21A-4961-802C-6C57056DED88}"/>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Arial" panose="020B0604020202020204" pitchFamily="34" charset="0"/>
                <a:cs typeface="Arial" panose="020B0604020202020204" pitchFamily="34" charset="0"/>
              </a:rPr>
              <a:pPr/>
              <a:t>‹#›</a:t>
            </a:fld>
            <a:endParaRPr lang="he-IL" sz="1800" b="0" dirty="0">
              <a:solidFill>
                <a:schemeClr val="bg1">
                  <a:lumMod val="65000"/>
                </a:schemeClr>
              </a:solidFill>
              <a:latin typeface="Arial" panose="020B0604020202020204" pitchFamily="34" charset="0"/>
              <a:cs typeface="Arial" panose="020B0604020202020204" pitchFamily="34" charset="0"/>
            </a:endParaRPr>
          </a:p>
        </p:txBody>
      </p:sp>
      <p:sp>
        <p:nvSpPr>
          <p:cNvPr id="14" name="מלבן מעוגל 6">
            <a:extLst>
              <a:ext uri="{FF2B5EF4-FFF2-40B4-BE49-F238E27FC236}">
                <a16:creationId xmlns:a16="http://schemas.microsoft.com/office/drawing/2014/main" id="{09765D6C-4312-45BD-AEDC-93B641915820}"/>
              </a:ext>
            </a:extLst>
          </p:cNvPr>
          <p:cNvSpPr/>
          <p:nvPr userDrawn="1"/>
        </p:nvSpPr>
        <p:spPr>
          <a:xfrm>
            <a:off x="11005702" y="5213334"/>
            <a:ext cx="2372591" cy="25130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0D0EF58C-1955-4299-80B8-7931E9453E0B}"/>
              </a:ext>
            </a:extLst>
          </p:cNvPr>
          <p:cNvSpPr/>
          <p:nvPr userDrawn="1"/>
        </p:nvSpPr>
        <p:spPr>
          <a:xfrm rot="5400000">
            <a:off x="10107939" y="1954539"/>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EECE651A-F01C-47F6-93CB-FED077AFFFB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09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כותרת ותוכן פריסה 3">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720000"/>
          </a:xfrm>
        </p:spPr>
        <p:txBody>
          <a:bodyPr lIns="36000" tIns="0" rIns="36000" bIns="0">
            <a:noAutofit/>
          </a:bodyPr>
          <a:lstStyle>
            <a:lvl1pPr marL="0" indent="0">
              <a:tabLst>
                <a:tab pos="11659766" algn="l"/>
              </a:tabLst>
              <a:defRPr sz="4400" b="1">
                <a:solidFill>
                  <a:srgbClr val="002060"/>
                </a:solidFill>
                <a:latin typeface="Arial" panose="020B0604020202020204" pitchFamily="34" charset="0"/>
                <a:cs typeface="Arial" panose="020B0604020202020204"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1024128" y="1049185"/>
            <a:ext cx="8031962" cy="4611559"/>
          </a:xfrm>
        </p:spPr>
        <p:txBody>
          <a:bodyPr>
            <a:normAutofit/>
          </a:bodyPr>
          <a:lstStyle>
            <a:lvl1pPr>
              <a:lnSpc>
                <a:spcPct val="150000"/>
              </a:lnSpc>
              <a:spcBef>
                <a:spcPts val="0"/>
              </a:spcBef>
              <a:spcAft>
                <a:spcPts val="600"/>
              </a:spcAft>
              <a:defRPr sz="2400">
                <a:solidFill>
                  <a:srgbClr val="002060"/>
                </a:solidFill>
                <a:latin typeface="Arial" panose="020B0604020202020204" pitchFamily="34" charset="0"/>
                <a:cs typeface="Arial" panose="020B0604020202020204" pitchFamily="34" charset="0"/>
              </a:defRPr>
            </a:lvl1pPr>
            <a:lvl2pPr>
              <a:lnSpc>
                <a:spcPct val="150000"/>
              </a:lnSpc>
              <a:spcBef>
                <a:spcPts val="0"/>
              </a:spcBef>
              <a:spcAft>
                <a:spcPts val="600"/>
              </a:spcAft>
              <a:defRPr sz="2400">
                <a:solidFill>
                  <a:srgbClr val="002060"/>
                </a:solidFill>
                <a:latin typeface="Arial" panose="020B0604020202020204" pitchFamily="34" charset="0"/>
                <a:cs typeface="Arial" panose="020B0604020202020204"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234936" y="5807316"/>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8" name="מלבן מעוגל 7"/>
          <p:cNvSpPr/>
          <p:nvPr userDrawn="1"/>
        </p:nvSpPr>
        <p:spPr>
          <a:xfrm>
            <a:off x="11218431" y="239177"/>
            <a:ext cx="1706880" cy="4583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9" name="מלבן מעוגל 8"/>
          <p:cNvSpPr/>
          <p:nvPr userDrawn="1"/>
        </p:nvSpPr>
        <p:spPr>
          <a:xfrm>
            <a:off x="-388620" y="623586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FFC6E834-92B3-4A32-920C-9FA2D69874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C6D60292-D9F7-4A35-9D0A-68A9095BDE1E}"/>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0A53CA14-A360-48A3-A071-94DFC2B62EDC}"/>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85536A81-6863-4B7C-BB9A-6F6DBBAB87E2}"/>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מציין מיקום של מספר שקופית 22">
            <a:extLst>
              <a:ext uri="{FF2B5EF4-FFF2-40B4-BE49-F238E27FC236}">
                <a16:creationId xmlns:a16="http://schemas.microsoft.com/office/drawing/2014/main" id="{6A93F88D-0694-4107-9D3A-245864065D84}"/>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Arial" panose="020B0604020202020204" pitchFamily="34" charset="0"/>
                <a:cs typeface="Arial" panose="020B0604020202020204" pitchFamily="34" charset="0"/>
              </a:rPr>
              <a:pPr/>
              <a:t>‹#›</a:t>
            </a:fld>
            <a:endParaRPr lang="he-IL" sz="1800" b="0" dirty="0">
              <a:solidFill>
                <a:schemeClr val="bg1">
                  <a:lumMod val="8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7481" y="487099"/>
            <a:ext cx="1576672"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50538" y="127099"/>
            <a:ext cx="1879662"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80" y="5923581"/>
            <a:ext cx="3133018"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438" y="6359813"/>
            <a:ext cx="730103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60283" y="2733622"/>
            <a:ext cx="6987520" cy="129719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30" y="6361368"/>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Arial" panose="020B0604020202020204" pitchFamily="34" charset="0"/>
                <a:cs typeface="Arial" panose="020B0604020202020204" pitchFamily="34" charset="0"/>
              </a:rPr>
              <a:pPr/>
              <a:t>‹#›</a:t>
            </a:fld>
            <a:endParaRPr lang="he-IL" sz="1800" b="0" dirty="0">
              <a:solidFill>
                <a:schemeClr val="bg1">
                  <a:lumMod val="85000"/>
                </a:schemeClr>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949" y="1027133"/>
            <a:ext cx="521207" cy="1221889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838" y="-6805249"/>
            <a:ext cx="947627" cy="1263971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567" y="-416688"/>
            <a:ext cx="1974672"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578" y="1212161"/>
            <a:ext cx="7885112"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165104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5">
    <p:spTree>
      <p:nvGrpSpPr>
        <p:cNvPr id="1" name=""/>
        <p:cNvGrpSpPr/>
        <p:nvPr/>
      </p:nvGrpSpPr>
      <p:grpSpPr>
        <a:xfrm>
          <a:off x="0" y="0"/>
          <a:ext cx="0" cy="0"/>
          <a:chOff x="0" y="0"/>
          <a:chExt cx="0" cy="0"/>
        </a:xfrm>
      </p:grpSpPr>
      <p:sp>
        <p:nvSpPr>
          <p:cNvPr id="17" name="מלבן מעוגל 8">
            <a:extLst>
              <a:ext uri="{FF2B5EF4-FFF2-40B4-BE49-F238E27FC236}">
                <a16:creationId xmlns:a16="http://schemas.microsoft.com/office/drawing/2014/main" id="{820BD794-101C-426F-8015-9C33A0E995FA}"/>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2" name="כותרת 1"/>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Arial" panose="020B0604020202020204" pitchFamily="34" charset="0"/>
                <a:ea typeface="+mj-ea"/>
                <a:cs typeface="Arial" panose="020B0604020202020204" pitchFamily="34" charset="0"/>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1026926" y="1025601"/>
            <a:ext cx="9802368" cy="431447"/>
          </a:xfrm>
        </p:spPr>
        <p:txBody>
          <a:bodyPr anchor="ctr">
            <a:noAutofit/>
          </a:bodyPr>
          <a:lstStyle>
            <a:lvl1pPr marL="185757" indent="0" algn="r">
              <a:buNone/>
              <a:defRPr sz="3000" b="1">
                <a:solidFill>
                  <a:srgbClr val="12B4BC"/>
                </a:solidFill>
                <a:latin typeface="Arial" panose="020B0604020202020204" pitchFamily="34" charset="0"/>
                <a:cs typeface="Arial" panose="020B0604020202020204" pitchFamily="34" charset="0"/>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1026927" y="1710442"/>
            <a:ext cx="8212766"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1pPr>
            <a:lvl2pPr>
              <a:lnSpc>
                <a:spcPct val="100000"/>
              </a:lnSpc>
              <a:spcBef>
                <a:spcPts val="0"/>
              </a:spcBef>
              <a:spcAft>
                <a:spcPts val="600"/>
              </a:spcAft>
              <a:defRPr lang="he-IL" sz="2400" kern="1200" dirty="0" smtClean="0">
                <a:solidFill>
                  <a:srgbClr val="002060"/>
                </a:solidFill>
                <a:latin typeface="Arial" panose="020B0604020202020204" pitchFamily="34" charset="0"/>
                <a:ea typeface="+mn-ea"/>
                <a:cs typeface="Arial" panose="020B0604020202020204"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8084947B-AFA4-410D-A793-689C573D144E}"/>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36D4F41F-EAD8-495C-A662-C4F40F404DB3}"/>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2A1181A-6B49-4EE5-AE44-1B5B124FA758}"/>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0113178B-7D7E-4A10-9724-453DF758F663}"/>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מציין מיקום של מספר שקופית 22">
            <a:extLst>
              <a:ext uri="{FF2B5EF4-FFF2-40B4-BE49-F238E27FC236}">
                <a16:creationId xmlns:a16="http://schemas.microsoft.com/office/drawing/2014/main" id="{7947FE0C-D7CF-4209-91A5-93564F2C3543}"/>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Arial" panose="020B0604020202020204" pitchFamily="34" charset="0"/>
                <a:cs typeface="Arial" panose="020B0604020202020204" pitchFamily="34" charset="0"/>
              </a:rPr>
              <a:pPr/>
              <a:t>‹#›</a:t>
            </a:fld>
            <a:endParaRPr lang="he-IL" sz="1800" b="0" dirty="0">
              <a:solidFill>
                <a:schemeClr val="bg1">
                  <a:lumMod val="6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8" name="מלבן מעוגל 7"/>
          <p:cNvSpPr/>
          <p:nvPr userDrawn="1"/>
        </p:nvSpPr>
        <p:spPr>
          <a:xfrm>
            <a:off x="8667715" y="-161750"/>
            <a:ext cx="5300119" cy="38235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Arial" panose="020B0604020202020204" pitchFamily="34" charset="0"/>
              <a:cs typeface="Arial" panose="020B0604020202020204" pitchFamily="34" charset="0"/>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Arial" panose="020B0604020202020204" pitchFamily="34" charset="0"/>
                <a:cs typeface="Arial" panose="020B0604020202020204" pitchFamily="34" charset="0"/>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Arial" panose="020B0604020202020204" pitchFamily="34" charset="0"/>
                <a:cs typeface="Arial" panose="020B0604020202020204" pitchFamily="34" charset="0"/>
              </a:defRPr>
            </a:lvl1pPr>
          </a:lstStyle>
          <a:p>
            <a:pPr lvl="0"/>
            <a:r>
              <a:rPr lang="he-IL" dirty="0"/>
              <a:t>לחץ כדי לערוך סגנונות טקסט של תבנית בסיס</a:t>
            </a:r>
          </a:p>
        </p:txBody>
      </p:sp>
      <p:sp>
        <p:nvSpPr>
          <p:cNvPr id="10" name="Rectangle 9">
            <a:extLst>
              <a:ext uri="{FF2B5EF4-FFF2-40B4-BE49-F238E27FC236}">
                <a16:creationId xmlns:a16="http://schemas.microsoft.com/office/drawing/2014/main" id="{90226196-3340-4F6C-9B09-34934599BAD7}"/>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5291965B-48C3-4AD9-9066-E67195630BFD}"/>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8CB16E1-D93B-440E-81F5-6366FDB428B8}"/>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3A020DF7-29CF-4A0A-BC0A-7568981BF8AD}"/>
              </a:ext>
            </a:extLst>
          </p:cNvPr>
          <p:cNvSpPr/>
          <p:nvPr userDrawn="1"/>
        </p:nvSpPr>
        <p:spPr>
          <a:xfrm>
            <a:off x="-3948180"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87F0C566-C47D-446F-9E8E-EC9B0F5F1BF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a:extLst>
              <a:ext uri="{FF2B5EF4-FFF2-40B4-BE49-F238E27FC236}">
                <a16:creationId xmlns:a16="http://schemas.microsoft.com/office/drawing/2014/main" id="{C863A8D2-0547-47E3-84C0-5D60CFDB7CB1}"/>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3C0104F3-C98B-4790-842F-F7B1B2FBDE13}"/>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807C576E-38DA-426A-9C16-921DE9A0835B}"/>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9" name="מציין מיקום של מספר שקופית 22">
            <a:extLst>
              <a:ext uri="{FF2B5EF4-FFF2-40B4-BE49-F238E27FC236}">
                <a16:creationId xmlns:a16="http://schemas.microsoft.com/office/drawing/2014/main" id="{5F1A13CD-CEB6-4958-B99A-46020ADA9375}"/>
              </a:ext>
            </a:extLst>
          </p:cNvPr>
          <p:cNvSpPr txBox="1">
            <a:spLocks/>
          </p:cNvSpPr>
          <p:nvPr userDrawn="1"/>
        </p:nvSpPr>
        <p:spPr>
          <a:xfrm>
            <a:off x="-231414" y="6409126"/>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600" b="0" smtClean="0">
                <a:solidFill>
                  <a:schemeClr val="bg1">
                    <a:lumMod val="65000"/>
                  </a:schemeClr>
                </a:solidFill>
                <a:latin typeface="Arial" panose="020B0604020202020204" pitchFamily="34" charset="0"/>
                <a:cs typeface="Arial" panose="020B0604020202020204" pitchFamily="34" charset="0"/>
              </a:rPr>
              <a:pPr/>
              <a:t>‹#›</a:t>
            </a:fld>
            <a:endParaRPr lang="he-IL" sz="1600" b="0" dirty="0">
              <a:solidFill>
                <a:schemeClr val="bg1">
                  <a:lumMod val="6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7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dirty="0"/>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BB6F552B-607E-4869-A917-C44959BDCB12}" type="datetimeFigureOut">
              <a:rPr lang="he-IL" smtClean="0"/>
              <a:pPr/>
              <a:t>כ"ה/אלול/תש"ף</a:t>
            </a:fld>
            <a:endParaRPr lang="he-IL" dirty="0"/>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he-IL" dirty="0"/>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16478A40-4CDB-4A89-A7AB-ED0E5AEAC786}" type="slidenum">
              <a:rPr lang="he-IL" smtClean="0"/>
              <a:pPr/>
              <a:t>‹#›</a:t>
            </a:fld>
            <a:endParaRPr lang="he-IL" dirty="0"/>
          </a:p>
        </p:txBody>
      </p:sp>
      <p:sp>
        <p:nvSpPr>
          <p:cNvPr id="7" name="Rectangle 6">
            <a:extLst>
              <a:ext uri="{FF2B5EF4-FFF2-40B4-BE49-F238E27FC236}">
                <a16:creationId xmlns:a16="http://schemas.microsoft.com/office/drawing/2014/main" id="{7D1A36FD-4A58-4EC2-B769-2CB4558CD86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59A89C66-91F2-409B-AE3C-970820728814}"/>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AEAF9B00-5AF6-47AB-81E5-2BE048851E3E}"/>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E3C55C6-DFDE-44BF-BB37-E582014C2D4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74" r:id="rId4"/>
    <p:sldLayoutId id="2147483675" r:id="rId5"/>
    <p:sldLayoutId id="2147483650" r:id="rId6"/>
    <p:sldLayoutId id="2147483676" r:id="rId7"/>
    <p:sldLayoutId id="2147483653" r:id="rId8"/>
    <p:sldLayoutId id="2147483666" r:id="rId9"/>
    <p:sldLayoutId id="2147483677" r:id="rId10"/>
  </p:sldLayoutIdLst>
  <p:txStyles>
    <p:titleStyle>
      <a:lvl1pPr algn="ctr" defTabSz="914491" rtl="1"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18" Type="http://schemas.microsoft.com/office/2007/relationships/diagramDrawing" Target="../diagrams/drawing4.xml"/><Relationship Id="rId3" Type="http://schemas.openxmlformats.org/officeDocument/2006/relationships/notesSlide" Target="../notesSlides/notesSlide12.xml"/><Relationship Id="rId7" Type="http://schemas.openxmlformats.org/officeDocument/2006/relationships/diagramColors" Target="../diagrams/colors2.xml"/><Relationship Id="rId12" Type="http://schemas.openxmlformats.org/officeDocument/2006/relationships/diagramColors" Target="../diagrams/colors3.xml"/><Relationship Id="rId17" Type="http://schemas.openxmlformats.org/officeDocument/2006/relationships/diagramColors" Target="../diagrams/colors4.xml"/><Relationship Id="rId2" Type="http://schemas.openxmlformats.org/officeDocument/2006/relationships/slideLayout" Target="../slideLayouts/slideLayout5.xml"/><Relationship Id="rId16" Type="http://schemas.openxmlformats.org/officeDocument/2006/relationships/diagramQuickStyle" Target="../diagrams/quickStyle4.xml"/><Relationship Id="rId20" Type="http://schemas.openxmlformats.org/officeDocument/2006/relationships/image" Target="../media/image2.wmf"/><Relationship Id="rId1" Type="http://schemas.openxmlformats.org/officeDocument/2006/relationships/vmlDrawing" Target="../drawings/vmlDrawing1.vml"/><Relationship Id="rId6" Type="http://schemas.openxmlformats.org/officeDocument/2006/relationships/diagramQuickStyle" Target="../diagrams/quickStyle2.xml"/><Relationship Id="rId11" Type="http://schemas.openxmlformats.org/officeDocument/2006/relationships/diagramQuickStyle" Target="../diagrams/quickStyle3.xml"/><Relationship Id="rId5" Type="http://schemas.openxmlformats.org/officeDocument/2006/relationships/diagramLayout" Target="../diagrams/layout2.xml"/><Relationship Id="rId15" Type="http://schemas.openxmlformats.org/officeDocument/2006/relationships/diagramLayout" Target="../diagrams/layout4.xml"/><Relationship Id="rId10" Type="http://schemas.openxmlformats.org/officeDocument/2006/relationships/diagramLayout" Target="../diagrams/layout3.xml"/><Relationship Id="rId19" Type="http://schemas.openxmlformats.org/officeDocument/2006/relationships/oleObject" Target="../embeddings/oleObject1.bin"/><Relationship Id="rId4" Type="http://schemas.openxmlformats.org/officeDocument/2006/relationships/diagramData" Target="../diagrams/data2.xml"/><Relationship Id="rId9" Type="http://schemas.openxmlformats.org/officeDocument/2006/relationships/diagramData" Target="../diagrams/data3.xml"/><Relationship Id="rId14" Type="http://schemas.openxmlformats.org/officeDocument/2006/relationships/diagramData" Target="../diagrams/data4.xml"/></Relationships>
</file>

<file path=ppt/slides/_rels/slide15.xml.rels><?xml version="1.0" encoding="UTF-8" standalone="yes"?>
<Relationships xmlns="http://schemas.openxmlformats.org/package/2006/relationships"><Relationship Id="rId8" Type="http://schemas.microsoft.com/office/2007/relationships/diagramDrawing" Target="../diagrams/drawing5.xml"/><Relationship Id="rId13" Type="http://schemas.openxmlformats.org/officeDocument/2006/relationships/diagramQuickStyle" Target="../diagrams/quickStyle6.xml"/><Relationship Id="rId3" Type="http://schemas.openxmlformats.org/officeDocument/2006/relationships/notesSlide" Target="../notesSlides/notesSlide13.xml"/><Relationship Id="rId7" Type="http://schemas.openxmlformats.org/officeDocument/2006/relationships/diagramColors" Target="../diagrams/colors5.xml"/><Relationship Id="rId12" Type="http://schemas.openxmlformats.org/officeDocument/2006/relationships/diagramLayout" Target="../diagrams/layout6.xml"/><Relationship Id="rId2" Type="http://schemas.openxmlformats.org/officeDocument/2006/relationships/slideLayout" Target="../slideLayouts/slideLayout5.xml"/><Relationship Id="rId1" Type="http://schemas.openxmlformats.org/officeDocument/2006/relationships/vmlDrawing" Target="../drawings/vmlDrawing2.vml"/><Relationship Id="rId6" Type="http://schemas.openxmlformats.org/officeDocument/2006/relationships/diagramQuickStyle" Target="../diagrams/quickStyle5.xml"/><Relationship Id="rId11" Type="http://schemas.openxmlformats.org/officeDocument/2006/relationships/diagramData" Target="../diagrams/data6.xml"/><Relationship Id="rId5" Type="http://schemas.openxmlformats.org/officeDocument/2006/relationships/diagramLayout" Target="../diagrams/layout5.xml"/><Relationship Id="rId15" Type="http://schemas.microsoft.com/office/2007/relationships/diagramDrawing" Target="../diagrams/drawing6.xml"/><Relationship Id="rId10" Type="http://schemas.openxmlformats.org/officeDocument/2006/relationships/image" Target="../media/image2.wmf"/><Relationship Id="rId4" Type="http://schemas.openxmlformats.org/officeDocument/2006/relationships/diagramData" Target="../diagrams/data5.xml"/><Relationship Id="rId9" Type="http://schemas.openxmlformats.org/officeDocument/2006/relationships/oleObject" Target="../embeddings/oleObject1.bin"/><Relationship Id="rId14" Type="http://schemas.openxmlformats.org/officeDocument/2006/relationships/diagramColors" Target="../diagrams/colors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notesSlide" Target="../notesSlides/notesSlide18.xml"/><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chart" Target="../charts/chart1.xml"/><Relationship Id="rId9" Type="http://schemas.openxmlformats.org/officeDocument/2006/relationships/oleObject" Target="../embeddings/oleObject4.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8.wmf"/><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chart" Target="../charts/chart2.xml"/><Relationship Id="rId7" Type="http://schemas.openxmlformats.org/officeDocument/2006/relationships/image" Target="../media/image4.wmf"/><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0.wmf"/><Relationship Id="rId3" Type="http://schemas.openxmlformats.org/officeDocument/2006/relationships/chart" Target="../charts/chart3.xml"/><Relationship Id="rId7" Type="http://schemas.openxmlformats.org/officeDocument/2006/relationships/image" Target="../media/image4.wmf"/><Relationship Id="rId12" Type="http://schemas.openxmlformats.org/officeDocument/2006/relationships/oleObject" Target="../embeddings/oleObject9.bin"/><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3.bin"/><Relationship Id="rId11" Type="http://schemas.openxmlformats.org/officeDocument/2006/relationships/image" Target="../media/image9.wmf"/><Relationship Id="rId5" Type="http://schemas.openxmlformats.org/officeDocument/2006/relationships/image" Target="../media/image3.wmf"/><Relationship Id="rId15" Type="http://schemas.openxmlformats.org/officeDocument/2006/relationships/image" Target="../media/image11.wmf"/><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notesSlide" Target="../notesSlides/notesSlide21.xml"/><Relationship Id="rId7"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7.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chart" Target="../charts/chart4.xml"/><Relationship Id="rId9" Type="http://schemas.openxmlformats.org/officeDocument/2006/relationships/oleObject" Target="../embeddings/oleObject4.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6.wmf"/><Relationship Id="rId3" Type="http://schemas.openxmlformats.org/officeDocument/2006/relationships/chart" Target="../charts/chart5.xml"/><Relationship Id="rId7" Type="http://schemas.openxmlformats.org/officeDocument/2006/relationships/image" Target="../media/image4.wmf"/><Relationship Id="rId12" Type="http://schemas.openxmlformats.org/officeDocument/2006/relationships/oleObject" Target="../embeddings/oleObject5.bin"/><Relationship Id="rId2" Type="http://schemas.openxmlformats.org/officeDocument/2006/relationships/slideLayout" Target="../slideLayouts/slideLayout5.xml"/><Relationship Id="rId1" Type="http://schemas.openxmlformats.org/officeDocument/2006/relationships/vmlDrawing" Target="../drawings/vmlDrawing8.vml"/><Relationship Id="rId6" Type="http://schemas.openxmlformats.org/officeDocument/2006/relationships/oleObject" Target="../embeddings/oleObject12.bin"/><Relationship Id="rId11" Type="http://schemas.openxmlformats.org/officeDocument/2006/relationships/image" Target="../media/image12.wmf"/><Relationship Id="rId5" Type="http://schemas.openxmlformats.org/officeDocument/2006/relationships/image" Target="../media/image3.wmf"/><Relationship Id="rId15" Type="http://schemas.openxmlformats.org/officeDocument/2006/relationships/image" Target="../media/image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5.wmf"/><Relationship Id="rId14" Type="http://schemas.openxmlformats.org/officeDocument/2006/relationships/oleObject" Target="../embeddings/oleObject6.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oleObject" Target="../embeddings/oleObject19.bin"/><Relationship Id="rId3" Type="http://schemas.openxmlformats.org/officeDocument/2006/relationships/notesSlide" Target="../notesSlides/notesSlide22.xml"/><Relationship Id="rId7" Type="http://schemas.openxmlformats.org/officeDocument/2006/relationships/image" Target="../media/image14.wmf"/><Relationship Id="rId12" Type="http://schemas.openxmlformats.org/officeDocument/2006/relationships/image" Target="../media/image16.wmf"/><Relationship Id="rId2" Type="http://schemas.openxmlformats.org/officeDocument/2006/relationships/slideLayout" Target="../slideLayouts/slideLayout4.xml"/><Relationship Id="rId1" Type="http://schemas.openxmlformats.org/officeDocument/2006/relationships/vmlDrawing" Target="../drawings/vmlDrawing9.vml"/><Relationship Id="rId6" Type="http://schemas.openxmlformats.org/officeDocument/2006/relationships/oleObject" Target="../embeddings/oleObject16.bin"/><Relationship Id="rId11" Type="http://schemas.openxmlformats.org/officeDocument/2006/relationships/oleObject" Target="../embeddings/oleObject18.bin"/><Relationship Id="rId5" Type="http://schemas.openxmlformats.org/officeDocument/2006/relationships/image" Target="../media/image13.wmf"/><Relationship Id="rId10" Type="http://schemas.openxmlformats.org/officeDocument/2006/relationships/chart" Target="../charts/chart6.xml"/><Relationship Id="rId4" Type="http://schemas.openxmlformats.org/officeDocument/2006/relationships/oleObject" Target="../embeddings/oleObject15.bin"/><Relationship Id="rId9" Type="http://schemas.openxmlformats.org/officeDocument/2006/relationships/image" Target="../media/image15.wmf"/><Relationship Id="rId14" Type="http://schemas.openxmlformats.org/officeDocument/2006/relationships/image" Target="../media/image17.wmf"/></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23.xml"/><Relationship Id="rId7" Type="http://schemas.openxmlformats.org/officeDocument/2006/relationships/image" Target="../media/image19.wmf"/><Relationship Id="rId2" Type="http://schemas.openxmlformats.org/officeDocument/2006/relationships/slideLayout" Target="../slideLayouts/slideLayout5.xml"/><Relationship Id="rId1" Type="http://schemas.openxmlformats.org/officeDocument/2006/relationships/vmlDrawing" Target="../drawings/vmlDrawing10.vml"/><Relationship Id="rId6" Type="http://schemas.openxmlformats.org/officeDocument/2006/relationships/oleObject" Target="../embeddings/oleObject21.bin"/><Relationship Id="rId5" Type="http://schemas.openxmlformats.org/officeDocument/2006/relationships/image" Target="../media/image18.wmf"/><Relationship Id="rId4" Type="http://schemas.openxmlformats.org/officeDocument/2006/relationships/oleObject" Target="../embeddings/oleObject20.bin"/><Relationship Id="rId9" Type="http://schemas.openxmlformats.org/officeDocument/2006/relationships/image" Target="../media/image20.wmf"/></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22.wmf"/><Relationship Id="rId2" Type="http://schemas.openxmlformats.org/officeDocument/2006/relationships/slideLayout" Target="../slideLayouts/slideLayout4.xml"/><Relationship Id="rId1" Type="http://schemas.openxmlformats.org/officeDocument/2006/relationships/vmlDrawing" Target="../drawings/vmlDrawing11.vml"/><Relationship Id="rId6" Type="http://schemas.openxmlformats.org/officeDocument/2006/relationships/oleObject" Target="../embeddings/oleObject24.bin"/><Relationship Id="rId5" Type="http://schemas.openxmlformats.org/officeDocument/2006/relationships/image" Target="../media/image21.wmf"/><Relationship Id="rId4" Type="http://schemas.openxmlformats.org/officeDocument/2006/relationships/oleObject" Target="../embeddings/oleObject2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xml"/><Relationship Id="rId1" Type="http://schemas.openxmlformats.org/officeDocument/2006/relationships/vmlDrawing" Target="../drawings/vmlDrawing12.vml"/><Relationship Id="rId5" Type="http://schemas.openxmlformats.org/officeDocument/2006/relationships/image" Target="../media/image23.wmf"/><Relationship Id="rId4" Type="http://schemas.openxmlformats.org/officeDocument/2006/relationships/oleObject" Target="../embeddings/oleObject25.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youtu.be/NN9IgGTwbF0"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hyperlink" Target="https://www.the-qrcode-generator.com/" TargetMode="External"/><Relationship Id="rId4" Type="http://schemas.openxmlformats.org/officeDocument/2006/relationships/hyperlink" Target="https://youtu.be/xODFEFLQ8PQ"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ar-SA" dirty="0"/>
              <a:t>منظومة البثّ القطريّة</a:t>
            </a:r>
            <a:endParaRPr lang="he-IL" dirty="0"/>
          </a:p>
        </p:txBody>
      </p:sp>
      <p:sp>
        <p:nvSpPr>
          <p:cNvPr id="3" name="Rectangle 2">
            <a:extLst>
              <a:ext uri="{FF2B5EF4-FFF2-40B4-BE49-F238E27FC236}">
                <a16:creationId xmlns:a16="http://schemas.microsoft.com/office/drawing/2014/main" id="{6D096B80-AF29-435E-8795-1A387C87F6BD}"/>
              </a:ext>
            </a:extLst>
          </p:cNvPr>
          <p:cNvSpPr/>
          <p:nvPr/>
        </p:nvSpPr>
        <p:spPr>
          <a:xfrm>
            <a:off x="12279398" y="6653"/>
            <a:ext cx="2404790"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latin typeface="Arial" panose="020B0604020202020204" pitchFamily="34" charset="0"/>
                <a:cs typeface="Arial" panose="020B0604020202020204" pitchFamily="34" charset="0"/>
              </a:rPr>
              <a:t>שקופית זו היא חובה</a:t>
            </a:r>
            <a:endParaRPr lang="en-US" b="1" dirty="0">
              <a:solidFill>
                <a:srgbClr val="002060"/>
              </a:solidFill>
              <a:latin typeface="Arial" panose="020B0604020202020204" pitchFamily="34" charset="0"/>
              <a:cs typeface="Arial" panose="020B0604020202020204" pitchFamily="34" charset="0"/>
            </a:endParaRPr>
          </a:p>
        </p:txBody>
      </p:sp>
      <p:sp>
        <p:nvSpPr>
          <p:cNvPr id="4" name="Rectangle 4">
            <a:extLst>
              <a:ext uri="{FF2B5EF4-FFF2-40B4-BE49-F238E27FC236}">
                <a16:creationId xmlns:a16="http://schemas.microsoft.com/office/drawing/2014/main" id="{4494B9A1-1541-45E7-9ACE-02721554E39F}"/>
              </a:ext>
            </a:extLst>
          </p:cNvPr>
          <p:cNvSpPr/>
          <p:nvPr/>
        </p:nvSpPr>
        <p:spPr>
          <a:xfrm>
            <a:off x="12279398" y="746985"/>
            <a:ext cx="2404790" cy="4230129"/>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latin typeface="Arial" panose="020B0604020202020204" pitchFamily="34" charset="0"/>
                <a:cs typeface="Arial" panose="020B0604020202020204" pitchFamily="34" charset="0"/>
              </a:rPr>
              <a:t>בשפה הערבית יש להשתמש באחד הפונטים הבאים:</a:t>
            </a:r>
            <a:endParaRPr lang="en-US" b="1" dirty="0">
              <a:solidFill>
                <a:srgbClr val="002060"/>
              </a:solidFill>
              <a:latin typeface="Arial" panose="020B0604020202020204" pitchFamily="34" charset="0"/>
              <a:cs typeface="Arial" panose="020B0604020202020204" pitchFamily="34" charset="0"/>
            </a:endParaRPr>
          </a:p>
          <a:p>
            <a:pPr algn="ctr"/>
            <a:r>
              <a:rPr lang="en-US" b="1" dirty="0">
                <a:solidFill>
                  <a:srgbClr val="002060"/>
                </a:solidFill>
                <a:latin typeface="Arial" panose="020B0604020202020204" pitchFamily="34" charset="0"/>
                <a:cs typeface="Arial" panose="020B0604020202020204" pitchFamily="34" charset="0"/>
              </a:rPr>
              <a:t>Arial</a:t>
            </a:r>
            <a:endParaRPr lang="he-IL" b="1" dirty="0">
              <a:solidFill>
                <a:srgbClr val="002060"/>
              </a:solidFill>
              <a:latin typeface="Arial" panose="020B0604020202020204" pitchFamily="34" charset="0"/>
              <a:cs typeface="Arial" panose="020B0604020202020204" pitchFamily="34" charset="0"/>
            </a:endParaRPr>
          </a:p>
          <a:p>
            <a:pPr algn="ctr"/>
            <a:r>
              <a:rPr lang="en-US" b="1" dirty="0">
                <a:solidFill>
                  <a:srgbClr val="002060"/>
                </a:solidFill>
                <a:latin typeface="Arial" panose="020B0604020202020204" pitchFamily="34" charset="0"/>
                <a:cs typeface="Arial" panose="020B0604020202020204" pitchFamily="34" charset="0"/>
              </a:rPr>
              <a:t>Calibri</a:t>
            </a:r>
          </a:p>
          <a:p>
            <a:pPr algn="ctr"/>
            <a:r>
              <a:rPr lang="en-US" b="1" dirty="0">
                <a:solidFill>
                  <a:srgbClr val="002060"/>
                </a:solidFill>
                <a:latin typeface="Arial" panose="020B0604020202020204" pitchFamily="34" charset="0"/>
                <a:cs typeface="Arial" panose="020B0604020202020204" pitchFamily="34" charset="0"/>
              </a:rPr>
              <a:t>Simplified Arabic</a:t>
            </a:r>
          </a:p>
          <a:p>
            <a:pPr algn="ctr"/>
            <a:br>
              <a:rPr lang="en-US" b="1" dirty="0">
                <a:solidFill>
                  <a:srgbClr val="002060"/>
                </a:solidFill>
                <a:latin typeface="Arial" panose="020B0604020202020204" pitchFamily="34" charset="0"/>
                <a:cs typeface="Arial" panose="020B0604020202020204" pitchFamily="34" charset="0"/>
              </a:rPr>
            </a:br>
            <a:r>
              <a:rPr lang="he-IL" dirty="0">
                <a:solidFill>
                  <a:srgbClr val="002060"/>
                </a:solidFill>
                <a:latin typeface="Arial" panose="020B0604020202020204" pitchFamily="34" charset="0"/>
                <a:cs typeface="Arial" panose="020B0604020202020204" pitchFamily="34" charset="0"/>
              </a:rPr>
              <a:t>(שימו לב </a:t>
            </a:r>
            <a:r>
              <a:rPr lang="he-IL" b="1" u="sng" dirty="0">
                <a:solidFill>
                  <a:srgbClr val="002060"/>
                </a:solidFill>
                <a:latin typeface="Arial" panose="020B0604020202020204" pitchFamily="34" charset="0"/>
                <a:cs typeface="Arial" panose="020B0604020202020204" pitchFamily="34" charset="0"/>
              </a:rPr>
              <a:t>להימנע</a:t>
            </a:r>
            <a:r>
              <a:rPr lang="he-IL" dirty="0">
                <a:solidFill>
                  <a:srgbClr val="002060"/>
                </a:solidFill>
                <a:latin typeface="Arial" panose="020B0604020202020204" pitchFamily="34" charset="0"/>
                <a:cs typeface="Arial" panose="020B0604020202020204" pitchFamily="34" charset="0"/>
              </a:rPr>
              <a:t> מהשימוש ב-</a:t>
            </a:r>
            <a:r>
              <a:rPr lang="en-US" dirty="0">
                <a:solidFill>
                  <a:srgbClr val="002060"/>
                </a:solidFill>
                <a:latin typeface="Arial" panose="020B0604020202020204" pitchFamily="34" charset="0"/>
                <a:cs typeface="Arial" panose="020B0604020202020204" pitchFamily="34" charset="0"/>
              </a:rPr>
              <a:t>Varela Round </a:t>
            </a:r>
            <a:r>
              <a:rPr lang="he-IL" dirty="0">
                <a:solidFill>
                  <a:srgbClr val="002060"/>
                </a:solidFill>
                <a:latin typeface="Arial" panose="020B0604020202020204" pitchFamily="34" charset="0"/>
                <a:cs typeface="Arial" panose="020B0604020202020204" pitchFamily="34" charset="0"/>
              </a:rPr>
              <a:t> בו נעשה שימוש במצגות בשפות </a:t>
            </a:r>
            <a:br>
              <a:rPr lang="en-US" dirty="0">
                <a:solidFill>
                  <a:srgbClr val="002060"/>
                </a:solidFill>
                <a:latin typeface="Arial" panose="020B0604020202020204" pitchFamily="34" charset="0"/>
                <a:cs typeface="Arial" panose="020B0604020202020204" pitchFamily="34" charset="0"/>
              </a:rPr>
            </a:br>
            <a:r>
              <a:rPr lang="he-IL" dirty="0">
                <a:solidFill>
                  <a:srgbClr val="002060"/>
                </a:solidFill>
                <a:latin typeface="Arial" panose="020B0604020202020204" pitchFamily="34" charset="0"/>
                <a:cs typeface="Arial" panose="020B0604020202020204" pitchFamily="34" charset="0"/>
              </a:rPr>
              <a:t>העברית והאנגלית, </a:t>
            </a:r>
            <a:br>
              <a:rPr lang="en-US" dirty="0">
                <a:solidFill>
                  <a:srgbClr val="002060"/>
                </a:solidFill>
                <a:latin typeface="Arial" panose="020B0604020202020204" pitchFamily="34" charset="0"/>
                <a:cs typeface="Arial" panose="020B0604020202020204" pitchFamily="34" charset="0"/>
              </a:rPr>
            </a:br>
            <a:r>
              <a:rPr lang="he-IL" dirty="0">
                <a:solidFill>
                  <a:srgbClr val="002060"/>
                </a:solidFill>
                <a:latin typeface="Arial" panose="020B0604020202020204" pitchFamily="34" charset="0"/>
                <a:cs typeface="Arial" panose="020B0604020202020204" pitchFamily="34" charset="0"/>
              </a:rPr>
              <a:t>כיוון שהוא משבש את השפה הערבית) </a:t>
            </a:r>
            <a:endParaRPr lang="en-US"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ar-SA" dirty="0"/>
              <a:t>تغيير التركيز في حالة الاتّزان</a:t>
            </a:r>
            <a:endParaRPr lang="he-IL" dirty="0"/>
          </a:p>
        </p:txBody>
      </p:sp>
      <p:sp>
        <p:nvSpPr>
          <p:cNvPr id="3" name="Rectangle 2">
            <a:extLst>
              <a:ext uri="{FF2B5EF4-FFF2-40B4-BE49-F238E27FC236}">
                <a16:creationId xmlns:a16="http://schemas.microsoft.com/office/drawing/2014/main" id="{AC8A78DF-441C-4D72-9A4A-E48B7428BBA0}"/>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(אין צורך להשאיר את הכיתובים "שם הפרק" , "כותרת משנה", מחקו אותם וכתבו רק את הפרטים עצמם). </a:t>
            </a:r>
            <a:endParaRPr lang="en-US"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9222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277427"/>
            <a:ext cx="9802368" cy="720000"/>
          </a:xfrm>
        </p:spPr>
        <p:txBody>
          <a:bodyPr/>
          <a:lstStyle/>
          <a:p>
            <a:r>
              <a:rPr lang="ar-SA" dirty="0"/>
              <a:t>تغيير تركيز إحدى الموادّ</a:t>
            </a:r>
            <a:endParaRPr lang="he-IL" dirty="0"/>
          </a:p>
        </p:txBody>
      </p:sp>
      <p:sp>
        <p:nvSpPr>
          <p:cNvPr id="3" name="מציין מיקום תוכן 2"/>
          <p:cNvSpPr>
            <a:spLocks noGrp="1"/>
          </p:cNvSpPr>
          <p:nvPr>
            <p:ph idx="1"/>
          </p:nvPr>
        </p:nvSpPr>
        <p:spPr>
          <a:xfrm>
            <a:off x="365760" y="1049185"/>
            <a:ext cx="11262360" cy="2573909"/>
          </a:xfrm>
        </p:spPr>
        <p:txBody>
          <a:bodyPr>
            <a:normAutofit/>
          </a:bodyPr>
          <a:lstStyle/>
          <a:p>
            <a:pPr marL="0" indent="0">
              <a:spcAft>
                <a:spcPts val="0"/>
              </a:spcAft>
              <a:buNone/>
            </a:pPr>
            <a:r>
              <a:rPr lang="ar-SA" dirty="0">
                <a:latin typeface="Times New Roman"/>
                <a:ea typeface="Times New Roman"/>
              </a:rPr>
              <a:t>يُمكن رفع تركيز أو تقليل تركيز إحدى الموادّ في النظام بواسطة الطرق الآتية:</a:t>
            </a:r>
            <a:endParaRPr lang="he-IL" dirty="0">
              <a:latin typeface="Times New Roman"/>
              <a:ea typeface="Times New Roman"/>
            </a:endParaRPr>
          </a:p>
          <a:p>
            <a:pPr>
              <a:spcAft>
                <a:spcPts val="0"/>
              </a:spcAft>
            </a:pPr>
            <a:r>
              <a:rPr lang="ar-SA" dirty="0">
                <a:solidFill>
                  <a:schemeClr val="tx1">
                    <a:lumMod val="75000"/>
                    <a:lumOff val="25000"/>
                  </a:schemeClr>
                </a:solidFill>
                <a:latin typeface="Times New Roman"/>
                <a:ea typeface="Times New Roman"/>
              </a:rPr>
              <a:t>زيادة التركيز</a:t>
            </a:r>
            <a:r>
              <a:rPr lang="he-IL" dirty="0">
                <a:solidFill>
                  <a:schemeClr val="tx1">
                    <a:lumMod val="75000"/>
                    <a:lumOff val="25000"/>
                  </a:schemeClr>
                </a:solidFill>
                <a:latin typeface="Times New Roman"/>
                <a:ea typeface="Times New Roman"/>
              </a:rPr>
              <a:t> </a:t>
            </a:r>
            <a:r>
              <a:rPr lang="he-IL" dirty="0">
                <a:latin typeface="Times New Roman"/>
                <a:ea typeface="Times New Roman"/>
              </a:rPr>
              <a:t>– </a:t>
            </a:r>
            <a:r>
              <a:rPr lang="ar-SA" dirty="0">
                <a:latin typeface="Times New Roman"/>
                <a:ea typeface="Times New Roman"/>
              </a:rPr>
              <a:t>بواسطة إضافة نفس المادّة إلى وعاء التفاعل.</a:t>
            </a:r>
            <a:endParaRPr lang="he-IL" dirty="0">
              <a:latin typeface="Times New Roman"/>
              <a:ea typeface="Times New Roman"/>
            </a:endParaRPr>
          </a:p>
          <a:p>
            <a:pPr>
              <a:spcAft>
                <a:spcPts val="0"/>
              </a:spcAft>
            </a:pPr>
            <a:r>
              <a:rPr lang="ar-SA" dirty="0">
                <a:solidFill>
                  <a:schemeClr val="tx1">
                    <a:lumMod val="75000"/>
                    <a:lumOff val="25000"/>
                  </a:schemeClr>
                </a:solidFill>
                <a:latin typeface="Times New Roman"/>
                <a:ea typeface="Times New Roman"/>
              </a:rPr>
              <a:t>تقليل التركيز</a:t>
            </a:r>
            <a:r>
              <a:rPr lang="he-IL" dirty="0">
                <a:latin typeface="Times New Roman"/>
                <a:ea typeface="Times New Roman"/>
              </a:rPr>
              <a:t>– </a:t>
            </a:r>
            <a:r>
              <a:rPr lang="ar-SA" dirty="0">
                <a:latin typeface="Times New Roman"/>
                <a:ea typeface="Times New Roman"/>
              </a:rPr>
              <a:t>بواسطة إضافة مادّة إلى الوعاء التي تتفاعل بصورة خاصّة مع إحدى الموادّ الموجودة في الوعاء أو بواسطة إخراج مادّة من النظام (ممكن فقط في حال أنّ المادّة موجودة في حالة تراكُميّة مُختلفة)</a:t>
            </a:r>
            <a:r>
              <a:rPr lang="ar-JO" dirty="0">
                <a:latin typeface="Times New Roman"/>
                <a:ea typeface="Times New Roman"/>
              </a:rPr>
              <a:t>.</a:t>
            </a:r>
            <a:endParaRPr lang="en-US" dirty="0">
              <a:effectLst/>
              <a:latin typeface="Times New Roman"/>
              <a:ea typeface="Times New Roman"/>
            </a:endParaRPr>
          </a:p>
        </p:txBody>
      </p:sp>
    </p:spTree>
    <p:extLst>
      <p:ext uri="{BB962C8B-B14F-4D97-AF65-F5344CB8AC3E}">
        <p14:creationId xmlns:p14="http://schemas.microsoft.com/office/powerpoint/2010/main" val="2575020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דיאגרמה 4">
            <a:extLst>
              <a:ext uri="{FF2B5EF4-FFF2-40B4-BE49-F238E27FC236}">
                <a16:creationId xmlns:a16="http://schemas.microsoft.com/office/drawing/2014/main" id="{E8EE978E-348C-419A-B993-B27572A678F2}"/>
              </a:ext>
            </a:extLst>
          </p:cNvPr>
          <p:cNvGraphicFramePr/>
          <p:nvPr>
            <p:extLst>
              <p:ext uri="{D42A27DB-BD31-4B8C-83A1-F6EECF244321}">
                <p14:modId xmlns:p14="http://schemas.microsoft.com/office/powerpoint/2010/main" val="1749357322"/>
              </p:ext>
            </p:extLst>
          </p:nvPr>
        </p:nvGraphicFramePr>
        <p:xfrm>
          <a:off x="1375866" y="189891"/>
          <a:ext cx="785223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4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graphicEl>
                                              <a:dgm id="{63BD5544-42B8-4332-8696-8A4B27F32D43}"/>
                                            </p:graphicEl>
                                          </p:spTgt>
                                        </p:tgtEl>
                                        <p:attrNameLst>
                                          <p:attrName>style.visibility</p:attrName>
                                        </p:attrNameLst>
                                      </p:cBhvr>
                                      <p:to>
                                        <p:strVal val="visible"/>
                                      </p:to>
                                    </p:set>
                                    <p:animEffect transition="in" filter="fade">
                                      <p:cBhvr>
                                        <p:cTn id="7" dur="1000"/>
                                        <p:tgtEl>
                                          <p:spTgt spid="5">
                                            <p:graphicEl>
                                              <a:dgm id="{63BD5544-42B8-4332-8696-8A4B27F32D43}"/>
                                            </p:graphicEl>
                                          </p:spTgt>
                                        </p:tgtEl>
                                      </p:cBhvr>
                                    </p:animEffect>
                                    <p:anim calcmode="lin" valueType="num">
                                      <p:cBhvr>
                                        <p:cTn id="8" dur="1000" fill="hold"/>
                                        <p:tgtEl>
                                          <p:spTgt spid="5">
                                            <p:graphicEl>
                                              <a:dgm id="{63BD5544-42B8-4332-8696-8A4B27F32D43}"/>
                                            </p:graphicEl>
                                          </p:spTgt>
                                        </p:tgtEl>
                                        <p:attrNameLst>
                                          <p:attrName>ppt_x</p:attrName>
                                        </p:attrNameLst>
                                      </p:cBhvr>
                                      <p:tavLst>
                                        <p:tav tm="0">
                                          <p:val>
                                            <p:strVal val="#ppt_x"/>
                                          </p:val>
                                        </p:tav>
                                        <p:tav tm="100000">
                                          <p:val>
                                            <p:strVal val="#ppt_x"/>
                                          </p:val>
                                        </p:tav>
                                      </p:tavLst>
                                    </p:anim>
                                    <p:anim calcmode="lin" valueType="num">
                                      <p:cBhvr>
                                        <p:cTn id="9" dur="1000" fill="hold"/>
                                        <p:tgtEl>
                                          <p:spTgt spid="5">
                                            <p:graphicEl>
                                              <a:dgm id="{63BD5544-42B8-4332-8696-8A4B27F32D43}"/>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graphicEl>
                                              <a:dgm id="{8CCE0A86-0A14-42B8-B954-268630A78018}"/>
                                            </p:graphicEl>
                                          </p:spTgt>
                                        </p:tgtEl>
                                        <p:attrNameLst>
                                          <p:attrName>style.visibility</p:attrName>
                                        </p:attrNameLst>
                                      </p:cBhvr>
                                      <p:to>
                                        <p:strVal val="visible"/>
                                      </p:to>
                                    </p:set>
                                    <p:animEffect transition="in" filter="fade">
                                      <p:cBhvr>
                                        <p:cTn id="14" dur="1000"/>
                                        <p:tgtEl>
                                          <p:spTgt spid="5">
                                            <p:graphicEl>
                                              <a:dgm id="{8CCE0A86-0A14-42B8-B954-268630A78018}"/>
                                            </p:graphicEl>
                                          </p:spTgt>
                                        </p:tgtEl>
                                      </p:cBhvr>
                                    </p:animEffect>
                                    <p:anim calcmode="lin" valueType="num">
                                      <p:cBhvr>
                                        <p:cTn id="15" dur="1000" fill="hold"/>
                                        <p:tgtEl>
                                          <p:spTgt spid="5">
                                            <p:graphicEl>
                                              <a:dgm id="{8CCE0A86-0A14-42B8-B954-268630A78018}"/>
                                            </p:graphicEl>
                                          </p:spTgt>
                                        </p:tgtEl>
                                        <p:attrNameLst>
                                          <p:attrName>ppt_x</p:attrName>
                                        </p:attrNameLst>
                                      </p:cBhvr>
                                      <p:tavLst>
                                        <p:tav tm="0">
                                          <p:val>
                                            <p:strVal val="#ppt_x"/>
                                          </p:val>
                                        </p:tav>
                                        <p:tav tm="100000">
                                          <p:val>
                                            <p:strVal val="#ppt_x"/>
                                          </p:val>
                                        </p:tav>
                                      </p:tavLst>
                                    </p:anim>
                                    <p:anim calcmode="lin" valueType="num">
                                      <p:cBhvr>
                                        <p:cTn id="16" dur="1000" fill="hold"/>
                                        <p:tgtEl>
                                          <p:spTgt spid="5">
                                            <p:graphicEl>
                                              <a:dgm id="{8CCE0A86-0A14-42B8-B954-268630A78018}"/>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
                                            <p:graphicEl>
                                              <a:dgm id="{66564E77-956D-4AF3-BCB0-2C1C1BC4CA16}"/>
                                            </p:graphicEl>
                                          </p:spTgt>
                                        </p:tgtEl>
                                        <p:attrNameLst>
                                          <p:attrName>style.visibility</p:attrName>
                                        </p:attrNameLst>
                                      </p:cBhvr>
                                      <p:to>
                                        <p:strVal val="visible"/>
                                      </p:to>
                                    </p:set>
                                    <p:animEffect transition="in" filter="fade">
                                      <p:cBhvr>
                                        <p:cTn id="19" dur="1000"/>
                                        <p:tgtEl>
                                          <p:spTgt spid="5">
                                            <p:graphicEl>
                                              <a:dgm id="{66564E77-956D-4AF3-BCB0-2C1C1BC4CA16}"/>
                                            </p:graphicEl>
                                          </p:spTgt>
                                        </p:tgtEl>
                                      </p:cBhvr>
                                    </p:animEffect>
                                    <p:anim calcmode="lin" valueType="num">
                                      <p:cBhvr>
                                        <p:cTn id="20" dur="1000" fill="hold"/>
                                        <p:tgtEl>
                                          <p:spTgt spid="5">
                                            <p:graphicEl>
                                              <a:dgm id="{66564E77-956D-4AF3-BCB0-2C1C1BC4CA16}"/>
                                            </p:graphicEl>
                                          </p:spTgt>
                                        </p:tgtEl>
                                        <p:attrNameLst>
                                          <p:attrName>ppt_x</p:attrName>
                                        </p:attrNameLst>
                                      </p:cBhvr>
                                      <p:tavLst>
                                        <p:tav tm="0">
                                          <p:val>
                                            <p:strVal val="#ppt_x"/>
                                          </p:val>
                                        </p:tav>
                                        <p:tav tm="100000">
                                          <p:val>
                                            <p:strVal val="#ppt_x"/>
                                          </p:val>
                                        </p:tav>
                                      </p:tavLst>
                                    </p:anim>
                                    <p:anim calcmode="lin" valueType="num">
                                      <p:cBhvr>
                                        <p:cTn id="21" dur="1000" fill="hold"/>
                                        <p:tgtEl>
                                          <p:spTgt spid="5">
                                            <p:graphicEl>
                                              <a:dgm id="{66564E77-956D-4AF3-BCB0-2C1C1BC4CA16}"/>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graphicEl>
                                              <a:dgm id="{98E67A30-F596-48C3-812E-D859F6C0B4FA}"/>
                                            </p:graphicEl>
                                          </p:spTgt>
                                        </p:tgtEl>
                                        <p:attrNameLst>
                                          <p:attrName>style.visibility</p:attrName>
                                        </p:attrNameLst>
                                      </p:cBhvr>
                                      <p:to>
                                        <p:strVal val="visible"/>
                                      </p:to>
                                    </p:set>
                                    <p:animEffect transition="in" filter="fade">
                                      <p:cBhvr>
                                        <p:cTn id="26" dur="1000"/>
                                        <p:tgtEl>
                                          <p:spTgt spid="5">
                                            <p:graphicEl>
                                              <a:dgm id="{98E67A30-F596-48C3-812E-D859F6C0B4FA}"/>
                                            </p:graphicEl>
                                          </p:spTgt>
                                        </p:tgtEl>
                                      </p:cBhvr>
                                    </p:animEffect>
                                    <p:anim calcmode="lin" valueType="num">
                                      <p:cBhvr>
                                        <p:cTn id="27" dur="1000" fill="hold"/>
                                        <p:tgtEl>
                                          <p:spTgt spid="5">
                                            <p:graphicEl>
                                              <a:dgm id="{98E67A30-F596-48C3-812E-D859F6C0B4FA}"/>
                                            </p:graphicEl>
                                          </p:spTgt>
                                        </p:tgtEl>
                                        <p:attrNameLst>
                                          <p:attrName>ppt_x</p:attrName>
                                        </p:attrNameLst>
                                      </p:cBhvr>
                                      <p:tavLst>
                                        <p:tav tm="0">
                                          <p:val>
                                            <p:strVal val="#ppt_x"/>
                                          </p:val>
                                        </p:tav>
                                        <p:tav tm="100000">
                                          <p:val>
                                            <p:strVal val="#ppt_x"/>
                                          </p:val>
                                        </p:tav>
                                      </p:tavLst>
                                    </p:anim>
                                    <p:anim calcmode="lin" valueType="num">
                                      <p:cBhvr>
                                        <p:cTn id="28" dur="1000" fill="hold"/>
                                        <p:tgtEl>
                                          <p:spTgt spid="5">
                                            <p:graphicEl>
                                              <a:dgm id="{98E67A30-F596-48C3-812E-D859F6C0B4FA}"/>
                                            </p:graphic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5">
                                            <p:graphicEl>
                                              <a:dgm id="{86FE181A-104C-47F4-9290-0E651888853D}"/>
                                            </p:graphicEl>
                                          </p:spTgt>
                                        </p:tgtEl>
                                        <p:attrNameLst>
                                          <p:attrName>style.visibility</p:attrName>
                                        </p:attrNameLst>
                                      </p:cBhvr>
                                      <p:to>
                                        <p:strVal val="visible"/>
                                      </p:to>
                                    </p:set>
                                    <p:animEffect transition="in" filter="fade">
                                      <p:cBhvr>
                                        <p:cTn id="31" dur="1000"/>
                                        <p:tgtEl>
                                          <p:spTgt spid="5">
                                            <p:graphicEl>
                                              <a:dgm id="{86FE181A-104C-47F4-9290-0E651888853D}"/>
                                            </p:graphicEl>
                                          </p:spTgt>
                                        </p:tgtEl>
                                      </p:cBhvr>
                                    </p:animEffect>
                                    <p:anim calcmode="lin" valueType="num">
                                      <p:cBhvr>
                                        <p:cTn id="32" dur="1000" fill="hold"/>
                                        <p:tgtEl>
                                          <p:spTgt spid="5">
                                            <p:graphicEl>
                                              <a:dgm id="{86FE181A-104C-47F4-9290-0E651888853D}"/>
                                            </p:graphicEl>
                                          </p:spTgt>
                                        </p:tgtEl>
                                        <p:attrNameLst>
                                          <p:attrName>ppt_x</p:attrName>
                                        </p:attrNameLst>
                                      </p:cBhvr>
                                      <p:tavLst>
                                        <p:tav tm="0">
                                          <p:val>
                                            <p:strVal val="#ppt_x"/>
                                          </p:val>
                                        </p:tav>
                                        <p:tav tm="100000">
                                          <p:val>
                                            <p:strVal val="#ppt_x"/>
                                          </p:val>
                                        </p:tav>
                                      </p:tavLst>
                                    </p:anim>
                                    <p:anim calcmode="lin" valueType="num">
                                      <p:cBhvr>
                                        <p:cTn id="33" dur="1000" fill="hold"/>
                                        <p:tgtEl>
                                          <p:spTgt spid="5">
                                            <p:graphicEl>
                                              <a:dgm id="{86FE181A-104C-47F4-9290-0E651888853D}"/>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p:txBody>
          <a:bodyPr/>
          <a:lstStyle/>
          <a:p>
            <a:r>
              <a:rPr lang="ar-SA" dirty="0"/>
              <a:t>تغيير تركيز</a:t>
            </a:r>
            <a:endParaRPr lang="he-IL" dirty="0"/>
          </a:p>
        </p:txBody>
      </p:sp>
      <p:sp>
        <p:nvSpPr>
          <p:cNvPr id="9" name="תיבת טקסט 8">
            <a:extLst>
              <a:ext uri="{FF2B5EF4-FFF2-40B4-BE49-F238E27FC236}">
                <a16:creationId xmlns:a16="http://schemas.microsoft.com/office/drawing/2014/main" id="{7AC4C168-75B9-436E-9DA3-C630DFC0DAD7}"/>
              </a:ext>
            </a:extLst>
          </p:cNvPr>
          <p:cNvSpPr txBox="1"/>
          <p:nvPr/>
        </p:nvSpPr>
        <p:spPr>
          <a:xfrm>
            <a:off x="725715" y="875448"/>
            <a:ext cx="11397334" cy="3539430"/>
          </a:xfrm>
          <a:prstGeom prst="rect">
            <a:avLst/>
          </a:prstGeom>
          <a:noFill/>
        </p:spPr>
        <p:txBody>
          <a:bodyPr wrap="square">
            <a:spAutoFit/>
          </a:bodyPr>
          <a:lstStyle/>
          <a:p>
            <a:r>
              <a:rPr lang="ar-SA" sz="2800" dirty="0"/>
              <a:t>ما هي الأمور التي يجب التطرُّق إليها عند حدوث تشويش على حالة الاتّزان؟</a:t>
            </a:r>
          </a:p>
          <a:p>
            <a:pPr marL="457200" indent="-457200">
              <a:buFont typeface="Wingdings" panose="05000000000000000000" pitchFamily="2" charset="2"/>
              <a:buChar char="q"/>
            </a:pPr>
            <a:r>
              <a:rPr lang="ar-SA" sz="2800" dirty="0"/>
              <a:t>ماذا يحدث لتراكيز الموادّ لحظة إضافة مادة؟</a:t>
            </a:r>
          </a:p>
          <a:p>
            <a:pPr marL="457200" indent="-457200">
              <a:buFont typeface="Wingdings" panose="05000000000000000000" pitchFamily="2" charset="2"/>
              <a:buChar char="q"/>
            </a:pPr>
            <a:r>
              <a:rPr lang="ar-SA" sz="2800" dirty="0"/>
              <a:t>ماذا يحدث للضغط في الوعاء عند إضافة مادة؟</a:t>
            </a:r>
          </a:p>
          <a:p>
            <a:pPr marL="457200" indent="-457200">
              <a:buFont typeface="Wingdings" panose="05000000000000000000" pitchFamily="2" charset="2"/>
              <a:buChar char="q"/>
            </a:pPr>
            <a:r>
              <a:rPr lang="ar-SA" sz="2800" dirty="0"/>
              <a:t>لأي اتجاه يتّجه التفاعل؟</a:t>
            </a:r>
          </a:p>
          <a:p>
            <a:pPr marL="457200" indent="-457200">
              <a:buFont typeface="Wingdings" panose="05000000000000000000" pitchFamily="2" charset="2"/>
              <a:buChar char="q"/>
            </a:pPr>
            <a:r>
              <a:rPr lang="ar-SA" sz="2800" dirty="0"/>
              <a:t>كيف يُمكن تفسير لأي اتّجاه يتجه التفاعل؟</a:t>
            </a:r>
          </a:p>
          <a:p>
            <a:pPr marL="457200" indent="-457200">
              <a:buFont typeface="Wingdings" panose="05000000000000000000" pitchFamily="2" charset="2"/>
              <a:buChar char="q"/>
            </a:pPr>
            <a:r>
              <a:rPr lang="ar-SA" sz="2800" dirty="0"/>
              <a:t>ماذا يحدث لتراكيز الموادّ من لحظة التشويش وحتى الوصول إلى حالة اتّزان جديدة؟</a:t>
            </a:r>
          </a:p>
          <a:p>
            <a:pPr marL="457200" indent="-457200">
              <a:buFont typeface="Wingdings" panose="05000000000000000000" pitchFamily="2" charset="2"/>
              <a:buChar char="q"/>
            </a:pPr>
            <a:r>
              <a:rPr lang="ar-SA" sz="2800" dirty="0"/>
              <a:t>ماذا يحدث للضغط في النظام من لحظة التشويش وحتى الوصول إلى حالة اتّزان جديدة؟</a:t>
            </a:r>
          </a:p>
          <a:p>
            <a:pPr marL="457200" indent="-457200">
              <a:buFont typeface="Wingdings" panose="05000000000000000000" pitchFamily="2" charset="2"/>
              <a:buChar char="q"/>
            </a:pPr>
            <a:r>
              <a:rPr lang="ar-SA" sz="2800" dirty="0"/>
              <a:t>ماذا يحدث لقيمة ثابت الاتّزان؟</a:t>
            </a:r>
          </a:p>
        </p:txBody>
      </p:sp>
    </p:spTree>
    <p:extLst>
      <p:ext uri="{BB962C8B-B14F-4D97-AF65-F5344CB8AC3E}">
        <p14:creationId xmlns:p14="http://schemas.microsoft.com/office/powerpoint/2010/main" val="84921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1000"/>
                                        <p:tgtEl>
                                          <p:spTgt spid="9">
                                            <p:txEl>
                                              <p:pRg st="0" end="0"/>
                                            </p:txEl>
                                          </p:spTgt>
                                        </p:tgtEl>
                                      </p:cBhvr>
                                    </p:animEffect>
                                    <p:anim calcmode="lin" valueType="num">
                                      <p:cBhvr>
                                        <p:cTn id="15"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1000"/>
                                        <p:tgtEl>
                                          <p:spTgt spid="9">
                                            <p:txEl>
                                              <p:pRg st="1" end="1"/>
                                            </p:txEl>
                                          </p:spTgt>
                                        </p:tgtEl>
                                      </p:cBhvr>
                                    </p:animEffect>
                                    <p:anim calcmode="lin" valueType="num">
                                      <p:cBhvr>
                                        <p:cTn id="22"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Effect transition="in" filter="fade">
                                      <p:cBhvr>
                                        <p:cTn id="28" dur="1000"/>
                                        <p:tgtEl>
                                          <p:spTgt spid="9">
                                            <p:txEl>
                                              <p:pRg st="2" end="2"/>
                                            </p:txEl>
                                          </p:spTgt>
                                        </p:tgtEl>
                                      </p:cBhvr>
                                    </p:animEffect>
                                    <p:anim calcmode="lin" valueType="num">
                                      <p:cBhvr>
                                        <p:cTn id="29"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Effect transition="in" filter="fade">
                                      <p:cBhvr>
                                        <p:cTn id="35" dur="1000"/>
                                        <p:tgtEl>
                                          <p:spTgt spid="9">
                                            <p:txEl>
                                              <p:pRg st="3" end="3"/>
                                            </p:txEl>
                                          </p:spTgt>
                                        </p:tgtEl>
                                      </p:cBhvr>
                                    </p:animEffect>
                                    <p:anim calcmode="lin" valueType="num">
                                      <p:cBhvr>
                                        <p:cTn id="3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fade">
                                      <p:cBhvr>
                                        <p:cTn id="42" dur="1000"/>
                                        <p:tgtEl>
                                          <p:spTgt spid="9">
                                            <p:txEl>
                                              <p:pRg st="4" end="4"/>
                                            </p:txEl>
                                          </p:spTgt>
                                        </p:tgtEl>
                                      </p:cBhvr>
                                    </p:animEffect>
                                    <p:anim calcmode="lin" valueType="num">
                                      <p:cBhvr>
                                        <p:cTn id="43"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9">
                                            <p:txEl>
                                              <p:pRg st="5" end="5"/>
                                            </p:txEl>
                                          </p:spTgt>
                                        </p:tgtEl>
                                        <p:attrNameLst>
                                          <p:attrName>style.visibility</p:attrName>
                                        </p:attrNameLst>
                                      </p:cBhvr>
                                      <p:to>
                                        <p:strVal val="visible"/>
                                      </p:to>
                                    </p:set>
                                    <p:animEffect transition="in" filter="fade">
                                      <p:cBhvr>
                                        <p:cTn id="49" dur="1000"/>
                                        <p:tgtEl>
                                          <p:spTgt spid="9">
                                            <p:txEl>
                                              <p:pRg st="5" end="5"/>
                                            </p:txEl>
                                          </p:spTgt>
                                        </p:tgtEl>
                                      </p:cBhvr>
                                    </p:animEffect>
                                    <p:anim calcmode="lin" valueType="num">
                                      <p:cBhvr>
                                        <p:cTn id="50"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9">
                                            <p:txEl>
                                              <p:pRg st="6" end="6"/>
                                            </p:txEl>
                                          </p:spTgt>
                                        </p:tgtEl>
                                        <p:attrNameLst>
                                          <p:attrName>style.visibility</p:attrName>
                                        </p:attrNameLst>
                                      </p:cBhvr>
                                      <p:to>
                                        <p:strVal val="visible"/>
                                      </p:to>
                                    </p:set>
                                    <p:animEffect transition="in" filter="fade">
                                      <p:cBhvr>
                                        <p:cTn id="56" dur="1000"/>
                                        <p:tgtEl>
                                          <p:spTgt spid="9">
                                            <p:txEl>
                                              <p:pRg st="6" end="6"/>
                                            </p:txEl>
                                          </p:spTgt>
                                        </p:tgtEl>
                                      </p:cBhvr>
                                    </p:animEffect>
                                    <p:anim calcmode="lin" valueType="num">
                                      <p:cBhvr>
                                        <p:cTn id="57"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9">
                                            <p:txEl>
                                              <p:pRg st="7" end="7"/>
                                            </p:txEl>
                                          </p:spTgt>
                                        </p:tgtEl>
                                        <p:attrNameLst>
                                          <p:attrName>style.visibility</p:attrName>
                                        </p:attrNameLst>
                                      </p:cBhvr>
                                      <p:to>
                                        <p:strVal val="visible"/>
                                      </p:to>
                                    </p:set>
                                    <p:animEffect transition="in" filter="fade">
                                      <p:cBhvr>
                                        <p:cTn id="63" dur="1000"/>
                                        <p:tgtEl>
                                          <p:spTgt spid="9">
                                            <p:txEl>
                                              <p:pRg st="7" end="7"/>
                                            </p:txEl>
                                          </p:spTgt>
                                        </p:tgtEl>
                                      </p:cBhvr>
                                    </p:animEffect>
                                    <p:anim calcmode="lin" valueType="num">
                                      <p:cBhvr>
                                        <p:cTn id="64" dur="1000" fill="hold"/>
                                        <p:tgtEl>
                                          <p:spTgt spid="9">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מציין מיקום של מספר שקופית 1">
            <a:extLst>
              <a:ext uri="{FF2B5EF4-FFF2-40B4-BE49-F238E27FC236}">
                <a16:creationId xmlns:a16="http://schemas.microsoft.com/office/drawing/2014/main" id="{8222FFE6-8D3A-449B-B81A-65B3D1341CE1}"/>
              </a:ext>
            </a:extLst>
          </p:cNvPr>
          <p:cNvSpPr txBox="1">
            <a:spLocks/>
          </p:cNvSpPr>
          <p:nvPr/>
        </p:nvSpPr>
        <p:spPr>
          <a:xfrm>
            <a:off x="8531788" y="6084382"/>
            <a:ext cx="548640" cy="396240"/>
          </a:xfrm>
          <a:prstGeom prst="bracketPair">
            <a:avLst>
              <a:gd name="adj" fmla="val 17949"/>
            </a:avLst>
          </a:prstGeom>
        </p:spPr>
        <p:txBody>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6496DC1A-9635-4439-860F-A0BED360F6F1}" type="slidenum">
              <a:rPr lang="he-IL" smtClean="0"/>
              <a:pPr/>
              <a:t>14</a:t>
            </a:fld>
            <a:endParaRPr lang="he-IL"/>
          </a:p>
        </p:txBody>
      </p:sp>
      <p:sp>
        <p:nvSpPr>
          <p:cNvPr id="17" name="TextBox 2">
            <a:extLst>
              <a:ext uri="{FF2B5EF4-FFF2-40B4-BE49-F238E27FC236}">
                <a16:creationId xmlns:a16="http://schemas.microsoft.com/office/drawing/2014/main" id="{B401481B-924A-4F01-8F44-764E67E34F9B}"/>
              </a:ext>
            </a:extLst>
          </p:cNvPr>
          <p:cNvSpPr txBox="1"/>
          <p:nvPr/>
        </p:nvSpPr>
        <p:spPr>
          <a:xfrm>
            <a:off x="3895171" y="736237"/>
            <a:ext cx="7992888" cy="523220"/>
          </a:xfrm>
          <a:prstGeom prst="rect">
            <a:avLst/>
          </a:prstGeom>
          <a:noFill/>
        </p:spPr>
        <p:txBody>
          <a:bodyPr wrap="square" rtlCol="1">
            <a:spAutoFit/>
          </a:bodyPr>
          <a:lstStyle/>
          <a:p>
            <a:r>
              <a:rPr lang="ar-SA" sz="2800" dirty="0"/>
              <a:t>ماذا يحدث عند إضافة ثالث أوكسيد الكبريت </a:t>
            </a:r>
            <a:r>
              <a:rPr lang="en-US" sz="2800" dirty="0"/>
              <a:t>SO</a:t>
            </a:r>
            <a:r>
              <a:rPr lang="en-US" sz="2800" baseline="-25000" dirty="0"/>
              <a:t>3(g)</a:t>
            </a:r>
            <a:r>
              <a:rPr lang="ar-SA" sz="2800" dirty="0"/>
              <a:t>؟</a:t>
            </a:r>
            <a:endParaRPr lang="he-IL" sz="2800" dirty="0"/>
          </a:p>
        </p:txBody>
      </p:sp>
      <p:sp>
        <p:nvSpPr>
          <p:cNvPr id="18" name="TextBox 3">
            <a:extLst>
              <a:ext uri="{FF2B5EF4-FFF2-40B4-BE49-F238E27FC236}">
                <a16:creationId xmlns:a16="http://schemas.microsoft.com/office/drawing/2014/main" id="{0203D0CA-AB2E-4417-A121-40E14E430E06}"/>
              </a:ext>
            </a:extLst>
          </p:cNvPr>
          <p:cNvSpPr txBox="1"/>
          <p:nvPr/>
        </p:nvSpPr>
        <p:spPr>
          <a:xfrm>
            <a:off x="5880923" y="103295"/>
            <a:ext cx="3896816" cy="523220"/>
          </a:xfrm>
          <a:prstGeom prst="rect">
            <a:avLst/>
          </a:prstGeom>
          <a:noFill/>
        </p:spPr>
        <p:txBody>
          <a:bodyPr wrap="square" rtlCol="1">
            <a:spAutoFit/>
          </a:bodyPr>
          <a:lstStyle/>
          <a:p>
            <a:r>
              <a:rPr lang="ar-SA" sz="2800" dirty="0"/>
              <a:t>أمامك نظام في حالة الاتّزان</a:t>
            </a:r>
            <a:endParaRPr lang="he-IL" sz="2800" dirty="0"/>
          </a:p>
        </p:txBody>
      </p:sp>
      <p:graphicFrame>
        <p:nvGraphicFramePr>
          <p:cNvPr id="19" name="דיאגרמה 18">
            <a:extLst>
              <a:ext uri="{FF2B5EF4-FFF2-40B4-BE49-F238E27FC236}">
                <a16:creationId xmlns:a16="http://schemas.microsoft.com/office/drawing/2014/main" id="{61B1871D-18FC-46F0-985F-CDFD93121A1D}"/>
              </a:ext>
            </a:extLst>
          </p:cNvPr>
          <p:cNvGraphicFramePr/>
          <p:nvPr>
            <p:extLst>
              <p:ext uri="{D42A27DB-BD31-4B8C-83A1-F6EECF244321}">
                <p14:modId xmlns:p14="http://schemas.microsoft.com/office/powerpoint/2010/main" val="4082180335"/>
              </p:ext>
            </p:extLst>
          </p:nvPr>
        </p:nvGraphicFramePr>
        <p:xfrm>
          <a:off x="319314" y="1310315"/>
          <a:ext cx="11518054" cy="900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22" name="דיאגרמה 21">
            <a:extLst>
              <a:ext uri="{FF2B5EF4-FFF2-40B4-BE49-F238E27FC236}">
                <a16:creationId xmlns:a16="http://schemas.microsoft.com/office/drawing/2014/main" id="{92C3A356-9785-43E9-B4FB-3C6DCB3D326D}"/>
              </a:ext>
            </a:extLst>
          </p:cNvPr>
          <p:cNvGraphicFramePr/>
          <p:nvPr>
            <p:extLst>
              <p:ext uri="{D42A27DB-BD31-4B8C-83A1-F6EECF244321}">
                <p14:modId xmlns:p14="http://schemas.microsoft.com/office/powerpoint/2010/main" val="3616213300"/>
              </p:ext>
            </p:extLst>
          </p:nvPr>
        </p:nvGraphicFramePr>
        <p:xfrm>
          <a:off x="319311" y="2429759"/>
          <a:ext cx="11520000" cy="9360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25" name="דיאגרמה 24">
            <a:extLst>
              <a:ext uri="{FF2B5EF4-FFF2-40B4-BE49-F238E27FC236}">
                <a16:creationId xmlns:a16="http://schemas.microsoft.com/office/drawing/2014/main" id="{1742C8E7-7A93-406B-8288-523D05F8D538}"/>
              </a:ext>
            </a:extLst>
          </p:cNvPr>
          <p:cNvGraphicFramePr/>
          <p:nvPr>
            <p:extLst>
              <p:ext uri="{D42A27DB-BD31-4B8C-83A1-F6EECF244321}">
                <p14:modId xmlns:p14="http://schemas.microsoft.com/office/powerpoint/2010/main" val="7265896"/>
              </p:ext>
            </p:extLst>
          </p:nvPr>
        </p:nvGraphicFramePr>
        <p:xfrm>
          <a:off x="275768" y="3575969"/>
          <a:ext cx="11520000" cy="90000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26" name="אובייקט 25">
            <a:extLst>
              <a:ext uri="{FF2B5EF4-FFF2-40B4-BE49-F238E27FC236}">
                <a16:creationId xmlns:a16="http://schemas.microsoft.com/office/drawing/2014/main" id="{99F3F0A1-451F-458E-BF69-85BDB56919A6}"/>
              </a:ext>
            </a:extLst>
          </p:cNvPr>
          <p:cNvGraphicFramePr>
            <a:graphicFrameLocks noChangeAspect="1"/>
          </p:cNvGraphicFramePr>
          <p:nvPr>
            <p:extLst>
              <p:ext uri="{D42A27DB-BD31-4B8C-83A1-F6EECF244321}">
                <p14:modId xmlns:p14="http://schemas.microsoft.com/office/powerpoint/2010/main" val="2416447293"/>
              </p:ext>
            </p:extLst>
          </p:nvPr>
        </p:nvGraphicFramePr>
        <p:xfrm>
          <a:off x="1935163" y="84138"/>
          <a:ext cx="4079875" cy="608012"/>
        </p:xfrm>
        <a:graphic>
          <a:graphicData uri="http://schemas.openxmlformats.org/presentationml/2006/ole">
            <mc:AlternateContent xmlns:mc="http://schemas.openxmlformats.org/markup-compatibility/2006">
              <mc:Choice xmlns:v="urn:schemas-microsoft-com:vml" Requires="v">
                <p:oleObj spid="_x0000_s15449" name="Equation" r:id="rId19" imgW="1625400" imgH="241200" progId="Equation.DSMT4">
                  <p:embed/>
                </p:oleObj>
              </mc:Choice>
              <mc:Fallback>
                <p:oleObj name="Equation" r:id="rId19" imgW="1625400" imgH="241200" progId="Equation.DSMT4">
                  <p:embed/>
                  <p:pic>
                    <p:nvPicPr>
                      <p:cNvPr id="6" name="אובייקט 5"/>
                      <p:cNvPicPr>
                        <a:picLocks noChangeAspect="1" noChangeArrowheads="1"/>
                      </p:cNvPicPr>
                      <p:nvPr/>
                    </p:nvPicPr>
                    <p:blipFill>
                      <a:blip r:embed="rId20"/>
                      <a:srcRect/>
                      <a:stretch>
                        <a:fillRect/>
                      </a:stretch>
                    </p:blipFill>
                    <p:spPr bwMode="auto">
                      <a:xfrm>
                        <a:off x="1935163" y="84138"/>
                        <a:ext cx="4079875" cy="608012"/>
                      </a:xfrm>
                      <a:prstGeom prst="rect">
                        <a:avLst/>
                      </a:prstGeom>
                      <a:noFill/>
                      <a:ln w="9525">
                        <a:solidFill>
                          <a:srgbClr val="21B2C9"/>
                        </a:solidFill>
                        <a:miter lim="800000"/>
                        <a:headEnd/>
                        <a:tailEnd/>
                      </a:ln>
                    </p:spPr>
                  </p:pic>
                </p:oleObj>
              </mc:Fallback>
            </mc:AlternateContent>
          </a:graphicData>
        </a:graphic>
      </p:graphicFrame>
      <p:sp>
        <p:nvSpPr>
          <p:cNvPr id="2" name="תיבת טקסט 1">
            <a:extLst>
              <a:ext uri="{FF2B5EF4-FFF2-40B4-BE49-F238E27FC236}">
                <a16:creationId xmlns:a16="http://schemas.microsoft.com/office/drawing/2014/main" id="{E5DAEE45-B827-46F6-A691-17D4E0AE3D42}"/>
              </a:ext>
            </a:extLst>
          </p:cNvPr>
          <p:cNvSpPr txBox="1"/>
          <p:nvPr/>
        </p:nvSpPr>
        <p:spPr>
          <a:xfrm>
            <a:off x="10256837" y="165545"/>
            <a:ext cx="1631222"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1</a:t>
            </a:r>
            <a:endParaRPr lang="en-IL" sz="2800" dirty="0"/>
          </a:p>
        </p:txBody>
      </p:sp>
    </p:spTree>
    <p:extLst>
      <p:ext uri="{BB962C8B-B14F-4D97-AF65-F5344CB8AC3E}">
        <p14:creationId xmlns:p14="http://schemas.microsoft.com/office/powerpoint/2010/main" val="683820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1000"/>
                                        <p:tgtEl>
                                          <p:spTgt spid="26"/>
                                        </p:tgtEl>
                                      </p:cBhvr>
                                    </p:animEffect>
                                    <p:anim calcmode="lin" valueType="num">
                                      <p:cBhvr>
                                        <p:cTn id="15" dur="1000" fill="hold"/>
                                        <p:tgtEl>
                                          <p:spTgt spid="26"/>
                                        </p:tgtEl>
                                        <p:attrNameLst>
                                          <p:attrName>ppt_x</p:attrName>
                                        </p:attrNameLst>
                                      </p:cBhvr>
                                      <p:tavLst>
                                        <p:tav tm="0">
                                          <p:val>
                                            <p:strVal val="#ppt_x"/>
                                          </p:val>
                                        </p:tav>
                                        <p:tav tm="100000">
                                          <p:val>
                                            <p:strVal val="#ppt_x"/>
                                          </p:val>
                                        </p:tav>
                                      </p:tavLst>
                                    </p:anim>
                                    <p:anim calcmode="lin" valueType="num">
                                      <p:cBhvr>
                                        <p:cTn id="16"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9">
                                            <p:graphicEl>
                                              <a:dgm id="{CC94CA11-4416-4E79-A033-A99AC50248E6}"/>
                                            </p:graphicEl>
                                          </p:spTgt>
                                        </p:tgtEl>
                                        <p:attrNameLst>
                                          <p:attrName>style.visibility</p:attrName>
                                        </p:attrNameLst>
                                      </p:cBhvr>
                                      <p:to>
                                        <p:strVal val="visible"/>
                                      </p:to>
                                    </p:set>
                                    <p:animEffect transition="in" filter="fade">
                                      <p:cBhvr>
                                        <p:cTn id="28" dur="1000"/>
                                        <p:tgtEl>
                                          <p:spTgt spid="19">
                                            <p:graphicEl>
                                              <a:dgm id="{CC94CA11-4416-4E79-A033-A99AC50248E6}"/>
                                            </p:graphicEl>
                                          </p:spTgt>
                                        </p:tgtEl>
                                      </p:cBhvr>
                                    </p:animEffect>
                                    <p:anim calcmode="lin" valueType="num">
                                      <p:cBhvr>
                                        <p:cTn id="29" dur="1000" fill="hold"/>
                                        <p:tgtEl>
                                          <p:spTgt spid="19">
                                            <p:graphicEl>
                                              <a:dgm id="{CC94CA11-4416-4E79-A033-A99AC50248E6}"/>
                                            </p:graphicEl>
                                          </p:spTgt>
                                        </p:tgtEl>
                                        <p:attrNameLst>
                                          <p:attrName>ppt_x</p:attrName>
                                        </p:attrNameLst>
                                      </p:cBhvr>
                                      <p:tavLst>
                                        <p:tav tm="0">
                                          <p:val>
                                            <p:strVal val="#ppt_x"/>
                                          </p:val>
                                        </p:tav>
                                        <p:tav tm="100000">
                                          <p:val>
                                            <p:strVal val="#ppt_x"/>
                                          </p:val>
                                        </p:tav>
                                      </p:tavLst>
                                    </p:anim>
                                    <p:anim calcmode="lin" valueType="num">
                                      <p:cBhvr>
                                        <p:cTn id="30" dur="1000" fill="hold"/>
                                        <p:tgtEl>
                                          <p:spTgt spid="19">
                                            <p:graphicEl>
                                              <a:dgm id="{CC94CA11-4416-4E79-A033-A99AC50248E6}"/>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graphicEl>
                                              <a:dgm id="{3963267E-0E39-46DD-9956-617BBFA9AE94}"/>
                                            </p:graphicEl>
                                          </p:spTgt>
                                        </p:tgtEl>
                                        <p:attrNameLst>
                                          <p:attrName>style.visibility</p:attrName>
                                        </p:attrNameLst>
                                      </p:cBhvr>
                                      <p:to>
                                        <p:strVal val="visible"/>
                                      </p:to>
                                    </p:set>
                                    <p:animEffect transition="in" filter="fade">
                                      <p:cBhvr>
                                        <p:cTn id="35" dur="1000"/>
                                        <p:tgtEl>
                                          <p:spTgt spid="19">
                                            <p:graphicEl>
                                              <a:dgm id="{3963267E-0E39-46DD-9956-617BBFA9AE94}"/>
                                            </p:graphicEl>
                                          </p:spTgt>
                                        </p:tgtEl>
                                      </p:cBhvr>
                                    </p:animEffect>
                                    <p:anim calcmode="lin" valueType="num">
                                      <p:cBhvr>
                                        <p:cTn id="36" dur="1000" fill="hold"/>
                                        <p:tgtEl>
                                          <p:spTgt spid="19">
                                            <p:graphicEl>
                                              <a:dgm id="{3963267E-0E39-46DD-9956-617BBFA9AE94}"/>
                                            </p:graphicEl>
                                          </p:spTgt>
                                        </p:tgtEl>
                                        <p:attrNameLst>
                                          <p:attrName>ppt_x</p:attrName>
                                        </p:attrNameLst>
                                      </p:cBhvr>
                                      <p:tavLst>
                                        <p:tav tm="0">
                                          <p:val>
                                            <p:strVal val="#ppt_x"/>
                                          </p:val>
                                        </p:tav>
                                        <p:tav tm="100000">
                                          <p:val>
                                            <p:strVal val="#ppt_x"/>
                                          </p:val>
                                        </p:tav>
                                      </p:tavLst>
                                    </p:anim>
                                    <p:anim calcmode="lin" valueType="num">
                                      <p:cBhvr>
                                        <p:cTn id="37" dur="1000" fill="hold"/>
                                        <p:tgtEl>
                                          <p:spTgt spid="19">
                                            <p:graphicEl>
                                              <a:dgm id="{3963267E-0E39-46DD-9956-617BBFA9AE94}"/>
                                            </p:graphic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19">
                                            <p:graphicEl>
                                              <a:dgm id="{CCBC8D5D-69F2-488C-A91D-167B35104003}"/>
                                            </p:graphicEl>
                                          </p:spTgt>
                                        </p:tgtEl>
                                        <p:attrNameLst>
                                          <p:attrName>style.visibility</p:attrName>
                                        </p:attrNameLst>
                                      </p:cBhvr>
                                      <p:to>
                                        <p:strVal val="visible"/>
                                      </p:to>
                                    </p:set>
                                    <p:animEffect transition="in" filter="fade">
                                      <p:cBhvr>
                                        <p:cTn id="40" dur="1000"/>
                                        <p:tgtEl>
                                          <p:spTgt spid="19">
                                            <p:graphicEl>
                                              <a:dgm id="{CCBC8D5D-69F2-488C-A91D-167B35104003}"/>
                                            </p:graphicEl>
                                          </p:spTgt>
                                        </p:tgtEl>
                                      </p:cBhvr>
                                    </p:animEffect>
                                    <p:anim calcmode="lin" valueType="num">
                                      <p:cBhvr>
                                        <p:cTn id="41" dur="1000" fill="hold"/>
                                        <p:tgtEl>
                                          <p:spTgt spid="19">
                                            <p:graphicEl>
                                              <a:dgm id="{CCBC8D5D-69F2-488C-A91D-167B35104003}"/>
                                            </p:graphicEl>
                                          </p:spTgt>
                                        </p:tgtEl>
                                        <p:attrNameLst>
                                          <p:attrName>ppt_x</p:attrName>
                                        </p:attrNameLst>
                                      </p:cBhvr>
                                      <p:tavLst>
                                        <p:tav tm="0">
                                          <p:val>
                                            <p:strVal val="#ppt_x"/>
                                          </p:val>
                                        </p:tav>
                                        <p:tav tm="100000">
                                          <p:val>
                                            <p:strVal val="#ppt_x"/>
                                          </p:val>
                                        </p:tav>
                                      </p:tavLst>
                                    </p:anim>
                                    <p:anim calcmode="lin" valueType="num">
                                      <p:cBhvr>
                                        <p:cTn id="42" dur="1000" fill="hold"/>
                                        <p:tgtEl>
                                          <p:spTgt spid="19">
                                            <p:graphicEl>
                                              <a:dgm id="{CCBC8D5D-69F2-488C-A91D-167B35104003}"/>
                                            </p:graphic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graphicEl>
                                              <a:dgm id="{C2893673-AFE1-4FF4-9285-2348F6EF9D4C}"/>
                                            </p:graphicEl>
                                          </p:spTgt>
                                        </p:tgtEl>
                                        <p:attrNameLst>
                                          <p:attrName>style.visibility</p:attrName>
                                        </p:attrNameLst>
                                      </p:cBhvr>
                                      <p:to>
                                        <p:strVal val="visible"/>
                                      </p:to>
                                    </p:set>
                                    <p:animEffect transition="in" filter="fade">
                                      <p:cBhvr>
                                        <p:cTn id="47" dur="1000"/>
                                        <p:tgtEl>
                                          <p:spTgt spid="19">
                                            <p:graphicEl>
                                              <a:dgm id="{C2893673-AFE1-4FF4-9285-2348F6EF9D4C}"/>
                                            </p:graphicEl>
                                          </p:spTgt>
                                        </p:tgtEl>
                                      </p:cBhvr>
                                    </p:animEffect>
                                    <p:anim calcmode="lin" valueType="num">
                                      <p:cBhvr>
                                        <p:cTn id="48" dur="1000" fill="hold"/>
                                        <p:tgtEl>
                                          <p:spTgt spid="19">
                                            <p:graphicEl>
                                              <a:dgm id="{C2893673-AFE1-4FF4-9285-2348F6EF9D4C}"/>
                                            </p:graphicEl>
                                          </p:spTgt>
                                        </p:tgtEl>
                                        <p:attrNameLst>
                                          <p:attrName>ppt_x</p:attrName>
                                        </p:attrNameLst>
                                      </p:cBhvr>
                                      <p:tavLst>
                                        <p:tav tm="0">
                                          <p:val>
                                            <p:strVal val="#ppt_x"/>
                                          </p:val>
                                        </p:tav>
                                        <p:tav tm="100000">
                                          <p:val>
                                            <p:strVal val="#ppt_x"/>
                                          </p:val>
                                        </p:tav>
                                      </p:tavLst>
                                    </p:anim>
                                    <p:anim calcmode="lin" valueType="num">
                                      <p:cBhvr>
                                        <p:cTn id="49" dur="1000" fill="hold"/>
                                        <p:tgtEl>
                                          <p:spTgt spid="19">
                                            <p:graphicEl>
                                              <a:dgm id="{C2893673-AFE1-4FF4-9285-2348F6EF9D4C}"/>
                                            </p:graphic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9">
                                            <p:graphicEl>
                                              <a:dgm id="{E7CB1330-A7CF-41B2-B6D3-2DB8A11455C2}"/>
                                            </p:graphicEl>
                                          </p:spTgt>
                                        </p:tgtEl>
                                        <p:attrNameLst>
                                          <p:attrName>style.visibility</p:attrName>
                                        </p:attrNameLst>
                                      </p:cBhvr>
                                      <p:to>
                                        <p:strVal val="visible"/>
                                      </p:to>
                                    </p:set>
                                    <p:animEffect transition="in" filter="fade">
                                      <p:cBhvr>
                                        <p:cTn id="52" dur="1000"/>
                                        <p:tgtEl>
                                          <p:spTgt spid="19">
                                            <p:graphicEl>
                                              <a:dgm id="{E7CB1330-A7CF-41B2-B6D3-2DB8A11455C2}"/>
                                            </p:graphicEl>
                                          </p:spTgt>
                                        </p:tgtEl>
                                      </p:cBhvr>
                                    </p:animEffect>
                                    <p:anim calcmode="lin" valueType="num">
                                      <p:cBhvr>
                                        <p:cTn id="53" dur="1000" fill="hold"/>
                                        <p:tgtEl>
                                          <p:spTgt spid="19">
                                            <p:graphicEl>
                                              <a:dgm id="{E7CB1330-A7CF-41B2-B6D3-2DB8A11455C2}"/>
                                            </p:graphicEl>
                                          </p:spTgt>
                                        </p:tgtEl>
                                        <p:attrNameLst>
                                          <p:attrName>ppt_x</p:attrName>
                                        </p:attrNameLst>
                                      </p:cBhvr>
                                      <p:tavLst>
                                        <p:tav tm="0">
                                          <p:val>
                                            <p:strVal val="#ppt_x"/>
                                          </p:val>
                                        </p:tav>
                                        <p:tav tm="100000">
                                          <p:val>
                                            <p:strVal val="#ppt_x"/>
                                          </p:val>
                                        </p:tav>
                                      </p:tavLst>
                                    </p:anim>
                                    <p:anim calcmode="lin" valueType="num">
                                      <p:cBhvr>
                                        <p:cTn id="54" dur="1000" fill="hold"/>
                                        <p:tgtEl>
                                          <p:spTgt spid="19">
                                            <p:graphicEl>
                                              <a:dgm id="{E7CB1330-A7CF-41B2-B6D3-2DB8A11455C2}"/>
                                            </p:graphic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2">
                                            <p:graphicEl>
                                              <a:dgm id="{80D7C53E-CCD4-45AB-BA08-79DA5804682B}"/>
                                            </p:graphicEl>
                                          </p:spTgt>
                                        </p:tgtEl>
                                        <p:attrNameLst>
                                          <p:attrName>style.visibility</p:attrName>
                                        </p:attrNameLst>
                                      </p:cBhvr>
                                      <p:to>
                                        <p:strVal val="visible"/>
                                      </p:to>
                                    </p:set>
                                    <p:animEffect transition="in" filter="fade">
                                      <p:cBhvr>
                                        <p:cTn id="59" dur="1000"/>
                                        <p:tgtEl>
                                          <p:spTgt spid="22">
                                            <p:graphicEl>
                                              <a:dgm id="{80D7C53E-CCD4-45AB-BA08-79DA5804682B}"/>
                                            </p:graphicEl>
                                          </p:spTgt>
                                        </p:tgtEl>
                                      </p:cBhvr>
                                    </p:animEffect>
                                    <p:anim calcmode="lin" valueType="num">
                                      <p:cBhvr>
                                        <p:cTn id="60" dur="1000" fill="hold"/>
                                        <p:tgtEl>
                                          <p:spTgt spid="22">
                                            <p:graphicEl>
                                              <a:dgm id="{80D7C53E-CCD4-45AB-BA08-79DA5804682B}"/>
                                            </p:graphicEl>
                                          </p:spTgt>
                                        </p:tgtEl>
                                        <p:attrNameLst>
                                          <p:attrName>ppt_x</p:attrName>
                                        </p:attrNameLst>
                                      </p:cBhvr>
                                      <p:tavLst>
                                        <p:tav tm="0">
                                          <p:val>
                                            <p:strVal val="#ppt_x"/>
                                          </p:val>
                                        </p:tav>
                                        <p:tav tm="100000">
                                          <p:val>
                                            <p:strVal val="#ppt_x"/>
                                          </p:val>
                                        </p:tav>
                                      </p:tavLst>
                                    </p:anim>
                                    <p:anim calcmode="lin" valueType="num">
                                      <p:cBhvr>
                                        <p:cTn id="61" dur="1000" fill="hold"/>
                                        <p:tgtEl>
                                          <p:spTgt spid="22">
                                            <p:graphicEl>
                                              <a:dgm id="{80D7C53E-CCD4-45AB-BA08-79DA5804682B}"/>
                                            </p:graphic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22">
                                            <p:graphicEl>
                                              <a:dgm id="{CF390D98-3D37-4FFC-A1A1-07401B42A2E9}"/>
                                            </p:graphicEl>
                                          </p:spTgt>
                                        </p:tgtEl>
                                        <p:attrNameLst>
                                          <p:attrName>style.visibility</p:attrName>
                                        </p:attrNameLst>
                                      </p:cBhvr>
                                      <p:to>
                                        <p:strVal val="visible"/>
                                      </p:to>
                                    </p:set>
                                    <p:animEffect transition="in" filter="fade">
                                      <p:cBhvr>
                                        <p:cTn id="66" dur="1000"/>
                                        <p:tgtEl>
                                          <p:spTgt spid="22">
                                            <p:graphicEl>
                                              <a:dgm id="{CF390D98-3D37-4FFC-A1A1-07401B42A2E9}"/>
                                            </p:graphicEl>
                                          </p:spTgt>
                                        </p:tgtEl>
                                      </p:cBhvr>
                                    </p:animEffect>
                                    <p:anim calcmode="lin" valueType="num">
                                      <p:cBhvr>
                                        <p:cTn id="67" dur="1000" fill="hold"/>
                                        <p:tgtEl>
                                          <p:spTgt spid="22">
                                            <p:graphicEl>
                                              <a:dgm id="{CF390D98-3D37-4FFC-A1A1-07401B42A2E9}"/>
                                            </p:graphicEl>
                                          </p:spTgt>
                                        </p:tgtEl>
                                        <p:attrNameLst>
                                          <p:attrName>ppt_x</p:attrName>
                                        </p:attrNameLst>
                                      </p:cBhvr>
                                      <p:tavLst>
                                        <p:tav tm="0">
                                          <p:val>
                                            <p:strVal val="#ppt_x"/>
                                          </p:val>
                                        </p:tav>
                                        <p:tav tm="100000">
                                          <p:val>
                                            <p:strVal val="#ppt_x"/>
                                          </p:val>
                                        </p:tav>
                                      </p:tavLst>
                                    </p:anim>
                                    <p:anim calcmode="lin" valueType="num">
                                      <p:cBhvr>
                                        <p:cTn id="68" dur="1000" fill="hold"/>
                                        <p:tgtEl>
                                          <p:spTgt spid="22">
                                            <p:graphicEl>
                                              <a:dgm id="{CF390D98-3D37-4FFC-A1A1-07401B42A2E9}"/>
                                            </p:graphicEl>
                                          </p:spTgt>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22">
                                            <p:graphicEl>
                                              <a:dgm id="{1C88F1CE-EEE2-4E3C-8128-450C70725358}"/>
                                            </p:graphicEl>
                                          </p:spTgt>
                                        </p:tgtEl>
                                        <p:attrNameLst>
                                          <p:attrName>style.visibility</p:attrName>
                                        </p:attrNameLst>
                                      </p:cBhvr>
                                      <p:to>
                                        <p:strVal val="visible"/>
                                      </p:to>
                                    </p:set>
                                    <p:animEffect transition="in" filter="fade">
                                      <p:cBhvr>
                                        <p:cTn id="71" dur="1000"/>
                                        <p:tgtEl>
                                          <p:spTgt spid="22">
                                            <p:graphicEl>
                                              <a:dgm id="{1C88F1CE-EEE2-4E3C-8128-450C70725358}"/>
                                            </p:graphicEl>
                                          </p:spTgt>
                                        </p:tgtEl>
                                      </p:cBhvr>
                                    </p:animEffect>
                                    <p:anim calcmode="lin" valueType="num">
                                      <p:cBhvr>
                                        <p:cTn id="72" dur="1000" fill="hold"/>
                                        <p:tgtEl>
                                          <p:spTgt spid="22">
                                            <p:graphicEl>
                                              <a:dgm id="{1C88F1CE-EEE2-4E3C-8128-450C70725358}"/>
                                            </p:graphicEl>
                                          </p:spTgt>
                                        </p:tgtEl>
                                        <p:attrNameLst>
                                          <p:attrName>ppt_x</p:attrName>
                                        </p:attrNameLst>
                                      </p:cBhvr>
                                      <p:tavLst>
                                        <p:tav tm="0">
                                          <p:val>
                                            <p:strVal val="#ppt_x"/>
                                          </p:val>
                                        </p:tav>
                                        <p:tav tm="100000">
                                          <p:val>
                                            <p:strVal val="#ppt_x"/>
                                          </p:val>
                                        </p:tav>
                                      </p:tavLst>
                                    </p:anim>
                                    <p:anim calcmode="lin" valueType="num">
                                      <p:cBhvr>
                                        <p:cTn id="73" dur="1000" fill="hold"/>
                                        <p:tgtEl>
                                          <p:spTgt spid="22">
                                            <p:graphicEl>
                                              <a:dgm id="{1C88F1CE-EEE2-4E3C-8128-450C70725358}"/>
                                            </p:graphic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22">
                                            <p:graphicEl>
                                              <a:dgm id="{CEE59752-96F1-4F8C-9505-01096FDDA781}"/>
                                            </p:graphicEl>
                                          </p:spTgt>
                                        </p:tgtEl>
                                        <p:attrNameLst>
                                          <p:attrName>style.visibility</p:attrName>
                                        </p:attrNameLst>
                                      </p:cBhvr>
                                      <p:to>
                                        <p:strVal val="visible"/>
                                      </p:to>
                                    </p:set>
                                    <p:animEffect transition="in" filter="fade">
                                      <p:cBhvr>
                                        <p:cTn id="78" dur="1000"/>
                                        <p:tgtEl>
                                          <p:spTgt spid="22">
                                            <p:graphicEl>
                                              <a:dgm id="{CEE59752-96F1-4F8C-9505-01096FDDA781}"/>
                                            </p:graphicEl>
                                          </p:spTgt>
                                        </p:tgtEl>
                                      </p:cBhvr>
                                    </p:animEffect>
                                    <p:anim calcmode="lin" valueType="num">
                                      <p:cBhvr>
                                        <p:cTn id="79" dur="1000" fill="hold"/>
                                        <p:tgtEl>
                                          <p:spTgt spid="22">
                                            <p:graphicEl>
                                              <a:dgm id="{CEE59752-96F1-4F8C-9505-01096FDDA781}"/>
                                            </p:graphicEl>
                                          </p:spTgt>
                                        </p:tgtEl>
                                        <p:attrNameLst>
                                          <p:attrName>ppt_x</p:attrName>
                                        </p:attrNameLst>
                                      </p:cBhvr>
                                      <p:tavLst>
                                        <p:tav tm="0">
                                          <p:val>
                                            <p:strVal val="#ppt_x"/>
                                          </p:val>
                                        </p:tav>
                                        <p:tav tm="100000">
                                          <p:val>
                                            <p:strVal val="#ppt_x"/>
                                          </p:val>
                                        </p:tav>
                                      </p:tavLst>
                                    </p:anim>
                                    <p:anim calcmode="lin" valueType="num">
                                      <p:cBhvr>
                                        <p:cTn id="80" dur="1000" fill="hold"/>
                                        <p:tgtEl>
                                          <p:spTgt spid="22">
                                            <p:graphicEl>
                                              <a:dgm id="{CEE59752-96F1-4F8C-9505-01096FDDA781}"/>
                                            </p:graphicEl>
                                          </p:spTgt>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22">
                                            <p:graphicEl>
                                              <a:dgm id="{6E513E0D-0EB4-4BEC-B048-DCD3B092B8B0}"/>
                                            </p:graphicEl>
                                          </p:spTgt>
                                        </p:tgtEl>
                                        <p:attrNameLst>
                                          <p:attrName>style.visibility</p:attrName>
                                        </p:attrNameLst>
                                      </p:cBhvr>
                                      <p:to>
                                        <p:strVal val="visible"/>
                                      </p:to>
                                    </p:set>
                                    <p:animEffect transition="in" filter="fade">
                                      <p:cBhvr>
                                        <p:cTn id="83" dur="1000"/>
                                        <p:tgtEl>
                                          <p:spTgt spid="22">
                                            <p:graphicEl>
                                              <a:dgm id="{6E513E0D-0EB4-4BEC-B048-DCD3B092B8B0}"/>
                                            </p:graphicEl>
                                          </p:spTgt>
                                        </p:tgtEl>
                                      </p:cBhvr>
                                    </p:animEffect>
                                    <p:anim calcmode="lin" valueType="num">
                                      <p:cBhvr>
                                        <p:cTn id="84" dur="1000" fill="hold"/>
                                        <p:tgtEl>
                                          <p:spTgt spid="22">
                                            <p:graphicEl>
                                              <a:dgm id="{6E513E0D-0EB4-4BEC-B048-DCD3B092B8B0}"/>
                                            </p:graphicEl>
                                          </p:spTgt>
                                        </p:tgtEl>
                                        <p:attrNameLst>
                                          <p:attrName>ppt_x</p:attrName>
                                        </p:attrNameLst>
                                      </p:cBhvr>
                                      <p:tavLst>
                                        <p:tav tm="0">
                                          <p:val>
                                            <p:strVal val="#ppt_x"/>
                                          </p:val>
                                        </p:tav>
                                        <p:tav tm="100000">
                                          <p:val>
                                            <p:strVal val="#ppt_x"/>
                                          </p:val>
                                        </p:tav>
                                      </p:tavLst>
                                    </p:anim>
                                    <p:anim calcmode="lin" valueType="num">
                                      <p:cBhvr>
                                        <p:cTn id="85" dur="1000" fill="hold"/>
                                        <p:tgtEl>
                                          <p:spTgt spid="22">
                                            <p:graphicEl>
                                              <a:dgm id="{6E513E0D-0EB4-4BEC-B048-DCD3B092B8B0}"/>
                                            </p:graphicEl>
                                          </p:spTgt>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22">
                                            <p:graphicEl>
                                              <a:dgm id="{C4AF2452-AE29-4B2A-8F88-E81387E07A3D}"/>
                                            </p:graphicEl>
                                          </p:spTgt>
                                        </p:tgtEl>
                                        <p:attrNameLst>
                                          <p:attrName>style.visibility</p:attrName>
                                        </p:attrNameLst>
                                      </p:cBhvr>
                                      <p:to>
                                        <p:strVal val="visible"/>
                                      </p:to>
                                    </p:set>
                                    <p:animEffect transition="in" filter="fade">
                                      <p:cBhvr>
                                        <p:cTn id="90" dur="1000"/>
                                        <p:tgtEl>
                                          <p:spTgt spid="22">
                                            <p:graphicEl>
                                              <a:dgm id="{C4AF2452-AE29-4B2A-8F88-E81387E07A3D}"/>
                                            </p:graphicEl>
                                          </p:spTgt>
                                        </p:tgtEl>
                                      </p:cBhvr>
                                    </p:animEffect>
                                    <p:anim calcmode="lin" valueType="num">
                                      <p:cBhvr>
                                        <p:cTn id="91" dur="1000" fill="hold"/>
                                        <p:tgtEl>
                                          <p:spTgt spid="22">
                                            <p:graphicEl>
                                              <a:dgm id="{C4AF2452-AE29-4B2A-8F88-E81387E07A3D}"/>
                                            </p:graphicEl>
                                          </p:spTgt>
                                        </p:tgtEl>
                                        <p:attrNameLst>
                                          <p:attrName>ppt_x</p:attrName>
                                        </p:attrNameLst>
                                      </p:cBhvr>
                                      <p:tavLst>
                                        <p:tav tm="0">
                                          <p:val>
                                            <p:strVal val="#ppt_x"/>
                                          </p:val>
                                        </p:tav>
                                        <p:tav tm="100000">
                                          <p:val>
                                            <p:strVal val="#ppt_x"/>
                                          </p:val>
                                        </p:tav>
                                      </p:tavLst>
                                    </p:anim>
                                    <p:anim calcmode="lin" valueType="num">
                                      <p:cBhvr>
                                        <p:cTn id="92" dur="1000" fill="hold"/>
                                        <p:tgtEl>
                                          <p:spTgt spid="22">
                                            <p:graphicEl>
                                              <a:dgm id="{C4AF2452-AE29-4B2A-8F88-E81387E07A3D}"/>
                                            </p:graphicEl>
                                          </p:spTgt>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22">
                                            <p:graphicEl>
                                              <a:dgm id="{25ABE5F4-43B5-4AA0-8B12-829ECCC72132}"/>
                                            </p:graphicEl>
                                          </p:spTgt>
                                        </p:tgtEl>
                                        <p:attrNameLst>
                                          <p:attrName>style.visibility</p:attrName>
                                        </p:attrNameLst>
                                      </p:cBhvr>
                                      <p:to>
                                        <p:strVal val="visible"/>
                                      </p:to>
                                    </p:set>
                                    <p:animEffect transition="in" filter="fade">
                                      <p:cBhvr>
                                        <p:cTn id="95" dur="1000"/>
                                        <p:tgtEl>
                                          <p:spTgt spid="22">
                                            <p:graphicEl>
                                              <a:dgm id="{25ABE5F4-43B5-4AA0-8B12-829ECCC72132}"/>
                                            </p:graphicEl>
                                          </p:spTgt>
                                        </p:tgtEl>
                                      </p:cBhvr>
                                    </p:animEffect>
                                    <p:anim calcmode="lin" valueType="num">
                                      <p:cBhvr>
                                        <p:cTn id="96" dur="1000" fill="hold"/>
                                        <p:tgtEl>
                                          <p:spTgt spid="22">
                                            <p:graphicEl>
                                              <a:dgm id="{25ABE5F4-43B5-4AA0-8B12-829ECCC72132}"/>
                                            </p:graphicEl>
                                          </p:spTgt>
                                        </p:tgtEl>
                                        <p:attrNameLst>
                                          <p:attrName>ppt_x</p:attrName>
                                        </p:attrNameLst>
                                      </p:cBhvr>
                                      <p:tavLst>
                                        <p:tav tm="0">
                                          <p:val>
                                            <p:strVal val="#ppt_x"/>
                                          </p:val>
                                        </p:tav>
                                        <p:tav tm="100000">
                                          <p:val>
                                            <p:strVal val="#ppt_x"/>
                                          </p:val>
                                        </p:tav>
                                      </p:tavLst>
                                    </p:anim>
                                    <p:anim calcmode="lin" valueType="num">
                                      <p:cBhvr>
                                        <p:cTn id="97" dur="1000" fill="hold"/>
                                        <p:tgtEl>
                                          <p:spTgt spid="22">
                                            <p:graphicEl>
                                              <a:dgm id="{25ABE5F4-43B5-4AA0-8B12-829ECCC72132}"/>
                                            </p:graphicEl>
                                          </p:spTgt>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25">
                                            <p:graphicEl>
                                              <a:dgm id="{142B7F6C-2FF4-49B3-8BEF-C01D75D15DF3}"/>
                                            </p:graphicEl>
                                          </p:spTgt>
                                        </p:tgtEl>
                                        <p:attrNameLst>
                                          <p:attrName>style.visibility</p:attrName>
                                        </p:attrNameLst>
                                      </p:cBhvr>
                                      <p:to>
                                        <p:strVal val="visible"/>
                                      </p:to>
                                    </p:set>
                                    <p:animEffect transition="in" filter="fade">
                                      <p:cBhvr>
                                        <p:cTn id="102" dur="1000"/>
                                        <p:tgtEl>
                                          <p:spTgt spid="25">
                                            <p:graphicEl>
                                              <a:dgm id="{142B7F6C-2FF4-49B3-8BEF-C01D75D15DF3}"/>
                                            </p:graphicEl>
                                          </p:spTgt>
                                        </p:tgtEl>
                                      </p:cBhvr>
                                    </p:animEffect>
                                    <p:anim calcmode="lin" valueType="num">
                                      <p:cBhvr>
                                        <p:cTn id="103" dur="1000" fill="hold"/>
                                        <p:tgtEl>
                                          <p:spTgt spid="25">
                                            <p:graphicEl>
                                              <a:dgm id="{142B7F6C-2FF4-49B3-8BEF-C01D75D15DF3}"/>
                                            </p:graphicEl>
                                          </p:spTgt>
                                        </p:tgtEl>
                                        <p:attrNameLst>
                                          <p:attrName>ppt_x</p:attrName>
                                        </p:attrNameLst>
                                      </p:cBhvr>
                                      <p:tavLst>
                                        <p:tav tm="0">
                                          <p:val>
                                            <p:strVal val="#ppt_x"/>
                                          </p:val>
                                        </p:tav>
                                        <p:tav tm="100000">
                                          <p:val>
                                            <p:strVal val="#ppt_x"/>
                                          </p:val>
                                        </p:tav>
                                      </p:tavLst>
                                    </p:anim>
                                    <p:anim calcmode="lin" valueType="num">
                                      <p:cBhvr>
                                        <p:cTn id="104" dur="1000" fill="hold"/>
                                        <p:tgtEl>
                                          <p:spTgt spid="25">
                                            <p:graphicEl>
                                              <a:dgm id="{142B7F6C-2FF4-49B3-8BEF-C01D75D15DF3}"/>
                                            </p:graphicEl>
                                          </p:spTgt>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5">
                                            <p:graphicEl>
                                              <a:dgm id="{14CC71C5-60B7-451C-B953-A62A7849FCF8}"/>
                                            </p:graphicEl>
                                          </p:spTgt>
                                        </p:tgtEl>
                                        <p:attrNameLst>
                                          <p:attrName>style.visibility</p:attrName>
                                        </p:attrNameLst>
                                      </p:cBhvr>
                                      <p:to>
                                        <p:strVal val="visible"/>
                                      </p:to>
                                    </p:set>
                                    <p:animEffect transition="in" filter="fade">
                                      <p:cBhvr>
                                        <p:cTn id="109" dur="1000"/>
                                        <p:tgtEl>
                                          <p:spTgt spid="25">
                                            <p:graphicEl>
                                              <a:dgm id="{14CC71C5-60B7-451C-B953-A62A7849FCF8}"/>
                                            </p:graphicEl>
                                          </p:spTgt>
                                        </p:tgtEl>
                                      </p:cBhvr>
                                    </p:animEffect>
                                    <p:anim calcmode="lin" valueType="num">
                                      <p:cBhvr>
                                        <p:cTn id="110" dur="1000" fill="hold"/>
                                        <p:tgtEl>
                                          <p:spTgt spid="25">
                                            <p:graphicEl>
                                              <a:dgm id="{14CC71C5-60B7-451C-B953-A62A7849FCF8}"/>
                                            </p:graphicEl>
                                          </p:spTgt>
                                        </p:tgtEl>
                                        <p:attrNameLst>
                                          <p:attrName>ppt_x</p:attrName>
                                        </p:attrNameLst>
                                      </p:cBhvr>
                                      <p:tavLst>
                                        <p:tav tm="0">
                                          <p:val>
                                            <p:strVal val="#ppt_x"/>
                                          </p:val>
                                        </p:tav>
                                        <p:tav tm="100000">
                                          <p:val>
                                            <p:strVal val="#ppt_x"/>
                                          </p:val>
                                        </p:tav>
                                      </p:tavLst>
                                    </p:anim>
                                    <p:anim calcmode="lin" valueType="num">
                                      <p:cBhvr>
                                        <p:cTn id="111" dur="1000" fill="hold"/>
                                        <p:tgtEl>
                                          <p:spTgt spid="25">
                                            <p:graphicEl>
                                              <a:dgm id="{14CC71C5-60B7-451C-B953-A62A7849FCF8}"/>
                                            </p:graphicEl>
                                          </p:spTgt>
                                        </p:tgtEl>
                                        <p:attrNameLst>
                                          <p:attrName>ppt_y</p:attrName>
                                        </p:attrNameLst>
                                      </p:cBhvr>
                                      <p:tavLst>
                                        <p:tav tm="0">
                                          <p:val>
                                            <p:strVal val="#ppt_y+.1"/>
                                          </p:val>
                                        </p:tav>
                                        <p:tav tm="100000">
                                          <p:val>
                                            <p:strVal val="#ppt_y"/>
                                          </p:val>
                                        </p:tav>
                                      </p:tavLst>
                                    </p:anim>
                                  </p:childTnLst>
                                </p:cTn>
                              </p:par>
                              <p:par>
                                <p:cTn id="112" presetID="42" presetClass="entr" presetSubtype="0" fill="hold" grpId="0" nodeType="withEffect">
                                  <p:stCondLst>
                                    <p:cond delay="0"/>
                                  </p:stCondLst>
                                  <p:childTnLst>
                                    <p:set>
                                      <p:cBhvr>
                                        <p:cTn id="113" dur="1" fill="hold">
                                          <p:stCondLst>
                                            <p:cond delay="0"/>
                                          </p:stCondLst>
                                        </p:cTn>
                                        <p:tgtEl>
                                          <p:spTgt spid="25">
                                            <p:graphicEl>
                                              <a:dgm id="{C4294ECA-3248-4920-B436-CCC906267187}"/>
                                            </p:graphicEl>
                                          </p:spTgt>
                                        </p:tgtEl>
                                        <p:attrNameLst>
                                          <p:attrName>style.visibility</p:attrName>
                                        </p:attrNameLst>
                                      </p:cBhvr>
                                      <p:to>
                                        <p:strVal val="visible"/>
                                      </p:to>
                                    </p:set>
                                    <p:animEffect transition="in" filter="fade">
                                      <p:cBhvr>
                                        <p:cTn id="114" dur="1000"/>
                                        <p:tgtEl>
                                          <p:spTgt spid="25">
                                            <p:graphicEl>
                                              <a:dgm id="{C4294ECA-3248-4920-B436-CCC906267187}"/>
                                            </p:graphicEl>
                                          </p:spTgt>
                                        </p:tgtEl>
                                      </p:cBhvr>
                                    </p:animEffect>
                                    <p:anim calcmode="lin" valueType="num">
                                      <p:cBhvr>
                                        <p:cTn id="115" dur="1000" fill="hold"/>
                                        <p:tgtEl>
                                          <p:spTgt spid="25">
                                            <p:graphicEl>
                                              <a:dgm id="{C4294ECA-3248-4920-B436-CCC906267187}"/>
                                            </p:graphicEl>
                                          </p:spTgt>
                                        </p:tgtEl>
                                        <p:attrNameLst>
                                          <p:attrName>ppt_x</p:attrName>
                                        </p:attrNameLst>
                                      </p:cBhvr>
                                      <p:tavLst>
                                        <p:tav tm="0">
                                          <p:val>
                                            <p:strVal val="#ppt_x"/>
                                          </p:val>
                                        </p:tav>
                                        <p:tav tm="100000">
                                          <p:val>
                                            <p:strVal val="#ppt_x"/>
                                          </p:val>
                                        </p:tav>
                                      </p:tavLst>
                                    </p:anim>
                                    <p:anim calcmode="lin" valueType="num">
                                      <p:cBhvr>
                                        <p:cTn id="116" dur="1000" fill="hold"/>
                                        <p:tgtEl>
                                          <p:spTgt spid="25">
                                            <p:graphicEl>
                                              <a:dgm id="{C4294ECA-3248-4920-B436-CCC906267187}"/>
                                            </p:graphicEl>
                                          </p:spTgt>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2" presetClass="entr" presetSubtype="0" fill="hold" grpId="0" nodeType="clickEffect">
                                  <p:stCondLst>
                                    <p:cond delay="0"/>
                                  </p:stCondLst>
                                  <p:childTnLst>
                                    <p:set>
                                      <p:cBhvr>
                                        <p:cTn id="120" dur="1" fill="hold">
                                          <p:stCondLst>
                                            <p:cond delay="0"/>
                                          </p:stCondLst>
                                        </p:cTn>
                                        <p:tgtEl>
                                          <p:spTgt spid="25">
                                            <p:graphicEl>
                                              <a:dgm id="{767FF8EF-A09C-4A93-AEF6-C2A2A94B7ABA}"/>
                                            </p:graphicEl>
                                          </p:spTgt>
                                        </p:tgtEl>
                                        <p:attrNameLst>
                                          <p:attrName>style.visibility</p:attrName>
                                        </p:attrNameLst>
                                      </p:cBhvr>
                                      <p:to>
                                        <p:strVal val="visible"/>
                                      </p:to>
                                    </p:set>
                                    <p:animEffect transition="in" filter="fade">
                                      <p:cBhvr>
                                        <p:cTn id="121" dur="1000"/>
                                        <p:tgtEl>
                                          <p:spTgt spid="25">
                                            <p:graphicEl>
                                              <a:dgm id="{767FF8EF-A09C-4A93-AEF6-C2A2A94B7ABA}"/>
                                            </p:graphicEl>
                                          </p:spTgt>
                                        </p:tgtEl>
                                      </p:cBhvr>
                                    </p:animEffect>
                                    <p:anim calcmode="lin" valueType="num">
                                      <p:cBhvr>
                                        <p:cTn id="122" dur="1000" fill="hold"/>
                                        <p:tgtEl>
                                          <p:spTgt spid="25">
                                            <p:graphicEl>
                                              <a:dgm id="{767FF8EF-A09C-4A93-AEF6-C2A2A94B7ABA}"/>
                                            </p:graphicEl>
                                          </p:spTgt>
                                        </p:tgtEl>
                                        <p:attrNameLst>
                                          <p:attrName>ppt_x</p:attrName>
                                        </p:attrNameLst>
                                      </p:cBhvr>
                                      <p:tavLst>
                                        <p:tav tm="0">
                                          <p:val>
                                            <p:strVal val="#ppt_x"/>
                                          </p:val>
                                        </p:tav>
                                        <p:tav tm="100000">
                                          <p:val>
                                            <p:strVal val="#ppt_x"/>
                                          </p:val>
                                        </p:tav>
                                      </p:tavLst>
                                    </p:anim>
                                    <p:anim calcmode="lin" valueType="num">
                                      <p:cBhvr>
                                        <p:cTn id="123" dur="1000" fill="hold"/>
                                        <p:tgtEl>
                                          <p:spTgt spid="25">
                                            <p:graphicEl>
                                              <a:dgm id="{767FF8EF-A09C-4A93-AEF6-C2A2A94B7ABA}"/>
                                            </p:graphicEl>
                                          </p:spTgt>
                                        </p:tgtEl>
                                        <p:attrNameLst>
                                          <p:attrName>ppt_y</p:attrName>
                                        </p:attrNameLst>
                                      </p:cBhvr>
                                      <p:tavLst>
                                        <p:tav tm="0">
                                          <p:val>
                                            <p:strVal val="#ppt_y+.1"/>
                                          </p:val>
                                        </p:tav>
                                        <p:tav tm="100000">
                                          <p:val>
                                            <p:strVal val="#ppt_y"/>
                                          </p:val>
                                        </p:tav>
                                      </p:tavLst>
                                    </p:anim>
                                  </p:childTnLst>
                                </p:cTn>
                              </p:par>
                              <p:par>
                                <p:cTn id="124" presetID="42" presetClass="entr" presetSubtype="0" fill="hold" grpId="0" nodeType="withEffect">
                                  <p:stCondLst>
                                    <p:cond delay="0"/>
                                  </p:stCondLst>
                                  <p:childTnLst>
                                    <p:set>
                                      <p:cBhvr>
                                        <p:cTn id="125" dur="1" fill="hold">
                                          <p:stCondLst>
                                            <p:cond delay="0"/>
                                          </p:stCondLst>
                                        </p:cTn>
                                        <p:tgtEl>
                                          <p:spTgt spid="25">
                                            <p:graphicEl>
                                              <a:dgm id="{B38210DA-F785-487B-96A5-DC6652994570}"/>
                                            </p:graphicEl>
                                          </p:spTgt>
                                        </p:tgtEl>
                                        <p:attrNameLst>
                                          <p:attrName>style.visibility</p:attrName>
                                        </p:attrNameLst>
                                      </p:cBhvr>
                                      <p:to>
                                        <p:strVal val="visible"/>
                                      </p:to>
                                    </p:set>
                                    <p:animEffect transition="in" filter="fade">
                                      <p:cBhvr>
                                        <p:cTn id="126" dur="1000"/>
                                        <p:tgtEl>
                                          <p:spTgt spid="25">
                                            <p:graphicEl>
                                              <a:dgm id="{B38210DA-F785-487B-96A5-DC6652994570}"/>
                                            </p:graphicEl>
                                          </p:spTgt>
                                        </p:tgtEl>
                                      </p:cBhvr>
                                    </p:animEffect>
                                    <p:anim calcmode="lin" valueType="num">
                                      <p:cBhvr>
                                        <p:cTn id="127" dur="1000" fill="hold"/>
                                        <p:tgtEl>
                                          <p:spTgt spid="25">
                                            <p:graphicEl>
                                              <a:dgm id="{B38210DA-F785-487B-96A5-DC6652994570}"/>
                                            </p:graphicEl>
                                          </p:spTgt>
                                        </p:tgtEl>
                                        <p:attrNameLst>
                                          <p:attrName>ppt_x</p:attrName>
                                        </p:attrNameLst>
                                      </p:cBhvr>
                                      <p:tavLst>
                                        <p:tav tm="0">
                                          <p:val>
                                            <p:strVal val="#ppt_x"/>
                                          </p:val>
                                        </p:tav>
                                        <p:tav tm="100000">
                                          <p:val>
                                            <p:strVal val="#ppt_x"/>
                                          </p:val>
                                        </p:tav>
                                      </p:tavLst>
                                    </p:anim>
                                    <p:anim calcmode="lin" valueType="num">
                                      <p:cBhvr>
                                        <p:cTn id="128" dur="1000" fill="hold"/>
                                        <p:tgtEl>
                                          <p:spTgt spid="25">
                                            <p:graphicEl>
                                              <a:dgm id="{B38210DA-F785-487B-96A5-DC6652994570}"/>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Graphic spid="19" grpId="0">
        <p:bldSub>
          <a:bldDgm bld="one"/>
        </p:bldSub>
      </p:bldGraphic>
      <p:bldGraphic spid="22" grpId="0">
        <p:bldSub>
          <a:bldDgm bld="one"/>
        </p:bldSub>
      </p:bldGraphic>
      <p:bldGraphic spid="25"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מציין מיקום של מספר שקופית 1">
            <a:extLst>
              <a:ext uri="{FF2B5EF4-FFF2-40B4-BE49-F238E27FC236}">
                <a16:creationId xmlns:a16="http://schemas.microsoft.com/office/drawing/2014/main" id="{8222FFE6-8D3A-449B-B81A-65B3D1341CE1}"/>
              </a:ext>
            </a:extLst>
          </p:cNvPr>
          <p:cNvSpPr txBox="1">
            <a:spLocks/>
          </p:cNvSpPr>
          <p:nvPr/>
        </p:nvSpPr>
        <p:spPr>
          <a:xfrm>
            <a:off x="8531788" y="6084382"/>
            <a:ext cx="548640" cy="396240"/>
          </a:xfrm>
          <a:prstGeom prst="bracketPair">
            <a:avLst>
              <a:gd name="adj" fmla="val 17949"/>
            </a:avLst>
          </a:prstGeom>
        </p:spPr>
        <p:txBody>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6496DC1A-9635-4439-860F-A0BED360F6F1}" type="slidenum">
              <a:rPr lang="he-IL" smtClean="0"/>
              <a:pPr/>
              <a:t>15</a:t>
            </a:fld>
            <a:endParaRPr lang="he-IL"/>
          </a:p>
        </p:txBody>
      </p:sp>
      <p:sp>
        <p:nvSpPr>
          <p:cNvPr id="17" name="TextBox 2">
            <a:extLst>
              <a:ext uri="{FF2B5EF4-FFF2-40B4-BE49-F238E27FC236}">
                <a16:creationId xmlns:a16="http://schemas.microsoft.com/office/drawing/2014/main" id="{B401481B-924A-4F01-8F44-764E67E34F9B}"/>
              </a:ext>
            </a:extLst>
          </p:cNvPr>
          <p:cNvSpPr txBox="1"/>
          <p:nvPr/>
        </p:nvSpPr>
        <p:spPr>
          <a:xfrm>
            <a:off x="3895171" y="736237"/>
            <a:ext cx="7992888" cy="523220"/>
          </a:xfrm>
          <a:prstGeom prst="rect">
            <a:avLst/>
          </a:prstGeom>
          <a:noFill/>
        </p:spPr>
        <p:txBody>
          <a:bodyPr wrap="square" rtlCol="1">
            <a:spAutoFit/>
          </a:bodyPr>
          <a:lstStyle/>
          <a:p>
            <a:r>
              <a:rPr lang="ar-SA" sz="2800" dirty="0"/>
              <a:t>ماذا يحدث عند إضافة ثالث أوكسيد الكبريت </a:t>
            </a:r>
            <a:r>
              <a:rPr lang="en-US" sz="2800" dirty="0"/>
              <a:t>SO</a:t>
            </a:r>
            <a:r>
              <a:rPr lang="en-US" sz="2800" baseline="-25000" dirty="0"/>
              <a:t>3(g)</a:t>
            </a:r>
            <a:r>
              <a:rPr lang="ar-SA" sz="2800" dirty="0"/>
              <a:t>؟</a:t>
            </a:r>
            <a:endParaRPr lang="he-IL" sz="2800" dirty="0"/>
          </a:p>
        </p:txBody>
      </p:sp>
      <p:sp>
        <p:nvSpPr>
          <p:cNvPr id="18" name="TextBox 3">
            <a:extLst>
              <a:ext uri="{FF2B5EF4-FFF2-40B4-BE49-F238E27FC236}">
                <a16:creationId xmlns:a16="http://schemas.microsoft.com/office/drawing/2014/main" id="{0203D0CA-AB2E-4417-A121-40E14E430E06}"/>
              </a:ext>
            </a:extLst>
          </p:cNvPr>
          <p:cNvSpPr txBox="1"/>
          <p:nvPr/>
        </p:nvSpPr>
        <p:spPr>
          <a:xfrm>
            <a:off x="5880923" y="103295"/>
            <a:ext cx="3896816" cy="523220"/>
          </a:xfrm>
          <a:prstGeom prst="rect">
            <a:avLst/>
          </a:prstGeom>
          <a:noFill/>
        </p:spPr>
        <p:txBody>
          <a:bodyPr wrap="square" rtlCol="1">
            <a:spAutoFit/>
          </a:bodyPr>
          <a:lstStyle/>
          <a:p>
            <a:r>
              <a:rPr lang="ar-SA" sz="2800" dirty="0"/>
              <a:t>أمامك نظام في حالة الاتّزان</a:t>
            </a:r>
            <a:endParaRPr lang="he-IL" sz="2800" dirty="0"/>
          </a:p>
        </p:txBody>
      </p:sp>
      <p:graphicFrame>
        <p:nvGraphicFramePr>
          <p:cNvPr id="24" name="דיאגרמה 23">
            <a:extLst>
              <a:ext uri="{FF2B5EF4-FFF2-40B4-BE49-F238E27FC236}">
                <a16:creationId xmlns:a16="http://schemas.microsoft.com/office/drawing/2014/main" id="{1F29A694-8D98-4405-BB21-994199AA0BF1}"/>
              </a:ext>
            </a:extLst>
          </p:cNvPr>
          <p:cNvGraphicFramePr/>
          <p:nvPr>
            <p:extLst>
              <p:ext uri="{D42A27DB-BD31-4B8C-83A1-F6EECF244321}">
                <p14:modId xmlns:p14="http://schemas.microsoft.com/office/powerpoint/2010/main" val="3572124136"/>
              </p:ext>
            </p:extLst>
          </p:nvPr>
        </p:nvGraphicFramePr>
        <p:xfrm>
          <a:off x="441960" y="3434868"/>
          <a:ext cx="11440449" cy="10761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26" name="אובייקט 25">
            <a:extLst>
              <a:ext uri="{FF2B5EF4-FFF2-40B4-BE49-F238E27FC236}">
                <a16:creationId xmlns:a16="http://schemas.microsoft.com/office/drawing/2014/main" id="{99F3F0A1-451F-458E-BF69-85BDB56919A6}"/>
              </a:ext>
            </a:extLst>
          </p:cNvPr>
          <p:cNvGraphicFramePr>
            <a:graphicFrameLocks noChangeAspect="1"/>
          </p:cNvGraphicFramePr>
          <p:nvPr/>
        </p:nvGraphicFramePr>
        <p:xfrm>
          <a:off x="1935163" y="84138"/>
          <a:ext cx="4079875" cy="608012"/>
        </p:xfrm>
        <a:graphic>
          <a:graphicData uri="http://schemas.openxmlformats.org/presentationml/2006/ole">
            <mc:AlternateContent xmlns:mc="http://schemas.openxmlformats.org/markup-compatibility/2006">
              <mc:Choice xmlns:v="urn:schemas-microsoft-com:vml" Requires="v">
                <p:oleObj spid="_x0000_s33796" name="Equation" r:id="rId9" imgW="1625400" imgH="241200" progId="Equation.DSMT4">
                  <p:embed/>
                </p:oleObj>
              </mc:Choice>
              <mc:Fallback>
                <p:oleObj name="Equation" r:id="rId9" imgW="1625400" imgH="241200" progId="Equation.DSMT4">
                  <p:embed/>
                  <p:pic>
                    <p:nvPicPr>
                      <p:cNvPr id="26" name="אובייקט 25">
                        <a:extLst>
                          <a:ext uri="{FF2B5EF4-FFF2-40B4-BE49-F238E27FC236}">
                            <a16:creationId xmlns:a16="http://schemas.microsoft.com/office/drawing/2014/main" id="{99F3F0A1-451F-458E-BF69-85BDB56919A6}"/>
                          </a:ext>
                        </a:extLst>
                      </p:cNvPr>
                      <p:cNvPicPr>
                        <a:picLocks noChangeAspect="1" noChangeArrowheads="1"/>
                      </p:cNvPicPr>
                      <p:nvPr/>
                    </p:nvPicPr>
                    <p:blipFill>
                      <a:blip r:embed="rId10"/>
                      <a:srcRect/>
                      <a:stretch>
                        <a:fillRect/>
                      </a:stretch>
                    </p:blipFill>
                    <p:spPr bwMode="auto">
                      <a:xfrm>
                        <a:off x="1935163" y="84138"/>
                        <a:ext cx="4079875" cy="608012"/>
                      </a:xfrm>
                      <a:prstGeom prst="rect">
                        <a:avLst/>
                      </a:prstGeom>
                      <a:noFill/>
                      <a:ln w="9525">
                        <a:solidFill>
                          <a:srgbClr val="21B2C9"/>
                        </a:solidFill>
                        <a:miter lim="800000"/>
                        <a:headEnd/>
                        <a:tailEnd/>
                      </a:ln>
                    </p:spPr>
                  </p:pic>
                </p:oleObj>
              </mc:Fallback>
            </mc:AlternateContent>
          </a:graphicData>
        </a:graphic>
      </p:graphicFrame>
      <p:sp>
        <p:nvSpPr>
          <p:cNvPr id="2" name="תיבת טקסט 1">
            <a:extLst>
              <a:ext uri="{FF2B5EF4-FFF2-40B4-BE49-F238E27FC236}">
                <a16:creationId xmlns:a16="http://schemas.microsoft.com/office/drawing/2014/main" id="{E5DAEE45-B827-46F6-A691-17D4E0AE3D42}"/>
              </a:ext>
            </a:extLst>
          </p:cNvPr>
          <p:cNvSpPr txBox="1"/>
          <p:nvPr/>
        </p:nvSpPr>
        <p:spPr>
          <a:xfrm>
            <a:off x="9960798" y="165545"/>
            <a:ext cx="1927261"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1 – تتمّة </a:t>
            </a:r>
            <a:endParaRPr lang="en-IL" sz="2800" dirty="0"/>
          </a:p>
        </p:txBody>
      </p:sp>
      <p:graphicFrame>
        <p:nvGraphicFramePr>
          <p:cNvPr id="12" name="דיאגרמה 11">
            <a:extLst>
              <a:ext uri="{FF2B5EF4-FFF2-40B4-BE49-F238E27FC236}">
                <a16:creationId xmlns:a16="http://schemas.microsoft.com/office/drawing/2014/main" id="{2F85F2EB-4D8B-4403-8324-FA13CAA34891}"/>
              </a:ext>
            </a:extLst>
          </p:cNvPr>
          <p:cNvGraphicFramePr/>
          <p:nvPr>
            <p:extLst>
              <p:ext uri="{D42A27DB-BD31-4B8C-83A1-F6EECF244321}">
                <p14:modId xmlns:p14="http://schemas.microsoft.com/office/powerpoint/2010/main" val="3483163646"/>
              </p:ext>
            </p:extLst>
          </p:nvPr>
        </p:nvGraphicFramePr>
        <p:xfrm>
          <a:off x="441960" y="1593158"/>
          <a:ext cx="11557434" cy="1607242"/>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extLst>
      <p:ext uri="{BB962C8B-B14F-4D97-AF65-F5344CB8AC3E}">
        <p14:creationId xmlns:p14="http://schemas.microsoft.com/office/powerpoint/2010/main" val="203625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fade">
                                      <p:cBhvr>
                                        <p:cTn id="14" dur="1000"/>
                                        <p:tgtEl>
                                          <p:spTgt spid="26"/>
                                        </p:tgtEl>
                                      </p:cBhvr>
                                    </p:animEffect>
                                    <p:anim calcmode="lin" valueType="num">
                                      <p:cBhvr>
                                        <p:cTn id="15" dur="1000" fill="hold"/>
                                        <p:tgtEl>
                                          <p:spTgt spid="26"/>
                                        </p:tgtEl>
                                        <p:attrNameLst>
                                          <p:attrName>ppt_x</p:attrName>
                                        </p:attrNameLst>
                                      </p:cBhvr>
                                      <p:tavLst>
                                        <p:tav tm="0">
                                          <p:val>
                                            <p:strVal val="#ppt_x"/>
                                          </p:val>
                                        </p:tav>
                                        <p:tav tm="100000">
                                          <p:val>
                                            <p:strVal val="#ppt_x"/>
                                          </p:val>
                                        </p:tav>
                                      </p:tavLst>
                                    </p:anim>
                                    <p:anim calcmode="lin" valueType="num">
                                      <p:cBhvr>
                                        <p:cTn id="16"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4">
                                            <p:graphicEl>
                                              <a:dgm id="{ACE22167-CD8D-475A-AC35-1B692F60F9AD}"/>
                                            </p:graphicEl>
                                          </p:spTgt>
                                        </p:tgtEl>
                                        <p:attrNameLst>
                                          <p:attrName>style.visibility</p:attrName>
                                        </p:attrNameLst>
                                      </p:cBhvr>
                                      <p:to>
                                        <p:strVal val="visible"/>
                                      </p:to>
                                    </p:set>
                                    <p:animEffect transition="in" filter="fade">
                                      <p:cBhvr>
                                        <p:cTn id="28" dur="1000"/>
                                        <p:tgtEl>
                                          <p:spTgt spid="24">
                                            <p:graphicEl>
                                              <a:dgm id="{ACE22167-CD8D-475A-AC35-1B692F60F9AD}"/>
                                            </p:graphicEl>
                                          </p:spTgt>
                                        </p:tgtEl>
                                      </p:cBhvr>
                                    </p:animEffect>
                                    <p:anim calcmode="lin" valueType="num">
                                      <p:cBhvr>
                                        <p:cTn id="29" dur="1000" fill="hold"/>
                                        <p:tgtEl>
                                          <p:spTgt spid="24">
                                            <p:graphicEl>
                                              <a:dgm id="{ACE22167-CD8D-475A-AC35-1B692F60F9AD}"/>
                                            </p:graphicEl>
                                          </p:spTgt>
                                        </p:tgtEl>
                                        <p:attrNameLst>
                                          <p:attrName>ppt_x</p:attrName>
                                        </p:attrNameLst>
                                      </p:cBhvr>
                                      <p:tavLst>
                                        <p:tav tm="0">
                                          <p:val>
                                            <p:strVal val="#ppt_x"/>
                                          </p:val>
                                        </p:tav>
                                        <p:tav tm="100000">
                                          <p:val>
                                            <p:strVal val="#ppt_x"/>
                                          </p:val>
                                        </p:tav>
                                      </p:tavLst>
                                    </p:anim>
                                    <p:anim calcmode="lin" valueType="num">
                                      <p:cBhvr>
                                        <p:cTn id="30" dur="1000" fill="hold"/>
                                        <p:tgtEl>
                                          <p:spTgt spid="24">
                                            <p:graphicEl>
                                              <a:dgm id="{ACE22167-CD8D-475A-AC35-1B692F60F9AD}"/>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4">
                                            <p:graphicEl>
                                              <a:dgm id="{2FDEBED6-4BE8-47DD-9E8F-A6ECC165F388}"/>
                                            </p:graphicEl>
                                          </p:spTgt>
                                        </p:tgtEl>
                                        <p:attrNameLst>
                                          <p:attrName>style.visibility</p:attrName>
                                        </p:attrNameLst>
                                      </p:cBhvr>
                                      <p:to>
                                        <p:strVal val="visible"/>
                                      </p:to>
                                    </p:set>
                                    <p:animEffect transition="in" filter="fade">
                                      <p:cBhvr>
                                        <p:cTn id="35" dur="1000"/>
                                        <p:tgtEl>
                                          <p:spTgt spid="24">
                                            <p:graphicEl>
                                              <a:dgm id="{2FDEBED6-4BE8-47DD-9E8F-A6ECC165F388}"/>
                                            </p:graphicEl>
                                          </p:spTgt>
                                        </p:tgtEl>
                                      </p:cBhvr>
                                    </p:animEffect>
                                    <p:anim calcmode="lin" valueType="num">
                                      <p:cBhvr>
                                        <p:cTn id="36" dur="1000" fill="hold"/>
                                        <p:tgtEl>
                                          <p:spTgt spid="24">
                                            <p:graphicEl>
                                              <a:dgm id="{2FDEBED6-4BE8-47DD-9E8F-A6ECC165F388}"/>
                                            </p:graphicEl>
                                          </p:spTgt>
                                        </p:tgtEl>
                                        <p:attrNameLst>
                                          <p:attrName>ppt_x</p:attrName>
                                        </p:attrNameLst>
                                      </p:cBhvr>
                                      <p:tavLst>
                                        <p:tav tm="0">
                                          <p:val>
                                            <p:strVal val="#ppt_x"/>
                                          </p:val>
                                        </p:tav>
                                        <p:tav tm="100000">
                                          <p:val>
                                            <p:strVal val="#ppt_x"/>
                                          </p:val>
                                        </p:tav>
                                      </p:tavLst>
                                    </p:anim>
                                    <p:anim calcmode="lin" valueType="num">
                                      <p:cBhvr>
                                        <p:cTn id="37" dur="1000" fill="hold"/>
                                        <p:tgtEl>
                                          <p:spTgt spid="24">
                                            <p:graphicEl>
                                              <a:dgm id="{2FDEBED6-4BE8-47DD-9E8F-A6ECC165F388}"/>
                                            </p:graphic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24">
                                            <p:graphicEl>
                                              <a:dgm id="{E3490BC2-62BF-47B2-91D4-68BDA4834F7E}"/>
                                            </p:graphicEl>
                                          </p:spTgt>
                                        </p:tgtEl>
                                        <p:attrNameLst>
                                          <p:attrName>style.visibility</p:attrName>
                                        </p:attrNameLst>
                                      </p:cBhvr>
                                      <p:to>
                                        <p:strVal val="visible"/>
                                      </p:to>
                                    </p:set>
                                    <p:animEffect transition="in" filter="fade">
                                      <p:cBhvr>
                                        <p:cTn id="40" dur="1000"/>
                                        <p:tgtEl>
                                          <p:spTgt spid="24">
                                            <p:graphicEl>
                                              <a:dgm id="{E3490BC2-62BF-47B2-91D4-68BDA4834F7E}"/>
                                            </p:graphicEl>
                                          </p:spTgt>
                                        </p:tgtEl>
                                      </p:cBhvr>
                                    </p:animEffect>
                                    <p:anim calcmode="lin" valueType="num">
                                      <p:cBhvr>
                                        <p:cTn id="41" dur="1000" fill="hold"/>
                                        <p:tgtEl>
                                          <p:spTgt spid="24">
                                            <p:graphicEl>
                                              <a:dgm id="{E3490BC2-62BF-47B2-91D4-68BDA4834F7E}"/>
                                            </p:graphicEl>
                                          </p:spTgt>
                                        </p:tgtEl>
                                        <p:attrNameLst>
                                          <p:attrName>ppt_x</p:attrName>
                                        </p:attrNameLst>
                                      </p:cBhvr>
                                      <p:tavLst>
                                        <p:tav tm="0">
                                          <p:val>
                                            <p:strVal val="#ppt_x"/>
                                          </p:val>
                                        </p:tav>
                                        <p:tav tm="100000">
                                          <p:val>
                                            <p:strVal val="#ppt_x"/>
                                          </p:val>
                                        </p:tav>
                                      </p:tavLst>
                                    </p:anim>
                                    <p:anim calcmode="lin" valueType="num">
                                      <p:cBhvr>
                                        <p:cTn id="42" dur="1000" fill="hold"/>
                                        <p:tgtEl>
                                          <p:spTgt spid="24">
                                            <p:graphicEl>
                                              <a:dgm id="{E3490BC2-62BF-47B2-91D4-68BDA4834F7E}"/>
                                            </p:graphic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4">
                                            <p:graphicEl>
                                              <a:dgm id="{B3C24E91-A544-4BE1-8028-CD672A3CEA77}"/>
                                            </p:graphicEl>
                                          </p:spTgt>
                                        </p:tgtEl>
                                        <p:attrNameLst>
                                          <p:attrName>style.visibility</p:attrName>
                                        </p:attrNameLst>
                                      </p:cBhvr>
                                      <p:to>
                                        <p:strVal val="visible"/>
                                      </p:to>
                                    </p:set>
                                    <p:animEffect transition="in" filter="fade">
                                      <p:cBhvr>
                                        <p:cTn id="47" dur="1000"/>
                                        <p:tgtEl>
                                          <p:spTgt spid="24">
                                            <p:graphicEl>
                                              <a:dgm id="{B3C24E91-A544-4BE1-8028-CD672A3CEA77}"/>
                                            </p:graphicEl>
                                          </p:spTgt>
                                        </p:tgtEl>
                                      </p:cBhvr>
                                    </p:animEffect>
                                    <p:anim calcmode="lin" valueType="num">
                                      <p:cBhvr>
                                        <p:cTn id="48" dur="1000" fill="hold"/>
                                        <p:tgtEl>
                                          <p:spTgt spid="24">
                                            <p:graphicEl>
                                              <a:dgm id="{B3C24E91-A544-4BE1-8028-CD672A3CEA77}"/>
                                            </p:graphicEl>
                                          </p:spTgt>
                                        </p:tgtEl>
                                        <p:attrNameLst>
                                          <p:attrName>ppt_x</p:attrName>
                                        </p:attrNameLst>
                                      </p:cBhvr>
                                      <p:tavLst>
                                        <p:tav tm="0">
                                          <p:val>
                                            <p:strVal val="#ppt_x"/>
                                          </p:val>
                                        </p:tav>
                                        <p:tav tm="100000">
                                          <p:val>
                                            <p:strVal val="#ppt_x"/>
                                          </p:val>
                                        </p:tav>
                                      </p:tavLst>
                                    </p:anim>
                                    <p:anim calcmode="lin" valueType="num">
                                      <p:cBhvr>
                                        <p:cTn id="49" dur="1000" fill="hold"/>
                                        <p:tgtEl>
                                          <p:spTgt spid="24">
                                            <p:graphicEl>
                                              <a:dgm id="{B3C24E91-A544-4BE1-8028-CD672A3CEA77}"/>
                                            </p:graphic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4">
                                            <p:graphicEl>
                                              <a:dgm id="{B295730A-3045-405B-ABA9-799D869CA889}"/>
                                            </p:graphicEl>
                                          </p:spTgt>
                                        </p:tgtEl>
                                        <p:attrNameLst>
                                          <p:attrName>style.visibility</p:attrName>
                                        </p:attrNameLst>
                                      </p:cBhvr>
                                      <p:to>
                                        <p:strVal val="visible"/>
                                      </p:to>
                                    </p:set>
                                    <p:animEffect transition="in" filter="fade">
                                      <p:cBhvr>
                                        <p:cTn id="52" dur="1000"/>
                                        <p:tgtEl>
                                          <p:spTgt spid="24">
                                            <p:graphicEl>
                                              <a:dgm id="{B295730A-3045-405B-ABA9-799D869CA889}"/>
                                            </p:graphicEl>
                                          </p:spTgt>
                                        </p:tgtEl>
                                      </p:cBhvr>
                                    </p:animEffect>
                                    <p:anim calcmode="lin" valueType="num">
                                      <p:cBhvr>
                                        <p:cTn id="53" dur="1000" fill="hold"/>
                                        <p:tgtEl>
                                          <p:spTgt spid="24">
                                            <p:graphicEl>
                                              <a:dgm id="{B295730A-3045-405B-ABA9-799D869CA889}"/>
                                            </p:graphicEl>
                                          </p:spTgt>
                                        </p:tgtEl>
                                        <p:attrNameLst>
                                          <p:attrName>ppt_x</p:attrName>
                                        </p:attrNameLst>
                                      </p:cBhvr>
                                      <p:tavLst>
                                        <p:tav tm="0">
                                          <p:val>
                                            <p:strVal val="#ppt_x"/>
                                          </p:val>
                                        </p:tav>
                                        <p:tav tm="100000">
                                          <p:val>
                                            <p:strVal val="#ppt_x"/>
                                          </p:val>
                                        </p:tav>
                                      </p:tavLst>
                                    </p:anim>
                                    <p:anim calcmode="lin" valueType="num">
                                      <p:cBhvr>
                                        <p:cTn id="54" dur="1000" fill="hold"/>
                                        <p:tgtEl>
                                          <p:spTgt spid="24">
                                            <p:graphicEl>
                                              <a:dgm id="{B295730A-3045-405B-ABA9-799D869CA889}"/>
                                            </p:graphic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4">
                                            <p:graphicEl>
                                              <a:dgm id="{881EE062-B406-4435-87A3-EFDA4FDD6161}"/>
                                            </p:graphicEl>
                                          </p:spTgt>
                                        </p:tgtEl>
                                        <p:attrNameLst>
                                          <p:attrName>style.visibility</p:attrName>
                                        </p:attrNameLst>
                                      </p:cBhvr>
                                      <p:to>
                                        <p:strVal val="visible"/>
                                      </p:to>
                                    </p:set>
                                    <p:animEffect transition="in" filter="fade">
                                      <p:cBhvr>
                                        <p:cTn id="59" dur="1000"/>
                                        <p:tgtEl>
                                          <p:spTgt spid="24">
                                            <p:graphicEl>
                                              <a:dgm id="{881EE062-B406-4435-87A3-EFDA4FDD6161}"/>
                                            </p:graphicEl>
                                          </p:spTgt>
                                        </p:tgtEl>
                                      </p:cBhvr>
                                    </p:animEffect>
                                    <p:anim calcmode="lin" valueType="num">
                                      <p:cBhvr>
                                        <p:cTn id="60" dur="1000" fill="hold"/>
                                        <p:tgtEl>
                                          <p:spTgt spid="24">
                                            <p:graphicEl>
                                              <a:dgm id="{881EE062-B406-4435-87A3-EFDA4FDD6161}"/>
                                            </p:graphicEl>
                                          </p:spTgt>
                                        </p:tgtEl>
                                        <p:attrNameLst>
                                          <p:attrName>ppt_x</p:attrName>
                                        </p:attrNameLst>
                                      </p:cBhvr>
                                      <p:tavLst>
                                        <p:tav tm="0">
                                          <p:val>
                                            <p:strVal val="#ppt_x"/>
                                          </p:val>
                                        </p:tav>
                                        <p:tav tm="100000">
                                          <p:val>
                                            <p:strVal val="#ppt_x"/>
                                          </p:val>
                                        </p:tav>
                                      </p:tavLst>
                                    </p:anim>
                                    <p:anim calcmode="lin" valueType="num">
                                      <p:cBhvr>
                                        <p:cTn id="61" dur="1000" fill="hold"/>
                                        <p:tgtEl>
                                          <p:spTgt spid="24">
                                            <p:graphicEl>
                                              <a:dgm id="{881EE062-B406-4435-87A3-EFDA4FDD6161}"/>
                                            </p:graphicEl>
                                          </p:spTgt>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24">
                                            <p:graphicEl>
                                              <a:dgm id="{677608D8-2474-4986-BEBE-A16FB5E1ACAB}"/>
                                            </p:graphicEl>
                                          </p:spTgt>
                                        </p:tgtEl>
                                        <p:attrNameLst>
                                          <p:attrName>style.visibility</p:attrName>
                                        </p:attrNameLst>
                                      </p:cBhvr>
                                      <p:to>
                                        <p:strVal val="visible"/>
                                      </p:to>
                                    </p:set>
                                    <p:animEffect transition="in" filter="fade">
                                      <p:cBhvr>
                                        <p:cTn id="64" dur="1000"/>
                                        <p:tgtEl>
                                          <p:spTgt spid="24">
                                            <p:graphicEl>
                                              <a:dgm id="{677608D8-2474-4986-BEBE-A16FB5E1ACAB}"/>
                                            </p:graphicEl>
                                          </p:spTgt>
                                        </p:tgtEl>
                                      </p:cBhvr>
                                    </p:animEffect>
                                    <p:anim calcmode="lin" valueType="num">
                                      <p:cBhvr>
                                        <p:cTn id="65" dur="1000" fill="hold"/>
                                        <p:tgtEl>
                                          <p:spTgt spid="24">
                                            <p:graphicEl>
                                              <a:dgm id="{677608D8-2474-4986-BEBE-A16FB5E1ACAB}"/>
                                            </p:graphicEl>
                                          </p:spTgt>
                                        </p:tgtEl>
                                        <p:attrNameLst>
                                          <p:attrName>ppt_x</p:attrName>
                                        </p:attrNameLst>
                                      </p:cBhvr>
                                      <p:tavLst>
                                        <p:tav tm="0">
                                          <p:val>
                                            <p:strVal val="#ppt_x"/>
                                          </p:val>
                                        </p:tav>
                                        <p:tav tm="100000">
                                          <p:val>
                                            <p:strVal val="#ppt_x"/>
                                          </p:val>
                                        </p:tav>
                                      </p:tavLst>
                                    </p:anim>
                                    <p:anim calcmode="lin" valueType="num">
                                      <p:cBhvr>
                                        <p:cTn id="66" dur="1000" fill="hold"/>
                                        <p:tgtEl>
                                          <p:spTgt spid="24">
                                            <p:graphicEl>
                                              <a:dgm id="{677608D8-2474-4986-BEBE-A16FB5E1ACAB}"/>
                                            </p:graphic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2">
                                            <p:graphicEl>
                                              <a:dgm id="{ACE22167-CD8D-475A-AC35-1B692F60F9AD}"/>
                                            </p:graphicEl>
                                          </p:spTgt>
                                        </p:tgtEl>
                                        <p:attrNameLst>
                                          <p:attrName>style.visibility</p:attrName>
                                        </p:attrNameLst>
                                      </p:cBhvr>
                                      <p:to>
                                        <p:strVal val="visible"/>
                                      </p:to>
                                    </p:set>
                                    <p:animEffect transition="in" filter="fade">
                                      <p:cBhvr>
                                        <p:cTn id="71" dur="1000"/>
                                        <p:tgtEl>
                                          <p:spTgt spid="12">
                                            <p:graphicEl>
                                              <a:dgm id="{ACE22167-CD8D-475A-AC35-1B692F60F9AD}"/>
                                            </p:graphicEl>
                                          </p:spTgt>
                                        </p:tgtEl>
                                      </p:cBhvr>
                                    </p:animEffect>
                                    <p:anim calcmode="lin" valueType="num">
                                      <p:cBhvr>
                                        <p:cTn id="72" dur="1000" fill="hold"/>
                                        <p:tgtEl>
                                          <p:spTgt spid="12">
                                            <p:graphicEl>
                                              <a:dgm id="{ACE22167-CD8D-475A-AC35-1B692F60F9AD}"/>
                                            </p:graphicEl>
                                          </p:spTgt>
                                        </p:tgtEl>
                                        <p:attrNameLst>
                                          <p:attrName>ppt_x</p:attrName>
                                        </p:attrNameLst>
                                      </p:cBhvr>
                                      <p:tavLst>
                                        <p:tav tm="0">
                                          <p:val>
                                            <p:strVal val="#ppt_x"/>
                                          </p:val>
                                        </p:tav>
                                        <p:tav tm="100000">
                                          <p:val>
                                            <p:strVal val="#ppt_x"/>
                                          </p:val>
                                        </p:tav>
                                      </p:tavLst>
                                    </p:anim>
                                    <p:anim calcmode="lin" valueType="num">
                                      <p:cBhvr>
                                        <p:cTn id="73" dur="1000" fill="hold"/>
                                        <p:tgtEl>
                                          <p:spTgt spid="12">
                                            <p:graphicEl>
                                              <a:dgm id="{ACE22167-CD8D-475A-AC35-1B692F60F9AD}"/>
                                            </p:graphic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12">
                                            <p:graphicEl>
                                              <a:dgm id="{2FDEBED6-4BE8-47DD-9E8F-A6ECC165F388}"/>
                                            </p:graphicEl>
                                          </p:spTgt>
                                        </p:tgtEl>
                                        <p:attrNameLst>
                                          <p:attrName>style.visibility</p:attrName>
                                        </p:attrNameLst>
                                      </p:cBhvr>
                                      <p:to>
                                        <p:strVal val="visible"/>
                                      </p:to>
                                    </p:set>
                                    <p:animEffect transition="in" filter="fade">
                                      <p:cBhvr>
                                        <p:cTn id="78" dur="1000"/>
                                        <p:tgtEl>
                                          <p:spTgt spid="12">
                                            <p:graphicEl>
                                              <a:dgm id="{2FDEBED6-4BE8-47DD-9E8F-A6ECC165F388}"/>
                                            </p:graphicEl>
                                          </p:spTgt>
                                        </p:tgtEl>
                                      </p:cBhvr>
                                    </p:animEffect>
                                    <p:anim calcmode="lin" valueType="num">
                                      <p:cBhvr>
                                        <p:cTn id="79" dur="1000" fill="hold"/>
                                        <p:tgtEl>
                                          <p:spTgt spid="12">
                                            <p:graphicEl>
                                              <a:dgm id="{2FDEBED6-4BE8-47DD-9E8F-A6ECC165F388}"/>
                                            </p:graphicEl>
                                          </p:spTgt>
                                        </p:tgtEl>
                                        <p:attrNameLst>
                                          <p:attrName>ppt_x</p:attrName>
                                        </p:attrNameLst>
                                      </p:cBhvr>
                                      <p:tavLst>
                                        <p:tav tm="0">
                                          <p:val>
                                            <p:strVal val="#ppt_x"/>
                                          </p:val>
                                        </p:tav>
                                        <p:tav tm="100000">
                                          <p:val>
                                            <p:strVal val="#ppt_x"/>
                                          </p:val>
                                        </p:tav>
                                      </p:tavLst>
                                    </p:anim>
                                    <p:anim calcmode="lin" valueType="num">
                                      <p:cBhvr>
                                        <p:cTn id="80" dur="1000" fill="hold"/>
                                        <p:tgtEl>
                                          <p:spTgt spid="12">
                                            <p:graphicEl>
                                              <a:dgm id="{2FDEBED6-4BE8-47DD-9E8F-A6ECC165F388}"/>
                                            </p:graphicEl>
                                          </p:spTgt>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12">
                                            <p:graphicEl>
                                              <a:dgm id="{E3490BC2-62BF-47B2-91D4-68BDA4834F7E}"/>
                                            </p:graphicEl>
                                          </p:spTgt>
                                        </p:tgtEl>
                                        <p:attrNameLst>
                                          <p:attrName>style.visibility</p:attrName>
                                        </p:attrNameLst>
                                      </p:cBhvr>
                                      <p:to>
                                        <p:strVal val="visible"/>
                                      </p:to>
                                    </p:set>
                                    <p:animEffect transition="in" filter="fade">
                                      <p:cBhvr>
                                        <p:cTn id="83" dur="1000"/>
                                        <p:tgtEl>
                                          <p:spTgt spid="12">
                                            <p:graphicEl>
                                              <a:dgm id="{E3490BC2-62BF-47B2-91D4-68BDA4834F7E}"/>
                                            </p:graphicEl>
                                          </p:spTgt>
                                        </p:tgtEl>
                                      </p:cBhvr>
                                    </p:animEffect>
                                    <p:anim calcmode="lin" valueType="num">
                                      <p:cBhvr>
                                        <p:cTn id="84" dur="1000" fill="hold"/>
                                        <p:tgtEl>
                                          <p:spTgt spid="12">
                                            <p:graphicEl>
                                              <a:dgm id="{E3490BC2-62BF-47B2-91D4-68BDA4834F7E}"/>
                                            </p:graphicEl>
                                          </p:spTgt>
                                        </p:tgtEl>
                                        <p:attrNameLst>
                                          <p:attrName>ppt_x</p:attrName>
                                        </p:attrNameLst>
                                      </p:cBhvr>
                                      <p:tavLst>
                                        <p:tav tm="0">
                                          <p:val>
                                            <p:strVal val="#ppt_x"/>
                                          </p:val>
                                        </p:tav>
                                        <p:tav tm="100000">
                                          <p:val>
                                            <p:strVal val="#ppt_x"/>
                                          </p:val>
                                        </p:tav>
                                      </p:tavLst>
                                    </p:anim>
                                    <p:anim calcmode="lin" valueType="num">
                                      <p:cBhvr>
                                        <p:cTn id="85" dur="1000" fill="hold"/>
                                        <p:tgtEl>
                                          <p:spTgt spid="12">
                                            <p:graphicEl>
                                              <a:dgm id="{E3490BC2-62BF-47B2-91D4-68BDA4834F7E}"/>
                                            </p:graphicEl>
                                          </p:spTgt>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12">
                                            <p:graphicEl>
                                              <a:dgm id="{B3C24E91-A544-4BE1-8028-CD672A3CEA77}"/>
                                            </p:graphicEl>
                                          </p:spTgt>
                                        </p:tgtEl>
                                        <p:attrNameLst>
                                          <p:attrName>style.visibility</p:attrName>
                                        </p:attrNameLst>
                                      </p:cBhvr>
                                      <p:to>
                                        <p:strVal val="visible"/>
                                      </p:to>
                                    </p:set>
                                    <p:animEffect transition="in" filter="fade">
                                      <p:cBhvr>
                                        <p:cTn id="90" dur="1000"/>
                                        <p:tgtEl>
                                          <p:spTgt spid="12">
                                            <p:graphicEl>
                                              <a:dgm id="{B3C24E91-A544-4BE1-8028-CD672A3CEA77}"/>
                                            </p:graphicEl>
                                          </p:spTgt>
                                        </p:tgtEl>
                                      </p:cBhvr>
                                    </p:animEffect>
                                    <p:anim calcmode="lin" valueType="num">
                                      <p:cBhvr>
                                        <p:cTn id="91" dur="1000" fill="hold"/>
                                        <p:tgtEl>
                                          <p:spTgt spid="12">
                                            <p:graphicEl>
                                              <a:dgm id="{B3C24E91-A544-4BE1-8028-CD672A3CEA77}"/>
                                            </p:graphicEl>
                                          </p:spTgt>
                                        </p:tgtEl>
                                        <p:attrNameLst>
                                          <p:attrName>ppt_x</p:attrName>
                                        </p:attrNameLst>
                                      </p:cBhvr>
                                      <p:tavLst>
                                        <p:tav tm="0">
                                          <p:val>
                                            <p:strVal val="#ppt_x"/>
                                          </p:val>
                                        </p:tav>
                                        <p:tav tm="100000">
                                          <p:val>
                                            <p:strVal val="#ppt_x"/>
                                          </p:val>
                                        </p:tav>
                                      </p:tavLst>
                                    </p:anim>
                                    <p:anim calcmode="lin" valueType="num">
                                      <p:cBhvr>
                                        <p:cTn id="92" dur="1000" fill="hold"/>
                                        <p:tgtEl>
                                          <p:spTgt spid="12">
                                            <p:graphicEl>
                                              <a:dgm id="{B3C24E91-A544-4BE1-8028-CD672A3CEA77}"/>
                                            </p:graphicEl>
                                          </p:spTgt>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12">
                                            <p:graphicEl>
                                              <a:dgm id="{B295730A-3045-405B-ABA9-799D869CA889}"/>
                                            </p:graphicEl>
                                          </p:spTgt>
                                        </p:tgtEl>
                                        <p:attrNameLst>
                                          <p:attrName>style.visibility</p:attrName>
                                        </p:attrNameLst>
                                      </p:cBhvr>
                                      <p:to>
                                        <p:strVal val="visible"/>
                                      </p:to>
                                    </p:set>
                                    <p:animEffect transition="in" filter="fade">
                                      <p:cBhvr>
                                        <p:cTn id="95" dur="1000"/>
                                        <p:tgtEl>
                                          <p:spTgt spid="12">
                                            <p:graphicEl>
                                              <a:dgm id="{B295730A-3045-405B-ABA9-799D869CA889}"/>
                                            </p:graphicEl>
                                          </p:spTgt>
                                        </p:tgtEl>
                                      </p:cBhvr>
                                    </p:animEffect>
                                    <p:anim calcmode="lin" valueType="num">
                                      <p:cBhvr>
                                        <p:cTn id="96" dur="1000" fill="hold"/>
                                        <p:tgtEl>
                                          <p:spTgt spid="12">
                                            <p:graphicEl>
                                              <a:dgm id="{B295730A-3045-405B-ABA9-799D869CA889}"/>
                                            </p:graphicEl>
                                          </p:spTgt>
                                        </p:tgtEl>
                                        <p:attrNameLst>
                                          <p:attrName>ppt_x</p:attrName>
                                        </p:attrNameLst>
                                      </p:cBhvr>
                                      <p:tavLst>
                                        <p:tav tm="0">
                                          <p:val>
                                            <p:strVal val="#ppt_x"/>
                                          </p:val>
                                        </p:tav>
                                        <p:tav tm="100000">
                                          <p:val>
                                            <p:strVal val="#ppt_x"/>
                                          </p:val>
                                        </p:tav>
                                      </p:tavLst>
                                    </p:anim>
                                    <p:anim calcmode="lin" valueType="num">
                                      <p:cBhvr>
                                        <p:cTn id="97" dur="1000" fill="hold"/>
                                        <p:tgtEl>
                                          <p:spTgt spid="12">
                                            <p:graphicEl>
                                              <a:dgm id="{B295730A-3045-405B-ABA9-799D869CA889}"/>
                                            </p:graphicEl>
                                          </p:spTgt>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12">
                                            <p:graphicEl>
                                              <a:dgm id="{881EE062-B406-4435-87A3-EFDA4FDD6161}"/>
                                            </p:graphicEl>
                                          </p:spTgt>
                                        </p:tgtEl>
                                        <p:attrNameLst>
                                          <p:attrName>style.visibility</p:attrName>
                                        </p:attrNameLst>
                                      </p:cBhvr>
                                      <p:to>
                                        <p:strVal val="visible"/>
                                      </p:to>
                                    </p:set>
                                    <p:animEffect transition="in" filter="fade">
                                      <p:cBhvr>
                                        <p:cTn id="102" dur="1000"/>
                                        <p:tgtEl>
                                          <p:spTgt spid="12">
                                            <p:graphicEl>
                                              <a:dgm id="{881EE062-B406-4435-87A3-EFDA4FDD6161}"/>
                                            </p:graphicEl>
                                          </p:spTgt>
                                        </p:tgtEl>
                                      </p:cBhvr>
                                    </p:animEffect>
                                    <p:anim calcmode="lin" valueType="num">
                                      <p:cBhvr>
                                        <p:cTn id="103" dur="1000" fill="hold"/>
                                        <p:tgtEl>
                                          <p:spTgt spid="12">
                                            <p:graphicEl>
                                              <a:dgm id="{881EE062-B406-4435-87A3-EFDA4FDD6161}"/>
                                            </p:graphicEl>
                                          </p:spTgt>
                                        </p:tgtEl>
                                        <p:attrNameLst>
                                          <p:attrName>ppt_x</p:attrName>
                                        </p:attrNameLst>
                                      </p:cBhvr>
                                      <p:tavLst>
                                        <p:tav tm="0">
                                          <p:val>
                                            <p:strVal val="#ppt_x"/>
                                          </p:val>
                                        </p:tav>
                                        <p:tav tm="100000">
                                          <p:val>
                                            <p:strVal val="#ppt_x"/>
                                          </p:val>
                                        </p:tav>
                                      </p:tavLst>
                                    </p:anim>
                                    <p:anim calcmode="lin" valueType="num">
                                      <p:cBhvr>
                                        <p:cTn id="104" dur="1000" fill="hold"/>
                                        <p:tgtEl>
                                          <p:spTgt spid="12">
                                            <p:graphicEl>
                                              <a:dgm id="{881EE062-B406-4435-87A3-EFDA4FDD6161}"/>
                                            </p:graphicEl>
                                          </p:spTgt>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12">
                                            <p:graphicEl>
                                              <a:dgm id="{677608D8-2474-4986-BEBE-A16FB5E1ACAB}"/>
                                            </p:graphicEl>
                                          </p:spTgt>
                                        </p:tgtEl>
                                        <p:attrNameLst>
                                          <p:attrName>style.visibility</p:attrName>
                                        </p:attrNameLst>
                                      </p:cBhvr>
                                      <p:to>
                                        <p:strVal val="visible"/>
                                      </p:to>
                                    </p:set>
                                    <p:animEffect transition="in" filter="fade">
                                      <p:cBhvr>
                                        <p:cTn id="107" dur="1000"/>
                                        <p:tgtEl>
                                          <p:spTgt spid="12">
                                            <p:graphicEl>
                                              <a:dgm id="{677608D8-2474-4986-BEBE-A16FB5E1ACAB}"/>
                                            </p:graphicEl>
                                          </p:spTgt>
                                        </p:tgtEl>
                                      </p:cBhvr>
                                    </p:animEffect>
                                    <p:anim calcmode="lin" valueType="num">
                                      <p:cBhvr>
                                        <p:cTn id="108" dur="1000" fill="hold"/>
                                        <p:tgtEl>
                                          <p:spTgt spid="12">
                                            <p:graphicEl>
                                              <a:dgm id="{677608D8-2474-4986-BEBE-A16FB5E1ACAB}"/>
                                            </p:graphicEl>
                                          </p:spTgt>
                                        </p:tgtEl>
                                        <p:attrNameLst>
                                          <p:attrName>ppt_x</p:attrName>
                                        </p:attrNameLst>
                                      </p:cBhvr>
                                      <p:tavLst>
                                        <p:tav tm="0">
                                          <p:val>
                                            <p:strVal val="#ppt_x"/>
                                          </p:val>
                                        </p:tav>
                                        <p:tav tm="100000">
                                          <p:val>
                                            <p:strVal val="#ppt_x"/>
                                          </p:val>
                                        </p:tav>
                                      </p:tavLst>
                                    </p:anim>
                                    <p:anim calcmode="lin" valueType="num">
                                      <p:cBhvr>
                                        <p:cTn id="109" dur="1000" fill="hold"/>
                                        <p:tgtEl>
                                          <p:spTgt spid="12">
                                            <p:graphicEl>
                                              <a:dgm id="{677608D8-2474-4986-BEBE-A16FB5E1ACAB}"/>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Graphic spid="24" grpId="0">
        <p:bldSub>
          <a:bldDgm bld="one"/>
        </p:bldSub>
      </p:bldGraphic>
      <p:bldGraphic spid="12"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19528" y="152134"/>
            <a:ext cx="8859187" cy="720000"/>
          </a:xfrm>
        </p:spPr>
        <p:txBody>
          <a:bodyPr/>
          <a:lstStyle/>
          <a:p>
            <a:r>
              <a:rPr lang="he-IL" sz="3600" dirty="0"/>
              <a:t> </a:t>
            </a:r>
            <a:r>
              <a:rPr lang="ar-SA" sz="3600" dirty="0"/>
              <a:t>تغيير تركيز إحدى الموادّ في النظام الموجود في حالة اتّزان</a:t>
            </a:r>
            <a:endParaRPr lang="he-IL" sz="3600" dirty="0"/>
          </a:p>
        </p:txBody>
      </p:sp>
      <p:sp>
        <p:nvSpPr>
          <p:cNvPr id="3" name="מציין מיקום תוכן 2"/>
          <p:cNvSpPr>
            <a:spLocks noGrp="1"/>
          </p:cNvSpPr>
          <p:nvPr>
            <p:ph idx="1"/>
          </p:nvPr>
        </p:nvSpPr>
        <p:spPr>
          <a:xfrm>
            <a:off x="365760" y="1246092"/>
            <a:ext cx="11262360" cy="4611559"/>
          </a:xfrm>
        </p:spPr>
        <p:txBody>
          <a:bodyPr/>
          <a:lstStyle/>
          <a:p>
            <a:pPr marL="0" indent="0">
              <a:buNone/>
            </a:pPr>
            <a:r>
              <a:rPr lang="ar-SA" dirty="0"/>
              <a:t>في وعاء يحدث التفاعل:   </a:t>
            </a:r>
            <a:r>
              <a:rPr lang="en-US" dirty="0">
                <a:solidFill>
                  <a:srgbClr val="1D4C72"/>
                </a:solidFill>
              </a:rPr>
              <a:t> </a:t>
            </a:r>
            <a:r>
              <a:rPr lang="en-US" b="1" dirty="0">
                <a:solidFill>
                  <a:srgbClr val="1D4C72"/>
                </a:solidFill>
              </a:rPr>
              <a:t>A</a:t>
            </a:r>
            <a:r>
              <a:rPr lang="en-US" b="1" baseline="-25000" dirty="0">
                <a:solidFill>
                  <a:srgbClr val="1D4C72"/>
                </a:solidFill>
              </a:rPr>
              <a:t>(g)</a:t>
            </a:r>
            <a:r>
              <a:rPr lang="en-US" b="1" dirty="0">
                <a:solidFill>
                  <a:srgbClr val="1D4C72"/>
                </a:solidFill>
              </a:rPr>
              <a:t> + 2B</a:t>
            </a:r>
            <a:r>
              <a:rPr lang="en-US" b="1" baseline="-25000" dirty="0">
                <a:solidFill>
                  <a:srgbClr val="1D4C72"/>
                </a:solidFill>
              </a:rPr>
              <a:t>(g)</a:t>
            </a:r>
            <a:r>
              <a:rPr lang="en-US" b="1" dirty="0">
                <a:solidFill>
                  <a:srgbClr val="1D4C72"/>
                </a:solidFill>
              </a:rPr>
              <a:t>    </a:t>
            </a:r>
            <a:r>
              <a:rPr lang="en-US" dirty="0">
                <a:solidFill>
                  <a:srgbClr val="1D4C72"/>
                </a:solidFill>
                <a:latin typeface="Arial"/>
                <a:sym typeface="Wingdings" pitchFamily="2" charset="2"/>
              </a:rPr>
              <a:t>C</a:t>
            </a:r>
            <a:r>
              <a:rPr lang="en-US" baseline="-25000" dirty="0">
                <a:solidFill>
                  <a:srgbClr val="1D4C72"/>
                </a:solidFill>
                <a:latin typeface="Arial"/>
                <a:sym typeface="Wingdings" pitchFamily="2" charset="2"/>
              </a:rPr>
              <a:t>(g)</a:t>
            </a:r>
            <a:r>
              <a:rPr lang="en-US" dirty="0">
                <a:solidFill>
                  <a:srgbClr val="1D4C72"/>
                </a:solidFill>
                <a:latin typeface="Arial"/>
                <a:sym typeface="Wingdings" pitchFamily="2" charset="2"/>
              </a:rPr>
              <a:t> +3D</a:t>
            </a:r>
            <a:r>
              <a:rPr lang="en-US" baseline="-25000" dirty="0">
                <a:solidFill>
                  <a:srgbClr val="1D4C72"/>
                </a:solidFill>
                <a:latin typeface="Arial"/>
                <a:sym typeface="Wingdings" pitchFamily="2" charset="2"/>
              </a:rPr>
              <a:t>(g)</a:t>
            </a:r>
            <a:r>
              <a:rPr lang="he-IL" dirty="0">
                <a:sym typeface="Wingdings" pitchFamily="2" charset="2"/>
              </a:rPr>
              <a:t> . </a:t>
            </a:r>
            <a:r>
              <a:rPr lang="ar-SA" dirty="0">
                <a:sym typeface="Wingdings" pitchFamily="2" charset="2"/>
              </a:rPr>
              <a:t>النظام موجود في حالة اتّزان. </a:t>
            </a:r>
          </a:p>
          <a:p>
            <a:pPr marL="0" indent="0">
              <a:buNone/>
            </a:pPr>
            <a:r>
              <a:rPr lang="ar-SA" dirty="0">
                <a:sym typeface="Wingdings" pitchFamily="2" charset="2"/>
              </a:rPr>
              <a:t>بالنسبة لكُل واحد من التغييرات الآتية، حدّد هل تزداد وتيرة التفاعل المباشر أم التفاعل العكسيّ؟ علّل إجابتك.</a:t>
            </a:r>
            <a:endParaRPr lang="he-IL" dirty="0">
              <a:sym typeface="Wingdings" pitchFamily="2" charset="2"/>
            </a:endParaRPr>
          </a:p>
          <a:p>
            <a:pPr marL="0" indent="0">
              <a:buNone/>
            </a:pPr>
            <a:r>
              <a:rPr lang="ar-SA" dirty="0">
                <a:sym typeface="Wingdings" pitchFamily="2" charset="2"/>
              </a:rPr>
              <a:t>أ. زيادة عدد مولات المادّة </a:t>
            </a:r>
            <a:r>
              <a:rPr lang="en-US" dirty="0">
                <a:sym typeface="Wingdings" pitchFamily="2" charset="2"/>
              </a:rPr>
              <a:t>A</a:t>
            </a:r>
            <a:r>
              <a:rPr lang="ar-SA" dirty="0">
                <a:sym typeface="Wingdings" pitchFamily="2" charset="2"/>
              </a:rPr>
              <a:t> في الوعاء.</a:t>
            </a:r>
            <a:r>
              <a:rPr lang="he-IL" dirty="0">
                <a:sym typeface="Wingdings" pitchFamily="2" charset="2"/>
              </a:rPr>
              <a:t> </a:t>
            </a:r>
          </a:p>
          <a:p>
            <a:pPr marL="0" indent="0">
              <a:buNone/>
            </a:pPr>
            <a:r>
              <a:rPr lang="ar-SA" dirty="0">
                <a:sym typeface="Wingdings" pitchFamily="2" charset="2"/>
              </a:rPr>
              <a:t>ب</a:t>
            </a:r>
            <a:r>
              <a:rPr lang="he-IL" dirty="0">
                <a:sym typeface="Wingdings" pitchFamily="2" charset="2"/>
              </a:rPr>
              <a:t>. </a:t>
            </a:r>
            <a:r>
              <a:rPr lang="ar-SA" dirty="0">
                <a:sym typeface="Wingdings" pitchFamily="2" charset="2"/>
              </a:rPr>
              <a:t>تقليل عدد مولات المادّة </a:t>
            </a:r>
            <a:r>
              <a:rPr lang="en-US" dirty="0">
                <a:sym typeface="Wingdings" pitchFamily="2" charset="2"/>
              </a:rPr>
              <a:t>B</a:t>
            </a:r>
            <a:r>
              <a:rPr lang="he-IL" dirty="0">
                <a:sym typeface="Wingdings" pitchFamily="2" charset="2"/>
              </a:rPr>
              <a:t> </a:t>
            </a:r>
            <a:r>
              <a:rPr lang="ar-SA" dirty="0">
                <a:sym typeface="Wingdings" pitchFamily="2" charset="2"/>
              </a:rPr>
              <a:t>من الوعاء.</a:t>
            </a:r>
            <a:r>
              <a:rPr lang="he-IL" dirty="0">
                <a:sym typeface="Wingdings" pitchFamily="2" charset="2"/>
              </a:rPr>
              <a:t> </a:t>
            </a:r>
          </a:p>
          <a:p>
            <a:pPr marL="0" indent="0">
              <a:buNone/>
            </a:pPr>
            <a:r>
              <a:rPr lang="ar-SA" dirty="0">
                <a:sym typeface="Wingdings" pitchFamily="2" charset="2"/>
              </a:rPr>
              <a:t>ج. زيادة عدد مولات المادّة </a:t>
            </a:r>
            <a:r>
              <a:rPr lang="en-US" dirty="0">
                <a:sym typeface="Wingdings" pitchFamily="2" charset="2"/>
              </a:rPr>
              <a:t>C</a:t>
            </a:r>
            <a:r>
              <a:rPr lang="ar-SA" dirty="0">
                <a:sym typeface="Wingdings" pitchFamily="2" charset="2"/>
              </a:rPr>
              <a:t> في الوعاء.</a:t>
            </a:r>
            <a:r>
              <a:rPr lang="he-IL" dirty="0">
                <a:sym typeface="Wingdings" pitchFamily="2" charset="2"/>
              </a:rPr>
              <a:t> </a:t>
            </a:r>
          </a:p>
        </p:txBody>
      </p:sp>
      <p:grpSp>
        <p:nvGrpSpPr>
          <p:cNvPr id="5" name="Group 13">
            <a:extLst>
              <a:ext uri="{FF2B5EF4-FFF2-40B4-BE49-F238E27FC236}">
                <a16:creationId xmlns:a16="http://schemas.microsoft.com/office/drawing/2014/main" id="{3300F9AC-245B-438B-90C9-A71A79CF1272}"/>
              </a:ext>
            </a:extLst>
          </p:cNvPr>
          <p:cNvGrpSpPr>
            <a:grpSpLocks/>
          </p:cNvGrpSpPr>
          <p:nvPr/>
        </p:nvGrpSpPr>
        <p:grpSpPr bwMode="auto">
          <a:xfrm>
            <a:off x="7280901" y="1530981"/>
            <a:ext cx="249641" cy="153154"/>
            <a:chOff x="2736" y="1440"/>
            <a:chExt cx="576" cy="77"/>
          </a:xfrm>
        </p:grpSpPr>
        <p:sp>
          <p:nvSpPr>
            <p:cNvPr id="6" name="Line 14">
              <a:extLst>
                <a:ext uri="{FF2B5EF4-FFF2-40B4-BE49-F238E27FC236}">
                  <a16:creationId xmlns:a16="http://schemas.microsoft.com/office/drawing/2014/main" id="{C541F66A-C87A-4ED2-BAAC-F47A68747651}"/>
                </a:ext>
              </a:extLst>
            </p:cNvPr>
            <p:cNvSpPr>
              <a:spLocks noChangeShapeType="1"/>
            </p:cNvSpPr>
            <p:nvPr/>
          </p:nvSpPr>
          <p:spPr bwMode="auto">
            <a:xfrm>
              <a:off x="2736" y="1440"/>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sp>
          <p:nvSpPr>
            <p:cNvPr id="7" name="Line 15">
              <a:extLst>
                <a:ext uri="{FF2B5EF4-FFF2-40B4-BE49-F238E27FC236}">
                  <a16:creationId xmlns:a16="http://schemas.microsoft.com/office/drawing/2014/main" id="{11C6F265-490E-4A6E-AA44-44C34D0F664E}"/>
                </a:ext>
              </a:extLst>
            </p:cNvPr>
            <p:cNvSpPr>
              <a:spLocks noChangeShapeType="1"/>
            </p:cNvSpPr>
            <p:nvPr/>
          </p:nvSpPr>
          <p:spPr bwMode="auto">
            <a:xfrm flipH="1">
              <a:off x="2736" y="1517"/>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grpSp>
      <p:sp>
        <p:nvSpPr>
          <p:cNvPr id="8" name="תיבת טקסט 7">
            <a:extLst>
              <a:ext uri="{FF2B5EF4-FFF2-40B4-BE49-F238E27FC236}">
                <a16:creationId xmlns:a16="http://schemas.microsoft.com/office/drawing/2014/main" id="{6BC06231-E54E-467B-937A-F7EBBCFBA39F}"/>
              </a:ext>
            </a:extLst>
          </p:cNvPr>
          <p:cNvSpPr txBox="1"/>
          <p:nvPr/>
        </p:nvSpPr>
        <p:spPr>
          <a:xfrm>
            <a:off x="9998437" y="434715"/>
            <a:ext cx="1154243"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2</a:t>
            </a:r>
            <a:endParaRPr lang="en-IL" sz="2800" dirty="0"/>
          </a:p>
        </p:txBody>
      </p:sp>
    </p:spTree>
    <p:extLst>
      <p:ext uri="{BB962C8B-B14F-4D97-AF65-F5344CB8AC3E}">
        <p14:creationId xmlns:p14="http://schemas.microsoft.com/office/powerpoint/2010/main" val="11924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19528" y="152134"/>
            <a:ext cx="10478124" cy="720000"/>
          </a:xfrm>
        </p:spPr>
        <p:txBody>
          <a:bodyPr/>
          <a:lstStyle/>
          <a:p>
            <a:r>
              <a:rPr lang="he-IL" sz="3600" dirty="0"/>
              <a:t> </a:t>
            </a:r>
            <a:r>
              <a:rPr lang="ar-SA" sz="3600" dirty="0"/>
              <a:t>تغيير تركيز إحدى الموادّ في النظام الموجود في حالة اتّزان - مثال</a:t>
            </a:r>
            <a:endParaRPr lang="he-IL" sz="3600" dirty="0"/>
          </a:p>
        </p:txBody>
      </p:sp>
      <p:sp>
        <p:nvSpPr>
          <p:cNvPr id="3" name="מציין מיקום תוכן 2"/>
          <p:cNvSpPr>
            <a:spLocks noGrp="1"/>
          </p:cNvSpPr>
          <p:nvPr>
            <p:ph idx="1"/>
          </p:nvPr>
        </p:nvSpPr>
        <p:spPr>
          <a:xfrm>
            <a:off x="365760" y="1246092"/>
            <a:ext cx="11262360" cy="4611559"/>
          </a:xfrm>
        </p:spPr>
        <p:txBody>
          <a:bodyPr>
            <a:normAutofit/>
          </a:bodyPr>
          <a:lstStyle/>
          <a:p>
            <a:pPr marL="0" indent="0">
              <a:buNone/>
            </a:pPr>
            <a:r>
              <a:rPr lang="ar-SA" dirty="0"/>
              <a:t>في وعاء يحدث التفاعل:   </a:t>
            </a:r>
            <a:r>
              <a:rPr lang="en-US" dirty="0">
                <a:solidFill>
                  <a:srgbClr val="1D4C72"/>
                </a:solidFill>
              </a:rPr>
              <a:t> </a:t>
            </a:r>
            <a:r>
              <a:rPr lang="en-US" b="1" dirty="0">
                <a:solidFill>
                  <a:srgbClr val="1D4C72"/>
                </a:solidFill>
              </a:rPr>
              <a:t>A</a:t>
            </a:r>
            <a:r>
              <a:rPr lang="en-US" b="1" baseline="-25000" dirty="0">
                <a:solidFill>
                  <a:srgbClr val="1D4C72"/>
                </a:solidFill>
              </a:rPr>
              <a:t>(g)</a:t>
            </a:r>
            <a:r>
              <a:rPr lang="en-US" b="1" dirty="0">
                <a:solidFill>
                  <a:srgbClr val="1D4C72"/>
                </a:solidFill>
              </a:rPr>
              <a:t> + 2B</a:t>
            </a:r>
            <a:r>
              <a:rPr lang="en-US" b="1" baseline="-25000" dirty="0">
                <a:solidFill>
                  <a:srgbClr val="1D4C72"/>
                </a:solidFill>
              </a:rPr>
              <a:t>(g)</a:t>
            </a:r>
            <a:r>
              <a:rPr lang="en-US" b="1" dirty="0">
                <a:solidFill>
                  <a:srgbClr val="1D4C72"/>
                </a:solidFill>
              </a:rPr>
              <a:t>    </a:t>
            </a:r>
            <a:r>
              <a:rPr lang="en-US" dirty="0">
                <a:solidFill>
                  <a:srgbClr val="1D4C72"/>
                </a:solidFill>
                <a:latin typeface="Arial"/>
                <a:sym typeface="Wingdings" pitchFamily="2" charset="2"/>
              </a:rPr>
              <a:t>C</a:t>
            </a:r>
            <a:r>
              <a:rPr lang="en-US" baseline="-25000" dirty="0">
                <a:solidFill>
                  <a:srgbClr val="1D4C72"/>
                </a:solidFill>
                <a:latin typeface="Arial"/>
                <a:sym typeface="Wingdings" pitchFamily="2" charset="2"/>
              </a:rPr>
              <a:t>(g)</a:t>
            </a:r>
            <a:r>
              <a:rPr lang="en-US" dirty="0">
                <a:solidFill>
                  <a:srgbClr val="1D4C72"/>
                </a:solidFill>
                <a:latin typeface="Arial"/>
                <a:sym typeface="Wingdings" pitchFamily="2" charset="2"/>
              </a:rPr>
              <a:t> +3D</a:t>
            </a:r>
            <a:r>
              <a:rPr lang="en-US" baseline="-25000" dirty="0">
                <a:solidFill>
                  <a:srgbClr val="1D4C72"/>
                </a:solidFill>
                <a:latin typeface="Arial"/>
                <a:sym typeface="Wingdings" pitchFamily="2" charset="2"/>
              </a:rPr>
              <a:t>(g)</a:t>
            </a:r>
            <a:r>
              <a:rPr lang="he-IL" dirty="0">
                <a:sym typeface="Wingdings" pitchFamily="2" charset="2"/>
              </a:rPr>
              <a:t> . </a:t>
            </a:r>
            <a:r>
              <a:rPr lang="ar-SA" dirty="0">
                <a:sym typeface="Wingdings" pitchFamily="2" charset="2"/>
              </a:rPr>
              <a:t>النظام موجود في حالة اتّزان. </a:t>
            </a:r>
          </a:p>
          <a:p>
            <a:pPr marL="0" indent="0">
              <a:buNone/>
            </a:pPr>
            <a:r>
              <a:rPr lang="ar-SA" dirty="0">
                <a:sym typeface="Wingdings" pitchFamily="2" charset="2"/>
              </a:rPr>
              <a:t>بالنسبة لكل واحد من التغييرات الآتية، حدّد على تزداد وتيرة التفاعل المباشر أم التفاعل العكسيّ؟ علّل إجابتك.</a:t>
            </a:r>
            <a:endParaRPr lang="he-IL" dirty="0">
              <a:sym typeface="Wingdings" pitchFamily="2" charset="2"/>
            </a:endParaRPr>
          </a:p>
          <a:p>
            <a:pPr marL="0" indent="0">
              <a:buNone/>
            </a:pPr>
            <a:r>
              <a:rPr lang="ar-SA" dirty="0">
                <a:sym typeface="Wingdings" pitchFamily="2" charset="2"/>
              </a:rPr>
              <a:t>أ. زيادة عدد مولات المادّة </a:t>
            </a:r>
            <a:r>
              <a:rPr lang="en-US" dirty="0">
                <a:sym typeface="Wingdings" pitchFamily="2" charset="2"/>
              </a:rPr>
              <a:t>A</a:t>
            </a:r>
            <a:r>
              <a:rPr lang="ar-SA" dirty="0">
                <a:sym typeface="Wingdings" pitchFamily="2" charset="2"/>
              </a:rPr>
              <a:t> في الوعاء: </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يزداد تركيز </a:t>
            </a:r>
            <a:r>
              <a:rPr lang="en-US" dirty="0">
                <a:solidFill>
                  <a:schemeClr val="tx1">
                    <a:lumMod val="50000"/>
                    <a:lumOff val="50000"/>
                  </a:schemeClr>
                </a:solidFill>
                <a:sym typeface="Wingdings" pitchFamily="2" charset="2"/>
              </a:rPr>
              <a:t>A</a:t>
            </a:r>
            <a:r>
              <a:rPr lang="he-IL" dirty="0">
                <a:solidFill>
                  <a:schemeClr val="tx1">
                    <a:lumMod val="50000"/>
                    <a:lumOff val="50000"/>
                  </a:schemeClr>
                </a:solidFill>
                <a:sym typeface="Wingdings" pitchFamily="2" charset="2"/>
              </a:rPr>
              <a:t> =&gt;</a:t>
            </a:r>
            <a:r>
              <a:rPr lang="ar-SA" dirty="0">
                <a:solidFill>
                  <a:schemeClr val="tx1">
                    <a:lumMod val="50000"/>
                    <a:lumOff val="50000"/>
                  </a:schemeClr>
                </a:solidFill>
                <a:sym typeface="Wingdings" pitchFamily="2" charset="2"/>
              </a:rPr>
              <a:t> تزداد وتيرة التفاعل المباشر لكن وتيرة التفاعل العكسيّ لا تتغيّر</a:t>
            </a:r>
            <a:r>
              <a:rPr lang="he-IL" dirty="0">
                <a:solidFill>
                  <a:schemeClr val="tx1">
                    <a:lumMod val="50000"/>
                    <a:lumOff val="50000"/>
                  </a:schemeClr>
                </a:solidFill>
                <a:sym typeface="Wingdings" pitchFamily="2" charset="2"/>
              </a:rPr>
              <a:t>=&gt;</a:t>
            </a:r>
            <a:r>
              <a:rPr lang="ar-SA" dirty="0">
                <a:solidFill>
                  <a:schemeClr val="tx1">
                    <a:lumMod val="50000"/>
                    <a:lumOff val="50000"/>
                  </a:schemeClr>
                </a:solidFill>
                <a:sym typeface="Wingdings" pitchFamily="2" charset="2"/>
              </a:rPr>
              <a:t> يحدُث التفاعل المباشر=</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يخرج النظام من حالة الاتّزان الكيميائيّ لأنّ وتيرة التفاعل المباشر تكون أعلى من وتيرة التفاعل العكسيّ (لكن قيمة ثابت الاتّزان،</a:t>
            </a:r>
            <a:r>
              <a:rPr lang="he-IL" dirty="0">
                <a:solidFill>
                  <a:schemeClr val="tx1">
                    <a:lumMod val="50000"/>
                    <a:lumOff val="50000"/>
                  </a:schemeClr>
                </a:solidFill>
                <a:sym typeface="Wingdings" pitchFamily="2" charset="2"/>
              </a:rPr>
              <a:t> </a:t>
            </a:r>
            <a:r>
              <a:rPr lang="en-US" dirty="0">
                <a:solidFill>
                  <a:schemeClr val="tx1">
                    <a:lumMod val="50000"/>
                    <a:lumOff val="50000"/>
                  </a:schemeClr>
                </a:solidFill>
                <a:sym typeface="Wingdings" pitchFamily="2" charset="2"/>
              </a:rPr>
              <a:t>K</a:t>
            </a:r>
            <a:r>
              <a:rPr lang="he-IL" dirty="0">
                <a:solidFill>
                  <a:schemeClr val="tx1">
                    <a:lumMod val="50000"/>
                    <a:lumOff val="50000"/>
                  </a:schemeClr>
                </a:solidFill>
                <a:sym typeface="Wingdings" pitchFamily="2" charset="2"/>
              </a:rPr>
              <a:t> </a:t>
            </a:r>
            <a:r>
              <a:rPr lang="ar-SA" dirty="0">
                <a:solidFill>
                  <a:schemeClr val="tx1">
                    <a:lumMod val="50000"/>
                    <a:lumOff val="50000"/>
                  </a:schemeClr>
                </a:solidFill>
                <a:sym typeface="Wingdings" pitchFamily="2" charset="2"/>
              </a:rPr>
              <a:t>، لا تتغيّر لأنّ درجة حرارة النظام لم تتغيّر)</a:t>
            </a:r>
            <a:r>
              <a:rPr lang="he-IL" dirty="0">
                <a:solidFill>
                  <a:schemeClr val="tx1">
                    <a:lumMod val="50000"/>
                    <a:lumOff val="50000"/>
                  </a:schemeClr>
                </a:solidFill>
                <a:sym typeface="Wingdings" pitchFamily="2" charset="2"/>
              </a:rPr>
              <a:t>.</a:t>
            </a:r>
            <a:endParaRPr lang="he-IL" dirty="0"/>
          </a:p>
        </p:txBody>
      </p:sp>
      <p:grpSp>
        <p:nvGrpSpPr>
          <p:cNvPr id="5" name="Group 13">
            <a:extLst>
              <a:ext uri="{FF2B5EF4-FFF2-40B4-BE49-F238E27FC236}">
                <a16:creationId xmlns:a16="http://schemas.microsoft.com/office/drawing/2014/main" id="{3300F9AC-245B-438B-90C9-A71A79CF1272}"/>
              </a:ext>
            </a:extLst>
          </p:cNvPr>
          <p:cNvGrpSpPr>
            <a:grpSpLocks/>
          </p:cNvGrpSpPr>
          <p:nvPr/>
        </p:nvGrpSpPr>
        <p:grpSpPr bwMode="auto">
          <a:xfrm>
            <a:off x="7280901" y="1530981"/>
            <a:ext cx="249641" cy="153154"/>
            <a:chOff x="2736" y="1440"/>
            <a:chExt cx="576" cy="77"/>
          </a:xfrm>
        </p:grpSpPr>
        <p:sp>
          <p:nvSpPr>
            <p:cNvPr id="6" name="Line 14">
              <a:extLst>
                <a:ext uri="{FF2B5EF4-FFF2-40B4-BE49-F238E27FC236}">
                  <a16:creationId xmlns:a16="http://schemas.microsoft.com/office/drawing/2014/main" id="{C541F66A-C87A-4ED2-BAAC-F47A68747651}"/>
                </a:ext>
              </a:extLst>
            </p:cNvPr>
            <p:cNvSpPr>
              <a:spLocks noChangeShapeType="1"/>
            </p:cNvSpPr>
            <p:nvPr/>
          </p:nvSpPr>
          <p:spPr bwMode="auto">
            <a:xfrm>
              <a:off x="2736" y="1440"/>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sp>
          <p:nvSpPr>
            <p:cNvPr id="7" name="Line 15">
              <a:extLst>
                <a:ext uri="{FF2B5EF4-FFF2-40B4-BE49-F238E27FC236}">
                  <a16:creationId xmlns:a16="http://schemas.microsoft.com/office/drawing/2014/main" id="{11C6F265-490E-4A6E-AA44-44C34D0F664E}"/>
                </a:ext>
              </a:extLst>
            </p:cNvPr>
            <p:cNvSpPr>
              <a:spLocks noChangeShapeType="1"/>
            </p:cNvSpPr>
            <p:nvPr/>
          </p:nvSpPr>
          <p:spPr bwMode="auto">
            <a:xfrm flipH="1">
              <a:off x="2736" y="1517"/>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grpSp>
    </p:spTree>
    <p:extLst>
      <p:ext uri="{BB962C8B-B14F-4D97-AF65-F5344CB8AC3E}">
        <p14:creationId xmlns:p14="http://schemas.microsoft.com/office/powerpoint/2010/main" val="31367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19528" y="152134"/>
            <a:ext cx="10478124" cy="720000"/>
          </a:xfrm>
        </p:spPr>
        <p:txBody>
          <a:bodyPr/>
          <a:lstStyle/>
          <a:p>
            <a:r>
              <a:rPr lang="he-IL" sz="3600" dirty="0"/>
              <a:t> </a:t>
            </a:r>
            <a:r>
              <a:rPr lang="ar-SA" sz="3600" dirty="0"/>
              <a:t>تغيير تركيز إحدى الموادّ في النظام الموجود في حالة اتّزان - مثال</a:t>
            </a:r>
            <a:endParaRPr lang="he-IL" sz="3600" dirty="0"/>
          </a:p>
        </p:txBody>
      </p:sp>
      <p:sp>
        <p:nvSpPr>
          <p:cNvPr id="3" name="מציין מיקום תוכן 2"/>
          <p:cNvSpPr>
            <a:spLocks noGrp="1"/>
          </p:cNvSpPr>
          <p:nvPr>
            <p:ph idx="1"/>
          </p:nvPr>
        </p:nvSpPr>
        <p:spPr>
          <a:xfrm>
            <a:off x="365760" y="1246092"/>
            <a:ext cx="11262360" cy="4611559"/>
          </a:xfrm>
        </p:spPr>
        <p:txBody>
          <a:bodyPr>
            <a:normAutofit/>
          </a:bodyPr>
          <a:lstStyle/>
          <a:p>
            <a:pPr marL="0" indent="0">
              <a:buNone/>
            </a:pPr>
            <a:r>
              <a:rPr lang="ar-SA" dirty="0"/>
              <a:t>في وعاء يحدث التفاعل:   </a:t>
            </a:r>
            <a:r>
              <a:rPr lang="en-US" dirty="0">
                <a:solidFill>
                  <a:srgbClr val="1D4C72"/>
                </a:solidFill>
              </a:rPr>
              <a:t> </a:t>
            </a:r>
            <a:r>
              <a:rPr lang="en-US" b="1" dirty="0">
                <a:solidFill>
                  <a:srgbClr val="1D4C72"/>
                </a:solidFill>
              </a:rPr>
              <a:t>A</a:t>
            </a:r>
            <a:r>
              <a:rPr lang="en-US" b="1" baseline="-25000" dirty="0">
                <a:solidFill>
                  <a:srgbClr val="1D4C72"/>
                </a:solidFill>
              </a:rPr>
              <a:t>(g)</a:t>
            </a:r>
            <a:r>
              <a:rPr lang="en-US" b="1" dirty="0">
                <a:solidFill>
                  <a:srgbClr val="1D4C72"/>
                </a:solidFill>
              </a:rPr>
              <a:t> + 2B</a:t>
            </a:r>
            <a:r>
              <a:rPr lang="en-US" b="1" baseline="-25000" dirty="0">
                <a:solidFill>
                  <a:srgbClr val="1D4C72"/>
                </a:solidFill>
              </a:rPr>
              <a:t>(g)</a:t>
            </a:r>
            <a:r>
              <a:rPr lang="en-US" b="1" dirty="0">
                <a:solidFill>
                  <a:srgbClr val="1D4C72"/>
                </a:solidFill>
              </a:rPr>
              <a:t>    </a:t>
            </a:r>
            <a:r>
              <a:rPr lang="en-US" dirty="0">
                <a:solidFill>
                  <a:srgbClr val="1D4C72"/>
                </a:solidFill>
                <a:latin typeface="Arial"/>
                <a:sym typeface="Wingdings" pitchFamily="2" charset="2"/>
              </a:rPr>
              <a:t>C</a:t>
            </a:r>
            <a:r>
              <a:rPr lang="en-US" baseline="-25000" dirty="0">
                <a:solidFill>
                  <a:srgbClr val="1D4C72"/>
                </a:solidFill>
                <a:latin typeface="Arial"/>
                <a:sym typeface="Wingdings" pitchFamily="2" charset="2"/>
              </a:rPr>
              <a:t>(g)</a:t>
            </a:r>
            <a:r>
              <a:rPr lang="en-US" dirty="0">
                <a:solidFill>
                  <a:srgbClr val="1D4C72"/>
                </a:solidFill>
                <a:latin typeface="Arial"/>
                <a:sym typeface="Wingdings" pitchFamily="2" charset="2"/>
              </a:rPr>
              <a:t> +3D</a:t>
            </a:r>
            <a:r>
              <a:rPr lang="en-US" baseline="-25000" dirty="0">
                <a:solidFill>
                  <a:srgbClr val="1D4C72"/>
                </a:solidFill>
                <a:latin typeface="Arial"/>
                <a:sym typeface="Wingdings" pitchFamily="2" charset="2"/>
              </a:rPr>
              <a:t>(g)</a:t>
            </a:r>
            <a:r>
              <a:rPr lang="he-IL" dirty="0">
                <a:sym typeface="Wingdings" pitchFamily="2" charset="2"/>
              </a:rPr>
              <a:t> . </a:t>
            </a:r>
            <a:r>
              <a:rPr lang="ar-SA" dirty="0">
                <a:sym typeface="Wingdings" pitchFamily="2" charset="2"/>
              </a:rPr>
              <a:t>النظام موجود في حالة اتّزان. </a:t>
            </a:r>
          </a:p>
          <a:p>
            <a:pPr marL="0" indent="0">
              <a:buNone/>
            </a:pPr>
            <a:r>
              <a:rPr lang="ar-SA" dirty="0">
                <a:sym typeface="Wingdings" pitchFamily="2" charset="2"/>
              </a:rPr>
              <a:t>بالنسبة لكل واحد من التغييرات الآتية، حدّد على تزداد وتيرة التفاعل المباشر أم التفاعل العكسيّ؟ علّل إجابتك.</a:t>
            </a:r>
            <a:endParaRPr lang="he-IL" dirty="0">
              <a:sym typeface="Wingdings" pitchFamily="2" charset="2"/>
            </a:endParaRPr>
          </a:p>
          <a:p>
            <a:pPr marL="0" indent="0">
              <a:buNone/>
            </a:pPr>
            <a:r>
              <a:rPr lang="ar-SA" dirty="0">
                <a:sym typeface="Wingdings" pitchFamily="2" charset="2"/>
              </a:rPr>
              <a:t>ب. تقليل عدد مولات المادّة </a:t>
            </a:r>
            <a:r>
              <a:rPr lang="en-US" dirty="0">
                <a:sym typeface="Wingdings" pitchFamily="2" charset="2"/>
              </a:rPr>
              <a:t>B</a:t>
            </a:r>
            <a:r>
              <a:rPr lang="he-IL" dirty="0">
                <a:sym typeface="Wingdings" pitchFamily="2" charset="2"/>
              </a:rPr>
              <a:t> </a:t>
            </a:r>
            <a:r>
              <a:rPr lang="ar-SA" dirty="0">
                <a:sym typeface="Wingdings" pitchFamily="2" charset="2"/>
              </a:rPr>
              <a:t>من الوعاء: </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ينخفض تركيز </a:t>
            </a:r>
            <a:r>
              <a:rPr lang="en-US" dirty="0">
                <a:solidFill>
                  <a:schemeClr val="tx1">
                    <a:lumMod val="50000"/>
                    <a:lumOff val="50000"/>
                  </a:schemeClr>
                </a:solidFill>
                <a:sym typeface="Wingdings" pitchFamily="2" charset="2"/>
              </a:rPr>
              <a:t>B</a:t>
            </a:r>
            <a:r>
              <a:rPr lang="he-IL" dirty="0">
                <a:solidFill>
                  <a:schemeClr val="tx1">
                    <a:lumMod val="50000"/>
                    <a:lumOff val="50000"/>
                  </a:schemeClr>
                </a:solidFill>
                <a:sym typeface="Wingdings" pitchFamily="2" charset="2"/>
              </a:rPr>
              <a:t> =&gt;</a:t>
            </a:r>
            <a:r>
              <a:rPr lang="ar-SA" dirty="0">
                <a:solidFill>
                  <a:schemeClr val="tx1">
                    <a:lumMod val="50000"/>
                    <a:lumOff val="50000"/>
                  </a:schemeClr>
                </a:solidFill>
                <a:sym typeface="Wingdings" pitchFamily="2" charset="2"/>
              </a:rPr>
              <a:t> تقلّ وتيرة التفاعل المباشر لكنّ وتيرة التفاعل العكسيّ لا تتغير</a:t>
            </a:r>
            <a:r>
              <a:rPr lang="he-IL" dirty="0">
                <a:solidFill>
                  <a:schemeClr val="tx1">
                    <a:lumMod val="50000"/>
                    <a:lumOff val="50000"/>
                  </a:schemeClr>
                </a:solidFill>
                <a:sym typeface="Wingdings" pitchFamily="2" charset="2"/>
              </a:rPr>
              <a:t>=&gt;</a:t>
            </a:r>
            <a:r>
              <a:rPr lang="ar-SA" dirty="0">
                <a:solidFill>
                  <a:schemeClr val="tx1">
                    <a:lumMod val="50000"/>
                    <a:lumOff val="50000"/>
                  </a:schemeClr>
                </a:solidFill>
                <a:sym typeface="Wingdings" pitchFamily="2" charset="2"/>
              </a:rPr>
              <a:t> يحدث التفاعل العكسيّ=</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يخرج النظام من حالة الاتّزان الكيميائيّ لأنّ وتيرة التفاعل المباشر تكون أقل من وتيرة التفاعل العكسيّ (لكن قيمة ثابت الاتّزان،</a:t>
            </a:r>
            <a:r>
              <a:rPr lang="he-IL" dirty="0">
                <a:solidFill>
                  <a:schemeClr val="tx1">
                    <a:lumMod val="50000"/>
                    <a:lumOff val="50000"/>
                  </a:schemeClr>
                </a:solidFill>
                <a:sym typeface="Wingdings" pitchFamily="2" charset="2"/>
              </a:rPr>
              <a:t> </a:t>
            </a:r>
            <a:r>
              <a:rPr lang="en-US" dirty="0">
                <a:solidFill>
                  <a:schemeClr val="tx1">
                    <a:lumMod val="50000"/>
                    <a:lumOff val="50000"/>
                  </a:schemeClr>
                </a:solidFill>
                <a:sym typeface="Wingdings" pitchFamily="2" charset="2"/>
              </a:rPr>
              <a:t>K</a:t>
            </a:r>
            <a:r>
              <a:rPr lang="he-IL" dirty="0">
                <a:solidFill>
                  <a:schemeClr val="tx1">
                    <a:lumMod val="50000"/>
                    <a:lumOff val="50000"/>
                  </a:schemeClr>
                </a:solidFill>
                <a:sym typeface="Wingdings" pitchFamily="2" charset="2"/>
              </a:rPr>
              <a:t> </a:t>
            </a:r>
            <a:r>
              <a:rPr lang="ar-SA" dirty="0">
                <a:solidFill>
                  <a:schemeClr val="tx1">
                    <a:lumMod val="50000"/>
                    <a:lumOff val="50000"/>
                  </a:schemeClr>
                </a:solidFill>
                <a:sym typeface="Wingdings" pitchFamily="2" charset="2"/>
              </a:rPr>
              <a:t>، لا تتغيّر لأنّ درجة حرارة النظام لم تتغيّر)</a:t>
            </a:r>
            <a:r>
              <a:rPr lang="he-IL" dirty="0">
                <a:solidFill>
                  <a:schemeClr val="tx1">
                    <a:lumMod val="50000"/>
                    <a:lumOff val="50000"/>
                  </a:schemeClr>
                </a:solidFill>
                <a:sym typeface="Wingdings" pitchFamily="2" charset="2"/>
              </a:rPr>
              <a:t>.</a:t>
            </a:r>
            <a:endParaRPr lang="he-IL" dirty="0"/>
          </a:p>
        </p:txBody>
      </p:sp>
      <p:grpSp>
        <p:nvGrpSpPr>
          <p:cNvPr id="5" name="Group 13">
            <a:extLst>
              <a:ext uri="{FF2B5EF4-FFF2-40B4-BE49-F238E27FC236}">
                <a16:creationId xmlns:a16="http://schemas.microsoft.com/office/drawing/2014/main" id="{3300F9AC-245B-438B-90C9-A71A79CF1272}"/>
              </a:ext>
            </a:extLst>
          </p:cNvPr>
          <p:cNvGrpSpPr>
            <a:grpSpLocks/>
          </p:cNvGrpSpPr>
          <p:nvPr/>
        </p:nvGrpSpPr>
        <p:grpSpPr bwMode="auto">
          <a:xfrm>
            <a:off x="7280901" y="1530981"/>
            <a:ext cx="249641" cy="153154"/>
            <a:chOff x="2736" y="1440"/>
            <a:chExt cx="576" cy="77"/>
          </a:xfrm>
        </p:grpSpPr>
        <p:sp>
          <p:nvSpPr>
            <p:cNvPr id="6" name="Line 14">
              <a:extLst>
                <a:ext uri="{FF2B5EF4-FFF2-40B4-BE49-F238E27FC236}">
                  <a16:creationId xmlns:a16="http://schemas.microsoft.com/office/drawing/2014/main" id="{C541F66A-C87A-4ED2-BAAC-F47A68747651}"/>
                </a:ext>
              </a:extLst>
            </p:cNvPr>
            <p:cNvSpPr>
              <a:spLocks noChangeShapeType="1"/>
            </p:cNvSpPr>
            <p:nvPr/>
          </p:nvSpPr>
          <p:spPr bwMode="auto">
            <a:xfrm>
              <a:off x="2736" y="1440"/>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sp>
          <p:nvSpPr>
            <p:cNvPr id="7" name="Line 15">
              <a:extLst>
                <a:ext uri="{FF2B5EF4-FFF2-40B4-BE49-F238E27FC236}">
                  <a16:creationId xmlns:a16="http://schemas.microsoft.com/office/drawing/2014/main" id="{11C6F265-490E-4A6E-AA44-44C34D0F664E}"/>
                </a:ext>
              </a:extLst>
            </p:cNvPr>
            <p:cNvSpPr>
              <a:spLocks noChangeShapeType="1"/>
            </p:cNvSpPr>
            <p:nvPr/>
          </p:nvSpPr>
          <p:spPr bwMode="auto">
            <a:xfrm flipH="1">
              <a:off x="2736" y="1517"/>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grpSp>
    </p:spTree>
    <p:extLst>
      <p:ext uri="{BB962C8B-B14F-4D97-AF65-F5344CB8AC3E}">
        <p14:creationId xmlns:p14="http://schemas.microsoft.com/office/powerpoint/2010/main" val="88421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19528" y="152134"/>
            <a:ext cx="10478124" cy="720000"/>
          </a:xfrm>
        </p:spPr>
        <p:txBody>
          <a:bodyPr/>
          <a:lstStyle/>
          <a:p>
            <a:r>
              <a:rPr lang="he-IL" sz="3600" dirty="0"/>
              <a:t> </a:t>
            </a:r>
            <a:r>
              <a:rPr lang="ar-SA" sz="3600" dirty="0"/>
              <a:t>تغيير تركيز إحدى الموادّ في النظام الموجود في حالة اتّزان - مثال</a:t>
            </a:r>
            <a:endParaRPr lang="he-IL" sz="3600" dirty="0"/>
          </a:p>
        </p:txBody>
      </p:sp>
      <p:sp>
        <p:nvSpPr>
          <p:cNvPr id="3" name="מציין מיקום תוכן 2"/>
          <p:cNvSpPr>
            <a:spLocks noGrp="1"/>
          </p:cNvSpPr>
          <p:nvPr>
            <p:ph idx="1"/>
          </p:nvPr>
        </p:nvSpPr>
        <p:spPr>
          <a:xfrm>
            <a:off x="365760" y="1246092"/>
            <a:ext cx="11262360" cy="4611559"/>
          </a:xfrm>
        </p:spPr>
        <p:txBody>
          <a:bodyPr>
            <a:normAutofit/>
          </a:bodyPr>
          <a:lstStyle/>
          <a:p>
            <a:pPr marL="0" indent="0">
              <a:buNone/>
            </a:pPr>
            <a:r>
              <a:rPr lang="ar-SA" dirty="0"/>
              <a:t>في وعاء يحدث التفاعل:   </a:t>
            </a:r>
            <a:r>
              <a:rPr lang="en-US" dirty="0">
                <a:solidFill>
                  <a:srgbClr val="1D4C72"/>
                </a:solidFill>
              </a:rPr>
              <a:t> </a:t>
            </a:r>
            <a:r>
              <a:rPr lang="en-US" b="1" dirty="0">
                <a:solidFill>
                  <a:srgbClr val="1D4C72"/>
                </a:solidFill>
              </a:rPr>
              <a:t>A</a:t>
            </a:r>
            <a:r>
              <a:rPr lang="en-US" b="1" baseline="-25000" dirty="0">
                <a:solidFill>
                  <a:srgbClr val="1D4C72"/>
                </a:solidFill>
              </a:rPr>
              <a:t>(g)</a:t>
            </a:r>
            <a:r>
              <a:rPr lang="en-US" b="1" dirty="0">
                <a:solidFill>
                  <a:srgbClr val="1D4C72"/>
                </a:solidFill>
              </a:rPr>
              <a:t> + 2B</a:t>
            </a:r>
            <a:r>
              <a:rPr lang="en-US" b="1" baseline="-25000" dirty="0">
                <a:solidFill>
                  <a:srgbClr val="1D4C72"/>
                </a:solidFill>
              </a:rPr>
              <a:t>(g)</a:t>
            </a:r>
            <a:r>
              <a:rPr lang="en-US" b="1" dirty="0">
                <a:solidFill>
                  <a:srgbClr val="1D4C72"/>
                </a:solidFill>
              </a:rPr>
              <a:t>    </a:t>
            </a:r>
            <a:r>
              <a:rPr lang="en-US" dirty="0">
                <a:solidFill>
                  <a:srgbClr val="1D4C72"/>
                </a:solidFill>
                <a:latin typeface="Arial"/>
                <a:sym typeface="Wingdings" pitchFamily="2" charset="2"/>
              </a:rPr>
              <a:t>C</a:t>
            </a:r>
            <a:r>
              <a:rPr lang="en-US" baseline="-25000" dirty="0">
                <a:solidFill>
                  <a:srgbClr val="1D4C72"/>
                </a:solidFill>
                <a:latin typeface="Arial"/>
                <a:sym typeface="Wingdings" pitchFamily="2" charset="2"/>
              </a:rPr>
              <a:t>(g)</a:t>
            </a:r>
            <a:r>
              <a:rPr lang="en-US" dirty="0">
                <a:solidFill>
                  <a:srgbClr val="1D4C72"/>
                </a:solidFill>
                <a:latin typeface="Arial"/>
                <a:sym typeface="Wingdings" pitchFamily="2" charset="2"/>
              </a:rPr>
              <a:t> +3D</a:t>
            </a:r>
            <a:r>
              <a:rPr lang="en-US" baseline="-25000" dirty="0">
                <a:solidFill>
                  <a:srgbClr val="1D4C72"/>
                </a:solidFill>
                <a:latin typeface="Arial"/>
                <a:sym typeface="Wingdings" pitchFamily="2" charset="2"/>
              </a:rPr>
              <a:t>(g)</a:t>
            </a:r>
            <a:r>
              <a:rPr lang="he-IL" dirty="0">
                <a:sym typeface="Wingdings" pitchFamily="2" charset="2"/>
              </a:rPr>
              <a:t> . </a:t>
            </a:r>
            <a:r>
              <a:rPr lang="ar-SA" dirty="0">
                <a:sym typeface="Wingdings" pitchFamily="2" charset="2"/>
              </a:rPr>
              <a:t>النظام موجود في حالة اتّزان. </a:t>
            </a:r>
          </a:p>
          <a:p>
            <a:pPr marL="0" indent="0">
              <a:buNone/>
            </a:pPr>
            <a:r>
              <a:rPr lang="ar-SA" dirty="0">
                <a:sym typeface="Wingdings" pitchFamily="2" charset="2"/>
              </a:rPr>
              <a:t>بالنسبة لكل واحد من التغييرات الآتية، حدّد على تزداد وتيرة التفاعل المباشر أم التفاعل العكسيّ؟ علّل إجابتك.</a:t>
            </a:r>
            <a:endParaRPr lang="he-IL" dirty="0">
              <a:sym typeface="Wingdings" pitchFamily="2" charset="2"/>
            </a:endParaRPr>
          </a:p>
          <a:p>
            <a:pPr marL="0" indent="0">
              <a:buNone/>
            </a:pPr>
            <a:r>
              <a:rPr lang="ar-SA" dirty="0">
                <a:sym typeface="Wingdings" pitchFamily="2" charset="2"/>
              </a:rPr>
              <a:t>ج. زيادة عدد مولات المادّة </a:t>
            </a:r>
            <a:r>
              <a:rPr lang="en-US" dirty="0">
                <a:sym typeface="Wingdings" pitchFamily="2" charset="2"/>
              </a:rPr>
              <a:t>C</a:t>
            </a:r>
            <a:r>
              <a:rPr lang="ar-SA" dirty="0">
                <a:sym typeface="Wingdings" pitchFamily="2" charset="2"/>
              </a:rPr>
              <a:t> في الوعاء: </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يزداد تركيز </a:t>
            </a:r>
            <a:r>
              <a:rPr lang="en-US" dirty="0">
                <a:solidFill>
                  <a:schemeClr val="tx1">
                    <a:lumMod val="50000"/>
                    <a:lumOff val="50000"/>
                  </a:schemeClr>
                </a:solidFill>
                <a:sym typeface="Wingdings" pitchFamily="2" charset="2"/>
              </a:rPr>
              <a:t>C</a:t>
            </a:r>
            <a:r>
              <a:rPr lang="he-IL" dirty="0">
                <a:solidFill>
                  <a:schemeClr val="tx1">
                    <a:lumMod val="50000"/>
                    <a:lumOff val="50000"/>
                  </a:schemeClr>
                </a:solidFill>
                <a:sym typeface="Wingdings" pitchFamily="2" charset="2"/>
              </a:rPr>
              <a:t> =&gt;</a:t>
            </a:r>
            <a:r>
              <a:rPr lang="ar-SA" dirty="0">
                <a:solidFill>
                  <a:schemeClr val="tx1">
                    <a:lumMod val="50000"/>
                    <a:lumOff val="50000"/>
                  </a:schemeClr>
                </a:solidFill>
                <a:sym typeface="Wingdings" pitchFamily="2" charset="2"/>
              </a:rPr>
              <a:t>تزداد وتيرة التفاعل العكسيّ لكن وتيرة التفاعل المباشر لا تتغيّر</a:t>
            </a:r>
            <a:r>
              <a:rPr lang="he-IL" dirty="0">
                <a:solidFill>
                  <a:schemeClr val="tx1">
                    <a:lumMod val="50000"/>
                    <a:lumOff val="50000"/>
                  </a:schemeClr>
                </a:solidFill>
                <a:sym typeface="Wingdings" pitchFamily="2" charset="2"/>
              </a:rPr>
              <a:t>=&gt;</a:t>
            </a:r>
            <a:r>
              <a:rPr lang="ar-SA" dirty="0">
                <a:solidFill>
                  <a:schemeClr val="tx1">
                    <a:lumMod val="50000"/>
                    <a:lumOff val="50000"/>
                  </a:schemeClr>
                </a:solidFill>
                <a:sym typeface="Wingdings" pitchFamily="2" charset="2"/>
              </a:rPr>
              <a:t> يحدث التفاعل العكسيّ =</a:t>
            </a:r>
            <a:r>
              <a:rPr lang="he-IL" dirty="0">
                <a:solidFill>
                  <a:schemeClr val="tx1">
                    <a:lumMod val="50000"/>
                    <a:lumOff val="50000"/>
                  </a:schemeClr>
                </a:solidFill>
                <a:sym typeface="Wingdings" pitchFamily="2" charset="2"/>
              </a:rPr>
              <a:t>&gt; </a:t>
            </a:r>
            <a:r>
              <a:rPr lang="ar-SA" dirty="0">
                <a:solidFill>
                  <a:schemeClr val="tx1">
                    <a:lumMod val="50000"/>
                    <a:lumOff val="50000"/>
                  </a:schemeClr>
                </a:solidFill>
                <a:sym typeface="Wingdings" pitchFamily="2" charset="2"/>
              </a:rPr>
              <a:t>النظام يخرج من حالة الاتّزان الكيميائيّ لأنّ وتيرة التفاعل العكسيّ تكون أعلى من وتيرة التفاعل المباشر (لكن قيمة ثابت الاتّزان،</a:t>
            </a:r>
            <a:r>
              <a:rPr lang="he-IL" dirty="0">
                <a:solidFill>
                  <a:schemeClr val="tx1">
                    <a:lumMod val="50000"/>
                    <a:lumOff val="50000"/>
                  </a:schemeClr>
                </a:solidFill>
                <a:sym typeface="Wingdings" pitchFamily="2" charset="2"/>
              </a:rPr>
              <a:t> </a:t>
            </a:r>
            <a:r>
              <a:rPr lang="en-US" dirty="0">
                <a:solidFill>
                  <a:schemeClr val="tx1">
                    <a:lumMod val="50000"/>
                    <a:lumOff val="50000"/>
                  </a:schemeClr>
                </a:solidFill>
                <a:sym typeface="Wingdings" pitchFamily="2" charset="2"/>
              </a:rPr>
              <a:t>K</a:t>
            </a:r>
            <a:r>
              <a:rPr lang="he-IL" dirty="0">
                <a:solidFill>
                  <a:schemeClr val="tx1">
                    <a:lumMod val="50000"/>
                    <a:lumOff val="50000"/>
                  </a:schemeClr>
                </a:solidFill>
                <a:sym typeface="Wingdings" pitchFamily="2" charset="2"/>
              </a:rPr>
              <a:t> </a:t>
            </a:r>
            <a:r>
              <a:rPr lang="ar-SA" dirty="0">
                <a:solidFill>
                  <a:schemeClr val="tx1">
                    <a:lumMod val="50000"/>
                    <a:lumOff val="50000"/>
                  </a:schemeClr>
                </a:solidFill>
                <a:sym typeface="Wingdings" pitchFamily="2" charset="2"/>
              </a:rPr>
              <a:t>، لا تتغيّر لأنّ درجة حرارة النظام لم تتغيّر)</a:t>
            </a:r>
            <a:r>
              <a:rPr lang="he-IL" dirty="0">
                <a:solidFill>
                  <a:schemeClr val="tx1">
                    <a:lumMod val="50000"/>
                    <a:lumOff val="50000"/>
                  </a:schemeClr>
                </a:solidFill>
                <a:sym typeface="Wingdings" pitchFamily="2" charset="2"/>
              </a:rPr>
              <a:t>.</a:t>
            </a:r>
            <a:endParaRPr lang="he-IL" dirty="0"/>
          </a:p>
        </p:txBody>
      </p:sp>
      <p:grpSp>
        <p:nvGrpSpPr>
          <p:cNvPr id="5" name="Group 13">
            <a:extLst>
              <a:ext uri="{FF2B5EF4-FFF2-40B4-BE49-F238E27FC236}">
                <a16:creationId xmlns:a16="http://schemas.microsoft.com/office/drawing/2014/main" id="{3300F9AC-245B-438B-90C9-A71A79CF1272}"/>
              </a:ext>
            </a:extLst>
          </p:cNvPr>
          <p:cNvGrpSpPr>
            <a:grpSpLocks/>
          </p:cNvGrpSpPr>
          <p:nvPr/>
        </p:nvGrpSpPr>
        <p:grpSpPr bwMode="auto">
          <a:xfrm>
            <a:off x="7280901" y="1530981"/>
            <a:ext cx="249641" cy="153154"/>
            <a:chOff x="2736" y="1440"/>
            <a:chExt cx="576" cy="77"/>
          </a:xfrm>
        </p:grpSpPr>
        <p:sp>
          <p:nvSpPr>
            <p:cNvPr id="6" name="Line 14">
              <a:extLst>
                <a:ext uri="{FF2B5EF4-FFF2-40B4-BE49-F238E27FC236}">
                  <a16:creationId xmlns:a16="http://schemas.microsoft.com/office/drawing/2014/main" id="{C541F66A-C87A-4ED2-BAAC-F47A68747651}"/>
                </a:ext>
              </a:extLst>
            </p:cNvPr>
            <p:cNvSpPr>
              <a:spLocks noChangeShapeType="1"/>
            </p:cNvSpPr>
            <p:nvPr/>
          </p:nvSpPr>
          <p:spPr bwMode="auto">
            <a:xfrm>
              <a:off x="2736" y="1440"/>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sp>
          <p:nvSpPr>
            <p:cNvPr id="7" name="Line 15">
              <a:extLst>
                <a:ext uri="{FF2B5EF4-FFF2-40B4-BE49-F238E27FC236}">
                  <a16:creationId xmlns:a16="http://schemas.microsoft.com/office/drawing/2014/main" id="{11C6F265-490E-4A6E-AA44-44C34D0F664E}"/>
                </a:ext>
              </a:extLst>
            </p:cNvPr>
            <p:cNvSpPr>
              <a:spLocks noChangeShapeType="1"/>
            </p:cNvSpPr>
            <p:nvPr/>
          </p:nvSpPr>
          <p:spPr bwMode="auto">
            <a:xfrm flipH="1">
              <a:off x="2736" y="1517"/>
              <a:ext cx="57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lgn="ctr" rtl="0" eaLnBrk="0" fontAlgn="base" hangingPunct="0">
                <a:spcBef>
                  <a:spcPct val="0"/>
                </a:spcBef>
                <a:spcAft>
                  <a:spcPct val="0"/>
                </a:spcAft>
              </a:pPr>
              <a:endParaRPr lang="he-IL" sz="2400">
                <a:ln>
                  <a:solidFill>
                    <a:srgbClr val="FF0000"/>
                  </a:solidFill>
                </a:ln>
                <a:solidFill>
                  <a:srgbClr val="000000"/>
                </a:solidFill>
                <a:latin typeface="Times New Roman" pitchFamily="18" charset="0"/>
                <a:cs typeface="Guttman Yad-Brush" pitchFamily="2" charset="-79"/>
              </a:endParaRPr>
            </a:p>
          </p:txBody>
        </p:sp>
      </p:grpSp>
    </p:spTree>
    <p:extLst>
      <p:ext uri="{BB962C8B-B14F-4D97-AF65-F5344CB8AC3E}">
        <p14:creationId xmlns:p14="http://schemas.microsoft.com/office/powerpoint/2010/main" val="347456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he-IL" dirty="0"/>
              <a:t>(</a:t>
            </a:r>
            <a:r>
              <a:rPr lang="ar-SA" dirty="0"/>
              <a:t>الاتّزان الكيميائيّ – الدرس الثالث</a:t>
            </a:r>
            <a:r>
              <a:rPr lang="he-IL" dirty="0"/>
              <a:t>)</a:t>
            </a:r>
          </a:p>
        </p:txBody>
      </p:sp>
      <p:sp>
        <p:nvSpPr>
          <p:cNvPr id="7" name="כותרת משנה 6"/>
          <p:cNvSpPr>
            <a:spLocks noGrp="1"/>
          </p:cNvSpPr>
          <p:nvPr>
            <p:ph type="subTitle" idx="1"/>
          </p:nvPr>
        </p:nvSpPr>
        <p:spPr>
          <a:xfrm>
            <a:off x="696000" y="2806478"/>
            <a:ext cx="10800000" cy="703645"/>
          </a:xfrm>
        </p:spPr>
        <p:txBody>
          <a:bodyPr/>
          <a:lstStyle/>
          <a:p>
            <a:r>
              <a:rPr lang="he-IL" dirty="0">
                <a:sym typeface="Varela Round"/>
              </a:rPr>
              <a:t>(</a:t>
            </a:r>
            <a:r>
              <a:rPr lang="ar-SA" dirty="0">
                <a:sym typeface="Varela Round"/>
              </a:rPr>
              <a:t>كيمياء (30%) لطلّاب الصف الحادي عشر - الثاني عشر</a:t>
            </a:r>
            <a:r>
              <a:rPr lang="he-IL" dirty="0">
                <a:sym typeface="Varela Round"/>
              </a:rPr>
              <a:t>)</a:t>
            </a:r>
          </a:p>
        </p:txBody>
      </p:sp>
      <p:sp>
        <p:nvSpPr>
          <p:cNvPr id="4" name="מציין מיקום תוכן 3"/>
          <p:cNvSpPr>
            <a:spLocks noGrp="1"/>
          </p:cNvSpPr>
          <p:nvPr>
            <p:ph idx="10"/>
          </p:nvPr>
        </p:nvSpPr>
        <p:spPr/>
        <p:txBody>
          <a:bodyPr/>
          <a:lstStyle/>
          <a:p>
            <a:r>
              <a:rPr lang="ar-SA" dirty="0">
                <a:sym typeface="Varela Round"/>
              </a:rPr>
              <a:t>المعلّم: حمزة أحمد شيني</a:t>
            </a:r>
            <a:endParaRPr lang="he-IL" dirty="0">
              <a:sym typeface="Varela Round"/>
            </a:endParaRPr>
          </a:p>
        </p:txBody>
      </p:sp>
      <p:sp>
        <p:nvSpPr>
          <p:cNvPr id="6" name="Rectangle 5">
            <a:extLst>
              <a:ext uri="{FF2B5EF4-FFF2-40B4-BE49-F238E27FC236}">
                <a16:creationId xmlns:a16="http://schemas.microsoft.com/office/drawing/2014/main" id="{B2280C11-EEDB-487A-98F6-634F6A554FCC}"/>
              </a:ext>
            </a:extLst>
          </p:cNvPr>
          <p:cNvSpPr/>
          <p:nvPr/>
        </p:nvSpPr>
        <p:spPr>
          <a:xfrm>
            <a:off x="12279398" y="634420"/>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latin typeface="Arial" panose="020B0604020202020204" pitchFamily="34" charset="0"/>
                <a:cs typeface="Arial" panose="020B0604020202020204" pitchFamily="34" charset="0"/>
              </a:rPr>
              <a:t>שקופית זו היא חובה</a:t>
            </a:r>
            <a:endParaRPr lang="en-US" b="1" dirty="0">
              <a:solidFill>
                <a:srgbClr val="002060"/>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4A5FCB21-B414-46DA-A2C6-93AECCEC43E6}"/>
              </a:ext>
            </a:extLst>
          </p:cNvPr>
          <p:cNvSpPr/>
          <p:nvPr/>
        </p:nvSpPr>
        <p:spPr>
          <a:xfrm>
            <a:off x="12279398" y="1450917"/>
            <a:ext cx="2277745" cy="363144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latin typeface="Arial" panose="020B0604020202020204" pitchFamily="34" charset="0"/>
                <a:cs typeface="Arial" panose="020B0604020202020204" pitchFamily="34" charset="0"/>
              </a:rPr>
              <a:t>יש לכתוב את שם השיעור, המקצוע ושם המורה בשפה </a:t>
            </a:r>
            <a:r>
              <a:rPr lang="he-IL" b="1" u="sng" dirty="0">
                <a:solidFill>
                  <a:srgbClr val="002060"/>
                </a:solidFill>
                <a:latin typeface="Arial" panose="020B0604020202020204" pitchFamily="34" charset="0"/>
                <a:cs typeface="Arial" panose="020B0604020202020204" pitchFamily="34" charset="0"/>
              </a:rPr>
              <a:t>הערבית</a:t>
            </a:r>
            <a:r>
              <a:rPr lang="he-IL" b="1" dirty="0">
                <a:solidFill>
                  <a:srgbClr val="002060"/>
                </a:solidFill>
                <a:latin typeface="Arial" panose="020B0604020202020204" pitchFamily="34" charset="0"/>
                <a:cs typeface="Arial" panose="020B0604020202020204" pitchFamily="34" charset="0"/>
              </a:rPr>
              <a:t> </a:t>
            </a:r>
            <a:r>
              <a:rPr lang="he-IL" dirty="0">
                <a:solidFill>
                  <a:srgbClr val="002060"/>
                </a:solidFill>
                <a:latin typeface="Arial" panose="020B0604020202020204" pitchFamily="34" charset="0"/>
                <a:cs typeface="Arial" panose="020B0604020202020204" pitchFamily="34" charset="0"/>
              </a:rPr>
              <a:t>(ניתן להוסיף את הטקסט גם בשפה העברית אם תעדיפו)</a:t>
            </a:r>
          </a:p>
          <a:p>
            <a:pPr algn="ctr"/>
            <a:endParaRPr lang="he-IL" dirty="0">
              <a:solidFill>
                <a:srgbClr val="002060"/>
              </a:solidFill>
              <a:latin typeface="Arial" panose="020B0604020202020204" pitchFamily="34" charset="0"/>
              <a:cs typeface="Arial" panose="020B0604020202020204" pitchFamily="34" charset="0"/>
            </a:endParaRPr>
          </a:p>
          <a:p>
            <a:pPr algn="ctr"/>
            <a:r>
              <a:rPr lang="he-IL" dirty="0">
                <a:solidFill>
                  <a:srgbClr val="002060"/>
                </a:solidFill>
                <a:latin typeface="Arial" panose="020B0604020202020204" pitchFamily="34" charset="0"/>
                <a:cs typeface="Arial" panose="020B0604020202020204" pitchFamily="34" charset="0"/>
              </a:rPr>
              <a:t>(אין צורך להשאיר את הכיתובים "שם השיעור" , "המקצוע", מחקו אותם וכתבו רק את הפרטים עצמם). </a:t>
            </a:r>
            <a:endParaRPr lang="en-US" dirty="0">
              <a:solidFill>
                <a:srgbClr val="002060"/>
              </a:solidFill>
              <a:latin typeface="Arial" panose="020B0604020202020204" pitchFamily="34" charset="0"/>
              <a:cs typeface="Arial" panose="020B0604020202020204" pitchFamily="34" charset="0"/>
            </a:endParaRPr>
          </a:p>
          <a:p>
            <a:pPr algn="ctr"/>
            <a:endParaRPr lang="en-US" dirty="0">
              <a:solidFill>
                <a:srgbClr val="002060"/>
              </a:solidFill>
              <a:latin typeface="Arial" panose="020B0604020202020204" pitchFamily="34" charset="0"/>
              <a:cs typeface="Arial" panose="020B0604020202020204" pitchFamily="34" charset="0"/>
            </a:endParaRPr>
          </a:p>
        </p:txBody>
      </p:sp>
      <p:sp>
        <p:nvSpPr>
          <p:cNvPr id="9" name="תיבת טקסט 8">
            <a:extLst>
              <a:ext uri="{FF2B5EF4-FFF2-40B4-BE49-F238E27FC236}">
                <a16:creationId xmlns:a16="http://schemas.microsoft.com/office/drawing/2014/main" id="{2FE454C4-54AD-4417-9650-6ACDED78E81D}"/>
              </a:ext>
            </a:extLst>
          </p:cNvPr>
          <p:cNvSpPr txBox="1"/>
          <p:nvPr/>
        </p:nvSpPr>
        <p:spPr>
          <a:xfrm>
            <a:off x="1262743" y="4408236"/>
            <a:ext cx="8117115" cy="523220"/>
          </a:xfrm>
          <a:prstGeom prst="rect">
            <a:avLst/>
          </a:prstGeom>
          <a:noFill/>
        </p:spPr>
        <p:txBody>
          <a:bodyPr wrap="square">
            <a:spAutoFit/>
          </a:bodyPr>
          <a:lstStyle/>
          <a:p>
            <a:r>
              <a:rPr lang="ar-SA" sz="2800" b="0" dirty="0" err="1">
                <a:effectLst/>
                <a:ea typeface="Calibri" panose="020F0502020204030204" pitchFamily="34" charset="0"/>
                <a:cs typeface="Arial" panose="020B0604020202020204" pitchFamily="34" charset="0"/>
              </a:rPr>
              <a:t>تشويشات</a:t>
            </a:r>
            <a:r>
              <a:rPr lang="ar-SA" sz="2800" b="0" dirty="0">
                <a:effectLst/>
                <a:ea typeface="Calibri" panose="020F0502020204030204" pitchFamily="34" charset="0"/>
                <a:cs typeface="Arial" panose="020B0604020202020204" pitchFamily="34" charset="0"/>
              </a:rPr>
              <a:t> على حالة الاتّزان – تغيير التركيز  وتمارين</a:t>
            </a:r>
            <a:endParaRPr lang="en-IL" sz="2800" dirty="0"/>
          </a:p>
        </p:txBody>
      </p:sp>
      <p:sp>
        <p:nvSpPr>
          <p:cNvPr id="10" name="תיבת טקסט 9">
            <a:extLst>
              <a:ext uri="{FF2B5EF4-FFF2-40B4-BE49-F238E27FC236}">
                <a16:creationId xmlns:a16="http://schemas.microsoft.com/office/drawing/2014/main" id="{030E8A2F-0A61-4F14-83F6-811C9906EC9B}"/>
              </a:ext>
            </a:extLst>
          </p:cNvPr>
          <p:cNvSpPr txBox="1"/>
          <p:nvPr/>
        </p:nvSpPr>
        <p:spPr>
          <a:xfrm>
            <a:off x="1262743" y="4938737"/>
            <a:ext cx="8131625" cy="523220"/>
          </a:xfrm>
          <a:prstGeom prst="rect">
            <a:avLst/>
          </a:prstGeom>
          <a:noFill/>
        </p:spPr>
        <p:txBody>
          <a:bodyPr wrap="square">
            <a:spAutoFit/>
          </a:bodyPr>
          <a:lstStyle/>
          <a:p>
            <a:r>
              <a:rPr lang="he-IL" sz="2800" b="0" dirty="0">
                <a:solidFill>
                  <a:srgbClr val="000000"/>
                </a:solidFill>
                <a:effectLst/>
                <a:ea typeface="Times New Roman" panose="02020603050405020304" pitchFamily="18" charset="0"/>
                <a:cs typeface="Arial" panose="020B0604020202020204" pitchFamily="34" charset="0"/>
              </a:rPr>
              <a:t>שיווי משקל- הפרעות לשווי משקל- שינוי ריכוז ותרגול</a:t>
            </a:r>
            <a:endParaRPr lang="en-IL"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קבוצה 13">
            <a:extLst>
              <a:ext uri="{FF2B5EF4-FFF2-40B4-BE49-F238E27FC236}">
                <a16:creationId xmlns:a16="http://schemas.microsoft.com/office/drawing/2014/main" id="{48AAC190-CAD4-421F-93E7-B25262C55651}"/>
              </a:ext>
            </a:extLst>
          </p:cNvPr>
          <p:cNvGrpSpPr/>
          <p:nvPr/>
        </p:nvGrpSpPr>
        <p:grpSpPr>
          <a:xfrm>
            <a:off x="189221" y="1109010"/>
            <a:ext cx="6466117" cy="4639980"/>
            <a:chOff x="108853" y="207788"/>
            <a:chExt cx="6466117" cy="4639980"/>
          </a:xfrm>
        </p:grpSpPr>
        <p:graphicFrame>
          <p:nvGraphicFramePr>
            <p:cNvPr id="5" name="תרשים 5">
              <a:extLst>
                <a:ext uri="{FF2B5EF4-FFF2-40B4-BE49-F238E27FC236}">
                  <a16:creationId xmlns:a16="http://schemas.microsoft.com/office/drawing/2014/main" id="{D1113199-77F6-452F-A4B4-758170CC1720}"/>
                </a:ext>
              </a:extLst>
            </p:cNvPr>
            <p:cNvGraphicFramePr>
              <a:graphicFrameLocks/>
            </p:cNvGraphicFramePr>
            <p:nvPr>
              <p:extLst>
                <p:ext uri="{D42A27DB-BD31-4B8C-83A1-F6EECF244321}">
                  <p14:modId xmlns:p14="http://schemas.microsoft.com/office/powerpoint/2010/main" val="1513761386"/>
                </p:ext>
              </p:extLst>
            </p:nvPr>
          </p:nvGraphicFramePr>
          <p:xfrm>
            <a:off x="108853" y="207788"/>
            <a:ext cx="6466117" cy="46399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אובייקט 10">
              <a:extLst>
                <a:ext uri="{FF2B5EF4-FFF2-40B4-BE49-F238E27FC236}">
                  <a16:creationId xmlns:a16="http://schemas.microsoft.com/office/drawing/2014/main" id="{65DD8076-90F4-4099-903E-241F3ACDD689}"/>
                </a:ext>
              </a:extLst>
            </p:cNvPr>
            <p:cNvGraphicFramePr>
              <a:graphicFrameLocks noChangeAspect="1"/>
            </p:cNvGraphicFramePr>
            <p:nvPr>
              <p:extLst>
                <p:ext uri="{D42A27DB-BD31-4B8C-83A1-F6EECF244321}">
                  <p14:modId xmlns:p14="http://schemas.microsoft.com/office/powerpoint/2010/main" val="2769833906"/>
                </p:ext>
              </p:extLst>
            </p:nvPr>
          </p:nvGraphicFramePr>
          <p:xfrm>
            <a:off x="4172063" y="2681980"/>
            <a:ext cx="925513" cy="608013"/>
          </p:xfrm>
          <a:graphic>
            <a:graphicData uri="http://schemas.openxmlformats.org/presentationml/2006/ole">
              <mc:AlternateContent xmlns:mc="http://schemas.openxmlformats.org/markup-compatibility/2006">
                <mc:Choice xmlns:v="urn:schemas-microsoft-com:vml" Requires="v">
                  <p:oleObj spid="_x0000_s32869" name="Equation" r:id="rId5" imgW="368280" imgH="241200" progId="Equation.DSMT4">
                    <p:embed/>
                  </p:oleObj>
                </mc:Choice>
                <mc:Fallback>
                  <p:oleObj name="Equation" r:id="rId5" imgW="368280" imgH="241200" progId="Equation.DSMT4">
                    <p:embed/>
                    <p:pic>
                      <p:nvPicPr>
                        <p:cNvPr id="11" name="אובייקט 10">
                          <a:extLst>
                            <a:ext uri="{FF2B5EF4-FFF2-40B4-BE49-F238E27FC236}">
                              <a16:creationId xmlns:a16="http://schemas.microsoft.com/office/drawing/2014/main" id="{F302DBFE-E98D-414D-A454-D6EE6C959361}"/>
                            </a:ext>
                          </a:extLst>
                        </p:cNvPr>
                        <p:cNvPicPr>
                          <a:picLocks noChangeAspect="1" noChangeArrowheads="1"/>
                        </p:cNvPicPr>
                        <p:nvPr/>
                      </p:nvPicPr>
                      <p:blipFill>
                        <a:blip r:embed="rId6"/>
                        <a:srcRect/>
                        <a:stretch>
                          <a:fillRect/>
                        </a:stretch>
                      </p:blipFill>
                      <p:spPr bwMode="auto">
                        <a:xfrm>
                          <a:off x="4172063" y="2681980"/>
                          <a:ext cx="925513" cy="608013"/>
                        </a:xfrm>
                        <a:prstGeom prst="rect">
                          <a:avLst/>
                        </a:prstGeom>
                        <a:noFill/>
                        <a:ln w="9525">
                          <a:solidFill>
                            <a:srgbClr val="21B2C9"/>
                          </a:solidFill>
                          <a:miter lim="800000"/>
                          <a:headEnd/>
                          <a:tailEnd/>
                        </a:ln>
                      </p:spPr>
                    </p:pic>
                  </p:oleObj>
                </mc:Fallback>
              </mc:AlternateContent>
            </a:graphicData>
          </a:graphic>
        </p:graphicFrame>
        <p:graphicFrame>
          <p:nvGraphicFramePr>
            <p:cNvPr id="7" name="אובייקט 11">
              <a:extLst>
                <a:ext uri="{FF2B5EF4-FFF2-40B4-BE49-F238E27FC236}">
                  <a16:creationId xmlns:a16="http://schemas.microsoft.com/office/drawing/2014/main" id="{9A5AD55E-595D-4D68-B827-699C6F81FE64}"/>
                </a:ext>
              </a:extLst>
            </p:cNvPr>
            <p:cNvGraphicFramePr>
              <a:graphicFrameLocks noChangeAspect="1"/>
            </p:cNvGraphicFramePr>
            <p:nvPr>
              <p:extLst>
                <p:ext uri="{D42A27DB-BD31-4B8C-83A1-F6EECF244321}">
                  <p14:modId xmlns:p14="http://schemas.microsoft.com/office/powerpoint/2010/main" val="2014589721"/>
                </p:ext>
              </p:extLst>
            </p:nvPr>
          </p:nvGraphicFramePr>
          <p:xfrm>
            <a:off x="4026921" y="1732219"/>
            <a:ext cx="1084263" cy="608013"/>
          </p:xfrm>
          <a:graphic>
            <a:graphicData uri="http://schemas.openxmlformats.org/presentationml/2006/ole">
              <mc:AlternateContent xmlns:mc="http://schemas.openxmlformats.org/markup-compatibility/2006">
                <mc:Choice xmlns:v="urn:schemas-microsoft-com:vml" Requires="v">
                  <p:oleObj spid="_x0000_s32870" name="Equation" r:id="rId7" imgW="431640" imgH="241200" progId="Equation.DSMT4">
                    <p:embed/>
                  </p:oleObj>
                </mc:Choice>
                <mc:Fallback>
                  <p:oleObj name="Equation" r:id="rId7" imgW="431640" imgH="241200" progId="Equation.DSMT4">
                    <p:embed/>
                    <p:pic>
                      <p:nvPicPr>
                        <p:cNvPr id="12" name="אובייקט 11">
                          <a:extLst>
                            <a:ext uri="{FF2B5EF4-FFF2-40B4-BE49-F238E27FC236}">
                              <a16:creationId xmlns:a16="http://schemas.microsoft.com/office/drawing/2014/main" id="{42462F34-9407-41E0-B1F0-848C6F2E7B01}"/>
                            </a:ext>
                          </a:extLst>
                        </p:cNvPr>
                        <p:cNvPicPr>
                          <a:picLocks noChangeAspect="1" noChangeArrowheads="1"/>
                        </p:cNvPicPr>
                        <p:nvPr/>
                      </p:nvPicPr>
                      <p:blipFill>
                        <a:blip r:embed="rId8"/>
                        <a:srcRect/>
                        <a:stretch>
                          <a:fillRect/>
                        </a:stretch>
                      </p:blipFill>
                      <p:spPr bwMode="auto">
                        <a:xfrm>
                          <a:off x="4026921" y="1732219"/>
                          <a:ext cx="1084263" cy="608013"/>
                        </a:xfrm>
                        <a:prstGeom prst="rect">
                          <a:avLst/>
                        </a:prstGeom>
                        <a:noFill/>
                        <a:ln w="9525">
                          <a:solidFill>
                            <a:srgbClr val="21B2C9"/>
                          </a:solidFill>
                          <a:miter lim="800000"/>
                          <a:headEnd/>
                          <a:tailEnd/>
                        </a:ln>
                      </p:spPr>
                    </p:pic>
                  </p:oleObj>
                </mc:Fallback>
              </mc:AlternateContent>
            </a:graphicData>
          </a:graphic>
        </p:graphicFrame>
        <p:graphicFrame>
          <p:nvGraphicFramePr>
            <p:cNvPr id="8" name="אובייקט 12">
              <a:extLst>
                <a:ext uri="{FF2B5EF4-FFF2-40B4-BE49-F238E27FC236}">
                  <a16:creationId xmlns:a16="http://schemas.microsoft.com/office/drawing/2014/main" id="{D9E4B344-F88B-466B-BF2B-C4864FA77DF1}"/>
                </a:ext>
              </a:extLst>
            </p:cNvPr>
            <p:cNvGraphicFramePr>
              <a:graphicFrameLocks noChangeAspect="1"/>
            </p:cNvGraphicFramePr>
            <p:nvPr>
              <p:extLst>
                <p:ext uri="{D42A27DB-BD31-4B8C-83A1-F6EECF244321}">
                  <p14:modId xmlns:p14="http://schemas.microsoft.com/office/powerpoint/2010/main" val="2554139941"/>
                </p:ext>
              </p:extLst>
            </p:nvPr>
          </p:nvGraphicFramePr>
          <p:xfrm>
            <a:off x="4173880" y="3251203"/>
            <a:ext cx="893762" cy="608012"/>
          </p:xfrm>
          <a:graphic>
            <a:graphicData uri="http://schemas.openxmlformats.org/presentationml/2006/ole">
              <mc:AlternateContent xmlns:mc="http://schemas.openxmlformats.org/markup-compatibility/2006">
                <mc:Choice xmlns:v="urn:schemas-microsoft-com:vml" Requires="v">
                  <p:oleObj spid="_x0000_s32871" name="Equation" r:id="rId9" imgW="355320" imgH="241200" progId="Equation.DSMT4">
                    <p:embed/>
                  </p:oleObj>
                </mc:Choice>
                <mc:Fallback>
                  <p:oleObj name="Equation" r:id="rId9" imgW="355320" imgH="241200" progId="Equation.DSMT4">
                    <p:embed/>
                    <p:pic>
                      <p:nvPicPr>
                        <p:cNvPr id="13" name="אובייקט 12">
                          <a:extLst>
                            <a:ext uri="{FF2B5EF4-FFF2-40B4-BE49-F238E27FC236}">
                              <a16:creationId xmlns:a16="http://schemas.microsoft.com/office/drawing/2014/main" id="{FF435645-F2A0-4765-8FFD-068C284002D4}"/>
                            </a:ext>
                          </a:extLst>
                        </p:cNvPr>
                        <p:cNvPicPr>
                          <a:picLocks noChangeAspect="1" noChangeArrowheads="1"/>
                        </p:cNvPicPr>
                        <p:nvPr/>
                      </p:nvPicPr>
                      <p:blipFill>
                        <a:blip r:embed="rId10"/>
                        <a:srcRect/>
                        <a:stretch>
                          <a:fillRect/>
                        </a:stretch>
                      </p:blipFill>
                      <p:spPr bwMode="auto">
                        <a:xfrm>
                          <a:off x="4173880" y="3251203"/>
                          <a:ext cx="893762" cy="608012"/>
                        </a:xfrm>
                        <a:prstGeom prst="rect">
                          <a:avLst/>
                        </a:prstGeom>
                        <a:noFill/>
                        <a:ln w="9525">
                          <a:solidFill>
                            <a:srgbClr val="21B2C9"/>
                          </a:solidFill>
                          <a:miter lim="800000"/>
                          <a:headEnd/>
                          <a:tailEnd/>
                        </a:ln>
                      </p:spPr>
                    </p:pic>
                  </p:oleObj>
                </mc:Fallback>
              </mc:AlternateContent>
            </a:graphicData>
          </a:graphic>
        </p:graphicFrame>
      </p:grpSp>
      <p:sp>
        <p:nvSpPr>
          <p:cNvPr id="10" name="תיבת טקסט 8">
            <a:extLst>
              <a:ext uri="{FF2B5EF4-FFF2-40B4-BE49-F238E27FC236}">
                <a16:creationId xmlns:a16="http://schemas.microsoft.com/office/drawing/2014/main" id="{FB2742FF-2E1B-485C-9B0B-E83406E196C3}"/>
              </a:ext>
            </a:extLst>
          </p:cNvPr>
          <p:cNvSpPr txBox="1"/>
          <p:nvPr/>
        </p:nvSpPr>
        <p:spPr>
          <a:xfrm>
            <a:off x="5665694" y="898435"/>
            <a:ext cx="6337085" cy="400110"/>
          </a:xfrm>
          <a:prstGeom prst="rect">
            <a:avLst/>
          </a:prstGeom>
          <a:noFill/>
        </p:spPr>
        <p:txBody>
          <a:bodyPr wrap="square" rtlCol="0">
            <a:spAutoFit/>
          </a:bodyPr>
          <a:lstStyle/>
          <a:p>
            <a:r>
              <a:rPr lang="ar-SA" sz="2000" dirty="0"/>
              <a:t>أمامك رسم بيانيّ الذي يصف التغيير في تركيز الموادّ كدالة للزمن.</a:t>
            </a:r>
            <a:endParaRPr lang="en-IL" sz="2000" dirty="0"/>
          </a:p>
        </p:txBody>
      </p:sp>
      <p:sp>
        <p:nvSpPr>
          <p:cNvPr id="11" name="תיבת טקסט 16">
            <a:extLst>
              <a:ext uri="{FF2B5EF4-FFF2-40B4-BE49-F238E27FC236}">
                <a16:creationId xmlns:a16="http://schemas.microsoft.com/office/drawing/2014/main" id="{DDB2AD0B-52E9-4671-A2CE-0317BCD617EE}"/>
              </a:ext>
            </a:extLst>
          </p:cNvPr>
          <p:cNvSpPr txBox="1"/>
          <p:nvPr/>
        </p:nvSpPr>
        <p:spPr>
          <a:xfrm>
            <a:off x="6363975" y="1298545"/>
            <a:ext cx="5638804" cy="2554545"/>
          </a:xfrm>
          <a:prstGeom prst="rect">
            <a:avLst/>
          </a:prstGeom>
          <a:noFill/>
        </p:spPr>
        <p:txBody>
          <a:bodyPr wrap="square" rtlCol="0">
            <a:spAutoFit/>
          </a:bodyPr>
          <a:lstStyle/>
          <a:p>
            <a:r>
              <a:rPr lang="ar-SA" sz="2000" dirty="0"/>
              <a:t>أ. في أي دقيقة وصل النظام إلى حالة اتّزان؟ احسب قيمة ثابت الاتّزان.</a:t>
            </a:r>
          </a:p>
          <a:p>
            <a:r>
              <a:rPr lang="ar-SA" sz="2000" dirty="0"/>
              <a:t>ب. ماذا حدث في الدقيقة 60؟</a:t>
            </a:r>
          </a:p>
          <a:p>
            <a:r>
              <a:rPr lang="ar-SA" sz="2000" dirty="0"/>
              <a:t>ج. أي تفاعل سوف يحدث بعد الدقيقة 60؟</a:t>
            </a:r>
          </a:p>
          <a:p>
            <a:r>
              <a:rPr lang="ar-SA" sz="2000" dirty="0"/>
              <a:t>د. ما هي التغيُّرات التي تحدث على تركيز الموادّ في النظام بعد الدقيقة 60؟</a:t>
            </a:r>
          </a:p>
          <a:p>
            <a:r>
              <a:rPr lang="ar-SA" sz="2000" dirty="0"/>
              <a:t>هـ. ماذا يحدث للضغط من الدقيقة 60 حتى الوصول إلى حالة اتّزان جديدة؟</a:t>
            </a:r>
            <a:endParaRPr lang="en-IL" sz="2000" dirty="0"/>
          </a:p>
        </p:txBody>
      </p:sp>
      <p:sp>
        <p:nvSpPr>
          <p:cNvPr id="12" name="תיבת טקסט 6">
            <a:extLst>
              <a:ext uri="{FF2B5EF4-FFF2-40B4-BE49-F238E27FC236}">
                <a16:creationId xmlns:a16="http://schemas.microsoft.com/office/drawing/2014/main" id="{38335743-48BE-4C1B-A0B4-91B74718BC42}"/>
              </a:ext>
            </a:extLst>
          </p:cNvPr>
          <p:cNvSpPr txBox="1"/>
          <p:nvPr/>
        </p:nvSpPr>
        <p:spPr>
          <a:xfrm>
            <a:off x="6492197" y="279857"/>
            <a:ext cx="2996578" cy="400110"/>
          </a:xfrm>
          <a:prstGeom prst="rect">
            <a:avLst/>
          </a:prstGeom>
          <a:noFill/>
        </p:spPr>
        <p:txBody>
          <a:bodyPr wrap="square" rtlCol="0">
            <a:spAutoFit/>
          </a:bodyPr>
          <a:lstStyle/>
          <a:p>
            <a:r>
              <a:rPr lang="ar-SA" sz="2000" dirty="0"/>
              <a:t>يتطرّق السؤال للتفاعل:</a:t>
            </a:r>
            <a:endParaRPr lang="en-IL" sz="2000" dirty="0"/>
          </a:p>
        </p:txBody>
      </p:sp>
      <p:graphicFrame>
        <p:nvGraphicFramePr>
          <p:cNvPr id="13" name="אובייקט 9">
            <a:extLst>
              <a:ext uri="{FF2B5EF4-FFF2-40B4-BE49-F238E27FC236}">
                <a16:creationId xmlns:a16="http://schemas.microsoft.com/office/drawing/2014/main" id="{7E3B25DF-534E-42D7-B495-930DA933B8D0}"/>
              </a:ext>
            </a:extLst>
          </p:cNvPr>
          <p:cNvGraphicFramePr>
            <a:graphicFrameLocks noChangeAspect="1"/>
          </p:cNvGraphicFramePr>
          <p:nvPr>
            <p:extLst>
              <p:ext uri="{D42A27DB-BD31-4B8C-83A1-F6EECF244321}">
                <p14:modId xmlns:p14="http://schemas.microsoft.com/office/powerpoint/2010/main" val="2733043814"/>
              </p:ext>
            </p:extLst>
          </p:nvPr>
        </p:nvGraphicFramePr>
        <p:xfrm>
          <a:off x="2533526" y="210284"/>
          <a:ext cx="3889375" cy="608013"/>
        </p:xfrm>
        <a:graphic>
          <a:graphicData uri="http://schemas.openxmlformats.org/presentationml/2006/ole">
            <mc:AlternateContent xmlns:mc="http://schemas.openxmlformats.org/markup-compatibility/2006">
              <mc:Choice xmlns:v="urn:schemas-microsoft-com:vml" Requires="v">
                <p:oleObj spid="_x0000_s32872" name="Equation" r:id="rId11" imgW="1549080" imgH="241200" progId="Equation.DSMT4">
                  <p:embed/>
                </p:oleObj>
              </mc:Choice>
              <mc:Fallback>
                <p:oleObj name="Equation" r:id="rId11" imgW="1549080" imgH="241200" progId="Equation.DSMT4">
                  <p:embed/>
                  <p:pic>
                    <p:nvPicPr>
                      <p:cNvPr id="10" name="אובייקט 9">
                        <a:extLst>
                          <a:ext uri="{FF2B5EF4-FFF2-40B4-BE49-F238E27FC236}">
                            <a16:creationId xmlns:a16="http://schemas.microsoft.com/office/drawing/2014/main" id="{2309202A-03A8-4926-BF2F-59E9C517FDB7}"/>
                          </a:ext>
                        </a:extLst>
                      </p:cNvPr>
                      <p:cNvPicPr>
                        <a:picLocks noChangeAspect="1" noChangeArrowheads="1"/>
                      </p:cNvPicPr>
                      <p:nvPr/>
                    </p:nvPicPr>
                    <p:blipFill>
                      <a:blip r:embed="rId12"/>
                      <a:srcRect/>
                      <a:stretch>
                        <a:fillRect/>
                      </a:stretch>
                    </p:blipFill>
                    <p:spPr bwMode="auto">
                      <a:xfrm>
                        <a:off x="2533526" y="210284"/>
                        <a:ext cx="3889375" cy="608013"/>
                      </a:xfrm>
                      <a:prstGeom prst="rect">
                        <a:avLst/>
                      </a:prstGeom>
                      <a:noFill/>
                      <a:ln w="9525">
                        <a:solidFill>
                          <a:srgbClr val="21B2C9"/>
                        </a:solidFill>
                        <a:miter lim="800000"/>
                        <a:headEnd/>
                        <a:tailEnd/>
                      </a:ln>
                    </p:spPr>
                  </p:pic>
                </p:oleObj>
              </mc:Fallback>
            </mc:AlternateContent>
          </a:graphicData>
        </a:graphic>
      </p:graphicFrame>
      <p:sp>
        <p:nvSpPr>
          <p:cNvPr id="2" name="תיבת טקסט 1">
            <a:extLst>
              <a:ext uri="{FF2B5EF4-FFF2-40B4-BE49-F238E27FC236}">
                <a16:creationId xmlns:a16="http://schemas.microsoft.com/office/drawing/2014/main" id="{46DDBC20-4149-4585-9CE2-4B0569ABAC35}"/>
              </a:ext>
            </a:extLst>
          </p:cNvPr>
          <p:cNvSpPr txBox="1"/>
          <p:nvPr/>
        </p:nvSpPr>
        <p:spPr>
          <a:xfrm>
            <a:off x="9998437" y="269825"/>
            <a:ext cx="1154243"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3</a:t>
            </a:r>
            <a:endParaRPr lang="en-IL" sz="2800" dirty="0"/>
          </a:p>
        </p:txBody>
      </p:sp>
    </p:spTree>
    <p:extLst>
      <p:ext uri="{BB962C8B-B14F-4D97-AF65-F5344CB8AC3E}">
        <p14:creationId xmlns:p14="http://schemas.microsoft.com/office/powerpoint/2010/main" val="999737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ar-SA" dirty="0"/>
              <a:t>استراحة</a:t>
            </a:r>
            <a:endParaRPr lang="he-IL" dirty="0"/>
          </a:p>
        </p:txBody>
      </p:sp>
      <p:sp>
        <p:nvSpPr>
          <p:cNvPr id="3" name="Rectangle 2">
            <a:extLst>
              <a:ext uri="{FF2B5EF4-FFF2-40B4-BE49-F238E27FC236}">
                <a16:creationId xmlns:a16="http://schemas.microsoft.com/office/drawing/2014/main" id="{AC8A78DF-441C-4D72-9A4A-E48B7428BBA0}"/>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(אין צורך להשאיר את הכיתובים "שם הפרק" , "כותרת משנה", מחקו אותם וכתבו רק את הפרטים עצמם). </a:t>
            </a:r>
            <a:endParaRPr lang="en-US"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5700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אובייקט 14">
            <a:extLst>
              <a:ext uri="{FF2B5EF4-FFF2-40B4-BE49-F238E27FC236}">
                <a16:creationId xmlns:a16="http://schemas.microsoft.com/office/drawing/2014/main" id="{054CD679-0C6B-46DE-9A2B-3DC4C4B04EC1}"/>
              </a:ext>
            </a:extLst>
          </p:cNvPr>
          <p:cNvGraphicFramePr>
            <a:graphicFrameLocks noChangeAspect="1"/>
          </p:cNvGraphicFramePr>
          <p:nvPr>
            <p:extLst>
              <p:ext uri="{D42A27DB-BD31-4B8C-83A1-F6EECF244321}">
                <p14:modId xmlns:p14="http://schemas.microsoft.com/office/powerpoint/2010/main" val="1910807088"/>
              </p:ext>
            </p:extLst>
          </p:nvPr>
        </p:nvGraphicFramePr>
        <p:xfrm>
          <a:off x="874426" y="3163965"/>
          <a:ext cx="2327275" cy="1150938"/>
        </p:xfrm>
        <a:graphic>
          <a:graphicData uri="http://schemas.openxmlformats.org/presentationml/2006/ole">
            <mc:AlternateContent xmlns:mc="http://schemas.openxmlformats.org/markup-compatibility/2006">
              <mc:Choice xmlns:v="urn:schemas-microsoft-com:vml" Requires="v">
                <p:oleObj spid="_x0000_s24694" name="Equation" r:id="rId4" imgW="927000" imgH="457200" progId="Equation.DSMT4">
                  <p:embed/>
                </p:oleObj>
              </mc:Choice>
              <mc:Fallback>
                <p:oleObj name="Equation" r:id="rId4" imgW="927000" imgH="457200" progId="Equation.DSMT4">
                  <p:embed/>
                  <p:pic>
                    <p:nvPicPr>
                      <p:cNvPr id="10" name="אובייקט 9">
                        <a:extLst>
                          <a:ext uri="{FF2B5EF4-FFF2-40B4-BE49-F238E27FC236}">
                            <a16:creationId xmlns:a16="http://schemas.microsoft.com/office/drawing/2014/main" id="{2309202A-03A8-4926-BF2F-59E9C517FDB7}"/>
                          </a:ext>
                        </a:extLst>
                      </p:cNvPr>
                      <p:cNvPicPr>
                        <a:picLocks noChangeAspect="1" noChangeArrowheads="1"/>
                      </p:cNvPicPr>
                      <p:nvPr/>
                    </p:nvPicPr>
                    <p:blipFill>
                      <a:blip r:embed="rId5"/>
                      <a:srcRect/>
                      <a:stretch>
                        <a:fillRect/>
                      </a:stretch>
                    </p:blipFill>
                    <p:spPr bwMode="auto">
                      <a:xfrm>
                        <a:off x="874426" y="3163965"/>
                        <a:ext cx="2327275" cy="1150938"/>
                      </a:xfrm>
                      <a:prstGeom prst="rect">
                        <a:avLst/>
                      </a:prstGeom>
                      <a:noFill/>
                      <a:ln w="9525">
                        <a:solidFill>
                          <a:srgbClr val="21B2C9"/>
                        </a:solidFill>
                        <a:miter lim="800000"/>
                        <a:headEnd/>
                        <a:tailEnd/>
                      </a:ln>
                    </p:spPr>
                  </p:pic>
                </p:oleObj>
              </mc:Fallback>
            </mc:AlternateContent>
          </a:graphicData>
        </a:graphic>
      </p:graphicFrame>
      <p:graphicFrame>
        <p:nvGraphicFramePr>
          <p:cNvPr id="16" name="אובייקט 15">
            <a:extLst>
              <a:ext uri="{FF2B5EF4-FFF2-40B4-BE49-F238E27FC236}">
                <a16:creationId xmlns:a16="http://schemas.microsoft.com/office/drawing/2014/main" id="{B894C66F-E7AC-45CF-AE35-83CA414D8CC5}"/>
              </a:ext>
            </a:extLst>
          </p:cNvPr>
          <p:cNvGraphicFramePr>
            <a:graphicFrameLocks noChangeAspect="1"/>
          </p:cNvGraphicFramePr>
          <p:nvPr>
            <p:extLst>
              <p:ext uri="{D42A27DB-BD31-4B8C-83A1-F6EECF244321}">
                <p14:modId xmlns:p14="http://schemas.microsoft.com/office/powerpoint/2010/main" val="1578662654"/>
              </p:ext>
            </p:extLst>
          </p:nvPr>
        </p:nvGraphicFramePr>
        <p:xfrm>
          <a:off x="4860575" y="3219493"/>
          <a:ext cx="2868612" cy="1119188"/>
        </p:xfrm>
        <a:graphic>
          <a:graphicData uri="http://schemas.openxmlformats.org/presentationml/2006/ole">
            <mc:AlternateContent xmlns:mc="http://schemas.openxmlformats.org/markup-compatibility/2006">
              <mc:Choice xmlns:v="urn:schemas-microsoft-com:vml" Requires="v">
                <p:oleObj spid="_x0000_s24695" name="Equation" r:id="rId6" imgW="1143000" imgH="444240" progId="Equation.DSMT4">
                  <p:embed/>
                </p:oleObj>
              </mc:Choice>
              <mc:Fallback>
                <p:oleObj name="Equation" r:id="rId6" imgW="1143000" imgH="444240" progId="Equation.DSMT4">
                  <p:embed/>
                  <p:pic>
                    <p:nvPicPr>
                      <p:cNvPr id="15" name="אובייקט 14">
                        <a:extLst>
                          <a:ext uri="{FF2B5EF4-FFF2-40B4-BE49-F238E27FC236}">
                            <a16:creationId xmlns:a16="http://schemas.microsoft.com/office/drawing/2014/main" id="{054CD679-0C6B-46DE-9A2B-3DC4C4B04EC1}"/>
                          </a:ext>
                        </a:extLst>
                      </p:cNvPr>
                      <p:cNvPicPr>
                        <a:picLocks noChangeAspect="1" noChangeArrowheads="1"/>
                      </p:cNvPicPr>
                      <p:nvPr/>
                    </p:nvPicPr>
                    <p:blipFill>
                      <a:blip r:embed="rId7"/>
                      <a:srcRect/>
                      <a:stretch>
                        <a:fillRect/>
                      </a:stretch>
                    </p:blipFill>
                    <p:spPr bwMode="auto">
                      <a:xfrm>
                        <a:off x="4860575" y="3219493"/>
                        <a:ext cx="2868612" cy="1119188"/>
                      </a:xfrm>
                      <a:prstGeom prst="rect">
                        <a:avLst/>
                      </a:prstGeom>
                      <a:noFill/>
                      <a:ln w="9525">
                        <a:solidFill>
                          <a:srgbClr val="21B2C9"/>
                        </a:solidFill>
                        <a:miter lim="800000"/>
                        <a:headEnd/>
                        <a:tailEnd/>
                      </a:ln>
                    </p:spPr>
                  </p:pic>
                </p:oleObj>
              </mc:Fallback>
            </mc:AlternateContent>
          </a:graphicData>
        </a:graphic>
      </p:graphicFrame>
      <p:sp>
        <p:nvSpPr>
          <p:cNvPr id="2" name="Rectangle 1">
            <a:extLst>
              <a:ext uri="{FF2B5EF4-FFF2-40B4-BE49-F238E27FC236}">
                <a16:creationId xmlns:a16="http://schemas.microsoft.com/office/drawing/2014/main" id="{1C3E2451-E205-4B01-B287-DA24DBBB7EEC}"/>
              </a:ext>
            </a:extLst>
          </p:cNvPr>
          <p:cNvSpPr/>
          <p:nvPr/>
        </p:nvSpPr>
        <p:spPr>
          <a:xfrm>
            <a:off x="10318511" y="322989"/>
            <a:ext cx="1172116" cy="923330"/>
          </a:xfrm>
          <a:prstGeom prst="rect">
            <a:avLst/>
          </a:prstGeom>
          <a:noFill/>
        </p:spPr>
        <p:txBody>
          <a:bodyPr wrap="square" lIns="91440" tIns="45720" rIns="91440" bIns="45720">
            <a:spAutoFit/>
          </a:bodyPr>
          <a:lstStyle/>
          <a:p>
            <a:pPr algn="ctr"/>
            <a:r>
              <a:rPr lang="ar-SA"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الحلّ</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3" name="תיבת טקסט 2">
            <a:extLst>
              <a:ext uri="{FF2B5EF4-FFF2-40B4-BE49-F238E27FC236}">
                <a16:creationId xmlns:a16="http://schemas.microsoft.com/office/drawing/2014/main" id="{E3329581-F3DD-4BDD-9A69-5119334D4DA1}"/>
              </a:ext>
            </a:extLst>
          </p:cNvPr>
          <p:cNvSpPr txBox="1"/>
          <p:nvPr/>
        </p:nvSpPr>
        <p:spPr>
          <a:xfrm>
            <a:off x="0" y="1054746"/>
            <a:ext cx="10553076" cy="1951496"/>
          </a:xfrm>
          <a:prstGeom prst="rect">
            <a:avLst/>
          </a:prstGeom>
          <a:noFill/>
        </p:spPr>
        <p:txBody>
          <a:bodyPr wrap="square" rtlCol="0">
            <a:spAutoFit/>
          </a:bodyPr>
          <a:lstStyle/>
          <a:p>
            <a:pPr>
              <a:lnSpc>
                <a:spcPct val="150000"/>
              </a:lnSpc>
            </a:pPr>
            <a:r>
              <a:rPr lang="ar-SA" sz="2800" dirty="0"/>
              <a:t>أ. وصل النظام إلى حالة اتّزان في الدقيقة 40: نلاحظ من الرسم البيانيّ أنّ تراكيز الموادّ تتغيّر من لحظة إدخال الموادّ إلى الوعاء. تركيز الموادّ المتفاعلة يقل وتركيز الموادّ الناتجة يزداد. في الدقيقة ال 40 تصبح التراكيز ثابتة ولا تتغيّر.  </a:t>
            </a:r>
            <a:endParaRPr lang="en-IL" sz="2800" dirty="0"/>
          </a:p>
        </p:txBody>
      </p:sp>
    </p:spTree>
    <p:extLst>
      <p:ext uri="{BB962C8B-B14F-4D97-AF65-F5344CB8AC3E}">
        <p14:creationId xmlns:p14="http://schemas.microsoft.com/office/powerpoint/2010/main" val="130585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anim calcmode="lin" valueType="num">
                                      <p:cBhvr>
                                        <p:cTn id="15" dur="1000" fill="hold"/>
                                        <p:tgtEl>
                                          <p:spTgt spid="16"/>
                                        </p:tgtEl>
                                        <p:attrNameLst>
                                          <p:attrName>ppt_x</p:attrName>
                                        </p:attrNameLst>
                                      </p:cBhvr>
                                      <p:tavLst>
                                        <p:tav tm="0">
                                          <p:val>
                                            <p:strVal val="#ppt_x"/>
                                          </p:val>
                                        </p:tav>
                                        <p:tav tm="100000">
                                          <p:val>
                                            <p:strVal val="#ppt_x"/>
                                          </p:val>
                                        </p:tav>
                                      </p:tavLst>
                                    </p:anim>
                                    <p:anim calcmode="lin" valueType="num">
                                      <p:cBhvr>
                                        <p:cTn id="16"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תיבת טקסט 6">
            <a:extLst>
              <a:ext uri="{FF2B5EF4-FFF2-40B4-BE49-F238E27FC236}">
                <a16:creationId xmlns:a16="http://schemas.microsoft.com/office/drawing/2014/main" id="{56663EC9-C4E4-43E7-A42E-DC8075E4AB43}"/>
              </a:ext>
            </a:extLst>
          </p:cNvPr>
          <p:cNvSpPr txBox="1"/>
          <p:nvPr/>
        </p:nvSpPr>
        <p:spPr>
          <a:xfrm>
            <a:off x="794479" y="157112"/>
            <a:ext cx="4769931" cy="2677656"/>
          </a:xfrm>
          <a:prstGeom prst="rect">
            <a:avLst/>
          </a:prstGeom>
          <a:noFill/>
        </p:spPr>
        <p:txBody>
          <a:bodyPr wrap="square" rtlCol="0">
            <a:spAutoFit/>
          </a:bodyPr>
          <a:lstStyle/>
          <a:p>
            <a:r>
              <a:rPr lang="ar-SA" sz="2800" b="1" dirty="0"/>
              <a:t>ب. في الدقيقة ال 60 تمّ إضافة </a:t>
            </a:r>
            <a:r>
              <a:rPr lang="en-US" sz="2800" b="1" dirty="0"/>
              <a:t>HCl</a:t>
            </a:r>
            <a:r>
              <a:rPr lang="ar-SA" sz="2800" b="1" dirty="0"/>
              <a:t> إلى وعاء التفاعل</a:t>
            </a:r>
            <a:r>
              <a:rPr lang="ar-SA" sz="2800" dirty="0"/>
              <a:t>.</a:t>
            </a:r>
          </a:p>
          <a:p>
            <a:pPr marL="457200" indent="-457200">
              <a:buFont typeface="Wingdings" panose="05000000000000000000" pitchFamily="2" charset="2"/>
              <a:buChar char="q"/>
            </a:pPr>
            <a:r>
              <a:rPr lang="ar-SA" sz="2800" dirty="0"/>
              <a:t>هذا يعتبر تشويش لحالة الاتّزان.</a:t>
            </a:r>
          </a:p>
          <a:p>
            <a:pPr marL="457200" indent="-457200">
              <a:buFont typeface="Wingdings" panose="05000000000000000000" pitchFamily="2" charset="2"/>
              <a:buChar char="q"/>
            </a:pPr>
            <a:r>
              <a:rPr lang="ar-SA" sz="2800" dirty="0"/>
              <a:t>في اللحظة التي أُضيف فيها </a:t>
            </a:r>
            <a:r>
              <a:rPr lang="en-US" sz="2800" dirty="0"/>
              <a:t>HCl</a:t>
            </a:r>
            <a:r>
              <a:rPr lang="ar-SA" sz="2800" dirty="0"/>
              <a:t> ازداد عدد المولات الكليّ في الوعاء لذلك يزداد الضغط في الوعاء.</a:t>
            </a:r>
            <a:endParaRPr lang="en-IL" sz="2800" dirty="0"/>
          </a:p>
        </p:txBody>
      </p:sp>
      <p:grpSp>
        <p:nvGrpSpPr>
          <p:cNvPr id="14" name="קבוצה 13">
            <a:extLst>
              <a:ext uri="{FF2B5EF4-FFF2-40B4-BE49-F238E27FC236}">
                <a16:creationId xmlns:a16="http://schemas.microsoft.com/office/drawing/2014/main" id="{8EB6522B-4D71-4864-87BF-493E28B35512}"/>
              </a:ext>
            </a:extLst>
          </p:cNvPr>
          <p:cNvGrpSpPr/>
          <p:nvPr/>
        </p:nvGrpSpPr>
        <p:grpSpPr>
          <a:xfrm>
            <a:off x="5564410" y="157112"/>
            <a:ext cx="6466117" cy="4639980"/>
            <a:chOff x="108853" y="207788"/>
            <a:chExt cx="6466117" cy="4639980"/>
          </a:xfrm>
        </p:grpSpPr>
        <p:graphicFrame>
          <p:nvGraphicFramePr>
            <p:cNvPr id="6" name="תרשים 5">
              <a:extLst>
                <a:ext uri="{FF2B5EF4-FFF2-40B4-BE49-F238E27FC236}">
                  <a16:creationId xmlns:a16="http://schemas.microsoft.com/office/drawing/2014/main" id="{6590B4CF-5791-4B58-9502-6AF051475D4B}"/>
                </a:ext>
              </a:extLst>
            </p:cNvPr>
            <p:cNvGraphicFramePr>
              <a:graphicFrameLocks/>
            </p:cNvGraphicFramePr>
            <p:nvPr/>
          </p:nvGraphicFramePr>
          <p:xfrm>
            <a:off x="108853" y="207788"/>
            <a:ext cx="6466117" cy="46399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אובייקט 10">
              <a:extLst>
                <a:ext uri="{FF2B5EF4-FFF2-40B4-BE49-F238E27FC236}">
                  <a16:creationId xmlns:a16="http://schemas.microsoft.com/office/drawing/2014/main" id="{F302DBFE-E98D-414D-A454-D6EE6C959361}"/>
                </a:ext>
              </a:extLst>
            </p:cNvPr>
            <p:cNvGraphicFramePr>
              <a:graphicFrameLocks noChangeAspect="1"/>
            </p:cNvGraphicFramePr>
            <p:nvPr/>
          </p:nvGraphicFramePr>
          <p:xfrm>
            <a:off x="4172063" y="2681980"/>
            <a:ext cx="925513" cy="608013"/>
          </p:xfrm>
          <a:graphic>
            <a:graphicData uri="http://schemas.openxmlformats.org/presentationml/2006/ole">
              <mc:AlternateContent xmlns:mc="http://schemas.openxmlformats.org/markup-compatibility/2006">
                <mc:Choice xmlns:v="urn:schemas-microsoft-com:vml" Requires="v">
                  <p:oleObj spid="_x0000_s26725" name="Equation" r:id="rId4" imgW="368280" imgH="241200" progId="Equation.DSMT4">
                    <p:embed/>
                  </p:oleObj>
                </mc:Choice>
                <mc:Fallback>
                  <p:oleObj name="Equation" r:id="rId4" imgW="368280" imgH="241200" progId="Equation.DSMT4">
                    <p:embed/>
                    <p:pic>
                      <p:nvPicPr>
                        <p:cNvPr id="11" name="אובייקט 10">
                          <a:extLst>
                            <a:ext uri="{FF2B5EF4-FFF2-40B4-BE49-F238E27FC236}">
                              <a16:creationId xmlns:a16="http://schemas.microsoft.com/office/drawing/2014/main" id="{F302DBFE-E98D-414D-A454-D6EE6C959361}"/>
                            </a:ext>
                          </a:extLst>
                        </p:cNvPr>
                        <p:cNvPicPr>
                          <a:picLocks noChangeAspect="1" noChangeArrowheads="1"/>
                        </p:cNvPicPr>
                        <p:nvPr/>
                      </p:nvPicPr>
                      <p:blipFill>
                        <a:blip r:embed="rId5"/>
                        <a:srcRect/>
                        <a:stretch>
                          <a:fillRect/>
                        </a:stretch>
                      </p:blipFill>
                      <p:spPr bwMode="auto">
                        <a:xfrm>
                          <a:off x="4172063" y="2681980"/>
                          <a:ext cx="925513" cy="608013"/>
                        </a:xfrm>
                        <a:prstGeom prst="rect">
                          <a:avLst/>
                        </a:prstGeom>
                        <a:noFill/>
                        <a:ln w="9525">
                          <a:solidFill>
                            <a:srgbClr val="21B2C9"/>
                          </a:solidFill>
                          <a:miter lim="800000"/>
                          <a:headEnd/>
                          <a:tailEnd/>
                        </a:ln>
                      </p:spPr>
                    </p:pic>
                  </p:oleObj>
                </mc:Fallback>
              </mc:AlternateContent>
            </a:graphicData>
          </a:graphic>
        </p:graphicFrame>
        <p:graphicFrame>
          <p:nvGraphicFramePr>
            <p:cNvPr id="12" name="אובייקט 11">
              <a:extLst>
                <a:ext uri="{FF2B5EF4-FFF2-40B4-BE49-F238E27FC236}">
                  <a16:creationId xmlns:a16="http://schemas.microsoft.com/office/drawing/2014/main" id="{42462F34-9407-41E0-B1F0-848C6F2E7B01}"/>
                </a:ext>
              </a:extLst>
            </p:cNvPr>
            <p:cNvGraphicFramePr>
              <a:graphicFrameLocks noChangeAspect="1"/>
            </p:cNvGraphicFramePr>
            <p:nvPr/>
          </p:nvGraphicFramePr>
          <p:xfrm>
            <a:off x="4026921" y="1732219"/>
            <a:ext cx="1084263" cy="608013"/>
          </p:xfrm>
          <a:graphic>
            <a:graphicData uri="http://schemas.openxmlformats.org/presentationml/2006/ole">
              <mc:AlternateContent xmlns:mc="http://schemas.openxmlformats.org/markup-compatibility/2006">
                <mc:Choice xmlns:v="urn:schemas-microsoft-com:vml" Requires="v">
                  <p:oleObj spid="_x0000_s26726" name="Equation" r:id="rId6" imgW="431640" imgH="241200" progId="Equation.DSMT4">
                    <p:embed/>
                  </p:oleObj>
                </mc:Choice>
                <mc:Fallback>
                  <p:oleObj name="Equation" r:id="rId6" imgW="431640" imgH="241200" progId="Equation.DSMT4">
                    <p:embed/>
                    <p:pic>
                      <p:nvPicPr>
                        <p:cNvPr id="12" name="אובייקט 11">
                          <a:extLst>
                            <a:ext uri="{FF2B5EF4-FFF2-40B4-BE49-F238E27FC236}">
                              <a16:creationId xmlns:a16="http://schemas.microsoft.com/office/drawing/2014/main" id="{42462F34-9407-41E0-B1F0-848C6F2E7B01}"/>
                            </a:ext>
                          </a:extLst>
                        </p:cNvPr>
                        <p:cNvPicPr>
                          <a:picLocks noChangeAspect="1" noChangeArrowheads="1"/>
                        </p:cNvPicPr>
                        <p:nvPr/>
                      </p:nvPicPr>
                      <p:blipFill>
                        <a:blip r:embed="rId7"/>
                        <a:srcRect/>
                        <a:stretch>
                          <a:fillRect/>
                        </a:stretch>
                      </p:blipFill>
                      <p:spPr bwMode="auto">
                        <a:xfrm>
                          <a:off x="4026921" y="1732219"/>
                          <a:ext cx="1084263" cy="608013"/>
                        </a:xfrm>
                        <a:prstGeom prst="rect">
                          <a:avLst/>
                        </a:prstGeom>
                        <a:noFill/>
                        <a:ln w="9525">
                          <a:solidFill>
                            <a:srgbClr val="21B2C9"/>
                          </a:solidFill>
                          <a:miter lim="800000"/>
                          <a:headEnd/>
                          <a:tailEnd/>
                        </a:ln>
                      </p:spPr>
                    </p:pic>
                  </p:oleObj>
                </mc:Fallback>
              </mc:AlternateContent>
            </a:graphicData>
          </a:graphic>
        </p:graphicFrame>
        <p:graphicFrame>
          <p:nvGraphicFramePr>
            <p:cNvPr id="13" name="אובייקט 12">
              <a:extLst>
                <a:ext uri="{FF2B5EF4-FFF2-40B4-BE49-F238E27FC236}">
                  <a16:creationId xmlns:a16="http://schemas.microsoft.com/office/drawing/2014/main" id="{FF435645-F2A0-4765-8FFD-068C284002D4}"/>
                </a:ext>
              </a:extLst>
            </p:cNvPr>
            <p:cNvGraphicFramePr>
              <a:graphicFrameLocks noChangeAspect="1"/>
            </p:cNvGraphicFramePr>
            <p:nvPr/>
          </p:nvGraphicFramePr>
          <p:xfrm>
            <a:off x="4173880" y="3251203"/>
            <a:ext cx="893762" cy="608012"/>
          </p:xfrm>
          <a:graphic>
            <a:graphicData uri="http://schemas.openxmlformats.org/presentationml/2006/ole">
              <mc:AlternateContent xmlns:mc="http://schemas.openxmlformats.org/markup-compatibility/2006">
                <mc:Choice xmlns:v="urn:schemas-microsoft-com:vml" Requires="v">
                  <p:oleObj spid="_x0000_s26727" name="Equation" r:id="rId8" imgW="355320" imgH="241200" progId="Equation.DSMT4">
                    <p:embed/>
                  </p:oleObj>
                </mc:Choice>
                <mc:Fallback>
                  <p:oleObj name="Equation" r:id="rId8" imgW="355320" imgH="241200" progId="Equation.DSMT4">
                    <p:embed/>
                    <p:pic>
                      <p:nvPicPr>
                        <p:cNvPr id="13" name="אובייקט 12">
                          <a:extLst>
                            <a:ext uri="{FF2B5EF4-FFF2-40B4-BE49-F238E27FC236}">
                              <a16:creationId xmlns:a16="http://schemas.microsoft.com/office/drawing/2014/main" id="{FF435645-F2A0-4765-8FFD-068C284002D4}"/>
                            </a:ext>
                          </a:extLst>
                        </p:cNvPr>
                        <p:cNvPicPr>
                          <a:picLocks noChangeAspect="1" noChangeArrowheads="1"/>
                        </p:cNvPicPr>
                        <p:nvPr/>
                      </p:nvPicPr>
                      <p:blipFill>
                        <a:blip r:embed="rId9"/>
                        <a:srcRect/>
                        <a:stretch>
                          <a:fillRect/>
                        </a:stretch>
                      </p:blipFill>
                      <p:spPr bwMode="auto">
                        <a:xfrm>
                          <a:off x="4173880" y="3251203"/>
                          <a:ext cx="893762" cy="608012"/>
                        </a:xfrm>
                        <a:prstGeom prst="rect">
                          <a:avLst/>
                        </a:prstGeom>
                        <a:noFill/>
                        <a:ln w="9525">
                          <a:solidFill>
                            <a:srgbClr val="21B2C9"/>
                          </a:solidFill>
                          <a:miter lim="800000"/>
                          <a:headEnd/>
                          <a:tailEnd/>
                        </a:ln>
                      </p:spPr>
                    </p:pic>
                  </p:oleObj>
                </mc:Fallback>
              </mc:AlternateContent>
            </a:graphicData>
          </a:graphic>
        </p:graphicFrame>
      </p:grpSp>
      <p:sp>
        <p:nvSpPr>
          <p:cNvPr id="2" name="תיבת טקסט 1">
            <a:extLst>
              <a:ext uri="{FF2B5EF4-FFF2-40B4-BE49-F238E27FC236}">
                <a16:creationId xmlns:a16="http://schemas.microsoft.com/office/drawing/2014/main" id="{9D6ACA99-B545-4DF2-822D-D8E226ACCE2C}"/>
              </a:ext>
            </a:extLst>
          </p:cNvPr>
          <p:cNvSpPr txBox="1"/>
          <p:nvPr/>
        </p:nvSpPr>
        <p:spPr>
          <a:xfrm>
            <a:off x="120424" y="2960915"/>
            <a:ext cx="4945061" cy="523220"/>
          </a:xfrm>
          <a:prstGeom prst="rect">
            <a:avLst/>
          </a:prstGeom>
          <a:noFill/>
        </p:spPr>
        <p:txBody>
          <a:bodyPr wrap="square" rtlCol="0">
            <a:spAutoFit/>
          </a:bodyPr>
          <a:lstStyle/>
          <a:p>
            <a:r>
              <a:rPr lang="ar-SA" sz="2800" b="1" dirty="0"/>
              <a:t>ج. إلى أين يتّجه التفاعل؟</a:t>
            </a:r>
            <a:endParaRPr lang="en-IL" sz="2800" b="1" dirty="0"/>
          </a:p>
        </p:txBody>
      </p:sp>
      <p:sp>
        <p:nvSpPr>
          <p:cNvPr id="3" name="תיבת טקסט 2">
            <a:extLst>
              <a:ext uri="{FF2B5EF4-FFF2-40B4-BE49-F238E27FC236}">
                <a16:creationId xmlns:a16="http://schemas.microsoft.com/office/drawing/2014/main" id="{A5B48CBF-6659-41D2-93EA-6B3A139C8C63}"/>
              </a:ext>
            </a:extLst>
          </p:cNvPr>
          <p:cNvSpPr txBox="1"/>
          <p:nvPr/>
        </p:nvSpPr>
        <p:spPr>
          <a:xfrm>
            <a:off x="76885" y="4085769"/>
            <a:ext cx="5409518" cy="2677656"/>
          </a:xfrm>
          <a:prstGeom prst="rect">
            <a:avLst/>
          </a:prstGeom>
          <a:noFill/>
        </p:spPr>
        <p:txBody>
          <a:bodyPr wrap="square" rtlCol="0">
            <a:spAutoFit/>
          </a:bodyPr>
          <a:lstStyle/>
          <a:p>
            <a:pPr marL="457200" indent="-457200">
              <a:buFont typeface="Wingdings" panose="05000000000000000000" pitchFamily="2" charset="2"/>
              <a:buChar char="q"/>
            </a:pPr>
            <a:r>
              <a:rPr lang="ar-SA" sz="2800" dirty="0"/>
              <a:t>إضافة  </a:t>
            </a:r>
            <a:r>
              <a:rPr lang="en-US" sz="2800" dirty="0"/>
              <a:t>HCl</a:t>
            </a:r>
            <a:r>
              <a:rPr lang="ar-SA" sz="2800" dirty="0"/>
              <a:t> إلى الوعاء تزيد من تركيزه، الأمر الذي يؤثر على وتيرة التفاعل. </a:t>
            </a:r>
          </a:p>
          <a:p>
            <a:pPr marL="457200" indent="-457200">
              <a:buFont typeface="Wingdings" panose="05000000000000000000" pitchFamily="2" charset="2"/>
              <a:buChar char="q"/>
            </a:pPr>
            <a:r>
              <a:rPr lang="ar-SA" sz="2800" dirty="0"/>
              <a:t>وتيرة التفاعل العكسيّ (الحصول على الموادّ المتفاعلة) تصبح أكبر من وتيرة التفاعل المُباشر (الحصول على النواتج)</a:t>
            </a:r>
          </a:p>
          <a:p>
            <a:pPr marL="457200" indent="-457200">
              <a:buFont typeface="Wingdings" panose="05000000000000000000" pitchFamily="2" charset="2"/>
              <a:buChar char="q"/>
            </a:pPr>
            <a:r>
              <a:rPr lang="ar-SA" sz="2800" dirty="0"/>
              <a:t>يحدُث التفاعل العكسيّ.</a:t>
            </a:r>
            <a:endParaRPr lang="en-IL" sz="2800" dirty="0"/>
          </a:p>
        </p:txBody>
      </p:sp>
      <p:sp>
        <p:nvSpPr>
          <p:cNvPr id="19" name="תיבת טקסט 18">
            <a:extLst>
              <a:ext uri="{FF2B5EF4-FFF2-40B4-BE49-F238E27FC236}">
                <a16:creationId xmlns:a16="http://schemas.microsoft.com/office/drawing/2014/main" id="{F64651D3-8DB1-4BCE-BB54-6DD34B89ACFD}"/>
              </a:ext>
            </a:extLst>
          </p:cNvPr>
          <p:cNvSpPr txBox="1"/>
          <p:nvPr/>
        </p:nvSpPr>
        <p:spPr>
          <a:xfrm>
            <a:off x="1299370" y="3450770"/>
            <a:ext cx="3283856" cy="523220"/>
          </a:xfrm>
          <a:prstGeom prst="rect">
            <a:avLst/>
          </a:prstGeom>
          <a:noFill/>
        </p:spPr>
        <p:txBody>
          <a:bodyPr wrap="square">
            <a:spAutoFit/>
          </a:bodyPr>
          <a:lstStyle/>
          <a:p>
            <a:r>
              <a:rPr lang="ar-SA" sz="2800" b="1" dirty="0">
                <a:solidFill>
                  <a:srgbClr val="00B0F0"/>
                </a:solidFill>
              </a:rPr>
              <a:t>حسب نظرية التصادمات</a:t>
            </a:r>
            <a:endParaRPr lang="en-IL" sz="2800" b="1" dirty="0">
              <a:solidFill>
                <a:srgbClr val="00B0F0"/>
              </a:solidFill>
            </a:endParaRPr>
          </a:p>
        </p:txBody>
      </p:sp>
    </p:spTree>
    <p:extLst>
      <p:ext uri="{BB962C8B-B14F-4D97-AF65-F5344CB8AC3E}">
        <p14:creationId xmlns:p14="http://schemas.microsoft.com/office/powerpoint/2010/main" val="1505242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fade">
                                      <p:cBhvr>
                                        <p:cTn id="14" dur="1000"/>
                                        <p:tgtEl>
                                          <p:spTgt spid="7">
                                            <p:txEl>
                                              <p:pRg st="0" end="0"/>
                                            </p:txEl>
                                          </p:spTgt>
                                        </p:tgtEl>
                                      </p:cBhvr>
                                    </p:animEffect>
                                    <p:anim calcmode="lin" valueType="num">
                                      <p:cBhvr>
                                        <p:cTn id="15"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1000"/>
                                        <p:tgtEl>
                                          <p:spTgt spid="7">
                                            <p:txEl>
                                              <p:pRg st="1" end="1"/>
                                            </p:txEl>
                                          </p:spTgt>
                                        </p:tgtEl>
                                      </p:cBhvr>
                                    </p:animEffect>
                                    <p:anim calcmode="lin" valueType="num">
                                      <p:cBhvr>
                                        <p:cTn id="22"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fade">
                                      <p:cBhvr>
                                        <p:cTn id="28" dur="1000"/>
                                        <p:tgtEl>
                                          <p:spTgt spid="7">
                                            <p:txEl>
                                              <p:pRg st="2" end="2"/>
                                            </p:txEl>
                                          </p:spTgt>
                                        </p:tgtEl>
                                      </p:cBhvr>
                                    </p:animEffect>
                                    <p:anim calcmode="lin" valueType="num">
                                      <p:cBhvr>
                                        <p:cTn id="29"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1000"/>
                                        <p:tgtEl>
                                          <p:spTgt spid="19"/>
                                        </p:tgtEl>
                                      </p:cBhvr>
                                    </p:animEffect>
                                    <p:anim calcmode="lin" valueType="num">
                                      <p:cBhvr>
                                        <p:cTn id="43" dur="1000" fill="hold"/>
                                        <p:tgtEl>
                                          <p:spTgt spid="19"/>
                                        </p:tgtEl>
                                        <p:attrNameLst>
                                          <p:attrName>ppt_x</p:attrName>
                                        </p:attrNameLst>
                                      </p:cBhvr>
                                      <p:tavLst>
                                        <p:tav tm="0">
                                          <p:val>
                                            <p:strVal val="#ppt_x"/>
                                          </p:val>
                                        </p:tav>
                                        <p:tav tm="100000">
                                          <p:val>
                                            <p:strVal val="#ppt_x"/>
                                          </p:val>
                                        </p:tav>
                                      </p:tavLst>
                                    </p:anim>
                                    <p:anim calcmode="lin" valueType="num">
                                      <p:cBhvr>
                                        <p:cTn id="4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Effect transition="in" filter="fade">
                                      <p:cBhvr>
                                        <p:cTn id="49" dur="1000"/>
                                        <p:tgtEl>
                                          <p:spTgt spid="3">
                                            <p:txEl>
                                              <p:pRg st="0" end="0"/>
                                            </p:txEl>
                                          </p:spTgt>
                                        </p:tgtEl>
                                      </p:cBhvr>
                                    </p:animEffect>
                                    <p:anim calcmode="lin" valueType="num">
                                      <p:cBhvr>
                                        <p:cTn id="5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1" end="1"/>
                                            </p:txEl>
                                          </p:spTgt>
                                        </p:tgtEl>
                                        <p:attrNameLst>
                                          <p:attrName>style.visibility</p:attrName>
                                        </p:attrNameLst>
                                      </p:cBhvr>
                                      <p:to>
                                        <p:strVal val="visible"/>
                                      </p:to>
                                    </p:set>
                                    <p:animEffect transition="in" filter="fade">
                                      <p:cBhvr>
                                        <p:cTn id="56" dur="1000"/>
                                        <p:tgtEl>
                                          <p:spTgt spid="3">
                                            <p:txEl>
                                              <p:pRg st="1" end="1"/>
                                            </p:txEl>
                                          </p:spTgt>
                                        </p:tgtEl>
                                      </p:cBhvr>
                                    </p:animEffect>
                                    <p:anim calcmode="lin" valueType="num">
                                      <p:cBhvr>
                                        <p:cTn id="5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2" end="2"/>
                                            </p:txEl>
                                          </p:spTgt>
                                        </p:tgtEl>
                                        <p:attrNameLst>
                                          <p:attrName>style.visibility</p:attrName>
                                        </p:attrNameLst>
                                      </p:cBhvr>
                                      <p:to>
                                        <p:strVal val="visible"/>
                                      </p:to>
                                    </p:set>
                                    <p:animEffect transition="in" filter="fade">
                                      <p:cBhvr>
                                        <p:cTn id="63" dur="1000"/>
                                        <p:tgtEl>
                                          <p:spTgt spid="3">
                                            <p:txEl>
                                              <p:pRg st="2" end="2"/>
                                            </p:txEl>
                                          </p:spTgt>
                                        </p:tgtEl>
                                      </p:cBhvr>
                                    </p:animEffect>
                                    <p:anim calcmode="lin" valueType="num">
                                      <p:cBhvr>
                                        <p:cTn id="6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קבוצה 13">
            <a:extLst>
              <a:ext uri="{FF2B5EF4-FFF2-40B4-BE49-F238E27FC236}">
                <a16:creationId xmlns:a16="http://schemas.microsoft.com/office/drawing/2014/main" id="{8EB6522B-4D71-4864-87BF-493E28B35512}"/>
              </a:ext>
            </a:extLst>
          </p:cNvPr>
          <p:cNvGrpSpPr/>
          <p:nvPr/>
        </p:nvGrpSpPr>
        <p:grpSpPr>
          <a:xfrm>
            <a:off x="5564410" y="157112"/>
            <a:ext cx="6466117" cy="4639980"/>
            <a:chOff x="108853" y="207788"/>
            <a:chExt cx="6466117" cy="4639980"/>
          </a:xfrm>
        </p:grpSpPr>
        <p:graphicFrame>
          <p:nvGraphicFramePr>
            <p:cNvPr id="6" name="תרשים 5">
              <a:extLst>
                <a:ext uri="{FF2B5EF4-FFF2-40B4-BE49-F238E27FC236}">
                  <a16:creationId xmlns:a16="http://schemas.microsoft.com/office/drawing/2014/main" id="{6590B4CF-5791-4B58-9502-6AF051475D4B}"/>
                </a:ext>
              </a:extLst>
            </p:cNvPr>
            <p:cNvGraphicFramePr>
              <a:graphicFrameLocks/>
            </p:cNvGraphicFramePr>
            <p:nvPr>
              <p:extLst>
                <p:ext uri="{D42A27DB-BD31-4B8C-83A1-F6EECF244321}">
                  <p14:modId xmlns:p14="http://schemas.microsoft.com/office/powerpoint/2010/main" val="1145831877"/>
                </p:ext>
              </p:extLst>
            </p:nvPr>
          </p:nvGraphicFramePr>
          <p:xfrm>
            <a:off x="108853" y="207788"/>
            <a:ext cx="6466117" cy="46399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אובייקט 10">
              <a:extLst>
                <a:ext uri="{FF2B5EF4-FFF2-40B4-BE49-F238E27FC236}">
                  <a16:creationId xmlns:a16="http://schemas.microsoft.com/office/drawing/2014/main" id="{F302DBFE-E98D-414D-A454-D6EE6C959361}"/>
                </a:ext>
              </a:extLst>
            </p:cNvPr>
            <p:cNvGraphicFramePr>
              <a:graphicFrameLocks noChangeAspect="1"/>
            </p:cNvGraphicFramePr>
            <p:nvPr/>
          </p:nvGraphicFramePr>
          <p:xfrm>
            <a:off x="4172063" y="2681980"/>
            <a:ext cx="925513" cy="608013"/>
          </p:xfrm>
          <a:graphic>
            <a:graphicData uri="http://schemas.openxmlformats.org/presentationml/2006/ole">
              <mc:AlternateContent xmlns:mc="http://schemas.openxmlformats.org/markup-compatibility/2006">
                <mc:Choice xmlns:v="urn:schemas-microsoft-com:vml" Requires="v">
                  <p:oleObj spid="_x0000_s28872" name="Equation" r:id="rId4" imgW="368280" imgH="241200" progId="Equation.DSMT4">
                    <p:embed/>
                  </p:oleObj>
                </mc:Choice>
                <mc:Fallback>
                  <p:oleObj name="Equation" r:id="rId4" imgW="368280" imgH="241200" progId="Equation.DSMT4">
                    <p:embed/>
                    <p:pic>
                      <p:nvPicPr>
                        <p:cNvPr id="11" name="אובייקט 10">
                          <a:extLst>
                            <a:ext uri="{FF2B5EF4-FFF2-40B4-BE49-F238E27FC236}">
                              <a16:creationId xmlns:a16="http://schemas.microsoft.com/office/drawing/2014/main" id="{F302DBFE-E98D-414D-A454-D6EE6C959361}"/>
                            </a:ext>
                          </a:extLst>
                        </p:cNvPr>
                        <p:cNvPicPr>
                          <a:picLocks noChangeAspect="1" noChangeArrowheads="1"/>
                        </p:cNvPicPr>
                        <p:nvPr/>
                      </p:nvPicPr>
                      <p:blipFill>
                        <a:blip r:embed="rId5"/>
                        <a:srcRect/>
                        <a:stretch>
                          <a:fillRect/>
                        </a:stretch>
                      </p:blipFill>
                      <p:spPr bwMode="auto">
                        <a:xfrm>
                          <a:off x="4172063" y="2681980"/>
                          <a:ext cx="925513" cy="608013"/>
                        </a:xfrm>
                        <a:prstGeom prst="rect">
                          <a:avLst/>
                        </a:prstGeom>
                        <a:noFill/>
                        <a:ln w="9525">
                          <a:solidFill>
                            <a:srgbClr val="21B2C9"/>
                          </a:solidFill>
                          <a:miter lim="800000"/>
                          <a:headEnd/>
                          <a:tailEnd/>
                        </a:ln>
                      </p:spPr>
                    </p:pic>
                  </p:oleObj>
                </mc:Fallback>
              </mc:AlternateContent>
            </a:graphicData>
          </a:graphic>
        </p:graphicFrame>
        <p:graphicFrame>
          <p:nvGraphicFramePr>
            <p:cNvPr id="12" name="אובייקט 11">
              <a:extLst>
                <a:ext uri="{FF2B5EF4-FFF2-40B4-BE49-F238E27FC236}">
                  <a16:creationId xmlns:a16="http://schemas.microsoft.com/office/drawing/2014/main" id="{42462F34-9407-41E0-B1F0-848C6F2E7B01}"/>
                </a:ext>
              </a:extLst>
            </p:cNvPr>
            <p:cNvGraphicFramePr>
              <a:graphicFrameLocks noChangeAspect="1"/>
            </p:cNvGraphicFramePr>
            <p:nvPr/>
          </p:nvGraphicFramePr>
          <p:xfrm>
            <a:off x="4026921" y="1732219"/>
            <a:ext cx="1084263" cy="608013"/>
          </p:xfrm>
          <a:graphic>
            <a:graphicData uri="http://schemas.openxmlformats.org/presentationml/2006/ole">
              <mc:AlternateContent xmlns:mc="http://schemas.openxmlformats.org/markup-compatibility/2006">
                <mc:Choice xmlns:v="urn:schemas-microsoft-com:vml" Requires="v">
                  <p:oleObj spid="_x0000_s28873" name="Equation" r:id="rId6" imgW="431640" imgH="241200" progId="Equation.DSMT4">
                    <p:embed/>
                  </p:oleObj>
                </mc:Choice>
                <mc:Fallback>
                  <p:oleObj name="Equation" r:id="rId6" imgW="431640" imgH="241200" progId="Equation.DSMT4">
                    <p:embed/>
                    <p:pic>
                      <p:nvPicPr>
                        <p:cNvPr id="12" name="אובייקט 11">
                          <a:extLst>
                            <a:ext uri="{FF2B5EF4-FFF2-40B4-BE49-F238E27FC236}">
                              <a16:creationId xmlns:a16="http://schemas.microsoft.com/office/drawing/2014/main" id="{42462F34-9407-41E0-B1F0-848C6F2E7B01}"/>
                            </a:ext>
                          </a:extLst>
                        </p:cNvPr>
                        <p:cNvPicPr>
                          <a:picLocks noChangeAspect="1" noChangeArrowheads="1"/>
                        </p:cNvPicPr>
                        <p:nvPr/>
                      </p:nvPicPr>
                      <p:blipFill>
                        <a:blip r:embed="rId7"/>
                        <a:srcRect/>
                        <a:stretch>
                          <a:fillRect/>
                        </a:stretch>
                      </p:blipFill>
                      <p:spPr bwMode="auto">
                        <a:xfrm>
                          <a:off x="4026921" y="1732219"/>
                          <a:ext cx="1084263" cy="608013"/>
                        </a:xfrm>
                        <a:prstGeom prst="rect">
                          <a:avLst/>
                        </a:prstGeom>
                        <a:noFill/>
                        <a:ln w="9525">
                          <a:solidFill>
                            <a:srgbClr val="21B2C9"/>
                          </a:solidFill>
                          <a:miter lim="800000"/>
                          <a:headEnd/>
                          <a:tailEnd/>
                        </a:ln>
                      </p:spPr>
                    </p:pic>
                  </p:oleObj>
                </mc:Fallback>
              </mc:AlternateContent>
            </a:graphicData>
          </a:graphic>
        </p:graphicFrame>
        <p:graphicFrame>
          <p:nvGraphicFramePr>
            <p:cNvPr id="13" name="אובייקט 12">
              <a:extLst>
                <a:ext uri="{FF2B5EF4-FFF2-40B4-BE49-F238E27FC236}">
                  <a16:creationId xmlns:a16="http://schemas.microsoft.com/office/drawing/2014/main" id="{FF435645-F2A0-4765-8FFD-068C284002D4}"/>
                </a:ext>
              </a:extLst>
            </p:cNvPr>
            <p:cNvGraphicFramePr>
              <a:graphicFrameLocks noChangeAspect="1"/>
            </p:cNvGraphicFramePr>
            <p:nvPr/>
          </p:nvGraphicFramePr>
          <p:xfrm>
            <a:off x="4173880" y="3251203"/>
            <a:ext cx="893762" cy="608012"/>
          </p:xfrm>
          <a:graphic>
            <a:graphicData uri="http://schemas.openxmlformats.org/presentationml/2006/ole">
              <mc:AlternateContent xmlns:mc="http://schemas.openxmlformats.org/markup-compatibility/2006">
                <mc:Choice xmlns:v="urn:schemas-microsoft-com:vml" Requires="v">
                  <p:oleObj spid="_x0000_s28874" name="Equation" r:id="rId8" imgW="355320" imgH="241200" progId="Equation.DSMT4">
                    <p:embed/>
                  </p:oleObj>
                </mc:Choice>
                <mc:Fallback>
                  <p:oleObj name="Equation" r:id="rId8" imgW="355320" imgH="241200" progId="Equation.DSMT4">
                    <p:embed/>
                    <p:pic>
                      <p:nvPicPr>
                        <p:cNvPr id="13" name="אובייקט 12">
                          <a:extLst>
                            <a:ext uri="{FF2B5EF4-FFF2-40B4-BE49-F238E27FC236}">
                              <a16:creationId xmlns:a16="http://schemas.microsoft.com/office/drawing/2014/main" id="{FF435645-F2A0-4765-8FFD-068C284002D4}"/>
                            </a:ext>
                          </a:extLst>
                        </p:cNvPr>
                        <p:cNvPicPr>
                          <a:picLocks noChangeAspect="1" noChangeArrowheads="1"/>
                        </p:cNvPicPr>
                        <p:nvPr/>
                      </p:nvPicPr>
                      <p:blipFill>
                        <a:blip r:embed="rId9"/>
                        <a:srcRect/>
                        <a:stretch>
                          <a:fillRect/>
                        </a:stretch>
                      </p:blipFill>
                      <p:spPr bwMode="auto">
                        <a:xfrm>
                          <a:off x="4173880" y="3251203"/>
                          <a:ext cx="893762" cy="608012"/>
                        </a:xfrm>
                        <a:prstGeom prst="rect">
                          <a:avLst/>
                        </a:prstGeom>
                        <a:noFill/>
                        <a:ln w="9525">
                          <a:solidFill>
                            <a:srgbClr val="21B2C9"/>
                          </a:solidFill>
                          <a:miter lim="800000"/>
                          <a:headEnd/>
                          <a:tailEnd/>
                        </a:ln>
                      </p:spPr>
                    </p:pic>
                  </p:oleObj>
                </mc:Fallback>
              </mc:AlternateContent>
            </a:graphicData>
          </a:graphic>
        </p:graphicFrame>
      </p:grpSp>
      <p:sp>
        <p:nvSpPr>
          <p:cNvPr id="2" name="תיבת טקסט 1">
            <a:extLst>
              <a:ext uri="{FF2B5EF4-FFF2-40B4-BE49-F238E27FC236}">
                <a16:creationId xmlns:a16="http://schemas.microsoft.com/office/drawing/2014/main" id="{9D6ACA99-B545-4DF2-822D-D8E226ACCE2C}"/>
              </a:ext>
            </a:extLst>
          </p:cNvPr>
          <p:cNvSpPr txBox="1"/>
          <p:nvPr/>
        </p:nvSpPr>
        <p:spPr>
          <a:xfrm>
            <a:off x="0" y="261258"/>
            <a:ext cx="4945061" cy="523220"/>
          </a:xfrm>
          <a:prstGeom prst="rect">
            <a:avLst/>
          </a:prstGeom>
          <a:noFill/>
        </p:spPr>
        <p:txBody>
          <a:bodyPr wrap="square" rtlCol="0">
            <a:spAutoFit/>
          </a:bodyPr>
          <a:lstStyle/>
          <a:p>
            <a:r>
              <a:rPr lang="ar-SA" sz="2800" b="1" dirty="0"/>
              <a:t>ج. إلى أين يتّجه التفاعل؟</a:t>
            </a:r>
            <a:endParaRPr lang="en-IL" sz="2800" b="1" dirty="0"/>
          </a:p>
        </p:txBody>
      </p:sp>
      <p:sp>
        <p:nvSpPr>
          <p:cNvPr id="3" name="תיבת טקסט 2">
            <a:extLst>
              <a:ext uri="{FF2B5EF4-FFF2-40B4-BE49-F238E27FC236}">
                <a16:creationId xmlns:a16="http://schemas.microsoft.com/office/drawing/2014/main" id="{A5B48CBF-6659-41D2-93EA-6B3A139C8C63}"/>
              </a:ext>
            </a:extLst>
          </p:cNvPr>
          <p:cNvSpPr txBox="1"/>
          <p:nvPr/>
        </p:nvSpPr>
        <p:spPr>
          <a:xfrm>
            <a:off x="76885" y="4884053"/>
            <a:ext cx="5409518" cy="1384995"/>
          </a:xfrm>
          <a:prstGeom prst="rect">
            <a:avLst/>
          </a:prstGeom>
          <a:noFill/>
        </p:spPr>
        <p:txBody>
          <a:bodyPr wrap="square" rtlCol="0">
            <a:spAutoFit/>
          </a:bodyPr>
          <a:lstStyle/>
          <a:p>
            <a:pPr marL="457200" indent="-457200">
              <a:buFont typeface="Wingdings" panose="05000000000000000000" pitchFamily="2" charset="2"/>
              <a:buChar char="q"/>
            </a:pPr>
            <a:r>
              <a:rPr lang="ar-SA" sz="2800" dirty="0"/>
              <a:t>بما انّ قيمة </a:t>
            </a:r>
            <a:r>
              <a:rPr lang="en-US" sz="2800" dirty="0"/>
              <a:t>Q</a:t>
            </a:r>
            <a:r>
              <a:rPr lang="ar-SA" sz="2800" dirty="0"/>
              <a:t> أكبر من قيمة </a:t>
            </a:r>
            <a:r>
              <a:rPr lang="en-US" sz="2800" dirty="0"/>
              <a:t>K</a:t>
            </a:r>
            <a:r>
              <a:rPr lang="ar-SA" sz="2800" dirty="0"/>
              <a:t> يحدُث التفاعل العكسيّ. أيّ يتّجه التفاعل باتّجاه التفاعل العكسيّ.</a:t>
            </a:r>
            <a:endParaRPr lang="en-IL" sz="2800" dirty="0"/>
          </a:p>
        </p:txBody>
      </p:sp>
      <p:sp>
        <p:nvSpPr>
          <p:cNvPr id="19" name="תיבת טקסט 18">
            <a:extLst>
              <a:ext uri="{FF2B5EF4-FFF2-40B4-BE49-F238E27FC236}">
                <a16:creationId xmlns:a16="http://schemas.microsoft.com/office/drawing/2014/main" id="{F64651D3-8DB1-4BCE-BB54-6DD34B89ACFD}"/>
              </a:ext>
            </a:extLst>
          </p:cNvPr>
          <p:cNvSpPr txBox="1"/>
          <p:nvPr/>
        </p:nvSpPr>
        <p:spPr>
          <a:xfrm>
            <a:off x="190501" y="896255"/>
            <a:ext cx="5150756" cy="523220"/>
          </a:xfrm>
          <a:prstGeom prst="rect">
            <a:avLst/>
          </a:prstGeom>
          <a:noFill/>
        </p:spPr>
        <p:txBody>
          <a:bodyPr wrap="square">
            <a:spAutoFit/>
          </a:bodyPr>
          <a:lstStyle/>
          <a:p>
            <a:r>
              <a:rPr lang="ar-SA" sz="2800" b="1" dirty="0">
                <a:solidFill>
                  <a:srgbClr val="00B0F0"/>
                </a:solidFill>
              </a:rPr>
              <a:t>حسب مقارنة قيمة </a:t>
            </a:r>
            <a:r>
              <a:rPr lang="en-US" sz="2800" b="1" dirty="0">
                <a:solidFill>
                  <a:srgbClr val="00B0F0"/>
                </a:solidFill>
              </a:rPr>
              <a:t>Q</a:t>
            </a:r>
            <a:r>
              <a:rPr lang="ar-SA" sz="2800" b="1" dirty="0">
                <a:solidFill>
                  <a:srgbClr val="00B0F0"/>
                </a:solidFill>
              </a:rPr>
              <a:t> مع قيمة ثابت الاتّزان</a:t>
            </a:r>
            <a:endParaRPr lang="en-IL" sz="2800" b="1" dirty="0">
              <a:solidFill>
                <a:srgbClr val="00B0F0"/>
              </a:solidFill>
            </a:endParaRPr>
          </a:p>
        </p:txBody>
      </p:sp>
      <p:graphicFrame>
        <p:nvGraphicFramePr>
          <p:cNvPr id="15" name="אובייקט 14">
            <a:extLst>
              <a:ext uri="{FF2B5EF4-FFF2-40B4-BE49-F238E27FC236}">
                <a16:creationId xmlns:a16="http://schemas.microsoft.com/office/drawing/2014/main" id="{C5679845-CF3C-498D-9435-8E7038B679AD}"/>
              </a:ext>
            </a:extLst>
          </p:cNvPr>
          <p:cNvGraphicFramePr>
            <a:graphicFrameLocks noChangeAspect="1"/>
          </p:cNvGraphicFramePr>
          <p:nvPr>
            <p:extLst>
              <p:ext uri="{D42A27DB-BD31-4B8C-83A1-F6EECF244321}">
                <p14:modId xmlns:p14="http://schemas.microsoft.com/office/powerpoint/2010/main" val="2795245605"/>
              </p:ext>
            </p:extLst>
          </p:nvPr>
        </p:nvGraphicFramePr>
        <p:xfrm>
          <a:off x="333375" y="1376369"/>
          <a:ext cx="2295525" cy="1150937"/>
        </p:xfrm>
        <a:graphic>
          <a:graphicData uri="http://schemas.openxmlformats.org/presentationml/2006/ole">
            <mc:AlternateContent xmlns:mc="http://schemas.openxmlformats.org/markup-compatibility/2006">
              <mc:Choice xmlns:v="urn:schemas-microsoft-com:vml" Requires="v">
                <p:oleObj spid="_x0000_s28875" name="Equation" r:id="rId10" imgW="914400" imgH="457200" progId="Equation.DSMT4">
                  <p:embed/>
                </p:oleObj>
              </mc:Choice>
              <mc:Fallback>
                <p:oleObj name="Equation" r:id="rId10" imgW="914400" imgH="457200" progId="Equation.DSMT4">
                  <p:embed/>
                  <p:pic>
                    <p:nvPicPr>
                      <p:cNvPr id="15" name="אובייקט 14">
                        <a:extLst>
                          <a:ext uri="{FF2B5EF4-FFF2-40B4-BE49-F238E27FC236}">
                            <a16:creationId xmlns:a16="http://schemas.microsoft.com/office/drawing/2014/main" id="{054CD679-0C6B-46DE-9A2B-3DC4C4B04EC1}"/>
                          </a:ext>
                        </a:extLst>
                      </p:cNvPr>
                      <p:cNvPicPr>
                        <a:picLocks noChangeAspect="1" noChangeArrowheads="1"/>
                      </p:cNvPicPr>
                      <p:nvPr/>
                    </p:nvPicPr>
                    <p:blipFill>
                      <a:blip r:embed="rId11"/>
                      <a:srcRect/>
                      <a:stretch>
                        <a:fillRect/>
                      </a:stretch>
                    </p:blipFill>
                    <p:spPr bwMode="auto">
                      <a:xfrm>
                        <a:off x="333375" y="1376369"/>
                        <a:ext cx="2295525" cy="1150937"/>
                      </a:xfrm>
                      <a:prstGeom prst="rect">
                        <a:avLst/>
                      </a:prstGeom>
                      <a:noFill/>
                      <a:ln w="9525">
                        <a:solidFill>
                          <a:srgbClr val="21B2C9"/>
                        </a:solidFill>
                        <a:miter lim="800000"/>
                        <a:headEnd/>
                        <a:tailEnd/>
                      </a:ln>
                    </p:spPr>
                  </p:pic>
                </p:oleObj>
              </mc:Fallback>
            </mc:AlternateContent>
          </a:graphicData>
        </a:graphic>
      </p:graphicFrame>
      <p:graphicFrame>
        <p:nvGraphicFramePr>
          <p:cNvPr id="16" name="אובייקט 15">
            <a:extLst>
              <a:ext uri="{FF2B5EF4-FFF2-40B4-BE49-F238E27FC236}">
                <a16:creationId xmlns:a16="http://schemas.microsoft.com/office/drawing/2014/main" id="{25864466-BEF1-4011-9868-C2F10F0A8AC6}"/>
              </a:ext>
            </a:extLst>
          </p:cNvPr>
          <p:cNvGraphicFramePr>
            <a:graphicFrameLocks noChangeAspect="1"/>
          </p:cNvGraphicFramePr>
          <p:nvPr>
            <p:extLst>
              <p:ext uri="{D42A27DB-BD31-4B8C-83A1-F6EECF244321}">
                <p14:modId xmlns:p14="http://schemas.microsoft.com/office/powerpoint/2010/main" val="3672862678"/>
              </p:ext>
            </p:extLst>
          </p:nvPr>
        </p:nvGraphicFramePr>
        <p:xfrm>
          <a:off x="1344613" y="4040188"/>
          <a:ext cx="1084262" cy="511175"/>
        </p:xfrm>
        <a:graphic>
          <a:graphicData uri="http://schemas.openxmlformats.org/presentationml/2006/ole">
            <mc:AlternateContent xmlns:mc="http://schemas.openxmlformats.org/markup-compatibility/2006">
              <mc:Choice xmlns:v="urn:schemas-microsoft-com:vml" Requires="v">
                <p:oleObj spid="_x0000_s28876" name="Equation" r:id="rId12" imgW="431640" imgH="203040" progId="Equation.DSMT4">
                  <p:embed/>
                </p:oleObj>
              </mc:Choice>
              <mc:Fallback>
                <p:oleObj name="Equation" r:id="rId12" imgW="431640" imgH="203040" progId="Equation.DSMT4">
                  <p:embed/>
                  <p:pic>
                    <p:nvPicPr>
                      <p:cNvPr id="16" name="אובייקט 15">
                        <a:extLst>
                          <a:ext uri="{FF2B5EF4-FFF2-40B4-BE49-F238E27FC236}">
                            <a16:creationId xmlns:a16="http://schemas.microsoft.com/office/drawing/2014/main" id="{B894C66F-E7AC-45CF-AE35-83CA414D8CC5}"/>
                          </a:ext>
                        </a:extLst>
                      </p:cNvPr>
                      <p:cNvPicPr>
                        <a:picLocks noChangeAspect="1" noChangeArrowheads="1"/>
                      </p:cNvPicPr>
                      <p:nvPr/>
                    </p:nvPicPr>
                    <p:blipFill>
                      <a:blip r:embed="rId13"/>
                      <a:srcRect/>
                      <a:stretch>
                        <a:fillRect/>
                      </a:stretch>
                    </p:blipFill>
                    <p:spPr bwMode="auto">
                      <a:xfrm>
                        <a:off x="1344613" y="4040188"/>
                        <a:ext cx="1084262" cy="511175"/>
                      </a:xfrm>
                      <a:prstGeom prst="rect">
                        <a:avLst/>
                      </a:prstGeom>
                      <a:noFill/>
                      <a:ln w="9525">
                        <a:solidFill>
                          <a:srgbClr val="21B2C9"/>
                        </a:solidFill>
                        <a:miter lim="800000"/>
                        <a:headEnd/>
                        <a:tailEnd/>
                      </a:ln>
                    </p:spPr>
                  </p:pic>
                </p:oleObj>
              </mc:Fallback>
            </mc:AlternateContent>
          </a:graphicData>
        </a:graphic>
      </p:graphicFrame>
      <p:graphicFrame>
        <p:nvGraphicFramePr>
          <p:cNvPr id="17" name="אובייקט 16">
            <a:extLst>
              <a:ext uri="{FF2B5EF4-FFF2-40B4-BE49-F238E27FC236}">
                <a16:creationId xmlns:a16="http://schemas.microsoft.com/office/drawing/2014/main" id="{3125A470-34B8-4E12-ADCC-147991155527}"/>
              </a:ext>
            </a:extLst>
          </p:cNvPr>
          <p:cNvGraphicFramePr>
            <a:graphicFrameLocks noChangeAspect="1"/>
          </p:cNvGraphicFramePr>
          <p:nvPr>
            <p:extLst>
              <p:ext uri="{D42A27DB-BD31-4B8C-83A1-F6EECF244321}">
                <p14:modId xmlns:p14="http://schemas.microsoft.com/office/powerpoint/2010/main" val="3856605031"/>
              </p:ext>
            </p:extLst>
          </p:nvPr>
        </p:nvGraphicFramePr>
        <p:xfrm>
          <a:off x="238125" y="2567898"/>
          <a:ext cx="3282950" cy="1119187"/>
        </p:xfrm>
        <a:graphic>
          <a:graphicData uri="http://schemas.openxmlformats.org/presentationml/2006/ole">
            <mc:AlternateContent xmlns:mc="http://schemas.openxmlformats.org/markup-compatibility/2006">
              <mc:Choice xmlns:v="urn:schemas-microsoft-com:vml" Requires="v">
                <p:oleObj spid="_x0000_s28877" name="Equation" r:id="rId14" imgW="1307880" imgH="444240" progId="Equation.DSMT4">
                  <p:embed/>
                </p:oleObj>
              </mc:Choice>
              <mc:Fallback>
                <p:oleObj name="Equation" r:id="rId14" imgW="1307880" imgH="444240" progId="Equation.DSMT4">
                  <p:embed/>
                  <p:pic>
                    <p:nvPicPr>
                      <p:cNvPr id="16" name="אובייקט 15">
                        <a:extLst>
                          <a:ext uri="{FF2B5EF4-FFF2-40B4-BE49-F238E27FC236}">
                            <a16:creationId xmlns:a16="http://schemas.microsoft.com/office/drawing/2014/main" id="{25864466-BEF1-4011-9868-C2F10F0A8AC6}"/>
                          </a:ext>
                        </a:extLst>
                      </p:cNvPr>
                      <p:cNvPicPr>
                        <a:picLocks noChangeAspect="1" noChangeArrowheads="1"/>
                      </p:cNvPicPr>
                      <p:nvPr/>
                    </p:nvPicPr>
                    <p:blipFill>
                      <a:blip r:embed="rId15"/>
                      <a:srcRect/>
                      <a:stretch>
                        <a:fillRect/>
                      </a:stretch>
                    </p:blipFill>
                    <p:spPr bwMode="auto">
                      <a:xfrm>
                        <a:off x="238125" y="2567898"/>
                        <a:ext cx="3282950" cy="1119187"/>
                      </a:xfrm>
                      <a:prstGeom prst="rect">
                        <a:avLst/>
                      </a:prstGeom>
                      <a:noFill/>
                      <a:ln w="9525">
                        <a:solidFill>
                          <a:srgbClr val="21B2C9"/>
                        </a:solidFill>
                        <a:miter lim="800000"/>
                        <a:headEnd/>
                        <a:tailEnd/>
                      </a:ln>
                    </p:spPr>
                  </p:pic>
                </p:oleObj>
              </mc:Fallback>
            </mc:AlternateContent>
          </a:graphicData>
        </a:graphic>
      </p:graphicFrame>
    </p:spTree>
    <p:extLst>
      <p:ext uri="{BB962C8B-B14F-4D97-AF65-F5344CB8AC3E}">
        <p14:creationId xmlns:p14="http://schemas.microsoft.com/office/powerpoint/2010/main" val="217362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anim calcmode="lin" valueType="num">
                                      <p:cBhvr>
                                        <p:cTn id="29" dur="1000" fill="hold"/>
                                        <p:tgtEl>
                                          <p:spTgt spid="15"/>
                                        </p:tgtEl>
                                        <p:attrNameLst>
                                          <p:attrName>ppt_x</p:attrName>
                                        </p:attrNameLst>
                                      </p:cBhvr>
                                      <p:tavLst>
                                        <p:tav tm="0">
                                          <p:val>
                                            <p:strVal val="#ppt_x"/>
                                          </p:val>
                                        </p:tav>
                                        <p:tav tm="100000">
                                          <p:val>
                                            <p:strVal val="#ppt_x"/>
                                          </p:val>
                                        </p:tav>
                                      </p:tavLst>
                                    </p:anim>
                                    <p:anim calcmode="lin" valueType="num">
                                      <p:cBhvr>
                                        <p:cTn id="3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1000"/>
                                        <p:tgtEl>
                                          <p:spTgt spid="17"/>
                                        </p:tgtEl>
                                      </p:cBhvr>
                                    </p:animEffect>
                                    <p:anim calcmode="lin" valueType="num">
                                      <p:cBhvr>
                                        <p:cTn id="36" dur="1000" fill="hold"/>
                                        <p:tgtEl>
                                          <p:spTgt spid="17"/>
                                        </p:tgtEl>
                                        <p:attrNameLst>
                                          <p:attrName>ppt_x</p:attrName>
                                        </p:attrNameLst>
                                      </p:cBhvr>
                                      <p:tavLst>
                                        <p:tav tm="0">
                                          <p:val>
                                            <p:strVal val="#ppt_x"/>
                                          </p:val>
                                        </p:tav>
                                        <p:tav tm="100000">
                                          <p:val>
                                            <p:strVal val="#ppt_x"/>
                                          </p:val>
                                        </p:tav>
                                      </p:tavLst>
                                    </p:anim>
                                    <p:anim calcmode="lin" valueType="num">
                                      <p:cBhvr>
                                        <p:cTn id="3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animEffect transition="in" filter="fade">
                                      <p:cBhvr>
                                        <p:cTn id="49" dur="1000"/>
                                        <p:tgtEl>
                                          <p:spTgt spid="3">
                                            <p:txEl>
                                              <p:pRg st="0" end="0"/>
                                            </p:txEl>
                                          </p:spTgt>
                                        </p:tgtEl>
                                      </p:cBhvr>
                                    </p:animEffect>
                                    <p:anim calcmode="lin" valueType="num">
                                      <p:cBhvr>
                                        <p:cTn id="5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קבוצה 13">
            <a:extLst>
              <a:ext uri="{FF2B5EF4-FFF2-40B4-BE49-F238E27FC236}">
                <a16:creationId xmlns:a16="http://schemas.microsoft.com/office/drawing/2014/main" id="{8EB6522B-4D71-4864-87BF-493E28B35512}"/>
              </a:ext>
            </a:extLst>
          </p:cNvPr>
          <p:cNvGrpSpPr/>
          <p:nvPr/>
        </p:nvGrpSpPr>
        <p:grpSpPr>
          <a:xfrm>
            <a:off x="5564410" y="142598"/>
            <a:ext cx="6466117" cy="4639980"/>
            <a:chOff x="108853" y="207788"/>
            <a:chExt cx="6466117" cy="4639980"/>
          </a:xfrm>
        </p:grpSpPr>
        <p:graphicFrame>
          <p:nvGraphicFramePr>
            <p:cNvPr id="6" name="תרשים 5">
              <a:extLst>
                <a:ext uri="{FF2B5EF4-FFF2-40B4-BE49-F238E27FC236}">
                  <a16:creationId xmlns:a16="http://schemas.microsoft.com/office/drawing/2014/main" id="{6590B4CF-5791-4B58-9502-6AF051475D4B}"/>
                </a:ext>
              </a:extLst>
            </p:cNvPr>
            <p:cNvGraphicFramePr>
              <a:graphicFrameLocks/>
            </p:cNvGraphicFramePr>
            <p:nvPr/>
          </p:nvGraphicFramePr>
          <p:xfrm>
            <a:off x="108853" y="207788"/>
            <a:ext cx="6466117" cy="46399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אובייקט 10">
              <a:extLst>
                <a:ext uri="{FF2B5EF4-FFF2-40B4-BE49-F238E27FC236}">
                  <a16:creationId xmlns:a16="http://schemas.microsoft.com/office/drawing/2014/main" id="{F302DBFE-E98D-414D-A454-D6EE6C959361}"/>
                </a:ext>
              </a:extLst>
            </p:cNvPr>
            <p:cNvGraphicFramePr>
              <a:graphicFrameLocks noChangeAspect="1"/>
            </p:cNvGraphicFramePr>
            <p:nvPr/>
          </p:nvGraphicFramePr>
          <p:xfrm>
            <a:off x="4172063" y="2681980"/>
            <a:ext cx="925513" cy="608013"/>
          </p:xfrm>
          <a:graphic>
            <a:graphicData uri="http://schemas.openxmlformats.org/presentationml/2006/ole">
              <mc:AlternateContent xmlns:mc="http://schemas.openxmlformats.org/markup-compatibility/2006">
                <mc:Choice xmlns:v="urn:schemas-microsoft-com:vml" Requires="v">
                  <p:oleObj spid="_x0000_s27755" name="Equation" r:id="rId5" imgW="368280" imgH="241200" progId="Equation.DSMT4">
                    <p:embed/>
                  </p:oleObj>
                </mc:Choice>
                <mc:Fallback>
                  <p:oleObj name="Equation" r:id="rId5" imgW="368280" imgH="241200" progId="Equation.DSMT4">
                    <p:embed/>
                    <p:pic>
                      <p:nvPicPr>
                        <p:cNvPr id="11" name="אובייקט 10">
                          <a:extLst>
                            <a:ext uri="{FF2B5EF4-FFF2-40B4-BE49-F238E27FC236}">
                              <a16:creationId xmlns:a16="http://schemas.microsoft.com/office/drawing/2014/main" id="{F302DBFE-E98D-414D-A454-D6EE6C959361}"/>
                            </a:ext>
                          </a:extLst>
                        </p:cNvPr>
                        <p:cNvPicPr>
                          <a:picLocks noChangeAspect="1" noChangeArrowheads="1"/>
                        </p:cNvPicPr>
                        <p:nvPr/>
                      </p:nvPicPr>
                      <p:blipFill>
                        <a:blip r:embed="rId6"/>
                        <a:srcRect/>
                        <a:stretch>
                          <a:fillRect/>
                        </a:stretch>
                      </p:blipFill>
                      <p:spPr bwMode="auto">
                        <a:xfrm>
                          <a:off x="4172063" y="2681980"/>
                          <a:ext cx="925513" cy="608013"/>
                        </a:xfrm>
                        <a:prstGeom prst="rect">
                          <a:avLst/>
                        </a:prstGeom>
                        <a:noFill/>
                        <a:ln w="9525">
                          <a:solidFill>
                            <a:srgbClr val="21B2C9"/>
                          </a:solidFill>
                          <a:miter lim="800000"/>
                          <a:headEnd/>
                          <a:tailEnd/>
                        </a:ln>
                      </p:spPr>
                    </p:pic>
                  </p:oleObj>
                </mc:Fallback>
              </mc:AlternateContent>
            </a:graphicData>
          </a:graphic>
        </p:graphicFrame>
        <p:graphicFrame>
          <p:nvGraphicFramePr>
            <p:cNvPr id="12" name="אובייקט 11">
              <a:extLst>
                <a:ext uri="{FF2B5EF4-FFF2-40B4-BE49-F238E27FC236}">
                  <a16:creationId xmlns:a16="http://schemas.microsoft.com/office/drawing/2014/main" id="{42462F34-9407-41E0-B1F0-848C6F2E7B01}"/>
                </a:ext>
              </a:extLst>
            </p:cNvPr>
            <p:cNvGraphicFramePr>
              <a:graphicFrameLocks noChangeAspect="1"/>
            </p:cNvGraphicFramePr>
            <p:nvPr/>
          </p:nvGraphicFramePr>
          <p:xfrm>
            <a:off x="4026921" y="1732219"/>
            <a:ext cx="1084263" cy="608013"/>
          </p:xfrm>
          <a:graphic>
            <a:graphicData uri="http://schemas.openxmlformats.org/presentationml/2006/ole">
              <mc:AlternateContent xmlns:mc="http://schemas.openxmlformats.org/markup-compatibility/2006">
                <mc:Choice xmlns:v="urn:schemas-microsoft-com:vml" Requires="v">
                  <p:oleObj spid="_x0000_s27756" name="Equation" r:id="rId7" imgW="431640" imgH="241200" progId="Equation.DSMT4">
                    <p:embed/>
                  </p:oleObj>
                </mc:Choice>
                <mc:Fallback>
                  <p:oleObj name="Equation" r:id="rId7" imgW="431640" imgH="241200" progId="Equation.DSMT4">
                    <p:embed/>
                    <p:pic>
                      <p:nvPicPr>
                        <p:cNvPr id="12" name="אובייקט 11">
                          <a:extLst>
                            <a:ext uri="{FF2B5EF4-FFF2-40B4-BE49-F238E27FC236}">
                              <a16:creationId xmlns:a16="http://schemas.microsoft.com/office/drawing/2014/main" id="{42462F34-9407-41E0-B1F0-848C6F2E7B01}"/>
                            </a:ext>
                          </a:extLst>
                        </p:cNvPr>
                        <p:cNvPicPr>
                          <a:picLocks noChangeAspect="1" noChangeArrowheads="1"/>
                        </p:cNvPicPr>
                        <p:nvPr/>
                      </p:nvPicPr>
                      <p:blipFill>
                        <a:blip r:embed="rId8"/>
                        <a:srcRect/>
                        <a:stretch>
                          <a:fillRect/>
                        </a:stretch>
                      </p:blipFill>
                      <p:spPr bwMode="auto">
                        <a:xfrm>
                          <a:off x="4026921" y="1732219"/>
                          <a:ext cx="1084263" cy="608013"/>
                        </a:xfrm>
                        <a:prstGeom prst="rect">
                          <a:avLst/>
                        </a:prstGeom>
                        <a:noFill/>
                        <a:ln w="9525">
                          <a:solidFill>
                            <a:srgbClr val="21B2C9"/>
                          </a:solidFill>
                          <a:miter lim="800000"/>
                          <a:headEnd/>
                          <a:tailEnd/>
                        </a:ln>
                      </p:spPr>
                    </p:pic>
                  </p:oleObj>
                </mc:Fallback>
              </mc:AlternateContent>
            </a:graphicData>
          </a:graphic>
        </p:graphicFrame>
        <p:graphicFrame>
          <p:nvGraphicFramePr>
            <p:cNvPr id="13" name="אובייקט 12">
              <a:extLst>
                <a:ext uri="{FF2B5EF4-FFF2-40B4-BE49-F238E27FC236}">
                  <a16:creationId xmlns:a16="http://schemas.microsoft.com/office/drawing/2014/main" id="{FF435645-F2A0-4765-8FFD-068C284002D4}"/>
                </a:ext>
              </a:extLst>
            </p:cNvPr>
            <p:cNvGraphicFramePr>
              <a:graphicFrameLocks noChangeAspect="1"/>
            </p:cNvGraphicFramePr>
            <p:nvPr/>
          </p:nvGraphicFramePr>
          <p:xfrm>
            <a:off x="4173880" y="3251203"/>
            <a:ext cx="893762" cy="608012"/>
          </p:xfrm>
          <a:graphic>
            <a:graphicData uri="http://schemas.openxmlformats.org/presentationml/2006/ole">
              <mc:AlternateContent xmlns:mc="http://schemas.openxmlformats.org/markup-compatibility/2006">
                <mc:Choice xmlns:v="urn:schemas-microsoft-com:vml" Requires="v">
                  <p:oleObj spid="_x0000_s27757" name="Equation" r:id="rId9" imgW="355320" imgH="241200" progId="Equation.DSMT4">
                    <p:embed/>
                  </p:oleObj>
                </mc:Choice>
                <mc:Fallback>
                  <p:oleObj name="Equation" r:id="rId9" imgW="355320" imgH="241200" progId="Equation.DSMT4">
                    <p:embed/>
                    <p:pic>
                      <p:nvPicPr>
                        <p:cNvPr id="13" name="אובייקט 12">
                          <a:extLst>
                            <a:ext uri="{FF2B5EF4-FFF2-40B4-BE49-F238E27FC236}">
                              <a16:creationId xmlns:a16="http://schemas.microsoft.com/office/drawing/2014/main" id="{FF435645-F2A0-4765-8FFD-068C284002D4}"/>
                            </a:ext>
                          </a:extLst>
                        </p:cNvPr>
                        <p:cNvPicPr>
                          <a:picLocks noChangeAspect="1" noChangeArrowheads="1"/>
                        </p:cNvPicPr>
                        <p:nvPr/>
                      </p:nvPicPr>
                      <p:blipFill>
                        <a:blip r:embed="rId10"/>
                        <a:srcRect/>
                        <a:stretch>
                          <a:fillRect/>
                        </a:stretch>
                      </p:blipFill>
                      <p:spPr bwMode="auto">
                        <a:xfrm>
                          <a:off x="4173880" y="3251203"/>
                          <a:ext cx="893762" cy="608012"/>
                        </a:xfrm>
                        <a:prstGeom prst="rect">
                          <a:avLst/>
                        </a:prstGeom>
                        <a:noFill/>
                        <a:ln w="9525">
                          <a:solidFill>
                            <a:srgbClr val="21B2C9"/>
                          </a:solidFill>
                          <a:miter lim="800000"/>
                          <a:headEnd/>
                          <a:tailEnd/>
                        </a:ln>
                      </p:spPr>
                    </p:pic>
                  </p:oleObj>
                </mc:Fallback>
              </mc:AlternateContent>
            </a:graphicData>
          </a:graphic>
        </p:graphicFrame>
      </p:grpSp>
      <p:sp>
        <p:nvSpPr>
          <p:cNvPr id="15" name="תיבת טקסט 14">
            <a:extLst>
              <a:ext uri="{FF2B5EF4-FFF2-40B4-BE49-F238E27FC236}">
                <a16:creationId xmlns:a16="http://schemas.microsoft.com/office/drawing/2014/main" id="{A5A91077-298D-4306-8FB0-33FADDDA860F}"/>
              </a:ext>
            </a:extLst>
          </p:cNvPr>
          <p:cNvSpPr txBox="1"/>
          <p:nvPr/>
        </p:nvSpPr>
        <p:spPr>
          <a:xfrm>
            <a:off x="371332" y="1180370"/>
            <a:ext cx="5200335" cy="1384995"/>
          </a:xfrm>
          <a:prstGeom prst="rect">
            <a:avLst/>
          </a:prstGeom>
          <a:noFill/>
        </p:spPr>
        <p:txBody>
          <a:bodyPr wrap="square" rtlCol="0">
            <a:spAutoFit/>
          </a:bodyPr>
          <a:lstStyle/>
          <a:p>
            <a:pPr marL="457200" indent="-457200">
              <a:buFont typeface="Wingdings" panose="05000000000000000000" pitchFamily="2" charset="2"/>
              <a:buChar char="q"/>
            </a:pPr>
            <a:r>
              <a:rPr lang="ar-SA" sz="2800" dirty="0"/>
              <a:t>بما أنّه حدث التفاعل العكسيّ </a:t>
            </a:r>
            <a:r>
              <a:rPr lang="ar-SA" sz="2800" dirty="0">
                <a:sym typeface="Symbol" panose="05050102010706020507" pitchFamily="18" charset="2"/>
              </a:rPr>
              <a:t></a:t>
            </a:r>
            <a:endParaRPr lang="ar-SA" sz="2800" dirty="0"/>
          </a:p>
          <a:p>
            <a:pPr marL="914400" lvl="1" indent="-457200">
              <a:buFont typeface="Wingdings" panose="05000000000000000000" pitchFamily="2" charset="2"/>
              <a:buChar char="q"/>
            </a:pPr>
            <a:r>
              <a:rPr lang="ar-SA" sz="2800" dirty="0"/>
              <a:t>يزداد تركيز كلّ من </a:t>
            </a:r>
            <a:r>
              <a:rPr lang="en-US" sz="2800" dirty="0"/>
              <a:t>H</a:t>
            </a:r>
            <a:r>
              <a:rPr lang="en-US" sz="2800" baseline="-25000" dirty="0"/>
              <a:t>2(g)</a:t>
            </a:r>
            <a:r>
              <a:rPr lang="ar-SA" sz="2800" baseline="-25000" dirty="0"/>
              <a:t> </a:t>
            </a:r>
            <a:r>
              <a:rPr lang="ar-SA" sz="2800" dirty="0"/>
              <a:t>و </a:t>
            </a:r>
            <a:r>
              <a:rPr lang="en-US" sz="2800" dirty="0"/>
              <a:t>Cl</a:t>
            </a:r>
            <a:r>
              <a:rPr lang="en-US" sz="2800" baseline="-25000" dirty="0"/>
              <a:t>2(g)</a:t>
            </a:r>
            <a:endParaRPr lang="ar-SA" sz="2800" baseline="-25000" dirty="0"/>
          </a:p>
          <a:p>
            <a:pPr marL="914400" lvl="1" indent="-457200">
              <a:buFont typeface="Wingdings" panose="05000000000000000000" pitchFamily="2" charset="2"/>
              <a:buChar char="q"/>
            </a:pPr>
            <a:r>
              <a:rPr lang="ar-SA" sz="2800" dirty="0"/>
              <a:t>يقل تركيز </a:t>
            </a:r>
            <a:r>
              <a:rPr lang="en-US" sz="2800" dirty="0"/>
              <a:t>HCl</a:t>
            </a:r>
            <a:r>
              <a:rPr lang="en-US" sz="2800" baseline="-25000" dirty="0"/>
              <a:t>(g)</a:t>
            </a:r>
            <a:r>
              <a:rPr lang="ar-SA" sz="2800" baseline="-25000" dirty="0"/>
              <a:t> </a:t>
            </a:r>
            <a:r>
              <a:rPr lang="ar-SA" sz="2800" dirty="0"/>
              <a:t>. </a:t>
            </a:r>
            <a:endParaRPr lang="en-IL" sz="2800" dirty="0"/>
          </a:p>
        </p:txBody>
      </p:sp>
      <p:sp>
        <p:nvSpPr>
          <p:cNvPr id="17" name="תיבת טקסט 16">
            <a:extLst>
              <a:ext uri="{FF2B5EF4-FFF2-40B4-BE49-F238E27FC236}">
                <a16:creationId xmlns:a16="http://schemas.microsoft.com/office/drawing/2014/main" id="{5850A0C6-E214-481E-AE0B-7D1F7FDACD1B}"/>
              </a:ext>
            </a:extLst>
          </p:cNvPr>
          <p:cNvSpPr txBox="1"/>
          <p:nvPr/>
        </p:nvSpPr>
        <p:spPr>
          <a:xfrm>
            <a:off x="116112" y="4279169"/>
            <a:ext cx="6096000" cy="2246769"/>
          </a:xfrm>
          <a:prstGeom prst="rect">
            <a:avLst/>
          </a:prstGeom>
          <a:noFill/>
        </p:spPr>
        <p:txBody>
          <a:bodyPr wrap="square" rtlCol="0">
            <a:spAutoFit/>
          </a:bodyPr>
          <a:lstStyle/>
          <a:p>
            <a:pPr marL="457200" indent="-457200">
              <a:buFont typeface="Wingdings" panose="05000000000000000000" pitchFamily="2" charset="2"/>
              <a:buChar char="q"/>
            </a:pPr>
            <a:r>
              <a:rPr lang="ar-SA" sz="2800" dirty="0"/>
              <a:t>حدث التفاعل العكسيّ</a:t>
            </a:r>
          </a:p>
          <a:p>
            <a:pPr marL="914400" lvl="1" indent="-457200">
              <a:buFont typeface="Wingdings" panose="05000000000000000000" pitchFamily="2" charset="2"/>
              <a:buChar char="q"/>
            </a:pPr>
            <a:r>
              <a:rPr lang="ar-SA" sz="2800" dirty="0"/>
              <a:t>مجموع معاملات الموادّ المتفاعلة 2 (1+1) مساوٍ لمجموع معاملات الموادّ الناتجة (2)</a:t>
            </a:r>
          </a:p>
          <a:p>
            <a:pPr marL="914400" lvl="1" indent="-457200">
              <a:buFont typeface="Wingdings" panose="05000000000000000000" pitchFamily="2" charset="2"/>
              <a:buChar char="q"/>
            </a:pPr>
            <a:r>
              <a:rPr lang="ar-SA" sz="2800" dirty="0"/>
              <a:t>لذلك بعد إضافة </a:t>
            </a:r>
            <a:r>
              <a:rPr lang="en-US" sz="2800" dirty="0"/>
              <a:t>HCl</a:t>
            </a:r>
            <a:r>
              <a:rPr lang="ar-SA" sz="2800" dirty="0"/>
              <a:t> لا يحدث تغيير على الضغط حتى الوصول إلى حالة اتّزان جديدة. </a:t>
            </a:r>
            <a:endParaRPr lang="en-IL" sz="2800" dirty="0"/>
          </a:p>
        </p:txBody>
      </p:sp>
      <p:sp>
        <p:nvSpPr>
          <p:cNvPr id="10" name="תיבת טקסט 9">
            <a:extLst>
              <a:ext uri="{FF2B5EF4-FFF2-40B4-BE49-F238E27FC236}">
                <a16:creationId xmlns:a16="http://schemas.microsoft.com/office/drawing/2014/main" id="{4D776415-44BA-437E-9D49-2EDEB212D1AF}"/>
              </a:ext>
            </a:extLst>
          </p:cNvPr>
          <p:cNvSpPr txBox="1"/>
          <p:nvPr/>
        </p:nvSpPr>
        <p:spPr>
          <a:xfrm>
            <a:off x="989353" y="169580"/>
            <a:ext cx="4833019" cy="954107"/>
          </a:xfrm>
          <a:prstGeom prst="rect">
            <a:avLst/>
          </a:prstGeom>
          <a:noFill/>
        </p:spPr>
        <p:txBody>
          <a:bodyPr wrap="square">
            <a:spAutoFit/>
          </a:bodyPr>
          <a:lstStyle/>
          <a:p>
            <a:r>
              <a:rPr lang="ar-SA" sz="2800" dirty="0"/>
              <a:t>د. </a:t>
            </a:r>
            <a:r>
              <a:rPr lang="ar-SA" sz="2800" b="1" dirty="0"/>
              <a:t>ما هي التغيُّرات التي تحدث على تركيز الموادّ في النظام بعد الدقيقة 60؟</a:t>
            </a:r>
          </a:p>
        </p:txBody>
      </p:sp>
      <p:sp>
        <p:nvSpPr>
          <p:cNvPr id="16" name="תיבת טקסט 15">
            <a:extLst>
              <a:ext uri="{FF2B5EF4-FFF2-40B4-BE49-F238E27FC236}">
                <a16:creationId xmlns:a16="http://schemas.microsoft.com/office/drawing/2014/main" id="{680EDB9E-7B3A-4BB2-91C8-0F8A697882A6}"/>
              </a:ext>
            </a:extLst>
          </p:cNvPr>
          <p:cNvSpPr txBox="1"/>
          <p:nvPr/>
        </p:nvSpPr>
        <p:spPr>
          <a:xfrm>
            <a:off x="371333" y="3347268"/>
            <a:ext cx="5418944" cy="954107"/>
          </a:xfrm>
          <a:prstGeom prst="rect">
            <a:avLst/>
          </a:prstGeom>
          <a:noFill/>
        </p:spPr>
        <p:txBody>
          <a:bodyPr wrap="square">
            <a:spAutoFit/>
          </a:bodyPr>
          <a:lstStyle/>
          <a:p>
            <a:r>
              <a:rPr lang="ar-SA" sz="2800" b="1" dirty="0"/>
              <a:t>هـ. ماذا يحدث للضغط من الدقيقة 60 حتى الوصول إلى حالة اتّزان جديدة؟</a:t>
            </a:r>
            <a:endParaRPr lang="en-IL" sz="2800" b="1" dirty="0"/>
          </a:p>
        </p:txBody>
      </p:sp>
    </p:spTree>
    <p:extLst>
      <p:ext uri="{BB962C8B-B14F-4D97-AF65-F5344CB8AC3E}">
        <p14:creationId xmlns:p14="http://schemas.microsoft.com/office/powerpoint/2010/main" val="1036363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1000"/>
                                        <p:tgtEl>
                                          <p:spTgt spid="15">
                                            <p:txEl>
                                              <p:pRg st="0" end="0"/>
                                            </p:txEl>
                                          </p:spTgt>
                                        </p:tgtEl>
                                      </p:cBhvr>
                                    </p:animEffect>
                                    <p:anim calcmode="lin" valueType="num">
                                      <p:cBhvr>
                                        <p:cTn id="22"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xEl>
                                              <p:pRg st="1" end="1"/>
                                            </p:txEl>
                                          </p:spTgt>
                                        </p:tgtEl>
                                        <p:attrNameLst>
                                          <p:attrName>style.visibility</p:attrName>
                                        </p:attrNameLst>
                                      </p:cBhvr>
                                      <p:to>
                                        <p:strVal val="visible"/>
                                      </p:to>
                                    </p:set>
                                    <p:animEffect transition="in" filter="fade">
                                      <p:cBhvr>
                                        <p:cTn id="28" dur="1000"/>
                                        <p:tgtEl>
                                          <p:spTgt spid="15">
                                            <p:txEl>
                                              <p:pRg st="1" end="1"/>
                                            </p:txEl>
                                          </p:spTgt>
                                        </p:tgtEl>
                                      </p:cBhvr>
                                    </p:animEffect>
                                    <p:anim calcmode="lin" valueType="num">
                                      <p:cBhvr>
                                        <p:cTn id="29"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xEl>
                                              <p:pRg st="2" end="2"/>
                                            </p:txEl>
                                          </p:spTgt>
                                        </p:tgtEl>
                                        <p:attrNameLst>
                                          <p:attrName>style.visibility</p:attrName>
                                        </p:attrNameLst>
                                      </p:cBhvr>
                                      <p:to>
                                        <p:strVal val="visible"/>
                                      </p:to>
                                    </p:set>
                                    <p:animEffect transition="in" filter="fade">
                                      <p:cBhvr>
                                        <p:cTn id="35" dur="1000"/>
                                        <p:tgtEl>
                                          <p:spTgt spid="15">
                                            <p:txEl>
                                              <p:pRg st="2" end="2"/>
                                            </p:txEl>
                                          </p:spTgt>
                                        </p:tgtEl>
                                      </p:cBhvr>
                                    </p:animEffect>
                                    <p:anim calcmode="lin" valueType="num">
                                      <p:cBhvr>
                                        <p:cTn id="36" dur="1000" fill="hold"/>
                                        <p:tgtEl>
                                          <p:spTgt spid="15">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7">
                                            <p:txEl>
                                              <p:pRg st="0" end="0"/>
                                            </p:txEl>
                                          </p:spTgt>
                                        </p:tgtEl>
                                        <p:attrNameLst>
                                          <p:attrName>style.visibility</p:attrName>
                                        </p:attrNameLst>
                                      </p:cBhvr>
                                      <p:to>
                                        <p:strVal val="visible"/>
                                      </p:to>
                                    </p:set>
                                    <p:animEffect transition="in" filter="fade">
                                      <p:cBhvr>
                                        <p:cTn id="49" dur="1000"/>
                                        <p:tgtEl>
                                          <p:spTgt spid="17">
                                            <p:txEl>
                                              <p:pRg st="0" end="0"/>
                                            </p:txEl>
                                          </p:spTgt>
                                        </p:tgtEl>
                                      </p:cBhvr>
                                    </p:animEffect>
                                    <p:anim calcmode="lin" valueType="num">
                                      <p:cBhvr>
                                        <p:cTn id="50"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7">
                                            <p:txEl>
                                              <p:pRg st="1" end="1"/>
                                            </p:txEl>
                                          </p:spTgt>
                                        </p:tgtEl>
                                        <p:attrNameLst>
                                          <p:attrName>style.visibility</p:attrName>
                                        </p:attrNameLst>
                                      </p:cBhvr>
                                      <p:to>
                                        <p:strVal val="visible"/>
                                      </p:to>
                                    </p:set>
                                    <p:animEffect transition="in" filter="fade">
                                      <p:cBhvr>
                                        <p:cTn id="56" dur="1000"/>
                                        <p:tgtEl>
                                          <p:spTgt spid="17">
                                            <p:txEl>
                                              <p:pRg st="1" end="1"/>
                                            </p:txEl>
                                          </p:spTgt>
                                        </p:tgtEl>
                                      </p:cBhvr>
                                    </p:animEffect>
                                    <p:anim calcmode="lin" valueType="num">
                                      <p:cBhvr>
                                        <p:cTn id="57"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58" dur="1000" fill="hold"/>
                                        <p:tgtEl>
                                          <p:spTgt spid="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7">
                                            <p:txEl>
                                              <p:pRg st="2" end="2"/>
                                            </p:txEl>
                                          </p:spTgt>
                                        </p:tgtEl>
                                        <p:attrNameLst>
                                          <p:attrName>style.visibility</p:attrName>
                                        </p:attrNameLst>
                                      </p:cBhvr>
                                      <p:to>
                                        <p:strVal val="visible"/>
                                      </p:to>
                                    </p:set>
                                    <p:animEffect transition="in" filter="fade">
                                      <p:cBhvr>
                                        <p:cTn id="63" dur="1000"/>
                                        <p:tgtEl>
                                          <p:spTgt spid="17">
                                            <p:txEl>
                                              <p:pRg st="2" end="2"/>
                                            </p:txEl>
                                          </p:spTgt>
                                        </p:tgtEl>
                                      </p:cBhvr>
                                    </p:animEffect>
                                    <p:anim calcmode="lin" valueType="num">
                                      <p:cBhvr>
                                        <p:cTn id="64"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65"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קבוצה 13">
            <a:extLst>
              <a:ext uri="{FF2B5EF4-FFF2-40B4-BE49-F238E27FC236}">
                <a16:creationId xmlns:a16="http://schemas.microsoft.com/office/drawing/2014/main" id="{7C0466A3-90D8-466A-AA58-75AFF87C2483}"/>
              </a:ext>
            </a:extLst>
          </p:cNvPr>
          <p:cNvGrpSpPr/>
          <p:nvPr/>
        </p:nvGrpSpPr>
        <p:grpSpPr>
          <a:xfrm>
            <a:off x="4557483" y="156032"/>
            <a:ext cx="7336969" cy="4111168"/>
            <a:chOff x="6618514" y="156032"/>
            <a:chExt cx="5450112" cy="3806367"/>
          </a:xfrm>
        </p:grpSpPr>
        <p:graphicFrame>
          <p:nvGraphicFramePr>
            <p:cNvPr id="7" name="תרשים 6">
              <a:extLst>
                <a:ext uri="{FF2B5EF4-FFF2-40B4-BE49-F238E27FC236}">
                  <a16:creationId xmlns:a16="http://schemas.microsoft.com/office/drawing/2014/main" id="{04942237-E8EF-4D7C-B894-DBE1A7FC9D76}"/>
                </a:ext>
              </a:extLst>
            </p:cNvPr>
            <p:cNvGraphicFramePr>
              <a:graphicFrameLocks/>
            </p:cNvGraphicFramePr>
            <p:nvPr>
              <p:extLst>
                <p:ext uri="{D42A27DB-BD31-4B8C-83A1-F6EECF244321}">
                  <p14:modId xmlns:p14="http://schemas.microsoft.com/office/powerpoint/2010/main" val="2104078553"/>
                </p:ext>
              </p:extLst>
            </p:nvPr>
          </p:nvGraphicFramePr>
          <p:xfrm>
            <a:off x="6618514" y="156032"/>
            <a:ext cx="5450112" cy="38063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אובייקט 8">
              <a:extLst>
                <a:ext uri="{FF2B5EF4-FFF2-40B4-BE49-F238E27FC236}">
                  <a16:creationId xmlns:a16="http://schemas.microsoft.com/office/drawing/2014/main" id="{8E6061F0-279E-47CF-ACC2-729D5587CAB5}"/>
                </a:ext>
              </a:extLst>
            </p:cNvPr>
            <p:cNvGraphicFramePr>
              <a:graphicFrameLocks noChangeAspect="1"/>
            </p:cNvGraphicFramePr>
            <p:nvPr>
              <p:extLst>
                <p:ext uri="{D42A27DB-BD31-4B8C-83A1-F6EECF244321}">
                  <p14:modId xmlns:p14="http://schemas.microsoft.com/office/powerpoint/2010/main" val="1087046790"/>
                </p:ext>
              </p:extLst>
            </p:nvPr>
          </p:nvGraphicFramePr>
          <p:xfrm>
            <a:off x="9642148" y="2059312"/>
            <a:ext cx="925513" cy="608013"/>
          </p:xfrm>
          <a:graphic>
            <a:graphicData uri="http://schemas.openxmlformats.org/presentationml/2006/ole">
              <mc:AlternateContent xmlns:mc="http://schemas.openxmlformats.org/markup-compatibility/2006">
                <mc:Choice xmlns:v="urn:schemas-microsoft-com:vml" Requires="v">
                  <p:oleObj spid="_x0000_s29887" name="Equation" r:id="rId4" imgW="368280" imgH="241200" progId="Equation.DSMT4">
                    <p:embed/>
                  </p:oleObj>
                </mc:Choice>
                <mc:Fallback>
                  <p:oleObj name="Equation" r:id="rId4" imgW="368280" imgH="241200" progId="Equation.DSMT4">
                    <p:embed/>
                    <p:pic>
                      <p:nvPicPr>
                        <p:cNvPr id="11" name="אובייקט 10">
                          <a:extLst>
                            <a:ext uri="{FF2B5EF4-FFF2-40B4-BE49-F238E27FC236}">
                              <a16:creationId xmlns:a16="http://schemas.microsoft.com/office/drawing/2014/main" id="{F302DBFE-E98D-414D-A454-D6EE6C959361}"/>
                            </a:ext>
                          </a:extLst>
                        </p:cNvPr>
                        <p:cNvPicPr>
                          <a:picLocks noChangeAspect="1" noChangeArrowheads="1"/>
                        </p:cNvPicPr>
                        <p:nvPr/>
                      </p:nvPicPr>
                      <p:blipFill>
                        <a:blip r:embed="rId5"/>
                        <a:srcRect/>
                        <a:stretch>
                          <a:fillRect/>
                        </a:stretch>
                      </p:blipFill>
                      <p:spPr bwMode="auto">
                        <a:xfrm>
                          <a:off x="9642148" y="2059312"/>
                          <a:ext cx="925513" cy="608013"/>
                        </a:xfrm>
                        <a:prstGeom prst="rect">
                          <a:avLst/>
                        </a:prstGeom>
                        <a:noFill/>
                        <a:ln w="9525">
                          <a:noFill/>
                          <a:miter lim="800000"/>
                          <a:headEnd/>
                          <a:tailEnd/>
                        </a:ln>
                      </p:spPr>
                    </p:pic>
                  </p:oleObj>
                </mc:Fallback>
              </mc:AlternateContent>
            </a:graphicData>
          </a:graphic>
        </p:graphicFrame>
        <p:graphicFrame>
          <p:nvGraphicFramePr>
            <p:cNvPr id="11" name="אובייקט 10">
              <a:extLst>
                <a:ext uri="{FF2B5EF4-FFF2-40B4-BE49-F238E27FC236}">
                  <a16:creationId xmlns:a16="http://schemas.microsoft.com/office/drawing/2014/main" id="{5DDB4A76-14F2-4535-A13D-301816701A9E}"/>
                </a:ext>
              </a:extLst>
            </p:cNvPr>
            <p:cNvGraphicFramePr>
              <a:graphicFrameLocks noChangeAspect="1"/>
            </p:cNvGraphicFramePr>
            <p:nvPr>
              <p:extLst>
                <p:ext uri="{D42A27DB-BD31-4B8C-83A1-F6EECF244321}">
                  <p14:modId xmlns:p14="http://schemas.microsoft.com/office/powerpoint/2010/main" val="3183205432"/>
                </p:ext>
              </p:extLst>
            </p:nvPr>
          </p:nvGraphicFramePr>
          <p:xfrm>
            <a:off x="9641351" y="1276163"/>
            <a:ext cx="1084263" cy="608013"/>
          </p:xfrm>
          <a:graphic>
            <a:graphicData uri="http://schemas.openxmlformats.org/presentationml/2006/ole">
              <mc:AlternateContent xmlns:mc="http://schemas.openxmlformats.org/markup-compatibility/2006">
                <mc:Choice xmlns:v="urn:schemas-microsoft-com:vml" Requires="v">
                  <p:oleObj spid="_x0000_s29888" name="Equation" r:id="rId6" imgW="431640" imgH="241200" progId="Equation.DSMT4">
                    <p:embed/>
                  </p:oleObj>
                </mc:Choice>
                <mc:Fallback>
                  <p:oleObj name="Equation" r:id="rId6" imgW="431640" imgH="241200" progId="Equation.DSMT4">
                    <p:embed/>
                    <p:pic>
                      <p:nvPicPr>
                        <p:cNvPr id="12" name="אובייקט 11">
                          <a:extLst>
                            <a:ext uri="{FF2B5EF4-FFF2-40B4-BE49-F238E27FC236}">
                              <a16:creationId xmlns:a16="http://schemas.microsoft.com/office/drawing/2014/main" id="{42462F34-9407-41E0-B1F0-848C6F2E7B01}"/>
                            </a:ext>
                          </a:extLst>
                        </p:cNvPr>
                        <p:cNvPicPr>
                          <a:picLocks noChangeAspect="1" noChangeArrowheads="1"/>
                        </p:cNvPicPr>
                        <p:nvPr/>
                      </p:nvPicPr>
                      <p:blipFill>
                        <a:blip r:embed="rId7"/>
                        <a:srcRect/>
                        <a:stretch>
                          <a:fillRect/>
                        </a:stretch>
                      </p:blipFill>
                      <p:spPr bwMode="auto">
                        <a:xfrm>
                          <a:off x="9641351" y="1276163"/>
                          <a:ext cx="1084263" cy="608013"/>
                        </a:xfrm>
                        <a:prstGeom prst="rect">
                          <a:avLst/>
                        </a:prstGeom>
                        <a:noFill/>
                        <a:ln w="9525">
                          <a:noFill/>
                          <a:miter lim="800000"/>
                          <a:headEnd/>
                          <a:tailEnd/>
                        </a:ln>
                      </p:spPr>
                    </p:pic>
                  </p:oleObj>
                </mc:Fallback>
              </mc:AlternateContent>
            </a:graphicData>
          </a:graphic>
        </p:graphicFrame>
        <p:graphicFrame>
          <p:nvGraphicFramePr>
            <p:cNvPr id="13" name="אובייקט 12">
              <a:extLst>
                <a:ext uri="{FF2B5EF4-FFF2-40B4-BE49-F238E27FC236}">
                  <a16:creationId xmlns:a16="http://schemas.microsoft.com/office/drawing/2014/main" id="{7572BEFD-DFB7-490B-8DC2-95554D9EC0C8}"/>
                </a:ext>
              </a:extLst>
            </p:cNvPr>
            <p:cNvGraphicFramePr>
              <a:graphicFrameLocks noChangeAspect="1"/>
            </p:cNvGraphicFramePr>
            <p:nvPr>
              <p:extLst>
                <p:ext uri="{D42A27DB-BD31-4B8C-83A1-F6EECF244321}">
                  <p14:modId xmlns:p14="http://schemas.microsoft.com/office/powerpoint/2010/main" val="1853617909"/>
                </p:ext>
              </p:extLst>
            </p:nvPr>
          </p:nvGraphicFramePr>
          <p:xfrm>
            <a:off x="9717025" y="2412261"/>
            <a:ext cx="893762" cy="608012"/>
          </p:xfrm>
          <a:graphic>
            <a:graphicData uri="http://schemas.openxmlformats.org/presentationml/2006/ole">
              <mc:AlternateContent xmlns:mc="http://schemas.openxmlformats.org/markup-compatibility/2006">
                <mc:Choice xmlns:v="urn:schemas-microsoft-com:vml" Requires="v">
                  <p:oleObj spid="_x0000_s29889" name="Equation" r:id="rId8" imgW="355320" imgH="241200" progId="Equation.DSMT4">
                    <p:embed/>
                  </p:oleObj>
                </mc:Choice>
                <mc:Fallback>
                  <p:oleObj name="Equation" r:id="rId8" imgW="355320" imgH="241200" progId="Equation.DSMT4">
                    <p:embed/>
                    <p:pic>
                      <p:nvPicPr>
                        <p:cNvPr id="13" name="אובייקט 12">
                          <a:extLst>
                            <a:ext uri="{FF2B5EF4-FFF2-40B4-BE49-F238E27FC236}">
                              <a16:creationId xmlns:a16="http://schemas.microsoft.com/office/drawing/2014/main" id="{FF435645-F2A0-4765-8FFD-068C284002D4}"/>
                            </a:ext>
                          </a:extLst>
                        </p:cNvPr>
                        <p:cNvPicPr>
                          <a:picLocks noChangeAspect="1" noChangeArrowheads="1"/>
                        </p:cNvPicPr>
                        <p:nvPr/>
                      </p:nvPicPr>
                      <p:blipFill>
                        <a:blip r:embed="rId9"/>
                        <a:srcRect/>
                        <a:stretch>
                          <a:fillRect/>
                        </a:stretch>
                      </p:blipFill>
                      <p:spPr bwMode="auto">
                        <a:xfrm>
                          <a:off x="9717025" y="2412261"/>
                          <a:ext cx="893762" cy="608012"/>
                        </a:xfrm>
                        <a:prstGeom prst="rect">
                          <a:avLst/>
                        </a:prstGeom>
                        <a:noFill/>
                        <a:ln w="9525">
                          <a:noFill/>
                          <a:miter lim="800000"/>
                          <a:headEnd/>
                          <a:tailEnd/>
                        </a:ln>
                      </p:spPr>
                    </p:pic>
                  </p:oleObj>
                </mc:Fallback>
              </mc:AlternateContent>
            </a:graphicData>
          </a:graphic>
        </p:graphicFrame>
      </p:grpSp>
      <p:graphicFrame>
        <p:nvGraphicFramePr>
          <p:cNvPr id="17" name="טבלה 17">
            <a:extLst>
              <a:ext uri="{FF2B5EF4-FFF2-40B4-BE49-F238E27FC236}">
                <a16:creationId xmlns:a16="http://schemas.microsoft.com/office/drawing/2014/main" id="{12B18723-C70F-4D41-AD80-DFA1CAEE92D8}"/>
              </a:ext>
            </a:extLst>
          </p:cNvPr>
          <p:cNvGraphicFramePr>
            <a:graphicFrameLocks noGrp="1"/>
          </p:cNvGraphicFramePr>
          <p:nvPr>
            <p:extLst>
              <p:ext uri="{D42A27DB-BD31-4B8C-83A1-F6EECF244321}">
                <p14:modId xmlns:p14="http://schemas.microsoft.com/office/powerpoint/2010/main" val="1246073128"/>
              </p:ext>
            </p:extLst>
          </p:nvPr>
        </p:nvGraphicFramePr>
        <p:xfrm>
          <a:off x="39915" y="829241"/>
          <a:ext cx="4480195" cy="1280160"/>
        </p:xfrm>
        <a:graphic>
          <a:graphicData uri="http://schemas.openxmlformats.org/drawingml/2006/table">
            <a:tbl>
              <a:tblPr firstRow="1" bandRow="1">
                <a:tableStyleId>{5C22544A-7EE6-4342-B048-85BDC9FD1C3A}</a:tableStyleId>
              </a:tblPr>
              <a:tblGrid>
                <a:gridCol w="1048656">
                  <a:extLst>
                    <a:ext uri="{9D8B030D-6E8A-4147-A177-3AD203B41FA5}">
                      <a16:colId xmlns:a16="http://schemas.microsoft.com/office/drawing/2014/main" val="3564122216"/>
                    </a:ext>
                  </a:extLst>
                </a:gridCol>
                <a:gridCol w="1200467">
                  <a:extLst>
                    <a:ext uri="{9D8B030D-6E8A-4147-A177-3AD203B41FA5}">
                      <a16:colId xmlns:a16="http://schemas.microsoft.com/office/drawing/2014/main" val="2806901533"/>
                    </a:ext>
                  </a:extLst>
                </a:gridCol>
                <a:gridCol w="1200467">
                  <a:extLst>
                    <a:ext uri="{9D8B030D-6E8A-4147-A177-3AD203B41FA5}">
                      <a16:colId xmlns:a16="http://schemas.microsoft.com/office/drawing/2014/main" val="3775124080"/>
                    </a:ext>
                  </a:extLst>
                </a:gridCol>
                <a:gridCol w="1030605">
                  <a:extLst>
                    <a:ext uri="{9D8B030D-6E8A-4147-A177-3AD203B41FA5}">
                      <a16:colId xmlns:a16="http://schemas.microsoft.com/office/drawing/2014/main" val="3503874950"/>
                    </a:ext>
                  </a:extLst>
                </a:gridCol>
              </a:tblGrid>
              <a:tr h="370840">
                <a:tc>
                  <a:txBody>
                    <a:bodyPr/>
                    <a:lstStyle/>
                    <a:p>
                      <a:r>
                        <a:rPr lang="ar-SA" sz="2400" dirty="0"/>
                        <a:t>المادّة</a:t>
                      </a:r>
                      <a:endParaRPr lang="en-IL" sz="2400" dirty="0"/>
                    </a:p>
                  </a:txBody>
                  <a:tcPr/>
                </a:tc>
                <a:tc>
                  <a:txBody>
                    <a:bodyPr/>
                    <a:lstStyle/>
                    <a:p>
                      <a:r>
                        <a:rPr lang="en-US" sz="2400" dirty="0"/>
                        <a:t>H</a:t>
                      </a:r>
                      <a:r>
                        <a:rPr lang="en-US" sz="2400" baseline="-25000" dirty="0"/>
                        <a:t>2(g)</a:t>
                      </a:r>
                      <a:endParaRPr lang="en-IL" sz="2400" baseline="-25000" dirty="0"/>
                    </a:p>
                  </a:txBody>
                  <a:tcPr/>
                </a:tc>
                <a:tc>
                  <a:txBody>
                    <a:bodyPr/>
                    <a:lstStyle/>
                    <a:p>
                      <a:pPr marL="0" marR="0" lvl="0" indent="0" algn="r" defTabSz="914491" rtl="1" eaLnBrk="1" fontAlgn="auto" latinLnBrk="0" hangingPunct="1">
                        <a:lnSpc>
                          <a:spcPct val="100000"/>
                        </a:lnSpc>
                        <a:spcBef>
                          <a:spcPts val="0"/>
                        </a:spcBef>
                        <a:spcAft>
                          <a:spcPts val="0"/>
                        </a:spcAft>
                        <a:buClrTx/>
                        <a:buSzTx/>
                        <a:buFontTx/>
                        <a:buNone/>
                        <a:tabLst/>
                        <a:defRPr/>
                      </a:pPr>
                      <a:r>
                        <a:rPr lang="en-US" sz="2400" dirty="0"/>
                        <a:t>Cl</a:t>
                      </a:r>
                      <a:r>
                        <a:rPr lang="en-US" sz="2400" baseline="-25000" dirty="0"/>
                        <a:t>2(g)</a:t>
                      </a:r>
                      <a:endParaRPr lang="en-IL" sz="2400" baseline="-25000" dirty="0"/>
                    </a:p>
                  </a:txBody>
                  <a:tcPr/>
                </a:tc>
                <a:tc>
                  <a:txBody>
                    <a:bodyPr/>
                    <a:lstStyle/>
                    <a:p>
                      <a:pPr marL="0" marR="0" lvl="0" indent="0" algn="r" defTabSz="914491" rtl="1" eaLnBrk="1" fontAlgn="auto" latinLnBrk="0" hangingPunct="1">
                        <a:lnSpc>
                          <a:spcPct val="100000"/>
                        </a:lnSpc>
                        <a:spcBef>
                          <a:spcPts val="0"/>
                        </a:spcBef>
                        <a:spcAft>
                          <a:spcPts val="0"/>
                        </a:spcAft>
                        <a:buClrTx/>
                        <a:buSzTx/>
                        <a:buFontTx/>
                        <a:buNone/>
                        <a:tabLst/>
                        <a:defRPr/>
                      </a:pPr>
                      <a:r>
                        <a:rPr lang="en-US" sz="2400" dirty="0"/>
                        <a:t>HCl</a:t>
                      </a:r>
                      <a:r>
                        <a:rPr lang="en-US" sz="2400" baseline="-25000" dirty="0"/>
                        <a:t>(g)</a:t>
                      </a:r>
                      <a:endParaRPr lang="en-IL" sz="2400" baseline="-25000" dirty="0"/>
                    </a:p>
                  </a:txBody>
                  <a:tcPr/>
                </a:tc>
                <a:extLst>
                  <a:ext uri="{0D108BD9-81ED-4DB2-BD59-A6C34878D82A}">
                    <a16:rowId xmlns:a16="http://schemas.microsoft.com/office/drawing/2014/main" val="976061558"/>
                  </a:ext>
                </a:extLst>
              </a:tr>
              <a:tr h="370840">
                <a:tc>
                  <a:txBody>
                    <a:bodyPr/>
                    <a:lstStyle/>
                    <a:p>
                      <a:r>
                        <a:rPr lang="ar-SA" sz="2400" dirty="0"/>
                        <a:t>التركيز (</a:t>
                      </a:r>
                      <a:r>
                        <a:rPr lang="en-US" sz="2400" dirty="0"/>
                        <a:t>M</a:t>
                      </a:r>
                      <a:r>
                        <a:rPr lang="ar-SA" sz="2400" dirty="0"/>
                        <a:t>)</a:t>
                      </a:r>
                      <a:endParaRPr lang="en-IL" sz="2400" dirty="0"/>
                    </a:p>
                  </a:txBody>
                  <a:tcPr/>
                </a:tc>
                <a:tc>
                  <a:txBody>
                    <a:bodyPr/>
                    <a:lstStyle/>
                    <a:p>
                      <a:r>
                        <a:rPr lang="en-US" sz="2400" dirty="0"/>
                        <a:t>0.5335</a:t>
                      </a:r>
                      <a:endParaRPr lang="en-IL" sz="2400" dirty="0"/>
                    </a:p>
                  </a:txBody>
                  <a:tcPr/>
                </a:tc>
                <a:tc>
                  <a:txBody>
                    <a:bodyPr/>
                    <a:lstStyle/>
                    <a:p>
                      <a:r>
                        <a:rPr lang="en-US" sz="2400" dirty="0"/>
                        <a:t>0.7335</a:t>
                      </a:r>
                      <a:endParaRPr lang="en-IL" sz="2400" dirty="0"/>
                    </a:p>
                  </a:txBody>
                  <a:tcPr/>
                </a:tc>
                <a:tc>
                  <a:txBody>
                    <a:bodyPr/>
                    <a:lstStyle/>
                    <a:p>
                      <a:r>
                        <a:rPr lang="en-US" sz="2400" dirty="0"/>
                        <a:t>1.533</a:t>
                      </a:r>
                      <a:endParaRPr lang="en-IL" sz="2400" dirty="0"/>
                    </a:p>
                  </a:txBody>
                  <a:tcPr/>
                </a:tc>
                <a:extLst>
                  <a:ext uri="{0D108BD9-81ED-4DB2-BD59-A6C34878D82A}">
                    <a16:rowId xmlns:a16="http://schemas.microsoft.com/office/drawing/2014/main" val="3644895102"/>
                  </a:ext>
                </a:extLst>
              </a:tr>
            </a:tbl>
          </a:graphicData>
        </a:graphic>
      </p:graphicFrame>
      <p:graphicFrame>
        <p:nvGraphicFramePr>
          <p:cNvPr id="18" name="אובייקט 17">
            <a:extLst>
              <a:ext uri="{FF2B5EF4-FFF2-40B4-BE49-F238E27FC236}">
                <a16:creationId xmlns:a16="http://schemas.microsoft.com/office/drawing/2014/main" id="{D09C4AF3-58C4-4D66-9C20-724452715DCE}"/>
              </a:ext>
            </a:extLst>
          </p:cNvPr>
          <p:cNvGraphicFramePr>
            <a:graphicFrameLocks noChangeAspect="1"/>
          </p:cNvGraphicFramePr>
          <p:nvPr>
            <p:extLst>
              <p:ext uri="{D42A27DB-BD31-4B8C-83A1-F6EECF244321}">
                <p14:modId xmlns:p14="http://schemas.microsoft.com/office/powerpoint/2010/main" val="2548011459"/>
              </p:ext>
            </p:extLst>
          </p:nvPr>
        </p:nvGraphicFramePr>
        <p:xfrm>
          <a:off x="335324" y="4492308"/>
          <a:ext cx="5257801" cy="1119188"/>
        </p:xfrm>
        <a:graphic>
          <a:graphicData uri="http://schemas.openxmlformats.org/presentationml/2006/ole">
            <mc:AlternateContent xmlns:mc="http://schemas.openxmlformats.org/markup-compatibility/2006">
              <mc:Choice xmlns:v="urn:schemas-microsoft-com:vml" Requires="v">
                <p:oleObj spid="_x0000_s29890" name="Equation" r:id="rId10" imgW="2095200" imgH="444240" progId="Equation.DSMT4">
                  <p:embed/>
                </p:oleObj>
              </mc:Choice>
              <mc:Fallback>
                <p:oleObj name="Equation" r:id="rId10" imgW="2095200" imgH="444240" progId="Equation.DSMT4">
                  <p:embed/>
                  <p:pic>
                    <p:nvPicPr>
                      <p:cNvPr id="16" name="אובייקט 15">
                        <a:extLst>
                          <a:ext uri="{FF2B5EF4-FFF2-40B4-BE49-F238E27FC236}">
                            <a16:creationId xmlns:a16="http://schemas.microsoft.com/office/drawing/2014/main" id="{B894C66F-E7AC-45CF-AE35-83CA414D8CC5}"/>
                          </a:ext>
                        </a:extLst>
                      </p:cNvPr>
                      <p:cNvPicPr>
                        <a:picLocks noChangeAspect="1" noChangeArrowheads="1"/>
                      </p:cNvPicPr>
                      <p:nvPr/>
                    </p:nvPicPr>
                    <p:blipFill>
                      <a:blip r:embed="rId11"/>
                      <a:srcRect/>
                      <a:stretch>
                        <a:fillRect/>
                      </a:stretch>
                    </p:blipFill>
                    <p:spPr bwMode="auto">
                      <a:xfrm>
                        <a:off x="335324" y="4492308"/>
                        <a:ext cx="5257801" cy="1119188"/>
                      </a:xfrm>
                      <a:prstGeom prst="rect">
                        <a:avLst/>
                      </a:prstGeom>
                      <a:noFill/>
                      <a:ln w="9525">
                        <a:solidFill>
                          <a:srgbClr val="21B2C9"/>
                        </a:solidFill>
                        <a:miter lim="800000"/>
                        <a:headEnd/>
                        <a:tailEnd/>
                      </a:ln>
                    </p:spPr>
                  </p:pic>
                </p:oleObj>
              </mc:Fallback>
            </mc:AlternateContent>
          </a:graphicData>
        </a:graphic>
      </p:graphicFrame>
      <p:graphicFrame>
        <p:nvGraphicFramePr>
          <p:cNvPr id="19" name="אובייקט 18">
            <a:extLst>
              <a:ext uri="{FF2B5EF4-FFF2-40B4-BE49-F238E27FC236}">
                <a16:creationId xmlns:a16="http://schemas.microsoft.com/office/drawing/2014/main" id="{B9F67AED-E45A-41E2-81ED-F073AFC6534A}"/>
              </a:ext>
            </a:extLst>
          </p:cNvPr>
          <p:cNvGraphicFramePr>
            <a:graphicFrameLocks noChangeAspect="1"/>
          </p:cNvGraphicFramePr>
          <p:nvPr>
            <p:extLst>
              <p:ext uri="{D42A27DB-BD31-4B8C-83A1-F6EECF244321}">
                <p14:modId xmlns:p14="http://schemas.microsoft.com/office/powerpoint/2010/main" val="4266780501"/>
              </p:ext>
            </p:extLst>
          </p:nvPr>
        </p:nvGraphicFramePr>
        <p:xfrm>
          <a:off x="335324" y="2288925"/>
          <a:ext cx="3889375" cy="608013"/>
        </p:xfrm>
        <a:graphic>
          <a:graphicData uri="http://schemas.openxmlformats.org/presentationml/2006/ole">
            <mc:AlternateContent xmlns:mc="http://schemas.openxmlformats.org/markup-compatibility/2006">
              <mc:Choice xmlns:v="urn:schemas-microsoft-com:vml" Requires="v">
                <p:oleObj spid="_x0000_s29891" name="Equation" r:id="rId12" imgW="1549080" imgH="241200" progId="Equation.DSMT4">
                  <p:embed/>
                </p:oleObj>
              </mc:Choice>
              <mc:Fallback>
                <p:oleObj name="Equation" r:id="rId12" imgW="1549080" imgH="241200" progId="Equation.DSMT4">
                  <p:embed/>
                  <p:pic>
                    <p:nvPicPr>
                      <p:cNvPr id="10" name="אובייקט 9">
                        <a:extLst>
                          <a:ext uri="{FF2B5EF4-FFF2-40B4-BE49-F238E27FC236}">
                            <a16:creationId xmlns:a16="http://schemas.microsoft.com/office/drawing/2014/main" id="{2309202A-03A8-4926-BF2F-59E9C517FDB7}"/>
                          </a:ext>
                        </a:extLst>
                      </p:cNvPr>
                      <p:cNvPicPr>
                        <a:picLocks noChangeAspect="1" noChangeArrowheads="1"/>
                      </p:cNvPicPr>
                      <p:nvPr/>
                    </p:nvPicPr>
                    <p:blipFill>
                      <a:blip r:embed="rId13"/>
                      <a:srcRect/>
                      <a:stretch>
                        <a:fillRect/>
                      </a:stretch>
                    </p:blipFill>
                    <p:spPr bwMode="auto">
                      <a:xfrm>
                        <a:off x="335324" y="2288925"/>
                        <a:ext cx="3889375" cy="608013"/>
                      </a:xfrm>
                      <a:prstGeom prst="rect">
                        <a:avLst/>
                      </a:prstGeom>
                      <a:noFill/>
                      <a:ln w="9525">
                        <a:solidFill>
                          <a:srgbClr val="21B2C9"/>
                        </a:solidFill>
                        <a:miter lim="800000"/>
                        <a:headEnd/>
                        <a:tailEnd/>
                      </a:ln>
                    </p:spPr>
                  </p:pic>
                </p:oleObj>
              </mc:Fallback>
            </mc:AlternateContent>
          </a:graphicData>
        </a:graphic>
      </p:graphicFrame>
      <p:graphicFrame>
        <p:nvGraphicFramePr>
          <p:cNvPr id="20" name="אובייקט 19">
            <a:extLst>
              <a:ext uri="{FF2B5EF4-FFF2-40B4-BE49-F238E27FC236}">
                <a16:creationId xmlns:a16="http://schemas.microsoft.com/office/drawing/2014/main" id="{94BE4742-2B9B-4B09-951B-37B1D90F2020}"/>
              </a:ext>
            </a:extLst>
          </p:cNvPr>
          <p:cNvGraphicFramePr>
            <a:graphicFrameLocks noChangeAspect="1"/>
          </p:cNvGraphicFramePr>
          <p:nvPr>
            <p:extLst>
              <p:ext uri="{D42A27DB-BD31-4B8C-83A1-F6EECF244321}">
                <p14:modId xmlns:p14="http://schemas.microsoft.com/office/powerpoint/2010/main" val="1038264300"/>
              </p:ext>
            </p:extLst>
          </p:nvPr>
        </p:nvGraphicFramePr>
        <p:xfrm>
          <a:off x="477516" y="3116262"/>
          <a:ext cx="2327275" cy="1150938"/>
        </p:xfrm>
        <a:graphic>
          <a:graphicData uri="http://schemas.openxmlformats.org/presentationml/2006/ole">
            <mc:AlternateContent xmlns:mc="http://schemas.openxmlformats.org/markup-compatibility/2006">
              <mc:Choice xmlns:v="urn:schemas-microsoft-com:vml" Requires="v">
                <p:oleObj spid="_x0000_s29892" name="Equation" r:id="rId14" imgW="927000" imgH="457200" progId="Equation.DSMT4">
                  <p:embed/>
                </p:oleObj>
              </mc:Choice>
              <mc:Fallback>
                <p:oleObj name="Equation" r:id="rId14" imgW="927000" imgH="457200" progId="Equation.DSMT4">
                  <p:embed/>
                  <p:pic>
                    <p:nvPicPr>
                      <p:cNvPr id="15" name="אובייקט 14">
                        <a:extLst>
                          <a:ext uri="{FF2B5EF4-FFF2-40B4-BE49-F238E27FC236}">
                            <a16:creationId xmlns:a16="http://schemas.microsoft.com/office/drawing/2014/main" id="{054CD679-0C6B-46DE-9A2B-3DC4C4B04EC1}"/>
                          </a:ext>
                        </a:extLst>
                      </p:cNvPr>
                      <p:cNvPicPr>
                        <a:picLocks noChangeAspect="1" noChangeArrowheads="1"/>
                      </p:cNvPicPr>
                      <p:nvPr/>
                    </p:nvPicPr>
                    <p:blipFill>
                      <a:blip r:embed="rId15"/>
                      <a:srcRect/>
                      <a:stretch>
                        <a:fillRect/>
                      </a:stretch>
                    </p:blipFill>
                    <p:spPr bwMode="auto">
                      <a:xfrm>
                        <a:off x="477516" y="3116262"/>
                        <a:ext cx="2327275" cy="1150938"/>
                      </a:xfrm>
                      <a:prstGeom prst="rect">
                        <a:avLst/>
                      </a:prstGeom>
                      <a:noFill/>
                      <a:ln w="9525">
                        <a:solidFill>
                          <a:srgbClr val="21B2C9"/>
                        </a:solidFill>
                        <a:miter lim="800000"/>
                        <a:headEnd/>
                        <a:tailEnd/>
                      </a:ln>
                    </p:spPr>
                  </p:pic>
                </p:oleObj>
              </mc:Fallback>
            </mc:AlternateContent>
          </a:graphicData>
        </a:graphic>
      </p:graphicFrame>
      <p:sp>
        <p:nvSpPr>
          <p:cNvPr id="21" name="תיבת טקסט 20">
            <a:extLst>
              <a:ext uri="{FF2B5EF4-FFF2-40B4-BE49-F238E27FC236}">
                <a16:creationId xmlns:a16="http://schemas.microsoft.com/office/drawing/2014/main" id="{FB2AF87B-A70C-4A4B-9BE4-90993B970E3A}"/>
              </a:ext>
            </a:extLst>
          </p:cNvPr>
          <p:cNvSpPr txBox="1"/>
          <p:nvPr/>
        </p:nvSpPr>
        <p:spPr>
          <a:xfrm>
            <a:off x="335324" y="5776686"/>
            <a:ext cx="6413819" cy="954107"/>
          </a:xfrm>
          <a:prstGeom prst="rect">
            <a:avLst/>
          </a:prstGeom>
          <a:noFill/>
        </p:spPr>
        <p:txBody>
          <a:bodyPr wrap="square" rtlCol="0">
            <a:spAutoFit/>
          </a:bodyPr>
          <a:lstStyle/>
          <a:p>
            <a:pPr algn="ctr"/>
            <a:r>
              <a:rPr lang="ar-SA" sz="2800" dirty="0"/>
              <a:t>يُمكن الاستنتاج أنّ قيمة ثابت الاتّزان </a:t>
            </a:r>
            <a:r>
              <a:rPr lang="ar-SA" sz="2800" b="1" u="sng" dirty="0"/>
              <a:t>لا تتغيّر </a:t>
            </a:r>
            <a:r>
              <a:rPr lang="ar-SA" sz="2800" dirty="0"/>
              <a:t>عند التشويش على النظام بواسطة إضافة مادّة أو إخراج مادّة</a:t>
            </a:r>
            <a:endParaRPr lang="en-IL" sz="2800" dirty="0"/>
          </a:p>
        </p:txBody>
      </p:sp>
    </p:spTree>
    <p:extLst>
      <p:ext uri="{BB962C8B-B14F-4D97-AF65-F5344CB8AC3E}">
        <p14:creationId xmlns:p14="http://schemas.microsoft.com/office/powerpoint/2010/main" val="2479877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1000"/>
                                        <p:tgtEl>
                                          <p:spTgt spid="18"/>
                                        </p:tgtEl>
                                      </p:cBhvr>
                                    </p:animEffect>
                                    <p:anim calcmode="lin" valueType="num">
                                      <p:cBhvr>
                                        <p:cTn id="36" dur="1000" fill="hold"/>
                                        <p:tgtEl>
                                          <p:spTgt spid="18"/>
                                        </p:tgtEl>
                                        <p:attrNameLst>
                                          <p:attrName>ppt_x</p:attrName>
                                        </p:attrNameLst>
                                      </p:cBhvr>
                                      <p:tavLst>
                                        <p:tav tm="0">
                                          <p:val>
                                            <p:strVal val="#ppt_x"/>
                                          </p:val>
                                        </p:tav>
                                        <p:tav tm="100000">
                                          <p:val>
                                            <p:strVal val="#ppt_x"/>
                                          </p:val>
                                        </p:tav>
                                      </p:tavLst>
                                    </p:anim>
                                    <p:anim calcmode="lin" valueType="num">
                                      <p:cBhvr>
                                        <p:cTn id="3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1B933EE9-2135-4987-A036-FC83215C0C99}"/>
              </a:ext>
            </a:extLst>
          </p:cNvPr>
          <p:cNvSpPr>
            <a:spLocks noGrp="1"/>
          </p:cNvSpPr>
          <p:nvPr>
            <p:ph type="title"/>
          </p:nvPr>
        </p:nvSpPr>
        <p:spPr>
          <a:xfrm>
            <a:off x="1024128" y="155448"/>
            <a:ext cx="7820069" cy="720000"/>
          </a:xfrm>
        </p:spPr>
        <p:txBody>
          <a:bodyPr/>
          <a:lstStyle/>
          <a:p>
            <a:r>
              <a:rPr lang="ar-SA" dirty="0"/>
              <a:t>إضافة مادّتين إلى نظام في حالة اتّزان </a:t>
            </a:r>
            <a:endParaRPr lang="en-IL" dirty="0"/>
          </a:p>
        </p:txBody>
      </p:sp>
      <p:sp>
        <p:nvSpPr>
          <p:cNvPr id="9" name="תיבת טקסט 8">
            <a:extLst>
              <a:ext uri="{FF2B5EF4-FFF2-40B4-BE49-F238E27FC236}">
                <a16:creationId xmlns:a16="http://schemas.microsoft.com/office/drawing/2014/main" id="{1602FD17-36EA-4F3E-9F64-7DBA5FDCF243}"/>
              </a:ext>
            </a:extLst>
          </p:cNvPr>
          <p:cNvSpPr txBox="1"/>
          <p:nvPr/>
        </p:nvSpPr>
        <p:spPr>
          <a:xfrm>
            <a:off x="2710542" y="3679072"/>
            <a:ext cx="4572000" cy="523220"/>
          </a:xfrm>
          <a:prstGeom prst="rect">
            <a:avLst/>
          </a:prstGeom>
          <a:noFill/>
        </p:spPr>
        <p:txBody>
          <a:bodyPr wrap="square">
            <a:spAutoFit/>
          </a:bodyPr>
          <a:lstStyle/>
          <a:p>
            <a:r>
              <a:rPr lang="ar-SA" sz="2800" b="1" dirty="0">
                <a:solidFill>
                  <a:srgbClr val="00B0F0"/>
                </a:solidFill>
                <a:effectLst/>
                <a:ea typeface="Calibri" panose="020F0502020204030204" pitchFamily="34" charset="0"/>
                <a:cs typeface="Arial" panose="020B0604020202020204" pitchFamily="34" charset="0"/>
              </a:rPr>
              <a:t>قيمة ثابت الاتّزان</a:t>
            </a:r>
            <a:r>
              <a:rPr lang="ar-JO" sz="2800" b="0" dirty="0">
                <a:solidFill>
                  <a:srgbClr val="00B0F0"/>
                </a:solidFill>
                <a:effectLst/>
                <a:ea typeface="Calibri" panose="020F0502020204030204" pitchFamily="34" charset="0"/>
                <a:cs typeface="Arial" panose="020B0604020202020204" pitchFamily="34" charset="0"/>
              </a:rPr>
              <a:t>:</a:t>
            </a:r>
            <a:endParaRPr lang="en-IL" sz="2800" dirty="0">
              <a:solidFill>
                <a:srgbClr val="00B0F0"/>
              </a:solidFill>
            </a:endParaRPr>
          </a:p>
        </p:txBody>
      </p:sp>
      <p:sp>
        <p:nvSpPr>
          <p:cNvPr id="13" name="Rectangle 21">
            <a:extLst>
              <a:ext uri="{FF2B5EF4-FFF2-40B4-BE49-F238E27FC236}">
                <a16:creationId xmlns:a16="http://schemas.microsoft.com/office/drawing/2014/main" id="{F9E5D9E2-9BE9-4E79-9852-631888A1F4F8}"/>
              </a:ext>
            </a:extLst>
          </p:cNvPr>
          <p:cNvSpPr>
            <a:spLocks noChangeArrowheads="1"/>
          </p:cNvSpPr>
          <p:nvPr/>
        </p:nvSpPr>
        <p:spPr bwMode="auto">
          <a:xfrm>
            <a:off x="5619404" y="968656"/>
            <a:ext cx="195705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SA" altLang="en-IL"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معطى</a:t>
            </a:r>
            <a:r>
              <a:rPr kumimoji="0" lang="ar-SA" altLang="en-IL" sz="2800" b="1" i="0" u="none" strike="noStrike" cap="none" normalizeH="0" baseline="0" dirty="0">
                <a:ln>
                  <a:noFill/>
                </a:ln>
                <a:solidFill>
                  <a:schemeClr val="tx1"/>
                </a:solidFill>
                <a:effectLst/>
                <a:latin typeface="Sakkal Majalla" panose="02000000000000000000" pitchFamily="2" charset="-78"/>
                <a:ea typeface="Calibri" panose="020F0502020204030204" pitchFamily="34" charset="0"/>
                <a:cs typeface="Sakkal Majalla" panose="02000000000000000000" pitchFamily="2" charset="-78"/>
              </a:rPr>
              <a:t> </a:t>
            </a:r>
            <a:r>
              <a:rPr kumimoji="0" lang="ar-SA" altLang="en-IL" sz="28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التفاعل: </a:t>
            </a:r>
            <a:endParaRPr kumimoji="0" lang="ar-SA" altLang="en-IL" sz="28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4" name="אובייקט 13">
            <a:extLst>
              <a:ext uri="{FF2B5EF4-FFF2-40B4-BE49-F238E27FC236}">
                <a16:creationId xmlns:a16="http://schemas.microsoft.com/office/drawing/2014/main" id="{92936405-9EBB-4DD1-B4B1-86E8ECC598F5}"/>
              </a:ext>
            </a:extLst>
          </p:cNvPr>
          <p:cNvGraphicFramePr>
            <a:graphicFrameLocks noChangeAspect="1"/>
          </p:cNvGraphicFramePr>
          <p:nvPr>
            <p:extLst>
              <p:ext uri="{D42A27DB-BD31-4B8C-83A1-F6EECF244321}">
                <p14:modId xmlns:p14="http://schemas.microsoft.com/office/powerpoint/2010/main" val="2986983288"/>
              </p:ext>
            </p:extLst>
          </p:nvPr>
        </p:nvGraphicFramePr>
        <p:xfrm>
          <a:off x="1063052" y="866797"/>
          <a:ext cx="3160249" cy="523220"/>
        </p:xfrm>
        <a:graphic>
          <a:graphicData uri="http://schemas.openxmlformats.org/presentationml/2006/ole">
            <mc:AlternateContent xmlns:mc="http://schemas.openxmlformats.org/markup-compatibility/2006">
              <mc:Choice xmlns:v="urn:schemas-microsoft-com:vml" Requires="v">
                <p:oleObj spid="_x0000_s21690" name="Equation" r:id="rId4" imgW="1435100" imgH="241300" progId="Equation.DSMT4">
                  <p:embed/>
                </p:oleObj>
              </mc:Choice>
              <mc:Fallback>
                <p:oleObj name="Equation" r:id="rId4" imgW="1435100" imgH="241300" progId="Equation.DSMT4">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3052" y="866797"/>
                        <a:ext cx="3160249" cy="523220"/>
                      </a:xfrm>
                      <a:prstGeom prst="rect">
                        <a:avLst/>
                      </a:prstGeom>
                      <a:noFill/>
                      <a:ln>
                        <a:solidFill>
                          <a:schemeClr val="tx1">
                            <a:lumMod val="50000"/>
                            <a:lumOff val="50000"/>
                          </a:schemeClr>
                        </a:solidFill>
                      </a:ln>
                    </p:spPr>
                  </p:pic>
                </p:oleObj>
              </mc:Fallback>
            </mc:AlternateContent>
          </a:graphicData>
        </a:graphic>
      </p:graphicFrame>
      <p:graphicFrame>
        <p:nvGraphicFramePr>
          <p:cNvPr id="16" name="אובייקט 15">
            <a:extLst>
              <a:ext uri="{FF2B5EF4-FFF2-40B4-BE49-F238E27FC236}">
                <a16:creationId xmlns:a16="http://schemas.microsoft.com/office/drawing/2014/main" id="{C19E7AEF-1D32-4B88-97DE-F3BD0CD99BAA}"/>
              </a:ext>
            </a:extLst>
          </p:cNvPr>
          <p:cNvGraphicFramePr>
            <a:graphicFrameLocks noChangeAspect="1"/>
          </p:cNvGraphicFramePr>
          <p:nvPr>
            <p:extLst>
              <p:ext uri="{D42A27DB-BD31-4B8C-83A1-F6EECF244321}">
                <p14:modId xmlns:p14="http://schemas.microsoft.com/office/powerpoint/2010/main" val="1128074580"/>
              </p:ext>
            </p:extLst>
          </p:nvPr>
        </p:nvGraphicFramePr>
        <p:xfrm>
          <a:off x="4064680" y="4276734"/>
          <a:ext cx="3217862" cy="1119187"/>
        </p:xfrm>
        <a:graphic>
          <a:graphicData uri="http://schemas.openxmlformats.org/presentationml/2006/ole">
            <mc:AlternateContent xmlns:mc="http://schemas.openxmlformats.org/markup-compatibility/2006">
              <mc:Choice xmlns:v="urn:schemas-microsoft-com:vml" Requires="v">
                <p:oleObj spid="_x0000_s21691" name="Equation" r:id="rId6" imgW="1282680" imgH="444240" progId="Equation.DSMT4">
                  <p:embed/>
                </p:oleObj>
              </mc:Choice>
              <mc:Fallback>
                <p:oleObj name="Equation" r:id="rId6" imgW="1282680" imgH="444240" progId="Equation.DSMT4">
                  <p:embed/>
                  <p:pic>
                    <p:nvPicPr>
                      <p:cNvPr id="18" name="אובייקט 17">
                        <a:extLst>
                          <a:ext uri="{FF2B5EF4-FFF2-40B4-BE49-F238E27FC236}">
                            <a16:creationId xmlns:a16="http://schemas.microsoft.com/office/drawing/2014/main" id="{D09C4AF3-58C4-4D66-9C20-724452715DCE}"/>
                          </a:ext>
                        </a:extLst>
                      </p:cNvPr>
                      <p:cNvPicPr>
                        <a:picLocks noChangeAspect="1" noChangeArrowheads="1"/>
                      </p:cNvPicPr>
                      <p:nvPr/>
                    </p:nvPicPr>
                    <p:blipFill>
                      <a:blip r:embed="rId7"/>
                      <a:srcRect/>
                      <a:stretch>
                        <a:fillRect/>
                      </a:stretch>
                    </p:blipFill>
                    <p:spPr bwMode="auto">
                      <a:xfrm>
                        <a:off x="4064680" y="4276734"/>
                        <a:ext cx="3217862" cy="1119187"/>
                      </a:xfrm>
                      <a:prstGeom prst="rect">
                        <a:avLst/>
                      </a:prstGeom>
                      <a:noFill/>
                      <a:ln w="9525">
                        <a:solidFill>
                          <a:srgbClr val="21B2C9"/>
                        </a:solidFill>
                        <a:miter lim="800000"/>
                        <a:headEnd/>
                        <a:tailEnd/>
                      </a:ln>
                    </p:spPr>
                  </p:pic>
                </p:oleObj>
              </mc:Fallback>
            </mc:AlternateContent>
          </a:graphicData>
        </a:graphic>
      </p:graphicFrame>
      <p:graphicFrame>
        <p:nvGraphicFramePr>
          <p:cNvPr id="17" name="אובייקט 16">
            <a:extLst>
              <a:ext uri="{FF2B5EF4-FFF2-40B4-BE49-F238E27FC236}">
                <a16:creationId xmlns:a16="http://schemas.microsoft.com/office/drawing/2014/main" id="{12DEB679-BA13-489C-9B51-3669E57C4BB2}"/>
              </a:ext>
            </a:extLst>
          </p:cNvPr>
          <p:cNvGraphicFramePr>
            <a:graphicFrameLocks noChangeAspect="1"/>
          </p:cNvGraphicFramePr>
          <p:nvPr>
            <p:extLst>
              <p:ext uri="{D42A27DB-BD31-4B8C-83A1-F6EECF244321}">
                <p14:modId xmlns:p14="http://schemas.microsoft.com/office/powerpoint/2010/main" val="62223553"/>
              </p:ext>
            </p:extLst>
          </p:nvPr>
        </p:nvGraphicFramePr>
        <p:xfrm>
          <a:off x="444489" y="4356108"/>
          <a:ext cx="2198687" cy="1150938"/>
        </p:xfrm>
        <a:graphic>
          <a:graphicData uri="http://schemas.openxmlformats.org/presentationml/2006/ole">
            <mc:AlternateContent xmlns:mc="http://schemas.openxmlformats.org/markup-compatibility/2006">
              <mc:Choice xmlns:v="urn:schemas-microsoft-com:vml" Requires="v">
                <p:oleObj spid="_x0000_s21692" name="Equation" r:id="rId8" imgW="876240" imgH="457200" progId="Equation.DSMT4">
                  <p:embed/>
                </p:oleObj>
              </mc:Choice>
              <mc:Fallback>
                <p:oleObj name="Equation" r:id="rId8" imgW="876240" imgH="457200" progId="Equation.DSMT4">
                  <p:embed/>
                  <p:pic>
                    <p:nvPicPr>
                      <p:cNvPr id="20" name="אובייקט 19">
                        <a:extLst>
                          <a:ext uri="{FF2B5EF4-FFF2-40B4-BE49-F238E27FC236}">
                            <a16:creationId xmlns:a16="http://schemas.microsoft.com/office/drawing/2014/main" id="{94BE4742-2B9B-4B09-951B-37B1D90F2020}"/>
                          </a:ext>
                        </a:extLst>
                      </p:cNvPr>
                      <p:cNvPicPr>
                        <a:picLocks noChangeAspect="1" noChangeArrowheads="1"/>
                      </p:cNvPicPr>
                      <p:nvPr/>
                    </p:nvPicPr>
                    <p:blipFill>
                      <a:blip r:embed="rId9"/>
                      <a:srcRect/>
                      <a:stretch>
                        <a:fillRect/>
                      </a:stretch>
                    </p:blipFill>
                    <p:spPr bwMode="auto">
                      <a:xfrm>
                        <a:off x="444489" y="4356108"/>
                        <a:ext cx="2198687" cy="1150938"/>
                      </a:xfrm>
                      <a:prstGeom prst="rect">
                        <a:avLst/>
                      </a:prstGeom>
                      <a:noFill/>
                      <a:ln w="9525">
                        <a:solidFill>
                          <a:srgbClr val="21B2C9"/>
                        </a:solidFill>
                        <a:miter lim="800000"/>
                        <a:headEnd/>
                        <a:tailEnd/>
                      </a:ln>
                    </p:spPr>
                  </p:pic>
                </p:oleObj>
              </mc:Fallback>
            </mc:AlternateContent>
          </a:graphicData>
        </a:graphic>
      </p:graphicFrame>
      <p:sp>
        <p:nvSpPr>
          <p:cNvPr id="18" name="תיבת טקסט 17">
            <a:extLst>
              <a:ext uri="{FF2B5EF4-FFF2-40B4-BE49-F238E27FC236}">
                <a16:creationId xmlns:a16="http://schemas.microsoft.com/office/drawing/2014/main" id="{F855A5B4-E50F-42DD-AB04-DD2AB5B6450F}"/>
              </a:ext>
            </a:extLst>
          </p:cNvPr>
          <p:cNvSpPr txBox="1"/>
          <p:nvPr/>
        </p:nvSpPr>
        <p:spPr>
          <a:xfrm>
            <a:off x="166917" y="1568753"/>
            <a:ext cx="7200896" cy="954107"/>
          </a:xfrm>
          <a:prstGeom prst="rect">
            <a:avLst/>
          </a:prstGeom>
          <a:noFill/>
        </p:spPr>
        <p:txBody>
          <a:bodyPr wrap="square">
            <a:spAutoFit/>
          </a:bodyPr>
          <a:lstStyle/>
          <a:p>
            <a:r>
              <a:rPr lang="ar-SA" sz="2800" b="0" dirty="0">
                <a:effectLst/>
                <a:ea typeface="Calibri" panose="020F0502020204030204" pitchFamily="34" charset="0"/>
                <a:cs typeface="Arial" panose="020B0604020202020204" pitchFamily="34" charset="0"/>
              </a:rPr>
              <a:t>إلى وعاء حجمه 1 لترًا </a:t>
            </a:r>
            <a:r>
              <a:rPr lang="ar-SA" sz="2800" dirty="0"/>
              <a:t>أدخلوا 2 مول من كلّ واحدة من الموادّ المشتركة في التفاعل.</a:t>
            </a:r>
            <a:endParaRPr lang="en-IL" sz="2800" dirty="0"/>
          </a:p>
        </p:txBody>
      </p:sp>
      <p:sp>
        <p:nvSpPr>
          <p:cNvPr id="19" name="תיבת טקסט 18">
            <a:extLst>
              <a:ext uri="{FF2B5EF4-FFF2-40B4-BE49-F238E27FC236}">
                <a16:creationId xmlns:a16="http://schemas.microsoft.com/office/drawing/2014/main" id="{7C0DB2E3-9D76-424A-91CF-667A49441C48}"/>
              </a:ext>
            </a:extLst>
          </p:cNvPr>
          <p:cNvSpPr txBox="1"/>
          <p:nvPr/>
        </p:nvSpPr>
        <p:spPr>
          <a:xfrm>
            <a:off x="81646" y="2522860"/>
            <a:ext cx="7200896" cy="954107"/>
          </a:xfrm>
          <a:prstGeom prst="rect">
            <a:avLst/>
          </a:prstGeom>
          <a:noFill/>
        </p:spPr>
        <p:txBody>
          <a:bodyPr wrap="square">
            <a:spAutoFit/>
          </a:bodyPr>
          <a:lstStyle/>
          <a:p>
            <a:r>
              <a:rPr lang="ar-SA" sz="2800" dirty="0"/>
              <a:t>أمامك رسم بيانيّ يصف تغيير التركيز كدالة للزمن</a:t>
            </a:r>
            <a:endParaRPr lang="ar-JO" sz="2800" dirty="0"/>
          </a:p>
          <a:p>
            <a:r>
              <a:rPr lang="ar-JO" sz="2800" b="1" dirty="0">
                <a:ea typeface="Calibri" panose="020F0502020204030204" pitchFamily="34" charset="0"/>
                <a:cs typeface="Arial" panose="020B0604020202020204" pitchFamily="34" charset="0"/>
              </a:rPr>
              <a:t>أ.</a:t>
            </a:r>
            <a:r>
              <a:rPr lang="ar-SA" sz="2800" b="1" dirty="0">
                <a:effectLst/>
                <a:ea typeface="Calibri" panose="020F0502020204030204" pitchFamily="34" charset="0"/>
                <a:cs typeface="Arial" panose="020B0604020202020204" pitchFamily="34" charset="0"/>
              </a:rPr>
              <a:t> احسب قيمة ثابت الاتّزان</a:t>
            </a:r>
            <a:r>
              <a:rPr lang="ar-JO" sz="2800" b="1" dirty="0">
                <a:effectLst/>
                <a:ea typeface="Calibri" panose="020F0502020204030204" pitchFamily="34" charset="0"/>
                <a:cs typeface="Arial" panose="020B0604020202020204" pitchFamily="34" charset="0"/>
              </a:rPr>
              <a:t>.</a:t>
            </a:r>
            <a:endParaRPr lang="en-IL" sz="2800" b="1" dirty="0"/>
          </a:p>
        </p:txBody>
      </p:sp>
      <p:grpSp>
        <p:nvGrpSpPr>
          <p:cNvPr id="22" name="קבוצה 21">
            <a:extLst>
              <a:ext uri="{FF2B5EF4-FFF2-40B4-BE49-F238E27FC236}">
                <a16:creationId xmlns:a16="http://schemas.microsoft.com/office/drawing/2014/main" id="{EBF84EC8-DD46-42A3-9620-5590FFD184AB}"/>
              </a:ext>
            </a:extLst>
          </p:cNvPr>
          <p:cNvGrpSpPr/>
          <p:nvPr/>
        </p:nvGrpSpPr>
        <p:grpSpPr>
          <a:xfrm>
            <a:off x="7453083" y="869488"/>
            <a:ext cx="4572000" cy="3304729"/>
            <a:chOff x="7453083" y="869488"/>
            <a:chExt cx="4572000" cy="3304729"/>
          </a:xfrm>
        </p:grpSpPr>
        <p:graphicFrame>
          <p:nvGraphicFramePr>
            <p:cNvPr id="12" name="תרשים 11">
              <a:extLst>
                <a:ext uri="{FF2B5EF4-FFF2-40B4-BE49-F238E27FC236}">
                  <a16:creationId xmlns:a16="http://schemas.microsoft.com/office/drawing/2014/main" id="{3C34EAC9-8C18-44DD-BFCE-F0517F45D364}"/>
                </a:ext>
              </a:extLst>
            </p:cNvPr>
            <p:cNvGraphicFramePr>
              <a:graphicFrameLocks/>
            </p:cNvGraphicFramePr>
            <p:nvPr>
              <p:extLst>
                <p:ext uri="{D42A27DB-BD31-4B8C-83A1-F6EECF244321}">
                  <p14:modId xmlns:p14="http://schemas.microsoft.com/office/powerpoint/2010/main" val="62699080"/>
                </p:ext>
              </p:extLst>
            </p:nvPr>
          </p:nvGraphicFramePr>
          <p:xfrm>
            <a:off x="7453083" y="869488"/>
            <a:ext cx="4572000" cy="3304729"/>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0" name="אובייקט 19">
              <a:extLst>
                <a:ext uri="{FF2B5EF4-FFF2-40B4-BE49-F238E27FC236}">
                  <a16:creationId xmlns:a16="http://schemas.microsoft.com/office/drawing/2014/main" id="{CF912A92-C6A2-4CDB-8D12-1472313F3C83}"/>
                </a:ext>
              </a:extLst>
            </p:cNvPr>
            <p:cNvGraphicFramePr>
              <a:graphicFrameLocks noChangeAspect="1"/>
            </p:cNvGraphicFramePr>
            <p:nvPr>
              <p:extLst>
                <p:ext uri="{D42A27DB-BD31-4B8C-83A1-F6EECF244321}">
                  <p14:modId xmlns:p14="http://schemas.microsoft.com/office/powerpoint/2010/main" val="481243545"/>
                </p:ext>
              </p:extLst>
            </p:nvPr>
          </p:nvGraphicFramePr>
          <p:xfrm>
            <a:off x="9155568" y="2752999"/>
            <a:ext cx="1509712" cy="523875"/>
          </p:xfrm>
          <a:graphic>
            <a:graphicData uri="http://schemas.openxmlformats.org/presentationml/2006/ole">
              <mc:AlternateContent xmlns:mc="http://schemas.openxmlformats.org/markup-compatibility/2006">
                <mc:Choice xmlns:v="urn:schemas-microsoft-com:vml" Requires="v">
                  <p:oleObj spid="_x0000_s21693" name="Equation" r:id="rId11" imgW="685800" imgH="241200" progId="Equation.DSMT4">
                    <p:embed/>
                  </p:oleObj>
                </mc:Choice>
                <mc:Fallback>
                  <p:oleObj name="Equation" r:id="rId11" imgW="685800" imgH="241200" progId="Equation.DSMT4">
                    <p:embed/>
                    <p:pic>
                      <p:nvPicPr>
                        <p:cNvPr id="14" name="אובייקט 13">
                          <a:extLst>
                            <a:ext uri="{FF2B5EF4-FFF2-40B4-BE49-F238E27FC236}">
                              <a16:creationId xmlns:a16="http://schemas.microsoft.com/office/drawing/2014/main" id="{92936405-9EBB-4DD1-B4B1-86E8ECC598F5}"/>
                            </a:ext>
                          </a:extLst>
                        </p:cNvPr>
                        <p:cNvPicPr>
                          <a:picLocks noChangeAspect="1" noChangeArrowheads="1"/>
                        </p:cNvPicPr>
                        <p:nvPr/>
                      </p:nvPicPr>
                      <p:blipFill>
                        <a:blip r:embed="rId12"/>
                        <a:srcRect/>
                        <a:stretch>
                          <a:fillRect/>
                        </a:stretch>
                      </p:blipFill>
                      <p:spPr bwMode="auto">
                        <a:xfrm>
                          <a:off x="9155568" y="2752999"/>
                          <a:ext cx="1509712" cy="523875"/>
                        </a:xfrm>
                        <a:prstGeom prst="rect">
                          <a:avLst/>
                        </a:prstGeom>
                        <a:noFill/>
                        <a:ln>
                          <a:solidFill>
                            <a:schemeClr val="tx1">
                              <a:lumMod val="50000"/>
                              <a:lumOff val="50000"/>
                            </a:schemeClr>
                          </a:solidFill>
                        </a:ln>
                      </p:spPr>
                    </p:pic>
                  </p:oleObj>
                </mc:Fallback>
              </mc:AlternateContent>
            </a:graphicData>
          </a:graphic>
        </p:graphicFrame>
        <p:graphicFrame>
          <p:nvGraphicFramePr>
            <p:cNvPr id="21" name="אובייקט 20">
              <a:extLst>
                <a:ext uri="{FF2B5EF4-FFF2-40B4-BE49-F238E27FC236}">
                  <a16:creationId xmlns:a16="http://schemas.microsoft.com/office/drawing/2014/main" id="{50133F9E-019A-46BA-80BB-EFB767E74989}"/>
                </a:ext>
              </a:extLst>
            </p:cNvPr>
            <p:cNvGraphicFramePr>
              <a:graphicFrameLocks noChangeAspect="1"/>
            </p:cNvGraphicFramePr>
            <p:nvPr>
              <p:extLst>
                <p:ext uri="{D42A27DB-BD31-4B8C-83A1-F6EECF244321}">
                  <p14:modId xmlns:p14="http://schemas.microsoft.com/office/powerpoint/2010/main" val="390566833"/>
                </p:ext>
              </p:extLst>
            </p:nvPr>
          </p:nvGraphicFramePr>
          <p:xfrm>
            <a:off x="9472942" y="1698563"/>
            <a:ext cx="811212" cy="522287"/>
          </p:xfrm>
          <a:graphic>
            <a:graphicData uri="http://schemas.openxmlformats.org/presentationml/2006/ole">
              <mc:AlternateContent xmlns:mc="http://schemas.openxmlformats.org/markup-compatibility/2006">
                <mc:Choice xmlns:v="urn:schemas-microsoft-com:vml" Requires="v">
                  <p:oleObj spid="_x0000_s21694" name="Equation" r:id="rId13" imgW="368280" imgH="241200" progId="Equation.DSMT4">
                    <p:embed/>
                  </p:oleObj>
                </mc:Choice>
                <mc:Fallback>
                  <p:oleObj name="Equation" r:id="rId13" imgW="368280" imgH="241200" progId="Equation.DSMT4">
                    <p:embed/>
                    <p:pic>
                      <p:nvPicPr>
                        <p:cNvPr id="14" name="אובייקט 13">
                          <a:extLst>
                            <a:ext uri="{FF2B5EF4-FFF2-40B4-BE49-F238E27FC236}">
                              <a16:creationId xmlns:a16="http://schemas.microsoft.com/office/drawing/2014/main" id="{92936405-9EBB-4DD1-B4B1-86E8ECC598F5}"/>
                            </a:ext>
                          </a:extLst>
                        </p:cNvPr>
                        <p:cNvPicPr>
                          <a:picLocks noChangeAspect="1" noChangeArrowheads="1"/>
                        </p:cNvPicPr>
                        <p:nvPr/>
                      </p:nvPicPr>
                      <p:blipFill>
                        <a:blip r:embed="rId14"/>
                        <a:srcRect/>
                        <a:stretch>
                          <a:fillRect/>
                        </a:stretch>
                      </p:blipFill>
                      <p:spPr bwMode="auto">
                        <a:xfrm>
                          <a:off x="9472942" y="1698563"/>
                          <a:ext cx="811212" cy="522287"/>
                        </a:xfrm>
                        <a:prstGeom prst="rect">
                          <a:avLst/>
                        </a:prstGeom>
                        <a:noFill/>
                        <a:ln>
                          <a:solidFill>
                            <a:schemeClr val="tx1">
                              <a:lumMod val="50000"/>
                              <a:lumOff val="50000"/>
                            </a:schemeClr>
                          </a:solidFill>
                        </a:ln>
                      </p:spPr>
                    </p:pic>
                  </p:oleObj>
                </mc:Fallback>
              </mc:AlternateContent>
            </a:graphicData>
          </a:graphic>
        </p:graphicFrame>
      </p:grpSp>
      <p:sp>
        <p:nvSpPr>
          <p:cNvPr id="2" name="תיבת טקסט 1">
            <a:extLst>
              <a:ext uri="{FF2B5EF4-FFF2-40B4-BE49-F238E27FC236}">
                <a16:creationId xmlns:a16="http://schemas.microsoft.com/office/drawing/2014/main" id="{450988BD-C7AA-4F76-915B-60F19C86FC8E}"/>
              </a:ext>
            </a:extLst>
          </p:cNvPr>
          <p:cNvSpPr txBox="1"/>
          <p:nvPr/>
        </p:nvSpPr>
        <p:spPr>
          <a:xfrm>
            <a:off x="9998437" y="299805"/>
            <a:ext cx="1154243"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4</a:t>
            </a:r>
            <a:endParaRPr lang="en-IL" sz="2800" dirty="0"/>
          </a:p>
        </p:txBody>
      </p:sp>
    </p:spTree>
    <p:extLst>
      <p:ext uri="{BB962C8B-B14F-4D97-AF65-F5344CB8AC3E}">
        <p14:creationId xmlns:p14="http://schemas.microsoft.com/office/powerpoint/2010/main" val="4114813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1000"/>
                                        <p:tgtEl>
                                          <p:spTgt spid="14"/>
                                        </p:tgtEl>
                                      </p:cBhvr>
                                    </p:animEffect>
                                    <p:anim calcmode="lin" valueType="num">
                                      <p:cBhvr>
                                        <p:cTn id="22" dur="1000" fill="hold"/>
                                        <p:tgtEl>
                                          <p:spTgt spid="14"/>
                                        </p:tgtEl>
                                        <p:attrNameLst>
                                          <p:attrName>ppt_x</p:attrName>
                                        </p:attrNameLst>
                                      </p:cBhvr>
                                      <p:tavLst>
                                        <p:tav tm="0">
                                          <p:val>
                                            <p:strVal val="#ppt_x"/>
                                          </p:val>
                                        </p:tav>
                                        <p:tav tm="100000">
                                          <p:val>
                                            <p:strVal val="#ppt_x"/>
                                          </p:val>
                                        </p:tav>
                                      </p:tavLst>
                                    </p:anim>
                                    <p:anim calcmode="lin" valueType="num">
                                      <p:cBhvr>
                                        <p:cTn id="2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1000"/>
                                        <p:tgtEl>
                                          <p:spTgt spid="18"/>
                                        </p:tgtEl>
                                      </p:cBhvr>
                                    </p:animEffect>
                                    <p:anim calcmode="lin" valueType="num">
                                      <p:cBhvr>
                                        <p:cTn id="29" dur="1000" fill="hold"/>
                                        <p:tgtEl>
                                          <p:spTgt spid="18"/>
                                        </p:tgtEl>
                                        <p:attrNameLst>
                                          <p:attrName>ppt_x</p:attrName>
                                        </p:attrNameLst>
                                      </p:cBhvr>
                                      <p:tavLst>
                                        <p:tav tm="0">
                                          <p:val>
                                            <p:strVal val="#ppt_x"/>
                                          </p:val>
                                        </p:tav>
                                        <p:tav tm="100000">
                                          <p:val>
                                            <p:strVal val="#ppt_x"/>
                                          </p:val>
                                        </p:tav>
                                      </p:tavLst>
                                    </p:anim>
                                    <p:anim calcmode="lin" valueType="num">
                                      <p:cBhvr>
                                        <p:cTn id="3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1000"/>
                                        <p:tgtEl>
                                          <p:spTgt spid="22"/>
                                        </p:tgtEl>
                                      </p:cBhvr>
                                    </p:animEffect>
                                    <p:anim calcmode="lin" valueType="num">
                                      <p:cBhvr>
                                        <p:cTn id="43" dur="1000" fill="hold"/>
                                        <p:tgtEl>
                                          <p:spTgt spid="22"/>
                                        </p:tgtEl>
                                        <p:attrNameLst>
                                          <p:attrName>ppt_x</p:attrName>
                                        </p:attrNameLst>
                                      </p:cBhvr>
                                      <p:tavLst>
                                        <p:tav tm="0">
                                          <p:val>
                                            <p:strVal val="#ppt_x"/>
                                          </p:val>
                                        </p:tav>
                                        <p:tav tm="100000">
                                          <p:val>
                                            <p:strVal val="#ppt_x"/>
                                          </p:val>
                                        </p:tav>
                                      </p:tavLst>
                                    </p:anim>
                                    <p:anim calcmode="lin" valueType="num">
                                      <p:cBhvr>
                                        <p:cTn id="4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1000"/>
                                        <p:tgtEl>
                                          <p:spTgt spid="17"/>
                                        </p:tgtEl>
                                      </p:cBhvr>
                                    </p:animEffect>
                                    <p:anim calcmode="lin" valueType="num">
                                      <p:cBhvr>
                                        <p:cTn id="57" dur="1000" fill="hold"/>
                                        <p:tgtEl>
                                          <p:spTgt spid="17"/>
                                        </p:tgtEl>
                                        <p:attrNameLst>
                                          <p:attrName>ppt_x</p:attrName>
                                        </p:attrNameLst>
                                      </p:cBhvr>
                                      <p:tavLst>
                                        <p:tav tm="0">
                                          <p:val>
                                            <p:strVal val="#ppt_x"/>
                                          </p:val>
                                        </p:tav>
                                        <p:tav tm="100000">
                                          <p:val>
                                            <p:strVal val="#ppt_x"/>
                                          </p:val>
                                        </p:tav>
                                      </p:tavLst>
                                    </p:anim>
                                    <p:anim calcmode="lin" valueType="num">
                                      <p:cBhvr>
                                        <p:cTn id="5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1000"/>
                                        <p:tgtEl>
                                          <p:spTgt spid="16"/>
                                        </p:tgtEl>
                                      </p:cBhvr>
                                    </p:animEffect>
                                    <p:anim calcmode="lin" valueType="num">
                                      <p:cBhvr>
                                        <p:cTn id="64" dur="1000" fill="hold"/>
                                        <p:tgtEl>
                                          <p:spTgt spid="16"/>
                                        </p:tgtEl>
                                        <p:attrNameLst>
                                          <p:attrName>ppt_x</p:attrName>
                                        </p:attrNameLst>
                                      </p:cBhvr>
                                      <p:tavLst>
                                        <p:tav tm="0">
                                          <p:val>
                                            <p:strVal val="#ppt_x"/>
                                          </p:val>
                                        </p:tav>
                                        <p:tav tm="100000">
                                          <p:val>
                                            <p:strVal val="#ppt_x"/>
                                          </p:val>
                                        </p:tav>
                                      </p:tavLst>
                                    </p:anim>
                                    <p:anim calcmode="lin" valueType="num">
                                      <p:cBhvr>
                                        <p:cTn id="6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3" grpId="0"/>
      <p:bldP spid="18"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D986AB05-478D-4C70-B3A4-EB836908EA47}"/>
              </a:ext>
            </a:extLst>
          </p:cNvPr>
          <p:cNvSpPr txBox="1"/>
          <p:nvPr/>
        </p:nvSpPr>
        <p:spPr>
          <a:xfrm>
            <a:off x="101600" y="91719"/>
            <a:ext cx="5994401" cy="1815882"/>
          </a:xfrm>
          <a:prstGeom prst="rect">
            <a:avLst/>
          </a:prstGeom>
          <a:noFill/>
        </p:spPr>
        <p:txBody>
          <a:bodyPr wrap="square">
            <a:spAutoFit/>
          </a:bodyPr>
          <a:lstStyle/>
          <a:p>
            <a:r>
              <a:rPr lang="ar-SA" sz="2800" dirty="0">
                <a:ea typeface="Calibri" panose="020F0502020204030204" pitchFamily="34" charset="0"/>
                <a:cs typeface="Arial" panose="020B0604020202020204" pitchFamily="34" charset="0"/>
              </a:rPr>
              <a:t>في الدقيقة الثلاثين أضافوا 0.5 مول من الهيدروجين، </a:t>
            </a:r>
            <a:r>
              <a:rPr lang="en-US" sz="2800" dirty="0">
                <a:ea typeface="Calibri" panose="020F0502020204030204" pitchFamily="34" charset="0"/>
                <a:cs typeface="Arial" panose="020B0604020202020204" pitchFamily="34" charset="0"/>
              </a:rPr>
              <a:t>H</a:t>
            </a:r>
            <a:r>
              <a:rPr lang="en-US" sz="2800" baseline="-25000" dirty="0">
                <a:ea typeface="Calibri" panose="020F0502020204030204" pitchFamily="34" charset="0"/>
                <a:cs typeface="Arial" panose="020B0604020202020204" pitchFamily="34" charset="0"/>
              </a:rPr>
              <a:t>2(g)</a:t>
            </a:r>
            <a:r>
              <a:rPr lang="ar-SA" sz="2800" baseline="-25000" dirty="0">
                <a:ea typeface="Calibri" panose="020F0502020204030204" pitchFamily="34" charset="0"/>
                <a:cs typeface="Arial" panose="020B0604020202020204" pitchFamily="34" charset="0"/>
              </a:rPr>
              <a:t> </a:t>
            </a:r>
            <a:r>
              <a:rPr lang="ar-SA" sz="2800" dirty="0">
                <a:ea typeface="Calibri" panose="020F0502020204030204" pitchFamily="34" charset="0"/>
                <a:cs typeface="Arial" panose="020B0604020202020204" pitchFamily="34" charset="0"/>
              </a:rPr>
              <a:t>، و0.3 مول من فلوريد الهيدروجين، </a:t>
            </a:r>
            <a:r>
              <a:rPr lang="en-US" sz="2800" dirty="0">
                <a:ea typeface="Calibri" panose="020F0502020204030204" pitchFamily="34" charset="0"/>
                <a:cs typeface="Arial" panose="020B0604020202020204" pitchFamily="34" charset="0"/>
              </a:rPr>
              <a:t>HF</a:t>
            </a:r>
            <a:r>
              <a:rPr lang="en-US" sz="2800" baseline="-25000" dirty="0">
                <a:ea typeface="Calibri" panose="020F0502020204030204" pitchFamily="34" charset="0"/>
                <a:cs typeface="Arial" panose="020B0604020202020204" pitchFamily="34" charset="0"/>
              </a:rPr>
              <a:t>(g)</a:t>
            </a:r>
            <a:r>
              <a:rPr lang="ar-SA" sz="2800" dirty="0">
                <a:ea typeface="Calibri" panose="020F0502020204030204" pitchFamily="34" charset="0"/>
                <a:cs typeface="Arial" panose="020B0604020202020204" pitchFamily="34" charset="0"/>
              </a:rPr>
              <a:t>.</a:t>
            </a:r>
          </a:p>
          <a:p>
            <a:r>
              <a:rPr lang="ar-JO" sz="2800" b="1" dirty="0">
                <a:effectLst/>
                <a:latin typeface="Arial" panose="020B0604020202020204" pitchFamily="34" charset="0"/>
                <a:ea typeface="Calibri" panose="020F0502020204030204" pitchFamily="34" charset="0"/>
                <a:cs typeface="Arial" panose="020B0604020202020204" pitchFamily="34" charset="0"/>
              </a:rPr>
              <a:t>ب</a:t>
            </a:r>
            <a:r>
              <a:rPr lang="ar-JO" sz="2800" dirty="0">
                <a:effectLst/>
                <a:latin typeface="Arial" panose="020B0604020202020204" pitchFamily="34" charset="0"/>
                <a:ea typeface="Calibri" panose="020F0502020204030204" pitchFamily="34" charset="0"/>
                <a:cs typeface="Arial" panose="020B0604020202020204" pitchFamily="34" charset="0"/>
              </a:rPr>
              <a:t> . </a:t>
            </a:r>
            <a:r>
              <a:rPr lang="ar-SA" sz="2800" b="1" dirty="0">
                <a:effectLst/>
                <a:latin typeface="Arial" panose="020B0604020202020204" pitchFamily="34" charset="0"/>
                <a:ea typeface="Calibri" panose="020F0502020204030204" pitchFamily="34" charset="0"/>
                <a:cs typeface="Arial" panose="020B0604020202020204" pitchFamily="34" charset="0"/>
              </a:rPr>
              <a:t>حدّد لأيّ اتجاه يتّجه التفاعل. اشرح تحديدك</a:t>
            </a:r>
            <a:r>
              <a:rPr lang="ar-SA" sz="2800" dirty="0">
                <a:effectLst/>
                <a:latin typeface="Arial" panose="020B0604020202020204" pitchFamily="34" charset="0"/>
                <a:ea typeface="Calibri" panose="020F0502020204030204" pitchFamily="34" charset="0"/>
                <a:cs typeface="Arial" panose="020B0604020202020204" pitchFamily="34" charset="0"/>
              </a:rPr>
              <a:t>.</a:t>
            </a:r>
            <a:endParaRPr lang="ar-SA" sz="2800" dirty="0">
              <a:effectLst/>
              <a:latin typeface="Arial" panose="020B0604020202020204" pitchFamily="34" charset="0"/>
              <a:ea typeface="Calibri" panose="020F0502020204030204" pitchFamily="34" charset="0"/>
            </a:endParaRPr>
          </a:p>
        </p:txBody>
      </p:sp>
      <p:graphicFrame>
        <p:nvGraphicFramePr>
          <p:cNvPr id="11" name="טבלה 10">
            <a:extLst>
              <a:ext uri="{FF2B5EF4-FFF2-40B4-BE49-F238E27FC236}">
                <a16:creationId xmlns:a16="http://schemas.microsoft.com/office/drawing/2014/main" id="{49B6989A-5A5A-44DD-9C36-B903AB199601}"/>
              </a:ext>
            </a:extLst>
          </p:cNvPr>
          <p:cNvGraphicFramePr>
            <a:graphicFrameLocks noGrp="1"/>
          </p:cNvGraphicFramePr>
          <p:nvPr>
            <p:extLst>
              <p:ext uri="{D42A27DB-BD31-4B8C-83A1-F6EECF244321}">
                <p14:modId xmlns:p14="http://schemas.microsoft.com/office/powerpoint/2010/main" val="4077192793"/>
              </p:ext>
            </p:extLst>
          </p:nvPr>
        </p:nvGraphicFramePr>
        <p:xfrm>
          <a:off x="6257701" y="858461"/>
          <a:ext cx="5832699" cy="4164847"/>
        </p:xfrm>
        <a:graphic>
          <a:graphicData uri="http://schemas.openxmlformats.org/drawingml/2006/table">
            <a:tbl>
              <a:tblPr rtl="1" firstRow="1" firstCol="1" bandRow="1">
                <a:tableStyleId>{5940675A-B579-460E-94D1-54222C63F5DA}</a:tableStyleId>
              </a:tblPr>
              <a:tblGrid>
                <a:gridCol w="1073785">
                  <a:extLst>
                    <a:ext uri="{9D8B030D-6E8A-4147-A177-3AD203B41FA5}">
                      <a16:colId xmlns:a16="http://schemas.microsoft.com/office/drawing/2014/main" val="536459585"/>
                    </a:ext>
                  </a:extLst>
                </a:gridCol>
                <a:gridCol w="1383348">
                  <a:extLst>
                    <a:ext uri="{9D8B030D-6E8A-4147-A177-3AD203B41FA5}">
                      <a16:colId xmlns:a16="http://schemas.microsoft.com/office/drawing/2014/main" val="1041702041"/>
                    </a:ext>
                  </a:extLst>
                </a:gridCol>
                <a:gridCol w="1594485">
                  <a:extLst>
                    <a:ext uri="{9D8B030D-6E8A-4147-A177-3AD203B41FA5}">
                      <a16:colId xmlns:a16="http://schemas.microsoft.com/office/drawing/2014/main" val="3165394179"/>
                    </a:ext>
                  </a:extLst>
                </a:gridCol>
                <a:gridCol w="1781081">
                  <a:extLst>
                    <a:ext uri="{9D8B030D-6E8A-4147-A177-3AD203B41FA5}">
                      <a16:colId xmlns:a16="http://schemas.microsoft.com/office/drawing/2014/main" val="4285661497"/>
                    </a:ext>
                  </a:extLst>
                </a:gridCol>
              </a:tblGrid>
              <a:tr h="522857">
                <a:tc>
                  <a:txBody>
                    <a:bodyPr/>
                    <a:lstStyle/>
                    <a:p>
                      <a:pPr marL="0" marR="0" lvl="0" indent="0" algn="r" defTabSz="914491" rtl="0" eaLnBrk="1" fontAlgn="auto" latinLnBrk="0" hangingPunct="1">
                        <a:lnSpc>
                          <a:spcPct val="100000"/>
                        </a:lnSpc>
                        <a:spcBef>
                          <a:spcPts val="0"/>
                        </a:spcBef>
                        <a:spcAft>
                          <a:spcPts val="0"/>
                        </a:spcAft>
                        <a:buClrTx/>
                        <a:buSzTx/>
                        <a:buFontTx/>
                        <a:buNone/>
                        <a:tabLst/>
                        <a:defRPr/>
                      </a:pPr>
                      <a:r>
                        <a:rPr lang="en-US" sz="2400" b="0" dirty="0">
                          <a:solidFill>
                            <a:srgbClr val="000000"/>
                          </a:solidFill>
                          <a:effectLst/>
                          <a:latin typeface="+mj-lt"/>
                          <a:ea typeface="Calibri" panose="020F0502020204030204" pitchFamily="34" charset="0"/>
                          <a:cs typeface="Arial" panose="020B0604020202020204" pitchFamily="34" charset="0"/>
                        </a:rPr>
                        <a:t>HF</a:t>
                      </a:r>
                      <a:r>
                        <a:rPr lang="en-US" sz="2400" b="0" baseline="-25000" dirty="0">
                          <a:solidFill>
                            <a:srgbClr val="000000"/>
                          </a:solidFill>
                          <a:effectLst/>
                          <a:latin typeface="+mj-lt"/>
                          <a:ea typeface="Calibri" panose="020F0502020204030204" pitchFamily="34" charset="0"/>
                          <a:cs typeface="Arial" panose="020B0604020202020204" pitchFamily="34" charset="0"/>
                        </a:rPr>
                        <a:t>(g)</a:t>
                      </a:r>
                      <a:endParaRPr lang="ar-SA" sz="2400" b="0" baseline="-2500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tc>
                <a:tc>
                  <a:txBody>
                    <a:bodyPr/>
                    <a:lstStyle/>
                    <a:p>
                      <a:pPr marL="0" marR="0" lvl="0" indent="0" algn="r" defTabSz="914491" rtl="0" eaLnBrk="1" fontAlgn="auto" latinLnBrk="0" hangingPunct="1">
                        <a:lnSpc>
                          <a:spcPct val="100000"/>
                        </a:lnSpc>
                        <a:spcBef>
                          <a:spcPts val="0"/>
                        </a:spcBef>
                        <a:spcAft>
                          <a:spcPts val="0"/>
                        </a:spcAft>
                        <a:buClrTx/>
                        <a:buSzTx/>
                        <a:buFontTx/>
                        <a:buNone/>
                        <a:tabLst/>
                        <a:defRPr/>
                      </a:pPr>
                      <a:r>
                        <a:rPr lang="en-US" sz="2400" b="0" dirty="0">
                          <a:solidFill>
                            <a:srgbClr val="000000"/>
                          </a:solidFill>
                          <a:effectLst/>
                          <a:latin typeface="+mj-lt"/>
                          <a:ea typeface="Calibri" panose="020F0502020204030204" pitchFamily="34" charset="0"/>
                          <a:cs typeface="Arial" panose="020B0604020202020204" pitchFamily="34" charset="0"/>
                        </a:rPr>
                        <a:t>H</a:t>
                      </a:r>
                      <a:r>
                        <a:rPr lang="en-US" sz="2400" b="0" baseline="-25000" dirty="0">
                          <a:solidFill>
                            <a:srgbClr val="000000"/>
                          </a:solidFill>
                          <a:effectLst/>
                          <a:latin typeface="+mj-lt"/>
                          <a:ea typeface="Calibri" panose="020F0502020204030204" pitchFamily="34" charset="0"/>
                          <a:cs typeface="Arial" panose="020B0604020202020204" pitchFamily="34" charset="0"/>
                        </a:rPr>
                        <a:t>2(g)</a:t>
                      </a:r>
                      <a:endParaRPr lang="ar-SA" sz="2400" b="0" baseline="-2500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en-US" sz="2400" b="0" dirty="0">
                          <a:solidFill>
                            <a:srgbClr val="000000"/>
                          </a:solidFill>
                          <a:effectLst/>
                          <a:latin typeface="+mj-lt"/>
                          <a:ea typeface="Calibri" panose="020F0502020204030204" pitchFamily="34" charset="0"/>
                          <a:cs typeface="Arial" panose="020B0604020202020204" pitchFamily="34" charset="0"/>
                        </a:rPr>
                        <a:t>F</a:t>
                      </a:r>
                      <a:r>
                        <a:rPr lang="en-US" sz="2400" b="0" baseline="-25000" dirty="0">
                          <a:solidFill>
                            <a:srgbClr val="000000"/>
                          </a:solidFill>
                          <a:effectLst/>
                          <a:latin typeface="+mj-lt"/>
                          <a:ea typeface="Calibri" panose="020F0502020204030204" pitchFamily="34" charset="0"/>
                          <a:cs typeface="Arial" panose="020B0604020202020204" pitchFamily="34" charset="0"/>
                        </a:rPr>
                        <a:t>2(g)</a:t>
                      </a:r>
                      <a:endParaRPr lang="ar-SA" sz="2400" b="0" baseline="-2500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tc>
                <a:tc>
                  <a:txBody>
                    <a:bodyPr/>
                    <a:lstStyle/>
                    <a:p>
                      <a:pPr algn="r" rtl="1">
                        <a:lnSpc>
                          <a:spcPct val="100000"/>
                        </a:lnSpc>
                        <a:spcAft>
                          <a:spcPts val="0"/>
                        </a:spcAft>
                      </a:pPr>
                      <a:r>
                        <a:rPr lang="ar-SA" sz="2400" b="0" dirty="0">
                          <a:effectLst/>
                          <a:latin typeface="+mj-lt"/>
                          <a:cs typeface="Arial" panose="020B0604020202020204" pitchFamily="34" charset="0"/>
                        </a:rPr>
                        <a:t>المادّة</a:t>
                      </a:r>
                      <a:endParaRPr lang="en-IL" sz="2000" b="0" dirty="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4525764"/>
                  </a:ext>
                </a:extLst>
              </a:tr>
              <a:tr h="812457">
                <a:tc>
                  <a:txBody>
                    <a:bodyPr/>
                    <a:lstStyle/>
                    <a:p>
                      <a:pPr algn="r" rtl="0">
                        <a:lnSpc>
                          <a:spcPct val="100000"/>
                        </a:lnSpc>
                        <a:spcAft>
                          <a:spcPts val="0"/>
                        </a:spcAft>
                      </a:pPr>
                      <a:r>
                        <a:rPr lang="ar-SA" sz="2400" b="0" dirty="0">
                          <a:effectLst/>
                          <a:latin typeface="+mj-lt"/>
                          <a:cs typeface="Arial" panose="020B0604020202020204" pitchFamily="34" charset="0"/>
                        </a:rPr>
                        <a:t>5</a:t>
                      </a:r>
                      <a:endParaRPr lang="en-IL" sz="2000" b="0" dirty="0">
                        <a:effectLst/>
                        <a:latin typeface="+mj-lt"/>
                        <a:ea typeface="Calibri" panose="020F0502020204030204" pitchFamily="34" charset="0"/>
                        <a:cs typeface="Arial" panose="020B0604020202020204" pitchFamily="34" charset="0"/>
                      </a:endParaRPr>
                    </a:p>
                  </a:txBody>
                  <a:tcPr marL="68580" marR="68580" marT="0" marB="0"/>
                </a:tc>
                <a:tc>
                  <a:txBody>
                    <a:bodyPr/>
                    <a:lstStyle/>
                    <a:p>
                      <a:pPr algn="r" rtl="1">
                        <a:lnSpc>
                          <a:spcPct val="100000"/>
                        </a:lnSpc>
                        <a:spcAft>
                          <a:spcPts val="0"/>
                        </a:spcAft>
                      </a:pPr>
                      <a:r>
                        <a:rPr lang="ar-SA" sz="2400" b="0" dirty="0">
                          <a:effectLst/>
                          <a:latin typeface="+mj-lt"/>
                          <a:cs typeface="Arial" panose="020B0604020202020204" pitchFamily="34" charset="0"/>
                        </a:rPr>
                        <a:t>0.5</a:t>
                      </a:r>
                      <a:endParaRPr lang="en-IL" sz="2000" b="0" dirty="0">
                        <a:effectLst/>
                        <a:latin typeface="+mj-lt"/>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en-US" sz="2400" b="0" dirty="0">
                          <a:solidFill>
                            <a:srgbClr val="000000"/>
                          </a:solidFill>
                          <a:effectLst/>
                          <a:latin typeface="+mj-lt"/>
                          <a:ea typeface="Calibri" panose="020F0502020204030204" pitchFamily="34" charset="0"/>
                          <a:cs typeface="Arial" panose="020B0604020202020204" pitchFamily="34" charset="0"/>
                        </a:rPr>
                        <a:t>0.5</a:t>
                      </a:r>
                    </a:p>
                  </a:txBody>
                  <a:tcPr marL="68580" marR="68580" marT="0" marB="0"/>
                </a:tc>
                <a:tc>
                  <a:txBody>
                    <a:bodyPr/>
                    <a:lstStyle/>
                    <a:p>
                      <a:pPr algn="r" rtl="1">
                        <a:lnSpc>
                          <a:spcPct val="100000"/>
                        </a:lnSpc>
                        <a:spcAft>
                          <a:spcPts val="0"/>
                        </a:spcAft>
                      </a:pPr>
                      <a:r>
                        <a:rPr lang="ar-SA" sz="2400" b="0" dirty="0">
                          <a:effectLst/>
                          <a:latin typeface="+mj-lt"/>
                          <a:cs typeface="Arial" panose="020B0604020202020204" pitchFamily="34" charset="0"/>
                        </a:rPr>
                        <a:t>عدد المولات قبل الإضافة (</a:t>
                      </a:r>
                      <a:r>
                        <a:rPr lang="en-US" sz="2400" b="0" dirty="0">
                          <a:effectLst/>
                          <a:latin typeface="+mj-lt"/>
                          <a:cs typeface="Arial" panose="020B0604020202020204" pitchFamily="34" charset="0"/>
                        </a:rPr>
                        <a:t>mol</a:t>
                      </a:r>
                      <a:r>
                        <a:rPr lang="ar-SA" sz="2400" b="0" dirty="0">
                          <a:effectLst/>
                          <a:latin typeface="+mj-lt"/>
                          <a:cs typeface="Arial" panose="020B0604020202020204" pitchFamily="34" charset="0"/>
                        </a:rPr>
                        <a:t>)</a:t>
                      </a:r>
                      <a:endParaRPr lang="en-IL" sz="2000" b="0" dirty="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38852771"/>
                  </a:ext>
                </a:extLst>
              </a:tr>
              <a:tr h="918729">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0.3</a:t>
                      </a:r>
                    </a:p>
                  </a:txBody>
                  <a:tcPr marL="68580" marR="68580" marT="0" marB="0"/>
                </a:tc>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0</a:t>
                      </a:r>
                      <a:endParaRPr lang="en-US" sz="2400" b="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0.5</a:t>
                      </a:r>
                    </a:p>
                  </a:txBody>
                  <a:tcPr marL="68580" marR="68580" marT="0" marB="0"/>
                </a:tc>
                <a:tc>
                  <a:txBody>
                    <a:bodyPr/>
                    <a:lstStyle/>
                    <a:p>
                      <a:pPr algn="r" rtl="1">
                        <a:lnSpc>
                          <a:spcPct val="100000"/>
                        </a:lnSpc>
                        <a:spcAft>
                          <a:spcPts val="0"/>
                        </a:spcAft>
                      </a:pPr>
                      <a:r>
                        <a:rPr lang="ar-SA" sz="2400" b="0" dirty="0">
                          <a:effectLst/>
                          <a:latin typeface="+mj-lt"/>
                          <a:ea typeface="Calibri" panose="020F0502020204030204" pitchFamily="34" charset="0"/>
                          <a:cs typeface="Arial" panose="020B0604020202020204" pitchFamily="34" charset="0"/>
                        </a:rPr>
                        <a:t>عدد المولات المضافة (</a:t>
                      </a:r>
                      <a:r>
                        <a:rPr lang="en-US" sz="2400" b="0" dirty="0">
                          <a:effectLst/>
                          <a:latin typeface="+mj-lt"/>
                          <a:ea typeface="Calibri" panose="020F0502020204030204" pitchFamily="34" charset="0"/>
                          <a:cs typeface="Arial" panose="020B0604020202020204" pitchFamily="34" charset="0"/>
                        </a:rPr>
                        <a:t>mol</a:t>
                      </a:r>
                      <a:r>
                        <a:rPr lang="ar-SA" sz="2400" b="0" dirty="0">
                          <a:effectLst/>
                          <a:latin typeface="+mj-lt"/>
                          <a:ea typeface="Calibri" panose="020F0502020204030204" pitchFamily="34" charset="0"/>
                          <a:cs typeface="Arial" panose="020B0604020202020204" pitchFamily="34" charset="0"/>
                        </a:rPr>
                        <a:t>)</a:t>
                      </a:r>
                      <a:endParaRPr lang="en-IL" sz="2000" b="0" dirty="0">
                        <a:effectLst/>
                        <a:latin typeface="+mj-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323111513"/>
                  </a:ext>
                </a:extLst>
              </a:tr>
              <a:tr h="991559">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5.3</a:t>
                      </a:r>
                      <a:endParaRPr lang="en-US" sz="2400" b="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noFill/>
                  </a:tcPr>
                </a:tc>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0.5</a:t>
                      </a:r>
                      <a:endParaRPr lang="en-US" sz="2400" b="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noFill/>
                  </a:tcPr>
                </a:tc>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1</a:t>
                      </a:r>
                      <a:endParaRPr lang="en-US" sz="2400" b="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noFill/>
                  </a:tcPr>
                </a:tc>
                <a:tc>
                  <a:txBody>
                    <a:bodyPr/>
                    <a:lstStyle/>
                    <a:p>
                      <a:pPr algn="r" rtl="1">
                        <a:lnSpc>
                          <a:spcPct val="100000"/>
                        </a:lnSpc>
                        <a:spcAft>
                          <a:spcPts val="0"/>
                        </a:spcAft>
                      </a:pPr>
                      <a:r>
                        <a:rPr lang="ar-SA" sz="2400" b="0" dirty="0">
                          <a:effectLst/>
                          <a:latin typeface="+mj-lt"/>
                          <a:cs typeface="Arial" panose="020B0604020202020204" pitchFamily="34" charset="0"/>
                        </a:rPr>
                        <a:t>عدد المولات بعد الإضافة (</a:t>
                      </a:r>
                      <a:r>
                        <a:rPr lang="en-US" sz="2400" b="0" dirty="0">
                          <a:effectLst/>
                          <a:latin typeface="+mj-lt"/>
                          <a:cs typeface="Arial" panose="020B0604020202020204" pitchFamily="34" charset="0"/>
                        </a:rPr>
                        <a:t>mol</a:t>
                      </a:r>
                      <a:r>
                        <a:rPr lang="he-IL" sz="2400" b="0" dirty="0">
                          <a:effectLst/>
                          <a:latin typeface="+mj-lt"/>
                          <a:cs typeface="Arial" panose="020B0604020202020204" pitchFamily="34" charset="0"/>
                        </a:rPr>
                        <a:t>)</a:t>
                      </a:r>
                      <a:endParaRPr lang="en-IL" sz="2000" b="0" dirty="0">
                        <a:effectLst/>
                        <a:latin typeface="+mj-lt"/>
                        <a:ea typeface="Calibri" panose="020F0502020204030204" pitchFamily="34" charset="0"/>
                        <a:cs typeface="Arial" panose="020B0604020202020204" pitchFamily="34" charset="0"/>
                      </a:endParaRPr>
                    </a:p>
                  </a:txBody>
                  <a:tcPr marL="68580" marR="68580" marT="0" marB="0">
                    <a:noFill/>
                  </a:tcPr>
                </a:tc>
                <a:extLst>
                  <a:ext uri="{0D108BD9-81ED-4DB2-BD59-A6C34878D82A}">
                    <a16:rowId xmlns:a16="http://schemas.microsoft.com/office/drawing/2014/main" val="3240692647"/>
                  </a:ext>
                </a:extLst>
              </a:tr>
              <a:tr h="919245">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5.3</a:t>
                      </a:r>
                    </a:p>
                  </a:txBody>
                  <a:tcPr marL="68580" marR="68580" marT="0" marB="0">
                    <a:solidFill>
                      <a:srgbClr val="00B050"/>
                    </a:solidFill>
                  </a:tcPr>
                </a:tc>
                <a:tc>
                  <a:txBody>
                    <a:bodyPr/>
                    <a:lstStyle/>
                    <a:p>
                      <a:pPr algn="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0.5</a:t>
                      </a:r>
                      <a:endParaRPr lang="en-US" sz="2400" b="0" dirty="0">
                        <a:solidFill>
                          <a:srgbClr val="000000"/>
                        </a:solidFill>
                        <a:effectLst/>
                        <a:latin typeface="+mj-lt"/>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algn="ctr" rtl="0">
                        <a:lnSpc>
                          <a:spcPct val="100000"/>
                        </a:lnSpc>
                        <a:spcAft>
                          <a:spcPts val="0"/>
                        </a:spcAft>
                      </a:pPr>
                      <a:r>
                        <a:rPr lang="ar-SA" sz="2400" b="0" dirty="0">
                          <a:solidFill>
                            <a:srgbClr val="000000"/>
                          </a:solidFill>
                          <a:effectLst/>
                          <a:latin typeface="+mj-lt"/>
                          <a:ea typeface="Calibri" panose="020F0502020204030204" pitchFamily="34" charset="0"/>
                          <a:cs typeface="Arial" panose="020B0604020202020204" pitchFamily="34" charset="0"/>
                        </a:rPr>
                        <a:t>1</a:t>
                      </a:r>
                    </a:p>
                  </a:txBody>
                  <a:tcPr marL="68580" marR="68580" marT="0" marB="0">
                    <a:solidFill>
                      <a:srgbClr val="00B050"/>
                    </a:solidFill>
                  </a:tcPr>
                </a:tc>
                <a:tc>
                  <a:txBody>
                    <a:bodyPr/>
                    <a:lstStyle/>
                    <a:p>
                      <a:pPr algn="r" rtl="1">
                        <a:lnSpc>
                          <a:spcPct val="100000"/>
                        </a:lnSpc>
                        <a:spcAft>
                          <a:spcPts val="0"/>
                        </a:spcAft>
                      </a:pPr>
                      <a:r>
                        <a:rPr lang="ar-SA" sz="2400" b="0" dirty="0">
                          <a:effectLst/>
                          <a:latin typeface="+mj-lt"/>
                          <a:cs typeface="Arial" panose="020B0604020202020204" pitchFamily="34" charset="0"/>
                        </a:rPr>
                        <a:t>التركيز بعد الإضافة (</a:t>
                      </a:r>
                      <a:r>
                        <a:rPr lang="en-US" sz="2400" b="0" dirty="0">
                          <a:effectLst/>
                          <a:latin typeface="+mj-lt"/>
                          <a:cs typeface="Arial" panose="020B0604020202020204" pitchFamily="34" charset="0"/>
                        </a:rPr>
                        <a:t>M</a:t>
                      </a:r>
                      <a:r>
                        <a:rPr lang="ar-SA" sz="2400" b="0" dirty="0">
                          <a:effectLst/>
                          <a:latin typeface="+mj-lt"/>
                          <a:cs typeface="Arial" panose="020B0604020202020204" pitchFamily="34" charset="0"/>
                        </a:rPr>
                        <a:t>)</a:t>
                      </a:r>
                      <a:endParaRPr lang="en-IL" sz="2000" b="0" dirty="0">
                        <a:effectLst/>
                        <a:latin typeface="+mj-lt"/>
                        <a:ea typeface="Calibri" panose="020F0502020204030204" pitchFamily="34" charset="0"/>
                        <a:cs typeface="Arial" panose="020B0604020202020204" pitchFamily="34" charset="0"/>
                      </a:endParaRPr>
                    </a:p>
                  </a:txBody>
                  <a:tcPr marL="68580" marR="68580" marT="0" marB="0">
                    <a:solidFill>
                      <a:srgbClr val="00B050"/>
                    </a:solidFill>
                  </a:tcPr>
                </a:tc>
                <a:extLst>
                  <a:ext uri="{0D108BD9-81ED-4DB2-BD59-A6C34878D82A}">
                    <a16:rowId xmlns:a16="http://schemas.microsoft.com/office/drawing/2014/main" val="3149165254"/>
                  </a:ext>
                </a:extLst>
              </a:tr>
            </a:tbl>
          </a:graphicData>
        </a:graphic>
      </p:graphicFrame>
      <p:graphicFrame>
        <p:nvGraphicFramePr>
          <p:cNvPr id="12" name="אובייקט 11">
            <a:extLst>
              <a:ext uri="{FF2B5EF4-FFF2-40B4-BE49-F238E27FC236}">
                <a16:creationId xmlns:a16="http://schemas.microsoft.com/office/drawing/2014/main" id="{78B62896-0EF3-43EA-96BD-41C2DB951C85}"/>
              </a:ext>
            </a:extLst>
          </p:cNvPr>
          <p:cNvGraphicFramePr>
            <a:graphicFrameLocks noChangeAspect="1"/>
          </p:cNvGraphicFramePr>
          <p:nvPr>
            <p:extLst>
              <p:ext uri="{D42A27DB-BD31-4B8C-83A1-F6EECF244321}">
                <p14:modId xmlns:p14="http://schemas.microsoft.com/office/powerpoint/2010/main" val="4133000192"/>
              </p:ext>
            </p:extLst>
          </p:nvPr>
        </p:nvGraphicFramePr>
        <p:xfrm>
          <a:off x="3076520" y="2003425"/>
          <a:ext cx="3122613" cy="1119188"/>
        </p:xfrm>
        <a:graphic>
          <a:graphicData uri="http://schemas.openxmlformats.org/presentationml/2006/ole">
            <mc:AlternateContent xmlns:mc="http://schemas.openxmlformats.org/markup-compatibility/2006">
              <mc:Choice xmlns:v="urn:schemas-microsoft-com:vml" Requires="v">
                <p:oleObj spid="_x0000_s31826" name="Equation" r:id="rId4" imgW="1244520" imgH="444240" progId="Equation.DSMT4">
                  <p:embed/>
                </p:oleObj>
              </mc:Choice>
              <mc:Fallback>
                <p:oleObj name="Equation" r:id="rId4" imgW="1244520" imgH="444240" progId="Equation.DSMT4">
                  <p:embed/>
                  <p:pic>
                    <p:nvPicPr>
                      <p:cNvPr id="16" name="אובייקט 15">
                        <a:extLst>
                          <a:ext uri="{FF2B5EF4-FFF2-40B4-BE49-F238E27FC236}">
                            <a16:creationId xmlns:a16="http://schemas.microsoft.com/office/drawing/2014/main" id="{C19E7AEF-1D32-4B88-97DE-F3BD0CD99BAA}"/>
                          </a:ext>
                        </a:extLst>
                      </p:cNvPr>
                      <p:cNvPicPr>
                        <a:picLocks noChangeAspect="1" noChangeArrowheads="1"/>
                      </p:cNvPicPr>
                      <p:nvPr/>
                    </p:nvPicPr>
                    <p:blipFill>
                      <a:blip r:embed="rId5"/>
                      <a:srcRect/>
                      <a:stretch>
                        <a:fillRect/>
                      </a:stretch>
                    </p:blipFill>
                    <p:spPr bwMode="auto">
                      <a:xfrm>
                        <a:off x="3076520" y="2003425"/>
                        <a:ext cx="3122613" cy="1119188"/>
                      </a:xfrm>
                      <a:prstGeom prst="rect">
                        <a:avLst/>
                      </a:prstGeom>
                      <a:noFill/>
                      <a:ln w="9525">
                        <a:solidFill>
                          <a:srgbClr val="21B2C9"/>
                        </a:solidFill>
                        <a:miter lim="800000"/>
                        <a:headEnd/>
                        <a:tailEnd/>
                      </a:ln>
                    </p:spPr>
                  </p:pic>
                </p:oleObj>
              </mc:Fallback>
            </mc:AlternateContent>
          </a:graphicData>
        </a:graphic>
      </p:graphicFrame>
      <p:graphicFrame>
        <p:nvGraphicFramePr>
          <p:cNvPr id="13" name="אובייקט 12">
            <a:extLst>
              <a:ext uri="{FF2B5EF4-FFF2-40B4-BE49-F238E27FC236}">
                <a16:creationId xmlns:a16="http://schemas.microsoft.com/office/drawing/2014/main" id="{78B43E02-1E6C-45DE-ABB5-9EB0EF9211BF}"/>
              </a:ext>
            </a:extLst>
          </p:cNvPr>
          <p:cNvGraphicFramePr>
            <a:graphicFrameLocks noChangeAspect="1"/>
          </p:cNvGraphicFramePr>
          <p:nvPr>
            <p:extLst>
              <p:ext uri="{D42A27DB-BD31-4B8C-83A1-F6EECF244321}">
                <p14:modId xmlns:p14="http://schemas.microsoft.com/office/powerpoint/2010/main" val="2606218998"/>
              </p:ext>
            </p:extLst>
          </p:nvPr>
        </p:nvGraphicFramePr>
        <p:xfrm>
          <a:off x="460375" y="1987550"/>
          <a:ext cx="2166938" cy="1150938"/>
        </p:xfrm>
        <a:graphic>
          <a:graphicData uri="http://schemas.openxmlformats.org/presentationml/2006/ole">
            <mc:AlternateContent xmlns:mc="http://schemas.openxmlformats.org/markup-compatibility/2006">
              <mc:Choice xmlns:v="urn:schemas-microsoft-com:vml" Requires="v">
                <p:oleObj spid="_x0000_s31827" name="Equation" r:id="rId6" imgW="863280" imgH="457200" progId="Equation.DSMT4">
                  <p:embed/>
                </p:oleObj>
              </mc:Choice>
              <mc:Fallback>
                <p:oleObj name="Equation" r:id="rId6" imgW="863280" imgH="457200" progId="Equation.DSMT4">
                  <p:embed/>
                  <p:pic>
                    <p:nvPicPr>
                      <p:cNvPr id="17" name="אובייקט 16">
                        <a:extLst>
                          <a:ext uri="{FF2B5EF4-FFF2-40B4-BE49-F238E27FC236}">
                            <a16:creationId xmlns:a16="http://schemas.microsoft.com/office/drawing/2014/main" id="{12DEB679-BA13-489C-9B51-3669E57C4BB2}"/>
                          </a:ext>
                        </a:extLst>
                      </p:cNvPr>
                      <p:cNvPicPr>
                        <a:picLocks noChangeAspect="1" noChangeArrowheads="1"/>
                      </p:cNvPicPr>
                      <p:nvPr/>
                    </p:nvPicPr>
                    <p:blipFill>
                      <a:blip r:embed="rId7"/>
                      <a:srcRect/>
                      <a:stretch>
                        <a:fillRect/>
                      </a:stretch>
                    </p:blipFill>
                    <p:spPr bwMode="auto">
                      <a:xfrm>
                        <a:off x="460375" y="1987550"/>
                        <a:ext cx="2166938" cy="1150938"/>
                      </a:xfrm>
                      <a:prstGeom prst="rect">
                        <a:avLst/>
                      </a:prstGeom>
                      <a:noFill/>
                      <a:ln w="9525">
                        <a:solidFill>
                          <a:srgbClr val="21B2C9"/>
                        </a:solidFill>
                        <a:miter lim="800000"/>
                        <a:headEnd/>
                        <a:tailEnd/>
                      </a:ln>
                    </p:spPr>
                  </p:pic>
                </p:oleObj>
              </mc:Fallback>
            </mc:AlternateContent>
          </a:graphicData>
        </a:graphic>
      </p:graphicFrame>
      <p:graphicFrame>
        <p:nvGraphicFramePr>
          <p:cNvPr id="14" name="אובייקט 13">
            <a:extLst>
              <a:ext uri="{FF2B5EF4-FFF2-40B4-BE49-F238E27FC236}">
                <a16:creationId xmlns:a16="http://schemas.microsoft.com/office/drawing/2014/main" id="{771FC714-75F8-4C49-B3DF-6128D2F7C3C5}"/>
              </a:ext>
            </a:extLst>
          </p:cNvPr>
          <p:cNvGraphicFramePr>
            <a:graphicFrameLocks noChangeAspect="1"/>
          </p:cNvGraphicFramePr>
          <p:nvPr>
            <p:extLst>
              <p:ext uri="{D42A27DB-BD31-4B8C-83A1-F6EECF244321}">
                <p14:modId xmlns:p14="http://schemas.microsoft.com/office/powerpoint/2010/main" val="629502092"/>
              </p:ext>
            </p:extLst>
          </p:nvPr>
        </p:nvGraphicFramePr>
        <p:xfrm>
          <a:off x="4749459" y="3176587"/>
          <a:ext cx="1084262" cy="511175"/>
        </p:xfrm>
        <a:graphic>
          <a:graphicData uri="http://schemas.openxmlformats.org/presentationml/2006/ole">
            <mc:AlternateContent xmlns:mc="http://schemas.openxmlformats.org/markup-compatibility/2006">
              <mc:Choice xmlns:v="urn:schemas-microsoft-com:vml" Requires="v">
                <p:oleObj spid="_x0000_s31828" name="Equation" r:id="rId8" imgW="431640" imgH="203040" progId="Equation.DSMT4">
                  <p:embed/>
                </p:oleObj>
              </mc:Choice>
              <mc:Fallback>
                <p:oleObj name="Equation" r:id="rId8" imgW="431640" imgH="203040" progId="Equation.DSMT4">
                  <p:embed/>
                  <p:pic>
                    <p:nvPicPr>
                      <p:cNvPr id="13" name="אובייקט 12">
                        <a:extLst>
                          <a:ext uri="{FF2B5EF4-FFF2-40B4-BE49-F238E27FC236}">
                            <a16:creationId xmlns:a16="http://schemas.microsoft.com/office/drawing/2014/main" id="{78B43E02-1E6C-45DE-ABB5-9EB0EF9211BF}"/>
                          </a:ext>
                        </a:extLst>
                      </p:cNvPr>
                      <p:cNvPicPr>
                        <a:picLocks noChangeAspect="1" noChangeArrowheads="1"/>
                      </p:cNvPicPr>
                      <p:nvPr/>
                    </p:nvPicPr>
                    <p:blipFill>
                      <a:blip r:embed="rId9"/>
                      <a:srcRect/>
                      <a:stretch>
                        <a:fillRect/>
                      </a:stretch>
                    </p:blipFill>
                    <p:spPr bwMode="auto">
                      <a:xfrm>
                        <a:off x="4749459" y="3176587"/>
                        <a:ext cx="1084262" cy="511175"/>
                      </a:xfrm>
                      <a:prstGeom prst="rect">
                        <a:avLst/>
                      </a:prstGeom>
                      <a:noFill/>
                      <a:ln w="9525">
                        <a:solidFill>
                          <a:srgbClr val="21B2C9"/>
                        </a:solidFill>
                        <a:miter lim="800000"/>
                        <a:headEnd/>
                        <a:tailEnd/>
                      </a:ln>
                    </p:spPr>
                  </p:pic>
                </p:oleObj>
              </mc:Fallback>
            </mc:AlternateContent>
          </a:graphicData>
        </a:graphic>
      </p:graphicFrame>
      <p:sp>
        <p:nvSpPr>
          <p:cNvPr id="15" name="תיבת טקסט 14">
            <a:extLst>
              <a:ext uri="{FF2B5EF4-FFF2-40B4-BE49-F238E27FC236}">
                <a16:creationId xmlns:a16="http://schemas.microsoft.com/office/drawing/2014/main" id="{3BC3847D-08BC-4998-AD87-77422B440BC9}"/>
              </a:ext>
            </a:extLst>
          </p:cNvPr>
          <p:cNvSpPr txBox="1"/>
          <p:nvPr/>
        </p:nvSpPr>
        <p:spPr>
          <a:xfrm>
            <a:off x="217714" y="4164847"/>
            <a:ext cx="5616007" cy="1815882"/>
          </a:xfrm>
          <a:prstGeom prst="rect">
            <a:avLst/>
          </a:prstGeom>
          <a:noFill/>
        </p:spPr>
        <p:txBody>
          <a:bodyPr wrap="square" rtlCol="0">
            <a:spAutoFit/>
          </a:bodyPr>
          <a:lstStyle/>
          <a:p>
            <a:pPr algn="ctr"/>
            <a:r>
              <a:rPr lang="ar-SA" sz="2800" dirty="0"/>
              <a:t>بما أنّ قيمة </a:t>
            </a:r>
            <a:r>
              <a:rPr lang="en-US" sz="2800" dirty="0"/>
              <a:t>Q</a:t>
            </a:r>
            <a:r>
              <a:rPr lang="ar-SA" sz="2800" dirty="0"/>
              <a:t> أقل من قيمة ثابت الاتّزان يتجه التفاعل باتّجاه </a:t>
            </a:r>
            <a:r>
              <a:rPr lang="ar-SA" sz="2800" dirty="0">
                <a:solidFill>
                  <a:srgbClr val="00B0F0"/>
                </a:solidFill>
              </a:rPr>
              <a:t>التفاعل المُباشر </a:t>
            </a:r>
            <a:r>
              <a:rPr lang="ar-SA" sz="2800" dirty="0"/>
              <a:t>فيقلّ تركيز كلّ من الهيدروجين والفلور ويزداد تركيز فلوريد الهيدروجين </a:t>
            </a:r>
            <a:r>
              <a:rPr lang="ar-JO" sz="2800" dirty="0"/>
              <a:t>.</a:t>
            </a:r>
            <a:endParaRPr lang="en-IL" sz="2800" dirty="0"/>
          </a:p>
        </p:txBody>
      </p:sp>
      <p:sp>
        <p:nvSpPr>
          <p:cNvPr id="2" name="Rectangle 1">
            <a:extLst>
              <a:ext uri="{FF2B5EF4-FFF2-40B4-BE49-F238E27FC236}">
                <a16:creationId xmlns:a16="http://schemas.microsoft.com/office/drawing/2014/main" id="{5FB51C30-8E8B-402D-B482-CA725AC92CB9}"/>
              </a:ext>
            </a:extLst>
          </p:cNvPr>
          <p:cNvSpPr/>
          <p:nvPr/>
        </p:nvSpPr>
        <p:spPr>
          <a:xfrm>
            <a:off x="10254936" y="-64869"/>
            <a:ext cx="1172116" cy="923330"/>
          </a:xfrm>
          <a:prstGeom prst="rect">
            <a:avLst/>
          </a:prstGeom>
          <a:noFill/>
        </p:spPr>
        <p:txBody>
          <a:bodyPr wrap="none" lIns="91440" tIns="45720" rIns="91440" bIns="45720">
            <a:spAutoFit/>
          </a:bodyPr>
          <a:lstStyle/>
          <a:p>
            <a:pPr algn="ctr"/>
            <a:r>
              <a:rPr lang="ar-SA"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الحلّ</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78811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1000"/>
                                        <p:tgtEl>
                                          <p:spTgt spid="12"/>
                                        </p:tgtEl>
                                      </p:cBhvr>
                                    </p:animEffect>
                                    <p:anim calcmode="lin" valueType="num">
                                      <p:cBhvr>
                                        <p:cTn id="36" dur="1000" fill="hold"/>
                                        <p:tgtEl>
                                          <p:spTgt spid="12"/>
                                        </p:tgtEl>
                                        <p:attrNameLst>
                                          <p:attrName>ppt_x</p:attrName>
                                        </p:attrNameLst>
                                      </p:cBhvr>
                                      <p:tavLst>
                                        <p:tav tm="0">
                                          <p:val>
                                            <p:strVal val="#ppt_x"/>
                                          </p:val>
                                        </p:tav>
                                        <p:tav tm="100000">
                                          <p:val>
                                            <p:strVal val="#ppt_x"/>
                                          </p:val>
                                        </p:tav>
                                      </p:tavLst>
                                    </p:anim>
                                    <p:anim calcmode="lin" valueType="num">
                                      <p:cBhvr>
                                        <p:cTn id="3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4EBFCC39-09D6-40EC-8141-B90E84EFC92A}"/>
              </a:ext>
            </a:extLst>
          </p:cNvPr>
          <p:cNvSpPr txBox="1"/>
          <p:nvPr/>
        </p:nvSpPr>
        <p:spPr>
          <a:xfrm>
            <a:off x="6382659" y="2089826"/>
            <a:ext cx="5809341" cy="2468496"/>
          </a:xfrm>
          <a:prstGeom prst="rect">
            <a:avLst/>
          </a:prstGeom>
          <a:noFill/>
        </p:spPr>
        <p:txBody>
          <a:bodyPr wrap="square">
            <a:spAutoFit/>
          </a:bodyPr>
          <a:lstStyle/>
          <a:p>
            <a:pPr algn="r" rtl="1">
              <a:lnSpc>
                <a:spcPct val="107000"/>
              </a:lnSpc>
              <a:spcAft>
                <a:spcPts val="800"/>
              </a:spcAft>
            </a:pPr>
            <a:r>
              <a:rPr lang="ar-SA" sz="2800" b="0" dirty="0">
                <a:effectLst/>
                <a:latin typeface="ArialMT"/>
                <a:ea typeface="Calibri" panose="020F0502020204030204" pitchFamily="34" charset="0"/>
                <a:cs typeface="Arial" panose="020B0604020202020204" pitchFamily="34" charset="0"/>
              </a:rPr>
              <a:t>إلى وعاء حجمه 1 لترًا أدخلوا 0.8 مول من الهيدروجين، </a:t>
            </a:r>
            <a:r>
              <a:rPr lang="en-US" sz="2800" b="1" dirty="0">
                <a:effectLst/>
                <a:latin typeface="Calibri" panose="020F0502020204030204" pitchFamily="34" charset="0"/>
                <a:ea typeface="Calibri" panose="020F0502020204030204" pitchFamily="34" charset="0"/>
                <a:cs typeface="Arial" panose="020B0604020202020204" pitchFamily="34" charset="0"/>
              </a:rPr>
              <a:t>H</a:t>
            </a:r>
            <a:r>
              <a:rPr lang="en-US" sz="2800" b="1" baseline="-25000" dirty="0">
                <a:effectLst/>
                <a:latin typeface="Calibri" panose="020F0502020204030204" pitchFamily="34" charset="0"/>
                <a:ea typeface="Calibri" panose="020F0502020204030204" pitchFamily="34" charset="0"/>
                <a:cs typeface="Arial" panose="020B0604020202020204" pitchFamily="34" charset="0"/>
              </a:rPr>
              <a:t>2(g)</a:t>
            </a:r>
            <a:r>
              <a:rPr lang="ar-SA" sz="2800" b="0" baseline="-25000" dirty="0">
                <a:effectLst/>
                <a:latin typeface="Calibri" panose="020F0502020204030204" pitchFamily="34" charset="0"/>
                <a:ea typeface="Calibri" panose="020F0502020204030204" pitchFamily="34" charset="0"/>
                <a:cs typeface="Arial" panose="020B0604020202020204" pitchFamily="34" charset="0"/>
              </a:rPr>
              <a:t> </a:t>
            </a:r>
            <a:r>
              <a:rPr lang="ar-SA" sz="2800" b="0" dirty="0">
                <a:effectLst/>
                <a:latin typeface="Calibri" panose="020F0502020204030204" pitchFamily="34" charset="0"/>
                <a:ea typeface="Calibri" panose="020F0502020204030204" pitchFamily="34" charset="0"/>
                <a:cs typeface="Arial" panose="020B0604020202020204" pitchFamily="34" charset="0"/>
              </a:rPr>
              <a:t>،</a:t>
            </a:r>
            <a:r>
              <a:rPr lang="ar-SA" sz="2800" b="0" baseline="-25000" dirty="0">
                <a:effectLst/>
                <a:latin typeface="Calibri" panose="020F0502020204030204" pitchFamily="34" charset="0"/>
                <a:ea typeface="Calibri" panose="020F0502020204030204" pitchFamily="34" charset="0"/>
                <a:cs typeface="Arial" panose="020B0604020202020204" pitchFamily="34" charset="0"/>
              </a:rPr>
              <a:t> </a:t>
            </a:r>
            <a:r>
              <a:rPr lang="ar-SA" sz="2800" b="0" baseline="-25000" dirty="0">
                <a:effectLst/>
                <a:latin typeface="ArialMT"/>
                <a:ea typeface="Calibri" panose="020F0502020204030204" pitchFamily="34" charset="0"/>
                <a:cs typeface="Arial" panose="020B0604020202020204" pitchFamily="34" charset="0"/>
              </a:rPr>
              <a:t> </a:t>
            </a:r>
            <a:r>
              <a:rPr lang="ar-SA" sz="2800" b="0" dirty="0">
                <a:effectLst/>
                <a:latin typeface="ArialMT"/>
                <a:ea typeface="Calibri" panose="020F0502020204030204" pitchFamily="34" charset="0"/>
                <a:cs typeface="Arial" panose="020B0604020202020204" pitchFamily="34" charset="0"/>
              </a:rPr>
              <a:t>و0.5 مول من النيتروجين، </a:t>
            </a:r>
            <a:r>
              <a:rPr lang="en-US" sz="2800" b="1" dirty="0">
                <a:effectLst/>
                <a:latin typeface="Calibri" panose="020F0502020204030204" pitchFamily="34" charset="0"/>
                <a:ea typeface="Calibri" panose="020F0502020204030204" pitchFamily="34" charset="0"/>
                <a:cs typeface="Arial" panose="020B0604020202020204" pitchFamily="34" charset="0"/>
              </a:rPr>
              <a:t>N</a:t>
            </a:r>
            <a:r>
              <a:rPr lang="en-US" sz="2800" b="1" baseline="-25000" dirty="0">
                <a:effectLst/>
                <a:latin typeface="Calibri" panose="020F0502020204030204" pitchFamily="34" charset="0"/>
                <a:ea typeface="Calibri" panose="020F0502020204030204" pitchFamily="34" charset="0"/>
                <a:cs typeface="Arial" panose="020B0604020202020204" pitchFamily="34" charset="0"/>
              </a:rPr>
              <a:t>2(g)</a:t>
            </a:r>
            <a:r>
              <a:rPr lang="ar-SA" sz="2800" b="0" baseline="-25000" dirty="0">
                <a:effectLst/>
                <a:latin typeface="ArialMT"/>
                <a:ea typeface="Calibri" panose="020F0502020204030204" pitchFamily="34" charset="0"/>
                <a:cs typeface="Arial" panose="020B0604020202020204" pitchFamily="34" charset="0"/>
              </a:rPr>
              <a:t> </a:t>
            </a:r>
            <a:r>
              <a:rPr lang="ar-SA" sz="2800" b="0" dirty="0">
                <a:effectLst/>
                <a:latin typeface="ArialMT"/>
                <a:ea typeface="Calibri" panose="020F0502020204030204" pitchFamily="34" charset="0"/>
                <a:cs typeface="Arial" panose="020B0604020202020204" pitchFamily="34" charset="0"/>
              </a:rPr>
              <a:t>. في حالة الاتّزان وُجد أن عدد مولات الأمونيا، </a:t>
            </a:r>
            <a:r>
              <a:rPr lang="en-US" sz="2800" b="1" dirty="0">
                <a:effectLst/>
                <a:latin typeface="Calibri" panose="020F0502020204030204" pitchFamily="34" charset="0"/>
                <a:ea typeface="Calibri" panose="020F0502020204030204" pitchFamily="34" charset="0"/>
                <a:cs typeface="Arial" panose="020B0604020202020204" pitchFamily="34" charset="0"/>
              </a:rPr>
              <a:t>NH</a:t>
            </a:r>
            <a:r>
              <a:rPr lang="en-US" sz="2800" b="1" baseline="-25000" dirty="0">
                <a:effectLst/>
                <a:latin typeface="Calibri" panose="020F0502020204030204" pitchFamily="34" charset="0"/>
                <a:ea typeface="Calibri" panose="020F0502020204030204" pitchFamily="34" charset="0"/>
                <a:cs typeface="Arial" panose="020B0604020202020204" pitchFamily="34" charset="0"/>
              </a:rPr>
              <a:t>3(g)</a:t>
            </a:r>
            <a:r>
              <a:rPr lang="ar-SA" sz="2800" b="0" baseline="-25000" dirty="0">
                <a:effectLst/>
                <a:latin typeface="Calibri" panose="020F0502020204030204" pitchFamily="34" charset="0"/>
                <a:ea typeface="Calibri" panose="020F0502020204030204" pitchFamily="34" charset="0"/>
                <a:cs typeface="Arial" panose="020B0604020202020204" pitchFamily="34" charset="0"/>
              </a:rPr>
              <a:t>  </a:t>
            </a:r>
            <a:r>
              <a:rPr lang="ar-SA" sz="2800" b="0" baseline="-25000" dirty="0">
                <a:effectLst/>
                <a:latin typeface="ArialMT"/>
                <a:ea typeface="Calibri" panose="020F0502020204030204" pitchFamily="34" charset="0"/>
                <a:cs typeface="Arial" panose="020B0604020202020204" pitchFamily="34" charset="0"/>
              </a:rPr>
              <a:t> </a:t>
            </a:r>
            <a:r>
              <a:rPr lang="ar-SA" sz="2800" b="0" dirty="0">
                <a:effectLst/>
                <a:latin typeface="ArialMT"/>
                <a:ea typeface="Calibri" panose="020F0502020204030204" pitchFamily="34" charset="0"/>
                <a:cs typeface="Arial" panose="020B0604020202020204" pitchFamily="34" charset="0"/>
              </a:rPr>
              <a:t>، هو 0.15 مول.</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a:p>
            <a:pPr algn="r" rtl="1">
              <a:lnSpc>
                <a:spcPct val="107000"/>
              </a:lnSpc>
              <a:spcAft>
                <a:spcPts val="800"/>
              </a:spcAft>
            </a:pPr>
            <a:r>
              <a:rPr lang="ar-SA" sz="2800" b="1" dirty="0">
                <a:effectLst/>
                <a:latin typeface="ArialMT"/>
                <a:ea typeface="Calibri" panose="020F0502020204030204" pitchFamily="34" charset="0"/>
                <a:cs typeface="Arial" panose="020B0604020202020204" pitchFamily="34" charset="0"/>
              </a:rPr>
              <a:t>اكتب تعبيرًا لثابت الاتّزان ثمّ احسب قيمته.</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graphicFrame>
        <p:nvGraphicFramePr>
          <p:cNvPr id="6" name="אובייקט 5">
            <a:extLst>
              <a:ext uri="{FF2B5EF4-FFF2-40B4-BE49-F238E27FC236}">
                <a16:creationId xmlns:a16="http://schemas.microsoft.com/office/drawing/2014/main" id="{7FBDC823-BDF6-4EC2-974B-813563958EEC}"/>
              </a:ext>
            </a:extLst>
          </p:cNvPr>
          <p:cNvGraphicFramePr>
            <a:graphicFrameLocks noChangeAspect="1"/>
          </p:cNvGraphicFramePr>
          <p:nvPr>
            <p:extLst>
              <p:ext uri="{D42A27DB-BD31-4B8C-83A1-F6EECF244321}">
                <p14:modId xmlns:p14="http://schemas.microsoft.com/office/powerpoint/2010/main" val="622222257"/>
              </p:ext>
            </p:extLst>
          </p:nvPr>
        </p:nvGraphicFramePr>
        <p:xfrm>
          <a:off x="7786914" y="1318985"/>
          <a:ext cx="4048125" cy="608012"/>
        </p:xfrm>
        <a:graphic>
          <a:graphicData uri="http://schemas.openxmlformats.org/presentationml/2006/ole">
            <mc:AlternateContent xmlns:mc="http://schemas.openxmlformats.org/markup-compatibility/2006">
              <mc:Choice xmlns:v="urn:schemas-microsoft-com:vml" Requires="v">
                <p:oleObj spid="_x0000_s30787" name="Equation" r:id="rId4" imgW="1612800" imgH="241200" progId="Equation.DSMT4">
                  <p:embed/>
                </p:oleObj>
              </mc:Choice>
              <mc:Fallback>
                <p:oleObj name="Equation" r:id="rId4" imgW="1612800" imgH="241200" progId="Equation.DSMT4">
                  <p:embed/>
                  <p:pic>
                    <p:nvPicPr>
                      <p:cNvPr id="19" name="אובייקט 18">
                        <a:extLst>
                          <a:ext uri="{FF2B5EF4-FFF2-40B4-BE49-F238E27FC236}">
                            <a16:creationId xmlns:a16="http://schemas.microsoft.com/office/drawing/2014/main" id="{B9F67AED-E45A-41E2-81ED-F073AFC6534A}"/>
                          </a:ext>
                        </a:extLst>
                      </p:cNvPr>
                      <p:cNvPicPr>
                        <a:picLocks noChangeAspect="1" noChangeArrowheads="1"/>
                      </p:cNvPicPr>
                      <p:nvPr/>
                    </p:nvPicPr>
                    <p:blipFill>
                      <a:blip r:embed="rId5"/>
                      <a:srcRect/>
                      <a:stretch>
                        <a:fillRect/>
                      </a:stretch>
                    </p:blipFill>
                    <p:spPr bwMode="auto">
                      <a:xfrm>
                        <a:off x="7786914" y="1318985"/>
                        <a:ext cx="4048125" cy="608012"/>
                      </a:xfrm>
                      <a:prstGeom prst="rect">
                        <a:avLst/>
                      </a:prstGeom>
                      <a:noFill/>
                      <a:ln w="9525">
                        <a:solidFill>
                          <a:srgbClr val="21B2C9"/>
                        </a:solidFill>
                        <a:miter lim="800000"/>
                        <a:headEnd/>
                        <a:tailEnd/>
                      </a:ln>
                    </p:spPr>
                  </p:pic>
                </p:oleObj>
              </mc:Fallback>
            </mc:AlternateContent>
          </a:graphicData>
        </a:graphic>
      </p:graphicFrame>
      <p:sp>
        <p:nvSpPr>
          <p:cNvPr id="8" name="תיבת טקסט 7">
            <a:extLst>
              <a:ext uri="{FF2B5EF4-FFF2-40B4-BE49-F238E27FC236}">
                <a16:creationId xmlns:a16="http://schemas.microsoft.com/office/drawing/2014/main" id="{A4300CFD-AB62-46F7-99CD-20E3AA6943E9}"/>
              </a:ext>
            </a:extLst>
          </p:cNvPr>
          <p:cNvSpPr txBox="1"/>
          <p:nvPr/>
        </p:nvSpPr>
        <p:spPr>
          <a:xfrm>
            <a:off x="9197938" y="637913"/>
            <a:ext cx="2853324" cy="521810"/>
          </a:xfrm>
          <a:prstGeom prst="rect">
            <a:avLst/>
          </a:prstGeom>
          <a:noFill/>
        </p:spPr>
        <p:txBody>
          <a:bodyPr wrap="square">
            <a:spAutoFit/>
          </a:bodyPr>
          <a:lstStyle/>
          <a:p>
            <a:pPr algn="r" rtl="1">
              <a:lnSpc>
                <a:spcPct val="107000"/>
              </a:lnSpc>
              <a:spcAft>
                <a:spcPts val="800"/>
              </a:spcAft>
            </a:pPr>
            <a:r>
              <a:rPr lang="ar-SA" sz="2800" b="0" dirty="0">
                <a:effectLst/>
                <a:latin typeface="ArialMT"/>
                <a:ea typeface="Calibri" panose="020F0502020204030204" pitchFamily="34" charset="0"/>
                <a:cs typeface="Arial" panose="020B0604020202020204" pitchFamily="34" charset="0"/>
              </a:rPr>
              <a:t>يتطرق السؤال للتفاعل:</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graphicFrame>
        <p:nvGraphicFramePr>
          <p:cNvPr id="9" name="טבלה 8">
            <a:extLst>
              <a:ext uri="{FF2B5EF4-FFF2-40B4-BE49-F238E27FC236}">
                <a16:creationId xmlns:a16="http://schemas.microsoft.com/office/drawing/2014/main" id="{744844BF-C76B-4016-A097-8C1EF28FC42A}"/>
              </a:ext>
            </a:extLst>
          </p:cNvPr>
          <p:cNvGraphicFramePr>
            <a:graphicFrameLocks noGrp="1"/>
          </p:cNvGraphicFramePr>
          <p:nvPr>
            <p:extLst>
              <p:ext uri="{D42A27DB-BD31-4B8C-83A1-F6EECF244321}">
                <p14:modId xmlns:p14="http://schemas.microsoft.com/office/powerpoint/2010/main" val="677482236"/>
              </p:ext>
            </p:extLst>
          </p:nvPr>
        </p:nvGraphicFramePr>
        <p:xfrm>
          <a:off x="140738" y="756073"/>
          <a:ext cx="5832699" cy="4064462"/>
        </p:xfrm>
        <a:graphic>
          <a:graphicData uri="http://schemas.openxmlformats.org/drawingml/2006/table">
            <a:tbl>
              <a:tblPr rtl="1" firstRow="1" firstCol="1" bandRow="1">
                <a:tableStyleId>{5940675A-B579-460E-94D1-54222C63F5DA}</a:tableStyleId>
              </a:tblPr>
              <a:tblGrid>
                <a:gridCol w="1073785">
                  <a:extLst>
                    <a:ext uri="{9D8B030D-6E8A-4147-A177-3AD203B41FA5}">
                      <a16:colId xmlns:a16="http://schemas.microsoft.com/office/drawing/2014/main" val="536459585"/>
                    </a:ext>
                  </a:extLst>
                </a:gridCol>
                <a:gridCol w="1383348">
                  <a:extLst>
                    <a:ext uri="{9D8B030D-6E8A-4147-A177-3AD203B41FA5}">
                      <a16:colId xmlns:a16="http://schemas.microsoft.com/office/drawing/2014/main" val="1041702041"/>
                    </a:ext>
                  </a:extLst>
                </a:gridCol>
                <a:gridCol w="1594485">
                  <a:extLst>
                    <a:ext uri="{9D8B030D-6E8A-4147-A177-3AD203B41FA5}">
                      <a16:colId xmlns:a16="http://schemas.microsoft.com/office/drawing/2014/main" val="3165394179"/>
                    </a:ext>
                  </a:extLst>
                </a:gridCol>
                <a:gridCol w="1781081">
                  <a:extLst>
                    <a:ext uri="{9D8B030D-6E8A-4147-A177-3AD203B41FA5}">
                      <a16:colId xmlns:a16="http://schemas.microsoft.com/office/drawing/2014/main" val="4285661497"/>
                    </a:ext>
                  </a:extLst>
                </a:gridCol>
              </a:tblGrid>
              <a:tr h="522857">
                <a:tc>
                  <a:txBody>
                    <a:bodyPr/>
                    <a:lstStyle/>
                    <a:p>
                      <a:pPr marL="0" marR="0" lvl="0" indent="0" algn="r" defTabSz="914491" rtl="0" eaLnBrk="1" fontAlgn="auto" latinLnBrk="0" hangingPunct="1">
                        <a:lnSpc>
                          <a:spcPct val="150000"/>
                        </a:lnSpc>
                        <a:spcBef>
                          <a:spcPts val="0"/>
                        </a:spcBef>
                        <a:spcAft>
                          <a:spcPts val="0"/>
                        </a:spcAft>
                        <a:buClrTx/>
                        <a:buSzTx/>
                        <a:buFontTx/>
                        <a:buNone/>
                        <a:tabLst/>
                        <a:defRPr/>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NH</a:t>
                      </a:r>
                      <a:r>
                        <a:rPr lang="en-US"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rPr>
                        <a:t>3(g)</a:t>
                      </a:r>
                      <a:endParaRPr lang="ar-SA"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lvl="0" indent="0" algn="r" defTabSz="914491" rtl="0" eaLnBrk="1" fontAlgn="auto" latinLnBrk="0" hangingPunct="1">
                        <a:lnSpc>
                          <a:spcPct val="150000"/>
                        </a:lnSpc>
                        <a:spcBef>
                          <a:spcPts val="0"/>
                        </a:spcBef>
                        <a:spcAft>
                          <a:spcPts val="0"/>
                        </a:spcAft>
                        <a:buClrTx/>
                        <a:buSzTx/>
                        <a:buFontTx/>
                        <a:buNone/>
                        <a:tabLst/>
                        <a:defRPr/>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H</a:t>
                      </a:r>
                      <a:r>
                        <a:rPr lang="en-US"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rPr>
                        <a:t>2(g)</a:t>
                      </a:r>
                      <a:endParaRPr lang="ar-SA"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0">
                        <a:lnSpc>
                          <a:spcPct val="150000"/>
                        </a:lnSpc>
                        <a:spcAft>
                          <a:spcPts val="0"/>
                        </a:spcAft>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N</a:t>
                      </a:r>
                      <a:r>
                        <a:rPr lang="en-US"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rPr>
                        <a:t>2(g)</a:t>
                      </a:r>
                      <a:endParaRPr lang="ar-SA" sz="2000" b="1" baseline="-250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50000"/>
                        </a:lnSpc>
                        <a:spcAft>
                          <a:spcPts val="0"/>
                        </a:spcAft>
                      </a:pPr>
                      <a:r>
                        <a:rPr lang="ar-SA" sz="2000" b="1" dirty="0">
                          <a:effectLst/>
                        </a:rPr>
                        <a:t>المادّة</a:t>
                      </a:r>
                      <a:endParaRPr lang="en-IL" sz="1800" b="1"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extLst>
                  <a:ext uri="{0D108BD9-81ED-4DB2-BD59-A6C34878D82A}">
                    <a16:rowId xmlns:a16="http://schemas.microsoft.com/office/drawing/2014/main" val="4274525764"/>
                  </a:ext>
                </a:extLst>
              </a:tr>
              <a:tr h="522857">
                <a:tc>
                  <a:txBody>
                    <a:bodyPr/>
                    <a:lstStyle/>
                    <a:p>
                      <a:pPr algn="r" rtl="0">
                        <a:lnSpc>
                          <a:spcPct val="100000"/>
                        </a:lnSpc>
                        <a:spcAft>
                          <a:spcPts val="0"/>
                        </a:spcAft>
                      </a:pPr>
                      <a:r>
                        <a:rPr lang="en-US" sz="2000" b="0" dirty="0">
                          <a:effectLst/>
                        </a:rPr>
                        <a:t>2</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solidFill>
                      <a:srgbClr val="FFFF00"/>
                    </a:solidFill>
                  </a:tcPr>
                </a:tc>
                <a:tc>
                  <a:txBody>
                    <a:bodyPr/>
                    <a:lstStyle/>
                    <a:p>
                      <a:pPr algn="r" rtl="0">
                        <a:lnSpc>
                          <a:spcPct val="100000"/>
                        </a:lnSpc>
                        <a:spcAft>
                          <a:spcPts val="0"/>
                        </a:spcAft>
                      </a:pPr>
                      <a:r>
                        <a:rPr lang="en-US" sz="2000" b="0" dirty="0">
                          <a:effectLst/>
                        </a:rPr>
                        <a:t>3</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solidFill>
                      <a:srgbClr val="FFFF00"/>
                    </a:solidFill>
                  </a:tcPr>
                </a:tc>
                <a:tc>
                  <a:txBody>
                    <a:bodyPr/>
                    <a:lstStyle/>
                    <a:p>
                      <a:pPr algn="r" rtl="0">
                        <a:lnSpc>
                          <a:spcPct val="100000"/>
                        </a:lnSpc>
                        <a:spcAft>
                          <a:spcPts val="0"/>
                        </a:spcAft>
                      </a:pPr>
                      <a:r>
                        <a:rPr lang="en-US" sz="2000" b="0" dirty="0">
                          <a:effectLst/>
                        </a:rPr>
                        <a:t>1</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solidFill>
                      <a:srgbClr val="FFFF00"/>
                    </a:solidFill>
                  </a:tcPr>
                </a:tc>
                <a:tc>
                  <a:txBody>
                    <a:bodyPr/>
                    <a:lstStyle/>
                    <a:p>
                      <a:pPr algn="r" rtl="1">
                        <a:lnSpc>
                          <a:spcPct val="100000"/>
                        </a:lnSpc>
                        <a:spcAft>
                          <a:spcPts val="0"/>
                        </a:spcAft>
                      </a:pPr>
                      <a:r>
                        <a:rPr lang="ar-SA" sz="2000" b="0" dirty="0">
                          <a:effectLst/>
                        </a:rPr>
                        <a:t>النسبة</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solidFill>
                      <a:srgbClr val="FFFF00"/>
                    </a:solidFill>
                  </a:tcPr>
                </a:tc>
                <a:extLst>
                  <a:ext uri="{0D108BD9-81ED-4DB2-BD59-A6C34878D82A}">
                    <a16:rowId xmlns:a16="http://schemas.microsoft.com/office/drawing/2014/main" val="1873508546"/>
                  </a:ext>
                </a:extLst>
              </a:tr>
              <a:tr h="750071">
                <a:tc>
                  <a:txBody>
                    <a:bodyPr/>
                    <a:lstStyle/>
                    <a:p>
                      <a:pPr algn="r" rtl="0">
                        <a:lnSpc>
                          <a:spcPct val="100000"/>
                        </a:lnSpc>
                        <a:spcAft>
                          <a:spcPts val="0"/>
                        </a:spcAft>
                      </a:pPr>
                      <a:r>
                        <a:rPr lang="en-US" sz="2000" b="0">
                          <a:effectLst/>
                        </a:rPr>
                        <a:t>0</a:t>
                      </a:r>
                      <a:endParaRPr lang="en-IL" sz="1800" b="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tc>
                  <a:txBody>
                    <a:bodyPr/>
                    <a:lstStyle/>
                    <a:p>
                      <a:pPr algn="r" rtl="1">
                        <a:lnSpc>
                          <a:spcPct val="100000"/>
                        </a:lnSpc>
                        <a:spcAft>
                          <a:spcPts val="0"/>
                        </a:spcAft>
                      </a:pPr>
                      <a:r>
                        <a:rPr lang="en-US" sz="2000" b="0" dirty="0">
                          <a:effectLst/>
                        </a:rPr>
                        <a:t>0.8</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Sakkal Majalla" panose="02000000000000000000" pitchFamily="2" charset="-78"/>
                        </a:rPr>
                        <a:t>0.5</a:t>
                      </a:r>
                    </a:p>
                  </a:txBody>
                  <a:tcPr marL="68580" marR="68580" marT="0" marB="0"/>
                </a:tc>
                <a:tc>
                  <a:txBody>
                    <a:bodyPr/>
                    <a:lstStyle/>
                    <a:p>
                      <a:pPr algn="r" rtl="1">
                        <a:lnSpc>
                          <a:spcPct val="100000"/>
                        </a:lnSpc>
                        <a:spcAft>
                          <a:spcPts val="0"/>
                        </a:spcAft>
                      </a:pPr>
                      <a:r>
                        <a:rPr lang="ar-SA" sz="2000" b="0" dirty="0">
                          <a:effectLst/>
                        </a:rPr>
                        <a:t>عدد المولات البدائيّ (</a:t>
                      </a:r>
                      <a:r>
                        <a:rPr lang="en-US" sz="2000" b="0" dirty="0">
                          <a:effectLst/>
                        </a:rPr>
                        <a:t>mol</a:t>
                      </a:r>
                      <a:r>
                        <a:rPr lang="ar-SA" sz="2000" b="0" dirty="0">
                          <a:effectLst/>
                        </a:rPr>
                        <a:t>)</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extLst>
                  <a:ext uri="{0D108BD9-81ED-4DB2-BD59-A6C34878D82A}">
                    <a16:rowId xmlns:a16="http://schemas.microsoft.com/office/drawing/2014/main" val="3738852771"/>
                  </a:ext>
                </a:extLst>
              </a:tr>
              <a:tr h="783771">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0.8-0.225</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=0.575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0.5+(-0.075)</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=0.425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0000"/>
                        </a:lnSpc>
                        <a:spcAft>
                          <a:spcPts val="0"/>
                        </a:spcAft>
                      </a:pPr>
                      <a:r>
                        <a:rPr lang="ar-SA" sz="2000" b="0" dirty="0">
                          <a:effectLst/>
                          <a:latin typeface="Times New Roman" panose="02020603050405020304" pitchFamily="18" charset="0"/>
                          <a:ea typeface="Calibri" panose="020F0502020204030204" pitchFamily="34" charset="0"/>
                          <a:cs typeface="Sakkal Majalla" panose="02000000000000000000" pitchFamily="2" charset="-78"/>
                        </a:rPr>
                        <a:t>عدد المولات في حالة الاتّزان (</a:t>
                      </a:r>
                      <a:r>
                        <a:rPr lang="en-US" sz="2000" b="0" dirty="0">
                          <a:effectLst/>
                          <a:latin typeface="Times New Roman" panose="02020603050405020304" pitchFamily="18" charset="0"/>
                          <a:ea typeface="Calibri" panose="020F0502020204030204" pitchFamily="34" charset="0"/>
                          <a:cs typeface="Sakkal Majalla" panose="02000000000000000000" pitchFamily="2" charset="-78"/>
                        </a:rPr>
                        <a:t>mol</a:t>
                      </a:r>
                      <a:r>
                        <a:rPr lang="ar-SA" sz="2000" b="0" dirty="0">
                          <a:effectLst/>
                          <a:latin typeface="Times New Roman" panose="02020603050405020304" pitchFamily="18" charset="0"/>
                          <a:ea typeface="Calibri" panose="020F0502020204030204" pitchFamily="34" charset="0"/>
                          <a:cs typeface="Sakkal Majalla" panose="02000000000000000000" pitchFamily="2" charset="-78"/>
                        </a:rPr>
                        <a:t>)</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extLst>
                  <a:ext uri="{0D108BD9-81ED-4DB2-BD59-A6C34878D82A}">
                    <a16:rowId xmlns:a16="http://schemas.microsoft.com/office/drawing/2014/main" val="1323111513"/>
                  </a:ext>
                </a:extLst>
              </a:tr>
              <a:tr h="769257">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0.15-0=</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rgbClr val="FFFF00"/>
                    </a:solidFill>
                  </a:tcPr>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-0.15*3/2=</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-0.225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rgbClr val="FFFF00"/>
                    </a:solidFill>
                  </a:tcPr>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Sakkal Majalla" panose="02000000000000000000" pitchFamily="2" charset="-78"/>
                        </a:rPr>
                        <a:t>-0.15*1/2=</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Sakkal Majalla" panose="02000000000000000000" pitchFamily="2" charset="-78"/>
                        </a:rPr>
                        <a:t>-0.075</a:t>
                      </a:r>
                    </a:p>
                  </a:txBody>
                  <a:tcPr marL="68580" marR="68580" marT="0" marB="0">
                    <a:solidFill>
                      <a:srgbClr val="FFFF00"/>
                    </a:solidFill>
                  </a:tcPr>
                </a:tc>
                <a:tc>
                  <a:txBody>
                    <a:bodyPr/>
                    <a:lstStyle/>
                    <a:p>
                      <a:pPr algn="r" rtl="1">
                        <a:lnSpc>
                          <a:spcPct val="100000"/>
                        </a:lnSpc>
                        <a:spcAft>
                          <a:spcPts val="0"/>
                        </a:spcAft>
                      </a:pPr>
                      <a:r>
                        <a:rPr lang="ar-SA" sz="2000" b="0" dirty="0">
                          <a:effectLst/>
                        </a:rPr>
                        <a:t>التغيير في عدد المولات (</a:t>
                      </a:r>
                      <a:r>
                        <a:rPr lang="en-US" sz="2000" b="0" dirty="0">
                          <a:effectLst/>
                        </a:rPr>
                        <a:t>mol</a:t>
                      </a:r>
                      <a:r>
                        <a:rPr lang="he-IL" sz="2000" b="0" dirty="0">
                          <a:effectLst/>
                        </a:rPr>
                        <a:t>)</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solidFill>
                      <a:srgbClr val="FFFF00"/>
                    </a:solidFill>
                  </a:tcPr>
                </a:tc>
                <a:extLst>
                  <a:ext uri="{0D108BD9-81ED-4DB2-BD59-A6C34878D82A}">
                    <a16:rowId xmlns:a16="http://schemas.microsoft.com/office/drawing/2014/main" val="3240692647"/>
                  </a:ext>
                </a:extLst>
              </a:tr>
              <a:tr h="715649">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=0.15/1</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=0.15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Sakkal Majalla" panose="02000000000000000000" pitchFamily="2" charset="-78"/>
                        </a:rPr>
                        <a:t>=0.575/1</a:t>
                      </a:r>
                    </a:p>
                    <a:p>
                      <a:pPr algn="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Sakkal Majalla" panose="02000000000000000000" pitchFamily="2" charset="-78"/>
                        </a:rPr>
                        <a:t>=0.575</a:t>
                      </a:r>
                    </a:p>
                  </a:txBody>
                  <a:tcPr marL="68580" marR="68580" marT="0" marB="0"/>
                </a:tc>
                <a:tc>
                  <a:txBody>
                    <a:bodyPr/>
                    <a:lstStyle/>
                    <a:p>
                      <a:pPr algn="ct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=0.425/1</a:t>
                      </a:r>
                    </a:p>
                    <a:p>
                      <a:pPr algn="ctr" rtl="0">
                        <a:lnSpc>
                          <a:spcPct val="100000"/>
                        </a:lnSpc>
                        <a:spcAft>
                          <a:spcPts val="0"/>
                        </a:spcAft>
                      </a:pPr>
                      <a:r>
                        <a:rPr lang="en-US"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rPr>
                        <a:t>=0.425</a:t>
                      </a:r>
                      <a:endParaRPr lang="ar-SA" sz="20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0000"/>
                        </a:lnSpc>
                        <a:spcAft>
                          <a:spcPts val="0"/>
                        </a:spcAft>
                      </a:pPr>
                      <a:r>
                        <a:rPr lang="ar-SA" sz="2000" b="0" dirty="0">
                          <a:effectLst/>
                        </a:rPr>
                        <a:t>التركيز في حالة الاتّزان (</a:t>
                      </a:r>
                      <a:r>
                        <a:rPr lang="en-US" sz="2000" b="0" dirty="0">
                          <a:effectLst/>
                        </a:rPr>
                        <a:t>M</a:t>
                      </a:r>
                      <a:r>
                        <a:rPr lang="ar-SA" sz="2000" b="0" dirty="0">
                          <a:effectLst/>
                        </a:rPr>
                        <a:t>)</a:t>
                      </a:r>
                      <a:endParaRPr lang="en-IL" sz="1800" b="0" dirty="0">
                        <a:effectLst/>
                        <a:latin typeface="Times New Roman" panose="02020603050405020304" pitchFamily="18" charset="0"/>
                        <a:ea typeface="Calibri" panose="020F0502020204030204" pitchFamily="34" charset="0"/>
                        <a:cs typeface="Sakkal Majalla" panose="02000000000000000000" pitchFamily="2" charset="-78"/>
                      </a:endParaRPr>
                    </a:p>
                  </a:txBody>
                  <a:tcPr marL="68580" marR="68580" marT="0" marB="0"/>
                </a:tc>
                <a:extLst>
                  <a:ext uri="{0D108BD9-81ED-4DB2-BD59-A6C34878D82A}">
                    <a16:rowId xmlns:a16="http://schemas.microsoft.com/office/drawing/2014/main" val="3149165254"/>
                  </a:ext>
                </a:extLst>
              </a:tr>
            </a:tbl>
          </a:graphicData>
        </a:graphic>
      </p:graphicFrame>
      <p:graphicFrame>
        <p:nvGraphicFramePr>
          <p:cNvPr id="10" name="אובייקט 9">
            <a:extLst>
              <a:ext uri="{FF2B5EF4-FFF2-40B4-BE49-F238E27FC236}">
                <a16:creationId xmlns:a16="http://schemas.microsoft.com/office/drawing/2014/main" id="{7494A720-A591-4EB0-8C1B-610937B7F59A}"/>
              </a:ext>
            </a:extLst>
          </p:cNvPr>
          <p:cNvGraphicFramePr>
            <a:graphicFrameLocks noChangeAspect="1"/>
          </p:cNvGraphicFramePr>
          <p:nvPr>
            <p:extLst>
              <p:ext uri="{D42A27DB-BD31-4B8C-83A1-F6EECF244321}">
                <p14:modId xmlns:p14="http://schemas.microsoft.com/office/powerpoint/2010/main" val="2137109314"/>
              </p:ext>
            </p:extLst>
          </p:nvPr>
        </p:nvGraphicFramePr>
        <p:xfrm>
          <a:off x="72570" y="4938263"/>
          <a:ext cx="7011988" cy="1216025"/>
        </p:xfrm>
        <a:graphic>
          <a:graphicData uri="http://schemas.openxmlformats.org/presentationml/2006/ole">
            <mc:AlternateContent xmlns:mc="http://schemas.openxmlformats.org/markup-compatibility/2006">
              <mc:Choice xmlns:v="urn:schemas-microsoft-com:vml" Requires="v">
                <p:oleObj spid="_x0000_s30788" name="Equation" r:id="rId6" imgW="2793960" imgH="482400" progId="Equation.DSMT4">
                  <p:embed/>
                </p:oleObj>
              </mc:Choice>
              <mc:Fallback>
                <p:oleObj name="Equation" r:id="rId6" imgW="2793960" imgH="482400" progId="Equation.DSMT4">
                  <p:embed/>
                  <p:pic>
                    <p:nvPicPr>
                      <p:cNvPr id="6" name="אובייקט 5">
                        <a:extLst>
                          <a:ext uri="{FF2B5EF4-FFF2-40B4-BE49-F238E27FC236}">
                            <a16:creationId xmlns:a16="http://schemas.microsoft.com/office/drawing/2014/main" id="{7FBDC823-BDF6-4EC2-974B-813563958EEC}"/>
                          </a:ext>
                        </a:extLst>
                      </p:cNvPr>
                      <p:cNvPicPr>
                        <a:picLocks noChangeAspect="1" noChangeArrowheads="1"/>
                      </p:cNvPicPr>
                      <p:nvPr/>
                    </p:nvPicPr>
                    <p:blipFill>
                      <a:blip r:embed="rId7"/>
                      <a:srcRect/>
                      <a:stretch>
                        <a:fillRect/>
                      </a:stretch>
                    </p:blipFill>
                    <p:spPr bwMode="auto">
                      <a:xfrm>
                        <a:off x="72570" y="4938263"/>
                        <a:ext cx="7011988" cy="1216025"/>
                      </a:xfrm>
                      <a:prstGeom prst="rect">
                        <a:avLst/>
                      </a:prstGeom>
                      <a:noFill/>
                      <a:ln w="9525">
                        <a:solidFill>
                          <a:srgbClr val="21B2C9"/>
                        </a:solidFill>
                        <a:miter lim="800000"/>
                        <a:headEnd/>
                        <a:tailEnd/>
                      </a:ln>
                    </p:spPr>
                  </p:pic>
                </p:oleObj>
              </mc:Fallback>
            </mc:AlternateContent>
          </a:graphicData>
        </a:graphic>
      </p:graphicFrame>
      <p:sp>
        <p:nvSpPr>
          <p:cNvPr id="3" name="תיבת טקסט 2">
            <a:extLst>
              <a:ext uri="{FF2B5EF4-FFF2-40B4-BE49-F238E27FC236}">
                <a16:creationId xmlns:a16="http://schemas.microsoft.com/office/drawing/2014/main" id="{A4799417-779D-423F-83C2-98FF422D1AA2}"/>
              </a:ext>
            </a:extLst>
          </p:cNvPr>
          <p:cNvSpPr txBox="1"/>
          <p:nvPr/>
        </p:nvSpPr>
        <p:spPr>
          <a:xfrm>
            <a:off x="10028417" y="119925"/>
            <a:ext cx="1154243"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ar-SA" sz="2800" dirty="0"/>
              <a:t>مثال 5</a:t>
            </a:r>
            <a:endParaRPr lang="en-IL" sz="2800" dirty="0"/>
          </a:p>
        </p:txBody>
      </p:sp>
    </p:spTree>
    <p:extLst>
      <p:ext uri="{BB962C8B-B14F-4D97-AF65-F5344CB8AC3E}">
        <p14:creationId xmlns:p14="http://schemas.microsoft.com/office/powerpoint/2010/main" val="3747583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t>ماذا سنتعلّم اليوم؟</a:t>
            </a:r>
            <a:r>
              <a:rPr lang="he-IL" dirty="0"/>
              <a:t> </a:t>
            </a:r>
          </a:p>
        </p:txBody>
      </p:sp>
      <p:sp>
        <p:nvSpPr>
          <p:cNvPr id="3" name="מציין מיקום טקסט 2"/>
          <p:cNvSpPr>
            <a:spLocks noGrp="1"/>
          </p:cNvSpPr>
          <p:nvPr>
            <p:ph idx="1"/>
          </p:nvPr>
        </p:nvSpPr>
        <p:spPr>
          <a:xfrm>
            <a:off x="2635213" y="1049185"/>
            <a:ext cx="8031962" cy="2622929"/>
          </a:xfrm>
        </p:spPr>
        <p:txBody>
          <a:bodyPr>
            <a:normAutofit fontScale="85000" lnSpcReduction="10000"/>
          </a:bodyPr>
          <a:lstStyle/>
          <a:p>
            <a:pPr>
              <a:buFont typeface="Wingdings" panose="05000000000000000000" pitchFamily="2" charset="2"/>
              <a:buChar char="q"/>
            </a:pPr>
            <a:r>
              <a:rPr lang="ar-SA" sz="3200" dirty="0"/>
              <a:t>حالة الاتّزان حسب نظرية التصادمات</a:t>
            </a:r>
          </a:p>
          <a:p>
            <a:pPr>
              <a:buFont typeface="Wingdings" panose="05000000000000000000" pitchFamily="2" charset="2"/>
              <a:buChar char="q"/>
            </a:pPr>
            <a:r>
              <a:rPr lang="ar-SA" sz="3200" dirty="0" err="1"/>
              <a:t>تشويشات</a:t>
            </a:r>
            <a:r>
              <a:rPr lang="ar-SA" sz="3200" dirty="0"/>
              <a:t> على حالة الاتّزان</a:t>
            </a:r>
          </a:p>
          <a:p>
            <a:pPr lvl="1">
              <a:buFont typeface="Wingdings" panose="05000000000000000000" pitchFamily="2" charset="2"/>
              <a:buChar char="q"/>
            </a:pPr>
            <a:r>
              <a:rPr lang="ar-SA" sz="3200" dirty="0"/>
              <a:t> تغيُّر التركيز</a:t>
            </a:r>
          </a:p>
          <a:p>
            <a:pPr lvl="1">
              <a:buFont typeface="Wingdings" panose="05000000000000000000" pitchFamily="2" charset="2"/>
              <a:buChar char="q"/>
            </a:pPr>
            <a:r>
              <a:rPr lang="ar-SA" sz="3200" dirty="0"/>
              <a:t>تمارين</a:t>
            </a:r>
            <a:endParaRPr lang="ar-SA" sz="4000" b="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558C303-E198-483E-A262-922AC5C18CB4}"/>
              </a:ext>
            </a:extLst>
          </p:cNvPr>
          <p:cNvSpPr/>
          <p:nvPr/>
        </p:nvSpPr>
        <p:spPr>
          <a:xfrm>
            <a:off x="12281852" y="0"/>
            <a:ext cx="2150428"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פרטו בשקופית זו את נושאי הלימוד של השיעור</a:t>
            </a:r>
            <a:endParaRPr lang="en-US" dirty="0">
              <a:solidFill>
                <a:srgbClr val="00206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תיבת טקסט 6">
            <a:extLst>
              <a:ext uri="{FF2B5EF4-FFF2-40B4-BE49-F238E27FC236}">
                <a16:creationId xmlns:a16="http://schemas.microsoft.com/office/drawing/2014/main" id="{80D11C2F-178C-4528-ABE8-AEB6E178916A}"/>
              </a:ext>
            </a:extLst>
          </p:cNvPr>
          <p:cNvSpPr txBox="1"/>
          <p:nvPr/>
        </p:nvSpPr>
        <p:spPr>
          <a:xfrm>
            <a:off x="1244184" y="337439"/>
            <a:ext cx="10704699" cy="982833"/>
          </a:xfrm>
          <a:prstGeom prst="rect">
            <a:avLst/>
          </a:prstGeom>
          <a:noFill/>
        </p:spPr>
        <p:txBody>
          <a:bodyPr wrap="square">
            <a:spAutoFit/>
          </a:bodyPr>
          <a:lstStyle/>
          <a:p>
            <a:pPr algn="r" rtl="1">
              <a:lnSpc>
                <a:spcPct val="107000"/>
              </a:lnSpc>
              <a:spcAft>
                <a:spcPts val="800"/>
              </a:spcAft>
            </a:pPr>
            <a:r>
              <a:rPr lang="ar-SA" sz="2800" b="0" dirty="0">
                <a:effectLst/>
                <a:latin typeface="Calibri" panose="020F0502020204030204" pitchFamily="34" charset="0"/>
                <a:ea typeface="Calibri" panose="020F0502020204030204" pitchFamily="34" charset="0"/>
                <a:cs typeface="Arial" panose="020B0604020202020204" pitchFamily="34" charset="0"/>
              </a:rPr>
              <a:t>بعد وصول النظام إلى حالة الاتّزان، أضافوا إلى الوعاء كميّة قليلة من الماء، </a:t>
            </a:r>
            <a:r>
              <a:rPr lang="en-US" sz="2800" b="1" dirty="0">
                <a:effectLst/>
                <a:latin typeface="Calibri" panose="020F0502020204030204" pitchFamily="34" charset="0"/>
                <a:ea typeface="Calibri" panose="020F0502020204030204" pitchFamily="34" charset="0"/>
                <a:cs typeface="Arial" panose="020B0604020202020204" pitchFamily="34" charset="0"/>
              </a:rPr>
              <a:t>H</a:t>
            </a:r>
            <a:r>
              <a:rPr lang="en-US" sz="2800" b="1" baseline="-25000" dirty="0">
                <a:effectLst/>
                <a:latin typeface="Calibri" panose="020F0502020204030204" pitchFamily="34" charset="0"/>
                <a:ea typeface="Calibri" panose="020F0502020204030204" pitchFamily="34" charset="0"/>
                <a:cs typeface="Arial" panose="020B0604020202020204" pitchFamily="34" charset="0"/>
              </a:rPr>
              <a:t>2</a:t>
            </a:r>
            <a:r>
              <a:rPr lang="en-US" sz="2800" b="1" dirty="0">
                <a:effectLst/>
                <a:latin typeface="Calibri" panose="020F0502020204030204" pitchFamily="34" charset="0"/>
                <a:ea typeface="Calibri" panose="020F0502020204030204" pitchFamily="34" charset="0"/>
                <a:cs typeface="Arial" panose="020B0604020202020204" pitchFamily="34" charset="0"/>
              </a:rPr>
              <a:t>O</a:t>
            </a:r>
            <a:r>
              <a:rPr lang="en-US" sz="2800" b="1" baseline="-25000" dirty="0">
                <a:effectLst/>
                <a:latin typeface="Calibri" panose="020F0502020204030204" pitchFamily="34" charset="0"/>
                <a:ea typeface="Calibri" panose="020F0502020204030204" pitchFamily="34" charset="0"/>
                <a:cs typeface="Arial" panose="020B0604020202020204" pitchFamily="34" charset="0"/>
              </a:rPr>
              <a:t>(l)</a:t>
            </a:r>
            <a:r>
              <a:rPr lang="en-US" sz="2800" b="0" dirty="0">
                <a:effectLst/>
                <a:latin typeface="Arial" panose="020B0604020202020204" pitchFamily="34" charset="0"/>
                <a:ea typeface="Calibri" panose="020F0502020204030204" pitchFamily="34" charset="0"/>
                <a:cs typeface="Sakkal Majalla" panose="02000000000000000000" pitchFamily="2" charset="-78"/>
              </a:rPr>
              <a:t> </a:t>
            </a:r>
            <a:r>
              <a:rPr lang="ar-SA" sz="2800" b="0" dirty="0">
                <a:effectLst/>
                <a:latin typeface="Arial" panose="020B0604020202020204" pitchFamily="34" charset="0"/>
                <a:ea typeface="Calibri" panose="020F0502020204030204" pitchFamily="34" charset="0"/>
                <a:cs typeface="Sakkal Majalla" panose="02000000000000000000" pitchFamily="2" charset="-78"/>
              </a:rPr>
              <a:t> </a:t>
            </a:r>
            <a:r>
              <a:rPr lang="ar-SA" sz="2800" dirty="0">
                <a:latin typeface="Arial" panose="020B0604020202020204" pitchFamily="34" charset="0"/>
                <a:ea typeface="Calibri" panose="020F0502020204030204" pitchFamily="34" charset="0"/>
              </a:rPr>
              <a:t>،</a:t>
            </a:r>
            <a:r>
              <a:rPr lang="ar-SA" sz="2800" dirty="0">
                <a:latin typeface="Arial" panose="020B0604020202020204" pitchFamily="34" charset="0"/>
                <a:ea typeface="Calibri" panose="020F0502020204030204" pitchFamily="34" charset="0"/>
                <a:cs typeface="Sakkal Majalla" panose="02000000000000000000" pitchFamily="2" charset="-78"/>
              </a:rPr>
              <a:t> </a:t>
            </a:r>
            <a:r>
              <a:rPr lang="ar-SA" sz="2800" b="0" dirty="0">
                <a:effectLst/>
                <a:latin typeface="Calibri" panose="020F0502020204030204" pitchFamily="34" charset="0"/>
                <a:ea typeface="Calibri" panose="020F0502020204030204" pitchFamily="34" charset="0"/>
                <a:cs typeface="Arial" panose="020B0604020202020204" pitchFamily="34" charset="0"/>
              </a:rPr>
              <a:t>نتيجة لذلك قلتّ كميّة الأمونيا في الوعاء. دون تغيير درجة الحرارة.</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9" name="תיבת טקסט 8">
            <a:extLst>
              <a:ext uri="{FF2B5EF4-FFF2-40B4-BE49-F238E27FC236}">
                <a16:creationId xmlns:a16="http://schemas.microsoft.com/office/drawing/2014/main" id="{CAD7AAC8-9946-4616-8BDC-63AB80A496BB}"/>
              </a:ext>
            </a:extLst>
          </p:cNvPr>
          <p:cNvSpPr txBox="1"/>
          <p:nvPr/>
        </p:nvSpPr>
        <p:spPr>
          <a:xfrm>
            <a:off x="1424067" y="1817193"/>
            <a:ext cx="10495584" cy="523220"/>
          </a:xfrm>
          <a:prstGeom prst="rect">
            <a:avLst/>
          </a:prstGeom>
          <a:noFill/>
        </p:spPr>
        <p:txBody>
          <a:bodyPr wrap="square">
            <a:spAutoFit/>
          </a:bodyPr>
          <a:lstStyle/>
          <a:p>
            <a:pPr marL="514350" indent="-514350" algn="r" rtl="1">
              <a:buFont typeface="+mj-lt"/>
              <a:buAutoNum type="arabicPeriod"/>
            </a:pPr>
            <a:r>
              <a:rPr lang="ar-SA" sz="2800" b="0" dirty="0">
                <a:effectLst/>
                <a:latin typeface="Calibri" panose="020F0502020204030204" pitchFamily="34" charset="0"/>
                <a:ea typeface="Calibri" panose="020F0502020204030204" pitchFamily="34" charset="0"/>
                <a:cs typeface="Arial" panose="020B0604020202020204" pitchFamily="34" charset="0"/>
              </a:rPr>
              <a:t>كيف يؤثر هذا التغيير على وتيرة التفاعل المباشر مقارنة مع التفاعل إلى الخلف</a:t>
            </a:r>
            <a:r>
              <a:rPr lang="ar-SA" sz="2800" dirty="0">
                <a:latin typeface="Calibri" panose="020F0502020204030204" pitchFamily="34" charset="0"/>
                <a:ea typeface="Calibri" panose="020F0502020204030204" pitchFamily="34" charset="0"/>
                <a:cs typeface="Arial" panose="020B0604020202020204" pitchFamily="34" charset="0"/>
              </a:rPr>
              <a:t>؟</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11" name="תיבת טקסט 10">
            <a:extLst>
              <a:ext uri="{FF2B5EF4-FFF2-40B4-BE49-F238E27FC236}">
                <a16:creationId xmlns:a16="http://schemas.microsoft.com/office/drawing/2014/main" id="{8F68756D-974B-4BCC-90BE-4F90C697C38E}"/>
              </a:ext>
            </a:extLst>
          </p:cNvPr>
          <p:cNvSpPr txBox="1"/>
          <p:nvPr/>
        </p:nvSpPr>
        <p:spPr>
          <a:xfrm>
            <a:off x="1088279" y="2525028"/>
            <a:ext cx="10704698"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r" rtl="1"/>
            <a:r>
              <a:rPr lang="ar-SA" sz="2800" dirty="0">
                <a:latin typeface="Calibri" panose="020F0502020204030204" pitchFamily="34" charset="0"/>
                <a:ea typeface="Calibri" panose="020F0502020204030204" pitchFamily="34" charset="0"/>
                <a:cs typeface="Arial" panose="020B0604020202020204" pitchFamily="34" charset="0"/>
              </a:rPr>
              <a:t>بما أنّ كميّة الأمونيا قلّت فتركيزها يقلّ أيضًا. فتصبح وتيرة التفاعل</a:t>
            </a:r>
            <a:r>
              <a:rPr lang="he-IL" sz="2800" dirty="0">
                <a:latin typeface="Calibri" panose="020F0502020204030204" pitchFamily="34" charset="0"/>
                <a:ea typeface="Calibri" panose="020F0502020204030204" pitchFamily="34" charset="0"/>
                <a:cs typeface="Arial" panose="020B0604020202020204" pitchFamily="34" charset="0"/>
              </a:rPr>
              <a:t> </a:t>
            </a:r>
            <a:r>
              <a:rPr lang="ar-SA" sz="2800" dirty="0">
                <a:latin typeface="Calibri" panose="020F0502020204030204" pitchFamily="34" charset="0"/>
                <a:ea typeface="Calibri" panose="020F0502020204030204" pitchFamily="34" charset="0"/>
                <a:cs typeface="Arial" panose="020B0604020202020204" pitchFamily="34" charset="0"/>
              </a:rPr>
              <a:t>العكسيّ أقل من وتيرة التفاعل المُباشر.</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13" name="תיבת טקסט 12">
            <a:extLst>
              <a:ext uri="{FF2B5EF4-FFF2-40B4-BE49-F238E27FC236}">
                <a16:creationId xmlns:a16="http://schemas.microsoft.com/office/drawing/2014/main" id="{082C25E5-7AD1-4A82-9BFA-D8AE0477001B}"/>
              </a:ext>
            </a:extLst>
          </p:cNvPr>
          <p:cNvSpPr txBox="1"/>
          <p:nvPr/>
        </p:nvSpPr>
        <p:spPr>
          <a:xfrm>
            <a:off x="507393" y="4561491"/>
            <a:ext cx="7155543"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2800" dirty="0">
                <a:latin typeface="Calibri" panose="020F0502020204030204" pitchFamily="34" charset="0"/>
                <a:ea typeface="Calibri" panose="020F0502020204030204" pitchFamily="34" charset="0"/>
                <a:cs typeface="Arial" panose="020B0604020202020204" pitchFamily="34" charset="0"/>
              </a:rPr>
              <a:t>نعم يُعتبَر هذا التغيير تشويشًا على حالة الاتّزان إذ أنّ وتيرة التفاعل المُباشر ووتيرة التفاعل العكسيّ أصبحت مختلفة.</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8" name="תיבת טקסט 7">
            <a:extLst>
              <a:ext uri="{FF2B5EF4-FFF2-40B4-BE49-F238E27FC236}">
                <a16:creationId xmlns:a16="http://schemas.microsoft.com/office/drawing/2014/main" id="{D4B24C9A-9945-4B04-A00C-4D0A4DE24C26}"/>
              </a:ext>
            </a:extLst>
          </p:cNvPr>
          <p:cNvSpPr txBox="1"/>
          <p:nvPr/>
        </p:nvSpPr>
        <p:spPr>
          <a:xfrm>
            <a:off x="5366480" y="3583443"/>
            <a:ext cx="6426498" cy="523220"/>
          </a:xfrm>
          <a:prstGeom prst="rect">
            <a:avLst/>
          </a:prstGeom>
          <a:noFill/>
        </p:spPr>
        <p:txBody>
          <a:bodyPr wrap="square">
            <a:spAutoFit/>
          </a:bodyPr>
          <a:lstStyle/>
          <a:p>
            <a:r>
              <a:rPr lang="ar-SA" sz="2800" dirty="0">
                <a:latin typeface="Calibri" panose="020F0502020204030204" pitchFamily="34" charset="0"/>
                <a:ea typeface="Calibri" panose="020F0502020204030204" pitchFamily="34" charset="0"/>
                <a:cs typeface="Arial" panose="020B0604020202020204" pitchFamily="34" charset="0"/>
              </a:rPr>
              <a:t>2. </a:t>
            </a:r>
            <a:r>
              <a:rPr lang="ar-SA" sz="2800" b="0" dirty="0">
                <a:effectLst/>
                <a:latin typeface="Calibri" panose="020F0502020204030204" pitchFamily="34" charset="0"/>
                <a:ea typeface="Calibri" panose="020F0502020204030204" pitchFamily="34" charset="0"/>
                <a:cs typeface="Arial" panose="020B0604020202020204" pitchFamily="34" charset="0"/>
              </a:rPr>
              <a:t>هل ي</a:t>
            </a:r>
            <a:r>
              <a:rPr lang="ar-SA" sz="2800" dirty="0">
                <a:latin typeface="Calibri" panose="020F0502020204030204" pitchFamily="34" charset="0"/>
                <a:ea typeface="Calibri" panose="020F0502020204030204" pitchFamily="34" charset="0"/>
                <a:cs typeface="Arial" panose="020B0604020202020204" pitchFamily="34" charset="0"/>
              </a:rPr>
              <a:t>ُعتبَر هذا </a:t>
            </a:r>
            <a:r>
              <a:rPr lang="ar-SA" sz="2800" b="0" dirty="0">
                <a:effectLst/>
                <a:latin typeface="Calibri" panose="020F0502020204030204" pitchFamily="34" charset="0"/>
                <a:ea typeface="Calibri" panose="020F0502020204030204" pitchFamily="34" charset="0"/>
                <a:cs typeface="Arial" panose="020B0604020202020204" pitchFamily="34" charset="0"/>
              </a:rPr>
              <a:t>التغيير تشويشًا لحالة الاتّزان؟</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graphicFrame>
        <p:nvGraphicFramePr>
          <p:cNvPr id="10" name="אובייקט 9">
            <a:extLst>
              <a:ext uri="{FF2B5EF4-FFF2-40B4-BE49-F238E27FC236}">
                <a16:creationId xmlns:a16="http://schemas.microsoft.com/office/drawing/2014/main" id="{5E0ACD31-64CD-4612-9888-424C4845EE8E}"/>
              </a:ext>
            </a:extLst>
          </p:cNvPr>
          <p:cNvGraphicFramePr>
            <a:graphicFrameLocks noChangeAspect="1"/>
          </p:cNvGraphicFramePr>
          <p:nvPr>
            <p:extLst>
              <p:ext uri="{D42A27DB-BD31-4B8C-83A1-F6EECF244321}">
                <p14:modId xmlns:p14="http://schemas.microsoft.com/office/powerpoint/2010/main" val="3730107249"/>
              </p:ext>
            </p:extLst>
          </p:nvPr>
        </p:nvGraphicFramePr>
        <p:xfrm>
          <a:off x="227013" y="1209040"/>
          <a:ext cx="5513387" cy="639763"/>
        </p:xfrm>
        <a:graphic>
          <a:graphicData uri="http://schemas.openxmlformats.org/presentationml/2006/ole">
            <mc:AlternateContent xmlns:mc="http://schemas.openxmlformats.org/markup-compatibility/2006">
              <mc:Choice xmlns:v="urn:schemas-microsoft-com:vml" Requires="v">
                <p:oleObj spid="_x0000_s34820" name="Equation" r:id="rId4" imgW="2197080" imgH="253800" progId="Equation.DSMT4">
                  <p:embed/>
                </p:oleObj>
              </mc:Choice>
              <mc:Fallback>
                <p:oleObj name="Equation" r:id="rId4" imgW="2197080" imgH="253800" progId="Equation.DSMT4">
                  <p:embed/>
                  <p:pic>
                    <p:nvPicPr>
                      <p:cNvPr id="6" name="אובייקט 5">
                        <a:extLst>
                          <a:ext uri="{FF2B5EF4-FFF2-40B4-BE49-F238E27FC236}">
                            <a16:creationId xmlns:a16="http://schemas.microsoft.com/office/drawing/2014/main" id="{7FBDC823-BDF6-4EC2-974B-813563958EEC}"/>
                          </a:ext>
                        </a:extLst>
                      </p:cNvPr>
                      <p:cNvPicPr>
                        <a:picLocks noChangeAspect="1" noChangeArrowheads="1"/>
                      </p:cNvPicPr>
                      <p:nvPr/>
                    </p:nvPicPr>
                    <p:blipFill>
                      <a:blip r:embed="rId5"/>
                      <a:srcRect/>
                      <a:stretch>
                        <a:fillRect/>
                      </a:stretch>
                    </p:blipFill>
                    <p:spPr bwMode="auto">
                      <a:xfrm>
                        <a:off x="227013" y="1209040"/>
                        <a:ext cx="5513387" cy="639763"/>
                      </a:xfrm>
                      <a:prstGeom prst="rect">
                        <a:avLst/>
                      </a:prstGeom>
                      <a:noFill/>
                      <a:ln w="9525">
                        <a:solidFill>
                          <a:srgbClr val="21B2C9"/>
                        </a:solidFill>
                        <a:miter lim="800000"/>
                        <a:headEnd/>
                        <a:tailEnd/>
                      </a:ln>
                    </p:spPr>
                  </p:pic>
                </p:oleObj>
              </mc:Fallback>
            </mc:AlternateContent>
          </a:graphicData>
        </a:graphic>
      </p:graphicFrame>
    </p:spTree>
    <p:extLst>
      <p:ext uri="{BB962C8B-B14F-4D97-AF65-F5344CB8AC3E}">
        <p14:creationId xmlns:p14="http://schemas.microsoft.com/office/powerpoint/2010/main" val="16106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Effect transition="in" filter="fade">
                                      <p:cBhvr>
                                        <p:cTn id="28" dur="1000"/>
                                        <p:tgtEl>
                                          <p:spTgt spid="11">
                                            <p:txEl>
                                              <p:pRg st="0" end="0"/>
                                            </p:txEl>
                                          </p:spTgt>
                                        </p:tgtEl>
                                      </p:cBhvr>
                                    </p:animEffect>
                                    <p:anim calcmode="lin" valueType="num">
                                      <p:cBhvr>
                                        <p:cTn id="29"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3" grpId="0" animBg="1"/>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תיבת טקסט 8">
            <a:extLst>
              <a:ext uri="{FF2B5EF4-FFF2-40B4-BE49-F238E27FC236}">
                <a16:creationId xmlns:a16="http://schemas.microsoft.com/office/drawing/2014/main" id="{CAD7AAC8-9946-4616-8BDC-63AB80A496BB}"/>
              </a:ext>
            </a:extLst>
          </p:cNvPr>
          <p:cNvSpPr txBox="1"/>
          <p:nvPr/>
        </p:nvSpPr>
        <p:spPr>
          <a:xfrm>
            <a:off x="3312833" y="618349"/>
            <a:ext cx="8384024" cy="523220"/>
          </a:xfrm>
          <a:prstGeom prst="rect">
            <a:avLst/>
          </a:prstGeom>
          <a:noFill/>
        </p:spPr>
        <p:txBody>
          <a:bodyPr wrap="square">
            <a:spAutoFit/>
          </a:bodyPr>
          <a:lstStyle/>
          <a:p>
            <a:pPr algn="r" rtl="1"/>
            <a:r>
              <a:rPr lang="ar-SA" sz="2800" dirty="0">
                <a:latin typeface="Calibri" panose="020F0502020204030204" pitchFamily="34" charset="0"/>
                <a:ea typeface="Calibri" panose="020F0502020204030204" pitchFamily="34" charset="0"/>
                <a:cs typeface="Arial" panose="020B0604020202020204" pitchFamily="34" charset="0"/>
              </a:rPr>
              <a:t>3. </a:t>
            </a:r>
            <a:r>
              <a:rPr lang="ar-SA" sz="2800" b="0" dirty="0">
                <a:effectLst/>
                <a:latin typeface="Calibri" panose="020F0502020204030204" pitchFamily="34" charset="0"/>
                <a:ea typeface="Calibri" panose="020F0502020204030204" pitchFamily="34" charset="0"/>
                <a:cs typeface="Arial" panose="020B0604020202020204" pitchFamily="34" charset="0"/>
              </a:rPr>
              <a:t>كيف ستتغيّر تراكيز المكوّنات المختلفة في النظام بعد إضافة الماء؟</a:t>
            </a:r>
          </a:p>
        </p:txBody>
      </p:sp>
      <p:sp>
        <p:nvSpPr>
          <p:cNvPr id="15" name="תיבת טקסט 14">
            <a:extLst>
              <a:ext uri="{FF2B5EF4-FFF2-40B4-BE49-F238E27FC236}">
                <a16:creationId xmlns:a16="http://schemas.microsoft.com/office/drawing/2014/main" id="{1A0C2854-5948-44C3-BB78-6394D0CD7A8E}"/>
              </a:ext>
            </a:extLst>
          </p:cNvPr>
          <p:cNvSpPr txBox="1"/>
          <p:nvPr/>
        </p:nvSpPr>
        <p:spPr>
          <a:xfrm>
            <a:off x="1014677" y="1191155"/>
            <a:ext cx="10162646" cy="130708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r" rtl="1">
              <a:lnSpc>
                <a:spcPct val="150000"/>
              </a:lnSpc>
            </a:pPr>
            <a:r>
              <a:rPr lang="ar-SA" sz="2800" dirty="0">
                <a:latin typeface="Calibri" panose="020F0502020204030204" pitchFamily="34" charset="0"/>
                <a:ea typeface="Calibri" panose="020F0502020204030204" pitchFamily="34" charset="0"/>
                <a:cs typeface="Arial" panose="020B0604020202020204" pitchFamily="34" charset="0"/>
              </a:rPr>
              <a:t>يحدُث التفاعل المُباشر لأنّ وتيرة التفاعل العكسيّ أصبحت أقل من وتيرة التفاعل المُباشر. لذلك يقلّ تركيز كُل من الهيدروجين والنيتروجين ويزداد تركيز الأمونيا.</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17" name="תיבת טקסט 16">
            <a:extLst>
              <a:ext uri="{FF2B5EF4-FFF2-40B4-BE49-F238E27FC236}">
                <a16:creationId xmlns:a16="http://schemas.microsoft.com/office/drawing/2014/main" id="{DFA311D2-4940-48C6-A5ED-8B5EAB529DCB}"/>
              </a:ext>
            </a:extLst>
          </p:cNvPr>
          <p:cNvSpPr txBox="1"/>
          <p:nvPr/>
        </p:nvSpPr>
        <p:spPr>
          <a:xfrm>
            <a:off x="1014677" y="3353001"/>
            <a:ext cx="9893508" cy="130708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lnSpc>
                <a:spcPct val="150000"/>
              </a:lnSpc>
            </a:pPr>
            <a:r>
              <a:rPr lang="ar-SA" sz="2800" dirty="0">
                <a:latin typeface="Calibri" panose="020F0502020204030204" pitchFamily="34" charset="0"/>
                <a:ea typeface="Calibri" panose="020F0502020204030204" pitchFamily="34" charset="0"/>
                <a:cs typeface="Arial" panose="020B0604020202020204" pitchFamily="34" charset="0"/>
              </a:rPr>
              <a:t>كما ذكرنا فإنّ قيمة ثابت الاتّزان تتعلق فقط بدرجة الحرارة، لذلك فإنّ قيمة ثابت الاتّزان تبقى كما هي لأنّ درجة الحرارة بقيت ثابتة.</a:t>
            </a: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8" name="תיבת טקסט 7">
            <a:extLst>
              <a:ext uri="{FF2B5EF4-FFF2-40B4-BE49-F238E27FC236}">
                <a16:creationId xmlns:a16="http://schemas.microsoft.com/office/drawing/2014/main" id="{5EA4B40D-6A64-47DE-B795-5819E2CBC073}"/>
              </a:ext>
            </a:extLst>
          </p:cNvPr>
          <p:cNvSpPr txBox="1"/>
          <p:nvPr/>
        </p:nvSpPr>
        <p:spPr>
          <a:xfrm>
            <a:off x="3272401" y="2623552"/>
            <a:ext cx="8384024" cy="523220"/>
          </a:xfrm>
          <a:prstGeom prst="rect">
            <a:avLst/>
          </a:prstGeom>
          <a:noFill/>
        </p:spPr>
        <p:txBody>
          <a:bodyPr wrap="square">
            <a:spAutoFit/>
          </a:bodyPr>
          <a:lstStyle/>
          <a:p>
            <a:pPr algn="r" rtl="1"/>
            <a:r>
              <a:rPr lang="ar-SA" sz="2800" dirty="0">
                <a:latin typeface="Calibri" panose="020F0502020204030204" pitchFamily="34" charset="0"/>
                <a:ea typeface="Calibri" panose="020F0502020204030204" pitchFamily="34" charset="0"/>
                <a:cs typeface="Arial" panose="020B0604020202020204" pitchFamily="34" charset="0"/>
              </a:rPr>
              <a:t>4. </a:t>
            </a:r>
            <a:r>
              <a:rPr lang="ar-SA" sz="2800" b="0" dirty="0">
                <a:effectLst/>
                <a:latin typeface="Calibri" panose="020F0502020204030204" pitchFamily="34" charset="0"/>
                <a:ea typeface="Calibri" panose="020F0502020204030204" pitchFamily="34" charset="0"/>
                <a:cs typeface="Arial" panose="020B0604020202020204" pitchFamily="34" charset="0"/>
              </a:rPr>
              <a:t>ما هي قيمة ثابت الاتّزان بعد التغيير الذي طرأ على النظام؟ </a:t>
            </a:r>
            <a:endParaRPr lang="en-IL" sz="2800" dirty="0"/>
          </a:p>
        </p:txBody>
      </p:sp>
    </p:spTree>
    <p:extLst>
      <p:ext uri="{BB962C8B-B14F-4D97-AF65-F5344CB8AC3E}">
        <p14:creationId xmlns:p14="http://schemas.microsoft.com/office/powerpoint/2010/main" val="2819001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animBg="1"/>
      <p:bldP spid="17" grpId="0" animBg="1"/>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F6469D9-7AB5-4B51-A971-96A91FB99D24}"/>
              </a:ext>
            </a:extLst>
          </p:cNvPr>
          <p:cNvSpPr>
            <a:spLocks noGrp="1"/>
          </p:cNvSpPr>
          <p:nvPr>
            <p:ph type="title"/>
          </p:nvPr>
        </p:nvSpPr>
        <p:spPr/>
        <p:txBody>
          <a:bodyPr/>
          <a:lstStyle/>
          <a:p>
            <a:r>
              <a:rPr lang="ar-SA" dirty="0"/>
              <a:t>ورقة عمل للدرس الثالث في الاتّزان</a:t>
            </a:r>
            <a:endParaRPr lang="en-US" dirty="0"/>
          </a:p>
        </p:txBody>
      </p:sp>
      <p:sp>
        <p:nvSpPr>
          <p:cNvPr id="11" name="מציין מיקום תוכן 10">
            <a:extLst>
              <a:ext uri="{FF2B5EF4-FFF2-40B4-BE49-F238E27FC236}">
                <a16:creationId xmlns:a16="http://schemas.microsoft.com/office/drawing/2014/main" id="{AB8BD618-A489-477B-BCFF-DD00331D5EAB}"/>
              </a:ext>
            </a:extLst>
          </p:cNvPr>
          <p:cNvSpPr>
            <a:spLocks noGrp="1"/>
          </p:cNvSpPr>
          <p:nvPr>
            <p:ph sz="quarter" idx="10"/>
          </p:nvPr>
        </p:nvSpPr>
        <p:spPr/>
        <p:txBody>
          <a:bodyPr/>
          <a:lstStyle/>
          <a:p>
            <a:r>
              <a:rPr lang="ar-SA" dirty="0"/>
              <a:t>حساب قيمة ثابت الاتّزان</a:t>
            </a:r>
          </a:p>
          <a:p>
            <a:r>
              <a:rPr lang="ar-SA" dirty="0"/>
              <a:t>حساب نسبة التراكيز.</a:t>
            </a:r>
          </a:p>
          <a:p>
            <a:r>
              <a:rPr lang="ar-SA" dirty="0"/>
              <a:t>التشويش على حالة الاتّزان</a:t>
            </a:r>
          </a:p>
          <a:p>
            <a:pPr lvl="1"/>
            <a:r>
              <a:rPr lang="ar-SA" dirty="0"/>
              <a:t>تأثير التركيز.</a:t>
            </a:r>
            <a:endParaRPr lang="he-IL" dirty="0"/>
          </a:p>
        </p:txBody>
      </p:sp>
      <p:sp>
        <p:nvSpPr>
          <p:cNvPr id="6" name="מלבן 5">
            <a:extLst>
              <a:ext uri="{FF2B5EF4-FFF2-40B4-BE49-F238E27FC236}">
                <a16:creationId xmlns:a16="http://schemas.microsoft.com/office/drawing/2014/main" id="{D989127E-4432-4D24-8B7A-2550CB04B507}"/>
              </a:ext>
            </a:extLst>
          </p:cNvPr>
          <p:cNvSpPr/>
          <p:nvPr/>
        </p:nvSpPr>
        <p:spPr>
          <a:xfrm>
            <a:off x="213532" y="816677"/>
            <a:ext cx="2277745" cy="1200329"/>
          </a:xfrm>
          <a:prstGeom prst="rect">
            <a:avLst/>
          </a:prstGeom>
        </p:spPr>
        <p:txBody>
          <a:bodyPr wrap="square">
            <a:spAutoFit/>
          </a:bodyPr>
          <a:lstStyle/>
          <a:p>
            <a:pPr algn="ctr"/>
            <a:r>
              <a:rPr lang="ar-SA" sz="2400" b="0" i="0" dirty="0">
                <a:solidFill>
                  <a:srgbClr val="202122"/>
                </a:solidFill>
                <a:effectLst/>
                <a:latin typeface="Arial" panose="020B0604020202020204" pitchFamily="34" charset="0"/>
              </a:rPr>
              <a:t>رمز الاستجابة السريع لرابط ورقة العمل</a:t>
            </a:r>
            <a:endParaRPr lang="he-IL" sz="2400" dirty="0">
              <a:solidFill>
                <a:srgbClr val="192A72"/>
              </a:solidFill>
              <a:latin typeface="Arial" panose="020B0604020202020204" pitchFamily="34" charset="0"/>
              <a:cs typeface="Arial" panose="020B0604020202020204" pitchFamily="34" charset="0"/>
            </a:endParaRPr>
          </a:p>
        </p:txBody>
      </p:sp>
      <p:sp>
        <p:nvSpPr>
          <p:cNvPr id="9" name="Rectangle 4">
            <a:extLst>
              <a:ext uri="{FF2B5EF4-FFF2-40B4-BE49-F238E27FC236}">
                <a16:creationId xmlns:a16="http://schemas.microsoft.com/office/drawing/2014/main" id="{13835F1C-B5CB-4AC9-A596-95F0074BA572}"/>
              </a:ext>
            </a:extLst>
          </p:cNvPr>
          <p:cNvSpPr/>
          <p:nvPr/>
        </p:nvSpPr>
        <p:spPr>
          <a:xfrm>
            <a:off x="12279398" y="375222"/>
            <a:ext cx="3006322" cy="5186368"/>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אם ברצונכם לשלב במצגות  קישור לפעילות או לדפי מידע, תוכלו לעשות זאת בקלות. </a:t>
            </a:r>
          </a:p>
          <a:p>
            <a:pPr algn="ctr"/>
            <a:r>
              <a:rPr lang="he-IL" dirty="0">
                <a:solidFill>
                  <a:srgbClr val="002060"/>
                </a:solidFill>
                <a:latin typeface="Arial" panose="020B0604020202020204" pitchFamily="34" charset="0"/>
                <a:cs typeface="Arial" panose="020B0604020202020204" pitchFamily="34" charset="0"/>
              </a:rPr>
              <a:t>צפו בסרטון הבא:</a:t>
            </a:r>
            <a:r>
              <a:rPr lang="en-US" dirty="0">
                <a:solidFill>
                  <a:srgbClr val="002060"/>
                </a:solidFill>
                <a:latin typeface="Arial" panose="020B0604020202020204" pitchFamily="34" charset="0"/>
                <a:cs typeface="Arial" panose="020B0604020202020204" pitchFamily="34" charset="0"/>
              </a:rPr>
              <a:t> </a:t>
            </a:r>
            <a:endParaRPr lang="he-IL" dirty="0">
              <a:solidFill>
                <a:srgbClr val="002060"/>
              </a:solidFill>
              <a:latin typeface="Arial" panose="020B0604020202020204" pitchFamily="34" charset="0"/>
              <a:cs typeface="Arial" panose="020B0604020202020204" pitchFamily="34" charset="0"/>
            </a:endParaRPr>
          </a:p>
          <a:p>
            <a:pPr algn="ctr"/>
            <a:br>
              <a:rPr lang="en-US" dirty="0">
                <a:solidFill>
                  <a:srgbClr val="002060"/>
                </a:solidFill>
                <a:latin typeface="Arial" panose="020B0604020202020204" pitchFamily="34" charset="0"/>
                <a:cs typeface="Arial" panose="020B0604020202020204" pitchFamily="34" charset="0"/>
                <a:hlinkClick r:id="rId3"/>
              </a:rPr>
            </a:br>
            <a:r>
              <a:rPr lang="en-US" dirty="0">
                <a:solidFill>
                  <a:srgbClr val="002060"/>
                </a:solidFill>
                <a:latin typeface="Arial" panose="020B0604020202020204" pitchFamily="34" charset="0"/>
                <a:cs typeface="Arial" panose="020B0604020202020204" pitchFamily="34" charset="0"/>
                <a:hlinkClick r:id="rId4"/>
              </a:rPr>
              <a:t>https://youtu.be/xODFEFLQ8PQ</a:t>
            </a:r>
            <a:endParaRPr lang="en-US" dirty="0">
              <a:solidFill>
                <a:srgbClr val="002060"/>
              </a:solidFill>
              <a:latin typeface="Arial" panose="020B0604020202020204" pitchFamily="34" charset="0"/>
              <a:cs typeface="Arial" panose="020B0604020202020204" pitchFamily="34" charset="0"/>
            </a:endParaRPr>
          </a:p>
          <a:p>
            <a:pPr algn="ctr"/>
            <a:br>
              <a:rPr lang="en-US" dirty="0">
                <a:solidFill>
                  <a:srgbClr val="002060"/>
                </a:solidFill>
                <a:latin typeface="Arial" panose="020B0604020202020204" pitchFamily="34" charset="0"/>
                <a:cs typeface="Arial" panose="020B0604020202020204" pitchFamily="34" charset="0"/>
              </a:rPr>
            </a:br>
            <a:r>
              <a:rPr lang="he-IL" b="1" dirty="0">
                <a:solidFill>
                  <a:srgbClr val="002060"/>
                </a:solidFill>
                <a:latin typeface="Arial" panose="020B0604020202020204" pitchFamily="34" charset="0"/>
                <a:cs typeface="Arial" panose="020B0604020202020204" pitchFamily="34" charset="0"/>
              </a:rPr>
              <a:t>אתר מומלץ ליצירת </a:t>
            </a:r>
            <a:r>
              <a:rPr lang="en-US" b="1" dirty="0">
                <a:solidFill>
                  <a:srgbClr val="002060"/>
                </a:solidFill>
                <a:latin typeface="Arial" panose="020B0604020202020204" pitchFamily="34" charset="0"/>
                <a:cs typeface="Arial" panose="020B0604020202020204" pitchFamily="34" charset="0"/>
              </a:rPr>
              <a:t>QR</a:t>
            </a:r>
            <a:r>
              <a:rPr lang="he-IL" b="1" dirty="0">
                <a:solidFill>
                  <a:srgbClr val="002060"/>
                </a:solidFill>
                <a:latin typeface="Arial" panose="020B0604020202020204" pitchFamily="34" charset="0"/>
                <a:cs typeface="Arial" panose="020B0604020202020204" pitchFamily="34" charset="0"/>
              </a:rPr>
              <a:t>:</a:t>
            </a:r>
          </a:p>
          <a:p>
            <a:pPr algn="ctr"/>
            <a:r>
              <a:rPr lang="en-US" dirty="0">
                <a:latin typeface="Arial" panose="020B0604020202020204" pitchFamily="34" charset="0"/>
                <a:cs typeface="Arial" panose="020B0604020202020204" pitchFamily="34" charset="0"/>
                <a:hlinkClick r:id="rId5"/>
              </a:rPr>
              <a:t>https://www.the-qrcode-generator.com/</a:t>
            </a:r>
            <a:endParaRPr lang="he-IL" dirty="0">
              <a:latin typeface="Arial" panose="020B0604020202020204" pitchFamily="34" charset="0"/>
              <a:cs typeface="Arial" panose="020B0604020202020204" pitchFamily="34" charset="0"/>
            </a:endParaRPr>
          </a:p>
          <a:p>
            <a:pPr algn="ctr"/>
            <a:endParaRPr lang="he-IL" dirty="0">
              <a:solidFill>
                <a:srgbClr val="002060"/>
              </a:solidFill>
              <a:latin typeface="Arial" panose="020B0604020202020204" pitchFamily="34" charset="0"/>
              <a:cs typeface="Arial" panose="020B0604020202020204" pitchFamily="34" charset="0"/>
            </a:endParaRPr>
          </a:p>
          <a:p>
            <a:pPr algn="ctr"/>
            <a:r>
              <a:rPr lang="he-IL" dirty="0">
                <a:solidFill>
                  <a:srgbClr val="002060"/>
                </a:solidFill>
                <a:highlight>
                  <a:srgbClr val="FFFF00"/>
                </a:highlight>
                <a:latin typeface="Arial" panose="020B0604020202020204" pitchFamily="34" charset="0"/>
                <a:cs typeface="Arial" panose="020B0604020202020204" pitchFamily="34" charset="0"/>
              </a:rPr>
              <a:t>החליפו את הקוד בשקופית לקוד החדש שקיבלתם </a:t>
            </a:r>
          </a:p>
          <a:p>
            <a:pPr algn="ctr"/>
            <a:endParaRPr lang="he-IL" dirty="0">
              <a:solidFill>
                <a:srgbClr val="002060"/>
              </a:solidFill>
              <a:latin typeface="Arial" panose="020B0604020202020204" pitchFamily="34" charset="0"/>
              <a:cs typeface="Arial" panose="020B0604020202020204" pitchFamily="34" charset="0"/>
            </a:endParaRPr>
          </a:p>
          <a:p>
            <a:pPr algn="ctr"/>
            <a:r>
              <a:rPr lang="he-IL" sz="1600" dirty="0">
                <a:solidFill>
                  <a:srgbClr val="002060"/>
                </a:solidFill>
                <a:latin typeface="Arial" panose="020B0604020202020204" pitchFamily="34" charset="0"/>
                <a:cs typeface="Arial" panose="020B0604020202020204" pitchFamily="34" charset="0"/>
              </a:rPr>
              <a:t>(אם אין לכם צורך בשקופית זו, מחקו אותה)</a:t>
            </a:r>
            <a:endParaRPr lang="en-US" sz="1600" dirty="0">
              <a:solidFill>
                <a:srgbClr val="002060"/>
              </a:solidFill>
              <a:latin typeface="Arial" panose="020B0604020202020204" pitchFamily="34" charset="0"/>
              <a:cs typeface="Arial" panose="020B0604020202020204" pitchFamily="34" charset="0"/>
            </a:endParaRPr>
          </a:p>
        </p:txBody>
      </p:sp>
      <p:pic>
        <p:nvPicPr>
          <p:cNvPr id="4" name="תמונה 3">
            <a:extLst>
              <a:ext uri="{FF2B5EF4-FFF2-40B4-BE49-F238E27FC236}">
                <a16:creationId xmlns:a16="http://schemas.microsoft.com/office/drawing/2014/main" id="{CEAABAB9-BA61-4F3E-B2DD-8C3E6184DB7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9963" y="2033888"/>
            <a:ext cx="1746090" cy="2263515"/>
          </a:xfrm>
          <a:prstGeom prst="rect">
            <a:avLst/>
          </a:prstGeom>
        </p:spPr>
      </p:pic>
    </p:spTree>
    <p:extLst>
      <p:ext uri="{BB962C8B-B14F-4D97-AF65-F5344CB8AC3E}">
        <p14:creationId xmlns:p14="http://schemas.microsoft.com/office/powerpoint/2010/main" val="30720975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Calibri" panose="020F0502020204030204" pitchFamily="34" charset="0"/>
                <a:cs typeface="Calibri" panose="020F0502020204030204" pitchFamily="34" charset="0"/>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Calibri" panose="020F0502020204030204" pitchFamily="34" charset="0"/>
                <a:cs typeface="Calibri" panose="020F0502020204030204" pitchFamily="34" charset="0"/>
              </a:rPr>
              <a:t>rights@education.gov.il</a:t>
            </a:r>
            <a:endParaRPr lang="he-IL" sz="2800" dirty="0">
              <a:solidFill>
                <a:srgbClr val="192A72"/>
              </a:solidFill>
              <a:latin typeface="Calibri" panose="020F0502020204030204" pitchFamily="34" charset="0"/>
              <a:cs typeface="Calibri" panose="020F0502020204030204" pitchFamily="34" charset="0"/>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Calibri" panose="020F0502020204030204" pitchFamily="34" charset="0"/>
                <a:cs typeface="Calibri" panose="020F0502020204030204" pitchFamily="34" charset="0"/>
              </a:rPr>
              <a:t>שימוש ביצירות מוגנות בזכויות יוצרים ואיתור בעלי זכויות </a:t>
            </a:r>
          </a:p>
        </p:txBody>
      </p:sp>
      <p:sp>
        <p:nvSpPr>
          <p:cNvPr id="6" name="Rectangle 2">
            <a:extLst>
              <a:ext uri="{FF2B5EF4-FFF2-40B4-BE49-F238E27FC236}">
                <a16:creationId xmlns:a16="http://schemas.microsoft.com/office/drawing/2014/main" id="{E5ECEB5F-1AF1-455B-9707-912205C838FF}"/>
              </a:ext>
            </a:extLst>
          </p:cNvPr>
          <p:cNvSpPr/>
          <p:nvPr/>
        </p:nvSpPr>
        <p:spPr>
          <a:xfrm>
            <a:off x="12279398" y="302487"/>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latin typeface="Calibri" panose="020F0502020204030204" pitchFamily="34" charset="0"/>
                <a:cs typeface="Calibri" panose="020F0502020204030204" pitchFamily="34" charset="0"/>
              </a:rPr>
              <a:t>שקופית זו היא חובה</a:t>
            </a:r>
            <a:endParaRPr lang="en-US" b="1" dirty="0">
              <a:solidFill>
                <a:srgbClr val="002060"/>
              </a:solidFill>
              <a:latin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ar-SA" dirty="0"/>
              <a:t>حالة الاتّزان حسب نظرية التصادمات</a:t>
            </a:r>
            <a:endParaRPr lang="he-IL" dirty="0"/>
          </a:p>
        </p:txBody>
      </p:sp>
      <p:sp>
        <p:nvSpPr>
          <p:cNvPr id="3" name="Rectangle 2">
            <a:extLst>
              <a:ext uri="{FF2B5EF4-FFF2-40B4-BE49-F238E27FC236}">
                <a16:creationId xmlns:a16="http://schemas.microsoft.com/office/drawing/2014/main" id="{AC8A78DF-441C-4D72-9A4A-E48B7428BBA0}"/>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(אין צורך להשאיר את הכיתובים "שם הפרק" , "כותרת משנה", מחקו אותם וכתבו רק את הפרטים עצמם). </a:t>
            </a:r>
            <a:endParaRPr lang="en-US" dirty="0">
              <a:solidFill>
                <a:srgbClr val="002060"/>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228C1D-A17F-43C3-894B-39D305E9303E}"/>
              </a:ext>
            </a:extLst>
          </p:cNvPr>
          <p:cNvSpPr>
            <a:spLocks noGrp="1"/>
          </p:cNvSpPr>
          <p:nvPr>
            <p:ph type="title"/>
          </p:nvPr>
        </p:nvSpPr>
        <p:spPr/>
        <p:txBody>
          <a:bodyPr/>
          <a:lstStyle/>
          <a:p>
            <a:pPr lvl="0"/>
            <a:r>
              <a:rPr lang="ar-SA" dirty="0"/>
              <a:t>تفسير حالة الاتّزان حسب نظرية التصادمات</a:t>
            </a:r>
            <a:endParaRPr lang="he-IL" dirty="0"/>
          </a:p>
        </p:txBody>
      </p:sp>
      <p:sp>
        <p:nvSpPr>
          <p:cNvPr id="9" name="מציין מיקום תוכן 8">
            <a:extLst>
              <a:ext uri="{FF2B5EF4-FFF2-40B4-BE49-F238E27FC236}">
                <a16:creationId xmlns:a16="http://schemas.microsoft.com/office/drawing/2014/main" id="{976EFD1C-2C83-406B-A4FA-8AEE22957B59}"/>
              </a:ext>
            </a:extLst>
          </p:cNvPr>
          <p:cNvSpPr>
            <a:spLocks noGrp="1"/>
          </p:cNvSpPr>
          <p:nvPr>
            <p:ph sz="quarter" idx="4"/>
          </p:nvPr>
        </p:nvSpPr>
        <p:spPr>
          <a:xfrm>
            <a:off x="515273" y="1030945"/>
            <a:ext cx="11161453" cy="2104141"/>
          </a:xfrm>
        </p:spPr>
        <p:txBody>
          <a:bodyPr>
            <a:noAutofit/>
          </a:bodyPr>
          <a:lstStyle/>
          <a:p>
            <a:pPr lvl="0"/>
            <a:r>
              <a:rPr lang="ar-SA" b="1" dirty="0">
                <a:solidFill>
                  <a:schemeClr val="accent1"/>
                </a:solidFill>
              </a:rPr>
              <a:t>في بداية التفاعل: </a:t>
            </a:r>
          </a:p>
          <a:p>
            <a:pPr lvl="0"/>
            <a:r>
              <a:rPr lang="ar-SA" dirty="0"/>
              <a:t>تراكيز الموادّ المتفاعلة عالية، لذلك عدد التصادمات بين الجزيئات عالية، وعدد التصادمات المُثمِرة لحدوث تفاعل عالٍ، لذلك سرعة التفاعل المُباشر مرتفعة.</a:t>
            </a:r>
          </a:p>
          <a:p>
            <a:pPr lvl="0"/>
            <a:r>
              <a:rPr lang="ar-SA" dirty="0"/>
              <a:t>تراكيز الموادّ الناتجة مُنخفِضَة، لذلك عدد التصادمات بين الجزيئات منخفض، وعدد التصادمات المُثمِرة لحدوث تفاعل منخفض، لذلك سرعة التفاعل العكسيّ مُنخفِضَة.</a:t>
            </a:r>
          </a:p>
          <a:p>
            <a:pPr marL="0" indent="0">
              <a:buNone/>
            </a:pPr>
            <a:endParaRPr lang="en-IL" sz="2800" b="1" dirty="0">
              <a:effectLst/>
              <a:latin typeface="Times New Roman" panose="02020603050405020304" pitchFamily="18" charset="0"/>
              <a:ea typeface="Calibri" panose="020F0502020204030204" pitchFamily="34" charset="0"/>
              <a:cs typeface="Sakkal Majalla" panose="02000000000000000000" pitchFamily="2" charset="-78"/>
            </a:endParaRPr>
          </a:p>
        </p:txBody>
      </p:sp>
      <p:sp>
        <p:nvSpPr>
          <p:cNvPr id="15" name="מציין מיקום תוכן 8">
            <a:extLst>
              <a:ext uri="{FF2B5EF4-FFF2-40B4-BE49-F238E27FC236}">
                <a16:creationId xmlns:a16="http://schemas.microsoft.com/office/drawing/2014/main" id="{7EA7D530-299F-4F5D-8B69-B9987C821E34}"/>
              </a:ext>
            </a:extLst>
          </p:cNvPr>
          <p:cNvSpPr txBox="1">
            <a:spLocks/>
          </p:cNvSpPr>
          <p:nvPr/>
        </p:nvSpPr>
        <p:spPr>
          <a:xfrm>
            <a:off x="667673" y="3041175"/>
            <a:ext cx="11161453" cy="1443740"/>
          </a:xfrm>
          <a:prstGeom prst="rect">
            <a:avLst/>
          </a:prstGeom>
        </p:spPr>
        <p:txBody>
          <a:bodyPr vert="horz" lIns="91440" tIns="45720" rIns="91440" bIns="45720" rtlCol="1">
            <a:noAutofit/>
          </a:bodyPr>
          <a:lstStyle>
            <a:lvl1pPr marL="268288" indent="-268288"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Arial" panose="020B0604020202020204" pitchFamily="34" charset="0"/>
                <a:ea typeface="+mn-ea"/>
                <a:cs typeface="Arial" panose="020B0604020202020204" pitchFamily="34" charset="0"/>
              </a:defRPr>
            </a:lvl1pPr>
            <a:lvl2pPr marL="743024" indent="-285779" algn="r" defTabSz="914491" rtl="1" eaLnBrk="1" latinLnBrk="0" hangingPunct="1">
              <a:lnSpc>
                <a:spcPct val="100000"/>
              </a:lnSpc>
              <a:spcBef>
                <a:spcPts val="0"/>
              </a:spcBef>
              <a:spcAft>
                <a:spcPts val="600"/>
              </a:spcAft>
              <a:buFont typeface="Arial" pitchFamily="34" charset="0"/>
              <a:buChar char="–"/>
              <a:defRPr lang="he-IL" sz="2400" kern="1200" dirty="0" smtClean="0">
                <a:solidFill>
                  <a:srgbClr val="002060"/>
                </a:solidFill>
                <a:latin typeface="Arial" panose="020B0604020202020204" pitchFamily="34" charset="0"/>
                <a:ea typeface="+mn-ea"/>
                <a:cs typeface="Arial" panose="020B0604020202020204" pitchFamily="34" charset="0"/>
              </a:defRPr>
            </a:lvl2pPr>
            <a:lvl3pPr marL="1143114" indent="-228623" algn="r" defTabSz="914491" rtl="1" eaLnBrk="1" latinLnBrk="0" hangingPunct="1">
              <a:spcBef>
                <a:spcPct val="20000"/>
              </a:spcBef>
              <a:buFont typeface="Aria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360" indent="-228623" algn="r" defTabSz="914491" rtl="1" eaLnBrk="1" latinLnBrk="0" hangingPunct="1">
              <a:spcBef>
                <a:spcPct val="20000"/>
              </a:spcBef>
              <a:buFont typeface="Aria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606" indent="-228623" algn="r" defTabSz="914491" rtl="1" eaLnBrk="1" latinLnBrk="0" hangingPunct="1">
              <a:spcBef>
                <a:spcPct val="20000"/>
              </a:spcBef>
              <a:buFont typeface="Aria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851"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ar-SA" b="1" dirty="0">
                <a:solidFill>
                  <a:schemeClr val="accent1"/>
                </a:solidFill>
              </a:rPr>
              <a:t>مع مرور الوقت:</a:t>
            </a:r>
          </a:p>
          <a:p>
            <a:r>
              <a:rPr lang="ar-SA" dirty="0"/>
              <a:t>ينخفض تركيز الموادّ المتفاعلة فتنخفض سرعة التفاعل المباشر. في نفس الوقت، يرتفع تركيز الموادّ الناتجة فترتفع سرعة التفاعل العكسيّ.</a:t>
            </a:r>
          </a:p>
        </p:txBody>
      </p:sp>
      <p:sp>
        <p:nvSpPr>
          <p:cNvPr id="16" name="תיבת טקסט 15">
            <a:extLst>
              <a:ext uri="{FF2B5EF4-FFF2-40B4-BE49-F238E27FC236}">
                <a16:creationId xmlns:a16="http://schemas.microsoft.com/office/drawing/2014/main" id="{B14B7464-100C-4C6B-8EDC-CCB33154D37D}"/>
              </a:ext>
            </a:extLst>
          </p:cNvPr>
          <p:cNvSpPr txBox="1"/>
          <p:nvPr/>
        </p:nvSpPr>
        <p:spPr>
          <a:xfrm>
            <a:off x="39919" y="4822150"/>
            <a:ext cx="7580085" cy="1569660"/>
          </a:xfrm>
          <a:prstGeom prst="rect">
            <a:avLst/>
          </a:prstGeom>
          <a:noFill/>
        </p:spPr>
        <p:txBody>
          <a:bodyPr wrap="square">
            <a:spAutoFit/>
          </a:bodyPr>
          <a:lstStyle/>
          <a:p>
            <a:pPr marL="342900" indent="-342900">
              <a:buFont typeface="Wingdings" panose="05000000000000000000" pitchFamily="2" charset="2"/>
              <a:buChar char="§"/>
            </a:pPr>
            <a:r>
              <a:rPr lang="ar-SA" sz="2400" b="1" dirty="0">
                <a:solidFill>
                  <a:schemeClr val="accent1"/>
                </a:solidFill>
              </a:rPr>
              <a:t>في نهاية الأمر:</a:t>
            </a:r>
          </a:p>
          <a:p>
            <a:pPr marL="342900" indent="-342900">
              <a:buFont typeface="Wingdings" panose="05000000000000000000" pitchFamily="2" charset="2"/>
              <a:buChar char="§"/>
            </a:pPr>
            <a:r>
              <a:rPr lang="ar-SA" sz="2400" dirty="0"/>
              <a:t> تُصبح سرعة التفاعل المباشر مساوية لسرعة التفاعل العكسيّ ونحصل على حالة فيها تراكيز الموادّ المتفاعلة والموادّ الناتجة ثابتة، أي نحصل على حالة اتّزان دينامي (متحرّك)</a:t>
            </a:r>
            <a:endParaRPr lang="he-IL" sz="2400" dirty="0"/>
          </a:p>
        </p:txBody>
      </p:sp>
    </p:spTree>
    <p:extLst>
      <p:ext uri="{BB962C8B-B14F-4D97-AF65-F5344CB8AC3E}">
        <p14:creationId xmlns:p14="http://schemas.microsoft.com/office/powerpoint/2010/main" val="1259318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1000"/>
                                        <p:tgtEl>
                                          <p:spTgt spid="9">
                                            <p:txEl>
                                              <p:pRg st="0" end="0"/>
                                            </p:txEl>
                                          </p:spTgt>
                                        </p:tgtEl>
                                      </p:cBhvr>
                                    </p:animEffect>
                                    <p:anim calcmode="lin" valueType="num">
                                      <p:cBhvr>
                                        <p:cTn id="15"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xEl>
                                              <p:pRg st="1" end="1"/>
                                            </p:txEl>
                                          </p:spTgt>
                                        </p:tgtEl>
                                        <p:attrNameLst>
                                          <p:attrName>style.visibility</p:attrName>
                                        </p:attrNameLst>
                                      </p:cBhvr>
                                      <p:to>
                                        <p:strVal val="visible"/>
                                      </p:to>
                                    </p:set>
                                    <p:animEffect transition="in" filter="fade">
                                      <p:cBhvr>
                                        <p:cTn id="21" dur="1000"/>
                                        <p:tgtEl>
                                          <p:spTgt spid="9">
                                            <p:txEl>
                                              <p:pRg st="1" end="1"/>
                                            </p:txEl>
                                          </p:spTgt>
                                        </p:tgtEl>
                                      </p:cBhvr>
                                    </p:animEffect>
                                    <p:anim calcmode="lin" valueType="num">
                                      <p:cBhvr>
                                        <p:cTn id="22"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Effect transition="in" filter="fade">
                                      <p:cBhvr>
                                        <p:cTn id="28" dur="1000"/>
                                        <p:tgtEl>
                                          <p:spTgt spid="9">
                                            <p:txEl>
                                              <p:pRg st="2" end="2"/>
                                            </p:txEl>
                                          </p:spTgt>
                                        </p:tgtEl>
                                      </p:cBhvr>
                                    </p:animEffect>
                                    <p:anim calcmode="lin" valueType="num">
                                      <p:cBhvr>
                                        <p:cTn id="29"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xEl>
                                              <p:pRg st="0" end="0"/>
                                            </p:txEl>
                                          </p:spTgt>
                                        </p:tgtEl>
                                        <p:attrNameLst>
                                          <p:attrName>style.visibility</p:attrName>
                                        </p:attrNameLst>
                                      </p:cBhvr>
                                      <p:to>
                                        <p:strVal val="visible"/>
                                      </p:to>
                                    </p:set>
                                    <p:animEffect transition="in" filter="fade">
                                      <p:cBhvr>
                                        <p:cTn id="35" dur="1000"/>
                                        <p:tgtEl>
                                          <p:spTgt spid="15">
                                            <p:txEl>
                                              <p:pRg st="0" end="0"/>
                                            </p:txEl>
                                          </p:spTgt>
                                        </p:tgtEl>
                                      </p:cBhvr>
                                    </p:animEffect>
                                    <p:anim calcmode="lin" valueType="num">
                                      <p:cBhvr>
                                        <p:cTn id="36"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5">
                                            <p:txEl>
                                              <p:pRg st="1" end="1"/>
                                            </p:txEl>
                                          </p:spTgt>
                                        </p:tgtEl>
                                        <p:attrNameLst>
                                          <p:attrName>style.visibility</p:attrName>
                                        </p:attrNameLst>
                                      </p:cBhvr>
                                      <p:to>
                                        <p:strVal val="visible"/>
                                      </p:to>
                                    </p:set>
                                    <p:animEffect transition="in" filter="fade">
                                      <p:cBhvr>
                                        <p:cTn id="42" dur="1000"/>
                                        <p:tgtEl>
                                          <p:spTgt spid="15">
                                            <p:txEl>
                                              <p:pRg st="1" end="1"/>
                                            </p:txEl>
                                          </p:spTgt>
                                        </p:tgtEl>
                                      </p:cBhvr>
                                    </p:animEffect>
                                    <p:anim calcmode="lin" valueType="num">
                                      <p:cBhvr>
                                        <p:cTn id="43"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44"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Effect transition="in" filter="fade">
                                      <p:cBhvr>
                                        <p:cTn id="49" dur="1000"/>
                                        <p:tgtEl>
                                          <p:spTgt spid="16">
                                            <p:txEl>
                                              <p:pRg st="0" end="0"/>
                                            </p:txEl>
                                          </p:spTgt>
                                        </p:tgtEl>
                                      </p:cBhvr>
                                    </p:animEffect>
                                    <p:anim calcmode="lin" valueType="num">
                                      <p:cBhvr>
                                        <p:cTn id="50"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6">
                                            <p:txEl>
                                              <p:pRg st="1" end="1"/>
                                            </p:txEl>
                                          </p:spTgt>
                                        </p:tgtEl>
                                        <p:attrNameLst>
                                          <p:attrName>style.visibility</p:attrName>
                                        </p:attrNameLst>
                                      </p:cBhvr>
                                      <p:to>
                                        <p:strVal val="visible"/>
                                      </p:to>
                                    </p:set>
                                    <p:animEffect transition="in" filter="fade">
                                      <p:cBhvr>
                                        <p:cTn id="56" dur="1000"/>
                                        <p:tgtEl>
                                          <p:spTgt spid="16">
                                            <p:txEl>
                                              <p:pRg st="1" end="1"/>
                                            </p:txEl>
                                          </p:spTgt>
                                        </p:tgtEl>
                                      </p:cBhvr>
                                    </p:animEffect>
                                    <p:anim calcmode="lin" valueType="num">
                                      <p:cBhvr>
                                        <p:cTn id="57"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58"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p:bldP spid="1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p:txBody>
          <a:bodyPr/>
          <a:lstStyle/>
          <a:p>
            <a:r>
              <a:rPr lang="ar-SA" dirty="0" err="1"/>
              <a:t>تشويشات</a:t>
            </a:r>
            <a:r>
              <a:rPr lang="ar-SA" dirty="0"/>
              <a:t> على حالة الاتّزان</a:t>
            </a:r>
            <a:endParaRPr lang="he-IL" dirty="0"/>
          </a:p>
        </p:txBody>
      </p:sp>
      <p:sp>
        <p:nvSpPr>
          <p:cNvPr id="3" name="Rectangle 2">
            <a:extLst>
              <a:ext uri="{FF2B5EF4-FFF2-40B4-BE49-F238E27FC236}">
                <a16:creationId xmlns:a16="http://schemas.microsoft.com/office/drawing/2014/main" id="{AC8A78DF-441C-4D72-9A4A-E48B7428BBA0}"/>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latin typeface="Arial" panose="020B0604020202020204" pitchFamily="34" charset="0"/>
                <a:cs typeface="Arial" panose="020B0604020202020204" pitchFamily="34" charset="0"/>
              </a:rPr>
              <a:t>(אין צורך להשאיר את הכיתובים "שם הפרק" , "כותרת משנה", מחקו אותם וכתבו רק את הפרטים עצמם). </a:t>
            </a:r>
            <a:endParaRPr lang="en-US"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788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t>تغيير الظروف في نظام في حالة الاتّزان</a:t>
            </a:r>
            <a:endParaRPr lang="en-US" dirty="0"/>
          </a:p>
        </p:txBody>
      </p:sp>
      <p:sp>
        <p:nvSpPr>
          <p:cNvPr id="3" name="מציין מיקום תוכן 2"/>
          <p:cNvSpPr>
            <a:spLocks noGrp="1"/>
          </p:cNvSpPr>
          <p:nvPr>
            <p:ph idx="1"/>
          </p:nvPr>
        </p:nvSpPr>
        <p:spPr>
          <a:xfrm>
            <a:off x="365760" y="669623"/>
            <a:ext cx="11262360" cy="4090637"/>
          </a:xfrm>
        </p:spPr>
        <p:txBody>
          <a:bodyPr>
            <a:normAutofit/>
          </a:bodyPr>
          <a:lstStyle/>
          <a:p>
            <a:pPr marL="0" indent="0">
              <a:spcAft>
                <a:spcPts val="0"/>
              </a:spcAft>
              <a:buNone/>
            </a:pPr>
            <a:r>
              <a:rPr lang="ar-SA" dirty="0">
                <a:latin typeface="Times New Roman"/>
                <a:ea typeface="Times New Roman"/>
              </a:rPr>
              <a:t>من الممكن أنّ نقوم بعدّة إجراءات على النظام الموجود في حالة الاتّزان:</a:t>
            </a:r>
            <a:endParaRPr lang="en-US" dirty="0">
              <a:latin typeface="Times New Roman"/>
              <a:ea typeface="Times New Roman"/>
            </a:endParaRPr>
          </a:p>
          <a:p>
            <a:pPr marL="0" indent="0">
              <a:spcAft>
                <a:spcPts val="0"/>
              </a:spcAft>
              <a:buNone/>
            </a:pPr>
            <a:r>
              <a:rPr lang="ar-SA" dirty="0">
                <a:latin typeface="Times New Roman"/>
                <a:ea typeface="Times New Roman"/>
              </a:rPr>
              <a:t>أ</a:t>
            </a:r>
            <a:r>
              <a:rPr lang="he-IL" dirty="0">
                <a:latin typeface="Times New Roman"/>
                <a:ea typeface="Times New Roman"/>
              </a:rPr>
              <a:t>. </a:t>
            </a:r>
            <a:r>
              <a:rPr lang="ar-SA" dirty="0">
                <a:latin typeface="Times New Roman"/>
                <a:ea typeface="Times New Roman"/>
              </a:rPr>
              <a:t>تغيير تراكيز (بواسطة إضافة\ إخراج موادّ متفاعلة أو ناتجة من النظام) في درجة حرارة ثابتة.</a:t>
            </a:r>
          </a:p>
          <a:p>
            <a:pPr marL="0" indent="0">
              <a:spcAft>
                <a:spcPts val="0"/>
              </a:spcAft>
              <a:buNone/>
            </a:pPr>
            <a:r>
              <a:rPr lang="ar-SA" dirty="0">
                <a:latin typeface="Times New Roman"/>
                <a:ea typeface="Times New Roman"/>
              </a:rPr>
              <a:t>ب. تغيير درجة حرارة النظام</a:t>
            </a:r>
            <a:r>
              <a:rPr lang="ar-JO" dirty="0">
                <a:latin typeface="Times New Roman"/>
                <a:ea typeface="Times New Roman"/>
              </a:rPr>
              <a:t>.</a:t>
            </a:r>
            <a:endParaRPr lang="he-IL" dirty="0">
              <a:latin typeface="Times New Roman"/>
              <a:ea typeface="Times New Roman"/>
            </a:endParaRPr>
          </a:p>
          <a:p>
            <a:pPr marL="0" indent="0">
              <a:spcAft>
                <a:spcPts val="0"/>
              </a:spcAft>
              <a:buNone/>
            </a:pPr>
            <a:r>
              <a:rPr lang="ar-SA" dirty="0">
                <a:latin typeface="Times New Roman"/>
                <a:ea typeface="Times New Roman"/>
              </a:rPr>
              <a:t>ج. إضافة عامل محفّر للنظام.</a:t>
            </a:r>
            <a:endParaRPr lang="he-IL" dirty="0">
              <a:latin typeface="Times New Roman"/>
              <a:ea typeface="Times New Roman"/>
            </a:endParaRPr>
          </a:p>
          <a:p>
            <a:pPr marL="0" indent="0">
              <a:spcAft>
                <a:spcPts val="0"/>
              </a:spcAft>
              <a:buNone/>
            </a:pPr>
            <a:r>
              <a:rPr lang="ar-SA" dirty="0">
                <a:latin typeface="Times New Roman"/>
                <a:ea typeface="Times New Roman"/>
              </a:rPr>
              <a:t>د. تغيير الضغط في درجة حرارة ثابتة.</a:t>
            </a:r>
            <a:endParaRPr lang="he-IL" sz="1600" dirty="0">
              <a:latin typeface="Times New Roman"/>
              <a:ea typeface="Times New Roman"/>
            </a:endParaRPr>
          </a:p>
          <a:p>
            <a:pPr marL="0" indent="0">
              <a:spcAft>
                <a:spcPts val="0"/>
              </a:spcAft>
              <a:buNone/>
            </a:pPr>
            <a:r>
              <a:rPr lang="ar-SA" dirty="0">
                <a:latin typeface="Times New Roman"/>
                <a:ea typeface="Times New Roman"/>
              </a:rPr>
              <a:t>هـ. تغيير الحجم في درجة حرارة ثابتة.</a:t>
            </a:r>
            <a:endParaRPr lang="en-US" dirty="0">
              <a:latin typeface="Times New Roman"/>
              <a:ea typeface="Times New Roman"/>
            </a:endParaRPr>
          </a:p>
        </p:txBody>
      </p:sp>
      <p:sp>
        <p:nvSpPr>
          <p:cNvPr id="5" name="מלבן 4"/>
          <p:cNvSpPr/>
          <p:nvPr/>
        </p:nvSpPr>
        <p:spPr>
          <a:xfrm>
            <a:off x="723756" y="4054804"/>
            <a:ext cx="7643004" cy="1687578"/>
          </a:xfrm>
          <a:prstGeom prst="rect">
            <a:avLst/>
          </a:prstGeom>
        </p:spPr>
        <p:txBody>
          <a:bodyPr wrap="square">
            <a:spAutoFit/>
          </a:bodyPr>
          <a:lstStyle/>
          <a:p>
            <a:pPr lvl="0" defTabSz="914491">
              <a:lnSpc>
                <a:spcPct val="150000"/>
              </a:lnSpc>
            </a:pPr>
            <a:r>
              <a:rPr lang="ar-SA" sz="2400" dirty="0">
                <a:solidFill>
                  <a:srgbClr val="002060"/>
                </a:solidFill>
                <a:latin typeface="Times New Roman"/>
                <a:ea typeface="Times New Roman"/>
                <a:cs typeface="Arial" panose="020B0604020202020204" pitchFamily="34" charset="0"/>
              </a:rPr>
              <a:t>إذا أدّت العملية التي نقوم بها على النظام إلى خروج النظام من حالة الاتّزان، فإنّ هذه العملية تُعتبر تشويشًا. كنتيجة من التشويش، وتيرة التفاعل المباشر تُصبح مختلفة عن وتيرة التفاعل العكسيّ.</a:t>
            </a:r>
            <a:endParaRPr lang="en-US" sz="2400" dirty="0">
              <a:solidFill>
                <a:srgbClr val="002060"/>
              </a:solidFill>
              <a:latin typeface="Times New Roman"/>
              <a:ea typeface="Times New Roman"/>
              <a:cs typeface="Arial" panose="020B0604020202020204" pitchFamily="34" charset="0"/>
            </a:endParaRPr>
          </a:p>
        </p:txBody>
      </p:sp>
      <p:sp>
        <p:nvSpPr>
          <p:cNvPr id="6" name="מלבן 5"/>
          <p:cNvSpPr/>
          <p:nvPr/>
        </p:nvSpPr>
        <p:spPr>
          <a:xfrm>
            <a:off x="879894" y="1259457"/>
            <a:ext cx="10921042" cy="1656271"/>
          </a:xfrm>
          <a:prstGeom prst="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anose="020B0604020202020204" pitchFamily="34" charset="0"/>
              <a:cs typeface="Arial" panose="020B0604020202020204" pitchFamily="34" charset="0"/>
            </a:endParaRPr>
          </a:p>
        </p:txBody>
      </p:sp>
      <p:sp>
        <p:nvSpPr>
          <p:cNvPr id="7" name="TextBox 6"/>
          <p:cNvSpPr txBox="1"/>
          <p:nvPr/>
        </p:nvSpPr>
        <p:spPr>
          <a:xfrm>
            <a:off x="879894" y="2546396"/>
            <a:ext cx="3257391" cy="400110"/>
          </a:xfrm>
          <a:prstGeom prst="rect">
            <a:avLst/>
          </a:prstGeom>
          <a:noFill/>
        </p:spPr>
        <p:txBody>
          <a:bodyPr wrap="square" rtlCol="1">
            <a:spAutoFit/>
          </a:bodyPr>
          <a:lstStyle/>
          <a:p>
            <a:r>
              <a:rPr lang="ar-SA" sz="2000" b="1" dirty="0">
                <a:solidFill>
                  <a:srgbClr val="00B050"/>
                </a:solidFill>
                <a:latin typeface="Arial" panose="020B0604020202020204" pitchFamily="34" charset="0"/>
                <a:cs typeface="Arial" panose="020B0604020202020204" pitchFamily="34" charset="0"/>
              </a:rPr>
              <a:t>سوف نتركّز في الحالات الثلاث الأولى</a:t>
            </a:r>
            <a:endParaRPr lang="he-IL" sz="20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93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3"/>
            <a:ext cx="9802368" cy="1045437"/>
          </a:xfrm>
        </p:spPr>
        <p:txBody>
          <a:bodyPr/>
          <a:lstStyle/>
          <a:p>
            <a:r>
              <a:rPr lang="ar-SA" sz="4000" dirty="0"/>
              <a:t>كيف يُمكن معرفة إذا كان التغيير الذي أُجري في النظام هو فعلًا تشويش للنظام؟</a:t>
            </a:r>
            <a:endParaRPr lang="he-IL" sz="4000" dirty="0"/>
          </a:p>
        </p:txBody>
      </p:sp>
      <mc:AlternateContent xmlns:mc="http://schemas.openxmlformats.org/markup-compatibility/2006" xmlns:a14="http://schemas.microsoft.com/office/drawing/2010/main">
        <mc:Choice Requires="a14">
          <p:sp>
            <p:nvSpPr>
              <p:cNvPr id="5" name="מציין מיקום תוכן 4"/>
              <p:cNvSpPr>
                <a:spLocks noGrp="1"/>
              </p:cNvSpPr>
              <p:nvPr>
                <p:ph idx="1"/>
              </p:nvPr>
            </p:nvSpPr>
            <p:spPr>
              <a:xfrm>
                <a:off x="5952225" y="1197571"/>
                <a:ext cx="5967833" cy="4611559"/>
              </a:xfrm>
            </p:spPr>
            <p:txBody>
              <a:bodyPr>
                <a:normAutofit/>
              </a:bodyPr>
              <a:lstStyle/>
              <a:p>
                <a:r>
                  <a:rPr lang="ar-SA" b="1" u="sng" dirty="0">
                    <a:solidFill>
                      <a:srgbClr val="11A4AB"/>
                    </a:solidFill>
                  </a:rPr>
                  <a:t>بواسطة التنبؤ</a:t>
                </a:r>
                <a:endParaRPr lang="he-IL" b="1" u="sng" dirty="0">
                  <a:solidFill>
                    <a:srgbClr val="11A4AB"/>
                  </a:solidFill>
                </a:endParaRPr>
              </a:p>
              <a:p>
                <a:pPr marL="0" indent="0">
                  <a:buNone/>
                </a:pPr>
                <a:r>
                  <a:rPr lang="he-IL" b="1" dirty="0"/>
                  <a:t>-</a:t>
                </a:r>
                <a:r>
                  <a:rPr lang="ar-SA" b="1" dirty="0"/>
                  <a:t>حساب قيمة </a:t>
                </a:r>
                <a:r>
                  <a:rPr lang="he-IL" b="1" dirty="0"/>
                  <a:t> </a:t>
                </a:r>
                <a:r>
                  <a:rPr lang="en-US" b="1" dirty="0"/>
                  <a:t>Q</a:t>
                </a:r>
                <a:r>
                  <a:rPr lang="he-IL" b="1" dirty="0"/>
                  <a:t> </a:t>
                </a:r>
                <a:r>
                  <a:rPr lang="ar-SA" b="1" dirty="0"/>
                  <a:t>ومقارنتها مع قيمة </a:t>
                </a:r>
                <a:r>
                  <a:rPr lang="en-US" b="1" dirty="0"/>
                  <a:t>K</a:t>
                </a:r>
                <a:r>
                  <a:rPr lang="ar-SA" b="1" dirty="0"/>
                  <a:t> </a:t>
                </a:r>
                <a:r>
                  <a:rPr lang="he-IL" dirty="0"/>
                  <a:t> </a:t>
                </a:r>
              </a:p>
              <a:p>
                <a:pPr marL="0" indent="0">
                  <a:buNone/>
                </a:pPr>
                <a:r>
                  <a:rPr lang="ar-SA" dirty="0"/>
                  <a:t>إذا كان</a:t>
                </a:r>
                <a:r>
                  <a:rPr lang="he-IL" dirty="0"/>
                  <a:t> </a:t>
                </a:r>
                <a:r>
                  <a:rPr lang="en-US" dirty="0"/>
                  <a:t>K</a:t>
                </a:r>
                <a14:m>
                  <m:oMath xmlns:m="http://schemas.openxmlformats.org/officeDocument/2006/math">
                    <m:r>
                      <a:rPr lang="en-US" i="1" dirty="0" smtClean="0">
                        <a:latin typeface="Cambria Math"/>
                        <a:ea typeface="Cambria Math"/>
                      </a:rPr>
                      <m:t>≠</m:t>
                    </m:r>
                  </m:oMath>
                </a14:m>
                <a:r>
                  <a:rPr lang="en-US" dirty="0"/>
                  <a:t>Q</a:t>
                </a:r>
                <a:r>
                  <a:rPr lang="he-IL" dirty="0"/>
                  <a:t> </a:t>
                </a:r>
                <a:r>
                  <a:rPr lang="ar-SA" dirty="0"/>
                  <a:t>التغيير يعتبر تشويشًا للنظام والنظام لا يتواجد في حالة الاتّزان.</a:t>
                </a:r>
                <a:endParaRPr lang="he-IL" dirty="0"/>
              </a:p>
              <a:p>
                <a:pPr marL="0" indent="0">
                  <a:buNone/>
                </a:pPr>
                <a:r>
                  <a:rPr lang="he-IL" b="1" dirty="0">
                    <a:solidFill>
                      <a:schemeClr val="tx1"/>
                    </a:solidFill>
                  </a:rPr>
                  <a:t>-</a:t>
                </a:r>
                <a:r>
                  <a:rPr lang="ar-SA" b="1" dirty="0">
                    <a:solidFill>
                      <a:schemeClr val="tx1"/>
                    </a:solidFill>
                  </a:rPr>
                  <a:t>التنبؤ بنتائج التغيير للنظام الموجود في حالة الاتّزان يتمّ بواسطة </a:t>
                </a:r>
                <a:r>
                  <a:rPr lang="ar-SA" b="1" dirty="0">
                    <a:solidFill>
                      <a:schemeClr val="accent6"/>
                    </a:solidFill>
                  </a:rPr>
                  <a:t>مبدأ </a:t>
                </a:r>
                <a:r>
                  <a:rPr lang="ar-SA" b="1" dirty="0" err="1">
                    <a:solidFill>
                      <a:schemeClr val="accent6"/>
                    </a:solidFill>
                  </a:rPr>
                  <a:t>لاشتليه</a:t>
                </a:r>
                <a:r>
                  <a:rPr lang="ar-SA" b="1" dirty="0">
                    <a:solidFill>
                      <a:schemeClr val="accent6"/>
                    </a:solidFill>
                  </a:rPr>
                  <a:t> </a:t>
                </a:r>
                <a:r>
                  <a:rPr lang="ar-SA" b="1" dirty="0">
                    <a:solidFill>
                      <a:schemeClr val="tx1"/>
                    </a:solidFill>
                  </a:rPr>
                  <a:t>(يُفصّل لاحقًا)</a:t>
                </a:r>
                <a:endParaRPr lang="he-IL" dirty="0">
                  <a:solidFill>
                    <a:srgbClr val="00B050"/>
                  </a:solidFill>
                </a:endParaRPr>
              </a:p>
            </p:txBody>
          </p:sp>
        </mc:Choice>
        <mc:Fallback xmlns="">
          <p:sp>
            <p:nvSpPr>
              <p:cNvPr id="5" name="מציין מיקום תוכן 4"/>
              <p:cNvSpPr>
                <a:spLocks noGrp="1" noRot="1" noChangeAspect="1" noMove="1" noResize="1" noEditPoints="1" noAdjustHandles="1" noChangeArrowheads="1" noChangeShapeType="1" noTextEdit="1"/>
              </p:cNvSpPr>
              <p:nvPr>
                <p:ph idx="1"/>
              </p:nvPr>
            </p:nvSpPr>
            <p:spPr>
              <a:xfrm>
                <a:off x="5952225" y="1197571"/>
                <a:ext cx="5967833" cy="4611559"/>
              </a:xfrm>
              <a:blipFill>
                <a:blip r:embed="rId3"/>
                <a:stretch>
                  <a:fillRect r="-1634"/>
                </a:stretch>
              </a:blipFill>
            </p:spPr>
            <p:txBody>
              <a:bodyPr/>
              <a:lstStyle/>
              <a:p>
                <a:r>
                  <a:rPr lang="LID4096">
                    <a:noFill/>
                  </a:rPr>
                  <a:t> </a:t>
                </a:r>
              </a:p>
            </p:txBody>
          </p:sp>
        </mc:Fallback>
      </mc:AlternateContent>
      <p:sp>
        <p:nvSpPr>
          <p:cNvPr id="6" name="מציין מיקום תוכן 4"/>
          <p:cNvSpPr txBox="1">
            <a:spLocks/>
          </p:cNvSpPr>
          <p:nvPr/>
        </p:nvSpPr>
        <p:spPr>
          <a:xfrm>
            <a:off x="-15609" y="1197571"/>
            <a:ext cx="5967833" cy="4611559"/>
          </a:xfrm>
          <a:prstGeom prst="rect">
            <a:avLst/>
          </a:prstGeom>
        </p:spPr>
        <p:txBody>
          <a:bodyPr vert="horz" lIns="91440" tIns="45720" rIns="91440" bIns="45720" rtlCol="1">
            <a:normAutofit/>
          </a:bodyPr>
          <a:lstStyle>
            <a:lvl1pPr marL="342934" indent="-342934" algn="r" defTabSz="914491" rtl="1" eaLnBrk="1" latinLnBrk="0" hangingPunct="1">
              <a:lnSpc>
                <a:spcPct val="150000"/>
              </a:lnSpc>
              <a:spcBef>
                <a:spcPts val="0"/>
              </a:spcBef>
              <a:spcAft>
                <a:spcPts val="600"/>
              </a:spcAft>
              <a:buFont typeface="Arial" pitchFamily="34" charset="0"/>
              <a:buChar char="•"/>
              <a:defRPr sz="2400" kern="1200">
                <a:solidFill>
                  <a:srgbClr val="002060"/>
                </a:solidFill>
                <a:latin typeface="Varela Round" pitchFamily="2" charset="-79"/>
                <a:ea typeface="+mn-ea"/>
                <a:cs typeface="Varela Round" pitchFamily="2" charset="-79"/>
              </a:defRPr>
            </a:lvl1pPr>
            <a:lvl2pPr marL="743024" indent="-285779" algn="r" defTabSz="914491" rtl="1" eaLnBrk="1" latinLnBrk="0" hangingPunct="1">
              <a:lnSpc>
                <a:spcPct val="150000"/>
              </a:lnSpc>
              <a:spcBef>
                <a:spcPts val="0"/>
              </a:spcBef>
              <a:spcAft>
                <a:spcPts val="600"/>
              </a:spcAft>
              <a:buFont typeface="Arial" pitchFamily="34" charset="0"/>
              <a:buChar char="–"/>
              <a:defRPr sz="2400" kern="1200">
                <a:solidFill>
                  <a:srgbClr val="002060"/>
                </a:solidFill>
                <a:latin typeface="Varela Round" pitchFamily="2" charset="-79"/>
                <a:ea typeface="+mn-ea"/>
                <a:cs typeface="Varela Round" pitchFamily="2" charset="-79"/>
              </a:defRPr>
            </a:lvl2pPr>
            <a:lvl3pPr marL="1143114" indent="-228623" algn="r" defTabSz="914491" rtl="1" eaLnBrk="1" latinLnBrk="0" hangingPunct="1">
              <a:lnSpc>
                <a:spcPct val="150000"/>
              </a:lnSpc>
              <a:spcBef>
                <a:spcPct val="20000"/>
              </a:spcBef>
              <a:buFont typeface="Arial" pitchFamily="34" charset="0"/>
              <a:buChar char="•"/>
              <a:defRPr sz="2400" kern="1200">
                <a:solidFill>
                  <a:srgbClr val="002060"/>
                </a:solidFill>
                <a:latin typeface="Varela Round" pitchFamily="2" charset="-79"/>
                <a:ea typeface="+mn-ea"/>
                <a:cs typeface="Varela Round" pitchFamily="2" charset="-79"/>
              </a:defRPr>
            </a:lvl3pPr>
            <a:lvl4pPr marL="1600360" indent="-228623" algn="r" defTabSz="914491" rtl="1" eaLnBrk="1" latinLnBrk="0" hangingPunct="1">
              <a:lnSpc>
                <a:spcPct val="150000"/>
              </a:lnSpc>
              <a:spcBef>
                <a:spcPct val="20000"/>
              </a:spcBef>
              <a:buFont typeface="Arial" pitchFamily="34" charset="0"/>
              <a:buChar char="–"/>
              <a:defRPr sz="2000" kern="1200">
                <a:solidFill>
                  <a:srgbClr val="002060"/>
                </a:solidFill>
                <a:latin typeface="Varela Round" pitchFamily="2" charset="-79"/>
                <a:ea typeface="+mn-ea"/>
                <a:cs typeface="Varela Round" pitchFamily="2" charset="-79"/>
              </a:defRPr>
            </a:lvl4pPr>
            <a:lvl5pPr marL="2057606" indent="-228623" algn="r" defTabSz="914491" rtl="1" eaLnBrk="1" latinLnBrk="0" hangingPunct="1">
              <a:lnSpc>
                <a:spcPct val="150000"/>
              </a:lnSpc>
              <a:spcBef>
                <a:spcPct val="20000"/>
              </a:spcBef>
              <a:buFont typeface="Arial" pitchFamily="34" charset="0"/>
              <a:buChar char="»"/>
              <a:defRPr sz="2000" kern="1200">
                <a:solidFill>
                  <a:srgbClr val="002060"/>
                </a:solidFill>
                <a:latin typeface="Varela Round" pitchFamily="2" charset="-79"/>
                <a:ea typeface="+mn-ea"/>
                <a:cs typeface="Varela Round" pitchFamily="2" charset="-79"/>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ar-SA" b="1" u="sng" dirty="0">
                <a:solidFill>
                  <a:srgbClr val="11A4AB"/>
                </a:solidFill>
                <a:latin typeface="Arial" panose="020B0604020202020204" pitchFamily="34" charset="0"/>
                <a:cs typeface="Arial" panose="020B0604020202020204" pitchFamily="34" charset="0"/>
              </a:rPr>
              <a:t>بواسطة تنفيذ قياسات\ مشاهدات</a:t>
            </a:r>
            <a:endParaRPr lang="he-IL" b="1" u="sng" dirty="0">
              <a:solidFill>
                <a:srgbClr val="11A4AB"/>
              </a:solidFill>
              <a:latin typeface="Arial" panose="020B0604020202020204" pitchFamily="34" charset="0"/>
              <a:cs typeface="Arial" panose="020B0604020202020204" pitchFamily="34" charset="0"/>
            </a:endParaRPr>
          </a:p>
          <a:p>
            <a:pPr marL="0" indent="0">
              <a:buNone/>
            </a:pPr>
            <a:r>
              <a:rPr lang="ar-SA" b="1" dirty="0">
                <a:latin typeface="Arial" panose="020B0604020202020204" pitchFamily="34" charset="0"/>
                <a:cs typeface="Arial" panose="020B0604020202020204" pitchFamily="34" charset="0"/>
              </a:rPr>
              <a:t>إذا كان التغيير (الإجراء الذي نُفّذ) يُشكّل تشويشًا، صفات التي يُمكن مشاهدتها بالعين أو من الممكن قياس تغييرها كدالة للزمن، حتى يصل النظام إلى حالة اتّزان </a:t>
            </a:r>
            <a:r>
              <a:rPr lang="he-IL" b="1" dirty="0">
                <a:latin typeface="Arial" panose="020B0604020202020204" pitchFamily="34" charset="0"/>
                <a:cs typeface="Arial" panose="020B0604020202020204" pitchFamily="34" charset="0"/>
              </a:rPr>
              <a:t> </a:t>
            </a:r>
            <a:r>
              <a:rPr lang="he-IL" dirty="0">
                <a:latin typeface="Arial" panose="020B0604020202020204" pitchFamily="34" charset="0"/>
                <a:cs typeface="Arial" panose="020B0604020202020204" pitchFamily="34" charset="0"/>
              </a:rPr>
              <a:t>(</a:t>
            </a:r>
            <a:r>
              <a:rPr lang="ar-SA" dirty="0">
                <a:latin typeface="Arial" panose="020B0604020202020204" pitchFamily="34" charset="0"/>
                <a:cs typeface="Arial" panose="020B0604020202020204" pitchFamily="34" charset="0"/>
              </a:rPr>
              <a:t>مثل الضغط، اللون، في حالة محلول من الممكن تغيير في قيمة الـ- </a:t>
            </a:r>
            <a:r>
              <a:rPr lang="en-US" dirty="0">
                <a:latin typeface="Arial" panose="020B0604020202020204" pitchFamily="34" charset="0"/>
                <a:cs typeface="Arial" panose="020B0604020202020204" pitchFamily="34" charset="0"/>
              </a:rPr>
              <a:t>pH</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أو التوصيل الكهربائيّ وغيرها)</a:t>
            </a:r>
            <a:r>
              <a:rPr lang="he-IL" b="1" dirty="0">
                <a:latin typeface="Arial" panose="020B0604020202020204" pitchFamily="34" charset="0"/>
                <a:cs typeface="Arial" panose="020B0604020202020204" pitchFamily="34" charset="0"/>
              </a:rPr>
              <a:t> </a:t>
            </a:r>
            <a:r>
              <a:rPr lang="he-IL" dirty="0">
                <a:latin typeface="Arial" panose="020B0604020202020204" pitchFamily="34" charset="0"/>
                <a:cs typeface="Arial" panose="020B0604020202020204" pitchFamily="34" charset="0"/>
              </a:rPr>
              <a:t>. </a:t>
            </a:r>
            <a:endParaRPr lang="he-IL" b="1" u="sng"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917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782588" y="911163"/>
            <a:ext cx="10626824" cy="2517838"/>
          </a:xfrm>
        </p:spPr>
        <p:txBody>
          <a:bodyPr>
            <a:normAutofit fontScale="92500"/>
          </a:bodyPr>
          <a:lstStyle/>
          <a:p>
            <a:pPr>
              <a:spcAft>
                <a:spcPts val="0"/>
              </a:spcAft>
            </a:pPr>
            <a:r>
              <a:rPr lang="ar-SA" dirty="0">
                <a:latin typeface="Times New Roman"/>
                <a:ea typeface="Times New Roman"/>
              </a:rPr>
              <a:t>تغيير في تركيز إحدى الموادّ التي تشترك في التفاعل أو درجة الحرارة من الممكن أن يؤديّ إلى تغيير في وتيرة التفاعل (المباشر أو العكسيّ)، ولذلك يؤدي إلى خلل في حالة الاتّزان بين وتيرة التفاعل المباشر والعكسيّ</a:t>
            </a:r>
            <a:r>
              <a:rPr lang="he-IL" dirty="0">
                <a:latin typeface="Times New Roman"/>
                <a:ea typeface="Times New Roman"/>
              </a:rPr>
              <a:t>.</a:t>
            </a:r>
          </a:p>
          <a:p>
            <a:pPr>
              <a:spcAft>
                <a:spcPts val="0"/>
              </a:spcAft>
            </a:pPr>
            <a:r>
              <a:rPr lang="ar-SA" dirty="0">
                <a:latin typeface="Times New Roman"/>
                <a:ea typeface="Times New Roman"/>
              </a:rPr>
              <a:t>في حالة كان التغيير يُعتبر تشويشًا لنظام الموجود في حالة اتّزان، يُمكن التنبؤ بتأثير التشويش على النظام بواسطة مبدأ </a:t>
            </a:r>
            <a:r>
              <a:rPr lang="ar-SA" dirty="0" err="1">
                <a:latin typeface="Times New Roman"/>
                <a:ea typeface="Times New Roman"/>
              </a:rPr>
              <a:t>لاشتليه</a:t>
            </a:r>
            <a:r>
              <a:rPr lang="ar-JO" dirty="0">
                <a:latin typeface="Times New Roman"/>
                <a:ea typeface="Times New Roman"/>
              </a:rPr>
              <a:t>.</a:t>
            </a:r>
            <a:endParaRPr lang="he-IL" dirty="0">
              <a:solidFill>
                <a:schemeClr val="bg2">
                  <a:lumMod val="10000"/>
                </a:schemeClr>
              </a:solidFill>
            </a:endParaRPr>
          </a:p>
        </p:txBody>
      </p:sp>
      <p:sp>
        <p:nvSpPr>
          <p:cNvPr id="5" name="תיבת טקסט 4">
            <a:extLst>
              <a:ext uri="{FF2B5EF4-FFF2-40B4-BE49-F238E27FC236}">
                <a16:creationId xmlns:a16="http://schemas.microsoft.com/office/drawing/2014/main" id="{C47BC36B-933D-4E7D-B7BA-855F147F22EB}"/>
              </a:ext>
            </a:extLst>
          </p:cNvPr>
          <p:cNvSpPr txBox="1"/>
          <p:nvPr/>
        </p:nvSpPr>
        <p:spPr>
          <a:xfrm>
            <a:off x="782588" y="3456113"/>
            <a:ext cx="10947215" cy="1307089"/>
          </a:xfrm>
          <a:prstGeom prst="rect">
            <a:avLst/>
          </a:prstGeom>
          <a:noFill/>
        </p:spPr>
        <p:txBody>
          <a:bodyPr wrap="square">
            <a:spAutoFit/>
          </a:bodyPr>
          <a:lstStyle/>
          <a:p>
            <a:pPr algn="ctr">
              <a:lnSpc>
                <a:spcPct val="150000"/>
              </a:lnSpc>
              <a:spcAft>
                <a:spcPts val="0"/>
              </a:spcAft>
            </a:pPr>
            <a:r>
              <a:rPr lang="ar-SA" sz="2800" b="1" dirty="0">
                <a:solidFill>
                  <a:srgbClr val="00B050"/>
                </a:solidFill>
                <a:latin typeface="Times New Roman"/>
                <a:ea typeface="Times New Roman"/>
              </a:rPr>
              <a:t>مبدأ </a:t>
            </a:r>
            <a:r>
              <a:rPr lang="ar-SA" sz="2800" b="1" dirty="0" err="1">
                <a:solidFill>
                  <a:srgbClr val="00B050"/>
                </a:solidFill>
                <a:latin typeface="Times New Roman"/>
                <a:ea typeface="Times New Roman"/>
              </a:rPr>
              <a:t>لاشتليه</a:t>
            </a:r>
            <a:r>
              <a:rPr lang="ar-SA" sz="2800" b="1" dirty="0">
                <a:solidFill>
                  <a:srgbClr val="00B050"/>
                </a:solidFill>
                <a:latin typeface="Times New Roman"/>
                <a:ea typeface="Times New Roman"/>
              </a:rPr>
              <a:t>:</a:t>
            </a:r>
            <a:r>
              <a:rPr lang="he-IL" sz="2800" b="1" dirty="0">
                <a:solidFill>
                  <a:srgbClr val="00B050"/>
                </a:solidFill>
                <a:latin typeface="Times New Roman"/>
                <a:ea typeface="Times New Roman"/>
              </a:rPr>
              <a:t> </a:t>
            </a:r>
            <a:r>
              <a:rPr lang="ar-SA" sz="2800" b="1" dirty="0">
                <a:latin typeface="Times New Roman"/>
                <a:ea typeface="Times New Roman"/>
              </a:rPr>
              <a:t>عندما يحدث تشويش على النظام الموجود في حالة اتّزان، يحدث بوتيرة أعلى التفاعل الذي يُقلِّل من هذا التشويش حتى الوصول إلى حالة اتّزان جديدة.</a:t>
            </a:r>
            <a:endParaRPr lang="en-US" sz="2800" dirty="0">
              <a:latin typeface="Times New Roman"/>
              <a:ea typeface="Times New Roman"/>
            </a:endParaRPr>
          </a:p>
        </p:txBody>
      </p:sp>
      <p:sp>
        <p:nvSpPr>
          <p:cNvPr id="2" name="תיבת טקסט 1">
            <a:extLst>
              <a:ext uri="{FF2B5EF4-FFF2-40B4-BE49-F238E27FC236}">
                <a16:creationId xmlns:a16="http://schemas.microsoft.com/office/drawing/2014/main" id="{4A5DB09A-B92A-4260-93E4-D2DCD365D2E0}"/>
              </a:ext>
            </a:extLst>
          </p:cNvPr>
          <p:cNvSpPr txBox="1"/>
          <p:nvPr/>
        </p:nvSpPr>
        <p:spPr>
          <a:xfrm>
            <a:off x="3882453" y="264835"/>
            <a:ext cx="5006714" cy="646331"/>
          </a:xfrm>
          <a:prstGeom prst="rect">
            <a:avLst/>
          </a:prstGeom>
          <a:noFill/>
        </p:spPr>
        <p:txBody>
          <a:bodyPr wrap="square" rtlCol="0">
            <a:spAutoFit/>
          </a:bodyPr>
          <a:lstStyle/>
          <a:p>
            <a:pPr algn="ctr"/>
            <a:r>
              <a:rPr lang="ar-SA" sz="3600" b="1" dirty="0">
                <a:solidFill>
                  <a:srgbClr val="11A4AB"/>
                </a:solidFill>
              </a:rPr>
              <a:t>مبدأ </a:t>
            </a:r>
            <a:r>
              <a:rPr lang="ar-SA" sz="3600" b="1" dirty="0" err="1">
                <a:solidFill>
                  <a:srgbClr val="11A4AB"/>
                </a:solidFill>
              </a:rPr>
              <a:t>لاشتليه</a:t>
            </a:r>
            <a:endParaRPr lang="en-IL" sz="3600" b="1" dirty="0">
              <a:solidFill>
                <a:srgbClr val="11A4AB"/>
              </a:solidFill>
            </a:endParaRPr>
          </a:p>
        </p:txBody>
      </p:sp>
    </p:spTree>
    <p:extLst>
      <p:ext uri="{BB962C8B-B14F-4D97-AF65-F5344CB8AC3E}">
        <p14:creationId xmlns:p14="http://schemas.microsoft.com/office/powerpoint/2010/main" val="144761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2" grpId="0"/>
    </p:bldLst>
  </p:timing>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Aria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10917</TotalTime>
  <Words>2713</Words>
  <Application>Microsoft Office PowerPoint</Application>
  <PresentationFormat>Widescreen</PresentationFormat>
  <Paragraphs>299</Paragraphs>
  <Slides>33</Slides>
  <Notes>27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3" baseType="lpstr">
      <vt:lpstr>Arial</vt:lpstr>
      <vt:lpstr>ArialMT</vt:lpstr>
      <vt:lpstr>Calibri</vt:lpstr>
      <vt:lpstr>Cambria Math</vt:lpstr>
      <vt:lpstr>Sakkal Majalla</vt:lpstr>
      <vt:lpstr>Times New Roman</vt:lpstr>
      <vt:lpstr>Varela Round</vt:lpstr>
      <vt:lpstr>Wingdings</vt:lpstr>
      <vt:lpstr>ערכת נושא Office</vt:lpstr>
      <vt:lpstr>Equation</vt:lpstr>
      <vt:lpstr>منظومة البثّ القطريّة</vt:lpstr>
      <vt:lpstr>(الاتّزان الكيميائيّ – الدرس الثالث)</vt:lpstr>
      <vt:lpstr>ماذا سنتعلّم اليوم؟ </vt:lpstr>
      <vt:lpstr>حالة الاتّزان حسب نظرية التصادمات</vt:lpstr>
      <vt:lpstr>تفسير حالة الاتّزان حسب نظرية التصادمات</vt:lpstr>
      <vt:lpstr>تشويشات على حالة الاتّزان</vt:lpstr>
      <vt:lpstr>تغيير الظروف في نظام في حالة الاتّزان</vt:lpstr>
      <vt:lpstr>كيف يُمكن معرفة إذا كان التغيير الذي أُجري في النظام هو فعلًا تشويش للنظام؟</vt:lpstr>
      <vt:lpstr>PowerPoint Presentation</vt:lpstr>
      <vt:lpstr>تغيير التركيز في حالة الاتّزان</vt:lpstr>
      <vt:lpstr>تغيير تركيز إحدى الموادّ</vt:lpstr>
      <vt:lpstr>PowerPoint Presentation</vt:lpstr>
      <vt:lpstr>تغيير تركيز</vt:lpstr>
      <vt:lpstr>PowerPoint Presentation</vt:lpstr>
      <vt:lpstr>PowerPoint Presentation</vt:lpstr>
      <vt:lpstr> تغيير تركيز إحدى الموادّ في النظام الموجود في حالة اتّزان</vt:lpstr>
      <vt:lpstr> تغيير تركيز إحدى الموادّ في النظام الموجود في حالة اتّزان - مثال</vt:lpstr>
      <vt:lpstr> تغيير تركيز إحدى الموادّ في النظام الموجود في حالة اتّزان - مثال</vt:lpstr>
      <vt:lpstr> تغيير تركيز إحدى الموادّ في النظام الموجود في حالة اتّزان - مثال</vt:lpstr>
      <vt:lpstr>PowerPoint Presentation</vt:lpstr>
      <vt:lpstr>استراحة</vt:lpstr>
      <vt:lpstr>PowerPoint Presentation</vt:lpstr>
      <vt:lpstr>PowerPoint Presentation</vt:lpstr>
      <vt:lpstr>PowerPoint Presentation</vt:lpstr>
      <vt:lpstr>PowerPoint Presentation</vt:lpstr>
      <vt:lpstr>PowerPoint Presentation</vt:lpstr>
      <vt:lpstr>إضافة مادّتين إلى نظام في حالة اتّزان </vt:lpstr>
      <vt:lpstr>PowerPoint Presentation</vt:lpstr>
      <vt:lpstr>PowerPoint Presentation</vt:lpstr>
      <vt:lpstr>PowerPoint Presentation</vt:lpstr>
      <vt:lpstr>PowerPoint Presentation</vt:lpstr>
      <vt:lpstr>ورقة عمل للدرس الثالث في الاتّزان</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Anat Kaldaron</cp:lastModifiedBy>
  <cp:revision>272</cp:revision>
  <dcterms:created xsi:type="dcterms:W3CDTF">2020-03-15T19:13:03Z</dcterms:created>
  <dcterms:modified xsi:type="dcterms:W3CDTF">2020-09-14T09:53:42Z</dcterms:modified>
</cp:coreProperties>
</file>