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4"/>
  </p:sldMasterIdLst>
  <p:notesMasterIdLst>
    <p:notesMasterId r:id="rId47"/>
  </p:notesMasterIdLst>
  <p:sldIdLst>
    <p:sldId id="257" r:id="rId5"/>
    <p:sldId id="262" r:id="rId6"/>
    <p:sldId id="372" r:id="rId7"/>
    <p:sldId id="349" r:id="rId8"/>
    <p:sldId id="350" r:id="rId9"/>
    <p:sldId id="353" r:id="rId10"/>
    <p:sldId id="352" r:id="rId11"/>
    <p:sldId id="351" r:id="rId12"/>
    <p:sldId id="354" r:id="rId13"/>
    <p:sldId id="355" r:id="rId14"/>
    <p:sldId id="356" r:id="rId15"/>
    <p:sldId id="357" r:id="rId16"/>
    <p:sldId id="358" r:id="rId17"/>
    <p:sldId id="360" r:id="rId18"/>
    <p:sldId id="361" r:id="rId19"/>
    <p:sldId id="362" r:id="rId20"/>
    <p:sldId id="373" r:id="rId21"/>
    <p:sldId id="374" r:id="rId22"/>
    <p:sldId id="375" r:id="rId23"/>
    <p:sldId id="376" r:id="rId24"/>
    <p:sldId id="378" r:id="rId25"/>
    <p:sldId id="377" r:id="rId26"/>
    <p:sldId id="379" r:id="rId27"/>
    <p:sldId id="380" r:id="rId28"/>
    <p:sldId id="381" r:id="rId29"/>
    <p:sldId id="382" r:id="rId30"/>
    <p:sldId id="387" r:id="rId31"/>
    <p:sldId id="384" r:id="rId32"/>
    <p:sldId id="385" r:id="rId33"/>
    <p:sldId id="364" r:id="rId34"/>
    <p:sldId id="365" r:id="rId35"/>
    <p:sldId id="366" r:id="rId36"/>
    <p:sldId id="367" r:id="rId37"/>
    <p:sldId id="368" r:id="rId38"/>
    <p:sldId id="363" r:id="rId39"/>
    <p:sldId id="369" r:id="rId40"/>
    <p:sldId id="370" r:id="rId41"/>
    <p:sldId id="359" r:id="rId42"/>
    <p:sldId id="371" r:id="rId43"/>
    <p:sldId id="289" r:id="rId44"/>
    <p:sldId id="386" r:id="rId45"/>
    <p:sldId id="281" r:id="rId46"/>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B4BC"/>
    <a:srgbClr val="192A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2574" autoAdjust="0"/>
  </p:normalViewPr>
  <p:slideViewPr>
    <p:cSldViewPr snapToGrid="0" snapToObjects="1">
      <p:cViewPr varScale="1">
        <p:scale>
          <a:sx n="47" d="100"/>
          <a:sy n="47" d="100"/>
        </p:scale>
        <p:origin x="1056" y="53"/>
      </p:cViewPr>
      <p:guideLst>
        <p:guide orient="horz" pos="2160"/>
        <p:guide pos="3841"/>
      </p:guideLst>
    </p:cSldViewPr>
  </p:slideViewPr>
  <p:notesTextViewPr>
    <p:cViewPr>
      <p:scale>
        <a:sx n="100" d="100"/>
        <a:sy n="100" d="100"/>
      </p:scale>
      <p:origin x="0" y="0"/>
    </p:cViewPr>
  </p:notesTextViewPr>
  <p:sorterViewPr>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409A70-5F52-4853-A512-950DAA371E24}"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ZA"/>
        </a:p>
      </dgm:t>
    </dgm:pt>
    <dgm:pt modelId="{C21E8D5D-3E06-43D5-AF0F-3B2A94718305}">
      <dgm:prSet custT="1"/>
      <dgm:spPr/>
      <dgm:t>
        <a:bodyPr/>
        <a:lstStyle/>
        <a:p>
          <a:r>
            <a:rPr lang="en-US" sz="3200" dirty="0">
              <a:latin typeface="Varela Round" pitchFamily="2" charset="-79"/>
              <a:cs typeface="Varela Round" pitchFamily="2" charset="-79"/>
            </a:rPr>
            <a:t>Say words in English in 3 different ways (as if you were from Australia, England, and America)?</a:t>
          </a:r>
        </a:p>
      </dgm:t>
    </dgm:pt>
    <dgm:pt modelId="{B8D23213-ED00-41F2-86F5-3F3928A52BAB}" type="parTrans" cxnId="{B6E3D9D8-1B13-4EA2-98FB-14AB80B04CBF}">
      <dgm:prSet/>
      <dgm:spPr/>
      <dgm:t>
        <a:bodyPr/>
        <a:lstStyle/>
        <a:p>
          <a:endParaRPr lang="en-US"/>
        </a:p>
      </dgm:t>
    </dgm:pt>
    <dgm:pt modelId="{BC467011-CBB2-48A4-84EF-A1D05928EF92}" type="sibTrans" cxnId="{B6E3D9D8-1B13-4EA2-98FB-14AB80B04CBF}">
      <dgm:prSet/>
      <dgm:spPr/>
      <dgm:t>
        <a:bodyPr/>
        <a:lstStyle/>
        <a:p>
          <a:endParaRPr lang="en-US"/>
        </a:p>
      </dgm:t>
    </dgm:pt>
    <dgm:pt modelId="{C5DCFBE6-BB6C-4662-ACF4-F3EEE0362AB0}">
      <dgm:prSet custT="1"/>
      <dgm:spPr/>
      <dgm:t>
        <a:bodyPr/>
        <a:lstStyle/>
        <a:p>
          <a:r>
            <a:rPr lang="en-US" sz="3200" dirty="0">
              <a:latin typeface="Varela Round" pitchFamily="2" charset="-79"/>
              <a:cs typeface="Varela Round" pitchFamily="2" charset="-79"/>
            </a:rPr>
            <a:t>Complete online text messages between friends from different countries?</a:t>
          </a:r>
        </a:p>
      </dgm:t>
    </dgm:pt>
    <dgm:pt modelId="{22FD651A-5409-4CD0-8E0F-6206644FBD8E}" type="parTrans" cxnId="{73817892-2E4F-4F1E-A043-F40A42FBE1D5}">
      <dgm:prSet/>
      <dgm:spPr/>
    </dgm:pt>
    <dgm:pt modelId="{4FBDAE4F-C062-4E8E-B1F8-12AFAD78148B}" type="sibTrans" cxnId="{73817892-2E4F-4F1E-A043-F40A42FBE1D5}">
      <dgm:prSet/>
      <dgm:spPr/>
    </dgm:pt>
    <dgm:pt modelId="{896F7420-0E8D-43AF-BF9C-D0522274BF21}" type="pres">
      <dgm:prSet presAssocID="{E0409A70-5F52-4853-A512-950DAA371E24}" presName="linear" presStyleCnt="0">
        <dgm:presLayoutVars>
          <dgm:animLvl val="lvl"/>
          <dgm:resizeHandles val="exact"/>
        </dgm:presLayoutVars>
      </dgm:prSet>
      <dgm:spPr/>
    </dgm:pt>
    <dgm:pt modelId="{D7574902-F197-4CFA-B462-FBFDE8A92695}" type="pres">
      <dgm:prSet presAssocID="{C21E8D5D-3E06-43D5-AF0F-3B2A94718305}" presName="parentText" presStyleLbl="node1" presStyleIdx="0" presStyleCnt="2">
        <dgm:presLayoutVars>
          <dgm:chMax val="0"/>
          <dgm:bulletEnabled val="1"/>
        </dgm:presLayoutVars>
      </dgm:prSet>
      <dgm:spPr/>
    </dgm:pt>
    <dgm:pt modelId="{7D9E7548-19F9-49F9-AB92-07DB01CCAEFB}" type="pres">
      <dgm:prSet presAssocID="{BC467011-CBB2-48A4-84EF-A1D05928EF92}" presName="spacer" presStyleCnt="0"/>
      <dgm:spPr/>
    </dgm:pt>
    <dgm:pt modelId="{309954BC-6A79-4279-912A-6FE3D0877995}" type="pres">
      <dgm:prSet presAssocID="{C5DCFBE6-BB6C-4662-ACF4-F3EEE0362AB0}" presName="parentText" presStyleLbl="node1" presStyleIdx="1" presStyleCnt="2">
        <dgm:presLayoutVars>
          <dgm:chMax val="0"/>
          <dgm:bulletEnabled val="1"/>
        </dgm:presLayoutVars>
      </dgm:prSet>
      <dgm:spPr/>
    </dgm:pt>
  </dgm:ptLst>
  <dgm:cxnLst>
    <dgm:cxn modelId="{E3854418-8E9B-4AE8-A705-EA9E01411AD4}" type="presOf" srcId="{E0409A70-5F52-4853-A512-950DAA371E24}" destId="{896F7420-0E8D-43AF-BF9C-D0522274BF21}" srcOrd="0" destOrd="0" presId="urn:microsoft.com/office/officeart/2005/8/layout/vList2"/>
    <dgm:cxn modelId="{78E0314E-42B6-4BC8-B4BE-631373DF872C}" type="presOf" srcId="{C21E8D5D-3E06-43D5-AF0F-3B2A94718305}" destId="{D7574902-F197-4CFA-B462-FBFDE8A92695}" srcOrd="0" destOrd="0" presId="urn:microsoft.com/office/officeart/2005/8/layout/vList2"/>
    <dgm:cxn modelId="{73817892-2E4F-4F1E-A043-F40A42FBE1D5}" srcId="{E0409A70-5F52-4853-A512-950DAA371E24}" destId="{C5DCFBE6-BB6C-4662-ACF4-F3EEE0362AB0}" srcOrd="1" destOrd="0" parTransId="{22FD651A-5409-4CD0-8E0F-6206644FBD8E}" sibTransId="{4FBDAE4F-C062-4E8E-B1F8-12AFAD78148B}"/>
    <dgm:cxn modelId="{C6142EB1-848C-4C8A-A2B4-468618260DFF}" type="presOf" srcId="{C5DCFBE6-BB6C-4662-ACF4-F3EEE0362AB0}" destId="{309954BC-6A79-4279-912A-6FE3D0877995}" srcOrd="0" destOrd="0" presId="urn:microsoft.com/office/officeart/2005/8/layout/vList2"/>
    <dgm:cxn modelId="{B6E3D9D8-1B13-4EA2-98FB-14AB80B04CBF}" srcId="{E0409A70-5F52-4853-A512-950DAA371E24}" destId="{C21E8D5D-3E06-43D5-AF0F-3B2A94718305}" srcOrd="0" destOrd="0" parTransId="{B8D23213-ED00-41F2-86F5-3F3928A52BAB}" sibTransId="{BC467011-CBB2-48A4-84EF-A1D05928EF92}"/>
    <dgm:cxn modelId="{CA677520-68D6-48F1-9FC7-BB2C7BB1CC14}" type="presParOf" srcId="{896F7420-0E8D-43AF-BF9C-D0522274BF21}" destId="{D7574902-F197-4CFA-B462-FBFDE8A92695}" srcOrd="0" destOrd="0" presId="urn:microsoft.com/office/officeart/2005/8/layout/vList2"/>
    <dgm:cxn modelId="{DE03A903-C857-41E2-9E18-2130188D14F6}" type="presParOf" srcId="{896F7420-0E8D-43AF-BF9C-D0522274BF21}" destId="{7D9E7548-19F9-49F9-AB92-07DB01CCAEFB}" srcOrd="1" destOrd="0" presId="urn:microsoft.com/office/officeart/2005/8/layout/vList2"/>
    <dgm:cxn modelId="{81D6F15A-3BE0-4469-95B9-1DD47C6AE441}" type="presParOf" srcId="{896F7420-0E8D-43AF-BF9C-D0522274BF21}" destId="{309954BC-6A79-4279-912A-6FE3D0877995}"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409A70-5F52-4853-A512-950DAA371E24}"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ZA"/>
        </a:p>
      </dgm:t>
    </dgm:pt>
    <dgm:pt modelId="{44B678ED-C72C-47F7-A54C-005AC43966EA}">
      <dgm:prSet/>
      <dgm:spPr/>
      <dgm:t>
        <a:bodyPr/>
        <a:lstStyle/>
        <a:p>
          <a:r>
            <a:rPr lang="en-US" dirty="0">
              <a:latin typeface="Varela Round" pitchFamily="2" charset="-79"/>
              <a:cs typeface="Varela Round" pitchFamily="2" charset="-79"/>
            </a:rPr>
            <a:t>Say words in English in 3 different ways (as if you were from Australia, England, and America).</a:t>
          </a:r>
        </a:p>
      </dgm:t>
    </dgm:pt>
    <dgm:pt modelId="{0209CB92-4DAA-471C-9951-CA430489C385}" type="parTrans" cxnId="{8F22DBD5-FFE6-4028-AB4C-0C5C6250FB4F}">
      <dgm:prSet/>
      <dgm:spPr/>
      <dgm:t>
        <a:bodyPr/>
        <a:lstStyle/>
        <a:p>
          <a:endParaRPr lang="en-US"/>
        </a:p>
      </dgm:t>
    </dgm:pt>
    <dgm:pt modelId="{A185ECD9-238F-4DB4-B3D1-B1FA61EDAEB7}" type="sibTrans" cxnId="{8F22DBD5-FFE6-4028-AB4C-0C5C6250FB4F}">
      <dgm:prSet/>
      <dgm:spPr/>
      <dgm:t>
        <a:bodyPr/>
        <a:lstStyle/>
        <a:p>
          <a:endParaRPr lang="en-US"/>
        </a:p>
      </dgm:t>
    </dgm:pt>
    <dgm:pt modelId="{9F72AD10-0D48-4796-9589-0369140F392A}">
      <dgm:prSet/>
      <dgm:spPr/>
      <dgm:t>
        <a:bodyPr/>
        <a:lstStyle/>
        <a:p>
          <a:r>
            <a:rPr lang="en-US" dirty="0">
              <a:latin typeface="Varela Round" pitchFamily="2" charset="-79"/>
              <a:cs typeface="Varela Round" pitchFamily="2" charset="-79"/>
            </a:rPr>
            <a:t>Complete online text messages between friends from different countries.</a:t>
          </a:r>
        </a:p>
      </dgm:t>
    </dgm:pt>
    <dgm:pt modelId="{15F2862E-4BE1-4563-B00B-0F9CDBEF73A0}" type="parTrans" cxnId="{5D89AB91-C5E3-40F3-981A-221E8A157A1A}">
      <dgm:prSet/>
      <dgm:spPr/>
      <dgm:t>
        <a:bodyPr/>
        <a:lstStyle/>
        <a:p>
          <a:endParaRPr lang="en-US"/>
        </a:p>
      </dgm:t>
    </dgm:pt>
    <dgm:pt modelId="{8E7B4826-A8E9-4D5A-A3EC-7427D055E1F1}" type="sibTrans" cxnId="{5D89AB91-C5E3-40F3-981A-221E8A157A1A}">
      <dgm:prSet/>
      <dgm:spPr/>
      <dgm:t>
        <a:bodyPr/>
        <a:lstStyle/>
        <a:p>
          <a:endParaRPr lang="en-US"/>
        </a:p>
      </dgm:t>
    </dgm:pt>
    <dgm:pt modelId="{896F7420-0E8D-43AF-BF9C-D0522274BF21}" type="pres">
      <dgm:prSet presAssocID="{E0409A70-5F52-4853-A512-950DAA371E24}" presName="linear" presStyleCnt="0">
        <dgm:presLayoutVars>
          <dgm:animLvl val="lvl"/>
          <dgm:resizeHandles val="exact"/>
        </dgm:presLayoutVars>
      </dgm:prSet>
      <dgm:spPr/>
    </dgm:pt>
    <dgm:pt modelId="{A6AB585A-787D-4F27-9ED8-E32D5CF102CC}" type="pres">
      <dgm:prSet presAssocID="{44B678ED-C72C-47F7-A54C-005AC43966EA}" presName="parentText" presStyleLbl="node1" presStyleIdx="0" presStyleCnt="2">
        <dgm:presLayoutVars>
          <dgm:chMax val="0"/>
          <dgm:bulletEnabled val="1"/>
        </dgm:presLayoutVars>
      </dgm:prSet>
      <dgm:spPr/>
    </dgm:pt>
    <dgm:pt modelId="{657F8CDB-8D83-4CFE-B163-80E8CA97EBA8}" type="pres">
      <dgm:prSet presAssocID="{A185ECD9-238F-4DB4-B3D1-B1FA61EDAEB7}" presName="spacer" presStyleCnt="0"/>
      <dgm:spPr/>
    </dgm:pt>
    <dgm:pt modelId="{A335D225-9B79-4C7D-A209-2BA75AC85849}" type="pres">
      <dgm:prSet presAssocID="{9F72AD10-0D48-4796-9589-0369140F392A}" presName="parentText" presStyleLbl="node1" presStyleIdx="1" presStyleCnt="2">
        <dgm:presLayoutVars>
          <dgm:chMax val="0"/>
          <dgm:bulletEnabled val="1"/>
        </dgm:presLayoutVars>
      </dgm:prSet>
      <dgm:spPr/>
    </dgm:pt>
  </dgm:ptLst>
  <dgm:cxnLst>
    <dgm:cxn modelId="{4C1ACD11-B016-42A4-B042-80137557D6C5}" type="presOf" srcId="{9F72AD10-0D48-4796-9589-0369140F392A}" destId="{A335D225-9B79-4C7D-A209-2BA75AC85849}" srcOrd="0" destOrd="0" presId="urn:microsoft.com/office/officeart/2005/8/layout/vList2"/>
    <dgm:cxn modelId="{4586D368-9720-4080-BE60-32FC5C94475D}" type="presOf" srcId="{44B678ED-C72C-47F7-A54C-005AC43966EA}" destId="{A6AB585A-787D-4F27-9ED8-E32D5CF102CC}" srcOrd="0" destOrd="0" presId="urn:microsoft.com/office/officeart/2005/8/layout/vList2"/>
    <dgm:cxn modelId="{5D89AB91-C5E3-40F3-981A-221E8A157A1A}" srcId="{E0409A70-5F52-4853-A512-950DAA371E24}" destId="{9F72AD10-0D48-4796-9589-0369140F392A}" srcOrd="1" destOrd="0" parTransId="{15F2862E-4BE1-4563-B00B-0F9CDBEF73A0}" sibTransId="{8E7B4826-A8E9-4D5A-A3EC-7427D055E1F1}"/>
    <dgm:cxn modelId="{0F3DD8CC-C625-4F31-9EFA-BD7D6B34E53B}" type="presOf" srcId="{E0409A70-5F52-4853-A512-950DAA371E24}" destId="{896F7420-0E8D-43AF-BF9C-D0522274BF21}" srcOrd="0" destOrd="0" presId="urn:microsoft.com/office/officeart/2005/8/layout/vList2"/>
    <dgm:cxn modelId="{8F22DBD5-FFE6-4028-AB4C-0C5C6250FB4F}" srcId="{E0409A70-5F52-4853-A512-950DAA371E24}" destId="{44B678ED-C72C-47F7-A54C-005AC43966EA}" srcOrd="0" destOrd="0" parTransId="{0209CB92-4DAA-471C-9951-CA430489C385}" sibTransId="{A185ECD9-238F-4DB4-B3D1-B1FA61EDAEB7}"/>
    <dgm:cxn modelId="{304B9998-67E5-4F59-A4DB-CACF745FD76A}" type="presParOf" srcId="{896F7420-0E8D-43AF-BF9C-D0522274BF21}" destId="{A6AB585A-787D-4F27-9ED8-E32D5CF102CC}" srcOrd="0" destOrd="0" presId="urn:microsoft.com/office/officeart/2005/8/layout/vList2"/>
    <dgm:cxn modelId="{7ABB81D8-E793-4F5E-BD2A-8A4E6000EA24}" type="presParOf" srcId="{896F7420-0E8D-43AF-BF9C-D0522274BF21}" destId="{657F8CDB-8D83-4CFE-B163-80E8CA97EBA8}" srcOrd="1" destOrd="0" presId="urn:microsoft.com/office/officeart/2005/8/layout/vList2"/>
    <dgm:cxn modelId="{840E4387-49FD-441D-8963-FD9957834263}" type="presParOf" srcId="{896F7420-0E8D-43AF-BF9C-D0522274BF21}" destId="{A335D225-9B79-4C7D-A209-2BA75AC85849}"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574902-F197-4CFA-B462-FBFDE8A92695}">
      <dsp:nvSpPr>
        <dsp:cNvPr id="0" name=""/>
        <dsp:cNvSpPr/>
      </dsp:nvSpPr>
      <dsp:spPr>
        <a:xfrm>
          <a:off x="0" y="323558"/>
          <a:ext cx="11638860" cy="125482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latin typeface="Varela Round" pitchFamily="2" charset="-79"/>
              <a:cs typeface="Varela Round" pitchFamily="2" charset="-79"/>
            </a:rPr>
            <a:t>Say words in English in 3 different ways (as if you were from Australia, England, and America)?</a:t>
          </a:r>
        </a:p>
      </dsp:txBody>
      <dsp:txXfrm>
        <a:off x="61256" y="384814"/>
        <a:ext cx="11516348" cy="1132313"/>
      </dsp:txXfrm>
    </dsp:sp>
    <dsp:sp modelId="{309954BC-6A79-4279-912A-6FE3D0877995}">
      <dsp:nvSpPr>
        <dsp:cNvPr id="0" name=""/>
        <dsp:cNvSpPr/>
      </dsp:nvSpPr>
      <dsp:spPr>
        <a:xfrm>
          <a:off x="0" y="1765584"/>
          <a:ext cx="11638860" cy="1254825"/>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latin typeface="Varela Round" pitchFamily="2" charset="-79"/>
              <a:cs typeface="Varela Round" pitchFamily="2" charset="-79"/>
            </a:rPr>
            <a:t>Complete online text messages between friends from different countries?</a:t>
          </a:r>
        </a:p>
      </dsp:txBody>
      <dsp:txXfrm>
        <a:off x="61256" y="1826840"/>
        <a:ext cx="11516348" cy="11323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AB585A-787D-4F27-9ED8-E32D5CF102CC}">
      <dsp:nvSpPr>
        <dsp:cNvPr id="0" name=""/>
        <dsp:cNvSpPr/>
      </dsp:nvSpPr>
      <dsp:spPr>
        <a:xfrm>
          <a:off x="0" y="105623"/>
          <a:ext cx="11638860" cy="151164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dirty="0">
              <a:latin typeface="Varela Round" pitchFamily="2" charset="-79"/>
              <a:cs typeface="Varela Round" pitchFamily="2" charset="-79"/>
            </a:rPr>
            <a:t>Say words in English in 3 different ways (as if you were from Australia, England, and America).</a:t>
          </a:r>
        </a:p>
      </dsp:txBody>
      <dsp:txXfrm>
        <a:off x="73792" y="179415"/>
        <a:ext cx="11491276" cy="1364056"/>
      </dsp:txXfrm>
    </dsp:sp>
    <dsp:sp modelId="{A335D225-9B79-4C7D-A209-2BA75AC85849}">
      <dsp:nvSpPr>
        <dsp:cNvPr id="0" name=""/>
        <dsp:cNvSpPr/>
      </dsp:nvSpPr>
      <dsp:spPr>
        <a:xfrm>
          <a:off x="0" y="1726704"/>
          <a:ext cx="11638860" cy="1511640"/>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dirty="0">
              <a:latin typeface="Varela Round" pitchFamily="2" charset="-79"/>
              <a:cs typeface="Varela Round" pitchFamily="2" charset="-79"/>
            </a:rPr>
            <a:t>Complete online text messages between friends from different countries.</a:t>
          </a:r>
        </a:p>
      </dsp:txBody>
      <dsp:txXfrm>
        <a:off x="73792" y="1800496"/>
        <a:ext cx="11491276" cy="136405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EC061A6-0796-4DA4-BCCF-C39215C865B3}" type="datetimeFigureOut">
              <a:rPr lang="he-IL" smtClean="0"/>
              <a:pPr/>
              <a:t>כ"ג/ניסן/תשפ"ב</a:t>
            </a:fld>
            <a:endParaRPr lang="he-IL"/>
          </a:p>
        </p:txBody>
      </p:sp>
      <p:sp>
        <p:nvSpPr>
          <p:cNvPr id="4" name="מציין מיקום של תמונת שקופית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E6DF83E7-A828-4E18-9E21-DA925548D1ED}" type="slidenum">
              <a:rPr lang="he-IL" smtClean="0"/>
              <a:pPr/>
              <a:t>‹#›</a:t>
            </a:fld>
            <a:endParaRPr lang="he-IL"/>
          </a:p>
        </p:txBody>
      </p:sp>
    </p:spTree>
    <p:extLst>
      <p:ext uri="{BB962C8B-B14F-4D97-AF65-F5344CB8AC3E}">
        <p14:creationId xmlns:p14="http://schemas.microsoft.com/office/powerpoint/2010/main" val="242047285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Can engage in basic social communication online (adapted CEFR A2)</a:t>
            </a:r>
            <a:endParaRPr lang="en-US" sz="1200" kern="1200" dirty="0">
              <a:solidFill>
                <a:schemeClr val="tx1"/>
              </a:solidFill>
              <a:latin typeface="+mn-lt"/>
              <a:ea typeface="+mn-ea"/>
              <a:cs typeface="+mn-cs"/>
            </a:endParaRPr>
          </a:p>
          <a:p>
            <a:pPr marL="0" lvl="0" indent="0" algn="l" rtl="0">
              <a:spcBef>
                <a:spcPts val="0"/>
              </a:spcBef>
              <a:spcAft>
                <a:spcPts val="0"/>
              </a:spcAft>
              <a:buNone/>
            </a:pPr>
            <a:r>
              <a:rPr lang="en-US" sz="1200" kern="1200" dirty="0">
                <a:solidFill>
                  <a:schemeClr val="tx1"/>
                </a:solidFill>
                <a:latin typeface="+mn-lt"/>
                <a:ea typeface="+mn-ea"/>
                <a:cs typeface="+mn-cs"/>
              </a:rPr>
              <a:t>Can write short, simple notes, emails and text messages (e.g. to send or reply to an invitation, to confirm or change an arrangement, to express thanks or apology) (adapted CEFR A2)</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6DF83E7-A828-4E18-9E21-DA925548D1ED}" type="slidenum">
              <a:rPr lang="he-IL" smtClean="0"/>
              <a:pPr/>
              <a:t>39</a:t>
            </a:fld>
            <a:endParaRPr lang="he-I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Spoken Reception: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Can understand enough to be able to meet needs of a concrete type especially if speech is clearly articulated (adapted CEFR A2)</a:t>
            </a:r>
            <a:endParaRPr lang="en-US" sz="1200" kern="1200" dirty="0">
              <a:solidFill>
                <a:schemeClr val="tx1"/>
              </a:solidFill>
              <a:latin typeface="+mn-lt"/>
              <a:ea typeface="+mn-ea"/>
              <a:cs typeface="+mn-cs"/>
            </a:endParaRPr>
          </a:p>
          <a:p>
            <a:pPr algn="l" rtl="0"/>
            <a:r>
              <a:rPr lang="en-US" sz="1200" kern="1200" dirty="0">
                <a:solidFill>
                  <a:schemeClr val="tx1"/>
                </a:solidFill>
                <a:latin typeface="+mn-lt"/>
                <a:ea typeface="+mn-ea"/>
                <a:cs typeface="+mn-cs"/>
              </a:rPr>
              <a:t>Can understand straightforward announcements (e.g. a telephone recording or radio announcement of a cinema program or sports event, an announcement that a train has been delayed, or messages announced by loudspeaker in a supermarket), if the delivery is articulated clearly (CEFR A2)</a:t>
            </a:r>
            <a:endParaRPr lang="en-US" baseline="0" dirty="0"/>
          </a:p>
          <a:p>
            <a:pPr algn="l" rtl="0"/>
            <a:endParaRPr lang="en-US" dirty="0"/>
          </a:p>
        </p:txBody>
      </p:sp>
      <p:sp>
        <p:nvSpPr>
          <p:cNvPr id="4" name="Slide Number Placeholder 3"/>
          <p:cNvSpPr>
            <a:spLocks noGrp="1"/>
          </p:cNvSpPr>
          <p:nvPr>
            <p:ph type="sldNum" sz="quarter" idx="10"/>
          </p:nvPr>
        </p:nvSpPr>
        <p:spPr/>
        <p:txBody>
          <a:bodyPr/>
          <a:lstStyle/>
          <a:p>
            <a:fld id="{E6DF83E7-A828-4E18-9E21-DA925548D1ED}" type="slidenum">
              <a:rPr lang="he-IL" smtClean="0"/>
              <a:pPr/>
              <a:t>41</a:t>
            </a:fld>
            <a:endParaRPr lang="he-I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Spoken Reception: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Can understand enough to be able to meet needs of a concrete type especially if speech is clearly articulated (adapted CEFR A2)</a:t>
            </a:r>
            <a:endParaRPr lang="en-US" sz="1200" kern="1200" dirty="0">
              <a:solidFill>
                <a:schemeClr val="tx1"/>
              </a:solidFill>
              <a:latin typeface="+mn-lt"/>
              <a:ea typeface="+mn-ea"/>
              <a:cs typeface="+mn-cs"/>
            </a:endParaRPr>
          </a:p>
          <a:p>
            <a:pPr algn="l" rtl="0"/>
            <a:r>
              <a:rPr lang="en-US" sz="1200" kern="1200" dirty="0">
                <a:solidFill>
                  <a:schemeClr val="tx1"/>
                </a:solidFill>
                <a:latin typeface="+mn-lt"/>
                <a:ea typeface="+mn-ea"/>
                <a:cs typeface="+mn-cs"/>
              </a:rPr>
              <a:t>Can understand straightforward announcements (e.g. a telephone recording or radio announcement of a cinema program or sports event, an announcement that a train has been delayed, or messages announced by loudspeaker in a supermarket), if the delivery is articulated clearly (CEFR A2)</a:t>
            </a:r>
            <a:endParaRPr lang="en-US" baseline="0" dirty="0"/>
          </a:p>
          <a:p>
            <a:pPr algn="l" rtl="0"/>
            <a:endParaRPr lang="en-US" dirty="0"/>
          </a:p>
        </p:txBody>
      </p:sp>
      <p:sp>
        <p:nvSpPr>
          <p:cNvPr id="4" name="Slide Number Placeholder 3"/>
          <p:cNvSpPr>
            <a:spLocks noGrp="1"/>
          </p:cNvSpPr>
          <p:nvPr>
            <p:ph type="sldNum" sz="quarter" idx="10"/>
          </p:nvPr>
        </p:nvSpPr>
        <p:spPr/>
        <p:txBody>
          <a:bodyPr/>
          <a:lstStyle/>
          <a:p>
            <a:fld id="{E6DF83E7-A828-4E18-9E21-DA925548D1ED}" type="slidenum">
              <a:rPr lang="he-IL" smtClean="0"/>
              <a:pPr/>
              <a:t>3</a:t>
            </a:fld>
            <a:endParaRPr lang="he-I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US" dirty="0"/>
              <a:t>Depends on  - band 2,  variation – band 3</a:t>
            </a:r>
          </a:p>
        </p:txBody>
      </p:sp>
      <p:sp>
        <p:nvSpPr>
          <p:cNvPr id="4" name="Slide Number Placeholder 3"/>
          <p:cNvSpPr>
            <a:spLocks noGrp="1"/>
          </p:cNvSpPr>
          <p:nvPr>
            <p:ph type="sldNum" sz="quarter" idx="10"/>
          </p:nvPr>
        </p:nvSpPr>
        <p:spPr/>
        <p:txBody>
          <a:bodyPr/>
          <a:lstStyle/>
          <a:p>
            <a:fld id="{E6DF83E7-A828-4E18-9E21-DA925548D1ED}" type="slidenum">
              <a:rPr lang="he-IL" smtClean="0"/>
              <a:pPr/>
              <a:t>4</a:t>
            </a:fld>
            <a:endParaRPr lang="he-I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6DF83E7-A828-4E18-9E21-DA925548D1ED}" type="slidenum">
              <a:rPr lang="he-IL" smtClean="0"/>
              <a:pPr/>
              <a:t>5</a:t>
            </a:fld>
            <a:endParaRPr lang="he-I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US" dirty="0"/>
              <a:t>Refer – band 3, </a:t>
            </a:r>
          </a:p>
        </p:txBody>
      </p:sp>
      <p:sp>
        <p:nvSpPr>
          <p:cNvPr id="4" name="Slide Number Placeholder 3"/>
          <p:cNvSpPr>
            <a:spLocks noGrp="1"/>
          </p:cNvSpPr>
          <p:nvPr>
            <p:ph type="sldNum" sz="quarter" idx="10"/>
          </p:nvPr>
        </p:nvSpPr>
        <p:spPr/>
        <p:txBody>
          <a:bodyPr/>
          <a:lstStyle/>
          <a:p>
            <a:fld id="{E6DF83E7-A828-4E18-9E21-DA925548D1ED}" type="slidenum">
              <a:rPr lang="he-IL" smtClean="0"/>
              <a:pPr/>
              <a:t>7</a:t>
            </a:fld>
            <a:endParaRPr lang="he-I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US" dirty="0"/>
              <a:t>Variety – band 3 </a:t>
            </a:r>
          </a:p>
        </p:txBody>
      </p:sp>
      <p:sp>
        <p:nvSpPr>
          <p:cNvPr id="4" name="Slide Number Placeholder 3"/>
          <p:cNvSpPr>
            <a:spLocks noGrp="1"/>
          </p:cNvSpPr>
          <p:nvPr>
            <p:ph type="sldNum" sz="quarter" idx="10"/>
          </p:nvPr>
        </p:nvSpPr>
        <p:spPr/>
        <p:txBody>
          <a:bodyPr/>
          <a:lstStyle/>
          <a:p>
            <a:fld id="{E6DF83E7-A828-4E18-9E21-DA925548D1ED}" type="slidenum">
              <a:rPr lang="he-IL" smtClean="0"/>
              <a:pPr/>
              <a:t>30</a:t>
            </a:fld>
            <a:endParaRPr lang="he-I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US" dirty="0"/>
              <a:t>Refer – band 3 word, expression- band 3, </a:t>
            </a:r>
            <a:r>
              <a:rPr lang="en-US" dirty="0" err="1"/>
              <a:t>origanal</a:t>
            </a:r>
            <a:r>
              <a:rPr lang="en-US" dirty="0"/>
              <a:t> – band 2, authentic- band 3</a:t>
            </a:r>
          </a:p>
        </p:txBody>
      </p:sp>
      <p:sp>
        <p:nvSpPr>
          <p:cNvPr id="4" name="Slide Number Placeholder 3"/>
          <p:cNvSpPr>
            <a:spLocks noGrp="1"/>
          </p:cNvSpPr>
          <p:nvPr>
            <p:ph type="sldNum" sz="quarter" idx="10"/>
          </p:nvPr>
        </p:nvSpPr>
        <p:spPr/>
        <p:txBody>
          <a:bodyPr/>
          <a:lstStyle/>
          <a:p>
            <a:fld id="{E6DF83E7-A828-4E18-9E21-DA925548D1ED}" type="slidenum">
              <a:rPr lang="he-IL" smtClean="0"/>
              <a:pPr/>
              <a:t>33</a:t>
            </a:fld>
            <a:endParaRPr lang="he-I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Express- band 2, approve- band 3</a:t>
            </a:r>
          </a:p>
        </p:txBody>
      </p:sp>
      <p:sp>
        <p:nvSpPr>
          <p:cNvPr id="4" name="Slide Number Placeholder 3"/>
          <p:cNvSpPr>
            <a:spLocks noGrp="1"/>
          </p:cNvSpPr>
          <p:nvPr>
            <p:ph type="sldNum" sz="quarter" idx="10"/>
          </p:nvPr>
        </p:nvSpPr>
        <p:spPr/>
        <p:txBody>
          <a:bodyPr/>
          <a:lstStyle/>
          <a:p>
            <a:fld id="{E6DF83E7-A828-4E18-9E21-DA925548D1ED}" type="slidenum">
              <a:rPr lang="he-IL" smtClean="0"/>
              <a:pPr/>
              <a:t>34</a:t>
            </a:fld>
            <a:endParaRPr lang="he-I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שער">
    <p:spTree>
      <p:nvGrpSpPr>
        <p:cNvPr id="1" name=""/>
        <p:cNvGrpSpPr/>
        <p:nvPr/>
      </p:nvGrpSpPr>
      <p:grpSpPr>
        <a:xfrm>
          <a:off x="0" y="0"/>
          <a:ext cx="0" cy="0"/>
          <a:chOff x="0" y="0"/>
          <a:chExt cx="0" cy="0"/>
        </a:xfrm>
      </p:grpSpPr>
      <p:sp>
        <p:nvSpPr>
          <p:cNvPr id="2" name="כותרת 1"/>
          <p:cNvSpPr>
            <a:spLocks noGrp="1"/>
          </p:cNvSpPr>
          <p:nvPr>
            <p:ph type="ctrTitle"/>
          </p:nvPr>
        </p:nvSpPr>
        <p:spPr>
          <a:xfrm>
            <a:off x="1" y="2693989"/>
            <a:ext cx="12192000" cy="1470025"/>
          </a:xfrm>
        </p:spPr>
        <p:txBody>
          <a:bodyPr vert="horz" lIns="91440" tIns="45720" rIns="91440" bIns="45720" rtlCol="1" anchor="ctr">
            <a:normAutofit/>
          </a:bodyPr>
          <a:lstStyle>
            <a:lvl1pPr>
              <a:defRPr kumimoji="0" lang="he-IL" sz="6601" b="1" i="0" u="none" strike="noStrike" kern="1200" cap="none" spc="0" normalizeH="0" baseline="0" noProof="0" dirty="0" smtClean="0">
                <a:ln>
                  <a:noFill/>
                </a:ln>
                <a:solidFill>
                  <a:srgbClr val="192A72"/>
                </a:solidFill>
                <a:effectLst/>
                <a:uLnTx/>
                <a:uFillTx/>
                <a:latin typeface="Varela Round" panose="00000500000000000000" pitchFamily="2" charset="-79"/>
                <a:ea typeface="+mj-ea"/>
                <a:cs typeface="Varela Round" panose="00000500000000000000" pitchFamily="2" charset="-79"/>
              </a:defRPr>
            </a:lvl1pPr>
          </a:lstStyle>
          <a:p>
            <a:pPr marL="0" marR="0" lvl="0" indent="0" algn="ctr" defTabSz="914491" rtl="1" eaLnBrk="1" fontAlgn="auto" latinLnBrk="0" hangingPunct="1">
              <a:lnSpc>
                <a:spcPct val="100000"/>
              </a:lnSpc>
              <a:spcBef>
                <a:spcPct val="0"/>
              </a:spcBef>
              <a:spcAft>
                <a:spcPts val="0"/>
              </a:spcAft>
              <a:buClrTx/>
              <a:buSzTx/>
              <a:buFontTx/>
              <a:buNone/>
              <a:tabLst/>
              <a:defRPr/>
            </a:pPr>
            <a:r>
              <a:rPr lang="he-IL" dirty="0"/>
              <a:t>לחץ כדי לערוך סגנון כותרת</a:t>
            </a:r>
          </a:p>
        </p:txBody>
      </p:sp>
      <p:sp>
        <p:nvSpPr>
          <p:cNvPr id="7" name="מלבן מעוגל 6"/>
          <p:cNvSpPr/>
          <p:nvPr userDrawn="1"/>
        </p:nvSpPr>
        <p:spPr>
          <a:xfrm>
            <a:off x="-670069" y="6569428"/>
            <a:ext cx="2623961" cy="45910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8" name="מלבן מעוגל 7"/>
          <p:cNvSpPr/>
          <p:nvPr userDrawn="1"/>
        </p:nvSpPr>
        <p:spPr>
          <a:xfrm>
            <a:off x="-1488810" y="6304086"/>
            <a:ext cx="3246400" cy="192925"/>
          </a:xfrm>
          <a:prstGeom prst="roundRect">
            <a:avLst>
              <a:gd name="adj" fmla="val 49359"/>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9" name="מלבן מעוגל 8"/>
          <p:cNvSpPr/>
          <p:nvPr userDrawn="1"/>
        </p:nvSpPr>
        <p:spPr>
          <a:xfrm>
            <a:off x="9986482" y="-439221"/>
            <a:ext cx="4205647" cy="63186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8259471" y="6565100"/>
            <a:ext cx="4434214" cy="79653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pic>
        <p:nvPicPr>
          <p:cNvPr id="12" name="תמונה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058" r="33511" b="26248"/>
          <a:stretch/>
        </p:blipFill>
        <p:spPr>
          <a:xfrm>
            <a:off x="5445286" y="369916"/>
            <a:ext cx="1301430" cy="159743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כותרת ושלוש תמונות">
    <p:spTree>
      <p:nvGrpSpPr>
        <p:cNvPr id="1" name=""/>
        <p:cNvGrpSpPr/>
        <p:nvPr/>
      </p:nvGrpSpPr>
      <p:grpSpPr>
        <a:xfrm>
          <a:off x="0" y="0"/>
          <a:ext cx="0" cy="0"/>
          <a:chOff x="0" y="0"/>
          <a:chExt cx="0" cy="0"/>
        </a:xfrm>
      </p:grpSpPr>
      <p:sp>
        <p:nvSpPr>
          <p:cNvPr id="3" name="מציין מיקום של תמונה 2"/>
          <p:cNvSpPr>
            <a:spLocks noGrp="1"/>
          </p:cNvSpPr>
          <p:nvPr>
            <p:ph type="pic" idx="1" hasCustomPrompt="1"/>
          </p:nvPr>
        </p:nvSpPr>
        <p:spPr>
          <a:xfrm>
            <a:off x="5521666" y="1038550"/>
            <a:ext cx="5395321" cy="36389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8" name="כותרת 1"/>
          <p:cNvSpPr>
            <a:spLocks noGrp="1"/>
          </p:cNvSpPr>
          <p:nvPr>
            <p:ph type="ctrTitle"/>
          </p:nvPr>
        </p:nvSpPr>
        <p:spPr>
          <a:xfrm>
            <a:off x="1733909" y="186258"/>
            <a:ext cx="10247689" cy="637353"/>
          </a:xfrm>
          <a:prstGeom prst="rect">
            <a:avLst/>
          </a:prstGeom>
        </p:spPr>
        <p:txBody>
          <a:bodyPr anchor="ctr">
            <a:noAutofit/>
          </a:bodyPr>
          <a:lstStyle>
            <a:lvl1pPr algn="ctr" rtl="0">
              <a:defRPr sz="4000">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9" name="מלבן מעוגל 8"/>
          <p:cNvSpPr/>
          <p:nvPr userDrawn="1"/>
        </p:nvSpPr>
        <p:spPr>
          <a:xfrm>
            <a:off x="11186073" y="5980332"/>
            <a:ext cx="1591052"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413012" y="764744"/>
            <a:ext cx="1159099" cy="426915"/>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t> </a:t>
            </a:r>
          </a:p>
        </p:txBody>
      </p:sp>
      <p:sp>
        <p:nvSpPr>
          <p:cNvPr id="11" name="מלבן מעוגל 10"/>
          <p:cNvSpPr/>
          <p:nvPr userDrawn="1"/>
        </p:nvSpPr>
        <p:spPr>
          <a:xfrm>
            <a:off x="-484994" y="320177"/>
            <a:ext cx="2095644"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2" name="מלבן מעוגל 11"/>
          <p:cNvSpPr/>
          <p:nvPr userDrawn="1"/>
        </p:nvSpPr>
        <p:spPr>
          <a:xfrm>
            <a:off x="10586241" y="6268720"/>
            <a:ext cx="2190883"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6" name="מציין מיקום של תמונה 2">
            <a:extLst>
              <a:ext uri="{FF2B5EF4-FFF2-40B4-BE49-F238E27FC236}">
                <a16:creationId xmlns:a16="http://schemas.microsoft.com/office/drawing/2014/main" id="{751DC1E2-ACE2-441B-8840-3A69561321B6}"/>
              </a:ext>
            </a:extLst>
          </p:cNvPr>
          <p:cNvSpPr>
            <a:spLocks noGrp="1"/>
          </p:cNvSpPr>
          <p:nvPr>
            <p:ph type="pic" idx="10" hasCustomPrompt="1"/>
          </p:nvPr>
        </p:nvSpPr>
        <p:spPr>
          <a:xfrm>
            <a:off x="1241442" y="1038550"/>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17" name="מציין מיקום של תמונה 2">
            <a:extLst>
              <a:ext uri="{FF2B5EF4-FFF2-40B4-BE49-F238E27FC236}">
                <a16:creationId xmlns:a16="http://schemas.microsoft.com/office/drawing/2014/main" id="{FAA918BE-80CF-42F4-8DC4-2E8D539F1354}"/>
              </a:ext>
            </a:extLst>
          </p:cNvPr>
          <p:cNvSpPr>
            <a:spLocks noGrp="1"/>
          </p:cNvSpPr>
          <p:nvPr>
            <p:ph type="pic" idx="11" hasCustomPrompt="1"/>
          </p:nvPr>
        </p:nvSpPr>
        <p:spPr>
          <a:xfrm>
            <a:off x="1241442" y="3940950"/>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Tree>
    <p:extLst>
      <p:ext uri="{BB962C8B-B14F-4D97-AF65-F5344CB8AC3E}">
        <p14:creationId xmlns:p14="http://schemas.microsoft.com/office/powerpoint/2010/main" val="3880596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כותרת וארבע תמונות">
    <p:spTree>
      <p:nvGrpSpPr>
        <p:cNvPr id="1" name=""/>
        <p:cNvGrpSpPr/>
        <p:nvPr/>
      </p:nvGrpSpPr>
      <p:grpSpPr>
        <a:xfrm>
          <a:off x="0" y="0"/>
          <a:ext cx="0" cy="0"/>
          <a:chOff x="0" y="0"/>
          <a:chExt cx="0" cy="0"/>
        </a:xfrm>
      </p:grpSpPr>
      <p:sp>
        <p:nvSpPr>
          <p:cNvPr id="8" name="כותרת 1"/>
          <p:cNvSpPr>
            <a:spLocks noGrp="1"/>
          </p:cNvSpPr>
          <p:nvPr>
            <p:ph type="ctrTitle"/>
          </p:nvPr>
        </p:nvSpPr>
        <p:spPr>
          <a:xfrm>
            <a:off x="1733909" y="186258"/>
            <a:ext cx="10247689" cy="637353"/>
          </a:xfrm>
          <a:prstGeom prst="rect">
            <a:avLst/>
          </a:prstGeom>
        </p:spPr>
        <p:txBody>
          <a:bodyPr anchor="ctr">
            <a:noAutofit/>
          </a:bodyPr>
          <a:lstStyle>
            <a:lvl1pPr algn="ctr" rtl="0">
              <a:defRPr sz="4000">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9" name="מלבן מעוגל 8"/>
          <p:cNvSpPr/>
          <p:nvPr userDrawn="1"/>
        </p:nvSpPr>
        <p:spPr>
          <a:xfrm>
            <a:off x="11186073" y="5980332"/>
            <a:ext cx="1591052"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10171544" y="938558"/>
            <a:ext cx="2190882" cy="426915"/>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t> </a:t>
            </a:r>
          </a:p>
        </p:txBody>
      </p:sp>
      <p:sp>
        <p:nvSpPr>
          <p:cNvPr id="11" name="מלבן מעוגל 10"/>
          <p:cNvSpPr/>
          <p:nvPr userDrawn="1"/>
        </p:nvSpPr>
        <p:spPr>
          <a:xfrm>
            <a:off x="-484994" y="320177"/>
            <a:ext cx="2095644"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2" name="מלבן מעוגל 11"/>
          <p:cNvSpPr/>
          <p:nvPr userDrawn="1"/>
        </p:nvSpPr>
        <p:spPr>
          <a:xfrm>
            <a:off x="10586241" y="6268720"/>
            <a:ext cx="2190883"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5" name="מציין מיקום של תמונה 2">
            <a:extLst>
              <a:ext uri="{FF2B5EF4-FFF2-40B4-BE49-F238E27FC236}">
                <a16:creationId xmlns:a16="http://schemas.microsoft.com/office/drawing/2014/main" id="{17EB8ADE-329E-483A-BB58-A9A4083A786C}"/>
              </a:ext>
            </a:extLst>
          </p:cNvPr>
          <p:cNvSpPr>
            <a:spLocks noGrp="1"/>
          </p:cNvSpPr>
          <p:nvPr>
            <p:ph type="pic" idx="10" hasCustomPrompt="1"/>
          </p:nvPr>
        </p:nvSpPr>
        <p:spPr>
          <a:xfrm>
            <a:off x="154519" y="1073695"/>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18" name="מציין מיקום של תמונה 2">
            <a:extLst>
              <a:ext uri="{FF2B5EF4-FFF2-40B4-BE49-F238E27FC236}">
                <a16:creationId xmlns:a16="http://schemas.microsoft.com/office/drawing/2014/main" id="{88E21E86-1DBB-4D92-9E21-5D845630C780}"/>
              </a:ext>
            </a:extLst>
          </p:cNvPr>
          <p:cNvSpPr>
            <a:spLocks noGrp="1"/>
          </p:cNvSpPr>
          <p:nvPr>
            <p:ph type="pic" idx="11" hasCustomPrompt="1"/>
          </p:nvPr>
        </p:nvSpPr>
        <p:spPr>
          <a:xfrm>
            <a:off x="154519" y="3976095"/>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19" name="מציין מיקום של תמונה 2">
            <a:extLst>
              <a:ext uri="{FF2B5EF4-FFF2-40B4-BE49-F238E27FC236}">
                <a16:creationId xmlns:a16="http://schemas.microsoft.com/office/drawing/2014/main" id="{8C2D82C7-48CD-4B0E-A3FE-773F5B7A23C6}"/>
              </a:ext>
            </a:extLst>
          </p:cNvPr>
          <p:cNvSpPr>
            <a:spLocks noGrp="1"/>
          </p:cNvSpPr>
          <p:nvPr>
            <p:ph type="pic" idx="12" hasCustomPrompt="1"/>
          </p:nvPr>
        </p:nvSpPr>
        <p:spPr>
          <a:xfrm>
            <a:off x="4414862" y="1073695"/>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20" name="מציין מיקום של תמונה 2">
            <a:extLst>
              <a:ext uri="{FF2B5EF4-FFF2-40B4-BE49-F238E27FC236}">
                <a16:creationId xmlns:a16="http://schemas.microsoft.com/office/drawing/2014/main" id="{338C3D56-3CA1-4B7D-8676-1A3FBF555286}"/>
              </a:ext>
            </a:extLst>
          </p:cNvPr>
          <p:cNvSpPr>
            <a:spLocks noGrp="1"/>
          </p:cNvSpPr>
          <p:nvPr>
            <p:ph type="pic" idx="13" hasCustomPrompt="1"/>
          </p:nvPr>
        </p:nvSpPr>
        <p:spPr>
          <a:xfrm>
            <a:off x="4414862" y="3976095"/>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Tree>
    <p:extLst>
      <p:ext uri="{BB962C8B-B14F-4D97-AF65-F5344CB8AC3E}">
        <p14:creationId xmlns:p14="http://schemas.microsoft.com/office/powerpoint/2010/main" val="2491129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השיעור שכבה ושם המורה">
    <p:spTree>
      <p:nvGrpSpPr>
        <p:cNvPr id="1" name=""/>
        <p:cNvGrpSpPr/>
        <p:nvPr/>
      </p:nvGrpSpPr>
      <p:grpSpPr>
        <a:xfrm>
          <a:off x="0" y="0"/>
          <a:ext cx="0" cy="0"/>
          <a:chOff x="0" y="0"/>
          <a:chExt cx="0" cy="0"/>
        </a:xfrm>
      </p:grpSpPr>
      <p:sp>
        <p:nvSpPr>
          <p:cNvPr id="10" name="מלבן מעוגל 9"/>
          <p:cNvSpPr/>
          <p:nvPr userDrawn="1"/>
        </p:nvSpPr>
        <p:spPr>
          <a:xfrm>
            <a:off x="212943" y="1396870"/>
            <a:ext cx="13177381" cy="297896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t>  </a:t>
            </a:r>
          </a:p>
        </p:txBody>
      </p:sp>
      <p:sp>
        <p:nvSpPr>
          <p:cNvPr id="2" name="כותרת 1"/>
          <p:cNvSpPr>
            <a:spLocks noGrp="1"/>
          </p:cNvSpPr>
          <p:nvPr>
            <p:ph type="ctrTitle"/>
          </p:nvPr>
        </p:nvSpPr>
        <p:spPr>
          <a:xfrm>
            <a:off x="1" y="1640910"/>
            <a:ext cx="12192000" cy="1260000"/>
          </a:xfrm>
          <a:prstGeom prst="rect">
            <a:avLst/>
          </a:prstGeom>
        </p:spPr>
        <p:txBody>
          <a:bodyPr anchor="ctr" anchorCtr="0">
            <a:noAutofit/>
          </a:bodyPr>
          <a:lstStyle>
            <a:lvl1pPr algn="ctr" rtl="0">
              <a:defRPr sz="6601" b="1">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7" name="מלבן מעוגל 6"/>
          <p:cNvSpPr/>
          <p:nvPr userDrawn="1"/>
        </p:nvSpPr>
        <p:spPr>
          <a:xfrm>
            <a:off x="7329949" y="6155858"/>
            <a:ext cx="5333866"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8" name="מלבן מעוגל 7"/>
          <p:cNvSpPr/>
          <p:nvPr userDrawn="1"/>
        </p:nvSpPr>
        <p:spPr>
          <a:xfrm>
            <a:off x="9501144" y="5870968"/>
            <a:ext cx="3049656" cy="205899"/>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1" name="מלבן מעוגל 10"/>
          <p:cNvSpPr/>
          <p:nvPr userDrawn="1"/>
        </p:nvSpPr>
        <p:spPr>
          <a:xfrm>
            <a:off x="-501113" y="163632"/>
            <a:ext cx="1428110"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2" name="Google Shape;11;p2"/>
          <p:cNvSpPr txBox="1">
            <a:spLocks noGrp="1"/>
          </p:cNvSpPr>
          <p:nvPr>
            <p:ph type="subTitle" idx="1"/>
          </p:nvPr>
        </p:nvSpPr>
        <p:spPr>
          <a:xfrm>
            <a:off x="1" y="2918492"/>
            <a:ext cx="12192000" cy="720000"/>
          </a:xfrm>
          <a:prstGeom prst="rect">
            <a:avLst/>
          </a:prstGeom>
        </p:spPr>
        <p:txBody>
          <a:bodyPr spcFirstLastPara="1" wrap="square" lIns="36000" tIns="36000" rIns="36000" bIns="36000" anchor="ctr" anchorCtr="0">
            <a:spAutoFit/>
          </a:bodyPr>
          <a:lstStyle>
            <a:lvl1pPr marL="0" lvl="0" indent="0" algn="ctr" rtl="0">
              <a:lnSpc>
                <a:spcPct val="100000"/>
              </a:lnSpc>
              <a:spcBef>
                <a:spcPts val="0"/>
              </a:spcBef>
              <a:spcAft>
                <a:spcPts val="600"/>
              </a:spcAft>
              <a:buSzPts val="2800"/>
              <a:buNone/>
              <a:defRPr sz="3600" b="1">
                <a:solidFill>
                  <a:srgbClr val="002060"/>
                </a:solidFill>
                <a:latin typeface="Varela Round" pitchFamily="2" charset="-79"/>
                <a:cs typeface="Varela Round" pitchFamily="2" charset="-79"/>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dirty="0"/>
          </a:p>
        </p:txBody>
      </p:sp>
      <p:sp>
        <p:nvSpPr>
          <p:cNvPr id="13" name="מציין מיקום תוכן 2"/>
          <p:cNvSpPr>
            <a:spLocks noGrp="1"/>
          </p:cNvSpPr>
          <p:nvPr>
            <p:ph idx="10"/>
          </p:nvPr>
        </p:nvSpPr>
        <p:spPr>
          <a:xfrm>
            <a:off x="0" y="3734824"/>
            <a:ext cx="12191999" cy="720000"/>
          </a:xfrm>
        </p:spPr>
        <p:txBody>
          <a:bodyPr anchor="ctr">
            <a:noAutofit/>
          </a:bodyPr>
          <a:lstStyle>
            <a:lvl1pPr marL="0" indent="0" algn="ctr" defTabSz="914491" rtl="0" eaLnBrk="1" latinLnBrk="0" hangingPunct="1">
              <a:lnSpc>
                <a:spcPct val="100000"/>
              </a:lnSpc>
              <a:spcBef>
                <a:spcPts val="0"/>
              </a:spcBef>
              <a:spcAft>
                <a:spcPts val="600"/>
              </a:spcAft>
              <a:buSzPts val="2800"/>
              <a:buFont typeface="Arial" pitchFamily="34" charset="0"/>
              <a:buNone/>
              <a:defRPr lang="he-IL" sz="2800" b="1" kern="1200" dirty="0" smtClean="0">
                <a:solidFill>
                  <a:srgbClr val="002060"/>
                </a:solidFill>
                <a:latin typeface="Varela Round" pitchFamily="2" charset="-79"/>
                <a:ea typeface="+mn-ea"/>
                <a:cs typeface="Varela Round" pitchFamily="2" charset="-79"/>
              </a:defRPr>
            </a:lvl1pPr>
            <a:lvl2pPr marL="342934" indent="-342934" algn="ctr" defTabSz="914491" rtl="1" eaLnBrk="1" latinLnBrk="0" hangingPunct="1">
              <a:lnSpc>
                <a:spcPct val="100000"/>
              </a:lnSpc>
              <a:spcBef>
                <a:spcPts val="0"/>
              </a:spcBef>
              <a:spcAft>
                <a:spcPts val="600"/>
              </a:spcAft>
              <a:buSzPts val="2800"/>
              <a:buFont typeface="Arial" pitchFamily="34" charset="0"/>
              <a:buNone/>
              <a:defRPr lang="he-IL" sz="3200" b="1" kern="1200" dirty="0" smtClean="0">
                <a:solidFill>
                  <a:srgbClr val="002060"/>
                </a:solidFill>
                <a:latin typeface="Varela Round" pitchFamily="2" charset="-79"/>
                <a:ea typeface="+mn-ea"/>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p:txBody>
      </p:sp>
      <p:sp>
        <p:nvSpPr>
          <p:cNvPr id="14" name="מלבן מעוגל 8">
            <a:extLst>
              <a:ext uri="{FF2B5EF4-FFF2-40B4-BE49-F238E27FC236}">
                <a16:creationId xmlns:a16="http://schemas.microsoft.com/office/drawing/2014/main" id="{404057E2-9B3D-4075-99B3-75AE757986D1}"/>
              </a:ext>
            </a:extLst>
          </p:cNvPr>
          <p:cNvSpPr/>
          <p:nvPr userDrawn="1"/>
        </p:nvSpPr>
        <p:spPr>
          <a:xfrm>
            <a:off x="10059465" y="87232"/>
            <a:ext cx="276885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Tree>
    <p:extLst>
      <p:ext uri="{BB962C8B-B14F-4D97-AF65-F5344CB8AC3E}">
        <p14:creationId xmlns:p14="http://schemas.microsoft.com/office/powerpoint/2010/main" val="2196595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1" y="213094"/>
            <a:ext cx="12191999" cy="720000"/>
          </a:xfrm>
        </p:spPr>
        <p:txBody>
          <a:bodyPr lIns="36000" tIns="0" rIns="36000" bIns="0">
            <a:noAutofit/>
          </a:bodyPr>
          <a:lstStyle>
            <a:lvl1pPr marL="536629" indent="0" rtl="0">
              <a:tabLst>
                <a:tab pos="11659766" algn="l"/>
              </a:tabLst>
              <a:defRPr sz="4800" b="1">
                <a:solidFill>
                  <a:srgbClr val="002060"/>
                </a:solidFill>
                <a:latin typeface="Varela Round" pitchFamily="2" charset="-79"/>
                <a:cs typeface="Varela Round" pitchFamily="2" charset="-79"/>
              </a:defRPr>
            </a:lvl1pPr>
          </a:lstStyle>
          <a:p>
            <a:r>
              <a:rPr lang="he-IL" dirty="0"/>
              <a:t>לחץ כדי לערוך סגנון כותרת של תבנית</a:t>
            </a:r>
          </a:p>
        </p:txBody>
      </p:sp>
      <p:sp>
        <p:nvSpPr>
          <p:cNvPr id="3" name="מציין מיקום תוכן 2"/>
          <p:cNvSpPr>
            <a:spLocks noGrp="1"/>
          </p:cNvSpPr>
          <p:nvPr>
            <p:ph idx="1"/>
          </p:nvPr>
        </p:nvSpPr>
        <p:spPr>
          <a:xfrm>
            <a:off x="515274" y="1195757"/>
            <a:ext cx="8031962" cy="4680000"/>
          </a:xfrm>
        </p:spPr>
        <p:txBody>
          <a:bodyPr>
            <a:normAutofit/>
          </a:bodyPr>
          <a:lstStyle>
            <a:lvl1pPr algn="l" rtl="0">
              <a:lnSpc>
                <a:spcPct val="150000"/>
              </a:lnSpc>
              <a:spcBef>
                <a:spcPts val="0"/>
              </a:spcBef>
              <a:spcAft>
                <a:spcPts val="600"/>
              </a:spcAft>
              <a:defRPr sz="2400">
                <a:solidFill>
                  <a:srgbClr val="002060"/>
                </a:solidFill>
                <a:latin typeface="Varela Round" pitchFamily="2" charset="-79"/>
                <a:cs typeface="Varela Round" pitchFamily="2" charset="-79"/>
              </a:defRPr>
            </a:lvl1pPr>
            <a:lvl2pPr algn="l" rtl="0">
              <a:lnSpc>
                <a:spcPct val="150000"/>
              </a:lnSpc>
              <a:spcBef>
                <a:spcPts val="0"/>
              </a:spcBef>
              <a:spcAft>
                <a:spcPts val="600"/>
              </a:spcAft>
              <a:defRPr sz="2400">
                <a:solidFill>
                  <a:srgbClr val="002060"/>
                </a:solidFill>
                <a:latin typeface="Varela Round" pitchFamily="2" charset="-79"/>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a:p>
            <a:pPr lvl="1"/>
            <a:r>
              <a:rPr lang="he-IL" dirty="0"/>
              <a:t>רמה שנייה</a:t>
            </a:r>
          </a:p>
        </p:txBody>
      </p:sp>
      <p:sp>
        <p:nvSpPr>
          <p:cNvPr id="7" name="מלבן מעוגל 6"/>
          <p:cNvSpPr/>
          <p:nvPr userDrawn="1"/>
        </p:nvSpPr>
        <p:spPr>
          <a:xfrm>
            <a:off x="1" y="5878199"/>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8" name="מלבן מעוגל 7"/>
          <p:cNvSpPr/>
          <p:nvPr userDrawn="1"/>
        </p:nvSpPr>
        <p:spPr>
          <a:xfrm>
            <a:off x="8667715" y="-110812"/>
            <a:ext cx="530011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9" name="מלבן מעוגל 8"/>
          <p:cNvSpPr/>
          <p:nvPr userDrawn="1"/>
        </p:nvSpPr>
        <p:spPr>
          <a:xfrm>
            <a:off x="0" y="6306749"/>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כותרו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2549769" y="213094"/>
            <a:ext cx="9642231" cy="720000"/>
          </a:xfrm>
          <a:noFill/>
        </p:spPr>
        <p:txBody>
          <a:bodyPr vert="horz" lIns="91440" tIns="45720" rIns="91440" bIns="45720" rtlCol="1" anchor="ctr">
            <a:noAutofit/>
          </a:bodyPr>
          <a:lstStyle>
            <a:lvl1pPr marL="0" marR="0" indent="0" algn="ctr" defTabSz="914491" rtl="0" eaLnBrk="1" fontAlgn="auto" latinLnBrk="0" hangingPunct="1">
              <a:lnSpc>
                <a:spcPct val="100000"/>
              </a:lnSpc>
              <a:spcBef>
                <a:spcPct val="0"/>
              </a:spcBef>
              <a:spcAft>
                <a:spcPts val="0"/>
              </a:spcAft>
              <a:buClrTx/>
              <a:buSzTx/>
              <a:buFontTx/>
              <a:buNone/>
              <a:tabLst/>
              <a:defRPr kumimoji="0" lang="he-IL" sz="4400" b="1" i="0" u="none" strike="noStrike" kern="1200" cap="none" spc="0" normalizeH="0" baseline="0" noProof="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91"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5" name="מציין מיקום טקסט 4"/>
          <p:cNvSpPr>
            <a:spLocks noGrp="1"/>
          </p:cNvSpPr>
          <p:nvPr>
            <p:ph type="body" sz="quarter" idx="3"/>
          </p:nvPr>
        </p:nvSpPr>
        <p:spPr>
          <a:xfrm>
            <a:off x="515275" y="1185681"/>
            <a:ext cx="8031962" cy="540000"/>
          </a:xfrm>
        </p:spPr>
        <p:txBody>
          <a:bodyPr anchor="ctr">
            <a:noAutofit/>
          </a:bodyPr>
          <a:lstStyle>
            <a:lvl1pPr marL="185757" indent="0" algn="ctr" rtl="0">
              <a:buNone/>
              <a:defRPr sz="2800" b="1">
                <a:ln>
                  <a:noFill/>
                </a:ln>
                <a:solidFill>
                  <a:srgbClr val="12B4BC"/>
                </a:solidFill>
                <a:latin typeface="Varela Round" pitchFamily="2" charset="-79"/>
                <a:cs typeface="Varela Round" pitchFamily="2" charset="-79"/>
              </a:defRPr>
            </a:lvl1pPr>
            <a:lvl2pPr marL="457246" indent="0">
              <a:buNone/>
              <a:defRPr sz="2000" b="1"/>
            </a:lvl2pPr>
            <a:lvl3pPr marL="914491" indent="0">
              <a:buNone/>
              <a:defRPr sz="1800" b="1"/>
            </a:lvl3pPr>
            <a:lvl4pPr marL="1371737" indent="0">
              <a:buNone/>
              <a:defRPr sz="1600" b="1"/>
            </a:lvl4pPr>
            <a:lvl5pPr marL="1828983" indent="0">
              <a:buNone/>
              <a:defRPr sz="1600" b="1"/>
            </a:lvl5pPr>
            <a:lvl6pPr marL="2286229" indent="0">
              <a:buNone/>
              <a:defRPr sz="1600" b="1"/>
            </a:lvl6pPr>
            <a:lvl7pPr marL="2743474" indent="0">
              <a:buNone/>
              <a:defRPr sz="1600" b="1"/>
            </a:lvl7pPr>
            <a:lvl8pPr marL="3200720" indent="0">
              <a:buNone/>
              <a:defRPr sz="1600" b="1"/>
            </a:lvl8pPr>
            <a:lvl9pPr marL="3657966" indent="0">
              <a:buNone/>
              <a:defRPr sz="1600" b="1"/>
            </a:lvl9pPr>
          </a:lstStyle>
          <a:p>
            <a:pPr lvl="0"/>
            <a:r>
              <a:rPr lang="he-IL" dirty="0"/>
              <a:t>לחץ כדי לערוך סגנונות טקסט של תבנית בסיס</a:t>
            </a:r>
          </a:p>
        </p:txBody>
      </p:sp>
      <p:sp>
        <p:nvSpPr>
          <p:cNvPr id="6" name="מציין מיקום תוכן 5"/>
          <p:cNvSpPr>
            <a:spLocks noGrp="1"/>
          </p:cNvSpPr>
          <p:nvPr>
            <p:ph sz="quarter" idx="4"/>
          </p:nvPr>
        </p:nvSpPr>
        <p:spPr>
          <a:xfrm>
            <a:off x="515273" y="1725682"/>
            <a:ext cx="8031963" cy="4152517"/>
          </a:xfrm>
        </p:spPr>
        <p:txBody>
          <a:bodyPr anchor="ctr">
            <a:normAutofit/>
          </a:bodyPr>
          <a:lstStyle>
            <a:lvl1pPr marL="439782" indent="-342934">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1pPr>
            <a:lvl2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2pPr>
            <a:lvl3pPr>
              <a:defRPr sz="1800"/>
            </a:lvl3pPr>
            <a:lvl4pPr>
              <a:defRPr sz="1600"/>
            </a:lvl4pPr>
            <a:lvl5pPr>
              <a:defRPr sz="1600"/>
            </a:lvl5pPr>
            <a:lvl6pPr>
              <a:defRPr sz="1600"/>
            </a:lvl6pPr>
            <a:lvl7pPr>
              <a:defRPr sz="1600"/>
            </a:lvl7pPr>
            <a:lvl8pPr>
              <a:defRPr sz="1600"/>
            </a:lvl8pPr>
            <a:lvl9pPr>
              <a:defRPr sz="1600"/>
            </a:lvl9pPr>
          </a:lstStyle>
          <a:p>
            <a:pPr marL="342934" lvl="0" indent="-342934" algn="r" defTabSz="914491" rtl="1" eaLnBrk="1" latinLnBrk="0" hangingPunct="1">
              <a:lnSpc>
                <a:spcPct val="150000"/>
              </a:lnSpc>
              <a:spcBef>
                <a:spcPct val="20000"/>
              </a:spcBef>
              <a:buFont typeface="Arial" pitchFamily="34" charset="0"/>
              <a:buChar char="•"/>
            </a:pPr>
            <a:r>
              <a:rPr lang="he-IL" dirty="0"/>
              <a:t>לחץ כדי לערוך סגנונות טקסט של תבנית בסיס</a:t>
            </a:r>
          </a:p>
          <a:p>
            <a:pPr marL="743024" lvl="1" indent="-285779" algn="r" defTabSz="914491" rtl="1" eaLnBrk="1" latinLnBrk="0" hangingPunct="1">
              <a:lnSpc>
                <a:spcPct val="150000"/>
              </a:lnSpc>
              <a:spcBef>
                <a:spcPct val="20000"/>
              </a:spcBef>
              <a:buFont typeface="Arial" pitchFamily="34" charset="0"/>
              <a:buChar char="–"/>
            </a:pPr>
            <a:r>
              <a:rPr lang="he-IL" dirty="0"/>
              <a:t>רמה שנייה</a:t>
            </a:r>
          </a:p>
        </p:txBody>
      </p:sp>
      <p:sp>
        <p:nvSpPr>
          <p:cNvPr id="8" name="מלבן מעוגל 6">
            <a:extLst>
              <a:ext uri="{FF2B5EF4-FFF2-40B4-BE49-F238E27FC236}">
                <a16:creationId xmlns:a16="http://schemas.microsoft.com/office/drawing/2014/main" id="{E6F50987-5C32-40D2-A5FB-79D9E0819C00}"/>
              </a:ext>
            </a:extLst>
          </p:cNvPr>
          <p:cNvSpPr/>
          <p:nvPr userDrawn="1"/>
        </p:nvSpPr>
        <p:spPr>
          <a:xfrm>
            <a:off x="9664804" y="5699022"/>
            <a:ext cx="476681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9" name="מלבן מעוגל 7">
            <a:extLst>
              <a:ext uri="{FF2B5EF4-FFF2-40B4-BE49-F238E27FC236}">
                <a16:creationId xmlns:a16="http://schemas.microsoft.com/office/drawing/2014/main" id="{53A31BA8-BED7-4737-8AF6-AA655F116E85}"/>
              </a:ext>
            </a:extLst>
          </p:cNvPr>
          <p:cNvSpPr/>
          <p:nvPr userDrawn="1"/>
        </p:nvSpPr>
        <p:spPr>
          <a:xfrm>
            <a:off x="-260562" y="181684"/>
            <a:ext cx="2598822" cy="216817"/>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3" name="מלבן מעוגל 8">
            <a:extLst>
              <a:ext uri="{FF2B5EF4-FFF2-40B4-BE49-F238E27FC236}">
                <a16:creationId xmlns:a16="http://schemas.microsoft.com/office/drawing/2014/main" id="{2CDE3276-7F45-4436-8F72-4AC18E7F0FC7}"/>
              </a:ext>
            </a:extLst>
          </p:cNvPr>
          <p:cNvSpPr/>
          <p:nvPr userDrawn="1"/>
        </p:nvSpPr>
        <p:spPr>
          <a:xfrm>
            <a:off x="-488825" y="468418"/>
            <a:ext cx="2969302"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4" name="מלבן מעוגל 10">
            <a:extLst>
              <a:ext uri="{FF2B5EF4-FFF2-40B4-BE49-F238E27FC236}">
                <a16:creationId xmlns:a16="http://schemas.microsoft.com/office/drawing/2014/main" id="{1C8AF664-98DE-433F-9B61-94366E98BCDF}"/>
              </a:ext>
            </a:extLst>
          </p:cNvPr>
          <p:cNvSpPr/>
          <p:nvPr userDrawn="1"/>
        </p:nvSpPr>
        <p:spPr>
          <a:xfrm>
            <a:off x="9010091" y="6104087"/>
            <a:ext cx="3755593"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5_טקסט גדול-X2">
    <p:spTree>
      <p:nvGrpSpPr>
        <p:cNvPr id="1" name=""/>
        <p:cNvGrpSpPr/>
        <p:nvPr/>
      </p:nvGrpSpPr>
      <p:grpSpPr>
        <a:xfrm>
          <a:off x="0" y="0"/>
          <a:ext cx="0" cy="0"/>
          <a:chOff x="0" y="0"/>
          <a:chExt cx="0" cy="0"/>
        </a:xfrm>
      </p:grpSpPr>
      <p:sp>
        <p:nvSpPr>
          <p:cNvPr id="2" name="כותרת 1"/>
          <p:cNvSpPr>
            <a:spLocks noGrp="1"/>
          </p:cNvSpPr>
          <p:nvPr>
            <p:ph type="ctrTitle" hasCustomPrompt="1"/>
          </p:nvPr>
        </p:nvSpPr>
        <p:spPr>
          <a:xfrm>
            <a:off x="234416" y="1348159"/>
            <a:ext cx="7910518" cy="5224442"/>
          </a:xfrm>
          <a:prstGeom prst="rect">
            <a:avLst/>
          </a:prstGeom>
        </p:spPr>
        <p:txBody>
          <a:bodyPr anchor="ctr">
            <a:noAutofit/>
          </a:bodyPr>
          <a:lstStyle>
            <a:lvl1pPr algn="l" rtl="0">
              <a:defRPr sz="3200">
                <a:solidFill>
                  <a:srgbClr val="192A72"/>
                </a:solidFill>
                <a:latin typeface="Varela Round" panose="00000500000000000000" pitchFamily="2" charset="-79"/>
                <a:cs typeface="Varela Round" panose="00000500000000000000" pitchFamily="2" charset="-79"/>
              </a:defRPr>
            </a:lvl1pPr>
          </a:lstStyle>
          <a:p>
            <a:r>
              <a:rPr lang="he-IL" dirty="0"/>
              <a:t>לחץ כדי לערוך פסקת טקסט קצרה של תבנית בסיס</a:t>
            </a:r>
          </a:p>
        </p:txBody>
      </p:sp>
      <p:sp>
        <p:nvSpPr>
          <p:cNvPr id="7" name="מלבן מעוגל 6"/>
          <p:cNvSpPr/>
          <p:nvPr userDrawn="1"/>
        </p:nvSpPr>
        <p:spPr>
          <a:xfrm>
            <a:off x="-910416" y="6189198"/>
            <a:ext cx="3068595" cy="1189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8" name="מלבן מעוגל 7"/>
          <p:cNvSpPr/>
          <p:nvPr userDrawn="1"/>
        </p:nvSpPr>
        <p:spPr>
          <a:xfrm>
            <a:off x="10082352" y="81722"/>
            <a:ext cx="530011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1" name="מלבן מעוגל 10"/>
          <p:cNvSpPr/>
          <p:nvPr userDrawn="1"/>
        </p:nvSpPr>
        <p:spPr>
          <a:xfrm>
            <a:off x="-2155687" y="6347804"/>
            <a:ext cx="5559136" cy="47051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p>
        </p:txBody>
      </p:sp>
      <p:sp>
        <p:nvSpPr>
          <p:cNvPr id="9" name="מציין מיקום טקסט 3"/>
          <p:cNvSpPr>
            <a:spLocks noGrp="1"/>
          </p:cNvSpPr>
          <p:nvPr>
            <p:ph type="body" sz="quarter" idx="10" hasCustomPrompt="1"/>
          </p:nvPr>
        </p:nvSpPr>
        <p:spPr>
          <a:xfrm>
            <a:off x="0" y="192531"/>
            <a:ext cx="12192000" cy="1009650"/>
          </a:xfrm>
          <a:prstGeom prst="rect">
            <a:avLst/>
          </a:prstGeom>
        </p:spPr>
        <p:txBody>
          <a:bodyPr anchor="ctr">
            <a:normAutofit/>
          </a:bodyPr>
          <a:lstStyle>
            <a:lvl1pPr marL="0" indent="0" algn="ctr" rtl="0">
              <a:buNone/>
              <a:defRPr sz="4800">
                <a:solidFill>
                  <a:srgbClr val="192A72"/>
                </a:solidFill>
                <a:latin typeface="Varela Round" panose="00000500000000000000" pitchFamily="2" charset="-79"/>
                <a:cs typeface="Varela Round" panose="00000500000000000000" pitchFamily="2" charset="-79"/>
              </a:defRPr>
            </a:lvl1pPr>
          </a:lstStyle>
          <a:p>
            <a:r>
              <a:rPr lang="he-IL" sz="4400" dirty="0"/>
              <a:t>לחץ כדי לערוך סגנון כותרת של תבנית בסיס</a:t>
            </a:r>
          </a:p>
        </p:txBody>
      </p:sp>
    </p:spTree>
    <p:extLst>
      <p:ext uri="{BB962C8B-B14F-4D97-AF65-F5344CB8AC3E}">
        <p14:creationId xmlns:p14="http://schemas.microsoft.com/office/powerpoint/2010/main" val="3975921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להצגת סרט">
    <p:spTree>
      <p:nvGrpSpPr>
        <p:cNvPr id="1" name=""/>
        <p:cNvGrpSpPr/>
        <p:nvPr/>
      </p:nvGrpSpPr>
      <p:grpSpPr>
        <a:xfrm>
          <a:off x="0" y="0"/>
          <a:ext cx="0" cy="0"/>
          <a:chOff x="0" y="0"/>
          <a:chExt cx="0" cy="0"/>
        </a:xfrm>
      </p:grpSpPr>
      <p:sp>
        <p:nvSpPr>
          <p:cNvPr id="7" name="מלבן מעוגל 6"/>
          <p:cNvSpPr/>
          <p:nvPr userDrawn="1"/>
        </p:nvSpPr>
        <p:spPr>
          <a:xfrm>
            <a:off x="1" y="5878199"/>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8" name="מלבן מעוגל 7"/>
          <p:cNvSpPr/>
          <p:nvPr userDrawn="1"/>
        </p:nvSpPr>
        <p:spPr>
          <a:xfrm>
            <a:off x="8667715" y="66849"/>
            <a:ext cx="530011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9" name="מלבן מעוגל 8"/>
          <p:cNvSpPr/>
          <p:nvPr userDrawn="1"/>
        </p:nvSpPr>
        <p:spPr>
          <a:xfrm>
            <a:off x="0" y="6306749"/>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4" name="מציין מיקום של מדיה 3">
            <a:extLst>
              <a:ext uri="{FF2B5EF4-FFF2-40B4-BE49-F238E27FC236}">
                <a16:creationId xmlns:a16="http://schemas.microsoft.com/office/drawing/2014/main" id="{DD834E78-91D0-4CCC-9C3F-C5C504CFBE13}"/>
              </a:ext>
            </a:extLst>
          </p:cNvPr>
          <p:cNvSpPr>
            <a:spLocks noGrp="1"/>
          </p:cNvSpPr>
          <p:nvPr>
            <p:ph type="media" sz="quarter" idx="10" hasCustomPrompt="1"/>
          </p:nvPr>
        </p:nvSpPr>
        <p:spPr>
          <a:xfrm>
            <a:off x="363416" y="639717"/>
            <a:ext cx="11465168" cy="6122933"/>
          </a:xfrm>
        </p:spPr>
        <p:txBody>
          <a:bodyPr/>
          <a:lstStyle>
            <a:lvl1pPr marL="0" indent="0" algn="l" rtl="0">
              <a:buFontTx/>
              <a:buNone/>
              <a:defRPr>
                <a:solidFill>
                  <a:srgbClr val="192A72"/>
                </a:solidFill>
                <a:latin typeface="Varela Round" panose="00000500000000000000" pitchFamily="2" charset="-79"/>
                <a:cs typeface="Varela Round" panose="00000500000000000000" pitchFamily="2" charset="-79"/>
              </a:defRPr>
            </a:lvl1pPr>
          </a:lstStyle>
          <a:p>
            <a:r>
              <a:rPr lang="he-IL" dirty="0"/>
              <a:t>מיועד לסרטים</a:t>
            </a:r>
          </a:p>
        </p:txBody>
      </p:sp>
      <p:sp>
        <p:nvSpPr>
          <p:cNvPr id="11" name="מציין מיקום תוכן 10">
            <a:extLst>
              <a:ext uri="{FF2B5EF4-FFF2-40B4-BE49-F238E27FC236}">
                <a16:creationId xmlns:a16="http://schemas.microsoft.com/office/drawing/2014/main" id="{2A86C914-3EB6-4303-93FB-203A29FA2E36}"/>
              </a:ext>
            </a:extLst>
          </p:cNvPr>
          <p:cNvSpPr>
            <a:spLocks noGrp="1"/>
          </p:cNvSpPr>
          <p:nvPr>
            <p:ph sz="quarter" idx="14"/>
          </p:nvPr>
        </p:nvSpPr>
        <p:spPr>
          <a:xfrm>
            <a:off x="363416" y="95349"/>
            <a:ext cx="8074879" cy="400050"/>
          </a:xfrm>
        </p:spPr>
        <p:txBody>
          <a:bodyPr anchor="ctr">
            <a:noAutofit/>
          </a:bodyPr>
          <a:lstStyle>
            <a:lvl1pPr marL="0" indent="0" algn="l" rtl="0">
              <a:buFontTx/>
              <a:buNone/>
              <a:defRPr sz="2400">
                <a:solidFill>
                  <a:srgbClr val="192A72"/>
                </a:solidFill>
                <a:latin typeface="Varela Round" panose="00000500000000000000" pitchFamily="2" charset="-79"/>
                <a:cs typeface="Varela Round" panose="00000500000000000000" pitchFamily="2" charset="-79"/>
              </a:defRPr>
            </a:lvl1pPr>
          </a:lstStyle>
          <a:p>
            <a:pPr lvl="0"/>
            <a:r>
              <a:rPr lang="he-IL" dirty="0"/>
              <a:t>לחץ כדי לערוך סגנונות טקסט של תבנית בסיס</a:t>
            </a:r>
          </a:p>
        </p:txBody>
      </p:sp>
    </p:spTree>
    <p:extLst>
      <p:ext uri="{BB962C8B-B14F-4D97-AF65-F5344CB8AC3E}">
        <p14:creationId xmlns:p14="http://schemas.microsoft.com/office/powerpoint/2010/main" val="36877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a:off x="1" y="213094"/>
            <a:ext cx="12191999" cy="720000"/>
          </a:xfrm>
          <a:noFill/>
        </p:spPr>
        <p:txBody>
          <a:bodyPr vert="horz" lIns="91440" tIns="45720" rIns="91440" bIns="45720" rtlCol="1" anchor="ctr">
            <a:noAutofit/>
          </a:bodyPr>
          <a:lstStyle>
            <a:lvl1pPr rtl="0">
              <a:defRPr kumimoji="0" lang="he-IL" sz="4800" b="1" i="0" u="none" strike="noStrike" kern="1200" cap="none" spc="0" normalizeH="0" baseline="0" noProof="0" dirty="0" smtClean="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91"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7" name="מלבן מעוגל 6"/>
          <p:cNvSpPr/>
          <p:nvPr userDrawn="1"/>
        </p:nvSpPr>
        <p:spPr>
          <a:xfrm>
            <a:off x="1" y="5878199"/>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8" name="מלבן מעוגל 7"/>
          <p:cNvSpPr/>
          <p:nvPr userDrawn="1"/>
        </p:nvSpPr>
        <p:spPr>
          <a:xfrm>
            <a:off x="8667715" y="-110812"/>
            <a:ext cx="530011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9" name="מלבן מעוגל 8"/>
          <p:cNvSpPr/>
          <p:nvPr userDrawn="1"/>
        </p:nvSpPr>
        <p:spPr>
          <a:xfrm>
            <a:off x="0" y="6306749"/>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כותרת ותמונה">
    <p:spTree>
      <p:nvGrpSpPr>
        <p:cNvPr id="1" name=""/>
        <p:cNvGrpSpPr/>
        <p:nvPr/>
      </p:nvGrpSpPr>
      <p:grpSpPr>
        <a:xfrm>
          <a:off x="0" y="0"/>
          <a:ext cx="0" cy="0"/>
          <a:chOff x="0" y="0"/>
          <a:chExt cx="0" cy="0"/>
        </a:xfrm>
      </p:grpSpPr>
      <p:sp>
        <p:nvSpPr>
          <p:cNvPr id="8" name="כותרת 1"/>
          <p:cNvSpPr>
            <a:spLocks noGrp="1"/>
          </p:cNvSpPr>
          <p:nvPr>
            <p:ph type="ctrTitle"/>
          </p:nvPr>
        </p:nvSpPr>
        <p:spPr>
          <a:xfrm>
            <a:off x="1733909" y="186258"/>
            <a:ext cx="10247689" cy="637353"/>
          </a:xfrm>
          <a:prstGeom prst="rect">
            <a:avLst/>
          </a:prstGeom>
        </p:spPr>
        <p:txBody>
          <a:bodyPr anchor="ctr">
            <a:noAutofit/>
          </a:bodyPr>
          <a:lstStyle>
            <a:lvl1pPr algn="ctr" rtl="0">
              <a:defRPr sz="4000">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9" name="מלבן מעוגל 8"/>
          <p:cNvSpPr/>
          <p:nvPr userDrawn="1"/>
        </p:nvSpPr>
        <p:spPr>
          <a:xfrm>
            <a:off x="11186073" y="5980332"/>
            <a:ext cx="1591052"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11032901" y="950191"/>
            <a:ext cx="1159099" cy="347376"/>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t> </a:t>
            </a:r>
          </a:p>
        </p:txBody>
      </p:sp>
      <p:sp>
        <p:nvSpPr>
          <p:cNvPr id="11" name="מלבן מעוגל 10"/>
          <p:cNvSpPr/>
          <p:nvPr userDrawn="1"/>
        </p:nvSpPr>
        <p:spPr>
          <a:xfrm>
            <a:off x="-484994" y="320177"/>
            <a:ext cx="2095644"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2" name="מלבן מעוגל 11"/>
          <p:cNvSpPr/>
          <p:nvPr userDrawn="1"/>
        </p:nvSpPr>
        <p:spPr>
          <a:xfrm>
            <a:off x="10586241" y="6268720"/>
            <a:ext cx="2190883"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3" name="מציין מיקום של תמונה 2">
            <a:extLst>
              <a:ext uri="{FF2B5EF4-FFF2-40B4-BE49-F238E27FC236}">
                <a16:creationId xmlns:a16="http://schemas.microsoft.com/office/drawing/2014/main" id="{A3668FCF-077B-44DF-8CC7-9B4448CCB2A0}"/>
              </a:ext>
            </a:extLst>
          </p:cNvPr>
          <p:cNvSpPr>
            <a:spLocks noGrp="1"/>
          </p:cNvSpPr>
          <p:nvPr>
            <p:ph type="pic" idx="1" hasCustomPrompt="1"/>
          </p:nvPr>
        </p:nvSpPr>
        <p:spPr>
          <a:xfrm>
            <a:off x="161147" y="964351"/>
            <a:ext cx="8483175" cy="572155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Tree>
    <p:extLst>
      <p:ext uri="{BB962C8B-B14F-4D97-AF65-F5344CB8AC3E}">
        <p14:creationId xmlns:p14="http://schemas.microsoft.com/office/powerpoint/2010/main" val="3233132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כותרת ושתי תמונות">
    <p:spTree>
      <p:nvGrpSpPr>
        <p:cNvPr id="1" name=""/>
        <p:cNvGrpSpPr/>
        <p:nvPr/>
      </p:nvGrpSpPr>
      <p:grpSpPr>
        <a:xfrm>
          <a:off x="0" y="0"/>
          <a:ext cx="0" cy="0"/>
          <a:chOff x="0" y="0"/>
          <a:chExt cx="0" cy="0"/>
        </a:xfrm>
      </p:grpSpPr>
      <p:sp>
        <p:nvSpPr>
          <p:cNvPr id="8" name="כותרת 1"/>
          <p:cNvSpPr>
            <a:spLocks noGrp="1"/>
          </p:cNvSpPr>
          <p:nvPr>
            <p:ph type="ctrTitle"/>
          </p:nvPr>
        </p:nvSpPr>
        <p:spPr>
          <a:xfrm>
            <a:off x="1733910" y="186258"/>
            <a:ext cx="10221024" cy="637353"/>
          </a:xfrm>
          <a:prstGeom prst="rect">
            <a:avLst/>
          </a:prstGeom>
        </p:spPr>
        <p:txBody>
          <a:bodyPr anchor="ctr">
            <a:noAutofit/>
          </a:bodyPr>
          <a:lstStyle>
            <a:lvl1pPr algn="ctr" rtl="0">
              <a:defRPr sz="4000">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9" name="מלבן מעוגל 8"/>
          <p:cNvSpPr/>
          <p:nvPr userDrawn="1"/>
        </p:nvSpPr>
        <p:spPr>
          <a:xfrm>
            <a:off x="11186073" y="5980332"/>
            <a:ext cx="1591052"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413012" y="764744"/>
            <a:ext cx="1159099" cy="426915"/>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t> </a:t>
            </a:r>
          </a:p>
        </p:txBody>
      </p:sp>
      <p:sp>
        <p:nvSpPr>
          <p:cNvPr id="11" name="מלבן מעוגל 10"/>
          <p:cNvSpPr/>
          <p:nvPr userDrawn="1"/>
        </p:nvSpPr>
        <p:spPr>
          <a:xfrm>
            <a:off x="-484994" y="320177"/>
            <a:ext cx="2095644"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2" name="מלבן מעוגל 11"/>
          <p:cNvSpPr/>
          <p:nvPr userDrawn="1"/>
        </p:nvSpPr>
        <p:spPr>
          <a:xfrm>
            <a:off x="10586241" y="6268720"/>
            <a:ext cx="2190883"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4" name="מציין מיקום של תמונה 2">
            <a:extLst>
              <a:ext uri="{FF2B5EF4-FFF2-40B4-BE49-F238E27FC236}">
                <a16:creationId xmlns:a16="http://schemas.microsoft.com/office/drawing/2014/main" id="{41A6383F-9D53-488C-91A3-EED98BD172FC}"/>
              </a:ext>
            </a:extLst>
          </p:cNvPr>
          <p:cNvSpPr>
            <a:spLocks noGrp="1"/>
          </p:cNvSpPr>
          <p:nvPr>
            <p:ph type="pic" idx="1" hasCustomPrompt="1"/>
          </p:nvPr>
        </p:nvSpPr>
        <p:spPr>
          <a:xfrm>
            <a:off x="6444696" y="978201"/>
            <a:ext cx="5395321" cy="36389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15" name="מציין מיקום של תמונה 2">
            <a:extLst>
              <a:ext uri="{FF2B5EF4-FFF2-40B4-BE49-F238E27FC236}">
                <a16:creationId xmlns:a16="http://schemas.microsoft.com/office/drawing/2014/main" id="{352CC35E-A0A0-439F-98E5-4AA7E4F8CDB7}"/>
              </a:ext>
            </a:extLst>
          </p:cNvPr>
          <p:cNvSpPr>
            <a:spLocks noGrp="1"/>
          </p:cNvSpPr>
          <p:nvPr>
            <p:ph type="pic" idx="10" hasCustomPrompt="1"/>
          </p:nvPr>
        </p:nvSpPr>
        <p:spPr>
          <a:xfrm>
            <a:off x="843274" y="978201"/>
            <a:ext cx="5395321" cy="36389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Tree>
    <p:extLst>
      <p:ext uri="{BB962C8B-B14F-4D97-AF65-F5344CB8AC3E}">
        <p14:creationId xmlns:p14="http://schemas.microsoft.com/office/powerpoint/2010/main" val="2062799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609601" y="274638"/>
            <a:ext cx="10972800" cy="1143000"/>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609601" y="1600202"/>
            <a:ext cx="10972800" cy="4525963"/>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737601" y="6356352"/>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B6F552B-607E-4869-A917-C44959BDCB12}" type="datetimeFigureOut">
              <a:rPr lang="he-IL" smtClean="0"/>
              <a:pPr/>
              <a:t>כ"ג/ניסן/תשפ"ב</a:t>
            </a:fld>
            <a:endParaRPr lang="he-IL"/>
          </a:p>
        </p:txBody>
      </p:sp>
      <p:sp>
        <p:nvSpPr>
          <p:cNvPr id="5" name="מציין מיקום של כותרת תחתונה 4"/>
          <p:cNvSpPr>
            <a:spLocks noGrp="1"/>
          </p:cNvSpPr>
          <p:nvPr>
            <p:ph type="ftr" sz="quarter" idx="3"/>
          </p:nvPr>
        </p:nvSpPr>
        <p:spPr>
          <a:xfrm>
            <a:off x="4165601" y="6356352"/>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609601" y="6356352"/>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6478A40-4CDB-4A89-A7AB-ED0E5AEAC786}" type="slidenum">
              <a:rPr lang="he-IL" smtClean="0"/>
              <a:pPr/>
              <a:t>‹#›</a:t>
            </a:fld>
            <a:endParaRPr lang="he-IL"/>
          </a:p>
        </p:txBody>
      </p:sp>
    </p:spTree>
  </p:cSld>
  <p:clrMap bg1="lt1" tx1="dk1" bg2="lt2" tx2="dk2" accent1="accent1" accent2="accent2" accent3="accent3" accent4="accent4" accent5="accent5" accent6="accent6" hlink="hlink" folHlink="folHlink"/>
  <p:sldLayoutIdLst>
    <p:sldLayoutId id="2147483649" r:id="rId1"/>
    <p:sldLayoutId id="2147483664" r:id="rId2"/>
    <p:sldLayoutId id="2147483650" r:id="rId3"/>
    <p:sldLayoutId id="2147483653" r:id="rId4"/>
    <p:sldLayoutId id="2147483665" r:id="rId5"/>
    <p:sldLayoutId id="2147483666" r:id="rId6"/>
    <p:sldLayoutId id="2147483663" r:id="rId7"/>
    <p:sldLayoutId id="2147483669" r:id="rId8"/>
    <p:sldLayoutId id="2147483671" r:id="rId9"/>
    <p:sldLayoutId id="2147483668" r:id="rId10"/>
    <p:sldLayoutId id="2147483670" r:id="rId11"/>
  </p:sldLayoutIdLst>
  <p:txStyles>
    <p:titleStyle>
      <a:lvl1pPr algn="ctr" defTabSz="914491" rtl="1" eaLnBrk="1" latinLnBrk="0" hangingPunct="1">
        <a:spcBef>
          <a:spcPct val="0"/>
        </a:spcBef>
        <a:buNone/>
        <a:defRPr sz="4400" kern="1200">
          <a:solidFill>
            <a:schemeClr val="tx1"/>
          </a:solidFill>
          <a:latin typeface="+mj-lt"/>
          <a:ea typeface="+mj-ea"/>
          <a:cs typeface="+mj-cs"/>
        </a:defRPr>
      </a:lvl1pPr>
    </p:titleStyle>
    <p:bodyStyle>
      <a:lvl1pPr marL="342934" indent="-342934" algn="r" defTabSz="914491"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3024" indent="-285779" algn="r" defTabSz="914491"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114" indent="-228623" algn="r" defTabSz="914491"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91" rtl="1" eaLnBrk="1" latinLnBrk="0" hangingPunct="1">
        <a:defRPr sz="1800" kern="1200">
          <a:solidFill>
            <a:schemeClr val="tx1"/>
          </a:solidFill>
          <a:latin typeface="+mn-lt"/>
          <a:ea typeface="+mn-ea"/>
          <a:cs typeface="+mn-cs"/>
        </a:defRPr>
      </a:lvl1pPr>
      <a:lvl2pPr marL="457246" algn="r" defTabSz="914491" rtl="1" eaLnBrk="1" latinLnBrk="0" hangingPunct="1">
        <a:defRPr sz="1800" kern="1200">
          <a:solidFill>
            <a:schemeClr val="tx1"/>
          </a:solidFill>
          <a:latin typeface="+mn-lt"/>
          <a:ea typeface="+mn-ea"/>
          <a:cs typeface="+mn-cs"/>
        </a:defRPr>
      </a:lvl2pPr>
      <a:lvl3pPr marL="914491" algn="r" defTabSz="914491" rtl="1" eaLnBrk="1" latinLnBrk="0" hangingPunct="1">
        <a:defRPr sz="1800" kern="1200">
          <a:solidFill>
            <a:schemeClr val="tx1"/>
          </a:solidFill>
          <a:latin typeface="+mn-lt"/>
          <a:ea typeface="+mn-ea"/>
          <a:cs typeface="+mn-cs"/>
        </a:defRPr>
      </a:lvl3pPr>
      <a:lvl4pPr marL="1371737" algn="r" defTabSz="914491" rtl="1" eaLnBrk="1" latinLnBrk="0" hangingPunct="1">
        <a:defRPr sz="1800" kern="1200">
          <a:solidFill>
            <a:schemeClr val="tx1"/>
          </a:solidFill>
          <a:latin typeface="+mn-lt"/>
          <a:ea typeface="+mn-ea"/>
          <a:cs typeface="+mn-cs"/>
        </a:defRPr>
      </a:lvl4pPr>
      <a:lvl5pPr marL="1828983" algn="r" defTabSz="914491" rtl="1" eaLnBrk="1" latinLnBrk="0" hangingPunct="1">
        <a:defRPr sz="1800" kern="1200">
          <a:solidFill>
            <a:schemeClr val="tx1"/>
          </a:solidFill>
          <a:latin typeface="+mn-lt"/>
          <a:ea typeface="+mn-ea"/>
          <a:cs typeface="+mn-cs"/>
        </a:defRPr>
      </a:lvl5pPr>
      <a:lvl6pPr marL="2286229" algn="r" defTabSz="914491" rtl="1" eaLnBrk="1" latinLnBrk="0" hangingPunct="1">
        <a:defRPr sz="1800" kern="1200">
          <a:solidFill>
            <a:schemeClr val="tx1"/>
          </a:solidFill>
          <a:latin typeface="+mn-lt"/>
          <a:ea typeface="+mn-ea"/>
          <a:cs typeface="+mn-cs"/>
        </a:defRPr>
      </a:lvl6pPr>
      <a:lvl7pPr marL="2743474" algn="r" defTabSz="914491" rtl="1" eaLnBrk="1" latinLnBrk="0" hangingPunct="1">
        <a:defRPr sz="1800" kern="1200">
          <a:solidFill>
            <a:schemeClr val="tx1"/>
          </a:solidFill>
          <a:latin typeface="+mn-lt"/>
          <a:ea typeface="+mn-ea"/>
          <a:cs typeface="+mn-cs"/>
        </a:defRPr>
      </a:lvl7pPr>
      <a:lvl8pPr marL="3200720" algn="r" defTabSz="914491" rtl="1" eaLnBrk="1" latinLnBrk="0" hangingPunct="1">
        <a:defRPr sz="1800" kern="1200">
          <a:solidFill>
            <a:schemeClr val="tx1"/>
          </a:solidFill>
          <a:latin typeface="+mn-lt"/>
          <a:ea typeface="+mn-ea"/>
          <a:cs typeface="+mn-cs"/>
        </a:defRPr>
      </a:lvl8pPr>
      <a:lvl9pPr marL="3657966" algn="r" defTabSz="914491"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5.jpeg"/><Relationship Id="rId1" Type="http://schemas.openxmlformats.org/officeDocument/2006/relationships/slideLayout" Target="../slideLayouts/slideLayout4.xml"/><Relationship Id="rId6" Type="http://schemas.openxmlformats.org/officeDocument/2006/relationships/image" Target="../media/image24.jpeg"/><Relationship Id="rId11" Type="http://schemas.openxmlformats.org/officeDocument/2006/relationships/image" Target="../media/image29.jpeg"/><Relationship Id="rId5" Type="http://schemas.openxmlformats.org/officeDocument/2006/relationships/image" Target="../media/image23.jpeg"/><Relationship Id="rId10" Type="http://schemas.openxmlformats.org/officeDocument/2006/relationships/image" Target="../media/image28.jpeg"/><Relationship Id="rId4" Type="http://schemas.openxmlformats.org/officeDocument/2006/relationships/image" Target="../media/image22.jpeg"/><Relationship Id="rId9" Type="http://schemas.openxmlformats.org/officeDocument/2006/relationships/image" Target="../media/image27.jpeg"/></Relationships>
</file>

<file path=ppt/slides/_rels/slide11.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30.jpeg"/></Relationships>
</file>

<file path=ppt/slides/_rels/slide12.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4.xml"/><Relationship Id="rId6" Type="http://schemas.openxmlformats.org/officeDocument/2006/relationships/image" Target="../media/image17.jpeg"/><Relationship Id="rId5" Type="http://schemas.openxmlformats.org/officeDocument/2006/relationships/image" Target="../media/image16.jpeg"/><Relationship Id="rId10" Type="http://schemas.openxmlformats.org/officeDocument/2006/relationships/image" Target="../media/image30.jpeg"/><Relationship Id="rId4" Type="http://schemas.openxmlformats.org/officeDocument/2006/relationships/image" Target="../media/image15.jpeg"/><Relationship Id="rId9" Type="http://schemas.openxmlformats.org/officeDocument/2006/relationships/image" Target="../media/image20.jpeg"/></Relationships>
</file>

<file path=ppt/slides/_rels/slide13.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4.xml"/><Relationship Id="rId6" Type="http://schemas.openxmlformats.org/officeDocument/2006/relationships/image" Target="../media/image25.jpeg"/><Relationship Id="rId11" Type="http://schemas.openxmlformats.org/officeDocument/2006/relationships/image" Target="../media/image30.jpeg"/><Relationship Id="rId5" Type="http://schemas.openxmlformats.org/officeDocument/2006/relationships/image" Target="../media/image24.jpeg"/><Relationship Id="rId10" Type="http://schemas.openxmlformats.org/officeDocument/2006/relationships/image" Target="../media/image29.jpeg"/><Relationship Id="rId4" Type="http://schemas.openxmlformats.org/officeDocument/2006/relationships/image" Target="../media/image23.jpeg"/><Relationship Id="rId9" Type="http://schemas.openxmlformats.org/officeDocument/2006/relationships/image" Target="../media/image28.jpeg"/></Relationships>
</file>

<file path=ppt/slides/_rels/slide1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31.jpeg"/></Relationships>
</file>

<file path=ppt/slides/_rels/slide15.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4.xml"/><Relationship Id="rId6" Type="http://schemas.openxmlformats.org/officeDocument/2006/relationships/image" Target="../media/image17.jpeg"/><Relationship Id="rId5" Type="http://schemas.openxmlformats.org/officeDocument/2006/relationships/image" Target="../media/image16.jpeg"/><Relationship Id="rId10" Type="http://schemas.openxmlformats.org/officeDocument/2006/relationships/image" Target="../media/image31.jpeg"/><Relationship Id="rId4" Type="http://schemas.openxmlformats.org/officeDocument/2006/relationships/image" Target="../media/image15.jpeg"/><Relationship Id="rId9" Type="http://schemas.openxmlformats.org/officeDocument/2006/relationships/image" Target="../media/image20.jpeg"/></Relationships>
</file>

<file path=ppt/slides/_rels/slide16.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4.xml"/><Relationship Id="rId6" Type="http://schemas.openxmlformats.org/officeDocument/2006/relationships/image" Target="../media/image25.jpeg"/><Relationship Id="rId11" Type="http://schemas.openxmlformats.org/officeDocument/2006/relationships/image" Target="../media/image31.jpeg"/><Relationship Id="rId5" Type="http://schemas.openxmlformats.org/officeDocument/2006/relationships/image" Target="../media/image24.jpeg"/><Relationship Id="rId10" Type="http://schemas.openxmlformats.org/officeDocument/2006/relationships/image" Target="../media/image29.jpeg"/><Relationship Id="rId4" Type="http://schemas.openxmlformats.org/officeDocument/2006/relationships/image" Target="../media/image23.jpeg"/><Relationship Id="rId9" Type="http://schemas.openxmlformats.org/officeDocument/2006/relationships/image" Target="../media/image28.jpeg"/></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5OEehlggPp0" TargetMode="External"/><Relationship Id="rId2" Type="http://schemas.openxmlformats.org/officeDocument/2006/relationships/slideLayout" Target="../slideLayouts/slideLayout4.xml"/><Relationship Id="rId1" Type="http://schemas.openxmlformats.org/officeDocument/2006/relationships/video" Target="https://www.youtube.com/embed/5OEehlggPp0?feature=oembed" TargetMode="External"/><Relationship Id="rId4" Type="http://schemas.openxmlformats.org/officeDocument/2006/relationships/image" Target="../media/image3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34.jpeg"/></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34.jpeg"/><Relationship Id="rId4" Type="http://schemas.openxmlformats.org/officeDocument/2006/relationships/image" Target="../media/image36.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video" Target="https://www.youtube.com/embed/zdow47FQRfQ?feature=oembed" TargetMode="External"/><Relationship Id="rId5" Type="http://schemas.openxmlformats.org/officeDocument/2006/relationships/image" Target="../media/image4.jpeg"/><Relationship Id="rId4" Type="http://schemas.openxmlformats.org/officeDocument/2006/relationships/hyperlink" Target="https://www.youtube.com/watch?v=zdow47FQRfQ"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4.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2.jpeg"/></Relationships>
</file>

<file path=ppt/slides/_rels/slide9.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5.jpeg"/><Relationship Id="rId1" Type="http://schemas.openxmlformats.org/officeDocument/2006/relationships/slideLayout" Target="../slideLayouts/slideLayout4.xml"/><Relationship Id="rId6" Type="http://schemas.openxmlformats.org/officeDocument/2006/relationships/image" Target="../media/image16.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p:cNvSpPr>
            <a:spLocks noGrp="1"/>
          </p:cNvSpPr>
          <p:nvPr>
            <p:ph type="ctrTitle"/>
          </p:nvPr>
        </p:nvSpPr>
        <p:spPr>
          <a:xfrm>
            <a:off x="1" y="2693893"/>
            <a:ext cx="12192001" cy="1470216"/>
          </a:xfrm>
        </p:spPr>
        <p:txBody>
          <a:bodyPr>
            <a:normAutofit/>
          </a:bodyPr>
          <a:lstStyle/>
          <a:p>
            <a:r>
              <a:rPr lang="he-IL" dirty="0"/>
              <a:t>מערכת שידורים לאומית</a:t>
            </a:r>
          </a:p>
        </p:txBody>
      </p:sp>
    </p:spTree>
    <p:extLst>
      <p:ext uri="{BB962C8B-B14F-4D97-AF65-F5344CB8AC3E}">
        <p14:creationId xmlns:p14="http://schemas.microsoft.com/office/powerpoint/2010/main" val="1709990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America</a:t>
            </a:r>
          </a:p>
        </p:txBody>
      </p:sp>
      <p:pic>
        <p:nvPicPr>
          <p:cNvPr id="5" name="Content Placeholder 4" descr="Capture.JPG"/>
          <p:cNvPicPr>
            <a:picLocks noGrp="1" noChangeAspect="1"/>
          </p:cNvPicPr>
          <p:nvPr>
            <p:ph sz="quarter" idx="4"/>
          </p:nvPr>
        </p:nvPicPr>
        <p:blipFill>
          <a:blip r:embed="rId2" cstate="print"/>
          <a:stretch>
            <a:fillRect/>
          </a:stretch>
        </p:blipFill>
        <p:spPr>
          <a:xfrm>
            <a:off x="10706100" y="0"/>
            <a:ext cx="1485900" cy="952500"/>
          </a:xfrm>
        </p:spPr>
      </p:pic>
      <p:pic>
        <p:nvPicPr>
          <p:cNvPr id="12" name="Picture 11" descr="Capture.JPG"/>
          <p:cNvPicPr>
            <a:picLocks noChangeAspect="1"/>
          </p:cNvPicPr>
          <p:nvPr/>
        </p:nvPicPr>
        <p:blipFill>
          <a:blip r:embed="rId3" cstate="print"/>
          <a:stretch>
            <a:fillRect/>
          </a:stretch>
        </p:blipFill>
        <p:spPr>
          <a:xfrm>
            <a:off x="0" y="1394759"/>
            <a:ext cx="1415613" cy="2496378"/>
          </a:xfrm>
          <a:prstGeom prst="rect">
            <a:avLst/>
          </a:prstGeom>
        </p:spPr>
      </p:pic>
      <p:pic>
        <p:nvPicPr>
          <p:cNvPr id="21" name="Picture 20" descr="Capture.JPG"/>
          <p:cNvPicPr>
            <a:picLocks noChangeAspect="1"/>
          </p:cNvPicPr>
          <p:nvPr/>
        </p:nvPicPr>
        <p:blipFill>
          <a:blip r:embed="rId4" cstate="print"/>
          <a:stretch>
            <a:fillRect/>
          </a:stretch>
        </p:blipFill>
        <p:spPr>
          <a:xfrm>
            <a:off x="2172736" y="1451113"/>
            <a:ext cx="1812856" cy="1428899"/>
          </a:xfrm>
          <a:prstGeom prst="rect">
            <a:avLst/>
          </a:prstGeom>
        </p:spPr>
      </p:pic>
      <p:pic>
        <p:nvPicPr>
          <p:cNvPr id="22" name="Picture 21" descr="Capture.JPG"/>
          <p:cNvPicPr>
            <a:picLocks noChangeAspect="1"/>
          </p:cNvPicPr>
          <p:nvPr/>
        </p:nvPicPr>
        <p:blipFill>
          <a:blip r:embed="rId5" cstate="print"/>
          <a:stretch>
            <a:fillRect/>
          </a:stretch>
        </p:blipFill>
        <p:spPr>
          <a:xfrm>
            <a:off x="4389576" y="1451113"/>
            <a:ext cx="1895813" cy="1247775"/>
          </a:xfrm>
          <a:prstGeom prst="rect">
            <a:avLst/>
          </a:prstGeom>
        </p:spPr>
      </p:pic>
      <p:pic>
        <p:nvPicPr>
          <p:cNvPr id="23" name="Picture 22" descr="Capture.JPG"/>
          <p:cNvPicPr>
            <a:picLocks noChangeAspect="1"/>
          </p:cNvPicPr>
          <p:nvPr/>
        </p:nvPicPr>
        <p:blipFill>
          <a:blip r:embed="rId6" cstate="print"/>
          <a:stretch>
            <a:fillRect/>
          </a:stretch>
        </p:blipFill>
        <p:spPr>
          <a:xfrm>
            <a:off x="6669158" y="1394759"/>
            <a:ext cx="1997764" cy="2152715"/>
          </a:xfrm>
          <a:prstGeom prst="rect">
            <a:avLst/>
          </a:prstGeom>
        </p:spPr>
      </p:pic>
      <p:pic>
        <p:nvPicPr>
          <p:cNvPr id="24" name="Picture 23" descr="Capture.JPG"/>
          <p:cNvPicPr>
            <a:picLocks noChangeAspect="1"/>
          </p:cNvPicPr>
          <p:nvPr/>
        </p:nvPicPr>
        <p:blipFill>
          <a:blip r:embed="rId7" cstate="print"/>
          <a:stretch>
            <a:fillRect/>
          </a:stretch>
        </p:blipFill>
        <p:spPr>
          <a:xfrm>
            <a:off x="9239137" y="1732221"/>
            <a:ext cx="2609642" cy="1669909"/>
          </a:xfrm>
          <a:prstGeom prst="rect">
            <a:avLst/>
          </a:prstGeom>
        </p:spPr>
      </p:pic>
      <p:pic>
        <p:nvPicPr>
          <p:cNvPr id="25" name="Picture 24" descr="Capture.JPG"/>
          <p:cNvPicPr>
            <a:picLocks noChangeAspect="1"/>
          </p:cNvPicPr>
          <p:nvPr/>
        </p:nvPicPr>
        <p:blipFill>
          <a:blip r:embed="rId8" cstate="print"/>
          <a:stretch>
            <a:fillRect/>
          </a:stretch>
        </p:blipFill>
        <p:spPr>
          <a:xfrm>
            <a:off x="359993" y="4524013"/>
            <a:ext cx="1699373" cy="2141975"/>
          </a:xfrm>
          <a:prstGeom prst="rect">
            <a:avLst/>
          </a:prstGeom>
        </p:spPr>
      </p:pic>
      <p:pic>
        <p:nvPicPr>
          <p:cNvPr id="26" name="Picture 25" descr="Capture.JPG"/>
          <p:cNvPicPr>
            <a:picLocks noChangeAspect="1"/>
          </p:cNvPicPr>
          <p:nvPr/>
        </p:nvPicPr>
        <p:blipFill>
          <a:blip r:embed="rId9" cstate="print"/>
          <a:stretch>
            <a:fillRect/>
          </a:stretch>
        </p:blipFill>
        <p:spPr>
          <a:xfrm>
            <a:off x="2739180" y="4583634"/>
            <a:ext cx="1859276" cy="2061272"/>
          </a:xfrm>
          <a:prstGeom prst="rect">
            <a:avLst/>
          </a:prstGeom>
        </p:spPr>
      </p:pic>
      <p:pic>
        <p:nvPicPr>
          <p:cNvPr id="27" name="Picture 26" descr="Capture.JPG"/>
          <p:cNvPicPr>
            <a:picLocks noChangeAspect="1"/>
          </p:cNvPicPr>
          <p:nvPr/>
        </p:nvPicPr>
        <p:blipFill>
          <a:blip r:embed="rId10" cstate="print"/>
          <a:stretch>
            <a:fillRect/>
          </a:stretch>
        </p:blipFill>
        <p:spPr>
          <a:xfrm>
            <a:off x="5109056" y="4545359"/>
            <a:ext cx="1961982" cy="2140344"/>
          </a:xfrm>
          <a:prstGeom prst="rect">
            <a:avLst/>
          </a:prstGeom>
        </p:spPr>
      </p:pic>
      <p:pic>
        <p:nvPicPr>
          <p:cNvPr id="28" name="Picture 27" descr="Capture.JPG"/>
          <p:cNvPicPr>
            <a:picLocks noChangeAspect="1"/>
          </p:cNvPicPr>
          <p:nvPr/>
        </p:nvPicPr>
        <p:blipFill>
          <a:blip r:embed="rId11" cstate="print"/>
          <a:stretch>
            <a:fillRect/>
          </a:stretch>
        </p:blipFill>
        <p:spPr>
          <a:xfrm>
            <a:off x="7406786" y="4699870"/>
            <a:ext cx="1352550" cy="1828800"/>
          </a:xfrm>
          <a:prstGeom prst="rect">
            <a:avLst/>
          </a:prstGeom>
        </p:spPr>
      </p:pic>
      <p:sp>
        <p:nvSpPr>
          <p:cNvPr id="29" name="TextBox 28"/>
          <p:cNvSpPr txBox="1"/>
          <p:nvPr/>
        </p:nvSpPr>
        <p:spPr>
          <a:xfrm>
            <a:off x="278618" y="920393"/>
            <a:ext cx="1003800" cy="461665"/>
          </a:xfrm>
          <a:prstGeom prst="rect">
            <a:avLst/>
          </a:prstGeom>
          <a:noFill/>
        </p:spPr>
        <p:txBody>
          <a:bodyPr wrap="none" rtlCol="0">
            <a:spAutoFit/>
          </a:bodyPr>
          <a:lstStyle>
            <a:defPPr>
              <a:defRPr lang="he-IL"/>
            </a:defPPr>
            <a:lvl1pPr algn="ctr" rtl="0">
              <a:defRPr sz="2400">
                <a:latin typeface="Varela Round" pitchFamily="2" charset="-79"/>
                <a:cs typeface="Varela Round" pitchFamily="2" charset="-79"/>
              </a:defRPr>
            </a:lvl1pPr>
          </a:lstStyle>
          <a:p>
            <a:r>
              <a:rPr lang="en-US" dirty="0"/>
              <a:t>pants</a:t>
            </a:r>
          </a:p>
        </p:txBody>
      </p:sp>
      <p:sp>
        <p:nvSpPr>
          <p:cNvPr id="30" name="TextBox 29"/>
          <p:cNvSpPr txBox="1"/>
          <p:nvPr/>
        </p:nvSpPr>
        <p:spPr>
          <a:xfrm>
            <a:off x="2123432" y="1104305"/>
            <a:ext cx="1754005" cy="461665"/>
          </a:xfrm>
          <a:prstGeom prst="rect">
            <a:avLst/>
          </a:prstGeom>
          <a:noFill/>
        </p:spPr>
        <p:txBody>
          <a:bodyPr wrap="none" rtlCol="0">
            <a:spAutoFit/>
          </a:bodyPr>
          <a:lstStyle>
            <a:defPPr>
              <a:defRPr lang="he-IL"/>
            </a:defPPr>
            <a:lvl1pPr algn="ctr" rtl="0">
              <a:defRPr sz="2400">
                <a:latin typeface="Varela Round" pitchFamily="2" charset="-79"/>
                <a:cs typeface="Varela Round" pitchFamily="2" charset="-79"/>
              </a:defRPr>
            </a:lvl1pPr>
          </a:lstStyle>
          <a:p>
            <a:r>
              <a:rPr lang="en-US" dirty="0"/>
              <a:t>underwear</a:t>
            </a:r>
          </a:p>
        </p:txBody>
      </p:sp>
      <p:sp>
        <p:nvSpPr>
          <p:cNvPr id="31" name="TextBox 30"/>
          <p:cNvSpPr txBox="1"/>
          <p:nvPr/>
        </p:nvSpPr>
        <p:spPr>
          <a:xfrm>
            <a:off x="4660292" y="1019771"/>
            <a:ext cx="1500732" cy="461665"/>
          </a:xfrm>
          <a:prstGeom prst="rect">
            <a:avLst/>
          </a:prstGeom>
          <a:noFill/>
        </p:spPr>
        <p:txBody>
          <a:bodyPr wrap="none" rtlCol="0">
            <a:spAutoFit/>
          </a:bodyPr>
          <a:lstStyle>
            <a:defPPr>
              <a:defRPr lang="he-IL"/>
            </a:defPPr>
            <a:lvl1pPr algn="ctr" rtl="0">
              <a:defRPr sz="2400">
                <a:latin typeface="Varela Round" pitchFamily="2" charset="-79"/>
                <a:cs typeface="Varela Round" pitchFamily="2" charset="-79"/>
              </a:defRPr>
            </a:lvl1pPr>
          </a:lstStyle>
          <a:p>
            <a:r>
              <a:rPr lang="en-US" dirty="0"/>
              <a:t>eggplant</a:t>
            </a:r>
          </a:p>
        </p:txBody>
      </p:sp>
      <p:sp>
        <p:nvSpPr>
          <p:cNvPr id="32" name="TextBox 31"/>
          <p:cNvSpPr txBox="1"/>
          <p:nvPr/>
        </p:nvSpPr>
        <p:spPr>
          <a:xfrm>
            <a:off x="6669158" y="933094"/>
            <a:ext cx="2680253" cy="461665"/>
          </a:xfrm>
          <a:prstGeom prst="rect">
            <a:avLst/>
          </a:prstGeom>
          <a:noFill/>
        </p:spPr>
        <p:txBody>
          <a:bodyPr wrap="none" rtlCol="0">
            <a:spAutoFit/>
          </a:bodyPr>
          <a:lstStyle>
            <a:defPPr>
              <a:defRPr lang="he-IL"/>
            </a:defPPr>
            <a:lvl1pPr algn="ctr" rtl="0">
              <a:defRPr sz="2400">
                <a:latin typeface="Varela Round" pitchFamily="2" charset="-79"/>
                <a:cs typeface="Varela Round" pitchFamily="2" charset="-79"/>
              </a:defRPr>
            </a:lvl1pPr>
          </a:lstStyle>
          <a:p>
            <a:r>
              <a:rPr lang="en-US" dirty="0"/>
              <a:t>purse</a:t>
            </a:r>
          </a:p>
        </p:txBody>
      </p:sp>
      <p:sp>
        <p:nvSpPr>
          <p:cNvPr id="33" name="TextBox 32"/>
          <p:cNvSpPr txBox="1"/>
          <p:nvPr/>
        </p:nvSpPr>
        <p:spPr>
          <a:xfrm>
            <a:off x="9529057" y="1233608"/>
            <a:ext cx="1959190" cy="461665"/>
          </a:xfrm>
          <a:prstGeom prst="rect">
            <a:avLst/>
          </a:prstGeom>
          <a:noFill/>
        </p:spPr>
        <p:txBody>
          <a:bodyPr wrap="none" rtlCol="0">
            <a:spAutoFit/>
          </a:bodyPr>
          <a:lstStyle>
            <a:defPPr>
              <a:defRPr lang="he-IL"/>
            </a:defPPr>
            <a:lvl1pPr algn="ctr" rtl="0">
              <a:defRPr sz="2400">
                <a:latin typeface="Varela Round" pitchFamily="2" charset="-79"/>
                <a:cs typeface="Varela Round" pitchFamily="2" charset="-79"/>
              </a:defRPr>
            </a:lvl1pPr>
          </a:lstStyle>
          <a:p>
            <a:r>
              <a:rPr lang="en-US" dirty="0" err="1"/>
              <a:t>french</a:t>
            </a:r>
            <a:r>
              <a:rPr lang="en-US" dirty="0"/>
              <a:t> toast</a:t>
            </a:r>
          </a:p>
        </p:txBody>
      </p:sp>
      <p:sp>
        <p:nvSpPr>
          <p:cNvPr id="34" name="TextBox 33"/>
          <p:cNvSpPr txBox="1"/>
          <p:nvPr/>
        </p:nvSpPr>
        <p:spPr>
          <a:xfrm>
            <a:off x="650071" y="4029170"/>
            <a:ext cx="1119216" cy="461665"/>
          </a:xfrm>
          <a:prstGeom prst="rect">
            <a:avLst/>
          </a:prstGeom>
          <a:noFill/>
        </p:spPr>
        <p:txBody>
          <a:bodyPr wrap="none" rtlCol="0">
            <a:spAutoFit/>
          </a:bodyPr>
          <a:lstStyle>
            <a:defPPr>
              <a:defRPr lang="he-IL"/>
            </a:defPPr>
            <a:lvl1pPr algn="ctr" rtl="0">
              <a:defRPr sz="2400">
                <a:latin typeface="Varela Round" pitchFamily="2" charset="-79"/>
                <a:cs typeface="Varela Round" pitchFamily="2" charset="-79"/>
              </a:defRPr>
            </a:lvl1pPr>
          </a:lstStyle>
          <a:p>
            <a:r>
              <a:rPr lang="en-US" dirty="0"/>
              <a:t>faucet</a:t>
            </a:r>
          </a:p>
        </p:txBody>
      </p:sp>
      <p:sp>
        <p:nvSpPr>
          <p:cNvPr id="35" name="TextBox 34"/>
          <p:cNvSpPr txBox="1"/>
          <p:nvPr/>
        </p:nvSpPr>
        <p:spPr>
          <a:xfrm>
            <a:off x="2546288" y="4050599"/>
            <a:ext cx="2111475" cy="461665"/>
          </a:xfrm>
          <a:prstGeom prst="rect">
            <a:avLst/>
          </a:prstGeom>
          <a:noFill/>
        </p:spPr>
        <p:txBody>
          <a:bodyPr wrap="none" rtlCol="0">
            <a:spAutoFit/>
          </a:bodyPr>
          <a:lstStyle>
            <a:defPPr>
              <a:defRPr lang="he-IL"/>
            </a:defPPr>
            <a:lvl1pPr algn="ctr" rtl="0">
              <a:defRPr sz="2400">
                <a:latin typeface="Varela Round" pitchFamily="2" charset="-79"/>
                <a:cs typeface="Varela Round" pitchFamily="2" charset="-79"/>
              </a:defRPr>
            </a:lvl1pPr>
          </a:lstStyle>
          <a:p>
            <a:r>
              <a:rPr lang="en-US" dirty="0"/>
              <a:t>cotton candy</a:t>
            </a:r>
          </a:p>
        </p:txBody>
      </p:sp>
      <p:sp>
        <p:nvSpPr>
          <p:cNvPr id="36" name="TextBox 35"/>
          <p:cNvSpPr txBox="1"/>
          <p:nvPr/>
        </p:nvSpPr>
        <p:spPr>
          <a:xfrm>
            <a:off x="5451657" y="4159113"/>
            <a:ext cx="1213794" cy="461665"/>
          </a:xfrm>
          <a:prstGeom prst="rect">
            <a:avLst/>
          </a:prstGeom>
          <a:noFill/>
        </p:spPr>
        <p:txBody>
          <a:bodyPr wrap="none" rtlCol="0">
            <a:spAutoFit/>
          </a:bodyPr>
          <a:lstStyle>
            <a:defPPr>
              <a:defRPr lang="he-IL"/>
            </a:defPPr>
            <a:lvl1pPr algn="ctr" rtl="0">
              <a:defRPr sz="2400">
                <a:latin typeface="Varela Round" pitchFamily="2" charset="-79"/>
                <a:cs typeface="Varela Round" pitchFamily="2" charset="-79"/>
              </a:defRPr>
            </a:lvl1pPr>
          </a:lstStyle>
          <a:p>
            <a:r>
              <a:rPr lang="en-US" dirty="0"/>
              <a:t>stroller</a:t>
            </a:r>
          </a:p>
        </p:txBody>
      </p:sp>
      <p:sp>
        <p:nvSpPr>
          <p:cNvPr id="37" name="TextBox 36"/>
          <p:cNvSpPr txBox="1"/>
          <p:nvPr/>
        </p:nvSpPr>
        <p:spPr>
          <a:xfrm>
            <a:off x="7406786" y="4009139"/>
            <a:ext cx="1221808" cy="461665"/>
          </a:xfrm>
          <a:prstGeom prst="rect">
            <a:avLst/>
          </a:prstGeom>
          <a:noFill/>
        </p:spPr>
        <p:txBody>
          <a:bodyPr wrap="none" rtlCol="0">
            <a:spAutoFit/>
          </a:bodyPr>
          <a:lstStyle>
            <a:defPPr>
              <a:defRPr lang="he-IL"/>
            </a:defPPr>
            <a:lvl1pPr algn="ctr" rtl="0">
              <a:defRPr sz="2400">
                <a:latin typeface="Varela Round" pitchFamily="2" charset="-79"/>
                <a:cs typeface="Varela Round" pitchFamily="2" charset="-79"/>
              </a:defRPr>
            </a:lvl1pPr>
          </a:lstStyle>
          <a:p>
            <a:r>
              <a:rPr lang="en-US" dirty="0"/>
              <a:t>pitcher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ppt_x"/>
                                          </p:val>
                                        </p:tav>
                                        <p:tav tm="100000">
                                          <p:val>
                                            <p:strVal val="#ppt_x"/>
                                          </p:val>
                                        </p:tav>
                                      </p:tavLst>
                                    </p:anim>
                                    <p:anim calcmode="lin" valueType="num">
                                      <p:cBhvr additive="base">
                                        <p:cTn id="1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ppt_x"/>
                                          </p:val>
                                        </p:tav>
                                        <p:tav tm="100000">
                                          <p:val>
                                            <p:strVal val="#ppt_x"/>
                                          </p:val>
                                        </p:tav>
                                      </p:tavLst>
                                    </p:anim>
                                    <p:anim calcmode="lin" valueType="num">
                                      <p:cBhvr additive="base">
                                        <p:cTn id="2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additive="base">
                                        <p:cTn id="25" dur="500" fill="hold"/>
                                        <p:tgtEl>
                                          <p:spTgt spid="32"/>
                                        </p:tgtEl>
                                        <p:attrNameLst>
                                          <p:attrName>ppt_x</p:attrName>
                                        </p:attrNameLst>
                                      </p:cBhvr>
                                      <p:tavLst>
                                        <p:tav tm="0">
                                          <p:val>
                                            <p:strVal val="#ppt_x"/>
                                          </p:val>
                                        </p:tav>
                                        <p:tav tm="100000">
                                          <p:val>
                                            <p:strVal val="#ppt_x"/>
                                          </p:val>
                                        </p:tav>
                                      </p:tavLst>
                                    </p:anim>
                                    <p:anim calcmode="lin" valueType="num">
                                      <p:cBhvr additive="base">
                                        <p:cTn id="2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500" fill="hold"/>
                                        <p:tgtEl>
                                          <p:spTgt spid="33"/>
                                        </p:tgtEl>
                                        <p:attrNameLst>
                                          <p:attrName>ppt_x</p:attrName>
                                        </p:attrNameLst>
                                      </p:cBhvr>
                                      <p:tavLst>
                                        <p:tav tm="0">
                                          <p:val>
                                            <p:strVal val="#ppt_x"/>
                                          </p:val>
                                        </p:tav>
                                        <p:tav tm="100000">
                                          <p:val>
                                            <p:strVal val="#ppt_x"/>
                                          </p:val>
                                        </p:tav>
                                      </p:tavLst>
                                    </p:anim>
                                    <p:anim calcmode="lin" valueType="num">
                                      <p:cBhvr additive="base">
                                        <p:cTn id="32"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500" fill="hold"/>
                                        <p:tgtEl>
                                          <p:spTgt spid="34"/>
                                        </p:tgtEl>
                                        <p:attrNameLst>
                                          <p:attrName>ppt_x</p:attrName>
                                        </p:attrNameLst>
                                      </p:cBhvr>
                                      <p:tavLst>
                                        <p:tav tm="0">
                                          <p:val>
                                            <p:strVal val="#ppt_x"/>
                                          </p:val>
                                        </p:tav>
                                        <p:tav tm="100000">
                                          <p:val>
                                            <p:strVal val="#ppt_x"/>
                                          </p:val>
                                        </p:tav>
                                      </p:tavLst>
                                    </p:anim>
                                    <p:anim calcmode="lin" valueType="num">
                                      <p:cBhvr additive="base">
                                        <p:cTn id="3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ppt_x"/>
                                          </p:val>
                                        </p:tav>
                                        <p:tav tm="100000">
                                          <p:val>
                                            <p:strVal val="#ppt_x"/>
                                          </p:val>
                                        </p:tav>
                                      </p:tavLst>
                                    </p:anim>
                                    <p:anim calcmode="lin" valueType="num">
                                      <p:cBhvr additive="base">
                                        <p:cTn id="4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additive="base">
                                        <p:cTn id="49" dur="500" fill="hold"/>
                                        <p:tgtEl>
                                          <p:spTgt spid="36"/>
                                        </p:tgtEl>
                                        <p:attrNameLst>
                                          <p:attrName>ppt_x</p:attrName>
                                        </p:attrNameLst>
                                      </p:cBhvr>
                                      <p:tavLst>
                                        <p:tav tm="0">
                                          <p:val>
                                            <p:strVal val="#ppt_x"/>
                                          </p:val>
                                        </p:tav>
                                        <p:tav tm="100000">
                                          <p:val>
                                            <p:strVal val="#ppt_x"/>
                                          </p:val>
                                        </p:tav>
                                      </p:tavLst>
                                    </p:anim>
                                    <p:anim calcmode="lin" valueType="num">
                                      <p:cBhvr additive="base">
                                        <p:cTn id="5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7"/>
                                        </p:tgtEl>
                                        <p:attrNameLst>
                                          <p:attrName>style.visibility</p:attrName>
                                        </p:attrNameLst>
                                      </p:cBhvr>
                                      <p:to>
                                        <p:strVal val="visible"/>
                                      </p:to>
                                    </p:set>
                                    <p:anim calcmode="lin" valueType="num">
                                      <p:cBhvr additive="base">
                                        <p:cTn id="55" dur="500" fill="hold"/>
                                        <p:tgtEl>
                                          <p:spTgt spid="37"/>
                                        </p:tgtEl>
                                        <p:attrNameLst>
                                          <p:attrName>ppt_x</p:attrName>
                                        </p:attrNameLst>
                                      </p:cBhvr>
                                      <p:tavLst>
                                        <p:tav tm="0">
                                          <p:val>
                                            <p:strVal val="#ppt_x"/>
                                          </p:val>
                                        </p:tav>
                                        <p:tav tm="100000">
                                          <p:val>
                                            <p:strVal val="#ppt_x"/>
                                          </p:val>
                                        </p:tav>
                                      </p:tavLst>
                                    </p:anim>
                                    <p:anim calcmode="lin" valueType="num">
                                      <p:cBhvr additive="base">
                                        <p:cTn id="56"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P spid="34" grpId="0"/>
      <p:bldP spid="35" grpId="0"/>
      <p:bldP spid="36"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9768" y="4018"/>
            <a:ext cx="9642231" cy="720000"/>
          </a:xfrm>
        </p:spPr>
        <p:txBody>
          <a:bodyPr/>
          <a:lstStyle/>
          <a:p>
            <a:r>
              <a:rPr lang="en-US" dirty="0"/>
              <a:t>United Kingdom</a:t>
            </a:r>
          </a:p>
        </p:txBody>
      </p:sp>
      <p:pic>
        <p:nvPicPr>
          <p:cNvPr id="6" name="Picture 5" descr="Capture.JPG"/>
          <p:cNvPicPr>
            <a:picLocks noChangeAspect="1"/>
          </p:cNvPicPr>
          <p:nvPr/>
        </p:nvPicPr>
        <p:blipFill>
          <a:blip r:embed="rId2" cstate="print"/>
          <a:stretch>
            <a:fillRect/>
          </a:stretch>
        </p:blipFill>
        <p:spPr>
          <a:xfrm>
            <a:off x="342695" y="1394759"/>
            <a:ext cx="2680253" cy="1786835"/>
          </a:xfrm>
          <a:prstGeom prst="rect">
            <a:avLst/>
          </a:prstGeom>
        </p:spPr>
      </p:pic>
      <p:pic>
        <p:nvPicPr>
          <p:cNvPr id="7" name="Picture 6" descr="Capture.JPG"/>
          <p:cNvPicPr>
            <a:picLocks noChangeAspect="1"/>
          </p:cNvPicPr>
          <p:nvPr/>
        </p:nvPicPr>
        <p:blipFill>
          <a:blip r:embed="rId3" cstate="print"/>
          <a:stretch>
            <a:fillRect/>
          </a:stretch>
        </p:blipFill>
        <p:spPr>
          <a:xfrm>
            <a:off x="3642482" y="1370318"/>
            <a:ext cx="2401359" cy="1831877"/>
          </a:xfrm>
          <a:prstGeom prst="rect">
            <a:avLst/>
          </a:prstGeom>
        </p:spPr>
      </p:pic>
      <p:pic>
        <p:nvPicPr>
          <p:cNvPr id="8" name="Picture 7" descr="Capture.JPG"/>
          <p:cNvPicPr>
            <a:picLocks noChangeAspect="1"/>
          </p:cNvPicPr>
          <p:nvPr/>
        </p:nvPicPr>
        <p:blipFill>
          <a:blip r:embed="rId4" cstate="print"/>
          <a:stretch>
            <a:fillRect/>
          </a:stretch>
        </p:blipFill>
        <p:spPr>
          <a:xfrm>
            <a:off x="342695" y="4281741"/>
            <a:ext cx="1997827" cy="2291410"/>
          </a:xfrm>
          <a:prstGeom prst="rect">
            <a:avLst/>
          </a:prstGeom>
        </p:spPr>
      </p:pic>
      <p:pic>
        <p:nvPicPr>
          <p:cNvPr id="9" name="Picture 8" descr="Capture.JPG"/>
          <p:cNvPicPr>
            <a:picLocks noChangeAspect="1"/>
          </p:cNvPicPr>
          <p:nvPr/>
        </p:nvPicPr>
        <p:blipFill>
          <a:blip r:embed="rId5" cstate="print"/>
          <a:stretch>
            <a:fillRect/>
          </a:stretch>
        </p:blipFill>
        <p:spPr>
          <a:xfrm>
            <a:off x="6633880" y="1370318"/>
            <a:ext cx="2969327" cy="1842077"/>
          </a:xfrm>
          <a:prstGeom prst="rect">
            <a:avLst/>
          </a:prstGeom>
        </p:spPr>
      </p:pic>
      <p:pic>
        <p:nvPicPr>
          <p:cNvPr id="10" name="Picture 9" descr="Capture.JPG"/>
          <p:cNvPicPr>
            <a:picLocks noChangeAspect="1"/>
          </p:cNvPicPr>
          <p:nvPr/>
        </p:nvPicPr>
        <p:blipFill>
          <a:blip r:embed="rId6" cstate="print"/>
          <a:stretch>
            <a:fillRect/>
          </a:stretch>
        </p:blipFill>
        <p:spPr>
          <a:xfrm>
            <a:off x="9614392" y="1370318"/>
            <a:ext cx="2041862" cy="1888023"/>
          </a:xfrm>
          <a:prstGeom prst="rect">
            <a:avLst/>
          </a:prstGeom>
        </p:spPr>
      </p:pic>
      <p:pic>
        <p:nvPicPr>
          <p:cNvPr id="11" name="Picture 10" descr="Capture.JPG"/>
          <p:cNvPicPr>
            <a:picLocks noChangeAspect="1"/>
          </p:cNvPicPr>
          <p:nvPr/>
        </p:nvPicPr>
        <p:blipFill>
          <a:blip r:embed="rId7" cstate="print"/>
          <a:stretch>
            <a:fillRect/>
          </a:stretch>
        </p:blipFill>
        <p:spPr>
          <a:xfrm>
            <a:off x="2786038" y="4281742"/>
            <a:ext cx="3199893" cy="2078866"/>
          </a:xfrm>
          <a:prstGeom prst="rect">
            <a:avLst/>
          </a:prstGeom>
        </p:spPr>
      </p:pic>
      <p:pic>
        <p:nvPicPr>
          <p:cNvPr id="12" name="Picture 11" descr="Capture.JPG"/>
          <p:cNvPicPr>
            <a:picLocks noChangeAspect="1"/>
          </p:cNvPicPr>
          <p:nvPr/>
        </p:nvPicPr>
        <p:blipFill>
          <a:blip r:embed="rId8" cstate="print"/>
          <a:stretch>
            <a:fillRect/>
          </a:stretch>
        </p:blipFill>
        <p:spPr>
          <a:xfrm>
            <a:off x="6118972" y="4236338"/>
            <a:ext cx="2909849" cy="2124270"/>
          </a:xfrm>
          <a:prstGeom prst="rect">
            <a:avLst/>
          </a:prstGeom>
        </p:spPr>
      </p:pic>
      <p:sp>
        <p:nvSpPr>
          <p:cNvPr id="13" name="TextBox 12"/>
          <p:cNvSpPr txBox="1"/>
          <p:nvPr/>
        </p:nvSpPr>
        <p:spPr>
          <a:xfrm>
            <a:off x="960320" y="941180"/>
            <a:ext cx="1301959" cy="461665"/>
          </a:xfrm>
          <a:prstGeom prst="rect">
            <a:avLst/>
          </a:prstGeom>
          <a:noFill/>
        </p:spPr>
        <p:txBody>
          <a:bodyPr wrap="none" rtlCol="0">
            <a:spAutoFit/>
          </a:bodyPr>
          <a:lstStyle>
            <a:defPPr>
              <a:defRPr lang="he-IL"/>
            </a:defPPr>
            <a:lvl1pPr algn="ctr" rtl="0">
              <a:defRPr sz="2400">
                <a:latin typeface="Varela Round" pitchFamily="2" charset="-79"/>
                <a:cs typeface="Varela Round" pitchFamily="2" charset="-79"/>
              </a:defRPr>
            </a:lvl1pPr>
          </a:lstStyle>
          <a:p>
            <a:r>
              <a:rPr lang="en-US" dirty="0"/>
              <a:t>biscuits</a:t>
            </a:r>
          </a:p>
        </p:txBody>
      </p:sp>
      <p:sp>
        <p:nvSpPr>
          <p:cNvPr id="14" name="TextBox 13"/>
          <p:cNvSpPr txBox="1"/>
          <p:nvPr/>
        </p:nvSpPr>
        <p:spPr>
          <a:xfrm>
            <a:off x="4337838" y="933094"/>
            <a:ext cx="580607" cy="461665"/>
          </a:xfrm>
          <a:prstGeom prst="rect">
            <a:avLst/>
          </a:prstGeom>
          <a:noFill/>
        </p:spPr>
        <p:txBody>
          <a:bodyPr wrap="none" rtlCol="0">
            <a:spAutoFit/>
          </a:bodyPr>
          <a:lstStyle>
            <a:defPPr>
              <a:defRPr lang="he-IL"/>
            </a:defPPr>
            <a:lvl1pPr algn="ctr" rtl="0">
              <a:defRPr sz="2400">
                <a:latin typeface="Varela Round" pitchFamily="2" charset="-79"/>
                <a:cs typeface="Varela Round" pitchFamily="2" charset="-79"/>
              </a:defRPr>
            </a:lvl1pPr>
          </a:lstStyle>
          <a:p>
            <a:r>
              <a:rPr lang="en-US" dirty="0"/>
              <a:t>lift</a:t>
            </a:r>
          </a:p>
        </p:txBody>
      </p:sp>
      <p:sp>
        <p:nvSpPr>
          <p:cNvPr id="15" name="TextBox 14"/>
          <p:cNvSpPr txBox="1"/>
          <p:nvPr/>
        </p:nvSpPr>
        <p:spPr>
          <a:xfrm>
            <a:off x="7550986" y="952500"/>
            <a:ext cx="673582" cy="461665"/>
          </a:xfrm>
          <a:prstGeom prst="rect">
            <a:avLst/>
          </a:prstGeom>
          <a:noFill/>
        </p:spPr>
        <p:txBody>
          <a:bodyPr wrap="none" rtlCol="0">
            <a:spAutoFit/>
          </a:bodyPr>
          <a:lstStyle>
            <a:defPPr>
              <a:defRPr lang="he-IL"/>
            </a:defPPr>
            <a:lvl1pPr algn="ctr" rtl="0">
              <a:defRPr sz="2400">
                <a:latin typeface="Varela Round" pitchFamily="2" charset="-79"/>
                <a:cs typeface="Varela Round" pitchFamily="2" charset="-79"/>
              </a:defRPr>
            </a:lvl1pPr>
          </a:lstStyle>
          <a:p>
            <a:r>
              <a:rPr lang="en-US" dirty="0"/>
              <a:t>flat</a:t>
            </a:r>
          </a:p>
        </p:txBody>
      </p:sp>
      <p:sp>
        <p:nvSpPr>
          <p:cNvPr id="16" name="TextBox 15"/>
          <p:cNvSpPr txBox="1"/>
          <p:nvPr/>
        </p:nvSpPr>
        <p:spPr>
          <a:xfrm>
            <a:off x="9994798" y="1126060"/>
            <a:ext cx="1172116" cy="461665"/>
          </a:xfrm>
          <a:prstGeom prst="rect">
            <a:avLst/>
          </a:prstGeom>
          <a:noFill/>
        </p:spPr>
        <p:txBody>
          <a:bodyPr wrap="none" rtlCol="0">
            <a:spAutoFit/>
          </a:bodyPr>
          <a:lstStyle>
            <a:defPPr>
              <a:defRPr lang="he-IL"/>
            </a:defPPr>
            <a:lvl1pPr algn="ctr" rtl="0">
              <a:defRPr sz="2400">
                <a:latin typeface="Varela Round" pitchFamily="2" charset="-79"/>
                <a:cs typeface="Varela Round" pitchFamily="2" charset="-79"/>
              </a:defRPr>
            </a:lvl1pPr>
          </a:lstStyle>
          <a:p>
            <a:r>
              <a:rPr lang="en-US" dirty="0"/>
              <a:t>rubber</a:t>
            </a:r>
          </a:p>
        </p:txBody>
      </p:sp>
      <p:sp>
        <p:nvSpPr>
          <p:cNvPr id="17" name="TextBox 16"/>
          <p:cNvSpPr txBox="1"/>
          <p:nvPr/>
        </p:nvSpPr>
        <p:spPr>
          <a:xfrm>
            <a:off x="868588" y="3753650"/>
            <a:ext cx="641522" cy="461665"/>
          </a:xfrm>
          <a:prstGeom prst="rect">
            <a:avLst/>
          </a:prstGeom>
          <a:noFill/>
        </p:spPr>
        <p:txBody>
          <a:bodyPr wrap="none" rtlCol="0">
            <a:spAutoFit/>
          </a:bodyPr>
          <a:lstStyle>
            <a:defPPr>
              <a:defRPr lang="he-IL"/>
            </a:defPPr>
            <a:lvl1pPr algn="ctr" rtl="0">
              <a:defRPr sz="2400">
                <a:latin typeface="Varela Round" pitchFamily="2" charset="-79"/>
                <a:cs typeface="Varela Round" pitchFamily="2" charset="-79"/>
              </a:defRPr>
            </a:lvl1pPr>
          </a:lstStyle>
          <a:p>
            <a:r>
              <a:rPr lang="en-US" dirty="0"/>
              <a:t>loo</a:t>
            </a:r>
          </a:p>
        </p:txBody>
      </p:sp>
      <p:sp>
        <p:nvSpPr>
          <p:cNvPr id="18" name="TextBox 17"/>
          <p:cNvSpPr txBox="1"/>
          <p:nvPr/>
        </p:nvSpPr>
        <p:spPr>
          <a:xfrm>
            <a:off x="3869060" y="3760277"/>
            <a:ext cx="1189748" cy="461665"/>
          </a:xfrm>
          <a:prstGeom prst="rect">
            <a:avLst/>
          </a:prstGeom>
          <a:noFill/>
        </p:spPr>
        <p:txBody>
          <a:bodyPr wrap="none" rtlCol="0">
            <a:spAutoFit/>
          </a:bodyPr>
          <a:lstStyle>
            <a:defPPr>
              <a:defRPr lang="he-IL"/>
            </a:defPPr>
            <a:lvl1pPr algn="ctr" rtl="0">
              <a:defRPr sz="2400">
                <a:latin typeface="Varela Round" pitchFamily="2" charset="-79"/>
                <a:cs typeface="Varela Round" pitchFamily="2" charset="-79"/>
              </a:defRPr>
            </a:lvl1pPr>
          </a:lstStyle>
          <a:p>
            <a:r>
              <a:rPr lang="en-US" dirty="0"/>
              <a:t>sweets</a:t>
            </a:r>
          </a:p>
        </p:txBody>
      </p:sp>
      <p:sp>
        <p:nvSpPr>
          <p:cNvPr id="19" name="TextBox 18"/>
          <p:cNvSpPr txBox="1"/>
          <p:nvPr/>
        </p:nvSpPr>
        <p:spPr>
          <a:xfrm>
            <a:off x="7055966" y="3760278"/>
            <a:ext cx="1035860" cy="461665"/>
          </a:xfrm>
          <a:prstGeom prst="rect">
            <a:avLst/>
          </a:prstGeom>
          <a:noFill/>
        </p:spPr>
        <p:txBody>
          <a:bodyPr wrap="none" rtlCol="0">
            <a:spAutoFit/>
          </a:bodyPr>
          <a:lstStyle>
            <a:defPPr>
              <a:defRPr lang="he-IL"/>
            </a:defPPr>
            <a:lvl1pPr algn="ctr" rtl="0">
              <a:defRPr sz="2400">
                <a:latin typeface="Varela Round" pitchFamily="2" charset="-79"/>
                <a:cs typeface="Varela Round" pitchFamily="2" charset="-79"/>
              </a:defRPr>
            </a:lvl1pPr>
          </a:lstStyle>
          <a:p>
            <a:r>
              <a:rPr lang="en-US" dirty="0"/>
              <a:t>crisps</a:t>
            </a:r>
          </a:p>
        </p:txBody>
      </p:sp>
      <p:pic>
        <p:nvPicPr>
          <p:cNvPr id="21" name="Content Placeholder 20" descr="Capture.JPG"/>
          <p:cNvPicPr>
            <a:picLocks noGrp="1" noChangeAspect="1"/>
          </p:cNvPicPr>
          <p:nvPr>
            <p:ph sz="quarter" idx="4"/>
          </p:nvPr>
        </p:nvPicPr>
        <p:blipFill>
          <a:blip r:embed="rId9" cstate="print"/>
          <a:stretch>
            <a:fillRect/>
          </a:stretch>
        </p:blipFill>
        <p:spPr>
          <a:xfrm>
            <a:off x="10439059" y="4018"/>
            <a:ext cx="1400175" cy="733425"/>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United Kingdom </a:t>
            </a:r>
          </a:p>
        </p:txBody>
      </p:sp>
      <p:pic>
        <p:nvPicPr>
          <p:cNvPr id="13" name="Picture 12" descr="Capture.JPG"/>
          <p:cNvPicPr>
            <a:picLocks noChangeAspect="1"/>
          </p:cNvPicPr>
          <p:nvPr/>
        </p:nvPicPr>
        <p:blipFill>
          <a:blip r:embed="rId2" cstate="print"/>
          <a:stretch>
            <a:fillRect/>
          </a:stretch>
        </p:blipFill>
        <p:spPr>
          <a:xfrm>
            <a:off x="330152" y="1455198"/>
            <a:ext cx="2219617" cy="1698141"/>
          </a:xfrm>
          <a:prstGeom prst="rect">
            <a:avLst/>
          </a:prstGeom>
        </p:spPr>
      </p:pic>
      <p:pic>
        <p:nvPicPr>
          <p:cNvPr id="14" name="Picture 13" descr="Capture.JPG"/>
          <p:cNvPicPr>
            <a:picLocks noChangeAspect="1"/>
          </p:cNvPicPr>
          <p:nvPr/>
        </p:nvPicPr>
        <p:blipFill>
          <a:blip r:embed="rId3" cstate="print"/>
          <a:stretch>
            <a:fillRect/>
          </a:stretch>
        </p:blipFill>
        <p:spPr>
          <a:xfrm>
            <a:off x="2814470" y="1252920"/>
            <a:ext cx="1812722" cy="2603638"/>
          </a:xfrm>
          <a:prstGeom prst="rect">
            <a:avLst/>
          </a:prstGeom>
        </p:spPr>
      </p:pic>
      <p:pic>
        <p:nvPicPr>
          <p:cNvPr id="15" name="Picture 14" descr="Capture.JPG"/>
          <p:cNvPicPr>
            <a:picLocks noChangeAspect="1"/>
          </p:cNvPicPr>
          <p:nvPr/>
        </p:nvPicPr>
        <p:blipFill>
          <a:blip r:embed="rId4" cstate="print"/>
          <a:stretch>
            <a:fillRect/>
          </a:stretch>
        </p:blipFill>
        <p:spPr>
          <a:xfrm>
            <a:off x="5059429" y="1468281"/>
            <a:ext cx="1975904" cy="2172915"/>
          </a:xfrm>
          <a:prstGeom prst="rect">
            <a:avLst/>
          </a:prstGeom>
        </p:spPr>
      </p:pic>
      <p:pic>
        <p:nvPicPr>
          <p:cNvPr id="16" name="Picture 15" descr="Capture.JPG"/>
          <p:cNvPicPr>
            <a:picLocks noChangeAspect="1"/>
          </p:cNvPicPr>
          <p:nvPr/>
        </p:nvPicPr>
        <p:blipFill>
          <a:blip r:embed="rId5" cstate="print"/>
          <a:stretch>
            <a:fillRect/>
          </a:stretch>
        </p:blipFill>
        <p:spPr>
          <a:xfrm>
            <a:off x="7329308" y="1482700"/>
            <a:ext cx="2243375" cy="2141404"/>
          </a:xfrm>
          <a:prstGeom prst="rect">
            <a:avLst/>
          </a:prstGeom>
        </p:spPr>
      </p:pic>
      <p:pic>
        <p:nvPicPr>
          <p:cNvPr id="17" name="Picture 16" descr="Capture.JPG"/>
          <p:cNvPicPr>
            <a:picLocks noChangeAspect="1"/>
          </p:cNvPicPr>
          <p:nvPr/>
        </p:nvPicPr>
        <p:blipFill>
          <a:blip r:embed="rId6" cstate="print"/>
          <a:stretch>
            <a:fillRect/>
          </a:stretch>
        </p:blipFill>
        <p:spPr>
          <a:xfrm>
            <a:off x="191232" y="4353680"/>
            <a:ext cx="2428875" cy="2076450"/>
          </a:xfrm>
          <a:prstGeom prst="rect">
            <a:avLst/>
          </a:prstGeom>
        </p:spPr>
      </p:pic>
      <p:pic>
        <p:nvPicPr>
          <p:cNvPr id="18" name="Picture 17" descr="Capture.JPG"/>
          <p:cNvPicPr>
            <a:picLocks noChangeAspect="1"/>
          </p:cNvPicPr>
          <p:nvPr/>
        </p:nvPicPr>
        <p:blipFill>
          <a:blip r:embed="rId7" cstate="print"/>
          <a:stretch>
            <a:fillRect/>
          </a:stretch>
        </p:blipFill>
        <p:spPr>
          <a:xfrm>
            <a:off x="9866658" y="1786559"/>
            <a:ext cx="2189921" cy="1642441"/>
          </a:xfrm>
          <a:prstGeom prst="rect">
            <a:avLst/>
          </a:prstGeom>
        </p:spPr>
      </p:pic>
      <p:pic>
        <p:nvPicPr>
          <p:cNvPr id="19" name="Picture 18" descr="Capture.JPG"/>
          <p:cNvPicPr>
            <a:picLocks noChangeAspect="1"/>
          </p:cNvPicPr>
          <p:nvPr/>
        </p:nvPicPr>
        <p:blipFill>
          <a:blip r:embed="rId8" cstate="print"/>
          <a:stretch>
            <a:fillRect/>
          </a:stretch>
        </p:blipFill>
        <p:spPr>
          <a:xfrm>
            <a:off x="6096000" y="4353681"/>
            <a:ext cx="2943361" cy="1855466"/>
          </a:xfrm>
          <a:prstGeom prst="rect">
            <a:avLst/>
          </a:prstGeom>
        </p:spPr>
      </p:pic>
      <p:pic>
        <p:nvPicPr>
          <p:cNvPr id="20" name="Picture 19" descr="Capture.JPG"/>
          <p:cNvPicPr>
            <a:picLocks noChangeAspect="1"/>
          </p:cNvPicPr>
          <p:nvPr/>
        </p:nvPicPr>
        <p:blipFill>
          <a:blip r:embed="rId9" cstate="print"/>
          <a:stretch>
            <a:fillRect/>
          </a:stretch>
        </p:blipFill>
        <p:spPr>
          <a:xfrm>
            <a:off x="2851387" y="4588324"/>
            <a:ext cx="2771699" cy="1661751"/>
          </a:xfrm>
          <a:prstGeom prst="rect">
            <a:avLst/>
          </a:prstGeom>
        </p:spPr>
      </p:pic>
      <p:sp>
        <p:nvSpPr>
          <p:cNvPr id="21" name="TextBox 20"/>
          <p:cNvSpPr txBox="1"/>
          <p:nvPr/>
        </p:nvSpPr>
        <p:spPr>
          <a:xfrm>
            <a:off x="640102" y="968822"/>
            <a:ext cx="957313" cy="461665"/>
          </a:xfrm>
          <a:prstGeom prst="rect">
            <a:avLst/>
          </a:prstGeom>
          <a:noFill/>
        </p:spPr>
        <p:txBody>
          <a:bodyPr wrap="none" rtlCol="0">
            <a:spAutoFit/>
          </a:bodyPr>
          <a:lstStyle>
            <a:defPPr>
              <a:defRPr lang="he-IL"/>
            </a:defPPr>
            <a:lvl1pPr algn="ctr" rtl="0">
              <a:defRPr sz="2400">
                <a:latin typeface="Varela Round" pitchFamily="2" charset="-79"/>
                <a:cs typeface="Varela Round" pitchFamily="2" charset="-79"/>
              </a:defRPr>
            </a:lvl1pPr>
          </a:lstStyle>
          <a:p>
            <a:r>
              <a:rPr lang="en-US" dirty="0"/>
              <a:t>chips</a:t>
            </a:r>
          </a:p>
        </p:txBody>
      </p:sp>
      <p:sp>
        <p:nvSpPr>
          <p:cNvPr id="22" name="TextBox 21"/>
          <p:cNvSpPr txBox="1"/>
          <p:nvPr/>
        </p:nvSpPr>
        <p:spPr>
          <a:xfrm>
            <a:off x="2193740" y="933094"/>
            <a:ext cx="3020379" cy="461665"/>
          </a:xfrm>
          <a:prstGeom prst="rect">
            <a:avLst/>
          </a:prstGeom>
          <a:noFill/>
        </p:spPr>
        <p:txBody>
          <a:bodyPr wrap="none" rtlCol="0">
            <a:spAutoFit/>
          </a:bodyPr>
          <a:lstStyle>
            <a:defPPr>
              <a:defRPr lang="he-IL"/>
            </a:defPPr>
            <a:lvl1pPr algn="ctr" rtl="0">
              <a:defRPr sz="2400">
                <a:latin typeface="Varela Round" pitchFamily="2" charset="-79"/>
                <a:cs typeface="Varela Round" pitchFamily="2" charset="-79"/>
              </a:defRPr>
            </a:lvl1pPr>
          </a:lstStyle>
          <a:p>
            <a:r>
              <a:rPr lang="en-US" dirty="0"/>
              <a:t>swimming costume</a:t>
            </a:r>
          </a:p>
        </p:txBody>
      </p:sp>
      <p:sp>
        <p:nvSpPr>
          <p:cNvPr id="23" name="TextBox 22"/>
          <p:cNvSpPr txBox="1"/>
          <p:nvPr/>
        </p:nvSpPr>
        <p:spPr>
          <a:xfrm>
            <a:off x="5247922" y="993533"/>
            <a:ext cx="1460656" cy="461665"/>
          </a:xfrm>
          <a:prstGeom prst="rect">
            <a:avLst/>
          </a:prstGeom>
          <a:noFill/>
        </p:spPr>
        <p:txBody>
          <a:bodyPr wrap="none" rtlCol="0">
            <a:spAutoFit/>
          </a:bodyPr>
          <a:lstStyle>
            <a:defPPr>
              <a:defRPr lang="he-IL"/>
            </a:defPPr>
            <a:lvl1pPr algn="ctr" rtl="0">
              <a:defRPr sz="2400">
                <a:latin typeface="Varela Round" pitchFamily="2" charset="-79"/>
                <a:cs typeface="Varela Round" pitchFamily="2" charset="-79"/>
              </a:defRPr>
            </a:lvl1pPr>
          </a:lstStyle>
          <a:p>
            <a:r>
              <a:rPr lang="en-US" dirty="0"/>
              <a:t>felt pens</a:t>
            </a:r>
          </a:p>
        </p:txBody>
      </p:sp>
      <p:sp>
        <p:nvSpPr>
          <p:cNvPr id="24" name="TextBox 23"/>
          <p:cNvSpPr txBox="1"/>
          <p:nvPr/>
        </p:nvSpPr>
        <p:spPr>
          <a:xfrm>
            <a:off x="7197667" y="985578"/>
            <a:ext cx="2441694" cy="461665"/>
          </a:xfrm>
          <a:prstGeom prst="rect">
            <a:avLst/>
          </a:prstGeom>
          <a:noFill/>
        </p:spPr>
        <p:txBody>
          <a:bodyPr wrap="none" rtlCol="0">
            <a:spAutoFit/>
          </a:bodyPr>
          <a:lstStyle>
            <a:defPPr>
              <a:defRPr lang="he-IL"/>
            </a:defPPr>
            <a:lvl1pPr algn="ctr" rtl="0">
              <a:defRPr sz="2400">
                <a:latin typeface="Varela Round" pitchFamily="2" charset="-79"/>
                <a:cs typeface="Varela Round" pitchFamily="2" charset="-79"/>
              </a:defRPr>
            </a:lvl1pPr>
          </a:lstStyle>
          <a:p>
            <a:r>
              <a:rPr lang="en-US" dirty="0"/>
              <a:t>frozen yoghurt </a:t>
            </a:r>
          </a:p>
        </p:txBody>
      </p:sp>
      <p:sp>
        <p:nvSpPr>
          <p:cNvPr id="25" name="TextBox 24"/>
          <p:cNvSpPr txBox="1"/>
          <p:nvPr/>
        </p:nvSpPr>
        <p:spPr>
          <a:xfrm>
            <a:off x="1161442" y="3892015"/>
            <a:ext cx="764953" cy="461665"/>
          </a:xfrm>
          <a:prstGeom prst="rect">
            <a:avLst/>
          </a:prstGeom>
          <a:noFill/>
        </p:spPr>
        <p:txBody>
          <a:bodyPr wrap="none" rtlCol="0">
            <a:spAutoFit/>
          </a:bodyPr>
          <a:lstStyle>
            <a:defPPr>
              <a:defRPr lang="he-IL"/>
            </a:defPPr>
            <a:lvl1pPr algn="ctr" rtl="0">
              <a:defRPr sz="2400">
                <a:latin typeface="Varela Round" pitchFamily="2" charset="-79"/>
                <a:cs typeface="Varela Round" pitchFamily="2" charset="-79"/>
              </a:defRPr>
            </a:lvl1pPr>
          </a:lstStyle>
          <a:p>
            <a:r>
              <a:rPr lang="en-US" dirty="0"/>
              <a:t>jelly</a:t>
            </a:r>
          </a:p>
        </p:txBody>
      </p:sp>
      <p:sp>
        <p:nvSpPr>
          <p:cNvPr id="26" name="TextBox 25"/>
          <p:cNvSpPr txBox="1"/>
          <p:nvPr/>
        </p:nvSpPr>
        <p:spPr>
          <a:xfrm>
            <a:off x="3401852" y="4143025"/>
            <a:ext cx="1175322" cy="461665"/>
          </a:xfrm>
          <a:prstGeom prst="rect">
            <a:avLst/>
          </a:prstGeom>
          <a:noFill/>
        </p:spPr>
        <p:txBody>
          <a:bodyPr wrap="none" rtlCol="0">
            <a:spAutoFit/>
          </a:bodyPr>
          <a:lstStyle>
            <a:defPPr>
              <a:defRPr lang="he-IL"/>
            </a:defPPr>
            <a:lvl1pPr algn="ctr" rtl="0">
              <a:defRPr sz="2400">
                <a:latin typeface="Varela Round" pitchFamily="2" charset="-79"/>
                <a:cs typeface="Varela Round" pitchFamily="2" charset="-79"/>
              </a:defRPr>
            </a:lvl1pPr>
          </a:lstStyle>
          <a:p>
            <a:r>
              <a:rPr lang="en-US" dirty="0"/>
              <a:t>nappy </a:t>
            </a:r>
          </a:p>
        </p:txBody>
      </p:sp>
      <p:sp>
        <p:nvSpPr>
          <p:cNvPr id="27" name="TextBox 26"/>
          <p:cNvSpPr txBox="1"/>
          <p:nvPr/>
        </p:nvSpPr>
        <p:spPr>
          <a:xfrm>
            <a:off x="6973888" y="3945550"/>
            <a:ext cx="1444626" cy="461665"/>
          </a:xfrm>
          <a:prstGeom prst="rect">
            <a:avLst/>
          </a:prstGeom>
          <a:noFill/>
        </p:spPr>
        <p:txBody>
          <a:bodyPr wrap="none" rtlCol="0">
            <a:spAutoFit/>
          </a:bodyPr>
          <a:lstStyle>
            <a:defPPr>
              <a:defRPr lang="he-IL"/>
            </a:defPPr>
            <a:lvl1pPr algn="ctr" rtl="0">
              <a:defRPr sz="2400">
                <a:latin typeface="Varela Round" pitchFamily="2" charset="-79"/>
                <a:cs typeface="Varela Round" pitchFamily="2" charset="-79"/>
              </a:defRPr>
            </a:lvl1pPr>
          </a:lstStyle>
          <a:p>
            <a:r>
              <a:rPr lang="en-US" dirty="0"/>
              <a:t>porridge</a:t>
            </a:r>
          </a:p>
        </p:txBody>
      </p:sp>
      <p:sp>
        <p:nvSpPr>
          <p:cNvPr id="28" name="TextBox 27"/>
          <p:cNvSpPr txBox="1"/>
          <p:nvPr/>
        </p:nvSpPr>
        <p:spPr>
          <a:xfrm>
            <a:off x="10544584" y="1324894"/>
            <a:ext cx="1324401" cy="461665"/>
          </a:xfrm>
          <a:prstGeom prst="rect">
            <a:avLst/>
          </a:prstGeom>
          <a:noFill/>
        </p:spPr>
        <p:txBody>
          <a:bodyPr wrap="none" rtlCol="0">
            <a:spAutoFit/>
          </a:bodyPr>
          <a:lstStyle>
            <a:defPPr>
              <a:defRPr lang="he-IL"/>
            </a:defPPr>
            <a:lvl1pPr algn="ctr" rtl="0">
              <a:defRPr sz="2400">
                <a:latin typeface="Varela Round" pitchFamily="2" charset="-79"/>
                <a:cs typeface="Varela Round" pitchFamily="2" charset="-79"/>
              </a:defRPr>
            </a:lvl1pPr>
          </a:lstStyle>
          <a:p>
            <a:r>
              <a:rPr lang="en-US" dirty="0"/>
              <a:t>football</a:t>
            </a:r>
          </a:p>
        </p:txBody>
      </p:sp>
      <p:pic>
        <p:nvPicPr>
          <p:cNvPr id="31" name="Content Placeholder 20" descr="Capture.JPG"/>
          <p:cNvPicPr>
            <a:picLocks noChangeAspect="1"/>
          </p:cNvPicPr>
          <p:nvPr/>
        </p:nvPicPr>
        <p:blipFill>
          <a:blip r:embed="rId10" cstate="print"/>
          <a:stretch>
            <a:fillRect/>
          </a:stretch>
        </p:blipFill>
        <p:spPr>
          <a:xfrm>
            <a:off x="10791825" y="29275"/>
            <a:ext cx="1400175" cy="7334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ppt_x"/>
                                          </p:val>
                                        </p:tav>
                                        <p:tav tm="100000">
                                          <p:val>
                                            <p:strVal val="#ppt_x"/>
                                          </p:val>
                                        </p:tav>
                                      </p:tavLst>
                                    </p:anim>
                                    <p:anim calcmode="lin" valueType="num">
                                      <p:cBhvr additive="base">
                                        <p:cTn id="2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fill="hold"/>
                                        <p:tgtEl>
                                          <p:spTgt spid="28"/>
                                        </p:tgtEl>
                                        <p:attrNameLst>
                                          <p:attrName>ppt_x</p:attrName>
                                        </p:attrNameLst>
                                      </p:cBhvr>
                                      <p:tavLst>
                                        <p:tav tm="0">
                                          <p:val>
                                            <p:strVal val="#ppt_x"/>
                                          </p:val>
                                        </p:tav>
                                        <p:tav tm="100000">
                                          <p:val>
                                            <p:strVal val="#ppt_x"/>
                                          </p:val>
                                        </p:tav>
                                      </p:tavLst>
                                    </p:anim>
                                    <p:anim calcmode="lin" valueType="num">
                                      <p:cBhvr additive="base">
                                        <p:cTn id="3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fill="hold"/>
                                        <p:tgtEl>
                                          <p:spTgt spid="25"/>
                                        </p:tgtEl>
                                        <p:attrNameLst>
                                          <p:attrName>ppt_x</p:attrName>
                                        </p:attrNameLst>
                                      </p:cBhvr>
                                      <p:tavLst>
                                        <p:tav tm="0">
                                          <p:val>
                                            <p:strVal val="#ppt_x"/>
                                          </p:val>
                                        </p:tav>
                                        <p:tav tm="100000">
                                          <p:val>
                                            <p:strVal val="#ppt_x"/>
                                          </p:val>
                                        </p:tav>
                                      </p:tavLst>
                                    </p:anim>
                                    <p:anim calcmode="lin" valueType="num">
                                      <p:cBhvr additive="base">
                                        <p:cTn id="3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500" fill="hold"/>
                                        <p:tgtEl>
                                          <p:spTgt spid="26"/>
                                        </p:tgtEl>
                                        <p:attrNameLst>
                                          <p:attrName>ppt_x</p:attrName>
                                        </p:attrNameLst>
                                      </p:cBhvr>
                                      <p:tavLst>
                                        <p:tav tm="0">
                                          <p:val>
                                            <p:strVal val="#ppt_x"/>
                                          </p:val>
                                        </p:tav>
                                        <p:tav tm="100000">
                                          <p:val>
                                            <p:strVal val="#ppt_x"/>
                                          </p:val>
                                        </p:tav>
                                      </p:tavLst>
                                    </p:anim>
                                    <p:anim calcmode="lin" valueType="num">
                                      <p:cBhvr additive="base">
                                        <p:cTn id="4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500" fill="hold"/>
                                        <p:tgtEl>
                                          <p:spTgt spid="27"/>
                                        </p:tgtEl>
                                        <p:attrNameLst>
                                          <p:attrName>ppt_x</p:attrName>
                                        </p:attrNameLst>
                                      </p:cBhvr>
                                      <p:tavLst>
                                        <p:tav tm="0">
                                          <p:val>
                                            <p:strVal val="#ppt_x"/>
                                          </p:val>
                                        </p:tav>
                                        <p:tav tm="100000">
                                          <p:val>
                                            <p:strVal val="#ppt_x"/>
                                          </p:val>
                                        </p:tav>
                                      </p:tavLst>
                                    </p:anim>
                                    <p:anim calcmode="lin" valueType="num">
                                      <p:cBhvr additive="base">
                                        <p:cTn id="5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P spid="27" grpId="0"/>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United Kingdom</a:t>
            </a:r>
          </a:p>
        </p:txBody>
      </p:sp>
      <p:pic>
        <p:nvPicPr>
          <p:cNvPr id="12" name="Picture 11" descr="Capture.JPG"/>
          <p:cNvPicPr>
            <a:picLocks noChangeAspect="1"/>
          </p:cNvPicPr>
          <p:nvPr/>
        </p:nvPicPr>
        <p:blipFill>
          <a:blip r:embed="rId2" cstate="print"/>
          <a:stretch>
            <a:fillRect/>
          </a:stretch>
        </p:blipFill>
        <p:spPr>
          <a:xfrm>
            <a:off x="0" y="1394759"/>
            <a:ext cx="1415613" cy="2496378"/>
          </a:xfrm>
          <a:prstGeom prst="rect">
            <a:avLst/>
          </a:prstGeom>
        </p:spPr>
      </p:pic>
      <p:pic>
        <p:nvPicPr>
          <p:cNvPr id="21" name="Picture 20" descr="Capture.JPG"/>
          <p:cNvPicPr>
            <a:picLocks noChangeAspect="1"/>
          </p:cNvPicPr>
          <p:nvPr/>
        </p:nvPicPr>
        <p:blipFill>
          <a:blip r:embed="rId3" cstate="print"/>
          <a:stretch>
            <a:fillRect/>
          </a:stretch>
        </p:blipFill>
        <p:spPr>
          <a:xfrm>
            <a:off x="2172736" y="1451113"/>
            <a:ext cx="1812856" cy="1428899"/>
          </a:xfrm>
          <a:prstGeom prst="rect">
            <a:avLst/>
          </a:prstGeom>
        </p:spPr>
      </p:pic>
      <p:pic>
        <p:nvPicPr>
          <p:cNvPr id="22" name="Picture 21" descr="Capture.JPG"/>
          <p:cNvPicPr>
            <a:picLocks noChangeAspect="1"/>
          </p:cNvPicPr>
          <p:nvPr/>
        </p:nvPicPr>
        <p:blipFill>
          <a:blip r:embed="rId4" cstate="print"/>
          <a:stretch>
            <a:fillRect/>
          </a:stretch>
        </p:blipFill>
        <p:spPr>
          <a:xfrm>
            <a:off x="4389576" y="1451113"/>
            <a:ext cx="1895813" cy="1247775"/>
          </a:xfrm>
          <a:prstGeom prst="rect">
            <a:avLst/>
          </a:prstGeom>
        </p:spPr>
      </p:pic>
      <p:pic>
        <p:nvPicPr>
          <p:cNvPr id="23" name="Picture 22" descr="Capture.JPG"/>
          <p:cNvPicPr>
            <a:picLocks noChangeAspect="1"/>
          </p:cNvPicPr>
          <p:nvPr/>
        </p:nvPicPr>
        <p:blipFill>
          <a:blip r:embed="rId5" cstate="print"/>
          <a:stretch>
            <a:fillRect/>
          </a:stretch>
        </p:blipFill>
        <p:spPr>
          <a:xfrm>
            <a:off x="6669158" y="1394759"/>
            <a:ext cx="1997764" cy="2152715"/>
          </a:xfrm>
          <a:prstGeom prst="rect">
            <a:avLst/>
          </a:prstGeom>
        </p:spPr>
      </p:pic>
      <p:pic>
        <p:nvPicPr>
          <p:cNvPr id="24" name="Picture 23" descr="Capture.JPG"/>
          <p:cNvPicPr>
            <a:picLocks noChangeAspect="1"/>
          </p:cNvPicPr>
          <p:nvPr/>
        </p:nvPicPr>
        <p:blipFill>
          <a:blip r:embed="rId6" cstate="print"/>
          <a:stretch>
            <a:fillRect/>
          </a:stretch>
        </p:blipFill>
        <p:spPr>
          <a:xfrm>
            <a:off x="9401279" y="1451113"/>
            <a:ext cx="2609642" cy="1669909"/>
          </a:xfrm>
          <a:prstGeom prst="rect">
            <a:avLst/>
          </a:prstGeom>
        </p:spPr>
      </p:pic>
      <p:pic>
        <p:nvPicPr>
          <p:cNvPr id="25" name="Picture 24" descr="Capture.JPG"/>
          <p:cNvPicPr>
            <a:picLocks noChangeAspect="1"/>
          </p:cNvPicPr>
          <p:nvPr/>
        </p:nvPicPr>
        <p:blipFill>
          <a:blip r:embed="rId7" cstate="print"/>
          <a:stretch>
            <a:fillRect/>
          </a:stretch>
        </p:blipFill>
        <p:spPr>
          <a:xfrm>
            <a:off x="410772" y="4524013"/>
            <a:ext cx="1699373" cy="2141975"/>
          </a:xfrm>
          <a:prstGeom prst="rect">
            <a:avLst/>
          </a:prstGeom>
        </p:spPr>
      </p:pic>
      <p:pic>
        <p:nvPicPr>
          <p:cNvPr id="26" name="Picture 25" descr="Capture.JPG"/>
          <p:cNvPicPr>
            <a:picLocks noChangeAspect="1"/>
          </p:cNvPicPr>
          <p:nvPr/>
        </p:nvPicPr>
        <p:blipFill>
          <a:blip r:embed="rId8" cstate="print"/>
          <a:stretch>
            <a:fillRect/>
          </a:stretch>
        </p:blipFill>
        <p:spPr>
          <a:xfrm>
            <a:off x="2776713" y="4368600"/>
            <a:ext cx="2072254" cy="2297388"/>
          </a:xfrm>
          <a:prstGeom prst="rect">
            <a:avLst/>
          </a:prstGeom>
        </p:spPr>
      </p:pic>
      <p:pic>
        <p:nvPicPr>
          <p:cNvPr id="27" name="Picture 26" descr="Capture.JPG"/>
          <p:cNvPicPr>
            <a:picLocks noChangeAspect="1"/>
          </p:cNvPicPr>
          <p:nvPr/>
        </p:nvPicPr>
        <p:blipFill>
          <a:blip r:embed="rId9" cstate="print"/>
          <a:stretch>
            <a:fillRect/>
          </a:stretch>
        </p:blipFill>
        <p:spPr>
          <a:xfrm>
            <a:off x="5157347" y="4695225"/>
            <a:ext cx="1715121" cy="1871041"/>
          </a:xfrm>
          <a:prstGeom prst="rect">
            <a:avLst/>
          </a:prstGeom>
        </p:spPr>
      </p:pic>
      <p:pic>
        <p:nvPicPr>
          <p:cNvPr id="28" name="Picture 27" descr="Capture.JPG"/>
          <p:cNvPicPr>
            <a:picLocks noChangeAspect="1"/>
          </p:cNvPicPr>
          <p:nvPr/>
        </p:nvPicPr>
        <p:blipFill>
          <a:blip r:embed="rId10" cstate="print"/>
          <a:stretch>
            <a:fillRect/>
          </a:stretch>
        </p:blipFill>
        <p:spPr>
          <a:xfrm>
            <a:off x="7456883" y="4716345"/>
            <a:ext cx="1352550" cy="1828800"/>
          </a:xfrm>
          <a:prstGeom prst="rect">
            <a:avLst/>
          </a:prstGeom>
        </p:spPr>
      </p:pic>
      <p:sp>
        <p:nvSpPr>
          <p:cNvPr id="29" name="TextBox 28"/>
          <p:cNvSpPr txBox="1"/>
          <p:nvPr/>
        </p:nvSpPr>
        <p:spPr>
          <a:xfrm>
            <a:off x="91394" y="933093"/>
            <a:ext cx="1385316" cy="461665"/>
          </a:xfrm>
          <a:prstGeom prst="rect">
            <a:avLst/>
          </a:prstGeom>
          <a:noFill/>
        </p:spPr>
        <p:txBody>
          <a:bodyPr wrap="none" rtlCol="0">
            <a:spAutoFit/>
          </a:bodyPr>
          <a:lstStyle>
            <a:defPPr>
              <a:defRPr lang="he-IL"/>
            </a:defPPr>
            <a:lvl1pPr algn="ctr" rtl="0">
              <a:defRPr sz="2400">
                <a:latin typeface="Varela Round" pitchFamily="2" charset="-79"/>
                <a:cs typeface="Varela Round" pitchFamily="2" charset="-79"/>
              </a:defRPr>
            </a:lvl1pPr>
          </a:lstStyle>
          <a:p>
            <a:r>
              <a:rPr lang="en-US" dirty="0"/>
              <a:t>trousers</a:t>
            </a:r>
          </a:p>
        </p:txBody>
      </p:sp>
      <p:sp>
        <p:nvSpPr>
          <p:cNvPr id="30" name="TextBox 29"/>
          <p:cNvSpPr txBox="1"/>
          <p:nvPr/>
        </p:nvSpPr>
        <p:spPr>
          <a:xfrm>
            <a:off x="2270606" y="1104305"/>
            <a:ext cx="1393330" cy="461665"/>
          </a:xfrm>
          <a:prstGeom prst="rect">
            <a:avLst/>
          </a:prstGeom>
          <a:noFill/>
        </p:spPr>
        <p:txBody>
          <a:bodyPr wrap="none" rtlCol="0">
            <a:spAutoFit/>
          </a:bodyPr>
          <a:lstStyle>
            <a:defPPr>
              <a:defRPr lang="he-IL"/>
            </a:defPPr>
            <a:lvl1pPr algn="ctr" rtl="0">
              <a:defRPr sz="2400">
                <a:latin typeface="Varela Round" pitchFamily="2" charset="-79"/>
                <a:cs typeface="Varela Round" pitchFamily="2" charset="-79"/>
              </a:defRPr>
            </a:lvl1pPr>
          </a:lstStyle>
          <a:p>
            <a:r>
              <a:rPr lang="en-US" dirty="0"/>
              <a:t>knickers</a:t>
            </a:r>
          </a:p>
        </p:txBody>
      </p:sp>
      <p:sp>
        <p:nvSpPr>
          <p:cNvPr id="31" name="TextBox 30"/>
          <p:cNvSpPr txBox="1"/>
          <p:nvPr/>
        </p:nvSpPr>
        <p:spPr>
          <a:xfrm>
            <a:off x="4420835" y="991652"/>
            <a:ext cx="1665841" cy="461665"/>
          </a:xfrm>
          <a:prstGeom prst="rect">
            <a:avLst/>
          </a:prstGeom>
          <a:noFill/>
        </p:spPr>
        <p:txBody>
          <a:bodyPr wrap="none" rtlCol="0">
            <a:spAutoFit/>
          </a:bodyPr>
          <a:lstStyle>
            <a:defPPr>
              <a:defRPr lang="he-IL"/>
            </a:defPPr>
            <a:lvl1pPr algn="ctr" rtl="0">
              <a:defRPr sz="2400">
                <a:latin typeface="Varela Round" pitchFamily="2" charset="-79"/>
                <a:cs typeface="Varela Round" pitchFamily="2" charset="-79"/>
              </a:defRPr>
            </a:lvl1pPr>
          </a:lstStyle>
          <a:p>
            <a:r>
              <a:rPr lang="en-US" dirty="0" err="1"/>
              <a:t>aubergine</a:t>
            </a:r>
            <a:endParaRPr lang="en-US" dirty="0"/>
          </a:p>
        </p:txBody>
      </p:sp>
      <p:sp>
        <p:nvSpPr>
          <p:cNvPr id="32" name="TextBox 31"/>
          <p:cNvSpPr txBox="1"/>
          <p:nvPr/>
        </p:nvSpPr>
        <p:spPr>
          <a:xfrm>
            <a:off x="6936407" y="950538"/>
            <a:ext cx="1529585" cy="461665"/>
          </a:xfrm>
          <a:prstGeom prst="rect">
            <a:avLst/>
          </a:prstGeom>
          <a:noFill/>
        </p:spPr>
        <p:txBody>
          <a:bodyPr wrap="none" rtlCol="0">
            <a:spAutoFit/>
          </a:bodyPr>
          <a:lstStyle>
            <a:defPPr>
              <a:defRPr lang="he-IL"/>
            </a:defPPr>
            <a:lvl1pPr algn="ctr" rtl="0">
              <a:defRPr sz="2400">
                <a:latin typeface="Varela Round" pitchFamily="2" charset="-79"/>
                <a:cs typeface="Varela Round" pitchFamily="2" charset="-79"/>
              </a:defRPr>
            </a:lvl1pPr>
          </a:lstStyle>
          <a:p>
            <a:r>
              <a:rPr lang="en-US" dirty="0"/>
              <a:t>Handbag</a:t>
            </a:r>
          </a:p>
        </p:txBody>
      </p:sp>
      <p:sp>
        <p:nvSpPr>
          <p:cNvPr id="33" name="TextBox 32"/>
          <p:cNvSpPr txBox="1"/>
          <p:nvPr/>
        </p:nvSpPr>
        <p:spPr>
          <a:xfrm>
            <a:off x="9580902" y="989448"/>
            <a:ext cx="1843773" cy="461665"/>
          </a:xfrm>
          <a:prstGeom prst="rect">
            <a:avLst/>
          </a:prstGeom>
          <a:noFill/>
        </p:spPr>
        <p:txBody>
          <a:bodyPr wrap="none" rtlCol="0">
            <a:spAutoFit/>
          </a:bodyPr>
          <a:lstStyle>
            <a:defPPr>
              <a:defRPr lang="he-IL"/>
            </a:defPPr>
            <a:lvl1pPr algn="ctr" rtl="0">
              <a:defRPr sz="2400">
                <a:latin typeface="Varela Round" pitchFamily="2" charset="-79"/>
                <a:cs typeface="Varela Round" pitchFamily="2" charset="-79"/>
              </a:defRPr>
            </a:lvl1pPr>
          </a:lstStyle>
          <a:p>
            <a:r>
              <a:rPr lang="en-US" dirty="0"/>
              <a:t>eggy bread</a:t>
            </a:r>
          </a:p>
        </p:txBody>
      </p:sp>
      <p:sp>
        <p:nvSpPr>
          <p:cNvPr id="34" name="TextBox 33"/>
          <p:cNvSpPr txBox="1"/>
          <p:nvPr/>
        </p:nvSpPr>
        <p:spPr>
          <a:xfrm>
            <a:off x="901259" y="4025749"/>
            <a:ext cx="668773" cy="461665"/>
          </a:xfrm>
          <a:prstGeom prst="rect">
            <a:avLst/>
          </a:prstGeom>
          <a:noFill/>
        </p:spPr>
        <p:txBody>
          <a:bodyPr wrap="none" rtlCol="0">
            <a:spAutoFit/>
          </a:bodyPr>
          <a:lstStyle>
            <a:defPPr>
              <a:defRPr lang="he-IL"/>
            </a:defPPr>
            <a:lvl1pPr algn="ctr" rtl="0">
              <a:defRPr sz="2400">
                <a:latin typeface="Varela Round" pitchFamily="2" charset="-79"/>
                <a:cs typeface="Varela Round" pitchFamily="2" charset="-79"/>
              </a:defRPr>
            </a:lvl1pPr>
          </a:lstStyle>
          <a:p>
            <a:r>
              <a:rPr lang="en-US" dirty="0"/>
              <a:t>tap</a:t>
            </a:r>
          </a:p>
        </p:txBody>
      </p:sp>
      <p:sp>
        <p:nvSpPr>
          <p:cNvPr id="35" name="TextBox 34"/>
          <p:cNvSpPr txBox="1"/>
          <p:nvPr/>
        </p:nvSpPr>
        <p:spPr>
          <a:xfrm>
            <a:off x="2858892" y="3966556"/>
            <a:ext cx="1907894" cy="461665"/>
          </a:xfrm>
          <a:prstGeom prst="rect">
            <a:avLst/>
          </a:prstGeom>
          <a:noFill/>
        </p:spPr>
        <p:txBody>
          <a:bodyPr wrap="none" rtlCol="0">
            <a:spAutoFit/>
          </a:bodyPr>
          <a:lstStyle>
            <a:defPPr>
              <a:defRPr lang="he-IL"/>
            </a:defPPr>
            <a:lvl1pPr algn="ctr" rtl="0">
              <a:defRPr sz="2400">
                <a:latin typeface="Varela Round" pitchFamily="2" charset="-79"/>
                <a:cs typeface="Varela Round" pitchFamily="2" charset="-79"/>
              </a:defRPr>
            </a:lvl1pPr>
          </a:lstStyle>
          <a:p>
            <a:r>
              <a:rPr lang="en-US" dirty="0"/>
              <a:t>candy floss </a:t>
            </a:r>
          </a:p>
        </p:txBody>
      </p:sp>
      <p:sp>
        <p:nvSpPr>
          <p:cNvPr id="36" name="TextBox 35"/>
          <p:cNvSpPr txBox="1"/>
          <p:nvPr/>
        </p:nvSpPr>
        <p:spPr>
          <a:xfrm>
            <a:off x="5515535" y="3966556"/>
            <a:ext cx="950901" cy="461665"/>
          </a:xfrm>
          <a:prstGeom prst="rect">
            <a:avLst/>
          </a:prstGeom>
          <a:noFill/>
        </p:spPr>
        <p:txBody>
          <a:bodyPr wrap="none" rtlCol="0">
            <a:spAutoFit/>
          </a:bodyPr>
          <a:lstStyle>
            <a:defPPr>
              <a:defRPr lang="he-IL"/>
            </a:defPPr>
            <a:lvl1pPr algn="ctr" rtl="0">
              <a:defRPr sz="2400">
                <a:latin typeface="Varela Round" pitchFamily="2" charset="-79"/>
                <a:cs typeface="Varela Round" pitchFamily="2" charset="-79"/>
              </a:defRPr>
            </a:lvl1pPr>
          </a:lstStyle>
          <a:p>
            <a:r>
              <a:rPr lang="en-US" dirty="0"/>
              <a:t>pram</a:t>
            </a:r>
          </a:p>
        </p:txBody>
      </p:sp>
      <p:sp>
        <p:nvSpPr>
          <p:cNvPr id="37" name="TextBox 36"/>
          <p:cNvSpPr txBox="1"/>
          <p:nvPr/>
        </p:nvSpPr>
        <p:spPr>
          <a:xfrm>
            <a:off x="7701199" y="3906935"/>
            <a:ext cx="644727" cy="461665"/>
          </a:xfrm>
          <a:prstGeom prst="rect">
            <a:avLst/>
          </a:prstGeom>
          <a:noFill/>
        </p:spPr>
        <p:txBody>
          <a:bodyPr wrap="none" rtlCol="0">
            <a:spAutoFit/>
          </a:bodyPr>
          <a:lstStyle>
            <a:defPPr>
              <a:defRPr lang="he-IL"/>
            </a:defPPr>
            <a:lvl1pPr algn="ctr" rtl="0">
              <a:defRPr sz="2400">
                <a:latin typeface="Varela Round" pitchFamily="2" charset="-79"/>
                <a:cs typeface="Varela Round" pitchFamily="2" charset="-79"/>
              </a:defRPr>
            </a:lvl1pPr>
          </a:lstStyle>
          <a:p>
            <a:r>
              <a:rPr lang="en-US" dirty="0"/>
              <a:t>jug</a:t>
            </a:r>
          </a:p>
        </p:txBody>
      </p:sp>
      <p:pic>
        <p:nvPicPr>
          <p:cNvPr id="39" name="Content Placeholder 38" descr="Capture.JPG"/>
          <p:cNvPicPr>
            <a:picLocks noGrp="1" noChangeAspect="1"/>
          </p:cNvPicPr>
          <p:nvPr>
            <p:ph sz="quarter" idx="4"/>
          </p:nvPr>
        </p:nvPicPr>
        <p:blipFill>
          <a:blip r:embed="rId11" cstate="print"/>
          <a:stretch>
            <a:fillRect/>
          </a:stretch>
        </p:blipFill>
        <p:spPr>
          <a:xfrm>
            <a:off x="10502789" y="0"/>
            <a:ext cx="1400175" cy="733425"/>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ppt_x"/>
                                          </p:val>
                                        </p:tav>
                                        <p:tav tm="100000">
                                          <p:val>
                                            <p:strVal val="#ppt_x"/>
                                          </p:val>
                                        </p:tav>
                                      </p:tavLst>
                                    </p:anim>
                                    <p:anim calcmode="lin" valueType="num">
                                      <p:cBhvr additive="base">
                                        <p:cTn id="1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ppt_x"/>
                                          </p:val>
                                        </p:tav>
                                        <p:tav tm="100000">
                                          <p:val>
                                            <p:strVal val="#ppt_x"/>
                                          </p:val>
                                        </p:tav>
                                      </p:tavLst>
                                    </p:anim>
                                    <p:anim calcmode="lin" valueType="num">
                                      <p:cBhvr additive="base">
                                        <p:cTn id="2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additive="base">
                                        <p:cTn id="25" dur="500" fill="hold"/>
                                        <p:tgtEl>
                                          <p:spTgt spid="32"/>
                                        </p:tgtEl>
                                        <p:attrNameLst>
                                          <p:attrName>ppt_x</p:attrName>
                                        </p:attrNameLst>
                                      </p:cBhvr>
                                      <p:tavLst>
                                        <p:tav tm="0">
                                          <p:val>
                                            <p:strVal val="#ppt_x"/>
                                          </p:val>
                                        </p:tav>
                                        <p:tav tm="100000">
                                          <p:val>
                                            <p:strVal val="#ppt_x"/>
                                          </p:val>
                                        </p:tav>
                                      </p:tavLst>
                                    </p:anim>
                                    <p:anim calcmode="lin" valueType="num">
                                      <p:cBhvr additive="base">
                                        <p:cTn id="2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500" fill="hold"/>
                                        <p:tgtEl>
                                          <p:spTgt spid="33"/>
                                        </p:tgtEl>
                                        <p:attrNameLst>
                                          <p:attrName>ppt_x</p:attrName>
                                        </p:attrNameLst>
                                      </p:cBhvr>
                                      <p:tavLst>
                                        <p:tav tm="0">
                                          <p:val>
                                            <p:strVal val="#ppt_x"/>
                                          </p:val>
                                        </p:tav>
                                        <p:tav tm="100000">
                                          <p:val>
                                            <p:strVal val="#ppt_x"/>
                                          </p:val>
                                        </p:tav>
                                      </p:tavLst>
                                    </p:anim>
                                    <p:anim calcmode="lin" valueType="num">
                                      <p:cBhvr additive="base">
                                        <p:cTn id="32"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500" fill="hold"/>
                                        <p:tgtEl>
                                          <p:spTgt spid="34"/>
                                        </p:tgtEl>
                                        <p:attrNameLst>
                                          <p:attrName>ppt_x</p:attrName>
                                        </p:attrNameLst>
                                      </p:cBhvr>
                                      <p:tavLst>
                                        <p:tav tm="0">
                                          <p:val>
                                            <p:strVal val="#ppt_x"/>
                                          </p:val>
                                        </p:tav>
                                        <p:tav tm="100000">
                                          <p:val>
                                            <p:strVal val="#ppt_x"/>
                                          </p:val>
                                        </p:tav>
                                      </p:tavLst>
                                    </p:anim>
                                    <p:anim calcmode="lin" valueType="num">
                                      <p:cBhvr additive="base">
                                        <p:cTn id="3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ppt_x"/>
                                          </p:val>
                                        </p:tav>
                                        <p:tav tm="100000">
                                          <p:val>
                                            <p:strVal val="#ppt_x"/>
                                          </p:val>
                                        </p:tav>
                                      </p:tavLst>
                                    </p:anim>
                                    <p:anim calcmode="lin" valueType="num">
                                      <p:cBhvr additive="base">
                                        <p:cTn id="4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additive="base">
                                        <p:cTn id="49" dur="500" fill="hold"/>
                                        <p:tgtEl>
                                          <p:spTgt spid="36"/>
                                        </p:tgtEl>
                                        <p:attrNameLst>
                                          <p:attrName>ppt_x</p:attrName>
                                        </p:attrNameLst>
                                      </p:cBhvr>
                                      <p:tavLst>
                                        <p:tav tm="0">
                                          <p:val>
                                            <p:strVal val="#ppt_x"/>
                                          </p:val>
                                        </p:tav>
                                        <p:tav tm="100000">
                                          <p:val>
                                            <p:strVal val="#ppt_x"/>
                                          </p:val>
                                        </p:tav>
                                      </p:tavLst>
                                    </p:anim>
                                    <p:anim calcmode="lin" valueType="num">
                                      <p:cBhvr additive="base">
                                        <p:cTn id="5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7"/>
                                        </p:tgtEl>
                                        <p:attrNameLst>
                                          <p:attrName>style.visibility</p:attrName>
                                        </p:attrNameLst>
                                      </p:cBhvr>
                                      <p:to>
                                        <p:strVal val="visible"/>
                                      </p:to>
                                    </p:set>
                                    <p:anim calcmode="lin" valueType="num">
                                      <p:cBhvr additive="base">
                                        <p:cTn id="55" dur="500" fill="hold"/>
                                        <p:tgtEl>
                                          <p:spTgt spid="37"/>
                                        </p:tgtEl>
                                        <p:attrNameLst>
                                          <p:attrName>ppt_x</p:attrName>
                                        </p:attrNameLst>
                                      </p:cBhvr>
                                      <p:tavLst>
                                        <p:tav tm="0">
                                          <p:val>
                                            <p:strVal val="#ppt_x"/>
                                          </p:val>
                                        </p:tav>
                                        <p:tav tm="100000">
                                          <p:val>
                                            <p:strVal val="#ppt_x"/>
                                          </p:val>
                                        </p:tav>
                                      </p:tavLst>
                                    </p:anim>
                                    <p:anim calcmode="lin" valueType="num">
                                      <p:cBhvr additive="base">
                                        <p:cTn id="56"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P spid="34" grpId="0"/>
      <p:bldP spid="35" grpId="0"/>
      <p:bldP spid="36" grpId="0"/>
      <p:bldP spid="3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9769" y="4018"/>
            <a:ext cx="9642231" cy="720000"/>
          </a:xfrm>
        </p:spPr>
        <p:txBody>
          <a:bodyPr/>
          <a:lstStyle/>
          <a:p>
            <a:r>
              <a:rPr lang="en-US" dirty="0"/>
              <a:t>Australia</a:t>
            </a:r>
          </a:p>
        </p:txBody>
      </p:sp>
      <p:pic>
        <p:nvPicPr>
          <p:cNvPr id="6" name="Picture 5" descr="Capture.JPG"/>
          <p:cNvPicPr>
            <a:picLocks noChangeAspect="1"/>
          </p:cNvPicPr>
          <p:nvPr/>
        </p:nvPicPr>
        <p:blipFill>
          <a:blip r:embed="rId2" cstate="print"/>
          <a:stretch>
            <a:fillRect/>
          </a:stretch>
        </p:blipFill>
        <p:spPr>
          <a:xfrm>
            <a:off x="320866" y="1606219"/>
            <a:ext cx="2680253" cy="1786835"/>
          </a:xfrm>
          <a:prstGeom prst="rect">
            <a:avLst/>
          </a:prstGeom>
        </p:spPr>
      </p:pic>
      <p:pic>
        <p:nvPicPr>
          <p:cNvPr id="7" name="Picture 6" descr="Capture.JPG"/>
          <p:cNvPicPr>
            <a:picLocks noChangeAspect="1"/>
          </p:cNvPicPr>
          <p:nvPr/>
        </p:nvPicPr>
        <p:blipFill>
          <a:blip r:embed="rId3" cstate="print"/>
          <a:stretch>
            <a:fillRect/>
          </a:stretch>
        </p:blipFill>
        <p:spPr>
          <a:xfrm>
            <a:off x="3405515" y="1477727"/>
            <a:ext cx="2643395" cy="2016514"/>
          </a:xfrm>
          <a:prstGeom prst="rect">
            <a:avLst/>
          </a:prstGeom>
        </p:spPr>
      </p:pic>
      <p:pic>
        <p:nvPicPr>
          <p:cNvPr id="8" name="Picture 7" descr="Capture.JPG"/>
          <p:cNvPicPr>
            <a:picLocks noChangeAspect="1"/>
          </p:cNvPicPr>
          <p:nvPr/>
        </p:nvPicPr>
        <p:blipFill>
          <a:blip r:embed="rId4" cstate="print"/>
          <a:stretch>
            <a:fillRect/>
          </a:stretch>
        </p:blipFill>
        <p:spPr>
          <a:xfrm>
            <a:off x="420964" y="4167920"/>
            <a:ext cx="2096022" cy="2404035"/>
          </a:xfrm>
          <a:prstGeom prst="rect">
            <a:avLst/>
          </a:prstGeom>
        </p:spPr>
      </p:pic>
      <p:pic>
        <p:nvPicPr>
          <p:cNvPr id="9" name="Picture 8" descr="Capture.JPG"/>
          <p:cNvPicPr>
            <a:picLocks noChangeAspect="1"/>
          </p:cNvPicPr>
          <p:nvPr/>
        </p:nvPicPr>
        <p:blipFill>
          <a:blip r:embed="rId5" cstate="print"/>
          <a:stretch>
            <a:fillRect/>
          </a:stretch>
        </p:blipFill>
        <p:spPr>
          <a:xfrm>
            <a:off x="6516466" y="1477728"/>
            <a:ext cx="3250510" cy="2016514"/>
          </a:xfrm>
          <a:prstGeom prst="rect">
            <a:avLst/>
          </a:prstGeom>
        </p:spPr>
      </p:pic>
      <p:pic>
        <p:nvPicPr>
          <p:cNvPr id="10" name="Picture 9" descr="Capture.JPG"/>
          <p:cNvPicPr>
            <a:picLocks noChangeAspect="1"/>
          </p:cNvPicPr>
          <p:nvPr/>
        </p:nvPicPr>
        <p:blipFill>
          <a:blip r:embed="rId6" cstate="print"/>
          <a:stretch>
            <a:fillRect/>
          </a:stretch>
        </p:blipFill>
        <p:spPr>
          <a:xfrm>
            <a:off x="9818542" y="1606219"/>
            <a:ext cx="2041862" cy="1888023"/>
          </a:xfrm>
          <a:prstGeom prst="rect">
            <a:avLst/>
          </a:prstGeom>
        </p:spPr>
      </p:pic>
      <p:pic>
        <p:nvPicPr>
          <p:cNvPr id="11" name="Picture 10" descr="Capture.JPG"/>
          <p:cNvPicPr>
            <a:picLocks noChangeAspect="1"/>
          </p:cNvPicPr>
          <p:nvPr/>
        </p:nvPicPr>
        <p:blipFill>
          <a:blip r:embed="rId7" cstate="print"/>
          <a:stretch>
            <a:fillRect/>
          </a:stretch>
        </p:blipFill>
        <p:spPr>
          <a:xfrm>
            <a:off x="2756245" y="4245205"/>
            <a:ext cx="3218998" cy="2091278"/>
          </a:xfrm>
          <a:prstGeom prst="rect">
            <a:avLst/>
          </a:prstGeom>
        </p:spPr>
      </p:pic>
      <p:pic>
        <p:nvPicPr>
          <p:cNvPr id="12" name="Picture 11" descr="Capture.JPG"/>
          <p:cNvPicPr>
            <a:picLocks noChangeAspect="1"/>
          </p:cNvPicPr>
          <p:nvPr/>
        </p:nvPicPr>
        <p:blipFill>
          <a:blip r:embed="rId8" cstate="print"/>
          <a:stretch>
            <a:fillRect/>
          </a:stretch>
        </p:blipFill>
        <p:spPr>
          <a:xfrm>
            <a:off x="6035621" y="4202077"/>
            <a:ext cx="2957565" cy="2159103"/>
          </a:xfrm>
          <a:prstGeom prst="rect">
            <a:avLst/>
          </a:prstGeom>
        </p:spPr>
      </p:pic>
      <p:sp>
        <p:nvSpPr>
          <p:cNvPr id="13" name="TextBox 12"/>
          <p:cNvSpPr txBox="1"/>
          <p:nvPr/>
        </p:nvSpPr>
        <p:spPr>
          <a:xfrm>
            <a:off x="523501" y="1225139"/>
            <a:ext cx="2274982" cy="461665"/>
          </a:xfrm>
          <a:prstGeom prst="rect">
            <a:avLst/>
          </a:prstGeom>
          <a:noFill/>
        </p:spPr>
        <p:txBody>
          <a:bodyPr wrap="none" rtlCol="0">
            <a:spAutoFit/>
          </a:bodyPr>
          <a:lstStyle>
            <a:defPPr>
              <a:defRPr lang="he-IL"/>
            </a:defPPr>
            <a:lvl1pPr algn="ctr" rtl="0">
              <a:defRPr sz="2400">
                <a:latin typeface="Varela Round" pitchFamily="2" charset="-79"/>
                <a:cs typeface="Varela Round" pitchFamily="2" charset="-79"/>
              </a:defRPr>
            </a:lvl1pPr>
          </a:lstStyle>
          <a:p>
            <a:r>
              <a:rPr lang="en-US" dirty="0"/>
              <a:t>Anzac biscuits</a:t>
            </a:r>
          </a:p>
        </p:txBody>
      </p:sp>
      <p:sp>
        <p:nvSpPr>
          <p:cNvPr id="14" name="TextBox 13"/>
          <p:cNvSpPr txBox="1"/>
          <p:nvPr/>
        </p:nvSpPr>
        <p:spPr>
          <a:xfrm>
            <a:off x="4418480" y="994306"/>
            <a:ext cx="580607" cy="461665"/>
          </a:xfrm>
          <a:prstGeom prst="rect">
            <a:avLst/>
          </a:prstGeom>
          <a:noFill/>
        </p:spPr>
        <p:txBody>
          <a:bodyPr wrap="none" rtlCol="0">
            <a:spAutoFit/>
          </a:bodyPr>
          <a:lstStyle>
            <a:defPPr>
              <a:defRPr lang="he-IL"/>
            </a:defPPr>
            <a:lvl1pPr algn="ctr" rtl="0">
              <a:defRPr sz="2400">
                <a:latin typeface="Varela Round" pitchFamily="2" charset="-79"/>
                <a:cs typeface="Varela Round" pitchFamily="2" charset="-79"/>
              </a:defRPr>
            </a:lvl1pPr>
          </a:lstStyle>
          <a:p>
            <a:r>
              <a:rPr lang="en-US" dirty="0"/>
              <a:t>lift</a:t>
            </a:r>
          </a:p>
        </p:txBody>
      </p:sp>
      <p:sp>
        <p:nvSpPr>
          <p:cNvPr id="15" name="TextBox 14"/>
          <p:cNvSpPr txBox="1"/>
          <p:nvPr/>
        </p:nvSpPr>
        <p:spPr>
          <a:xfrm>
            <a:off x="7681249" y="1016063"/>
            <a:ext cx="673582" cy="461665"/>
          </a:xfrm>
          <a:prstGeom prst="rect">
            <a:avLst/>
          </a:prstGeom>
          <a:noFill/>
        </p:spPr>
        <p:txBody>
          <a:bodyPr wrap="none" rtlCol="0">
            <a:spAutoFit/>
          </a:bodyPr>
          <a:lstStyle>
            <a:defPPr>
              <a:defRPr lang="he-IL"/>
            </a:defPPr>
            <a:lvl1pPr algn="ctr" rtl="0">
              <a:defRPr sz="2400">
                <a:latin typeface="Varela Round" pitchFamily="2" charset="-79"/>
                <a:cs typeface="Varela Round" pitchFamily="2" charset="-79"/>
              </a:defRPr>
            </a:lvl1pPr>
          </a:lstStyle>
          <a:p>
            <a:r>
              <a:rPr lang="en-US" dirty="0"/>
              <a:t>flat</a:t>
            </a:r>
          </a:p>
        </p:txBody>
      </p:sp>
      <p:sp>
        <p:nvSpPr>
          <p:cNvPr id="16" name="TextBox 15"/>
          <p:cNvSpPr txBox="1"/>
          <p:nvPr/>
        </p:nvSpPr>
        <p:spPr>
          <a:xfrm>
            <a:off x="10112235" y="1244545"/>
            <a:ext cx="1172116" cy="461665"/>
          </a:xfrm>
          <a:prstGeom prst="rect">
            <a:avLst/>
          </a:prstGeom>
          <a:noFill/>
        </p:spPr>
        <p:txBody>
          <a:bodyPr wrap="none" rtlCol="0">
            <a:spAutoFit/>
          </a:bodyPr>
          <a:lstStyle>
            <a:defPPr>
              <a:defRPr lang="he-IL"/>
            </a:defPPr>
            <a:lvl1pPr algn="ctr" rtl="0">
              <a:defRPr sz="2400">
                <a:latin typeface="Varela Round" pitchFamily="2" charset="-79"/>
                <a:cs typeface="Varela Round" pitchFamily="2" charset="-79"/>
              </a:defRPr>
            </a:lvl1pPr>
          </a:lstStyle>
          <a:p>
            <a:r>
              <a:rPr lang="en-US" dirty="0"/>
              <a:t>rubber</a:t>
            </a:r>
          </a:p>
        </p:txBody>
      </p:sp>
      <p:sp>
        <p:nvSpPr>
          <p:cNvPr id="17" name="TextBox 16"/>
          <p:cNvSpPr txBox="1"/>
          <p:nvPr/>
        </p:nvSpPr>
        <p:spPr>
          <a:xfrm>
            <a:off x="1079515" y="3583276"/>
            <a:ext cx="641522" cy="461665"/>
          </a:xfrm>
          <a:prstGeom prst="rect">
            <a:avLst/>
          </a:prstGeom>
          <a:noFill/>
        </p:spPr>
        <p:txBody>
          <a:bodyPr wrap="none" rtlCol="0">
            <a:spAutoFit/>
          </a:bodyPr>
          <a:lstStyle>
            <a:defPPr>
              <a:defRPr lang="he-IL"/>
            </a:defPPr>
            <a:lvl1pPr algn="ctr" rtl="0">
              <a:defRPr sz="2400">
                <a:latin typeface="Varela Round" pitchFamily="2" charset="-79"/>
                <a:cs typeface="Varela Round" pitchFamily="2" charset="-79"/>
              </a:defRPr>
            </a:lvl1pPr>
          </a:lstStyle>
          <a:p>
            <a:r>
              <a:rPr lang="en-US" dirty="0"/>
              <a:t>loo</a:t>
            </a:r>
          </a:p>
        </p:txBody>
      </p:sp>
      <p:sp>
        <p:nvSpPr>
          <p:cNvPr id="18" name="TextBox 17"/>
          <p:cNvSpPr txBox="1"/>
          <p:nvPr/>
        </p:nvSpPr>
        <p:spPr>
          <a:xfrm>
            <a:off x="3572445" y="3720735"/>
            <a:ext cx="1018227" cy="461665"/>
          </a:xfrm>
          <a:prstGeom prst="rect">
            <a:avLst/>
          </a:prstGeom>
          <a:noFill/>
        </p:spPr>
        <p:txBody>
          <a:bodyPr wrap="none" rtlCol="0">
            <a:spAutoFit/>
          </a:bodyPr>
          <a:lstStyle>
            <a:defPPr>
              <a:defRPr lang="he-IL"/>
            </a:defPPr>
            <a:lvl1pPr algn="ctr" rtl="0">
              <a:defRPr sz="2400">
                <a:latin typeface="Varela Round" pitchFamily="2" charset="-79"/>
                <a:cs typeface="Varela Round" pitchFamily="2" charset="-79"/>
              </a:defRPr>
            </a:lvl1pPr>
          </a:lstStyle>
          <a:p>
            <a:r>
              <a:rPr lang="en-US" dirty="0" err="1"/>
              <a:t>lollies</a:t>
            </a:r>
            <a:endParaRPr lang="en-US" dirty="0"/>
          </a:p>
        </p:txBody>
      </p:sp>
      <p:sp>
        <p:nvSpPr>
          <p:cNvPr id="19" name="TextBox 18"/>
          <p:cNvSpPr txBox="1"/>
          <p:nvPr/>
        </p:nvSpPr>
        <p:spPr>
          <a:xfrm>
            <a:off x="6904832" y="3740412"/>
            <a:ext cx="1035860" cy="461665"/>
          </a:xfrm>
          <a:prstGeom prst="rect">
            <a:avLst/>
          </a:prstGeom>
          <a:noFill/>
        </p:spPr>
        <p:txBody>
          <a:bodyPr wrap="none" rtlCol="0">
            <a:spAutoFit/>
          </a:bodyPr>
          <a:lstStyle>
            <a:defPPr>
              <a:defRPr lang="he-IL"/>
            </a:defPPr>
            <a:lvl1pPr algn="ctr" rtl="0">
              <a:defRPr sz="2400">
                <a:latin typeface="Varela Round" pitchFamily="2" charset="-79"/>
                <a:cs typeface="Varela Round" pitchFamily="2" charset="-79"/>
              </a:defRPr>
            </a:lvl1pPr>
          </a:lstStyle>
          <a:p>
            <a:r>
              <a:rPr lang="en-US" dirty="0"/>
              <a:t>crisps</a:t>
            </a:r>
          </a:p>
        </p:txBody>
      </p:sp>
      <p:pic>
        <p:nvPicPr>
          <p:cNvPr id="22" name="Content Placeholder 21" descr="Capture.JPG"/>
          <p:cNvPicPr>
            <a:picLocks noGrp="1" noChangeAspect="1"/>
          </p:cNvPicPr>
          <p:nvPr>
            <p:ph sz="quarter" idx="4"/>
          </p:nvPr>
        </p:nvPicPr>
        <p:blipFill>
          <a:blip r:embed="rId9" cstate="print"/>
          <a:stretch>
            <a:fillRect/>
          </a:stretch>
        </p:blipFill>
        <p:spPr>
          <a:xfrm>
            <a:off x="10390157" y="0"/>
            <a:ext cx="1801843" cy="881152"/>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Australia</a:t>
            </a:r>
          </a:p>
        </p:txBody>
      </p:sp>
      <p:pic>
        <p:nvPicPr>
          <p:cNvPr id="13" name="Picture 12" descr="Capture.JPG"/>
          <p:cNvPicPr>
            <a:picLocks noChangeAspect="1"/>
          </p:cNvPicPr>
          <p:nvPr/>
        </p:nvPicPr>
        <p:blipFill>
          <a:blip r:embed="rId2" cstate="print"/>
          <a:stretch>
            <a:fillRect/>
          </a:stretch>
        </p:blipFill>
        <p:spPr>
          <a:xfrm>
            <a:off x="330152" y="1455198"/>
            <a:ext cx="2219617" cy="1698141"/>
          </a:xfrm>
          <a:prstGeom prst="rect">
            <a:avLst/>
          </a:prstGeom>
        </p:spPr>
      </p:pic>
      <p:pic>
        <p:nvPicPr>
          <p:cNvPr id="14" name="Picture 13" descr="Capture.JPG"/>
          <p:cNvPicPr>
            <a:picLocks noChangeAspect="1"/>
          </p:cNvPicPr>
          <p:nvPr/>
        </p:nvPicPr>
        <p:blipFill>
          <a:blip r:embed="rId3" cstate="print"/>
          <a:stretch>
            <a:fillRect/>
          </a:stretch>
        </p:blipFill>
        <p:spPr>
          <a:xfrm>
            <a:off x="2716846" y="1201267"/>
            <a:ext cx="1812722" cy="2603638"/>
          </a:xfrm>
          <a:prstGeom prst="rect">
            <a:avLst/>
          </a:prstGeom>
        </p:spPr>
      </p:pic>
      <p:pic>
        <p:nvPicPr>
          <p:cNvPr id="15" name="Picture 14" descr="Capture.JPG"/>
          <p:cNvPicPr>
            <a:picLocks noChangeAspect="1"/>
          </p:cNvPicPr>
          <p:nvPr/>
        </p:nvPicPr>
        <p:blipFill>
          <a:blip r:embed="rId4" cstate="print"/>
          <a:stretch>
            <a:fillRect/>
          </a:stretch>
        </p:blipFill>
        <p:spPr>
          <a:xfrm>
            <a:off x="4626181" y="1357307"/>
            <a:ext cx="2091733" cy="2300293"/>
          </a:xfrm>
          <a:prstGeom prst="rect">
            <a:avLst/>
          </a:prstGeom>
        </p:spPr>
      </p:pic>
      <p:pic>
        <p:nvPicPr>
          <p:cNvPr id="16" name="Picture 15" descr="Capture.JPG"/>
          <p:cNvPicPr>
            <a:picLocks noChangeAspect="1"/>
          </p:cNvPicPr>
          <p:nvPr/>
        </p:nvPicPr>
        <p:blipFill>
          <a:blip r:embed="rId5" cstate="print"/>
          <a:stretch>
            <a:fillRect/>
          </a:stretch>
        </p:blipFill>
        <p:spPr>
          <a:xfrm>
            <a:off x="7083656" y="1455198"/>
            <a:ext cx="2382833" cy="2274523"/>
          </a:xfrm>
          <a:prstGeom prst="rect">
            <a:avLst/>
          </a:prstGeom>
        </p:spPr>
      </p:pic>
      <p:pic>
        <p:nvPicPr>
          <p:cNvPr id="17" name="Picture 16" descr="Capture.JPG"/>
          <p:cNvPicPr>
            <a:picLocks noChangeAspect="1"/>
          </p:cNvPicPr>
          <p:nvPr/>
        </p:nvPicPr>
        <p:blipFill>
          <a:blip r:embed="rId6" cstate="print"/>
          <a:stretch>
            <a:fillRect/>
          </a:stretch>
        </p:blipFill>
        <p:spPr>
          <a:xfrm>
            <a:off x="309928" y="4641279"/>
            <a:ext cx="2219618" cy="1897556"/>
          </a:xfrm>
          <a:prstGeom prst="rect">
            <a:avLst/>
          </a:prstGeom>
        </p:spPr>
      </p:pic>
      <p:pic>
        <p:nvPicPr>
          <p:cNvPr id="18" name="Picture 17" descr="Capture.JPG"/>
          <p:cNvPicPr>
            <a:picLocks noChangeAspect="1"/>
          </p:cNvPicPr>
          <p:nvPr/>
        </p:nvPicPr>
        <p:blipFill>
          <a:blip r:embed="rId7" cstate="print"/>
          <a:stretch>
            <a:fillRect/>
          </a:stretch>
        </p:blipFill>
        <p:spPr>
          <a:xfrm>
            <a:off x="9671927" y="1916863"/>
            <a:ext cx="2189921" cy="1642441"/>
          </a:xfrm>
          <a:prstGeom prst="rect">
            <a:avLst/>
          </a:prstGeom>
        </p:spPr>
      </p:pic>
      <p:pic>
        <p:nvPicPr>
          <p:cNvPr id="19" name="Picture 18" descr="Capture.JPG"/>
          <p:cNvPicPr>
            <a:picLocks noChangeAspect="1"/>
          </p:cNvPicPr>
          <p:nvPr/>
        </p:nvPicPr>
        <p:blipFill>
          <a:blip r:embed="rId8" cstate="print"/>
          <a:stretch>
            <a:fillRect/>
          </a:stretch>
        </p:blipFill>
        <p:spPr>
          <a:xfrm>
            <a:off x="6104572" y="4872111"/>
            <a:ext cx="2616467" cy="1649395"/>
          </a:xfrm>
          <a:prstGeom prst="rect">
            <a:avLst/>
          </a:prstGeom>
        </p:spPr>
      </p:pic>
      <p:pic>
        <p:nvPicPr>
          <p:cNvPr id="20" name="Picture 19" descr="Capture.JPG"/>
          <p:cNvPicPr>
            <a:picLocks noChangeAspect="1"/>
          </p:cNvPicPr>
          <p:nvPr/>
        </p:nvPicPr>
        <p:blipFill>
          <a:blip r:embed="rId9" cstate="print"/>
          <a:stretch>
            <a:fillRect/>
          </a:stretch>
        </p:blipFill>
        <p:spPr>
          <a:xfrm>
            <a:off x="2781049" y="4875923"/>
            <a:ext cx="3072020" cy="1841806"/>
          </a:xfrm>
          <a:prstGeom prst="rect">
            <a:avLst/>
          </a:prstGeom>
        </p:spPr>
      </p:pic>
      <p:sp>
        <p:nvSpPr>
          <p:cNvPr id="21" name="TextBox 20"/>
          <p:cNvSpPr txBox="1"/>
          <p:nvPr/>
        </p:nvSpPr>
        <p:spPr>
          <a:xfrm>
            <a:off x="759873" y="993533"/>
            <a:ext cx="957313" cy="461665"/>
          </a:xfrm>
          <a:prstGeom prst="rect">
            <a:avLst/>
          </a:prstGeom>
          <a:noFill/>
        </p:spPr>
        <p:txBody>
          <a:bodyPr wrap="none" rtlCol="0">
            <a:spAutoFit/>
          </a:bodyPr>
          <a:lstStyle>
            <a:defPPr>
              <a:defRPr lang="he-IL"/>
            </a:defPPr>
            <a:lvl1pPr algn="ctr" rtl="0">
              <a:defRPr sz="2400">
                <a:latin typeface="Varela Round" pitchFamily="2" charset="-79"/>
                <a:cs typeface="Varela Round" pitchFamily="2" charset="-79"/>
              </a:defRPr>
            </a:lvl1pPr>
          </a:lstStyle>
          <a:p>
            <a:r>
              <a:rPr lang="en-US" dirty="0"/>
              <a:t>chips</a:t>
            </a:r>
          </a:p>
        </p:txBody>
      </p:sp>
      <p:sp>
        <p:nvSpPr>
          <p:cNvPr id="22" name="TextBox 21"/>
          <p:cNvSpPr txBox="1"/>
          <p:nvPr/>
        </p:nvSpPr>
        <p:spPr>
          <a:xfrm>
            <a:off x="2423534" y="867710"/>
            <a:ext cx="1473480" cy="461665"/>
          </a:xfrm>
          <a:prstGeom prst="rect">
            <a:avLst/>
          </a:prstGeom>
          <a:noFill/>
        </p:spPr>
        <p:txBody>
          <a:bodyPr wrap="none" rtlCol="0">
            <a:spAutoFit/>
          </a:bodyPr>
          <a:lstStyle>
            <a:defPPr>
              <a:defRPr lang="he-IL"/>
            </a:defPPr>
            <a:lvl1pPr algn="ctr" rtl="0">
              <a:defRPr sz="2400">
                <a:latin typeface="Varela Round" pitchFamily="2" charset="-79"/>
                <a:cs typeface="Varela Round" pitchFamily="2" charset="-79"/>
              </a:defRPr>
            </a:lvl1pPr>
          </a:lstStyle>
          <a:p>
            <a:r>
              <a:rPr lang="en-US" dirty="0"/>
              <a:t>        togs</a:t>
            </a:r>
          </a:p>
        </p:txBody>
      </p:sp>
      <p:sp>
        <p:nvSpPr>
          <p:cNvPr id="23" name="TextBox 22"/>
          <p:cNvSpPr txBox="1"/>
          <p:nvPr/>
        </p:nvSpPr>
        <p:spPr>
          <a:xfrm>
            <a:off x="4886592" y="867709"/>
            <a:ext cx="1460656" cy="461665"/>
          </a:xfrm>
          <a:prstGeom prst="rect">
            <a:avLst/>
          </a:prstGeom>
          <a:noFill/>
        </p:spPr>
        <p:txBody>
          <a:bodyPr wrap="none" rtlCol="0">
            <a:spAutoFit/>
          </a:bodyPr>
          <a:lstStyle>
            <a:defPPr>
              <a:defRPr lang="he-IL"/>
            </a:defPPr>
            <a:lvl1pPr algn="ctr" rtl="0">
              <a:defRPr sz="2400">
                <a:latin typeface="Varela Round" pitchFamily="2" charset="-79"/>
                <a:cs typeface="Varela Round" pitchFamily="2" charset="-79"/>
              </a:defRPr>
            </a:lvl1pPr>
          </a:lstStyle>
          <a:p>
            <a:r>
              <a:rPr lang="en-US" dirty="0"/>
              <a:t>felt pens</a:t>
            </a:r>
          </a:p>
        </p:txBody>
      </p:sp>
      <p:sp>
        <p:nvSpPr>
          <p:cNvPr id="24" name="TextBox 23"/>
          <p:cNvSpPr txBox="1"/>
          <p:nvPr/>
        </p:nvSpPr>
        <p:spPr>
          <a:xfrm>
            <a:off x="7143517" y="1011109"/>
            <a:ext cx="2254142" cy="461665"/>
          </a:xfrm>
          <a:prstGeom prst="rect">
            <a:avLst/>
          </a:prstGeom>
          <a:noFill/>
        </p:spPr>
        <p:txBody>
          <a:bodyPr wrap="none" rtlCol="0">
            <a:spAutoFit/>
          </a:bodyPr>
          <a:lstStyle>
            <a:defPPr>
              <a:defRPr lang="he-IL"/>
            </a:defPPr>
            <a:lvl1pPr algn="ctr" rtl="0">
              <a:defRPr sz="2400">
                <a:latin typeface="Varela Round" pitchFamily="2" charset="-79"/>
                <a:cs typeface="Varela Round" pitchFamily="2" charset="-79"/>
              </a:defRPr>
            </a:lvl1pPr>
          </a:lstStyle>
          <a:p>
            <a:r>
              <a:rPr lang="en-US" dirty="0"/>
              <a:t>frozen yogurt </a:t>
            </a:r>
          </a:p>
        </p:txBody>
      </p:sp>
      <p:sp>
        <p:nvSpPr>
          <p:cNvPr id="25" name="TextBox 24"/>
          <p:cNvSpPr txBox="1"/>
          <p:nvPr/>
        </p:nvSpPr>
        <p:spPr>
          <a:xfrm>
            <a:off x="133454" y="4179614"/>
            <a:ext cx="2680253" cy="461665"/>
          </a:xfrm>
          <a:prstGeom prst="rect">
            <a:avLst/>
          </a:prstGeom>
          <a:noFill/>
        </p:spPr>
        <p:txBody>
          <a:bodyPr wrap="none" rtlCol="0">
            <a:spAutoFit/>
          </a:bodyPr>
          <a:lstStyle>
            <a:defPPr>
              <a:defRPr lang="he-IL"/>
            </a:defPPr>
            <a:lvl1pPr algn="ctr" rtl="0">
              <a:defRPr sz="2400">
                <a:latin typeface="Varela Round" pitchFamily="2" charset="-79"/>
                <a:cs typeface="Varela Round" pitchFamily="2" charset="-79"/>
              </a:defRPr>
            </a:lvl1pPr>
          </a:lstStyle>
          <a:p>
            <a:r>
              <a:rPr lang="en-US" dirty="0"/>
              <a:t>jelly</a:t>
            </a:r>
          </a:p>
        </p:txBody>
      </p:sp>
      <p:sp>
        <p:nvSpPr>
          <p:cNvPr id="26" name="TextBox 25"/>
          <p:cNvSpPr txBox="1"/>
          <p:nvPr/>
        </p:nvSpPr>
        <p:spPr>
          <a:xfrm>
            <a:off x="3354246" y="4410446"/>
            <a:ext cx="1175322" cy="461665"/>
          </a:xfrm>
          <a:prstGeom prst="rect">
            <a:avLst/>
          </a:prstGeom>
          <a:noFill/>
        </p:spPr>
        <p:txBody>
          <a:bodyPr wrap="none" rtlCol="0">
            <a:spAutoFit/>
          </a:bodyPr>
          <a:lstStyle>
            <a:defPPr>
              <a:defRPr lang="he-IL"/>
            </a:defPPr>
            <a:lvl1pPr algn="ctr" rtl="0">
              <a:defRPr sz="2400">
                <a:latin typeface="Varela Round" pitchFamily="2" charset="-79"/>
                <a:cs typeface="Varela Round" pitchFamily="2" charset="-79"/>
              </a:defRPr>
            </a:lvl1pPr>
          </a:lstStyle>
          <a:p>
            <a:r>
              <a:rPr lang="en-US" dirty="0"/>
              <a:t>nappy </a:t>
            </a:r>
          </a:p>
        </p:txBody>
      </p:sp>
      <p:sp>
        <p:nvSpPr>
          <p:cNvPr id="27" name="TextBox 26"/>
          <p:cNvSpPr txBox="1"/>
          <p:nvPr/>
        </p:nvSpPr>
        <p:spPr>
          <a:xfrm>
            <a:off x="6886364" y="4319884"/>
            <a:ext cx="809837" cy="461665"/>
          </a:xfrm>
          <a:prstGeom prst="rect">
            <a:avLst/>
          </a:prstGeom>
          <a:noFill/>
        </p:spPr>
        <p:txBody>
          <a:bodyPr wrap="none" rtlCol="0">
            <a:spAutoFit/>
          </a:bodyPr>
          <a:lstStyle>
            <a:defPPr>
              <a:defRPr lang="he-IL"/>
            </a:defPPr>
            <a:lvl1pPr algn="ctr" rtl="0">
              <a:defRPr sz="2400">
                <a:latin typeface="Varela Round" pitchFamily="2" charset="-79"/>
                <a:cs typeface="Varela Round" pitchFamily="2" charset="-79"/>
              </a:defRPr>
            </a:lvl1pPr>
          </a:lstStyle>
          <a:p>
            <a:r>
              <a:rPr lang="en-US" dirty="0"/>
              <a:t>oats</a:t>
            </a:r>
          </a:p>
        </p:txBody>
      </p:sp>
      <p:sp>
        <p:nvSpPr>
          <p:cNvPr id="28" name="TextBox 27"/>
          <p:cNvSpPr txBox="1"/>
          <p:nvPr/>
        </p:nvSpPr>
        <p:spPr>
          <a:xfrm>
            <a:off x="10349853" y="1455198"/>
            <a:ext cx="1324401" cy="461665"/>
          </a:xfrm>
          <a:prstGeom prst="rect">
            <a:avLst/>
          </a:prstGeom>
          <a:noFill/>
        </p:spPr>
        <p:txBody>
          <a:bodyPr wrap="none" rtlCol="0">
            <a:spAutoFit/>
          </a:bodyPr>
          <a:lstStyle>
            <a:defPPr>
              <a:defRPr lang="he-IL"/>
            </a:defPPr>
            <a:lvl1pPr algn="ctr" rtl="0">
              <a:defRPr sz="2400">
                <a:latin typeface="Varela Round" pitchFamily="2" charset="-79"/>
                <a:cs typeface="Varela Round" pitchFamily="2" charset="-79"/>
              </a:defRPr>
            </a:lvl1pPr>
          </a:lstStyle>
          <a:p>
            <a:r>
              <a:rPr lang="en-US" dirty="0"/>
              <a:t>football</a:t>
            </a:r>
          </a:p>
        </p:txBody>
      </p:sp>
      <p:pic>
        <p:nvPicPr>
          <p:cNvPr id="30" name="Content Placeholder 21" descr="Capture.JPG"/>
          <p:cNvPicPr>
            <a:picLocks noGrp="1" noChangeAspect="1"/>
          </p:cNvPicPr>
          <p:nvPr>
            <p:ph sz="quarter" idx="4"/>
          </p:nvPr>
        </p:nvPicPr>
        <p:blipFill>
          <a:blip r:embed="rId10" cstate="print"/>
          <a:stretch>
            <a:fillRect/>
          </a:stretch>
        </p:blipFill>
        <p:spPr>
          <a:xfrm>
            <a:off x="10390157" y="0"/>
            <a:ext cx="1801843" cy="881152"/>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ppt_x"/>
                                          </p:val>
                                        </p:tav>
                                        <p:tav tm="100000">
                                          <p:val>
                                            <p:strVal val="#ppt_x"/>
                                          </p:val>
                                        </p:tav>
                                      </p:tavLst>
                                    </p:anim>
                                    <p:anim calcmode="lin" valueType="num">
                                      <p:cBhvr additive="base">
                                        <p:cTn id="2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fill="hold"/>
                                        <p:tgtEl>
                                          <p:spTgt spid="28"/>
                                        </p:tgtEl>
                                        <p:attrNameLst>
                                          <p:attrName>ppt_x</p:attrName>
                                        </p:attrNameLst>
                                      </p:cBhvr>
                                      <p:tavLst>
                                        <p:tav tm="0">
                                          <p:val>
                                            <p:strVal val="#ppt_x"/>
                                          </p:val>
                                        </p:tav>
                                        <p:tav tm="100000">
                                          <p:val>
                                            <p:strVal val="#ppt_x"/>
                                          </p:val>
                                        </p:tav>
                                      </p:tavLst>
                                    </p:anim>
                                    <p:anim calcmode="lin" valueType="num">
                                      <p:cBhvr additive="base">
                                        <p:cTn id="3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fill="hold"/>
                                        <p:tgtEl>
                                          <p:spTgt spid="25"/>
                                        </p:tgtEl>
                                        <p:attrNameLst>
                                          <p:attrName>ppt_x</p:attrName>
                                        </p:attrNameLst>
                                      </p:cBhvr>
                                      <p:tavLst>
                                        <p:tav tm="0">
                                          <p:val>
                                            <p:strVal val="#ppt_x"/>
                                          </p:val>
                                        </p:tav>
                                        <p:tav tm="100000">
                                          <p:val>
                                            <p:strVal val="#ppt_x"/>
                                          </p:val>
                                        </p:tav>
                                      </p:tavLst>
                                    </p:anim>
                                    <p:anim calcmode="lin" valueType="num">
                                      <p:cBhvr additive="base">
                                        <p:cTn id="3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500" fill="hold"/>
                                        <p:tgtEl>
                                          <p:spTgt spid="26"/>
                                        </p:tgtEl>
                                        <p:attrNameLst>
                                          <p:attrName>ppt_x</p:attrName>
                                        </p:attrNameLst>
                                      </p:cBhvr>
                                      <p:tavLst>
                                        <p:tav tm="0">
                                          <p:val>
                                            <p:strVal val="#ppt_x"/>
                                          </p:val>
                                        </p:tav>
                                        <p:tav tm="100000">
                                          <p:val>
                                            <p:strVal val="#ppt_x"/>
                                          </p:val>
                                        </p:tav>
                                      </p:tavLst>
                                    </p:anim>
                                    <p:anim calcmode="lin" valueType="num">
                                      <p:cBhvr additive="base">
                                        <p:cTn id="4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500" fill="hold"/>
                                        <p:tgtEl>
                                          <p:spTgt spid="27"/>
                                        </p:tgtEl>
                                        <p:attrNameLst>
                                          <p:attrName>ppt_x</p:attrName>
                                        </p:attrNameLst>
                                      </p:cBhvr>
                                      <p:tavLst>
                                        <p:tav tm="0">
                                          <p:val>
                                            <p:strVal val="#ppt_x"/>
                                          </p:val>
                                        </p:tav>
                                        <p:tav tm="100000">
                                          <p:val>
                                            <p:strVal val="#ppt_x"/>
                                          </p:val>
                                        </p:tav>
                                      </p:tavLst>
                                    </p:anim>
                                    <p:anim calcmode="lin" valueType="num">
                                      <p:cBhvr additive="base">
                                        <p:cTn id="5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P spid="2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Australia</a:t>
            </a:r>
          </a:p>
        </p:txBody>
      </p:sp>
      <p:pic>
        <p:nvPicPr>
          <p:cNvPr id="12" name="Picture 11" descr="Capture.JPG"/>
          <p:cNvPicPr>
            <a:picLocks noChangeAspect="1"/>
          </p:cNvPicPr>
          <p:nvPr/>
        </p:nvPicPr>
        <p:blipFill>
          <a:blip r:embed="rId2" cstate="print"/>
          <a:stretch>
            <a:fillRect/>
          </a:stretch>
        </p:blipFill>
        <p:spPr>
          <a:xfrm>
            <a:off x="0" y="1394759"/>
            <a:ext cx="1415613" cy="2496378"/>
          </a:xfrm>
          <a:prstGeom prst="rect">
            <a:avLst/>
          </a:prstGeom>
        </p:spPr>
      </p:pic>
      <p:pic>
        <p:nvPicPr>
          <p:cNvPr id="21" name="Picture 20" descr="Capture.JPG"/>
          <p:cNvPicPr>
            <a:picLocks noChangeAspect="1"/>
          </p:cNvPicPr>
          <p:nvPr/>
        </p:nvPicPr>
        <p:blipFill>
          <a:blip r:embed="rId3" cstate="print"/>
          <a:stretch>
            <a:fillRect/>
          </a:stretch>
        </p:blipFill>
        <p:spPr>
          <a:xfrm>
            <a:off x="2172736" y="1451113"/>
            <a:ext cx="1812856" cy="1428899"/>
          </a:xfrm>
          <a:prstGeom prst="rect">
            <a:avLst/>
          </a:prstGeom>
        </p:spPr>
      </p:pic>
      <p:pic>
        <p:nvPicPr>
          <p:cNvPr id="22" name="Picture 21" descr="Capture.JPG"/>
          <p:cNvPicPr>
            <a:picLocks noChangeAspect="1"/>
          </p:cNvPicPr>
          <p:nvPr/>
        </p:nvPicPr>
        <p:blipFill>
          <a:blip r:embed="rId4" cstate="print"/>
          <a:stretch>
            <a:fillRect/>
          </a:stretch>
        </p:blipFill>
        <p:spPr>
          <a:xfrm>
            <a:off x="4389576" y="1451113"/>
            <a:ext cx="1895813" cy="1247775"/>
          </a:xfrm>
          <a:prstGeom prst="rect">
            <a:avLst/>
          </a:prstGeom>
        </p:spPr>
      </p:pic>
      <p:pic>
        <p:nvPicPr>
          <p:cNvPr id="23" name="Picture 22" descr="Capture.JPG"/>
          <p:cNvPicPr>
            <a:picLocks noChangeAspect="1"/>
          </p:cNvPicPr>
          <p:nvPr/>
        </p:nvPicPr>
        <p:blipFill>
          <a:blip r:embed="rId5" cstate="print"/>
          <a:stretch>
            <a:fillRect/>
          </a:stretch>
        </p:blipFill>
        <p:spPr>
          <a:xfrm>
            <a:off x="6689108" y="1461082"/>
            <a:ext cx="1730158" cy="1864353"/>
          </a:xfrm>
          <a:prstGeom prst="rect">
            <a:avLst/>
          </a:prstGeom>
        </p:spPr>
      </p:pic>
      <p:pic>
        <p:nvPicPr>
          <p:cNvPr id="24" name="Picture 23" descr="Capture.JPG"/>
          <p:cNvPicPr>
            <a:picLocks noChangeAspect="1"/>
          </p:cNvPicPr>
          <p:nvPr/>
        </p:nvPicPr>
        <p:blipFill>
          <a:blip r:embed="rId6" cstate="print"/>
          <a:stretch>
            <a:fillRect/>
          </a:stretch>
        </p:blipFill>
        <p:spPr>
          <a:xfrm>
            <a:off x="8964136" y="1589203"/>
            <a:ext cx="2609642" cy="1669909"/>
          </a:xfrm>
          <a:prstGeom prst="rect">
            <a:avLst/>
          </a:prstGeom>
        </p:spPr>
      </p:pic>
      <p:pic>
        <p:nvPicPr>
          <p:cNvPr id="25" name="Picture 24" descr="Capture.JPG"/>
          <p:cNvPicPr>
            <a:picLocks noChangeAspect="1"/>
          </p:cNvPicPr>
          <p:nvPr/>
        </p:nvPicPr>
        <p:blipFill>
          <a:blip r:embed="rId7" cstate="print"/>
          <a:stretch>
            <a:fillRect/>
          </a:stretch>
        </p:blipFill>
        <p:spPr>
          <a:xfrm>
            <a:off x="380601" y="4490835"/>
            <a:ext cx="1699373" cy="2141975"/>
          </a:xfrm>
          <a:prstGeom prst="rect">
            <a:avLst/>
          </a:prstGeom>
        </p:spPr>
      </p:pic>
      <p:pic>
        <p:nvPicPr>
          <p:cNvPr id="26" name="Picture 25" descr="Capture.JPG"/>
          <p:cNvPicPr>
            <a:picLocks noChangeAspect="1"/>
          </p:cNvPicPr>
          <p:nvPr/>
        </p:nvPicPr>
        <p:blipFill>
          <a:blip r:embed="rId8" cstate="print"/>
          <a:stretch>
            <a:fillRect/>
          </a:stretch>
        </p:blipFill>
        <p:spPr>
          <a:xfrm>
            <a:off x="2562044" y="4583634"/>
            <a:ext cx="1810264" cy="2006935"/>
          </a:xfrm>
          <a:prstGeom prst="rect">
            <a:avLst/>
          </a:prstGeom>
        </p:spPr>
      </p:pic>
      <p:pic>
        <p:nvPicPr>
          <p:cNvPr id="27" name="Picture 26" descr="Capture.JPG"/>
          <p:cNvPicPr>
            <a:picLocks noChangeAspect="1"/>
          </p:cNvPicPr>
          <p:nvPr/>
        </p:nvPicPr>
        <p:blipFill>
          <a:blip r:embed="rId9" cstate="print"/>
          <a:stretch>
            <a:fillRect/>
          </a:stretch>
        </p:blipFill>
        <p:spPr>
          <a:xfrm>
            <a:off x="4662176" y="4651580"/>
            <a:ext cx="1715121" cy="1871041"/>
          </a:xfrm>
          <a:prstGeom prst="rect">
            <a:avLst/>
          </a:prstGeom>
        </p:spPr>
      </p:pic>
      <p:pic>
        <p:nvPicPr>
          <p:cNvPr id="28" name="Picture 27" descr="Capture.JPG"/>
          <p:cNvPicPr>
            <a:picLocks noChangeAspect="1"/>
          </p:cNvPicPr>
          <p:nvPr/>
        </p:nvPicPr>
        <p:blipFill>
          <a:blip r:embed="rId10" cstate="print"/>
          <a:stretch>
            <a:fillRect/>
          </a:stretch>
        </p:blipFill>
        <p:spPr>
          <a:xfrm>
            <a:off x="6991765" y="4651580"/>
            <a:ext cx="1352550" cy="1828800"/>
          </a:xfrm>
          <a:prstGeom prst="rect">
            <a:avLst/>
          </a:prstGeom>
        </p:spPr>
      </p:pic>
      <p:sp>
        <p:nvSpPr>
          <p:cNvPr id="29" name="TextBox 28"/>
          <p:cNvSpPr txBox="1"/>
          <p:nvPr/>
        </p:nvSpPr>
        <p:spPr>
          <a:xfrm>
            <a:off x="193672" y="914794"/>
            <a:ext cx="1003800" cy="461665"/>
          </a:xfrm>
          <a:prstGeom prst="rect">
            <a:avLst/>
          </a:prstGeom>
          <a:noFill/>
        </p:spPr>
        <p:txBody>
          <a:bodyPr wrap="none" rtlCol="0">
            <a:spAutoFit/>
          </a:bodyPr>
          <a:lstStyle>
            <a:defPPr>
              <a:defRPr lang="he-IL"/>
            </a:defPPr>
            <a:lvl1pPr algn="ctr" rtl="0">
              <a:defRPr sz="2400">
                <a:latin typeface="Varela Round" pitchFamily="2" charset="-79"/>
                <a:cs typeface="Varela Round" pitchFamily="2" charset="-79"/>
              </a:defRPr>
            </a:lvl1pPr>
          </a:lstStyle>
          <a:p>
            <a:r>
              <a:rPr lang="en-US" dirty="0"/>
              <a:t>pants</a:t>
            </a:r>
          </a:p>
        </p:txBody>
      </p:sp>
      <p:sp>
        <p:nvSpPr>
          <p:cNvPr id="30" name="TextBox 29"/>
          <p:cNvSpPr txBox="1"/>
          <p:nvPr/>
        </p:nvSpPr>
        <p:spPr>
          <a:xfrm>
            <a:off x="2370185" y="1104305"/>
            <a:ext cx="1154483" cy="461665"/>
          </a:xfrm>
          <a:prstGeom prst="rect">
            <a:avLst/>
          </a:prstGeom>
          <a:noFill/>
        </p:spPr>
        <p:txBody>
          <a:bodyPr wrap="none" rtlCol="0">
            <a:spAutoFit/>
          </a:bodyPr>
          <a:lstStyle>
            <a:defPPr>
              <a:defRPr lang="he-IL"/>
            </a:defPPr>
            <a:lvl1pPr algn="ctr" rtl="0">
              <a:defRPr sz="2400">
                <a:latin typeface="Varela Round" pitchFamily="2" charset="-79"/>
                <a:cs typeface="Varela Round" pitchFamily="2" charset="-79"/>
              </a:defRPr>
            </a:lvl1pPr>
          </a:lstStyle>
          <a:p>
            <a:r>
              <a:rPr lang="en-US" dirty="0"/>
              <a:t>undies</a:t>
            </a:r>
          </a:p>
        </p:txBody>
      </p:sp>
      <p:sp>
        <p:nvSpPr>
          <p:cNvPr id="31" name="TextBox 30"/>
          <p:cNvSpPr txBox="1"/>
          <p:nvPr/>
        </p:nvSpPr>
        <p:spPr>
          <a:xfrm>
            <a:off x="4361912" y="1037743"/>
            <a:ext cx="1665841" cy="461665"/>
          </a:xfrm>
          <a:prstGeom prst="rect">
            <a:avLst/>
          </a:prstGeom>
          <a:noFill/>
        </p:spPr>
        <p:txBody>
          <a:bodyPr wrap="none" rtlCol="0">
            <a:spAutoFit/>
          </a:bodyPr>
          <a:lstStyle>
            <a:defPPr>
              <a:defRPr lang="he-IL"/>
            </a:defPPr>
            <a:lvl1pPr algn="ctr" rtl="0">
              <a:defRPr sz="2400">
                <a:latin typeface="Varela Round" pitchFamily="2" charset="-79"/>
                <a:cs typeface="Varela Round" pitchFamily="2" charset="-79"/>
              </a:defRPr>
            </a:lvl1pPr>
          </a:lstStyle>
          <a:p>
            <a:r>
              <a:rPr lang="en-US" dirty="0" err="1"/>
              <a:t>aubergine</a:t>
            </a:r>
            <a:endParaRPr lang="en-US" dirty="0"/>
          </a:p>
        </p:txBody>
      </p:sp>
      <p:sp>
        <p:nvSpPr>
          <p:cNvPr id="32" name="TextBox 31"/>
          <p:cNvSpPr txBox="1"/>
          <p:nvPr/>
        </p:nvSpPr>
        <p:spPr>
          <a:xfrm>
            <a:off x="6689108" y="962383"/>
            <a:ext cx="1529585" cy="461665"/>
          </a:xfrm>
          <a:prstGeom prst="rect">
            <a:avLst/>
          </a:prstGeom>
          <a:noFill/>
        </p:spPr>
        <p:txBody>
          <a:bodyPr wrap="none" rtlCol="0">
            <a:spAutoFit/>
          </a:bodyPr>
          <a:lstStyle>
            <a:defPPr>
              <a:defRPr lang="he-IL"/>
            </a:defPPr>
            <a:lvl1pPr algn="ctr" rtl="0">
              <a:defRPr sz="2400">
                <a:latin typeface="Varela Round" pitchFamily="2" charset="-79"/>
                <a:cs typeface="Varela Round" pitchFamily="2" charset="-79"/>
              </a:defRPr>
            </a:lvl1pPr>
          </a:lstStyle>
          <a:p>
            <a:r>
              <a:rPr lang="en-US" dirty="0"/>
              <a:t>Handbag</a:t>
            </a:r>
          </a:p>
        </p:txBody>
      </p:sp>
      <p:sp>
        <p:nvSpPr>
          <p:cNvPr id="33" name="TextBox 32"/>
          <p:cNvSpPr txBox="1"/>
          <p:nvPr/>
        </p:nvSpPr>
        <p:spPr>
          <a:xfrm>
            <a:off x="9192193" y="1051937"/>
            <a:ext cx="1959190" cy="461665"/>
          </a:xfrm>
          <a:prstGeom prst="rect">
            <a:avLst/>
          </a:prstGeom>
          <a:noFill/>
        </p:spPr>
        <p:txBody>
          <a:bodyPr wrap="none" rtlCol="0">
            <a:spAutoFit/>
          </a:bodyPr>
          <a:lstStyle>
            <a:defPPr>
              <a:defRPr lang="he-IL"/>
            </a:defPPr>
            <a:lvl1pPr algn="ctr" rtl="0">
              <a:defRPr sz="2400">
                <a:latin typeface="Varela Round" pitchFamily="2" charset="-79"/>
                <a:cs typeface="Varela Round" pitchFamily="2" charset="-79"/>
              </a:defRPr>
            </a:lvl1pPr>
          </a:lstStyle>
          <a:p>
            <a:r>
              <a:rPr lang="en-US" dirty="0" err="1"/>
              <a:t>french</a:t>
            </a:r>
            <a:r>
              <a:rPr lang="en-US" dirty="0"/>
              <a:t> toast</a:t>
            </a:r>
          </a:p>
        </p:txBody>
      </p:sp>
      <p:sp>
        <p:nvSpPr>
          <p:cNvPr id="34" name="TextBox 33"/>
          <p:cNvSpPr txBox="1"/>
          <p:nvPr/>
        </p:nvSpPr>
        <p:spPr>
          <a:xfrm>
            <a:off x="863085" y="3986929"/>
            <a:ext cx="668773" cy="461665"/>
          </a:xfrm>
          <a:prstGeom prst="rect">
            <a:avLst/>
          </a:prstGeom>
          <a:noFill/>
        </p:spPr>
        <p:txBody>
          <a:bodyPr wrap="none" rtlCol="0">
            <a:spAutoFit/>
          </a:bodyPr>
          <a:lstStyle>
            <a:defPPr>
              <a:defRPr lang="he-IL"/>
            </a:defPPr>
            <a:lvl1pPr algn="ctr" rtl="0">
              <a:defRPr sz="2400">
                <a:latin typeface="Varela Round" pitchFamily="2" charset="-79"/>
                <a:cs typeface="Varela Round" pitchFamily="2" charset="-79"/>
              </a:defRPr>
            </a:lvl1pPr>
          </a:lstStyle>
          <a:p>
            <a:r>
              <a:rPr lang="en-US" dirty="0"/>
              <a:t>tap</a:t>
            </a:r>
          </a:p>
        </p:txBody>
      </p:sp>
      <p:sp>
        <p:nvSpPr>
          <p:cNvPr id="35" name="TextBox 34"/>
          <p:cNvSpPr txBox="1"/>
          <p:nvPr/>
        </p:nvSpPr>
        <p:spPr>
          <a:xfrm>
            <a:off x="2538526" y="3891138"/>
            <a:ext cx="1595309" cy="461665"/>
          </a:xfrm>
          <a:prstGeom prst="rect">
            <a:avLst/>
          </a:prstGeom>
          <a:noFill/>
        </p:spPr>
        <p:txBody>
          <a:bodyPr wrap="none" rtlCol="0">
            <a:spAutoFit/>
          </a:bodyPr>
          <a:lstStyle>
            <a:defPPr>
              <a:defRPr lang="he-IL"/>
            </a:defPPr>
            <a:lvl1pPr algn="ctr" rtl="0">
              <a:defRPr sz="2400">
                <a:latin typeface="Varela Round" pitchFamily="2" charset="-79"/>
                <a:cs typeface="Varela Round" pitchFamily="2" charset="-79"/>
              </a:defRPr>
            </a:lvl1pPr>
          </a:lstStyle>
          <a:p>
            <a:r>
              <a:rPr lang="en-US" dirty="0"/>
              <a:t>fairy floss</a:t>
            </a:r>
          </a:p>
        </p:txBody>
      </p:sp>
      <p:sp>
        <p:nvSpPr>
          <p:cNvPr id="36" name="TextBox 35"/>
          <p:cNvSpPr txBox="1"/>
          <p:nvPr/>
        </p:nvSpPr>
        <p:spPr>
          <a:xfrm>
            <a:off x="4962810" y="3998563"/>
            <a:ext cx="950901" cy="461665"/>
          </a:xfrm>
          <a:prstGeom prst="rect">
            <a:avLst/>
          </a:prstGeom>
          <a:noFill/>
        </p:spPr>
        <p:txBody>
          <a:bodyPr wrap="none" rtlCol="0">
            <a:spAutoFit/>
          </a:bodyPr>
          <a:lstStyle>
            <a:defPPr>
              <a:defRPr lang="he-IL"/>
            </a:defPPr>
            <a:lvl1pPr algn="ctr" rtl="0">
              <a:defRPr sz="2400">
                <a:latin typeface="Varela Round" pitchFamily="2" charset="-79"/>
                <a:cs typeface="Varela Round" pitchFamily="2" charset="-79"/>
              </a:defRPr>
            </a:lvl1pPr>
          </a:lstStyle>
          <a:p>
            <a:r>
              <a:rPr lang="en-US" dirty="0"/>
              <a:t>pram</a:t>
            </a:r>
          </a:p>
        </p:txBody>
      </p:sp>
      <p:sp>
        <p:nvSpPr>
          <p:cNvPr id="37" name="TextBox 36"/>
          <p:cNvSpPr txBox="1"/>
          <p:nvPr/>
        </p:nvSpPr>
        <p:spPr>
          <a:xfrm>
            <a:off x="7242423" y="4018343"/>
            <a:ext cx="644727" cy="461665"/>
          </a:xfrm>
          <a:prstGeom prst="rect">
            <a:avLst/>
          </a:prstGeom>
          <a:noFill/>
        </p:spPr>
        <p:txBody>
          <a:bodyPr wrap="none" rtlCol="0">
            <a:spAutoFit/>
          </a:bodyPr>
          <a:lstStyle>
            <a:defPPr>
              <a:defRPr lang="he-IL"/>
            </a:defPPr>
            <a:lvl1pPr algn="ctr" rtl="0">
              <a:defRPr sz="2400">
                <a:latin typeface="Varela Round" pitchFamily="2" charset="-79"/>
                <a:cs typeface="Varela Round" pitchFamily="2" charset="-79"/>
              </a:defRPr>
            </a:lvl1pPr>
          </a:lstStyle>
          <a:p>
            <a:r>
              <a:rPr lang="en-US" dirty="0"/>
              <a:t>jug</a:t>
            </a:r>
          </a:p>
        </p:txBody>
      </p:sp>
      <p:pic>
        <p:nvPicPr>
          <p:cNvPr id="40" name="Content Placeholder 21" descr="Capture.JPG"/>
          <p:cNvPicPr>
            <a:picLocks noChangeAspect="1"/>
          </p:cNvPicPr>
          <p:nvPr/>
        </p:nvPicPr>
        <p:blipFill>
          <a:blip r:embed="rId11" cstate="print"/>
          <a:stretch>
            <a:fillRect/>
          </a:stretch>
        </p:blipFill>
        <p:spPr>
          <a:xfrm>
            <a:off x="10390157" y="0"/>
            <a:ext cx="1801843" cy="88115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ppt_x"/>
                                          </p:val>
                                        </p:tav>
                                        <p:tav tm="100000">
                                          <p:val>
                                            <p:strVal val="#ppt_x"/>
                                          </p:val>
                                        </p:tav>
                                      </p:tavLst>
                                    </p:anim>
                                    <p:anim calcmode="lin" valueType="num">
                                      <p:cBhvr additive="base">
                                        <p:cTn id="1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ppt_x"/>
                                          </p:val>
                                        </p:tav>
                                        <p:tav tm="100000">
                                          <p:val>
                                            <p:strVal val="#ppt_x"/>
                                          </p:val>
                                        </p:tav>
                                      </p:tavLst>
                                    </p:anim>
                                    <p:anim calcmode="lin" valueType="num">
                                      <p:cBhvr additive="base">
                                        <p:cTn id="2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additive="base">
                                        <p:cTn id="25" dur="500" fill="hold"/>
                                        <p:tgtEl>
                                          <p:spTgt spid="32"/>
                                        </p:tgtEl>
                                        <p:attrNameLst>
                                          <p:attrName>ppt_x</p:attrName>
                                        </p:attrNameLst>
                                      </p:cBhvr>
                                      <p:tavLst>
                                        <p:tav tm="0">
                                          <p:val>
                                            <p:strVal val="#ppt_x"/>
                                          </p:val>
                                        </p:tav>
                                        <p:tav tm="100000">
                                          <p:val>
                                            <p:strVal val="#ppt_x"/>
                                          </p:val>
                                        </p:tav>
                                      </p:tavLst>
                                    </p:anim>
                                    <p:anim calcmode="lin" valueType="num">
                                      <p:cBhvr additive="base">
                                        <p:cTn id="2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500" fill="hold"/>
                                        <p:tgtEl>
                                          <p:spTgt spid="33"/>
                                        </p:tgtEl>
                                        <p:attrNameLst>
                                          <p:attrName>ppt_x</p:attrName>
                                        </p:attrNameLst>
                                      </p:cBhvr>
                                      <p:tavLst>
                                        <p:tav tm="0">
                                          <p:val>
                                            <p:strVal val="#ppt_x"/>
                                          </p:val>
                                        </p:tav>
                                        <p:tav tm="100000">
                                          <p:val>
                                            <p:strVal val="#ppt_x"/>
                                          </p:val>
                                        </p:tav>
                                      </p:tavLst>
                                    </p:anim>
                                    <p:anim calcmode="lin" valueType="num">
                                      <p:cBhvr additive="base">
                                        <p:cTn id="32"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500" fill="hold"/>
                                        <p:tgtEl>
                                          <p:spTgt spid="34"/>
                                        </p:tgtEl>
                                        <p:attrNameLst>
                                          <p:attrName>ppt_x</p:attrName>
                                        </p:attrNameLst>
                                      </p:cBhvr>
                                      <p:tavLst>
                                        <p:tav tm="0">
                                          <p:val>
                                            <p:strVal val="#ppt_x"/>
                                          </p:val>
                                        </p:tav>
                                        <p:tav tm="100000">
                                          <p:val>
                                            <p:strVal val="#ppt_x"/>
                                          </p:val>
                                        </p:tav>
                                      </p:tavLst>
                                    </p:anim>
                                    <p:anim calcmode="lin" valueType="num">
                                      <p:cBhvr additive="base">
                                        <p:cTn id="3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ppt_x"/>
                                          </p:val>
                                        </p:tav>
                                        <p:tav tm="100000">
                                          <p:val>
                                            <p:strVal val="#ppt_x"/>
                                          </p:val>
                                        </p:tav>
                                      </p:tavLst>
                                    </p:anim>
                                    <p:anim calcmode="lin" valueType="num">
                                      <p:cBhvr additive="base">
                                        <p:cTn id="4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additive="base">
                                        <p:cTn id="49" dur="500" fill="hold"/>
                                        <p:tgtEl>
                                          <p:spTgt spid="36"/>
                                        </p:tgtEl>
                                        <p:attrNameLst>
                                          <p:attrName>ppt_x</p:attrName>
                                        </p:attrNameLst>
                                      </p:cBhvr>
                                      <p:tavLst>
                                        <p:tav tm="0">
                                          <p:val>
                                            <p:strVal val="#ppt_x"/>
                                          </p:val>
                                        </p:tav>
                                        <p:tav tm="100000">
                                          <p:val>
                                            <p:strVal val="#ppt_x"/>
                                          </p:val>
                                        </p:tav>
                                      </p:tavLst>
                                    </p:anim>
                                    <p:anim calcmode="lin" valueType="num">
                                      <p:cBhvr additive="base">
                                        <p:cTn id="5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7"/>
                                        </p:tgtEl>
                                        <p:attrNameLst>
                                          <p:attrName>style.visibility</p:attrName>
                                        </p:attrNameLst>
                                      </p:cBhvr>
                                      <p:to>
                                        <p:strVal val="visible"/>
                                      </p:to>
                                    </p:set>
                                    <p:anim calcmode="lin" valueType="num">
                                      <p:cBhvr additive="base">
                                        <p:cTn id="55" dur="500" fill="hold"/>
                                        <p:tgtEl>
                                          <p:spTgt spid="37"/>
                                        </p:tgtEl>
                                        <p:attrNameLst>
                                          <p:attrName>ppt_x</p:attrName>
                                        </p:attrNameLst>
                                      </p:cBhvr>
                                      <p:tavLst>
                                        <p:tav tm="0">
                                          <p:val>
                                            <p:strVal val="#ppt_x"/>
                                          </p:val>
                                        </p:tav>
                                        <p:tav tm="100000">
                                          <p:val>
                                            <p:strVal val="#ppt_x"/>
                                          </p:val>
                                        </p:tav>
                                      </p:tavLst>
                                    </p:anim>
                                    <p:anim calcmode="lin" valueType="num">
                                      <p:cBhvr additive="base">
                                        <p:cTn id="56"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P spid="34" grpId="0"/>
      <p:bldP spid="35"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 you guess what this is?</a:t>
            </a:r>
          </a:p>
        </p:txBody>
      </p:sp>
      <p:pic>
        <p:nvPicPr>
          <p:cNvPr id="7" name="Content Placeholder 6" descr="Capture.JPG"/>
          <p:cNvPicPr>
            <a:picLocks noGrp="1"/>
          </p:cNvPicPr>
          <p:nvPr>
            <p:ph sz="quarter" idx="4"/>
          </p:nvPr>
        </p:nvPicPr>
        <p:blipFill>
          <a:blip r:embed="rId2" cstate="print"/>
          <a:srcRect l="77070" t="40323"/>
          <a:stretch>
            <a:fillRect/>
          </a:stretch>
        </p:blipFill>
        <p:spPr>
          <a:xfrm>
            <a:off x="2939311" y="1338943"/>
            <a:ext cx="4854859" cy="3842657"/>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 you guess what this is?</a:t>
            </a:r>
          </a:p>
        </p:txBody>
      </p:sp>
      <p:pic>
        <p:nvPicPr>
          <p:cNvPr id="5" name="Content Placeholder 4" descr="Capture.JPG"/>
          <p:cNvPicPr>
            <a:picLocks noGrp="1" noChangeAspect="1"/>
          </p:cNvPicPr>
          <p:nvPr>
            <p:ph sz="quarter" idx="4"/>
          </p:nvPr>
        </p:nvPicPr>
        <p:blipFill>
          <a:blip r:embed="rId2" cstate="print"/>
          <a:stretch>
            <a:fillRect/>
          </a:stretch>
        </p:blipFill>
        <p:spPr>
          <a:xfrm>
            <a:off x="2288381" y="1575858"/>
            <a:ext cx="5625533" cy="3702580"/>
          </a:xfrm>
          <a:prstGeom prst="rect">
            <a:avLst/>
          </a:prstGeom>
        </p:spPr>
      </p:pic>
      <p:sp>
        <p:nvSpPr>
          <p:cNvPr id="6" name="TextBox 5"/>
          <p:cNvSpPr txBox="1"/>
          <p:nvPr/>
        </p:nvSpPr>
        <p:spPr>
          <a:xfrm>
            <a:off x="6988630" y="1575858"/>
            <a:ext cx="4517570" cy="830997"/>
          </a:xfrm>
          <a:prstGeom prst="rect">
            <a:avLst/>
          </a:prstGeom>
          <a:noFill/>
        </p:spPr>
        <p:txBody>
          <a:bodyPr wrap="square" rtlCol="0">
            <a:spAutoFit/>
          </a:bodyPr>
          <a:lstStyle/>
          <a:p>
            <a:pPr algn="l" rtl="0"/>
            <a:r>
              <a:rPr lang="en-US" sz="2400" dirty="0">
                <a:latin typeface="Varela Round" pitchFamily="2" charset="-79"/>
                <a:cs typeface="Varela Round" pitchFamily="2" charset="-79"/>
              </a:rPr>
              <a:t>US: eggplant</a:t>
            </a:r>
          </a:p>
          <a:p>
            <a:pPr algn="l" rtl="0"/>
            <a:r>
              <a:rPr lang="en-US" sz="2400" dirty="0">
                <a:latin typeface="Varela Round" pitchFamily="2" charset="-79"/>
                <a:cs typeface="Varela Round" pitchFamily="2" charset="-79"/>
              </a:rPr>
              <a:t>UK and Australia: </a:t>
            </a:r>
            <a:r>
              <a:rPr lang="en-US" sz="2400" dirty="0" err="1">
                <a:latin typeface="Varela Round" pitchFamily="2" charset="-79"/>
                <a:cs typeface="Varela Round" pitchFamily="2" charset="-79"/>
              </a:rPr>
              <a:t>aubergine</a:t>
            </a:r>
            <a:endParaRPr lang="en-US" sz="2400" dirty="0">
              <a:latin typeface="Varela Round" pitchFamily="2" charset="-79"/>
              <a:cs typeface="Varela Round" pitchFamily="2" charset="-79"/>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 you guess what this is?</a:t>
            </a:r>
          </a:p>
        </p:txBody>
      </p:sp>
      <p:pic>
        <p:nvPicPr>
          <p:cNvPr id="8" name="Content Placeholder 7" descr="Capture.JPG"/>
          <p:cNvPicPr>
            <a:picLocks noGrp="1"/>
          </p:cNvPicPr>
          <p:nvPr>
            <p:ph sz="quarter" idx="4"/>
          </p:nvPr>
        </p:nvPicPr>
        <p:blipFill>
          <a:blip r:embed="rId2" cstate="print"/>
          <a:srcRect l="46667" t="63761"/>
          <a:stretch>
            <a:fillRect/>
          </a:stretch>
        </p:blipFill>
        <p:spPr>
          <a:xfrm>
            <a:off x="3883822" y="2329543"/>
            <a:ext cx="3877691" cy="220979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3"/>
          <p:cNvSpPr txBox="1"/>
          <p:nvPr/>
        </p:nvSpPr>
        <p:spPr>
          <a:xfrm>
            <a:off x="1629534" y="2695671"/>
            <a:ext cx="9208400" cy="1924651"/>
          </a:xfrm>
          <a:prstGeom prst="rect">
            <a:avLst/>
          </a:prstGeom>
          <a:noFill/>
          <a:ln>
            <a:noFill/>
          </a:ln>
        </p:spPr>
        <p:txBody>
          <a:bodyPr spcFirstLastPara="1" wrap="square" lIns="121904" tIns="121904" rIns="121904" bIns="121904" anchor="t" anchorCtr="0">
            <a:noAutofit/>
          </a:bodyPr>
          <a:lstStyle/>
          <a:p>
            <a:pPr marL="609600">
              <a:lnSpc>
                <a:spcPct val="150000"/>
              </a:lnSpc>
            </a:pPr>
            <a:endParaRPr dirty="0"/>
          </a:p>
        </p:txBody>
      </p:sp>
      <p:sp>
        <p:nvSpPr>
          <p:cNvPr id="5" name="כותרת 4"/>
          <p:cNvSpPr>
            <a:spLocks noGrp="1"/>
          </p:cNvSpPr>
          <p:nvPr>
            <p:ph type="ctrTitle"/>
          </p:nvPr>
        </p:nvSpPr>
        <p:spPr>
          <a:xfrm>
            <a:off x="1" y="1640677"/>
            <a:ext cx="12192001" cy="1260164"/>
          </a:xfrm>
        </p:spPr>
        <p:txBody>
          <a:bodyPr/>
          <a:lstStyle/>
          <a:p>
            <a:pPr rtl="0"/>
            <a:r>
              <a:rPr lang="en-US" dirty="0"/>
              <a:t>English Around the World</a:t>
            </a:r>
            <a:endParaRPr lang="he-IL" dirty="0">
              <a:solidFill>
                <a:srgbClr val="192A72"/>
              </a:solidFill>
            </a:endParaRPr>
          </a:p>
        </p:txBody>
      </p:sp>
      <p:sp>
        <p:nvSpPr>
          <p:cNvPr id="7" name="כותרת משנה 6"/>
          <p:cNvSpPr>
            <a:spLocks noGrp="1"/>
          </p:cNvSpPr>
          <p:nvPr>
            <p:ph type="subTitle" idx="1"/>
          </p:nvPr>
        </p:nvSpPr>
        <p:spPr>
          <a:xfrm>
            <a:off x="1" y="2826050"/>
            <a:ext cx="12192001" cy="720094"/>
          </a:xfrm>
        </p:spPr>
        <p:txBody>
          <a:bodyPr/>
          <a:lstStyle/>
          <a:p>
            <a:pPr rtl="0"/>
            <a:r>
              <a:rPr lang="en-US" dirty="0">
                <a:sym typeface="Varela Round"/>
              </a:rPr>
              <a:t>English, 10</a:t>
            </a:r>
            <a:r>
              <a:rPr lang="en-US" baseline="30000" dirty="0">
                <a:sym typeface="Varela Round"/>
              </a:rPr>
              <a:t>th</a:t>
            </a:r>
            <a:r>
              <a:rPr lang="en-US" dirty="0">
                <a:sym typeface="Varela Round"/>
              </a:rPr>
              <a:t> grade</a:t>
            </a:r>
            <a:endParaRPr lang="he-IL" dirty="0">
              <a:sym typeface="Varela Round"/>
            </a:endParaRPr>
          </a:p>
        </p:txBody>
      </p:sp>
      <p:sp>
        <p:nvSpPr>
          <p:cNvPr id="4" name="מציין מיקום תוכן 3"/>
          <p:cNvSpPr>
            <a:spLocks noGrp="1"/>
          </p:cNvSpPr>
          <p:nvPr>
            <p:ph idx="10"/>
          </p:nvPr>
        </p:nvSpPr>
        <p:spPr>
          <a:xfrm>
            <a:off x="1" y="3655861"/>
            <a:ext cx="12192001" cy="720094"/>
          </a:xfrm>
        </p:spPr>
        <p:txBody>
          <a:bodyPr/>
          <a:lstStyle/>
          <a:p>
            <a:pPr rtl="0"/>
            <a:r>
              <a:rPr lang="en-US" dirty="0">
                <a:sym typeface="Varela Round"/>
              </a:rPr>
              <a:t>Jessica </a:t>
            </a:r>
            <a:r>
              <a:rPr lang="en-US" dirty="0" err="1">
                <a:sym typeface="Varela Round"/>
              </a:rPr>
              <a:t>Goldshlager</a:t>
            </a:r>
            <a:r>
              <a:rPr lang="en-US" dirty="0">
                <a:sym typeface="Varela Round"/>
              </a:rPr>
              <a:t> </a:t>
            </a:r>
            <a:r>
              <a:rPr lang="en-US" dirty="0" err="1">
                <a:sym typeface="Varela Round"/>
              </a:rPr>
              <a:t>Kamir</a:t>
            </a:r>
            <a:endParaRPr lang="he-IL" dirty="0">
              <a:sym typeface="Varela Roun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 you guess what this is?</a:t>
            </a:r>
          </a:p>
        </p:txBody>
      </p:sp>
      <p:sp>
        <p:nvSpPr>
          <p:cNvPr id="6" name="TextBox 5"/>
          <p:cNvSpPr txBox="1"/>
          <p:nvPr/>
        </p:nvSpPr>
        <p:spPr>
          <a:xfrm>
            <a:off x="6988630" y="1575858"/>
            <a:ext cx="4517570" cy="830997"/>
          </a:xfrm>
          <a:prstGeom prst="rect">
            <a:avLst/>
          </a:prstGeom>
          <a:noFill/>
        </p:spPr>
        <p:txBody>
          <a:bodyPr wrap="square" rtlCol="0">
            <a:spAutoFit/>
          </a:bodyPr>
          <a:lstStyle/>
          <a:p>
            <a:pPr algn="l" rtl="0"/>
            <a:r>
              <a:rPr lang="en-US" sz="2400" dirty="0">
                <a:latin typeface="Varela Round" pitchFamily="2" charset="-79"/>
                <a:cs typeface="Varela Round" pitchFamily="2" charset="-79"/>
              </a:rPr>
              <a:t>US: </a:t>
            </a:r>
            <a:r>
              <a:rPr lang="en-US" sz="2400" dirty="0" err="1">
                <a:latin typeface="Varela Round" pitchFamily="2" charset="-79"/>
                <a:cs typeface="Varela Round" pitchFamily="2" charset="-79"/>
              </a:rPr>
              <a:t>jello</a:t>
            </a:r>
            <a:endParaRPr lang="en-US" sz="2400" dirty="0">
              <a:latin typeface="Varela Round" pitchFamily="2" charset="-79"/>
              <a:cs typeface="Varela Round" pitchFamily="2" charset="-79"/>
            </a:endParaRPr>
          </a:p>
          <a:p>
            <a:pPr algn="l" rtl="0"/>
            <a:r>
              <a:rPr lang="en-US" sz="2400" dirty="0">
                <a:latin typeface="Varela Round" pitchFamily="2" charset="-79"/>
                <a:cs typeface="Varela Round" pitchFamily="2" charset="-79"/>
              </a:rPr>
              <a:t>UK and Australia: jelly</a:t>
            </a:r>
          </a:p>
        </p:txBody>
      </p:sp>
      <p:pic>
        <p:nvPicPr>
          <p:cNvPr id="8" name="Content Placeholder 7" descr="Capture.JPG"/>
          <p:cNvPicPr>
            <a:picLocks noGrp="1" noChangeAspect="1"/>
          </p:cNvPicPr>
          <p:nvPr>
            <p:ph sz="quarter" idx="4"/>
          </p:nvPr>
        </p:nvPicPr>
        <p:blipFill>
          <a:blip r:embed="rId2" cstate="print"/>
          <a:stretch>
            <a:fillRect/>
          </a:stretch>
        </p:blipFill>
        <p:spPr>
          <a:xfrm>
            <a:off x="2001045" y="1934129"/>
            <a:ext cx="4715442" cy="4031241"/>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 you guess what this is?</a:t>
            </a:r>
          </a:p>
        </p:txBody>
      </p:sp>
      <p:pic>
        <p:nvPicPr>
          <p:cNvPr id="5" name="Content Placeholder 4" descr="Capture.JPG"/>
          <p:cNvPicPr>
            <a:picLocks noGrp="1"/>
          </p:cNvPicPr>
          <p:nvPr>
            <p:ph sz="quarter" idx="4"/>
          </p:nvPr>
        </p:nvPicPr>
        <p:blipFill>
          <a:blip r:embed="rId2" cstate="print"/>
          <a:srcRect l="43755" t="71868"/>
          <a:stretch>
            <a:fillRect/>
          </a:stretch>
        </p:blipFill>
        <p:spPr>
          <a:xfrm>
            <a:off x="3446657" y="1861457"/>
            <a:ext cx="4434599" cy="254217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 you guess what this is?</a:t>
            </a:r>
          </a:p>
        </p:txBody>
      </p:sp>
      <p:sp>
        <p:nvSpPr>
          <p:cNvPr id="6" name="TextBox 5"/>
          <p:cNvSpPr txBox="1"/>
          <p:nvPr/>
        </p:nvSpPr>
        <p:spPr>
          <a:xfrm>
            <a:off x="6988630" y="1575858"/>
            <a:ext cx="4517570" cy="1200329"/>
          </a:xfrm>
          <a:prstGeom prst="rect">
            <a:avLst/>
          </a:prstGeom>
          <a:noFill/>
        </p:spPr>
        <p:txBody>
          <a:bodyPr wrap="square" rtlCol="0">
            <a:spAutoFit/>
          </a:bodyPr>
          <a:lstStyle/>
          <a:p>
            <a:pPr algn="l" rtl="0"/>
            <a:r>
              <a:rPr lang="en-US" sz="2400" dirty="0">
                <a:latin typeface="Varela Round" pitchFamily="2" charset="-79"/>
                <a:cs typeface="Varela Round" pitchFamily="2" charset="-79"/>
              </a:rPr>
              <a:t>US: cotton candy</a:t>
            </a:r>
          </a:p>
          <a:p>
            <a:pPr algn="l" rtl="0"/>
            <a:r>
              <a:rPr lang="en-US" sz="2400" dirty="0">
                <a:latin typeface="Varela Round" pitchFamily="2" charset="-79"/>
                <a:cs typeface="Varela Round" pitchFamily="2" charset="-79"/>
              </a:rPr>
              <a:t>UK: candy floss</a:t>
            </a:r>
          </a:p>
          <a:p>
            <a:pPr algn="l" rtl="0"/>
            <a:r>
              <a:rPr lang="en-US" sz="2400" dirty="0">
                <a:latin typeface="Varela Round" pitchFamily="2" charset="-79"/>
                <a:cs typeface="Varela Round" pitchFamily="2" charset="-79"/>
              </a:rPr>
              <a:t>Australia: fairy floss</a:t>
            </a:r>
          </a:p>
        </p:txBody>
      </p:sp>
      <p:pic>
        <p:nvPicPr>
          <p:cNvPr id="5" name="Picture 4" descr="Capture.JPG"/>
          <p:cNvPicPr>
            <a:picLocks noChangeAspect="1"/>
          </p:cNvPicPr>
          <p:nvPr/>
        </p:nvPicPr>
        <p:blipFill>
          <a:blip r:embed="rId2" cstate="print"/>
          <a:stretch>
            <a:fillRect/>
          </a:stretch>
        </p:blipFill>
        <p:spPr>
          <a:xfrm>
            <a:off x="2384620" y="1874654"/>
            <a:ext cx="3635181" cy="403011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 you guess what this is?</a:t>
            </a:r>
          </a:p>
        </p:txBody>
      </p:sp>
      <p:pic>
        <p:nvPicPr>
          <p:cNvPr id="7" name="Picture 6" descr="Capture.JPG"/>
          <p:cNvPicPr/>
          <p:nvPr/>
        </p:nvPicPr>
        <p:blipFill>
          <a:blip r:embed="rId2" cstate="print"/>
          <a:srcRect l="41579" t="71429"/>
          <a:stretch>
            <a:fillRect/>
          </a:stretch>
        </p:blipFill>
        <p:spPr>
          <a:xfrm>
            <a:off x="4789714" y="1621970"/>
            <a:ext cx="3614057" cy="349431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 you guess what this is?</a:t>
            </a:r>
          </a:p>
        </p:txBody>
      </p:sp>
      <p:sp>
        <p:nvSpPr>
          <p:cNvPr id="6" name="TextBox 5"/>
          <p:cNvSpPr txBox="1"/>
          <p:nvPr/>
        </p:nvSpPr>
        <p:spPr>
          <a:xfrm>
            <a:off x="6988630" y="1575858"/>
            <a:ext cx="4517570" cy="1200329"/>
          </a:xfrm>
          <a:prstGeom prst="rect">
            <a:avLst/>
          </a:prstGeom>
          <a:noFill/>
        </p:spPr>
        <p:txBody>
          <a:bodyPr wrap="square" rtlCol="0">
            <a:spAutoFit/>
          </a:bodyPr>
          <a:lstStyle/>
          <a:p>
            <a:pPr algn="l" rtl="0"/>
            <a:r>
              <a:rPr lang="en-US" sz="2400" dirty="0">
                <a:latin typeface="Varela Round" pitchFamily="2" charset="-79"/>
                <a:cs typeface="Varela Round" pitchFamily="2" charset="-79"/>
              </a:rPr>
              <a:t>US: bathing suit</a:t>
            </a:r>
          </a:p>
          <a:p>
            <a:pPr algn="l" rtl="0"/>
            <a:r>
              <a:rPr lang="en-US" sz="2400" dirty="0">
                <a:latin typeface="Varela Round" pitchFamily="2" charset="-79"/>
                <a:cs typeface="Varela Round" pitchFamily="2" charset="-79"/>
              </a:rPr>
              <a:t>UK: swimming costume</a:t>
            </a:r>
          </a:p>
          <a:p>
            <a:pPr algn="l" rtl="0"/>
            <a:r>
              <a:rPr lang="en-US" sz="2400" dirty="0">
                <a:latin typeface="Varela Round" pitchFamily="2" charset="-79"/>
                <a:cs typeface="Varela Round" pitchFamily="2" charset="-79"/>
              </a:rPr>
              <a:t>Australia: togs</a:t>
            </a:r>
          </a:p>
        </p:txBody>
      </p:sp>
      <p:pic>
        <p:nvPicPr>
          <p:cNvPr id="7" name="Content Placeholder 6" descr="Capture.JPG"/>
          <p:cNvPicPr>
            <a:picLocks noGrp="1" noChangeAspect="1"/>
          </p:cNvPicPr>
          <p:nvPr>
            <p:ph sz="quarter" idx="4"/>
          </p:nvPr>
        </p:nvPicPr>
        <p:blipFill>
          <a:blip r:embed="rId2" cstate="print"/>
          <a:stretch>
            <a:fillRect/>
          </a:stretch>
        </p:blipFill>
        <p:spPr>
          <a:xfrm>
            <a:off x="3314439" y="1725613"/>
            <a:ext cx="2891359" cy="41529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 you guess what this is?</a:t>
            </a:r>
          </a:p>
        </p:txBody>
      </p:sp>
      <p:pic>
        <p:nvPicPr>
          <p:cNvPr id="8" name="Content Placeholder 7" descr="Capture.JPG"/>
          <p:cNvPicPr>
            <a:picLocks noGrp="1"/>
          </p:cNvPicPr>
          <p:nvPr>
            <p:ph sz="quarter" idx="4"/>
          </p:nvPr>
        </p:nvPicPr>
        <p:blipFill>
          <a:blip r:embed="rId2" cstate="print"/>
          <a:srcRect t="74086"/>
          <a:stretch>
            <a:fillRect/>
          </a:stretch>
        </p:blipFill>
        <p:spPr>
          <a:xfrm>
            <a:off x="3659981" y="2188029"/>
            <a:ext cx="4754676" cy="1764601"/>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 you guess what this is?</a:t>
            </a:r>
          </a:p>
        </p:txBody>
      </p:sp>
      <p:sp>
        <p:nvSpPr>
          <p:cNvPr id="6" name="TextBox 5"/>
          <p:cNvSpPr txBox="1"/>
          <p:nvPr/>
        </p:nvSpPr>
        <p:spPr>
          <a:xfrm>
            <a:off x="6988630" y="1575858"/>
            <a:ext cx="4517570" cy="1200329"/>
          </a:xfrm>
          <a:prstGeom prst="rect">
            <a:avLst/>
          </a:prstGeom>
          <a:noFill/>
        </p:spPr>
        <p:txBody>
          <a:bodyPr wrap="square" rtlCol="0">
            <a:spAutoFit/>
          </a:bodyPr>
          <a:lstStyle/>
          <a:p>
            <a:pPr algn="l" rtl="0"/>
            <a:r>
              <a:rPr lang="en-US" sz="2400" dirty="0">
                <a:latin typeface="Varela Round" pitchFamily="2" charset="-79"/>
                <a:cs typeface="Varela Round" pitchFamily="2" charset="-79"/>
              </a:rPr>
              <a:t>US: cookies</a:t>
            </a:r>
          </a:p>
          <a:p>
            <a:pPr algn="l" rtl="0"/>
            <a:r>
              <a:rPr lang="en-US" sz="2400" dirty="0">
                <a:latin typeface="Varela Round" pitchFamily="2" charset="-79"/>
                <a:cs typeface="Varela Round" pitchFamily="2" charset="-79"/>
              </a:rPr>
              <a:t>UK: biscuits</a:t>
            </a:r>
          </a:p>
          <a:p>
            <a:pPr algn="l" rtl="0"/>
            <a:r>
              <a:rPr lang="en-US" sz="2400" dirty="0">
                <a:latin typeface="Varela Round" pitchFamily="2" charset="-79"/>
                <a:cs typeface="Varela Round" pitchFamily="2" charset="-79"/>
              </a:rPr>
              <a:t>Australia: Anzac biscuits</a:t>
            </a:r>
          </a:p>
        </p:txBody>
      </p:sp>
      <p:pic>
        <p:nvPicPr>
          <p:cNvPr id="8" name="Content Placeholder 7" descr="Capture.JPG"/>
          <p:cNvPicPr>
            <a:picLocks noGrp="1" noChangeAspect="1"/>
          </p:cNvPicPr>
          <p:nvPr>
            <p:ph sz="quarter" idx="4"/>
          </p:nvPr>
        </p:nvPicPr>
        <p:blipFill>
          <a:blip r:embed="rId2" cstate="print"/>
          <a:stretch>
            <a:fillRect/>
          </a:stretch>
        </p:blipFill>
        <p:spPr>
          <a:xfrm>
            <a:off x="1694616" y="2111829"/>
            <a:ext cx="4305455" cy="2870303"/>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Watch</a:t>
            </a:r>
          </a:p>
        </p:txBody>
      </p:sp>
      <p:sp>
        <p:nvSpPr>
          <p:cNvPr id="3" name="Text Placeholder 2"/>
          <p:cNvSpPr>
            <a:spLocks noGrp="1"/>
          </p:cNvSpPr>
          <p:nvPr>
            <p:ph type="body" sz="quarter" idx="3"/>
          </p:nvPr>
        </p:nvSpPr>
        <p:spPr>
          <a:xfrm>
            <a:off x="2969717" y="789388"/>
            <a:ext cx="8031962" cy="540000"/>
          </a:xfrm>
        </p:spPr>
        <p:txBody>
          <a:bodyPr/>
          <a:lstStyle/>
          <a:p>
            <a:r>
              <a:rPr lang="en-US" dirty="0"/>
              <a:t>Three varieties of English</a:t>
            </a:r>
          </a:p>
        </p:txBody>
      </p:sp>
      <p:sp>
        <p:nvSpPr>
          <p:cNvPr id="4" name="Content Placeholder 3"/>
          <p:cNvSpPr>
            <a:spLocks noGrp="1"/>
          </p:cNvSpPr>
          <p:nvPr>
            <p:ph sz="quarter" idx="4"/>
          </p:nvPr>
        </p:nvSpPr>
        <p:spPr>
          <a:xfrm>
            <a:off x="370894" y="6161242"/>
            <a:ext cx="8031963" cy="540000"/>
          </a:xfrm>
        </p:spPr>
        <p:txBody>
          <a:bodyPr/>
          <a:lstStyle/>
          <a:p>
            <a:pPr>
              <a:buNone/>
            </a:pPr>
            <a:r>
              <a:rPr lang="en-US" dirty="0">
                <a:hlinkClick r:id="rId3"/>
              </a:rPr>
              <a:t>https://www.youtube.com/watch?v=5OEehlggPp0</a:t>
            </a:r>
            <a:endParaRPr lang="en-US" dirty="0"/>
          </a:p>
        </p:txBody>
      </p:sp>
      <p:pic>
        <p:nvPicPr>
          <p:cNvPr id="5" name="Online Media 4" title="￫ﾯﾸ￪ﾵﾭ / ￬ﾘﾁ￪ﾵﾭ / ￭ﾘﾸ￬ﾣﾼ ￬ﾘﾁ￬ﾖﾴ￬ﾝﾘ ￫ﾋﾤ￬ﾖﾑ￭ﾕﾜ ￫ﾋﾨ￬ﾖﾴ ￬ﾰﾨ￬ﾝﾴ [KoreanBilly￢ﾀﾙs English]">
            <a:hlinkClick r:id="" action="ppaction://media"/>
            <a:extLst>
              <a:ext uri="{FF2B5EF4-FFF2-40B4-BE49-F238E27FC236}">
                <a16:creationId xmlns:a16="http://schemas.microsoft.com/office/drawing/2014/main" id="{4FD7E90E-5C77-47C8-AF07-768BBCF9AE48}"/>
              </a:ext>
            </a:extLst>
          </p:cNvPr>
          <p:cNvPicPr>
            <a:picLocks noRot="1" noChangeAspect="1"/>
          </p:cNvPicPr>
          <p:nvPr>
            <a:videoFile r:link="rId1"/>
          </p:nvPr>
        </p:nvPicPr>
        <p:blipFill>
          <a:blip r:embed="rId4"/>
          <a:stretch>
            <a:fillRect/>
          </a:stretch>
        </p:blipFill>
        <p:spPr>
          <a:xfrm>
            <a:off x="497306" y="1461412"/>
            <a:ext cx="8120542" cy="45678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Vocabulary Review</a:t>
            </a:r>
          </a:p>
        </p:txBody>
      </p:sp>
      <p:sp>
        <p:nvSpPr>
          <p:cNvPr id="3" name="Text Placeholder 2"/>
          <p:cNvSpPr>
            <a:spLocks noGrp="1"/>
          </p:cNvSpPr>
          <p:nvPr>
            <p:ph type="body" sz="quarter" idx="3"/>
          </p:nvPr>
        </p:nvSpPr>
        <p:spPr/>
        <p:txBody>
          <a:bodyPr/>
          <a:lstStyle/>
          <a:p>
            <a:r>
              <a:rPr lang="en-US" dirty="0"/>
              <a:t>Match the word to it’s proper definition</a:t>
            </a:r>
          </a:p>
        </p:txBody>
      </p:sp>
      <p:sp>
        <p:nvSpPr>
          <p:cNvPr id="5" name="מציין מיקום תוכן 4">
            <a:extLst>
              <a:ext uri="{FF2B5EF4-FFF2-40B4-BE49-F238E27FC236}">
                <a16:creationId xmlns:a16="http://schemas.microsoft.com/office/drawing/2014/main" id="{E0A2E224-F189-4B18-88F4-DB8D7F056451}"/>
              </a:ext>
            </a:extLst>
          </p:cNvPr>
          <p:cNvSpPr>
            <a:spLocks noGrp="1"/>
          </p:cNvSpPr>
          <p:nvPr>
            <p:ph sz="quarter" idx="4"/>
          </p:nvPr>
        </p:nvSpPr>
        <p:spPr>
          <a:xfrm>
            <a:off x="515273" y="1725682"/>
            <a:ext cx="6283716" cy="4449425"/>
          </a:xfrm>
          <a:prstGeom prst="flowChartAlternateProcess">
            <a:avLst/>
          </a:prstGeom>
          <a:solidFill>
            <a:srgbClr val="12B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normAutofit/>
          </a:bodyPr>
          <a:lstStyle/>
          <a:p>
            <a:pPr marL="554048" indent="-457200" algn="l" rtl="0">
              <a:buFont typeface="+mj-lt"/>
              <a:buAutoNum type="arabicPeriod"/>
            </a:pPr>
            <a:r>
              <a:rPr lang="en-US" dirty="0">
                <a:solidFill>
                  <a:schemeClr val="bg1"/>
                </a:solidFill>
              </a:rPr>
              <a:t>something that is similar to something else but different in some way</a:t>
            </a:r>
          </a:p>
          <a:p>
            <a:pPr marL="554048" indent="-457200" algn="l" rtl="0">
              <a:buFont typeface="+mj-lt"/>
              <a:buAutoNum type="arabicPeriod"/>
            </a:pPr>
            <a:r>
              <a:rPr lang="en-US" dirty="0">
                <a:solidFill>
                  <a:schemeClr val="bg1"/>
                </a:solidFill>
              </a:rPr>
              <a:t>a word or phrase</a:t>
            </a:r>
          </a:p>
          <a:p>
            <a:pPr marL="554048" indent="-457200" algn="l" rtl="0">
              <a:buFont typeface="+mj-lt"/>
              <a:buAutoNum type="arabicPeriod"/>
            </a:pPr>
            <a:r>
              <a:rPr lang="en-US" dirty="0">
                <a:solidFill>
                  <a:schemeClr val="bg1"/>
                </a:solidFill>
              </a:rPr>
              <a:t>a particular kind of person or thing</a:t>
            </a:r>
          </a:p>
          <a:p>
            <a:pPr marL="554048" indent="-457200" algn="l" rtl="0">
              <a:buFont typeface="+mj-lt"/>
              <a:buAutoNum type="arabicPeriod"/>
            </a:pPr>
            <a:r>
              <a:rPr lang="en-US" dirty="0">
                <a:solidFill>
                  <a:schemeClr val="bg1"/>
                </a:solidFill>
              </a:rPr>
              <a:t>to call something or someone by a specified name or title</a:t>
            </a:r>
          </a:p>
          <a:p>
            <a:pPr marL="554048" indent="-457200" algn="l" rtl="0">
              <a:buFont typeface="+mj-lt"/>
              <a:buAutoNum type="arabicPeriod"/>
            </a:pPr>
            <a:r>
              <a:rPr lang="en-US" dirty="0">
                <a:solidFill>
                  <a:schemeClr val="bg1"/>
                </a:solidFill>
              </a:rPr>
              <a:t>to be determined or decided by something</a:t>
            </a:r>
          </a:p>
        </p:txBody>
      </p:sp>
      <p:sp>
        <p:nvSpPr>
          <p:cNvPr id="6" name="תרשים זרימה: תהליך חלופי 4">
            <a:extLst>
              <a:ext uri="{FF2B5EF4-FFF2-40B4-BE49-F238E27FC236}">
                <a16:creationId xmlns:a16="http://schemas.microsoft.com/office/drawing/2014/main" id="{E0A2E224-F189-4B18-88F4-DB8D7F056451}"/>
              </a:ext>
            </a:extLst>
          </p:cNvPr>
          <p:cNvSpPr/>
          <p:nvPr/>
        </p:nvSpPr>
        <p:spPr>
          <a:xfrm>
            <a:off x="7121312" y="1883748"/>
            <a:ext cx="2125372" cy="4291360"/>
          </a:xfrm>
          <a:prstGeom prst="flowChartAlternateProcess">
            <a:avLst/>
          </a:prstGeom>
          <a:solidFill>
            <a:srgbClr val="12B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400" u="sng" dirty="0">
              <a:solidFill>
                <a:schemeClr val="bg1"/>
              </a:solidFill>
              <a:latin typeface="Varela Round" panose="00000500000000000000" pitchFamily="2" charset="-79"/>
              <a:cs typeface="Varela Round" panose="00000500000000000000" pitchFamily="2" charset="-79"/>
            </a:endParaRPr>
          </a:p>
        </p:txBody>
      </p:sp>
      <p:sp>
        <p:nvSpPr>
          <p:cNvPr id="7" name="TextBox 6"/>
          <p:cNvSpPr txBox="1"/>
          <p:nvPr/>
        </p:nvSpPr>
        <p:spPr>
          <a:xfrm>
            <a:off x="7358744" y="2264229"/>
            <a:ext cx="3374571" cy="3416320"/>
          </a:xfrm>
          <a:prstGeom prst="rect">
            <a:avLst/>
          </a:prstGeom>
          <a:noFill/>
        </p:spPr>
        <p:txBody>
          <a:bodyPr wrap="square" rtlCol="0">
            <a:spAutoFit/>
          </a:bodyPr>
          <a:lstStyle/>
          <a:p>
            <a:pPr algn="l" rtl="0"/>
            <a:r>
              <a:rPr lang="en-US" sz="2400" dirty="0">
                <a:solidFill>
                  <a:schemeClr val="bg1"/>
                </a:solidFill>
                <a:latin typeface="Varela Round" pitchFamily="2" charset="-79"/>
                <a:cs typeface="Varela Round" pitchFamily="2" charset="-79"/>
              </a:rPr>
              <a:t>depends on</a:t>
            </a:r>
          </a:p>
          <a:p>
            <a:pPr algn="l" rtl="0"/>
            <a:endParaRPr lang="en-US" sz="2400" dirty="0">
              <a:solidFill>
                <a:schemeClr val="bg1"/>
              </a:solidFill>
              <a:latin typeface="Varela Round" pitchFamily="2" charset="-79"/>
              <a:cs typeface="Varela Round" pitchFamily="2" charset="-79"/>
            </a:endParaRPr>
          </a:p>
          <a:p>
            <a:pPr algn="l" rtl="0"/>
            <a:r>
              <a:rPr lang="en-US" sz="2400" dirty="0">
                <a:solidFill>
                  <a:schemeClr val="bg1"/>
                </a:solidFill>
                <a:latin typeface="Varela Round" pitchFamily="2" charset="-79"/>
                <a:cs typeface="Varela Round" pitchFamily="2" charset="-79"/>
              </a:rPr>
              <a:t>variation</a:t>
            </a:r>
          </a:p>
          <a:p>
            <a:pPr algn="l" rtl="0"/>
            <a:endParaRPr lang="en-US" sz="2400" dirty="0">
              <a:solidFill>
                <a:schemeClr val="bg1"/>
              </a:solidFill>
              <a:latin typeface="Varela Round" pitchFamily="2" charset="-79"/>
              <a:cs typeface="Varela Round" pitchFamily="2" charset="-79"/>
            </a:endParaRPr>
          </a:p>
          <a:p>
            <a:pPr algn="l" rtl="0"/>
            <a:r>
              <a:rPr lang="en-US" sz="2400" dirty="0">
                <a:solidFill>
                  <a:schemeClr val="bg1"/>
                </a:solidFill>
                <a:latin typeface="Varela Round" pitchFamily="2" charset="-79"/>
                <a:cs typeface="Varela Round" pitchFamily="2" charset="-79"/>
              </a:rPr>
              <a:t>refer</a:t>
            </a:r>
          </a:p>
          <a:p>
            <a:pPr algn="l" rtl="0"/>
            <a:endParaRPr lang="en-US" sz="2400" dirty="0">
              <a:solidFill>
                <a:schemeClr val="bg1"/>
              </a:solidFill>
              <a:latin typeface="Varela Round" pitchFamily="2" charset="-79"/>
              <a:cs typeface="Varela Round" pitchFamily="2" charset="-79"/>
            </a:endParaRPr>
          </a:p>
          <a:p>
            <a:pPr algn="l" rtl="0"/>
            <a:r>
              <a:rPr lang="en-US" sz="2400" dirty="0">
                <a:solidFill>
                  <a:schemeClr val="bg1"/>
                </a:solidFill>
                <a:latin typeface="Varela Round" pitchFamily="2" charset="-79"/>
                <a:cs typeface="Varela Round" pitchFamily="2" charset="-79"/>
              </a:rPr>
              <a:t>variety</a:t>
            </a:r>
          </a:p>
          <a:p>
            <a:pPr algn="l" rtl="0"/>
            <a:endParaRPr lang="en-US" sz="2400" dirty="0">
              <a:solidFill>
                <a:schemeClr val="bg1"/>
              </a:solidFill>
              <a:latin typeface="Varela Round" pitchFamily="2" charset="-79"/>
              <a:cs typeface="Varela Round" pitchFamily="2" charset="-79"/>
            </a:endParaRPr>
          </a:p>
          <a:p>
            <a:pPr algn="l" rtl="0"/>
            <a:r>
              <a:rPr lang="en-US" sz="2400" dirty="0">
                <a:solidFill>
                  <a:schemeClr val="bg1"/>
                </a:solidFill>
                <a:latin typeface="Varela Round" pitchFamily="2" charset="-79"/>
                <a:cs typeface="Varela Round" pitchFamily="2" charset="-79"/>
              </a:rPr>
              <a:t>expression</a:t>
            </a:r>
          </a:p>
        </p:txBody>
      </p:sp>
      <p:cxnSp>
        <p:nvCxnSpPr>
          <p:cNvPr id="17" name="Straight Arrow Connector 16"/>
          <p:cNvCxnSpPr>
            <a:cxnSpLocks/>
          </p:cNvCxnSpPr>
          <p:nvPr/>
        </p:nvCxnSpPr>
        <p:spPr>
          <a:xfrm>
            <a:off x="5867400" y="2676335"/>
            <a:ext cx="1491344" cy="534951"/>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cxnSpLocks/>
          </p:cNvCxnSpPr>
          <p:nvPr/>
        </p:nvCxnSpPr>
        <p:spPr>
          <a:xfrm>
            <a:off x="3929743" y="3537020"/>
            <a:ext cx="3374571" cy="1884066"/>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cxnSpLocks/>
          </p:cNvCxnSpPr>
          <p:nvPr/>
        </p:nvCxnSpPr>
        <p:spPr>
          <a:xfrm>
            <a:off x="6501284" y="3972389"/>
            <a:ext cx="857460" cy="70846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cxnSpLocks/>
            <a:endCxn id="7" idx="1"/>
          </p:cNvCxnSpPr>
          <p:nvPr/>
        </p:nvCxnSpPr>
        <p:spPr>
          <a:xfrm flipV="1">
            <a:off x="5070689" y="3972389"/>
            <a:ext cx="2288055" cy="830723"/>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cxnSpLocks/>
          </p:cNvCxnSpPr>
          <p:nvPr/>
        </p:nvCxnSpPr>
        <p:spPr>
          <a:xfrm flipV="1">
            <a:off x="6096000" y="2536371"/>
            <a:ext cx="1262744" cy="2718917"/>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left)">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Vocabulary Review</a:t>
            </a:r>
          </a:p>
        </p:txBody>
      </p:sp>
      <p:sp>
        <p:nvSpPr>
          <p:cNvPr id="3" name="Text Placeholder 2"/>
          <p:cNvSpPr>
            <a:spLocks noGrp="1"/>
          </p:cNvSpPr>
          <p:nvPr>
            <p:ph type="body" sz="quarter" idx="3"/>
          </p:nvPr>
        </p:nvSpPr>
        <p:spPr>
          <a:xfrm>
            <a:off x="436276" y="998483"/>
            <a:ext cx="8031962" cy="540000"/>
          </a:xfrm>
        </p:spPr>
        <p:txBody>
          <a:bodyPr/>
          <a:lstStyle/>
          <a:p>
            <a:r>
              <a:rPr lang="en-US" dirty="0"/>
              <a:t>Match the word to it’s proper definition</a:t>
            </a:r>
          </a:p>
        </p:txBody>
      </p:sp>
      <p:sp>
        <p:nvSpPr>
          <p:cNvPr id="5" name="מציין מיקום תוכן 4">
            <a:extLst>
              <a:ext uri="{FF2B5EF4-FFF2-40B4-BE49-F238E27FC236}">
                <a16:creationId xmlns:a16="http://schemas.microsoft.com/office/drawing/2014/main" id="{E0A2E224-F189-4B18-88F4-DB8D7F056451}"/>
              </a:ext>
            </a:extLst>
          </p:cNvPr>
          <p:cNvSpPr>
            <a:spLocks noGrp="1"/>
          </p:cNvSpPr>
          <p:nvPr>
            <p:ph sz="quarter" idx="4"/>
          </p:nvPr>
        </p:nvSpPr>
        <p:spPr>
          <a:xfrm>
            <a:off x="515273" y="1585138"/>
            <a:ext cx="5309794" cy="4515574"/>
          </a:xfrm>
          <a:prstGeom prst="flowChartAlternateProcess">
            <a:avLst/>
          </a:prstGeom>
          <a:solidFill>
            <a:srgbClr val="12B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normAutofit fontScale="92500" lnSpcReduction="20000"/>
          </a:bodyPr>
          <a:lstStyle/>
          <a:p>
            <a:pPr marL="457200" indent="-457200" algn="l" rtl="0">
              <a:spcAft>
                <a:spcPts val="0"/>
              </a:spcAft>
              <a:buAutoNum type="arabicPeriod"/>
              <a:defRPr/>
            </a:pPr>
            <a:r>
              <a:rPr lang="en-US" dirty="0">
                <a:solidFill>
                  <a:schemeClr val="bg1"/>
                </a:solidFill>
              </a:rPr>
              <a:t>real or genuine : not copied or false</a:t>
            </a:r>
          </a:p>
          <a:p>
            <a:pPr marL="457200" indent="-457200" algn="l" rtl="0">
              <a:spcAft>
                <a:spcPts val="0"/>
              </a:spcAft>
              <a:buFont typeface="Arial" pitchFamily="34" charset="0"/>
              <a:buAutoNum type="arabicPeriod"/>
              <a:defRPr/>
            </a:pPr>
            <a:r>
              <a:rPr lang="en-US" dirty="0">
                <a:solidFill>
                  <a:schemeClr val="bg1"/>
                </a:solidFill>
              </a:rPr>
              <a:t>the belief that something or someone is good or acceptable : a good opinion of someone or something</a:t>
            </a:r>
          </a:p>
          <a:p>
            <a:pPr marL="457200" indent="-457200" algn="l" rtl="0">
              <a:spcAft>
                <a:spcPts val="0"/>
              </a:spcAft>
              <a:buFont typeface="Arial" pitchFamily="34" charset="0"/>
              <a:buAutoNum type="arabicPeriod"/>
              <a:defRPr/>
            </a:pPr>
            <a:r>
              <a:rPr lang="en-US" dirty="0">
                <a:solidFill>
                  <a:schemeClr val="bg1"/>
                </a:solidFill>
              </a:rPr>
              <a:t> to talk or write about something that you are thinking or feeling</a:t>
            </a:r>
          </a:p>
          <a:p>
            <a:pPr marL="457200" indent="-457200" algn="l" rtl="0">
              <a:spcAft>
                <a:spcPts val="0"/>
              </a:spcAft>
              <a:buFont typeface="Arial" pitchFamily="34" charset="0"/>
              <a:buAutoNum type="arabicPeriod"/>
              <a:defRPr/>
            </a:pPr>
            <a:r>
              <a:rPr lang="en-US" dirty="0">
                <a:solidFill>
                  <a:schemeClr val="bg1"/>
                </a:solidFill>
              </a:rPr>
              <a:t>added force that is given to a word or syllable when speaking</a:t>
            </a:r>
          </a:p>
          <a:p>
            <a:pPr marL="457200" indent="-457200" algn="l" rtl="0">
              <a:spcAft>
                <a:spcPts val="0"/>
              </a:spcAft>
              <a:buFont typeface="Arial" pitchFamily="34" charset="0"/>
              <a:buAutoNum type="arabicPeriod"/>
              <a:defRPr/>
            </a:pPr>
            <a:r>
              <a:rPr lang="en-US" dirty="0">
                <a:solidFill>
                  <a:schemeClr val="bg1"/>
                </a:solidFill>
              </a:rPr>
              <a:t>in the beginning : when something first happened or began</a:t>
            </a:r>
          </a:p>
        </p:txBody>
      </p:sp>
      <p:sp>
        <p:nvSpPr>
          <p:cNvPr id="6" name="תרשים זרימה: תהליך חלופי 4">
            <a:extLst>
              <a:ext uri="{FF2B5EF4-FFF2-40B4-BE49-F238E27FC236}">
                <a16:creationId xmlns:a16="http://schemas.microsoft.com/office/drawing/2014/main" id="{E0A2E224-F189-4B18-88F4-DB8D7F056451}"/>
              </a:ext>
            </a:extLst>
          </p:cNvPr>
          <p:cNvSpPr/>
          <p:nvPr/>
        </p:nvSpPr>
        <p:spPr>
          <a:xfrm>
            <a:off x="6798990" y="1603873"/>
            <a:ext cx="2669864" cy="4515574"/>
          </a:xfrm>
          <a:prstGeom prst="flowChartAlternateProcess">
            <a:avLst/>
          </a:prstGeom>
          <a:solidFill>
            <a:srgbClr val="12B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400" u="sng" dirty="0">
              <a:solidFill>
                <a:schemeClr val="bg1"/>
              </a:solidFill>
              <a:latin typeface="Varela Round" panose="00000500000000000000" pitchFamily="2" charset="-79"/>
              <a:cs typeface="Varela Round" panose="00000500000000000000" pitchFamily="2" charset="-79"/>
            </a:endParaRPr>
          </a:p>
        </p:txBody>
      </p:sp>
      <p:sp>
        <p:nvSpPr>
          <p:cNvPr id="7" name="TextBox 6"/>
          <p:cNvSpPr txBox="1"/>
          <p:nvPr/>
        </p:nvSpPr>
        <p:spPr>
          <a:xfrm>
            <a:off x="7358744" y="2264229"/>
            <a:ext cx="3374571" cy="3416320"/>
          </a:xfrm>
          <a:prstGeom prst="rect">
            <a:avLst/>
          </a:prstGeom>
          <a:noFill/>
        </p:spPr>
        <p:txBody>
          <a:bodyPr wrap="square" rtlCol="0">
            <a:spAutoFit/>
          </a:bodyPr>
          <a:lstStyle/>
          <a:p>
            <a:pPr algn="l" rtl="0"/>
            <a:r>
              <a:rPr lang="en-US" sz="2400" dirty="0">
                <a:solidFill>
                  <a:schemeClr val="bg1"/>
                </a:solidFill>
                <a:latin typeface="Varela Round" pitchFamily="2" charset="-79"/>
                <a:cs typeface="Varela Round" pitchFamily="2" charset="-79"/>
              </a:rPr>
              <a:t>authentic</a:t>
            </a:r>
          </a:p>
          <a:p>
            <a:pPr algn="l" rtl="0"/>
            <a:endParaRPr lang="en-US" sz="2400" dirty="0">
              <a:solidFill>
                <a:schemeClr val="bg1"/>
              </a:solidFill>
              <a:latin typeface="Varela Round" pitchFamily="2" charset="-79"/>
              <a:cs typeface="Varela Round" pitchFamily="2" charset="-79"/>
            </a:endParaRPr>
          </a:p>
          <a:p>
            <a:pPr algn="l" rtl="0"/>
            <a:r>
              <a:rPr lang="en-US" sz="2400" dirty="0">
                <a:solidFill>
                  <a:schemeClr val="bg1"/>
                </a:solidFill>
                <a:latin typeface="Varela Round" pitchFamily="2" charset="-79"/>
                <a:cs typeface="Varela Round" pitchFamily="2" charset="-79"/>
              </a:rPr>
              <a:t>originally</a:t>
            </a:r>
          </a:p>
          <a:p>
            <a:pPr algn="l" rtl="0"/>
            <a:endParaRPr lang="en-US" sz="2400" dirty="0">
              <a:solidFill>
                <a:schemeClr val="bg1"/>
              </a:solidFill>
              <a:latin typeface="Varela Round" pitchFamily="2" charset="-79"/>
              <a:cs typeface="Varela Round" pitchFamily="2" charset="-79"/>
            </a:endParaRPr>
          </a:p>
          <a:p>
            <a:pPr algn="l" rtl="0"/>
            <a:r>
              <a:rPr lang="en-US" sz="2400" dirty="0">
                <a:solidFill>
                  <a:schemeClr val="bg1"/>
                </a:solidFill>
                <a:latin typeface="Varela Round" pitchFamily="2" charset="-79"/>
                <a:cs typeface="Varela Round" pitchFamily="2" charset="-79"/>
              </a:rPr>
              <a:t>emphasis</a:t>
            </a:r>
          </a:p>
          <a:p>
            <a:pPr algn="l" rtl="0"/>
            <a:endParaRPr lang="en-US" sz="2400" dirty="0">
              <a:solidFill>
                <a:schemeClr val="bg1"/>
              </a:solidFill>
              <a:latin typeface="Varela Round" pitchFamily="2" charset="-79"/>
              <a:cs typeface="Varela Round" pitchFamily="2" charset="-79"/>
            </a:endParaRPr>
          </a:p>
          <a:p>
            <a:pPr algn="l" rtl="0"/>
            <a:r>
              <a:rPr lang="en-US" sz="2400" dirty="0">
                <a:solidFill>
                  <a:schemeClr val="bg1"/>
                </a:solidFill>
                <a:latin typeface="Varela Round" pitchFamily="2" charset="-79"/>
                <a:cs typeface="Varela Round" pitchFamily="2" charset="-79"/>
              </a:rPr>
              <a:t>approval</a:t>
            </a:r>
          </a:p>
          <a:p>
            <a:pPr algn="l" rtl="0"/>
            <a:endParaRPr lang="en-US" sz="2400" dirty="0">
              <a:solidFill>
                <a:schemeClr val="bg1"/>
              </a:solidFill>
              <a:latin typeface="Varela Round" pitchFamily="2" charset="-79"/>
              <a:cs typeface="Varela Round" pitchFamily="2" charset="-79"/>
            </a:endParaRPr>
          </a:p>
          <a:p>
            <a:pPr algn="l" rtl="0"/>
            <a:r>
              <a:rPr lang="en-US" sz="2400" dirty="0">
                <a:solidFill>
                  <a:schemeClr val="bg1"/>
                </a:solidFill>
                <a:latin typeface="Varela Round" pitchFamily="2" charset="-79"/>
                <a:cs typeface="Varela Round" pitchFamily="2" charset="-79"/>
              </a:rPr>
              <a:t>express</a:t>
            </a:r>
          </a:p>
        </p:txBody>
      </p:sp>
      <p:cxnSp>
        <p:nvCxnSpPr>
          <p:cNvPr id="19" name="Straight Arrow Connector 18"/>
          <p:cNvCxnSpPr>
            <a:cxnSpLocks/>
          </p:cNvCxnSpPr>
          <p:nvPr/>
        </p:nvCxnSpPr>
        <p:spPr>
          <a:xfrm>
            <a:off x="5393011" y="2134699"/>
            <a:ext cx="1965733" cy="35813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cxnSpLocks/>
          </p:cNvCxnSpPr>
          <p:nvPr/>
        </p:nvCxnSpPr>
        <p:spPr>
          <a:xfrm>
            <a:off x="5094514" y="2673173"/>
            <a:ext cx="2264230" cy="1985913"/>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cxnSpLocks/>
          </p:cNvCxnSpPr>
          <p:nvPr/>
        </p:nvCxnSpPr>
        <p:spPr>
          <a:xfrm>
            <a:off x="4452257" y="3951514"/>
            <a:ext cx="2906487" cy="144780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cxnSpLocks/>
          </p:cNvCxnSpPr>
          <p:nvPr/>
        </p:nvCxnSpPr>
        <p:spPr>
          <a:xfrm flipV="1">
            <a:off x="5496448" y="3951514"/>
            <a:ext cx="1862296" cy="772962"/>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cxnSpLocks/>
          </p:cNvCxnSpPr>
          <p:nvPr/>
        </p:nvCxnSpPr>
        <p:spPr>
          <a:xfrm flipV="1">
            <a:off x="5094514" y="3285811"/>
            <a:ext cx="2264230" cy="2113504"/>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left)">
                                      <p:cBhvr>
                                        <p:cTn id="2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2003809" y="730258"/>
            <a:ext cx="12191999" cy="720000"/>
          </a:xfrm>
        </p:spPr>
        <p:txBody>
          <a:bodyPr/>
          <a:lstStyle/>
          <a:p>
            <a:r>
              <a:rPr lang="en-US" dirty="0"/>
              <a:t>Can you…?</a:t>
            </a:r>
          </a:p>
        </p:txBody>
      </p:sp>
      <p:sp>
        <p:nvSpPr>
          <p:cNvPr id="1026" name="AutoShape 2" descr="Thinking and confusing face emotclip-art with question speech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latin typeface="Varela Round" panose="00000500000000000000" pitchFamily="2" charset="-79"/>
            </a:endParaRPr>
          </a:p>
        </p:txBody>
      </p:sp>
      <p:graphicFrame>
        <p:nvGraphicFramePr>
          <p:cNvPr id="3" name="Diagram 2">
            <a:extLst>
              <a:ext uri="{FF2B5EF4-FFF2-40B4-BE49-F238E27FC236}">
                <a16:creationId xmlns:a16="http://schemas.microsoft.com/office/drawing/2014/main" id="{02EF206B-3F2C-4346-B19B-B9AEB08AC71A}"/>
              </a:ext>
            </a:extLst>
          </p:cNvPr>
          <p:cNvGraphicFramePr/>
          <p:nvPr>
            <p:extLst>
              <p:ext uri="{D42A27DB-BD31-4B8C-83A1-F6EECF244321}">
                <p14:modId xmlns:p14="http://schemas.microsoft.com/office/powerpoint/2010/main" val="117119822"/>
              </p:ext>
            </p:extLst>
          </p:nvPr>
        </p:nvGraphicFramePr>
        <p:xfrm>
          <a:off x="307975" y="1804502"/>
          <a:ext cx="11638860" cy="33439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descr="download (20).jpg"/>
          <p:cNvPicPr>
            <a:picLocks noChangeAspect="1"/>
          </p:cNvPicPr>
          <p:nvPr/>
        </p:nvPicPr>
        <p:blipFill>
          <a:blip r:embed="rId8" cstate="print"/>
          <a:stretch>
            <a:fillRect/>
          </a:stretch>
        </p:blipFill>
        <p:spPr>
          <a:xfrm>
            <a:off x="6560854" y="7937"/>
            <a:ext cx="1796565" cy="179656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8608" y="0"/>
            <a:ext cx="9642231" cy="720000"/>
          </a:xfrm>
        </p:spPr>
        <p:txBody>
          <a:bodyPr/>
          <a:lstStyle/>
          <a:p>
            <a:r>
              <a:rPr lang="en-US" sz="3800" dirty="0"/>
              <a:t>British, American, and Australian English</a:t>
            </a:r>
          </a:p>
        </p:txBody>
      </p:sp>
      <p:sp>
        <p:nvSpPr>
          <p:cNvPr id="4" name="Content Placeholder 3"/>
          <p:cNvSpPr>
            <a:spLocks noGrp="1"/>
          </p:cNvSpPr>
          <p:nvPr>
            <p:ph sz="quarter" idx="4"/>
          </p:nvPr>
        </p:nvSpPr>
        <p:spPr>
          <a:xfrm>
            <a:off x="515273" y="1014884"/>
            <a:ext cx="8789501" cy="4863315"/>
          </a:xfrm>
        </p:spPr>
        <p:txBody>
          <a:bodyPr>
            <a:normAutofit lnSpcReduction="10000"/>
          </a:bodyPr>
          <a:lstStyle/>
          <a:p>
            <a:pPr algn="l" rtl="0">
              <a:lnSpc>
                <a:spcPct val="150000"/>
              </a:lnSpc>
            </a:pPr>
            <a:r>
              <a:rPr lang="en-US" dirty="0"/>
              <a:t>Isn’t it hard to believe that “g’day mate”, “you alright?”, and “how’s it going?” are all different ways in English to say hello or ask how someone is doing? </a:t>
            </a:r>
          </a:p>
          <a:p>
            <a:pPr algn="l" rtl="0">
              <a:lnSpc>
                <a:spcPct val="150000"/>
              </a:lnSpc>
            </a:pPr>
            <a:r>
              <a:rPr lang="en-US" dirty="0"/>
              <a:t>A lot of English language learners find it confusing to understand the differences between British, Australian, and American English. </a:t>
            </a:r>
          </a:p>
          <a:p>
            <a:pPr algn="l" rtl="0">
              <a:lnSpc>
                <a:spcPct val="150000"/>
              </a:lnSpc>
            </a:pPr>
            <a:r>
              <a:rPr lang="en-US" dirty="0"/>
              <a:t>Believe it or not, British, Australian, and American English are the 3 </a:t>
            </a:r>
            <a:r>
              <a:rPr lang="en-US" dirty="0">
                <a:solidFill>
                  <a:srgbClr val="FF0000"/>
                </a:solidFill>
              </a:rPr>
              <a:t>*varieties </a:t>
            </a:r>
            <a:r>
              <a:rPr lang="en-US" dirty="0"/>
              <a:t>of English that are more similar than they are different. </a:t>
            </a:r>
          </a:p>
        </p:txBody>
      </p:sp>
      <p:pic>
        <p:nvPicPr>
          <p:cNvPr id="5" name="Picture 4" descr="Capture.JPG"/>
          <p:cNvPicPr>
            <a:picLocks noChangeAspect="1"/>
          </p:cNvPicPr>
          <p:nvPr/>
        </p:nvPicPr>
        <p:blipFill>
          <a:blip r:embed="rId3" cstate="print"/>
          <a:stretch>
            <a:fillRect/>
          </a:stretch>
        </p:blipFill>
        <p:spPr>
          <a:xfrm>
            <a:off x="9487214" y="1014884"/>
            <a:ext cx="2463625" cy="2663687"/>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7222" y="78665"/>
            <a:ext cx="12192000" cy="720000"/>
          </a:xfrm>
        </p:spPr>
        <p:txBody>
          <a:bodyPr/>
          <a:lstStyle/>
          <a:p>
            <a:r>
              <a:rPr lang="en-US" sz="4000" dirty="0">
                <a:solidFill>
                  <a:srgbClr val="FF0000"/>
                </a:solidFill>
              </a:rPr>
              <a:t>British, American, and Australian English</a:t>
            </a:r>
          </a:p>
        </p:txBody>
      </p:sp>
      <p:sp>
        <p:nvSpPr>
          <p:cNvPr id="3" name="Text Placeholder 2"/>
          <p:cNvSpPr>
            <a:spLocks noGrp="1"/>
          </p:cNvSpPr>
          <p:nvPr>
            <p:ph type="body" sz="quarter" idx="3"/>
          </p:nvPr>
        </p:nvSpPr>
        <p:spPr>
          <a:xfrm>
            <a:off x="2358395" y="778625"/>
            <a:ext cx="9728182" cy="540000"/>
          </a:xfrm>
        </p:spPr>
        <p:txBody>
          <a:bodyPr/>
          <a:lstStyle/>
          <a:p>
            <a:r>
              <a:rPr lang="en-US" dirty="0"/>
              <a:t>Major Differences between the 3 varieties of English</a:t>
            </a:r>
          </a:p>
        </p:txBody>
      </p:sp>
      <p:sp>
        <p:nvSpPr>
          <p:cNvPr id="4" name="Content Placeholder 3"/>
          <p:cNvSpPr>
            <a:spLocks noGrp="1"/>
          </p:cNvSpPr>
          <p:nvPr>
            <p:ph sz="quarter" idx="4"/>
          </p:nvPr>
        </p:nvSpPr>
        <p:spPr>
          <a:xfrm>
            <a:off x="0" y="593138"/>
            <a:ext cx="11676728" cy="5132318"/>
          </a:xfrm>
        </p:spPr>
        <p:txBody>
          <a:bodyPr>
            <a:noAutofit/>
          </a:bodyPr>
          <a:lstStyle/>
          <a:p>
            <a:pPr algn="l" rtl="0">
              <a:lnSpc>
                <a:spcPct val="150000"/>
              </a:lnSpc>
            </a:pPr>
            <a:r>
              <a:rPr lang="en-US" dirty="0"/>
              <a:t>The most obvious difference between the British, Australian and American English is the accent, or pronunciation of words. </a:t>
            </a:r>
          </a:p>
          <a:p>
            <a:pPr lvl="1" algn="l" rtl="0">
              <a:lnSpc>
                <a:spcPct val="150000"/>
              </a:lnSpc>
            </a:pPr>
            <a:r>
              <a:rPr lang="en-US" dirty="0"/>
              <a:t>American English uses a clear “r” sound and Australian and British English don’t pronounce a clear /r/ sound. In Australian or Britain the word “car” would be pronounced without the final “r” sound (i.e. “ca”) and “warmer” would be pronounced without the middle “r” sound  (i.e. /</a:t>
            </a:r>
            <a:r>
              <a:rPr lang="en-US" dirty="0" err="1"/>
              <a:t>wamer</a:t>
            </a:r>
            <a:r>
              <a:rPr lang="en-US" dirty="0"/>
              <a:t>/).</a:t>
            </a:r>
          </a:p>
        </p:txBody>
      </p:sp>
      <p:pic>
        <p:nvPicPr>
          <p:cNvPr id="5" name="Picture 4" descr="Capture.JPG"/>
          <p:cNvPicPr>
            <a:picLocks noChangeAspect="1"/>
          </p:cNvPicPr>
          <p:nvPr/>
        </p:nvPicPr>
        <p:blipFill>
          <a:blip r:embed="rId2" cstate="print"/>
          <a:stretch>
            <a:fillRect/>
          </a:stretch>
        </p:blipFill>
        <p:spPr>
          <a:xfrm>
            <a:off x="154560" y="4888264"/>
            <a:ext cx="1758445" cy="1901242"/>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1036" y="86800"/>
            <a:ext cx="11321143" cy="720000"/>
          </a:xfrm>
        </p:spPr>
        <p:txBody>
          <a:bodyPr/>
          <a:lstStyle/>
          <a:p>
            <a:r>
              <a:rPr lang="en-US" sz="4000" dirty="0">
                <a:solidFill>
                  <a:srgbClr val="FF0000"/>
                </a:solidFill>
              </a:rPr>
              <a:t>British, American, and Australian English</a:t>
            </a:r>
            <a:endParaRPr lang="en-US" sz="4000" dirty="0"/>
          </a:p>
        </p:txBody>
      </p:sp>
      <p:sp>
        <p:nvSpPr>
          <p:cNvPr id="3" name="Text Placeholder 2"/>
          <p:cNvSpPr>
            <a:spLocks noGrp="1"/>
          </p:cNvSpPr>
          <p:nvPr>
            <p:ph type="body" sz="quarter" idx="3"/>
          </p:nvPr>
        </p:nvSpPr>
        <p:spPr>
          <a:xfrm>
            <a:off x="2235218" y="726241"/>
            <a:ext cx="9956782" cy="540000"/>
          </a:xfrm>
        </p:spPr>
        <p:txBody>
          <a:bodyPr/>
          <a:lstStyle/>
          <a:p>
            <a:r>
              <a:rPr lang="en-US" dirty="0"/>
              <a:t>Major Differences between the 3 varieties of English  </a:t>
            </a:r>
          </a:p>
        </p:txBody>
      </p:sp>
      <p:sp>
        <p:nvSpPr>
          <p:cNvPr id="4" name="Content Placeholder 3"/>
          <p:cNvSpPr>
            <a:spLocks noGrp="1"/>
          </p:cNvSpPr>
          <p:nvPr>
            <p:ph sz="quarter" idx="4"/>
          </p:nvPr>
        </p:nvSpPr>
        <p:spPr>
          <a:xfrm>
            <a:off x="80387" y="1265373"/>
            <a:ext cx="9440129" cy="5132318"/>
          </a:xfrm>
        </p:spPr>
        <p:txBody>
          <a:bodyPr>
            <a:normAutofit/>
          </a:bodyPr>
          <a:lstStyle/>
          <a:p>
            <a:pPr algn="l" rtl="0"/>
            <a:r>
              <a:rPr lang="en-US" dirty="0"/>
              <a:t>Another major difference between American English and British or Australian English is the intonation when asking questions. </a:t>
            </a:r>
          </a:p>
          <a:p>
            <a:pPr lvl="1" algn="l" rtl="0"/>
            <a:r>
              <a:rPr lang="en-US" dirty="0"/>
              <a:t>One’s voice goes up at the end of a yes or no question with American English, but with Australian and British English one’s voice goes down. </a:t>
            </a:r>
          </a:p>
          <a:p>
            <a:pPr algn="l" rtl="0"/>
            <a:r>
              <a:rPr lang="en-US" dirty="0"/>
              <a:t>There are also differences between vocabulary and spelling with the three different types of English. </a:t>
            </a:r>
          </a:p>
          <a:p>
            <a:pPr lvl="1" algn="l" rtl="0"/>
            <a:r>
              <a:rPr lang="en-US" dirty="0"/>
              <a:t>For example, in the United States and Britain they call two pieces of bread with a protein or vegetable in the middle a “sandwich” and in Australia they call this a “</a:t>
            </a:r>
            <a:r>
              <a:rPr lang="en-US" dirty="0" err="1"/>
              <a:t>sanga</a:t>
            </a:r>
            <a:r>
              <a:rPr lang="en-US" dirty="0"/>
              <a:t>.” </a:t>
            </a:r>
          </a:p>
          <a:p>
            <a:pPr lvl="1" algn="l" rtl="0"/>
            <a:r>
              <a:rPr lang="en-US" dirty="0"/>
              <a:t>ex of spelling: yogurt in US,  yoghurt in UK and Australia</a:t>
            </a:r>
          </a:p>
          <a:p>
            <a:pPr algn="l" rtl="0"/>
            <a:endParaRPr lang="en-US" b="1" dirty="0"/>
          </a:p>
        </p:txBody>
      </p:sp>
      <p:pic>
        <p:nvPicPr>
          <p:cNvPr id="5" name="Picture 4" descr="Capture.JPG"/>
          <p:cNvPicPr>
            <a:picLocks noChangeAspect="1"/>
          </p:cNvPicPr>
          <p:nvPr/>
        </p:nvPicPr>
        <p:blipFill>
          <a:blip r:embed="rId2" cstate="print"/>
          <a:stretch>
            <a:fillRect/>
          </a:stretch>
        </p:blipFill>
        <p:spPr>
          <a:xfrm>
            <a:off x="9520516" y="1846289"/>
            <a:ext cx="2329543" cy="163950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0314" y="177224"/>
            <a:ext cx="10491316" cy="720000"/>
          </a:xfrm>
        </p:spPr>
        <p:txBody>
          <a:bodyPr/>
          <a:lstStyle/>
          <a:p>
            <a:r>
              <a:rPr lang="en-US" sz="4000" dirty="0"/>
              <a:t>Popular Phrases and Words in Australia</a:t>
            </a:r>
          </a:p>
        </p:txBody>
      </p:sp>
      <p:sp>
        <p:nvSpPr>
          <p:cNvPr id="4" name="Content Placeholder 3"/>
          <p:cNvSpPr>
            <a:spLocks noGrp="1"/>
          </p:cNvSpPr>
          <p:nvPr>
            <p:ph sz="quarter" idx="4"/>
          </p:nvPr>
        </p:nvSpPr>
        <p:spPr>
          <a:xfrm>
            <a:off x="1678" y="551259"/>
            <a:ext cx="12190321" cy="6150429"/>
          </a:xfrm>
        </p:spPr>
        <p:txBody>
          <a:bodyPr>
            <a:noAutofit/>
          </a:bodyPr>
          <a:lstStyle/>
          <a:p>
            <a:pPr algn="l" rtl="0"/>
            <a:r>
              <a:rPr lang="en-US" dirty="0">
                <a:solidFill>
                  <a:srgbClr val="12B4BC"/>
                </a:solidFill>
              </a:rPr>
              <a:t>“Aussie” </a:t>
            </a:r>
            <a:r>
              <a:rPr lang="en-US" dirty="0">
                <a:solidFill>
                  <a:srgbClr val="FF0000"/>
                </a:solidFill>
              </a:rPr>
              <a:t>*refers</a:t>
            </a:r>
            <a:r>
              <a:rPr lang="en-US" dirty="0"/>
              <a:t> to someone who’s Australian. </a:t>
            </a:r>
          </a:p>
          <a:p>
            <a:pPr algn="l" rtl="0"/>
            <a:r>
              <a:rPr lang="en-US" dirty="0">
                <a:solidFill>
                  <a:srgbClr val="12B4BC"/>
                </a:solidFill>
              </a:rPr>
              <a:t>“Mate”</a:t>
            </a:r>
            <a:r>
              <a:rPr lang="en-US" dirty="0"/>
              <a:t> means friend and is also used in British English.</a:t>
            </a:r>
          </a:p>
          <a:p>
            <a:pPr algn="l" rtl="0"/>
            <a:r>
              <a:rPr lang="en-US" dirty="0">
                <a:solidFill>
                  <a:srgbClr val="12B4BC"/>
                </a:solidFill>
              </a:rPr>
              <a:t>“G’day” </a:t>
            </a:r>
            <a:r>
              <a:rPr lang="en-US" dirty="0"/>
              <a:t>(pronounced “geh-day”) means “hello” or “how’re you?”</a:t>
            </a:r>
          </a:p>
          <a:p>
            <a:pPr algn="l" rtl="0"/>
            <a:r>
              <a:rPr lang="en-US" dirty="0"/>
              <a:t> </a:t>
            </a:r>
            <a:r>
              <a:rPr lang="en-US" dirty="0">
                <a:solidFill>
                  <a:srgbClr val="12B4BC"/>
                </a:solidFill>
              </a:rPr>
              <a:t>“Crikey!” or “Streuth!”</a:t>
            </a:r>
            <a:r>
              <a:rPr lang="en-US" dirty="0"/>
              <a:t> (pronounced “krai-kee” and “strooth”) are both </a:t>
            </a:r>
            <a:r>
              <a:rPr lang="en-US" dirty="0">
                <a:solidFill>
                  <a:srgbClr val="FF0000"/>
                </a:solidFill>
              </a:rPr>
              <a:t>*expressions </a:t>
            </a:r>
            <a:r>
              <a:rPr lang="en-US" dirty="0"/>
              <a:t>of shock or surprise.</a:t>
            </a:r>
          </a:p>
          <a:p>
            <a:pPr lvl="1" algn="l" rtl="0"/>
            <a:r>
              <a:rPr lang="en-US" dirty="0" err="1"/>
              <a:t>Crikey</a:t>
            </a:r>
            <a:r>
              <a:rPr lang="en-US" dirty="0"/>
              <a:t>! Did you see the size of that bug?   -</a:t>
            </a:r>
            <a:r>
              <a:rPr lang="en-US" dirty="0" err="1"/>
              <a:t>Streuth</a:t>
            </a:r>
            <a:r>
              <a:rPr lang="en-US" dirty="0"/>
              <a:t>! You were almost hit by a bus!</a:t>
            </a:r>
          </a:p>
          <a:p>
            <a:pPr algn="l" rtl="0"/>
            <a:r>
              <a:rPr lang="en-US" dirty="0">
                <a:solidFill>
                  <a:srgbClr val="12B4BC"/>
                </a:solidFill>
              </a:rPr>
              <a:t>“How ya going?” </a:t>
            </a:r>
            <a:r>
              <a:rPr lang="en-US" dirty="0"/>
              <a:t>means “how’re you?” </a:t>
            </a:r>
          </a:p>
          <a:p>
            <a:pPr algn="l" rtl="0"/>
            <a:r>
              <a:rPr lang="en-US" dirty="0">
                <a:solidFill>
                  <a:srgbClr val="12B4BC"/>
                </a:solidFill>
              </a:rPr>
              <a:t>“Fair dinkum” or “dinky die” </a:t>
            </a:r>
            <a:r>
              <a:rPr lang="en-US" dirty="0"/>
              <a:t>are both used to say something is true.</a:t>
            </a:r>
          </a:p>
          <a:p>
            <a:pPr lvl="1" algn="l" rtl="0"/>
            <a:r>
              <a:rPr lang="en-US" dirty="0"/>
              <a:t>He’s as dinky die as you get.            -I finally did it mate! Fair </a:t>
            </a:r>
            <a:r>
              <a:rPr lang="en-US" dirty="0" err="1"/>
              <a:t>dinkum</a:t>
            </a:r>
            <a:r>
              <a:rPr lang="en-US" dirty="0"/>
              <a:t>.</a:t>
            </a:r>
          </a:p>
          <a:p>
            <a:pPr algn="l" rtl="0"/>
            <a:r>
              <a:rPr lang="en-US" dirty="0">
                <a:solidFill>
                  <a:srgbClr val="12B4BC"/>
                </a:solidFill>
              </a:rPr>
              <a:t>“True Blue” </a:t>
            </a:r>
            <a:r>
              <a:rPr lang="en-US" dirty="0"/>
              <a:t>is a way to say “the real thing.” </a:t>
            </a:r>
            <a:r>
              <a:rPr lang="en-US" dirty="0">
                <a:solidFill>
                  <a:srgbClr val="FF0000"/>
                </a:solidFill>
              </a:rPr>
              <a:t>*Originally </a:t>
            </a:r>
            <a:r>
              <a:rPr lang="en-US" dirty="0"/>
              <a:t>it meant to be patriotic, but today it means genuine or </a:t>
            </a:r>
            <a:r>
              <a:rPr lang="en-US" dirty="0">
                <a:solidFill>
                  <a:srgbClr val="FF0000"/>
                </a:solidFill>
              </a:rPr>
              <a:t>*authentically </a:t>
            </a:r>
            <a:r>
              <a:rPr lang="en-US" dirty="0"/>
              <a:t>Australian.</a:t>
            </a:r>
          </a:p>
          <a:p>
            <a:pPr lvl="1" algn="l" rtl="0"/>
            <a:r>
              <a:rPr lang="en-US" dirty="0"/>
              <a:t>She’s American and he’s true blue Aussie.</a:t>
            </a:r>
            <a:endParaRPr lang="en-US" sz="2000" dirty="0"/>
          </a:p>
        </p:txBody>
      </p:sp>
      <p:pic>
        <p:nvPicPr>
          <p:cNvPr id="6" name="Content Placeholder 21" descr="Capture.JPG"/>
          <p:cNvPicPr>
            <a:picLocks noChangeAspect="1"/>
          </p:cNvPicPr>
          <p:nvPr/>
        </p:nvPicPr>
        <p:blipFill>
          <a:blip r:embed="rId3" cstate="print"/>
          <a:stretch>
            <a:fillRect/>
          </a:stretch>
        </p:blipFill>
        <p:spPr>
          <a:xfrm>
            <a:off x="10205100" y="1004835"/>
            <a:ext cx="1801843" cy="881152"/>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4"/>
          </p:nvPr>
        </p:nvSpPr>
        <p:spPr>
          <a:xfrm>
            <a:off x="0" y="834013"/>
            <a:ext cx="12192000" cy="5536642"/>
          </a:xfrm>
        </p:spPr>
        <p:txBody>
          <a:bodyPr>
            <a:noAutofit/>
          </a:bodyPr>
          <a:lstStyle/>
          <a:p>
            <a:pPr algn="l" rtl="0"/>
            <a:r>
              <a:rPr lang="en-US" dirty="0">
                <a:solidFill>
                  <a:srgbClr val="12B4BC"/>
                </a:solidFill>
              </a:rPr>
              <a:t>“Bloody” </a:t>
            </a:r>
            <a:r>
              <a:rPr lang="en-US" dirty="0"/>
              <a:t>means “very.” This is a great way to show </a:t>
            </a:r>
            <a:r>
              <a:rPr lang="en-US" dirty="0">
                <a:solidFill>
                  <a:srgbClr val="FF0000"/>
                </a:solidFill>
              </a:rPr>
              <a:t>*emphasis </a:t>
            </a:r>
            <a:br>
              <a:rPr lang="en-US" dirty="0">
                <a:solidFill>
                  <a:srgbClr val="FF0000"/>
                </a:solidFill>
              </a:rPr>
            </a:br>
            <a:r>
              <a:rPr lang="en-US" dirty="0"/>
              <a:t>when you’re speaking.</a:t>
            </a:r>
          </a:p>
          <a:p>
            <a:pPr lvl="1" algn="l" rtl="0"/>
            <a:r>
              <a:rPr lang="en-US" dirty="0"/>
              <a:t>That meal was bloody good!</a:t>
            </a:r>
          </a:p>
          <a:p>
            <a:pPr algn="l" rtl="0"/>
            <a:r>
              <a:rPr lang="en-US" dirty="0">
                <a:solidFill>
                  <a:srgbClr val="12B4BC"/>
                </a:solidFill>
              </a:rPr>
              <a:t>“Rubbish” </a:t>
            </a:r>
            <a:r>
              <a:rPr lang="en-US" dirty="0"/>
              <a:t>literally means “garbage” or “trash.” If you don’t like something this is the perfect word to use to say it’s worthless or untrue.</a:t>
            </a:r>
          </a:p>
          <a:p>
            <a:pPr lvl="1" algn="l" rtl="0"/>
            <a:r>
              <a:rPr lang="en-US" dirty="0"/>
              <a:t>I talked to my boss today and she agreed that my salary is rubbish. She said she’d give me a raise starting next week.</a:t>
            </a:r>
          </a:p>
          <a:p>
            <a:pPr algn="l" rtl="0"/>
            <a:r>
              <a:rPr lang="en-US" dirty="0">
                <a:solidFill>
                  <a:srgbClr val="12B4BC"/>
                </a:solidFill>
              </a:rPr>
              <a:t>“Lovely”</a:t>
            </a:r>
            <a:r>
              <a:rPr lang="en-US" dirty="0"/>
              <a:t> is a common British word to use if you want to </a:t>
            </a:r>
            <a:r>
              <a:rPr lang="en-US" dirty="0">
                <a:solidFill>
                  <a:srgbClr val="FF0000"/>
                </a:solidFill>
              </a:rPr>
              <a:t>*express </a:t>
            </a:r>
            <a:r>
              <a:rPr lang="en-US" dirty="0"/>
              <a:t>affection or </a:t>
            </a:r>
            <a:r>
              <a:rPr lang="en-US" dirty="0">
                <a:solidFill>
                  <a:srgbClr val="FF0000"/>
                </a:solidFill>
              </a:rPr>
              <a:t>*approval </a:t>
            </a:r>
            <a:r>
              <a:rPr lang="en-US" dirty="0"/>
              <a:t>for someone or something.</a:t>
            </a:r>
          </a:p>
          <a:p>
            <a:pPr lvl="1" algn="l" rtl="0"/>
            <a:r>
              <a:rPr lang="en-US" dirty="0"/>
              <a:t>This is a lovely cup of tea.</a:t>
            </a:r>
          </a:p>
          <a:p>
            <a:pPr algn="l" rtl="0"/>
            <a:r>
              <a:rPr lang="en-US" dirty="0">
                <a:solidFill>
                  <a:srgbClr val="12B4BC"/>
                </a:solidFill>
              </a:rPr>
              <a:t>“Bodge” </a:t>
            </a:r>
            <a:r>
              <a:rPr lang="en-US" dirty="0"/>
              <a:t>is a word used to say that a repair job is of low-quality or is not done well. </a:t>
            </a:r>
          </a:p>
          <a:p>
            <a:pPr lvl="1" algn="l" rtl="0"/>
            <a:r>
              <a:rPr lang="en-US" dirty="0"/>
              <a:t>When I was a kid I had a bike that was </a:t>
            </a:r>
            <a:r>
              <a:rPr lang="en-US" dirty="0" err="1"/>
              <a:t>bodged</a:t>
            </a:r>
            <a:r>
              <a:rPr lang="en-US" dirty="0"/>
              <a:t> together.</a:t>
            </a:r>
          </a:p>
        </p:txBody>
      </p:sp>
      <p:sp>
        <p:nvSpPr>
          <p:cNvPr id="5" name="Title 4"/>
          <p:cNvSpPr>
            <a:spLocks noGrp="1"/>
          </p:cNvSpPr>
          <p:nvPr>
            <p:ph type="title"/>
          </p:nvPr>
        </p:nvSpPr>
        <p:spPr>
          <a:xfrm>
            <a:off x="1929284" y="18694"/>
            <a:ext cx="10403393" cy="720000"/>
          </a:xfrm>
        </p:spPr>
        <p:txBody>
          <a:bodyPr/>
          <a:lstStyle/>
          <a:p>
            <a:r>
              <a:rPr lang="en-US" sz="4000" dirty="0"/>
              <a:t>Popular Phrases and Words in England</a:t>
            </a:r>
          </a:p>
        </p:txBody>
      </p:sp>
      <p:pic>
        <p:nvPicPr>
          <p:cNvPr id="7" name="Picture 6" descr="Capture.JPG"/>
          <p:cNvPicPr>
            <a:picLocks noChangeAspect="1"/>
          </p:cNvPicPr>
          <p:nvPr/>
        </p:nvPicPr>
        <p:blipFill>
          <a:blip r:embed="rId3" cstate="print"/>
          <a:stretch>
            <a:fillRect/>
          </a:stretch>
        </p:blipFill>
        <p:spPr>
          <a:xfrm>
            <a:off x="10463616" y="925488"/>
            <a:ext cx="1405161" cy="72000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11" name="מציין מיקום תוכן 10"/>
          <p:cNvSpPr>
            <a:spLocks noGrp="1"/>
          </p:cNvSpPr>
          <p:nvPr>
            <p:ph sz="quarter" idx="4"/>
          </p:nvPr>
        </p:nvSpPr>
        <p:spPr>
          <a:xfrm>
            <a:off x="1" y="813916"/>
            <a:ext cx="10128738" cy="4983983"/>
          </a:xfrm>
        </p:spPr>
        <p:txBody>
          <a:bodyPr>
            <a:normAutofit/>
          </a:bodyPr>
          <a:lstStyle/>
          <a:p>
            <a:pPr algn="l" rtl="0"/>
            <a:r>
              <a:rPr lang="en-US" dirty="0">
                <a:solidFill>
                  <a:srgbClr val="12B4BC"/>
                </a:solidFill>
              </a:rPr>
              <a:t>“Chuffed to bits” </a:t>
            </a:r>
            <a:r>
              <a:rPr lang="en-US" dirty="0"/>
              <a:t>is a common way in Britain to say you’re very pleased with someone or something. </a:t>
            </a:r>
          </a:p>
          <a:p>
            <a:pPr lvl="1" algn="l" rtl="0"/>
            <a:r>
              <a:rPr lang="en-US" dirty="0"/>
              <a:t>If someone is excited about taking a vacation to a new place you could say “they’re chuffed to bits about traveling to Greece.”</a:t>
            </a:r>
          </a:p>
          <a:p>
            <a:pPr algn="l" rtl="0"/>
            <a:r>
              <a:rPr lang="en-US" dirty="0">
                <a:solidFill>
                  <a:srgbClr val="12B4BC"/>
                </a:solidFill>
              </a:rPr>
              <a:t>“Cheeky” </a:t>
            </a:r>
            <a:r>
              <a:rPr lang="en-US" dirty="0"/>
              <a:t>means playful or mischievous. </a:t>
            </a:r>
          </a:p>
          <a:p>
            <a:pPr lvl="1" algn="l" rtl="0"/>
            <a:r>
              <a:rPr lang="en-US" dirty="0"/>
              <a:t>The boy was cheeky with his mum (“mum” is used in Britain and Australia and “mom” is used in the United States).</a:t>
            </a:r>
          </a:p>
          <a:p>
            <a:pPr algn="l" rtl="0"/>
            <a:r>
              <a:rPr lang="en-US" dirty="0">
                <a:solidFill>
                  <a:srgbClr val="12B4BC"/>
                </a:solidFill>
              </a:rPr>
              <a:t>“You alright?” or “alright?” </a:t>
            </a:r>
            <a:r>
              <a:rPr lang="en-US" dirty="0"/>
              <a:t>is a common way to say “hello!” in Britain. You can simply respond by nodding your head or saying “Hi.” This sounds like a question, but it’s simply a greeting.</a:t>
            </a:r>
          </a:p>
          <a:p>
            <a:pPr algn="l" rtl="0"/>
            <a:r>
              <a:rPr lang="en-US" dirty="0">
                <a:solidFill>
                  <a:srgbClr val="12B4BC"/>
                </a:solidFill>
              </a:rPr>
              <a:t>“Fancy a </a:t>
            </a:r>
            <a:r>
              <a:rPr lang="en-US" dirty="0" err="1">
                <a:solidFill>
                  <a:srgbClr val="12B4BC"/>
                </a:solidFill>
              </a:rPr>
              <a:t>cuppa</a:t>
            </a:r>
            <a:r>
              <a:rPr lang="en-US" dirty="0">
                <a:solidFill>
                  <a:srgbClr val="12B4BC"/>
                </a:solidFill>
              </a:rPr>
              <a:t>’?” </a:t>
            </a:r>
            <a:r>
              <a:rPr lang="en-US" dirty="0"/>
              <a:t>means “would you like a cup of tea?”</a:t>
            </a:r>
          </a:p>
        </p:txBody>
      </p:sp>
      <p:pic>
        <p:nvPicPr>
          <p:cNvPr id="9" name="Picture 8" descr="Capture.JPG"/>
          <p:cNvPicPr>
            <a:picLocks noChangeAspect="1"/>
          </p:cNvPicPr>
          <p:nvPr/>
        </p:nvPicPr>
        <p:blipFill>
          <a:blip r:embed="rId3" cstate="print"/>
          <a:stretch>
            <a:fillRect/>
          </a:stretch>
        </p:blipFill>
        <p:spPr>
          <a:xfrm>
            <a:off x="10399433" y="2076450"/>
            <a:ext cx="1533525" cy="1352550"/>
          </a:xfrm>
          <a:prstGeom prst="rect">
            <a:avLst/>
          </a:prstGeom>
        </p:spPr>
      </p:pic>
      <p:sp>
        <p:nvSpPr>
          <p:cNvPr id="10" name="Title 4">
            <a:extLst>
              <a:ext uri="{FF2B5EF4-FFF2-40B4-BE49-F238E27FC236}">
                <a16:creationId xmlns:a16="http://schemas.microsoft.com/office/drawing/2014/main" id="{87370717-FDEF-4B27-AD87-925915FBAC9E}"/>
              </a:ext>
            </a:extLst>
          </p:cNvPr>
          <p:cNvSpPr>
            <a:spLocks noGrp="1"/>
          </p:cNvSpPr>
          <p:nvPr>
            <p:ph type="title"/>
          </p:nvPr>
        </p:nvSpPr>
        <p:spPr>
          <a:xfrm>
            <a:off x="1929284" y="18694"/>
            <a:ext cx="10403393" cy="720000"/>
          </a:xfrm>
        </p:spPr>
        <p:txBody>
          <a:bodyPr/>
          <a:lstStyle/>
          <a:p>
            <a:r>
              <a:rPr lang="en-US" sz="4000" dirty="0"/>
              <a:t>Popular Phrases and Words in England</a:t>
            </a:r>
          </a:p>
        </p:txBody>
      </p:sp>
      <p:pic>
        <p:nvPicPr>
          <p:cNvPr id="12" name="Picture 6" descr="Capture.JPG">
            <a:extLst>
              <a:ext uri="{FF2B5EF4-FFF2-40B4-BE49-F238E27FC236}">
                <a16:creationId xmlns:a16="http://schemas.microsoft.com/office/drawing/2014/main" id="{6DFCAC30-4E09-485A-B8A2-88B2A5FCF88E}"/>
              </a:ext>
            </a:extLst>
          </p:cNvPr>
          <p:cNvPicPr>
            <a:picLocks noChangeAspect="1"/>
          </p:cNvPicPr>
          <p:nvPr/>
        </p:nvPicPr>
        <p:blipFill>
          <a:blip r:embed="rId4" cstate="print"/>
          <a:stretch>
            <a:fillRect/>
          </a:stretch>
        </p:blipFill>
        <p:spPr>
          <a:xfrm>
            <a:off x="10463616" y="925488"/>
            <a:ext cx="1405161" cy="720000"/>
          </a:xfrm>
          <a:prstGeom prst="rect">
            <a:avLst/>
          </a:prstGeom>
        </p:spPr>
      </p:pic>
    </p:spTree>
    <p:extLst>
      <p:ext uri="{BB962C8B-B14F-4D97-AF65-F5344CB8AC3E}">
        <p14:creationId xmlns:p14="http://schemas.microsoft.com/office/powerpoint/2010/main" val="33510670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a:xfrm>
            <a:off x="2160396" y="113892"/>
            <a:ext cx="10369063" cy="720094"/>
          </a:xfrm>
        </p:spPr>
        <p:txBody>
          <a:bodyPr/>
          <a:lstStyle/>
          <a:p>
            <a:r>
              <a:rPr lang="en-US" sz="4000" dirty="0"/>
              <a:t>Popular Phrases and Words in America</a:t>
            </a:r>
            <a:endParaRPr lang="he-IL" sz="4000" dirty="0"/>
          </a:p>
        </p:txBody>
      </p:sp>
      <p:sp>
        <p:nvSpPr>
          <p:cNvPr id="11" name="מציין מיקום תוכן 10"/>
          <p:cNvSpPr>
            <a:spLocks noGrp="1"/>
          </p:cNvSpPr>
          <p:nvPr>
            <p:ph sz="quarter" idx="4"/>
          </p:nvPr>
        </p:nvSpPr>
        <p:spPr>
          <a:xfrm>
            <a:off x="337460" y="1404257"/>
            <a:ext cx="9763801" cy="4855866"/>
          </a:xfrm>
        </p:spPr>
        <p:txBody>
          <a:bodyPr>
            <a:noAutofit/>
          </a:bodyPr>
          <a:lstStyle/>
          <a:p>
            <a:pPr algn="l" rtl="0"/>
            <a:r>
              <a:rPr lang="en-US" dirty="0">
                <a:solidFill>
                  <a:srgbClr val="12B4BC"/>
                </a:solidFill>
              </a:rPr>
              <a:t>“Hang out” </a:t>
            </a:r>
            <a:r>
              <a:rPr lang="en-US" dirty="0"/>
              <a:t>is a way to talk about spending time at a certain place or with someone. </a:t>
            </a:r>
          </a:p>
          <a:p>
            <a:pPr lvl="1" algn="l" rtl="0"/>
            <a:r>
              <a:rPr lang="en-US" dirty="0"/>
              <a:t>“I just hung out and relaxed at my house all weekend.”</a:t>
            </a:r>
          </a:p>
          <a:p>
            <a:pPr algn="l" rtl="0"/>
            <a:r>
              <a:rPr lang="en-US" dirty="0">
                <a:solidFill>
                  <a:srgbClr val="12B4BC"/>
                </a:solidFill>
              </a:rPr>
              <a:t>“Chill out”</a:t>
            </a:r>
            <a:r>
              <a:rPr lang="en-US" dirty="0"/>
              <a:t> means to relax. </a:t>
            </a:r>
          </a:p>
          <a:p>
            <a:pPr lvl="1" algn="l" rtl="0"/>
            <a:r>
              <a:rPr lang="en-US" dirty="0"/>
              <a:t>We’re just chilling out at my place. </a:t>
            </a:r>
          </a:p>
          <a:p>
            <a:pPr lvl="1" algn="l" rtl="0"/>
            <a:r>
              <a:rPr lang="en-US" dirty="0"/>
              <a:t>if someone tells you to “chill out” they’re telling you to not overact about a situation or get too stressed about something small.</a:t>
            </a:r>
          </a:p>
          <a:p>
            <a:pPr algn="l" rtl="0"/>
            <a:r>
              <a:rPr lang="en-US" dirty="0">
                <a:solidFill>
                  <a:srgbClr val="12B4BC"/>
                </a:solidFill>
              </a:rPr>
              <a:t>“Have a blast” </a:t>
            </a:r>
            <a:r>
              <a:rPr lang="en-US" dirty="0"/>
              <a:t>is a way to say that someone or something is fun. </a:t>
            </a:r>
          </a:p>
          <a:p>
            <a:pPr lvl="1" algn="l" rtl="0"/>
            <a:r>
              <a:rPr lang="en-US" dirty="0"/>
              <a:t>The concert was a blast!</a:t>
            </a:r>
          </a:p>
        </p:txBody>
      </p:sp>
      <p:pic>
        <p:nvPicPr>
          <p:cNvPr id="6" name="Picture 5" descr="Capture.JPG"/>
          <p:cNvPicPr>
            <a:picLocks noChangeAspect="1"/>
          </p:cNvPicPr>
          <p:nvPr/>
        </p:nvPicPr>
        <p:blipFill>
          <a:blip r:embed="rId3" cstate="print"/>
          <a:stretch>
            <a:fillRect/>
          </a:stretch>
        </p:blipFill>
        <p:spPr>
          <a:xfrm>
            <a:off x="10101261" y="889907"/>
            <a:ext cx="1895475" cy="1028700"/>
          </a:xfrm>
          <a:prstGeom prst="rect">
            <a:avLst/>
          </a:prstGeom>
        </p:spPr>
      </p:pic>
    </p:spTree>
    <p:extLst>
      <p:ext uri="{BB962C8B-B14F-4D97-AF65-F5344CB8AC3E}">
        <p14:creationId xmlns:p14="http://schemas.microsoft.com/office/powerpoint/2010/main" val="33510670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11" name="מציין מיקום תוכן 10"/>
          <p:cNvSpPr>
            <a:spLocks noGrp="1"/>
          </p:cNvSpPr>
          <p:nvPr>
            <p:ph sz="quarter" idx="4"/>
          </p:nvPr>
        </p:nvSpPr>
        <p:spPr>
          <a:xfrm>
            <a:off x="337460" y="1404257"/>
            <a:ext cx="9763801" cy="4423787"/>
          </a:xfrm>
        </p:spPr>
        <p:txBody>
          <a:bodyPr>
            <a:noAutofit/>
          </a:bodyPr>
          <a:lstStyle/>
          <a:p>
            <a:pPr algn="l" rtl="0"/>
            <a:r>
              <a:rPr lang="en-US" dirty="0">
                <a:solidFill>
                  <a:srgbClr val="12B4BC"/>
                </a:solidFill>
              </a:rPr>
              <a:t>“How’s it going?” or “what’s up?” </a:t>
            </a:r>
            <a:r>
              <a:rPr lang="en-US" dirty="0"/>
              <a:t>is a common way for people from the United States to ask “how’re you?” or “how’re you doing?” </a:t>
            </a:r>
          </a:p>
          <a:p>
            <a:pPr algn="l" rtl="0"/>
            <a:r>
              <a:rPr lang="en-US" dirty="0">
                <a:solidFill>
                  <a:srgbClr val="12B4BC"/>
                </a:solidFill>
              </a:rPr>
              <a:t>“Awesome” or “cool” </a:t>
            </a:r>
            <a:r>
              <a:rPr lang="en-US" dirty="0"/>
              <a:t>are popular ways to express that you think someone or something is amazing or wonderful.</a:t>
            </a:r>
          </a:p>
          <a:p>
            <a:pPr lvl="1" algn="l" rtl="0"/>
            <a:r>
              <a:rPr lang="en-US" dirty="0"/>
              <a:t>The movie was awesome!” </a:t>
            </a:r>
          </a:p>
          <a:p>
            <a:pPr algn="l" rtl="0"/>
            <a:r>
              <a:rPr lang="en-US" dirty="0">
                <a:solidFill>
                  <a:srgbClr val="12B4BC"/>
                </a:solidFill>
              </a:rPr>
              <a:t>“Costs an arm and a leg” </a:t>
            </a:r>
            <a:r>
              <a:rPr lang="en-US" dirty="0"/>
              <a:t>means that something is really expensive. </a:t>
            </a:r>
          </a:p>
          <a:p>
            <a:pPr lvl="1" algn="l" rtl="0"/>
            <a:r>
              <a:rPr lang="en-US" dirty="0"/>
              <a:t>I really want to buy that coat, but it costs an arm and a leg.</a:t>
            </a:r>
          </a:p>
          <a:p>
            <a:pPr algn="l" rtl="0"/>
            <a:r>
              <a:rPr lang="en-US" dirty="0">
                <a:solidFill>
                  <a:srgbClr val="12B4BC"/>
                </a:solidFill>
              </a:rPr>
              <a:t>“Oh my G-d”, “oh my gosh” or “OMG”</a:t>
            </a:r>
            <a:r>
              <a:rPr lang="en-US" dirty="0"/>
              <a:t> are all ways to emphasize surprise or shock.</a:t>
            </a:r>
          </a:p>
          <a:p>
            <a:pPr lvl="1" algn="l" rtl="0"/>
            <a:r>
              <a:rPr lang="en-US" dirty="0"/>
              <a:t>OMG, did you see how big that pizza was?!</a:t>
            </a:r>
          </a:p>
        </p:txBody>
      </p:sp>
      <p:sp>
        <p:nvSpPr>
          <p:cNvPr id="7" name="כותרת 7">
            <a:extLst>
              <a:ext uri="{FF2B5EF4-FFF2-40B4-BE49-F238E27FC236}">
                <a16:creationId xmlns:a16="http://schemas.microsoft.com/office/drawing/2014/main" id="{2E8B0128-A585-4F6E-830F-2C332979EEE8}"/>
              </a:ext>
            </a:extLst>
          </p:cNvPr>
          <p:cNvSpPr>
            <a:spLocks noGrp="1"/>
          </p:cNvSpPr>
          <p:nvPr>
            <p:ph type="title"/>
          </p:nvPr>
        </p:nvSpPr>
        <p:spPr>
          <a:xfrm>
            <a:off x="2160396" y="113892"/>
            <a:ext cx="10369063" cy="720094"/>
          </a:xfrm>
        </p:spPr>
        <p:txBody>
          <a:bodyPr/>
          <a:lstStyle/>
          <a:p>
            <a:r>
              <a:rPr lang="en-US" sz="4000" dirty="0"/>
              <a:t>Popular Phrases and Words in America</a:t>
            </a:r>
            <a:endParaRPr lang="he-IL" sz="4000" dirty="0"/>
          </a:p>
        </p:txBody>
      </p:sp>
      <p:pic>
        <p:nvPicPr>
          <p:cNvPr id="9" name="Picture 5" descr="Capture.JPG">
            <a:extLst>
              <a:ext uri="{FF2B5EF4-FFF2-40B4-BE49-F238E27FC236}">
                <a16:creationId xmlns:a16="http://schemas.microsoft.com/office/drawing/2014/main" id="{24C1F9C0-2FD9-4258-A2AB-9D433D6F8FF2}"/>
              </a:ext>
            </a:extLst>
          </p:cNvPr>
          <p:cNvPicPr>
            <a:picLocks noChangeAspect="1"/>
          </p:cNvPicPr>
          <p:nvPr/>
        </p:nvPicPr>
        <p:blipFill>
          <a:blip r:embed="rId3" cstate="print"/>
          <a:stretch>
            <a:fillRect/>
          </a:stretch>
        </p:blipFill>
        <p:spPr>
          <a:xfrm>
            <a:off x="10101261" y="889907"/>
            <a:ext cx="1895475" cy="1028700"/>
          </a:xfrm>
          <a:prstGeom prst="rect">
            <a:avLst/>
          </a:prstGeom>
        </p:spPr>
      </p:pic>
    </p:spTree>
    <p:extLst>
      <p:ext uri="{BB962C8B-B14F-4D97-AF65-F5344CB8AC3E}">
        <p14:creationId xmlns:p14="http://schemas.microsoft.com/office/powerpoint/2010/main" val="33510670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a:xfrm>
            <a:off x="2" y="212675"/>
            <a:ext cx="12191999" cy="720094"/>
          </a:xfrm>
        </p:spPr>
        <p:txBody>
          <a:bodyPr/>
          <a:lstStyle/>
          <a:p>
            <a:r>
              <a:rPr lang="en-US" dirty="0"/>
              <a:t>Task</a:t>
            </a:r>
            <a:endParaRPr lang="he-IL" dirty="0"/>
          </a:p>
        </p:txBody>
      </p:sp>
      <p:sp>
        <p:nvSpPr>
          <p:cNvPr id="14" name="מציין מיקום טקסט 13"/>
          <p:cNvSpPr>
            <a:spLocks noGrp="1"/>
          </p:cNvSpPr>
          <p:nvPr>
            <p:ph type="body" sz="quarter" idx="3"/>
          </p:nvPr>
        </p:nvSpPr>
        <p:spPr>
          <a:xfrm>
            <a:off x="-334879" y="873471"/>
            <a:ext cx="12861758" cy="540070"/>
          </a:xfrm>
        </p:spPr>
        <p:txBody>
          <a:bodyPr/>
          <a:lstStyle/>
          <a:p>
            <a:r>
              <a:rPr lang="en-US" sz="2400" dirty="0"/>
              <a:t>Complete the online chat between friends.  </a:t>
            </a:r>
          </a:p>
          <a:p>
            <a:r>
              <a:rPr lang="en-US" sz="2400" dirty="0"/>
              <a:t>Answer once as if you’re from America, and a second time as if you’re from England. </a:t>
            </a:r>
            <a:endParaRPr lang="he-IL" sz="2400" dirty="0"/>
          </a:p>
        </p:txBody>
      </p:sp>
      <p:sp>
        <p:nvSpPr>
          <p:cNvPr id="5" name="Rectangular Callout 4"/>
          <p:cNvSpPr/>
          <p:nvPr/>
        </p:nvSpPr>
        <p:spPr>
          <a:xfrm>
            <a:off x="1887723" y="1803717"/>
            <a:ext cx="10133455" cy="1093156"/>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400" dirty="0">
                <a:solidFill>
                  <a:schemeClr val="tx1"/>
                </a:solidFill>
                <a:latin typeface="Varela Round" pitchFamily="2" charset="-79"/>
                <a:cs typeface="Varela Round" pitchFamily="2" charset="-79"/>
              </a:rPr>
              <a:t>“</a:t>
            </a:r>
            <a:r>
              <a:rPr lang="en-US" sz="2400" dirty="0" err="1">
                <a:solidFill>
                  <a:schemeClr val="bg1"/>
                </a:solidFill>
                <a:latin typeface="Varela Round" pitchFamily="2" charset="-79"/>
                <a:cs typeface="Varela Round" pitchFamily="2" charset="-79"/>
              </a:rPr>
              <a:t>G’day</a:t>
            </a:r>
            <a:r>
              <a:rPr lang="en-US" sz="2400" dirty="0">
                <a:solidFill>
                  <a:schemeClr val="bg1"/>
                </a:solidFill>
                <a:latin typeface="Varela Round" pitchFamily="2" charset="-79"/>
                <a:cs typeface="Varela Round" pitchFamily="2" charset="-79"/>
              </a:rPr>
              <a:t> </a:t>
            </a:r>
            <a:r>
              <a:rPr lang="en-US" sz="2400" dirty="0">
                <a:solidFill>
                  <a:schemeClr val="tx1"/>
                </a:solidFill>
                <a:latin typeface="Varela Round" pitchFamily="2" charset="-79"/>
                <a:cs typeface="Varela Round" pitchFamily="2" charset="-79"/>
              </a:rPr>
              <a:t>Dan.  </a:t>
            </a:r>
            <a:r>
              <a:rPr lang="en-US" sz="2400" dirty="0">
                <a:solidFill>
                  <a:schemeClr val="bg1"/>
                </a:solidFill>
                <a:latin typeface="Varela Round" pitchFamily="2" charset="-79"/>
                <a:cs typeface="Varela Round" pitchFamily="2" charset="-79"/>
              </a:rPr>
              <a:t>How </a:t>
            </a:r>
            <a:r>
              <a:rPr lang="en-US" sz="2400" dirty="0" err="1">
                <a:solidFill>
                  <a:schemeClr val="bg1"/>
                </a:solidFill>
                <a:latin typeface="Varela Round" pitchFamily="2" charset="-79"/>
                <a:cs typeface="Varela Round" pitchFamily="2" charset="-79"/>
              </a:rPr>
              <a:t>ya</a:t>
            </a:r>
            <a:r>
              <a:rPr lang="en-US" sz="2400" dirty="0">
                <a:solidFill>
                  <a:schemeClr val="bg1"/>
                </a:solidFill>
                <a:latin typeface="Varela Round" pitchFamily="2" charset="-79"/>
                <a:cs typeface="Varela Round" pitchFamily="2" charset="-79"/>
              </a:rPr>
              <a:t> </a:t>
            </a:r>
            <a:r>
              <a:rPr lang="en-US" sz="2400" dirty="0" err="1">
                <a:solidFill>
                  <a:schemeClr val="bg1"/>
                </a:solidFill>
                <a:latin typeface="Varela Round" pitchFamily="2" charset="-79"/>
                <a:cs typeface="Varela Round" pitchFamily="2" charset="-79"/>
              </a:rPr>
              <a:t>goin</a:t>
            </a:r>
            <a:r>
              <a:rPr lang="en-US" sz="2400" dirty="0">
                <a:solidFill>
                  <a:schemeClr val="bg1"/>
                </a:solidFill>
                <a:latin typeface="Varela Round" pitchFamily="2" charset="-79"/>
                <a:cs typeface="Varela Round" pitchFamily="2" charset="-79"/>
              </a:rPr>
              <a:t>?</a:t>
            </a:r>
            <a:r>
              <a:rPr lang="en-US" sz="2400" dirty="0">
                <a:solidFill>
                  <a:schemeClr val="tx1"/>
                </a:solidFill>
                <a:latin typeface="Varela Round" pitchFamily="2" charset="-79"/>
                <a:cs typeface="Varela Round" pitchFamily="2" charset="-79"/>
              </a:rPr>
              <a:t>  Do you want to go the cinema tonight?”</a:t>
            </a:r>
          </a:p>
        </p:txBody>
      </p:sp>
      <p:pic>
        <p:nvPicPr>
          <p:cNvPr id="6" name="Content Placeholder 21" descr="Capture.JPG"/>
          <p:cNvPicPr>
            <a:picLocks noChangeAspect="1"/>
          </p:cNvPicPr>
          <p:nvPr/>
        </p:nvPicPr>
        <p:blipFill>
          <a:blip r:embed="rId3" cstate="print"/>
          <a:stretch>
            <a:fillRect/>
          </a:stretch>
        </p:blipFill>
        <p:spPr>
          <a:xfrm>
            <a:off x="1656611" y="1658587"/>
            <a:ext cx="876557" cy="428661"/>
          </a:xfrm>
          <a:prstGeom prst="rect">
            <a:avLst/>
          </a:prstGeom>
        </p:spPr>
      </p:pic>
      <p:sp>
        <p:nvSpPr>
          <p:cNvPr id="7" name="Rounded Rectangular Callout 6"/>
          <p:cNvSpPr/>
          <p:nvPr/>
        </p:nvSpPr>
        <p:spPr>
          <a:xfrm>
            <a:off x="168925" y="3141919"/>
            <a:ext cx="8563622" cy="819385"/>
          </a:xfrm>
          <a:prstGeom prst="wedgeRoundRectCallou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400" dirty="0">
                <a:solidFill>
                  <a:schemeClr val="tx1"/>
                </a:solidFill>
                <a:latin typeface="Varela Round" pitchFamily="2" charset="-79"/>
                <a:cs typeface="Varela Round" pitchFamily="2" charset="-79"/>
              </a:rPr>
              <a:t>“I’m fine.  I’m just </a:t>
            </a:r>
            <a:r>
              <a:rPr lang="en-US" sz="2400" dirty="0">
                <a:solidFill>
                  <a:schemeClr val="bg1"/>
                </a:solidFill>
                <a:latin typeface="Varela Round" pitchFamily="2" charset="-79"/>
                <a:cs typeface="Varela Round" pitchFamily="2" charset="-79"/>
              </a:rPr>
              <a:t>chilling out </a:t>
            </a:r>
            <a:r>
              <a:rPr lang="en-US" sz="2400" dirty="0">
                <a:solidFill>
                  <a:schemeClr val="tx1"/>
                </a:solidFill>
                <a:latin typeface="Varela Round" pitchFamily="2" charset="-79"/>
                <a:cs typeface="Varela Round" pitchFamily="2" charset="-79"/>
              </a:rPr>
              <a:t>with my brother at home.”</a:t>
            </a:r>
          </a:p>
        </p:txBody>
      </p:sp>
      <p:pic>
        <p:nvPicPr>
          <p:cNvPr id="9" name="Picture 8" descr="Capture.JPG"/>
          <p:cNvPicPr>
            <a:picLocks noChangeAspect="1"/>
          </p:cNvPicPr>
          <p:nvPr/>
        </p:nvPicPr>
        <p:blipFill>
          <a:blip r:embed="rId4" cstate="print"/>
          <a:stretch>
            <a:fillRect/>
          </a:stretch>
        </p:blipFill>
        <p:spPr>
          <a:xfrm>
            <a:off x="80389" y="2759083"/>
            <a:ext cx="959304" cy="520627"/>
          </a:xfrm>
          <a:prstGeom prst="rect">
            <a:avLst/>
          </a:prstGeom>
        </p:spPr>
      </p:pic>
      <p:sp>
        <p:nvSpPr>
          <p:cNvPr id="10" name="Rounded Rectangular Callout 9"/>
          <p:cNvSpPr/>
          <p:nvPr/>
        </p:nvSpPr>
        <p:spPr>
          <a:xfrm>
            <a:off x="4450736" y="4545330"/>
            <a:ext cx="7590781" cy="654541"/>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400" dirty="0">
                <a:solidFill>
                  <a:schemeClr val="tx1"/>
                </a:solidFill>
                <a:latin typeface="Varela Round" pitchFamily="2" charset="-79"/>
                <a:cs typeface="Varela Round" pitchFamily="2" charset="-79"/>
              </a:rPr>
              <a:t>“I am relaxing.  I’m drinking a </a:t>
            </a:r>
            <a:r>
              <a:rPr lang="en-US" sz="2400" dirty="0">
                <a:solidFill>
                  <a:schemeClr val="bg1"/>
                </a:solidFill>
                <a:latin typeface="Varela Round" pitchFamily="2" charset="-79"/>
                <a:cs typeface="Varela Round" pitchFamily="2" charset="-79"/>
              </a:rPr>
              <a:t>lovely</a:t>
            </a:r>
            <a:r>
              <a:rPr lang="en-US" sz="2400" dirty="0">
                <a:solidFill>
                  <a:schemeClr val="tx1"/>
                </a:solidFill>
                <a:latin typeface="Varela Round" pitchFamily="2" charset="-79"/>
                <a:cs typeface="Varela Round" pitchFamily="2" charset="-79"/>
              </a:rPr>
              <a:t> cup of tea.”</a:t>
            </a:r>
          </a:p>
        </p:txBody>
      </p:sp>
      <p:pic>
        <p:nvPicPr>
          <p:cNvPr id="12" name="Picture 11" descr="Capture.JPG"/>
          <p:cNvPicPr>
            <a:picLocks noChangeAspect="1"/>
          </p:cNvPicPr>
          <p:nvPr/>
        </p:nvPicPr>
        <p:blipFill>
          <a:blip r:embed="rId5" cstate="print"/>
          <a:stretch>
            <a:fillRect/>
          </a:stretch>
        </p:blipFill>
        <p:spPr>
          <a:xfrm>
            <a:off x="4219624" y="4124594"/>
            <a:ext cx="992185" cy="508392"/>
          </a:xfrm>
          <a:prstGeom prst="rect">
            <a:avLst/>
          </a:prstGeom>
        </p:spPr>
      </p:pic>
    </p:spTree>
    <p:extLst>
      <p:ext uri="{BB962C8B-B14F-4D97-AF65-F5344CB8AC3E}">
        <p14:creationId xmlns:p14="http://schemas.microsoft.com/office/powerpoint/2010/main" val="3351067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left)">
                                      <p:cBhvr>
                                        <p:cTn id="1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9769" y="0"/>
            <a:ext cx="9642231" cy="720000"/>
          </a:xfrm>
        </p:spPr>
        <p:txBody>
          <a:bodyPr/>
          <a:lstStyle/>
          <a:p>
            <a:r>
              <a:rPr lang="en-US" dirty="0"/>
              <a:t>Let’s Review - Vocabulary </a:t>
            </a:r>
          </a:p>
        </p:txBody>
      </p:sp>
      <p:graphicFrame>
        <p:nvGraphicFramePr>
          <p:cNvPr id="5" name="Content Placeholder 4"/>
          <p:cNvGraphicFramePr>
            <a:graphicFrameLocks noGrp="1"/>
          </p:cNvGraphicFramePr>
          <p:nvPr>
            <p:ph sz="quarter" idx="4"/>
            <p:extLst>
              <p:ext uri="{D42A27DB-BD31-4B8C-83A1-F6EECF244321}">
                <p14:modId xmlns:p14="http://schemas.microsoft.com/office/powerpoint/2010/main" val="264463995"/>
              </p:ext>
            </p:extLst>
          </p:nvPr>
        </p:nvGraphicFramePr>
        <p:xfrm>
          <a:off x="178904" y="688793"/>
          <a:ext cx="11590586" cy="4998720"/>
        </p:xfrm>
        <a:graphic>
          <a:graphicData uri="http://schemas.openxmlformats.org/drawingml/2006/table">
            <a:tbl>
              <a:tblPr firstRow="1" bandRow="1">
                <a:tableStyleId>{5C22544A-7EE6-4342-B048-85BDC9FD1C3A}</a:tableStyleId>
              </a:tblPr>
              <a:tblGrid>
                <a:gridCol w="2385392">
                  <a:extLst>
                    <a:ext uri="{9D8B030D-6E8A-4147-A177-3AD203B41FA5}">
                      <a16:colId xmlns:a16="http://schemas.microsoft.com/office/drawing/2014/main" val="20000"/>
                    </a:ext>
                  </a:extLst>
                </a:gridCol>
                <a:gridCol w="9205194">
                  <a:extLst>
                    <a:ext uri="{9D8B030D-6E8A-4147-A177-3AD203B41FA5}">
                      <a16:colId xmlns:a16="http://schemas.microsoft.com/office/drawing/2014/main" val="20001"/>
                    </a:ext>
                  </a:extLst>
                </a:gridCol>
              </a:tblGrid>
              <a:tr h="370840">
                <a:tc>
                  <a:txBody>
                    <a:bodyPr/>
                    <a:lstStyle/>
                    <a:p>
                      <a:pPr algn="l" rtl="0"/>
                      <a:r>
                        <a:rPr lang="en-US" sz="2400" dirty="0">
                          <a:latin typeface="Varela Round" pitchFamily="2" charset="-79"/>
                          <a:cs typeface="Varela Round" pitchFamily="2" charset="-79"/>
                        </a:rPr>
                        <a:t>New</a:t>
                      </a:r>
                      <a:r>
                        <a:rPr lang="en-US" sz="2400" baseline="0" dirty="0">
                          <a:latin typeface="Varela Round" pitchFamily="2" charset="-79"/>
                          <a:cs typeface="Varela Round" pitchFamily="2" charset="-79"/>
                        </a:rPr>
                        <a:t> Word</a:t>
                      </a:r>
                      <a:endParaRPr lang="en-US" sz="2400" dirty="0">
                        <a:latin typeface="Varela Round" pitchFamily="2" charset="-79"/>
                        <a:cs typeface="Varela Round" pitchFamily="2" charset="-79"/>
                      </a:endParaRPr>
                    </a:p>
                  </a:txBody>
                  <a:tcPr/>
                </a:tc>
                <a:tc>
                  <a:txBody>
                    <a:bodyPr/>
                    <a:lstStyle/>
                    <a:p>
                      <a:pPr algn="l" rtl="0"/>
                      <a:r>
                        <a:rPr lang="en-US" sz="2400" dirty="0">
                          <a:latin typeface="Varela Round" pitchFamily="2" charset="-79"/>
                          <a:cs typeface="Varela Round" pitchFamily="2" charset="-79"/>
                        </a:rPr>
                        <a:t>Meaning</a:t>
                      </a:r>
                    </a:p>
                  </a:txBody>
                  <a:tcPr/>
                </a:tc>
                <a:extLst>
                  <a:ext uri="{0D108BD9-81ED-4DB2-BD59-A6C34878D82A}">
                    <a16:rowId xmlns:a16="http://schemas.microsoft.com/office/drawing/2014/main" val="10000"/>
                  </a:ext>
                </a:extLst>
              </a:tr>
              <a:tr h="370840">
                <a:tc>
                  <a:txBody>
                    <a:bodyPr/>
                    <a:lstStyle/>
                    <a:p>
                      <a:pPr algn="l" rtl="0"/>
                      <a:r>
                        <a:rPr lang="en-US" sz="2200" dirty="0">
                          <a:latin typeface="Varela Round" pitchFamily="2" charset="-79"/>
                          <a:cs typeface="Varela Round" pitchFamily="2" charset="-79"/>
                        </a:rPr>
                        <a:t>depends on (v)</a:t>
                      </a:r>
                    </a:p>
                  </a:txBody>
                  <a:tcPr/>
                </a:tc>
                <a:tc>
                  <a:txBody>
                    <a:bodyPr/>
                    <a:lstStyle/>
                    <a:p>
                      <a:pPr algn="l" rtl="0"/>
                      <a:r>
                        <a:rPr lang="en-US" sz="2000" b="0" i="0" kern="1200" dirty="0">
                          <a:solidFill>
                            <a:schemeClr val="dk1"/>
                          </a:solidFill>
                          <a:latin typeface="Varela Round" pitchFamily="2" charset="-79"/>
                          <a:ea typeface="+mn-ea"/>
                          <a:cs typeface="Varela Round" pitchFamily="2" charset="-79"/>
                        </a:rPr>
                        <a:t>to be determined or decided by something</a:t>
                      </a:r>
                      <a:endParaRPr lang="en-US" sz="2000" dirty="0">
                        <a:latin typeface="Varela Round" pitchFamily="2" charset="-79"/>
                        <a:cs typeface="Varela Round" pitchFamily="2" charset="-79"/>
                      </a:endParaRPr>
                    </a:p>
                  </a:txBody>
                  <a:tcPr/>
                </a:tc>
                <a:extLst>
                  <a:ext uri="{0D108BD9-81ED-4DB2-BD59-A6C34878D82A}">
                    <a16:rowId xmlns:a16="http://schemas.microsoft.com/office/drawing/2014/main" val="10001"/>
                  </a:ext>
                </a:extLst>
              </a:tr>
              <a:tr h="370840">
                <a:tc>
                  <a:txBody>
                    <a:bodyPr/>
                    <a:lstStyle/>
                    <a:p>
                      <a:pPr algn="l" rtl="0"/>
                      <a:r>
                        <a:rPr lang="en-US" sz="2200" dirty="0">
                          <a:latin typeface="Varela Round" pitchFamily="2" charset="-79"/>
                          <a:cs typeface="Varela Round" pitchFamily="2" charset="-79"/>
                        </a:rPr>
                        <a:t>variation (n)</a:t>
                      </a:r>
                    </a:p>
                  </a:txBody>
                  <a:tcPr/>
                </a:tc>
                <a:tc>
                  <a:txBody>
                    <a:bodyPr/>
                    <a:lstStyle/>
                    <a:p>
                      <a:pPr algn="l" rtl="0"/>
                      <a:r>
                        <a:rPr lang="en-US" sz="2000" b="0" i="0" kern="1200" dirty="0">
                          <a:solidFill>
                            <a:schemeClr val="dk1"/>
                          </a:solidFill>
                          <a:latin typeface="Varela Round" pitchFamily="2" charset="-79"/>
                          <a:ea typeface="+mn-ea"/>
                          <a:cs typeface="Varela Round" pitchFamily="2" charset="-79"/>
                        </a:rPr>
                        <a:t>something that is similar to something else but different in some way</a:t>
                      </a:r>
                      <a:endParaRPr lang="en-US" sz="2000" dirty="0">
                        <a:latin typeface="Varela Round" pitchFamily="2" charset="-79"/>
                        <a:cs typeface="Varela Round" pitchFamily="2" charset="-79"/>
                      </a:endParaRPr>
                    </a:p>
                  </a:txBody>
                  <a:tcPr/>
                </a:tc>
                <a:extLst>
                  <a:ext uri="{0D108BD9-81ED-4DB2-BD59-A6C34878D82A}">
                    <a16:rowId xmlns:a16="http://schemas.microsoft.com/office/drawing/2014/main" val="10002"/>
                  </a:ext>
                </a:extLst>
              </a:tr>
              <a:tr h="370840">
                <a:tc>
                  <a:txBody>
                    <a:bodyPr/>
                    <a:lstStyle/>
                    <a:p>
                      <a:pPr algn="l" rtl="0"/>
                      <a:r>
                        <a:rPr lang="en-US" sz="2200" dirty="0">
                          <a:latin typeface="Varela Round" pitchFamily="2" charset="-79"/>
                          <a:cs typeface="Varela Round" pitchFamily="2" charset="-79"/>
                        </a:rPr>
                        <a:t>refer (v)</a:t>
                      </a:r>
                    </a:p>
                  </a:txBody>
                  <a:tcPr/>
                </a:tc>
                <a:tc>
                  <a:txBody>
                    <a:bodyPr/>
                    <a:lstStyle/>
                    <a:p>
                      <a:pPr algn="l" rtl="0"/>
                      <a:r>
                        <a:rPr lang="en-US" sz="2000" b="0" i="0" kern="1200" dirty="0">
                          <a:solidFill>
                            <a:schemeClr val="dk1"/>
                          </a:solidFill>
                          <a:latin typeface="Varela Round" pitchFamily="2" charset="-79"/>
                          <a:ea typeface="+mn-ea"/>
                          <a:cs typeface="Varela Round" pitchFamily="2" charset="-79"/>
                        </a:rPr>
                        <a:t>to call something or someone by a specified name or title</a:t>
                      </a:r>
                      <a:endParaRPr lang="en-US" sz="2000" dirty="0">
                        <a:latin typeface="Varela Round" pitchFamily="2" charset="-79"/>
                        <a:cs typeface="Varela Round" pitchFamily="2" charset="-79"/>
                      </a:endParaRPr>
                    </a:p>
                  </a:txBody>
                  <a:tcPr/>
                </a:tc>
                <a:extLst>
                  <a:ext uri="{0D108BD9-81ED-4DB2-BD59-A6C34878D82A}">
                    <a16:rowId xmlns:a16="http://schemas.microsoft.com/office/drawing/2014/main" val="10003"/>
                  </a:ext>
                </a:extLst>
              </a:tr>
              <a:tr h="370840">
                <a:tc>
                  <a:txBody>
                    <a:bodyPr/>
                    <a:lstStyle/>
                    <a:p>
                      <a:pPr algn="l" rtl="0"/>
                      <a:r>
                        <a:rPr lang="en-US" sz="2200" dirty="0">
                          <a:latin typeface="Varela Round" pitchFamily="2" charset="-79"/>
                          <a:cs typeface="Varela Round" pitchFamily="2" charset="-79"/>
                        </a:rPr>
                        <a:t>variety (n)</a:t>
                      </a:r>
                    </a:p>
                  </a:txBody>
                  <a:tcPr/>
                </a:tc>
                <a:tc>
                  <a:txBody>
                    <a:bodyPr/>
                    <a:lstStyle/>
                    <a:p>
                      <a:pPr marL="0" marR="0" indent="0" algn="l" defTabSz="914491" rtl="0" eaLnBrk="1" fontAlgn="auto" latinLnBrk="0" hangingPunct="1">
                        <a:lnSpc>
                          <a:spcPct val="100000"/>
                        </a:lnSpc>
                        <a:spcBef>
                          <a:spcPts val="0"/>
                        </a:spcBef>
                        <a:spcAft>
                          <a:spcPts val="0"/>
                        </a:spcAft>
                        <a:buClrTx/>
                        <a:buSzTx/>
                        <a:buFontTx/>
                        <a:buNone/>
                        <a:tabLst/>
                        <a:defRPr/>
                      </a:pPr>
                      <a:r>
                        <a:rPr lang="en-US" sz="2000" b="0" i="0" dirty="0">
                          <a:solidFill>
                            <a:srgbClr val="000000"/>
                          </a:solidFill>
                          <a:latin typeface="Varela Round" pitchFamily="2" charset="-79"/>
                          <a:cs typeface="Varela Round" pitchFamily="2" charset="-79"/>
                        </a:rPr>
                        <a:t>a particular kind of person or thing</a:t>
                      </a:r>
                      <a:endParaRPr lang="en-US" sz="2000" dirty="0">
                        <a:latin typeface="Varela Round" pitchFamily="2" charset="-79"/>
                        <a:cs typeface="Varela Round" pitchFamily="2" charset="-79"/>
                      </a:endParaRPr>
                    </a:p>
                  </a:txBody>
                  <a:tcPr/>
                </a:tc>
                <a:extLst>
                  <a:ext uri="{0D108BD9-81ED-4DB2-BD59-A6C34878D82A}">
                    <a16:rowId xmlns:a16="http://schemas.microsoft.com/office/drawing/2014/main" val="10004"/>
                  </a:ext>
                </a:extLst>
              </a:tr>
              <a:tr h="370840">
                <a:tc>
                  <a:txBody>
                    <a:bodyPr/>
                    <a:lstStyle/>
                    <a:p>
                      <a:pPr algn="l" rtl="0"/>
                      <a:r>
                        <a:rPr lang="en-US" sz="2200" dirty="0">
                          <a:latin typeface="Varela Round" pitchFamily="2" charset="-79"/>
                          <a:cs typeface="Varela Round" pitchFamily="2" charset="-79"/>
                        </a:rPr>
                        <a:t>expression (n)</a:t>
                      </a:r>
                    </a:p>
                  </a:txBody>
                  <a:tcPr/>
                </a:tc>
                <a:tc>
                  <a:txBody>
                    <a:bodyPr/>
                    <a:lstStyle/>
                    <a:p>
                      <a:pPr algn="l" rtl="0"/>
                      <a:r>
                        <a:rPr lang="en-US" sz="2000" b="0" i="0" kern="1200" dirty="0">
                          <a:solidFill>
                            <a:schemeClr val="dk1"/>
                          </a:solidFill>
                          <a:latin typeface="Varela Round" pitchFamily="2" charset="-79"/>
                          <a:ea typeface="+mn-ea"/>
                          <a:cs typeface="Varela Round" pitchFamily="2" charset="-79"/>
                        </a:rPr>
                        <a:t>a word or phrase</a:t>
                      </a:r>
                      <a:endParaRPr lang="en-US" sz="2000" dirty="0">
                        <a:latin typeface="Varela Round" pitchFamily="2" charset="-79"/>
                        <a:cs typeface="Varela Round" pitchFamily="2" charset="-79"/>
                      </a:endParaRPr>
                    </a:p>
                  </a:txBody>
                  <a:tcPr/>
                </a:tc>
                <a:extLst>
                  <a:ext uri="{0D108BD9-81ED-4DB2-BD59-A6C34878D82A}">
                    <a16:rowId xmlns:a16="http://schemas.microsoft.com/office/drawing/2014/main" val="10005"/>
                  </a:ext>
                </a:extLst>
              </a:tr>
              <a:tr h="370840">
                <a:tc>
                  <a:txBody>
                    <a:bodyPr/>
                    <a:lstStyle/>
                    <a:p>
                      <a:pPr algn="l" rtl="0"/>
                      <a:r>
                        <a:rPr lang="en-US" sz="2200" dirty="0">
                          <a:latin typeface="Varela Round" pitchFamily="2" charset="-79"/>
                          <a:cs typeface="Varela Round" pitchFamily="2" charset="-79"/>
                        </a:rPr>
                        <a:t>originally (adv)</a:t>
                      </a:r>
                    </a:p>
                  </a:txBody>
                  <a:tcPr/>
                </a:tc>
                <a:tc>
                  <a:txBody>
                    <a:bodyPr/>
                    <a:lstStyle/>
                    <a:p>
                      <a:pPr algn="l" rtl="0"/>
                      <a:r>
                        <a:rPr lang="en-US" sz="2000" b="0" i="0" kern="1200" dirty="0">
                          <a:solidFill>
                            <a:schemeClr val="dk1"/>
                          </a:solidFill>
                          <a:latin typeface="Varela Round" pitchFamily="2" charset="-79"/>
                          <a:ea typeface="+mn-ea"/>
                          <a:cs typeface="Varela Round" pitchFamily="2" charset="-79"/>
                        </a:rPr>
                        <a:t>in the beginning </a:t>
                      </a:r>
                      <a:r>
                        <a:rPr lang="en-US" sz="2000" b="1" i="0" kern="1200" dirty="0">
                          <a:solidFill>
                            <a:schemeClr val="dk1"/>
                          </a:solidFill>
                          <a:latin typeface="Varela Round" pitchFamily="2" charset="-79"/>
                          <a:ea typeface="+mn-ea"/>
                          <a:cs typeface="Varela Round" pitchFamily="2" charset="-79"/>
                        </a:rPr>
                        <a:t>:</a:t>
                      </a:r>
                      <a:r>
                        <a:rPr lang="en-US" sz="2000" b="0" i="0" kern="1200" dirty="0">
                          <a:solidFill>
                            <a:schemeClr val="dk1"/>
                          </a:solidFill>
                          <a:latin typeface="Varela Round" pitchFamily="2" charset="-79"/>
                          <a:ea typeface="+mn-ea"/>
                          <a:cs typeface="Varela Round" pitchFamily="2" charset="-79"/>
                        </a:rPr>
                        <a:t> when something first happened or began</a:t>
                      </a:r>
                      <a:endParaRPr lang="en-US" sz="2000" dirty="0">
                        <a:latin typeface="Varela Round" pitchFamily="2" charset="-79"/>
                        <a:cs typeface="Varela Round" pitchFamily="2" charset="-79"/>
                      </a:endParaRPr>
                    </a:p>
                  </a:txBody>
                  <a:tcPr/>
                </a:tc>
                <a:extLst>
                  <a:ext uri="{0D108BD9-81ED-4DB2-BD59-A6C34878D82A}">
                    <a16:rowId xmlns:a16="http://schemas.microsoft.com/office/drawing/2014/main" val="10006"/>
                  </a:ext>
                </a:extLst>
              </a:tr>
              <a:tr h="370840">
                <a:tc>
                  <a:txBody>
                    <a:bodyPr/>
                    <a:lstStyle/>
                    <a:p>
                      <a:pPr algn="l" rtl="0"/>
                      <a:r>
                        <a:rPr lang="en-US" sz="2200" dirty="0">
                          <a:latin typeface="Varela Round" pitchFamily="2" charset="-79"/>
                          <a:cs typeface="Varela Round" pitchFamily="2" charset="-79"/>
                        </a:rPr>
                        <a:t>authentic (</a:t>
                      </a:r>
                      <a:r>
                        <a:rPr lang="en-US" sz="2200" dirty="0" err="1">
                          <a:latin typeface="Varela Round" pitchFamily="2" charset="-79"/>
                          <a:cs typeface="Varela Round" pitchFamily="2" charset="-79"/>
                        </a:rPr>
                        <a:t>adj</a:t>
                      </a:r>
                      <a:r>
                        <a:rPr lang="en-US" sz="2200" dirty="0">
                          <a:latin typeface="Varela Round" pitchFamily="2" charset="-79"/>
                          <a:cs typeface="Varela Round" pitchFamily="2" charset="-79"/>
                        </a:rPr>
                        <a:t>)</a:t>
                      </a:r>
                    </a:p>
                  </a:txBody>
                  <a:tcPr/>
                </a:tc>
                <a:tc>
                  <a:txBody>
                    <a:bodyPr/>
                    <a:lstStyle/>
                    <a:p>
                      <a:pPr marL="0" marR="0" indent="0" algn="l" defTabSz="914491" rtl="0" eaLnBrk="1" fontAlgn="auto" latinLnBrk="0" hangingPunct="1">
                        <a:lnSpc>
                          <a:spcPct val="100000"/>
                        </a:lnSpc>
                        <a:spcBef>
                          <a:spcPts val="0"/>
                        </a:spcBef>
                        <a:spcAft>
                          <a:spcPts val="0"/>
                        </a:spcAft>
                        <a:buClrTx/>
                        <a:buSzTx/>
                        <a:buFontTx/>
                        <a:buNone/>
                        <a:tabLst/>
                        <a:defRPr/>
                      </a:pPr>
                      <a:r>
                        <a:rPr lang="en-US" sz="2000" b="0" i="0" dirty="0">
                          <a:solidFill>
                            <a:srgbClr val="000000"/>
                          </a:solidFill>
                          <a:latin typeface="Varela Round" pitchFamily="2" charset="-79"/>
                          <a:cs typeface="Varela Round" pitchFamily="2" charset="-79"/>
                        </a:rPr>
                        <a:t>real or genuine </a:t>
                      </a:r>
                      <a:r>
                        <a:rPr lang="en-US" sz="2000" b="1" i="0" dirty="0">
                          <a:solidFill>
                            <a:srgbClr val="000000"/>
                          </a:solidFill>
                          <a:latin typeface="Varela Round" pitchFamily="2" charset="-79"/>
                          <a:cs typeface="Varela Round" pitchFamily="2" charset="-79"/>
                        </a:rPr>
                        <a:t>:</a:t>
                      </a:r>
                      <a:r>
                        <a:rPr lang="en-US" sz="2000" b="0" i="0" dirty="0">
                          <a:solidFill>
                            <a:srgbClr val="000000"/>
                          </a:solidFill>
                          <a:latin typeface="Varela Round" pitchFamily="2" charset="-79"/>
                          <a:cs typeface="Varela Round" pitchFamily="2" charset="-79"/>
                        </a:rPr>
                        <a:t> not copied or false</a:t>
                      </a:r>
                      <a:endParaRPr lang="en-US" sz="2000" dirty="0">
                        <a:latin typeface="Varela Round" pitchFamily="2" charset="-79"/>
                        <a:cs typeface="Varela Round" pitchFamily="2" charset="-79"/>
                      </a:endParaRPr>
                    </a:p>
                  </a:txBody>
                  <a:tcPr/>
                </a:tc>
                <a:extLst>
                  <a:ext uri="{0D108BD9-81ED-4DB2-BD59-A6C34878D82A}">
                    <a16:rowId xmlns:a16="http://schemas.microsoft.com/office/drawing/2014/main" val="10007"/>
                  </a:ext>
                </a:extLst>
              </a:tr>
              <a:tr h="370840">
                <a:tc>
                  <a:txBody>
                    <a:bodyPr/>
                    <a:lstStyle/>
                    <a:p>
                      <a:pPr algn="l" rtl="0"/>
                      <a:r>
                        <a:rPr lang="en-US" sz="2200" dirty="0">
                          <a:latin typeface="Varela Round" pitchFamily="2" charset="-79"/>
                          <a:cs typeface="Varela Round" pitchFamily="2" charset="-79"/>
                        </a:rPr>
                        <a:t>emphasis (n)</a:t>
                      </a:r>
                    </a:p>
                  </a:txBody>
                  <a:tcPr/>
                </a:tc>
                <a:tc>
                  <a:txBody>
                    <a:bodyPr/>
                    <a:lstStyle/>
                    <a:p>
                      <a:pPr algn="l" rtl="0"/>
                      <a:r>
                        <a:rPr lang="en-US" sz="2000" b="0" i="0" kern="1200" dirty="0">
                          <a:solidFill>
                            <a:schemeClr val="dk1"/>
                          </a:solidFill>
                          <a:latin typeface="Varela Round" pitchFamily="2" charset="-79"/>
                          <a:ea typeface="+mn-ea"/>
                          <a:cs typeface="Varela Round" pitchFamily="2" charset="-79"/>
                        </a:rPr>
                        <a:t>added force that is given to a word or syllable when speaking</a:t>
                      </a:r>
                      <a:endParaRPr lang="en-US" sz="2000" dirty="0">
                        <a:latin typeface="Varela Round" pitchFamily="2" charset="-79"/>
                        <a:cs typeface="Varela Round" pitchFamily="2" charset="-79"/>
                      </a:endParaRPr>
                    </a:p>
                  </a:txBody>
                  <a:tcPr/>
                </a:tc>
                <a:extLst>
                  <a:ext uri="{0D108BD9-81ED-4DB2-BD59-A6C34878D82A}">
                    <a16:rowId xmlns:a16="http://schemas.microsoft.com/office/drawing/2014/main" val="10008"/>
                  </a:ext>
                </a:extLst>
              </a:tr>
              <a:tr h="370840">
                <a:tc>
                  <a:txBody>
                    <a:bodyPr/>
                    <a:lstStyle/>
                    <a:p>
                      <a:pPr algn="l" rtl="0"/>
                      <a:r>
                        <a:rPr lang="en-US" sz="2200" dirty="0">
                          <a:latin typeface="Varela Round" pitchFamily="2" charset="-79"/>
                          <a:cs typeface="Varela Round" pitchFamily="2" charset="-79"/>
                        </a:rPr>
                        <a:t>approval (n)</a:t>
                      </a:r>
                    </a:p>
                  </a:txBody>
                  <a:tcPr/>
                </a:tc>
                <a:tc>
                  <a:txBody>
                    <a:bodyPr/>
                    <a:lstStyle/>
                    <a:p>
                      <a:pPr algn="l" rtl="0"/>
                      <a:r>
                        <a:rPr lang="en-US" sz="2000" b="0" i="0" kern="1200" dirty="0">
                          <a:solidFill>
                            <a:schemeClr val="dk1"/>
                          </a:solidFill>
                          <a:latin typeface="Varela Round" pitchFamily="2" charset="-79"/>
                          <a:ea typeface="+mn-ea"/>
                          <a:cs typeface="Varela Round" pitchFamily="2" charset="-79"/>
                        </a:rPr>
                        <a:t>the belief that something or someone is good or acceptable </a:t>
                      </a:r>
                      <a:r>
                        <a:rPr lang="en-US" sz="2000" b="1" i="0" kern="1200" dirty="0">
                          <a:solidFill>
                            <a:schemeClr val="dk1"/>
                          </a:solidFill>
                          <a:latin typeface="Varela Round" pitchFamily="2" charset="-79"/>
                          <a:ea typeface="+mn-ea"/>
                          <a:cs typeface="Varela Round" pitchFamily="2" charset="-79"/>
                        </a:rPr>
                        <a:t>:</a:t>
                      </a:r>
                      <a:r>
                        <a:rPr lang="en-US" sz="2000" b="0" i="0" kern="1200" dirty="0">
                          <a:solidFill>
                            <a:schemeClr val="dk1"/>
                          </a:solidFill>
                          <a:latin typeface="Varela Round" pitchFamily="2" charset="-79"/>
                          <a:ea typeface="+mn-ea"/>
                          <a:cs typeface="Varela Round" pitchFamily="2" charset="-79"/>
                        </a:rPr>
                        <a:t> a good opinion of someone or something</a:t>
                      </a:r>
                      <a:endParaRPr lang="en-US" sz="2000" dirty="0">
                        <a:latin typeface="Varela Round" pitchFamily="2" charset="-79"/>
                        <a:cs typeface="Varela Round" pitchFamily="2" charset="-79"/>
                      </a:endParaRPr>
                    </a:p>
                  </a:txBody>
                  <a:tcPr/>
                </a:tc>
                <a:extLst>
                  <a:ext uri="{0D108BD9-81ED-4DB2-BD59-A6C34878D82A}">
                    <a16:rowId xmlns:a16="http://schemas.microsoft.com/office/drawing/2014/main" val="10009"/>
                  </a:ext>
                </a:extLst>
              </a:tr>
              <a:tr h="370840">
                <a:tc>
                  <a:txBody>
                    <a:bodyPr/>
                    <a:lstStyle/>
                    <a:p>
                      <a:pPr algn="l" rtl="0"/>
                      <a:r>
                        <a:rPr lang="en-US" sz="2200" dirty="0">
                          <a:latin typeface="Varela Round" pitchFamily="2" charset="-79"/>
                          <a:cs typeface="Varela Round" pitchFamily="2" charset="-79"/>
                        </a:rPr>
                        <a:t>express (v)</a:t>
                      </a:r>
                    </a:p>
                  </a:txBody>
                  <a:tcPr/>
                </a:tc>
                <a:tc>
                  <a:txBody>
                    <a:bodyPr/>
                    <a:lstStyle/>
                    <a:p>
                      <a:pPr algn="l" rtl="0"/>
                      <a:r>
                        <a:rPr lang="en-US" sz="2000" b="0" i="0" kern="1200" dirty="0">
                          <a:solidFill>
                            <a:schemeClr val="dk1"/>
                          </a:solidFill>
                          <a:latin typeface="Varela Round" pitchFamily="2" charset="-79"/>
                          <a:ea typeface="+mn-ea"/>
                          <a:cs typeface="Varela Round" pitchFamily="2" charset="-79"/>
                        </a:rPr>
                        <a:t> to talk or write about something that you are thinking or feeling</a:t>
                      </a:r>
                      <a:endParaRPr lang="en-US" sz="2000" dirty="0">
                        <a:latin typeface="Varela Round" pitchFamily="2" charset="-79"/>
                        <a:cs typeface="Varela Round" pitchFamily="2" charset="-79"/>
                      </a:endParaRPr>
                    </a:p>
                  </a:txBody>
                  <a:tcPr/>
                </a:tc>
                <a:extLst>
                  <a:ext uri="{0D108BD9-81ED-4DB2-BD59-A6C34878D82A}">
                    <a16:rowId xmlns:a16="http://schemas.microsoft.com/office/drawing/2014/main" val="10010"/>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Rationale</a:t>
            </a:r>
          </a:p>
        </p:txBody>
      </p:sp>
      <p:sp>
        <p:nvSpPr>
          <p:cNvPr id="3" name="Text Placeholder 2"/>
          <p:cNvSpPr>
            <a:spLocks noGrp="1"/>
          </p:cNvSpPr>
          <p:nvPr>
            <p:ph type="body" sz="quarter" idx="3"/>
          </p:nvPr>
        </p:nvSpPr>
        <p:spPr>
          <a:xfrm>
            <a:off x="515275" y="844041"/>
            <a:ext cx="8031962" cy="540000"/>
          </a:xfrm>
        </p:spPr>
        <p:txBody>
          <a:bodyPr/>
          <a:lstStyle/>
          <a:p>
            <a:r>
              <a:rPr lang="en-US" dirty="0"/>
              <a:t>British, Australian and American English </a:t>
            </a:r>
          </a:p>
        </p:txBody>
      </p:sp>
      <p:sp>
        <p:nvSpPr>
          <p:cNvPr id="4" name="Content Placeholder 3"/>
          <p:cNvSpPr>
            <a:spLocks noGrp="1"/>
          </p:cNvSpPr>
          <p:nvPr>
            <p:ph sz="quarter" idx="4"/>
          </p:nvPr>
        </p:nvSpPr>
        <p:spPr>
          <a:xfrm>
            <a:off x="180871" y="1384042"/>
            <a:ext cx="9415306" cy="4629917"/>
          </a:xfrm>
        </p:spPr>
        <p:txBody>
          <a:bodyPr>
            <a:normAutofit/>
          </a:bodyPr>
          <a:lstStyle/>
          <a:p>
            <a:pPr algn="l" rtl="0"/>
            <a:r>
              <a:rPr lang="en-US" sz="2300" dirty="0"/>
              <a:t>The English language is the language that is used most widely in the world.  </a:t>
            </a:r>
          </a:p>
          <a:p>
            <a:pPr algn="l" rtl="0"/>
            <a:r>
              <a:rPr lang="en-US" sz="2300" dirty="0"/>
              <a:t>Whether you learn British English, Australian English, or American English </a:t>
            </a:r>
            <a:r>
              <a:rPr lang="en-US" sz="2300" dirty="0">
                <a:solidFill>
                  <a:srgbClr val="FF0000"/>
                </a:solidFill>
              </a:rPr>
              <a:t>*depends on </a:t>
            </a:r>
            <a:r>
              <a:rPr lang="en-US" sz="2300" dirty="0"/>
              <a:t>where you are from, or where you would like to go and work.  </a:t>
            </a:r>
          </a:p>
          <a:p>
            <a:pPr algn="l" rtl="0"/>
            <a:r>
              <a:rPr lang="en-US" sz="2300" dirty="0"/>
              <a:t>There are many similarities between the different types of English, but there are also major differences between them.</a:t>
            </a:r>
          </a:p>
          <a:p>
            <a:pPr algn="l" rtl="0"/>
            <a:r>
              <a:rPr lang="en-US" sz="2300" dirty="0"/>
              <a:t>In this presentation, we will learn vocabulary words that are said or spelled differently in the countries of Australia, England, and the Unite States.</a:t>
            </a:r>
          </a:p>
          <a:p>
            <a:pPr algn="l" rtl="0"/>
            <a:r>
              <a:rPr lang="en-US" sz="2300" dirty="0"/>
              <a:t>It is important to know all the different </a:t>
            </a:r>
            <a:r>
              <a:rPr lang="en-US" sz="2300" dirty="0">
                <a:solidFill>
                  <a:srgbClr val="FF0000"/>
                </a:solidFill>
              </a:rPr>
              <a:t>*variations </a:t>
            </a:r>
            <a:r>
              <a:rPr lang="en-US" sz="2300" dirty="0"/>
              <a:t>of the words for when you may travel, or work in one of these countries.</a:t>
            </a:r>
          </a:p>
        </p:txBody>
      </p:sp>
      <p:pic>
        <p:nvPicPr>
          <p:cNvPr id="5" name="Picture 4" descr="Capture.JPG"/>
          <p:cNvPicPr>
            <a:picLocks noChangeAspect="1"/>
          </p:cNvPicPr>
          <p:nvPr/>
        </p:nvPicPr>
        <p:blipFill>
          <a:blip r:embed="rId3" cstate="print"/>
          <a:stretch>
            <a:fillRect/>
          </a:stretch>
        </p:blipFill>
        <p:spPr>
          <a:xfrm>
            <a:off x="9728375" y="-3285"/>
            <a:ext cx="2463625" cy="2663687"/>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a:xfrm>
            <a:off x="2" y="212675"/>
            <a:ext cx="12191999" cy="720094"/>
          </a:xfrm>
        </p:spPr>
        <p:txBody>
          <a:bodyPr/>
          <a:lstStyle/>
          <a:p>
            <a:r>
              <a:rPr lang="en-US" dirty="0"/>
              <a:t>Let’s Review – Vocabulary </a:t>
            </a:r>
            <a:endParaRPr lang="he-IL" dirty="0"/>
          </a:p>
        </p:txBody>
      </p:sp>
      <p:sp>
        <p:nvSpPr>
          <p:cNvPr id="11" name="מציין מיקום תוכן 10"/>
          <p:cNvSpPr>
            <a:spLocks noGrp="1"/>
          </p:cNvSpPr>
          <p:nvPr>
            <p:ph sz="quarter" idx="4"/>
          </p:nvPr>
        </p:nvSpPr>
        <p:spPr>
          <a:xfrm>
            <a:off x="2656894" y="1416601"/>
            <a:ext cx="7761461" cy="720095"/>
          </a:xfrm>
        </p:spPr>
        <p:txBody>
          <a:bodyPr/>
          <a:lstStyle/>
          <a:p>
            <a:pPr algn="l" rtl="0">
              <a:lnSpc>
                <a:spcPct val="150000"/>
              </a:lnSpc>
              <a:buNone/>
            </a:pPr>
            <a:r>
              <a:rPr lang="en-US" dirty="0"/>
              <a:t>https://quizlet.com/_8dy9cb?x=1qqt&amp;i=2r9iph</a:t>
            </a:r>
            <a:endParaRPr lang="he-IL" dirty="0"/>
          </a:p>
        </p:txBody>
      </p:sp>
      <p:pic>
        <p:nvPicPr>
          <p:cNvPr id="3" name="Picture 2">
            <a:extLst>
              <a:ext uri="{FF2B5EF4-FFF2-40B4-BE49-F238E27FC236}">
                <a16:creationId xmlns:a16="http://schemas.microsoft.com/office/drawing/2014/main" id="{A81C4924-63D2-4390-8D54-8A9AE8E31A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20026" y="2306052"/>
            <a:ext cx="4551947" cy="4551947"/>
          </a:xfrm>
          <a:prstGeom prst="rect">
            <a:avLst/>
          </a:prstGeom>
        </p:spPr>
      </p:pic>
    </p:spTree>
    <p:extLst>
      <p:ext uri="{BB962C8B-B14F-4D97-AF65-F5344CB8AC3E}">
        <p14:creationId xmlns:p14="http://schemas.microsoft.com/office/powerpoint/2010/main" val="33510670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2003809" y="730258"/>
            <a:ext cx="12191999" cy="720000"/>
          </a:xfrm>
        </p:spPr>
        <p:txBody>
          <a:bodyPr/>
          <a:lstStyle/>
          <a:p>
            <a:r>
              <a:rPr lang="en-US" dirty="0"/>
              <a:t>Now you can…</a:t>
            </a:r>
          </a:p>
        </p:txBody>
      </p:sp>
      <p:sp>
        <p:nvSpPr>
          <p:cNvPr id="1026" name="AutoShape 2" descr="Thinking and confusing face emotclip-art with question speech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latin typeface="Varela Round" panose="00000500000000000000" pitchFamily="2" charset="-79"/>
            </a:endParaRPr>
          </a:p>
        </p:txBody>
      </p:sp>
      <p:graphicFrame>
        <p:nvGraphicFramePr>
          <p:cNvPr id="3" name="Diagram 2">
            <a:extLst>
              <a:ext uri="{FF2B5EF4-FFF2-40B4-BE49-F238E27FC236}">
                <a16:creationId xmlns:a16="http://schemas.microsoft.com/office/drawing/2014/main" id="{02EF206B-3F2C-4346-B19B-B9AEB08AC71A}"/>
              </a:ext>
            </a:extLst>
          </p:cNvPr>
          <p:cNvGraphicFramePr/>
          <p:nvPr>
            <p:extLst>
              <p:ext uri="{D42A27DB-BD31-4B8C-83A1-F6EECF244321}">
                <p14:modId xmlns:p14="http://schemas.microsoft.com/office/powerpoint/2010/main" val="3056110069"/>
              </p:ext>
            </p:extLst>
          </p:nvPr>
        </p:nvGraphicFramePr>
        <p:xfrm>
          <a:off x="307975" y="1804502"/>
          <a:ext cx="11638860" cy="33439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descr="Capture.JPG"/>
          <p:cNvPicPr>
            <a:picLocks noChangeAspect="1"/>
          </p:cNvPicPr>
          <p:nvPr/>
        </p:nvPicPr>
        <p:blipFill>
          <a:blip r:embed="rId8" cstate="print"/>
          <a:srcRect/>
          <a:stretch>
            <a:fillRect/>
          </a:stretch>
        </p:blipFill>
        <p:spPr>
          <a:xfrm>
            <a:off x="0" y="0"/>
            <a:ext cx="1631809" cy="1659467"/>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a:extLst>
              <a:ext uri="{FF2B5EF4-FFF2-40B4-BE49-F238E27FC236}">
                <a16:creationId xmlns:a16="http://schemas.microsoft.com/office/drawing/2014/main" id="{737D3E99-F113-4BB4-9097-B1002DE0F8D3}"/>
              </a:ext>
            </a:extLst>
          </p:cNvPr>
          <p:cNvSpPr>
            <a:spLocks noGrp="1"/>
          </p:cNvSpPr>
          <p:nvPr>
            <p:ph type="ctrTitle"/>
          </p:nvPr>
        </p:nvSpPr>
        <p:spPr>
          <a:xfrm>
            <a:off x="1289113" y="3743867"/>
            <a:ext cx="9613777" cy="1415378"/>
          </a:xfrm>
        </p:spPr>
        <p:txBody>
          <a:bodyPr vert="horz" wrap="none" lIns="36000" tIns="36000" rIns="36000" bIns="36000" rtlCol="1" anchor="ctr">
            <a:spAutoFit/>
          </a:bodyPr>
          <a:lstStyle/>
          <a:p>
            <a:pPr algn="r" rtl="1">
              <a:lnSpc>
                <a:spcPct val="150000"/>
              </a:lnSpc>
            </a:pPr>
            <a:r>
              <a:rPr lang="he-IL" sz="2000" dirty="0"/>
              <a:t>השימוש ביצירות במהלך שידור זה נעשה לפי סעיף 27א לחוק זכות יוצרים, תשס"ח-2007. </a:t>
            </a:r>
            <a:br>
              <a:rPr lang="en-US" sz="2000" dirty="0"/>
            </a:br>
            <a:r>
              <a:rPr lang="he-IL" sz="2000" dirty="0"/>
              <a:t>אם הינך בעל הזכויות באחת היצירות, באפשרותך לבקש מאיתנו לחדול מהשימוש ביצירה, </a:t>
            </a:r>
            <a:br>
              <a:rPr lang="en-US" sz="2000" dirty="0"/>
            </a:br>
            <a:r>
              <a:rPr lang="he-IL" sz="2000" dirty="0"/>
              <a:t>זאת באמצעות פנייה לדוא"ל </a:t>
            </a:r>
            <a:r>
              <a:rPr lang="en-US" sz="2000" dirty="0"/>
              <a:t>rights@education.gov.il</a:t>
            </a:r>
            <a:endParaRPr lang="he-IL" sz="2000" dirty="0"/>
          </a:p>
        </p:txBody>
      </p:sp>
      <p:sp>
        <p:nvSpPr>
          <p:cNvPr id="8" name="מלבן 7">
            <a:extLst>
              <a:ext uri="{FF2B5EF4-FFF2-40B4-BE49-F238E27FC236}">
                <a16:creationId xmlns:a16="http://schemas.microsoft.com/office/drawing/2014/main" id="{DFF735AD-340B-4FCF-969A-F904F6012CB9}"/>
              </a:ext>
            </a:extLst>
          </p:cNvPr>
          <p:cNvSpPr/>
          <p:nvPr/>
        </p:nvSpPr>
        <p:spPr>
          <a:xfrm>
            <a:off x="1273083" y="2661336"/>
            <a:ext cx="9645837" cy="743656"/>
          </a:xfrm>
          <a:prstGeom prst="rect">
            <a:avLst/>
          </a:prstGeom>
        </p:spPr>
        <p:txBody>
          <a:bodyPr wrap="none" lIns="36000" tIns="36000" rIns="36000" bIns="36000">
            <a:spAutoFit/>
          </a:bodyPr>
          <a:lstStyle/>
          <a:p>
            <a:pPr algn="ctr">
              <a:lnSpc>
                <a:spcPct val="150000"/>
              </a:lnSpc>
              <a:defRPr/>
            </a:pPr>
            <a:r>
              <a:rPr lang="he-IL" sz="3200" b="1" dirty="0">
                <a:solidFill>
                  <a:srgbClr val="192A72"/>
                </a:solidFill>
                <a:latin typeface="Varela Round" panose="00000500000000000000" pitchFamily="2" charset="-79"/>
                <a:cs typeface="Varela Round" panose="00000500000000000000" pitchFamily="2" charset="-79"/>
              </a:rPr>
              <a:t>שימוש ביצירות מוגנות בזכויות יוצרים ואיתור בעלי זכויות </a:t>
            </a:r>
          </a:p>
        </p:txBody>
      </p:sp>
    </p:spTree>
    <p:extLst>
      <p:ext uri="{BB962C8B-B14F-4D97-AF65-F5344CB8AC3E}">
        <p14:creationId xmlns:p14="http://schemas.microsoft.com/office/powerpoint/2010/main" val="273093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9769" y="0"/>
            <a:ext cx="9642231" cy="720000"/>
          </a:xfrm>
        </p:spPr>
        <p:txBody>
          <a:bodyPr/>
          <a:lstStyle/>
          <a:p>
            <a:r>
              <a:rPr lang="en-US" dirty="0"/>
              <a:t>Vocabulary </a:t>
            </a:r>
          </a:p>
        </p:txBody>
      </p:sp>
      <p:graphicFrame>
        <p:nvGraphicFramePr>
          <p:cNvPr id="5" name="Content Placeholder 4"/>
          <p:cNvGraphicFramePr>
            <a:graphicFrameLocks noGrp="1"/>
          </p:cNvGraphicFramePr>
          <p:nvPr>
            <p:ph sz="quarter" idx="4"/>
            <p:extLst>
              <p:ext uri="{D42A27DB-BD31-4B8C-83A1-F6EECF244321}">
                <p14:modId xmlns:p14="http://schemas.microsoft.com/office/powerpoint/2010/main" val="3347354953"/>
              </p:ext>
            </p:extLst>
          </p:nvPr>
        </p:nvGraphicFramePr>
        <p:xfrm>
          <a:off x="70339" y="686146"/>
          <a:ext cx="11077368" cy="5135880"/>
        </p:xfrm>
        <a:graphic>
          <a:graphicData uri="http://schemas.openxmlformats.org/drawingml/2006/table">
            <a:tbl>
              <a:tblPr firstRow="1" bandRow="1">
                <a:tableStyleId>{5C22544A-7EE6-4342-B048-85BDC9FD1C3A}</a:tableStyleId>
              </a:tblPr>
              <a:tblGrid>
                <a:gridCol w="2306955">
                  <a:extLst>
                    <a:ext uri="{9D8B030D-6E8A-4147-A177-3AD203B41FA5}">
                      <a16:colId xmlns:a16="http://schemas.microsoft.com/office/drawing/2014/main" val="20000"/>
                    </a:ext>
                  </a:extLst>
                </a:gridCol>
                <a:gridCol w="8770413">
                  <a:extLst>
                    <a:ext uri="{9D8B030D-6E8A-4147-A177-3AD203B41FA5}">
                      <a16:colId xmlns:a16="http://schemas.microsoft.com/office/drawing/2014/main" val="20001"/>
                    </a:ext>
                  </a:extLst>
                </a:gridCol>
              </a:tblGrid>
              <a:tr h="370840">
                <a:tc>
                  <a:txBody>
                    <a:bodyPr/>
                    <a:lstStyle/>
                    <a:p>
                      <a:pPr algn="l" rtl="0"/>
                      <a:r>
                        <a:rPr lang="en-US" sz="2400" dirty="0">
                          <a:latin typeface="Varela Round" pitchFamily="2" charset="-79"/>
                          <a:cs typeface="Varela Round" pitchFamily="2" charset="-79"/>
                        </a:rPr>
                        <a:t>New</a:t>
                      </a:r>
                      <a:r>
                        <a:rPr lang="en-US" sz="2400" baseline="0" dirty="0">
                          <a:latin typeface="Varela Round" pitchFamily="2" charset="-79"/>
                          <a:cs typeface="Varela Round" pitchFamily="2" charset="-79"/>
                        </a:rPr>
                        <a:t> Word</a:t>
                      </a:r>
                      <a:endParaRPr lang="en-US" sz="2400" dirty="0">
                        <a:latin typeface="Varela Round" pitchFamily="2" charset="-79"/>
                        <a:cs typeface="Varela Round" pitchFamily="2" charset="-79"/>
                      </a:endParaRPr>
                    </a:p>
                  </a:txBody>
                  <a:tcPr/>
                </a:tc>
                <a:tc>
                  <a:txBody>
                    <a:bodyPr/>
                    <a:lstStyle/>
                    <a:p>
                      <a:pPr algn="l" rtl="0"/>
                      <a:r>
                        <a:rPr lang="en-US" sz="2400" dirty="0">
                          <a:latin typeface="Varela Round" pitchFamily="2" charset="-79"/>
                          <a:cs typeface="Varela Round" pitchFamily="2" charset="-79"/>
                        </a:rPr>
                        <a:t>Meaning</a:t>
                      </a:r>
                    </a:p>
                  </a:txBody>
                  <a:tcPr/>
                </a:tc>
                <a:extLst>
                  <a:ext uri="{0D108BD9-81ED-4DB2-BD59-A6C34878D82A}">
                    <a16:rowId xmlns:a16="http://schemas.microsoft.com/office/drawing/2014/main" val="10000"/>
                  </a:ext>
                </a:extLst>
              </a:tr>
              <a:tr h="370840">
                <a:tc>
                  <a:txBody>
                    <a:bodyPr/>
                    <a:lstStyle/>
                    <a:p>
                      <a:pPr algn="l" rtl="0"/>
                      <a:r>
                        <a:rPr lang="en-US" sz="2300" dirty="0">
                          <a:latin typeface="Varela Round" pitchFamily="2" charset="-79"/>
                          <a:cs typeface="Varela Round" pitchFamily="2" charset="-79"/>
                        </a:rPr>
                        <a:t>depends on (v)</a:t>
                      </a:r>
                    </a:p>
                  </a:txBody>
                  <a:tcPr/>
                </a:tc>
                <a:tc>
                  <a:txBody>
                    <a:bodyPr/>
                    <a:lstStyle/>
                    <a:p>
                      <a:pPr algn="l" rtl="0"/>
                      <a:r>
                        <a:rPr lang="en-US" sz="2000" b="0" i="0" kern="1200" dirty="0">
                          <a:solidFill>
                            <a:schemeClr val="dk1"/>
                          </a:solidFill>
                          <a:latin typeface="Varela Round" pitchFamily="2" charset="-79"/>
                          <a:ea typeface="+mn-ea"/>
                          <a:cs typeface="Varela Round" pitchFamily="2" charset="-79"/>
                        </a:rPr>
                        <a:t>to be determined or decided by something</a:t>
                      </a:r>
                      <a:endParaRPr lang="en-US" sz="2000" dirty="0">
                        <a:latin typeface="Varela Round" pitchFamily="2" charset="-79"/>
                        <a:cs typeface="Varela Round" pitchFamily="2" charset="-79"/>
                      </a:endParaRPr>
                    </a:p>
                  </a:txBody>
                  <a:tcPr/>
                </a:tc>
                <a:extLst>
                  <a:ext uri="{0D108BD9-81ED-4DB2-BD59-A6C34878D82A}">
                    <a16:rowId xmlns:a16="http://schemas.microsoft.com/office/drawing/2014/main" val="10001"/>
                  </a:ext>
                </a:extLst>
              </a:tr>
              <a:tr h="370840">
                <a:tc>
                  <a:txBody>
                    <a:bodyPr/>
                    <a:lstStyle/>
                    <a:p>
                      <a:pPr algn="l" rtl="0"/>
                      <a:r>
                        <a:rPr lang="en-US" sz="2300" dirty="0">
                          <a:latin typeface="Varela Round" pitchFamily="2" charset="-79"/>
                          <a:cs typeface="Varela Round" pitchFamily="2" charset="-79"/>
                        </a:rPr>
                        <a:t>variation (n)</a:t>
                      </a:r>
                    </a:p>
                  </a:txBody>
                  <a:tcPr/>
                </a:tc>
                <a:tc>
                  <a:txBody>
                    <a:bodyPr/>
                    <a:lstStyle/>
                    <a:p>
                      <a:pPr algn="l" rtl="0"/>
                      <a:r>
                        <a:rPr lang="en-US" sz="2000" b="0" i="0" kern="1200" dirty="0">
                          <a:solidFill>
                            <a:schemeClr val="dk1"/>
                          </a:solidFill>
                          <a:latin typeface="Varela Round" pitchFamily="2" charset="-79"/>
                          <a:ea typeface="+mn-ea"/>
                          <a:cs typeface="Varela Round" pitchFamily="2" charset="-79"/>
                        </a:rPr>
                        <a:t>something that is similar to something else but different in some way</a:t>
                      </a:r>
                      <a:endParaRPr lang="en-US" sz="2000" dirty="0">
                        <a:latin typeface="Varela Round" pitchFamily="2" charset="-79"/>
                        <a:cs typeface="Varela Round" pitchFamily="2" charset="-79"/>
                      </a:endParaRPr>
                    </a:p>
                  </a:txBody>
                  <a:tcPr/>
                </a:tc>
                <a:extLst>
                  <a:ext uri="{0D108BD9-81ED-4DB2-BD59-A6C34878D82A}">
                    <a16:rowId xmlns:a16="http://schemas.microsoft.com/office/drawing/2014/main" val="10002"/>
                  </a:ext>
                </a:extLst>
              </a:tr>
              <a:tr h="370840">
                <a:tc>
                  <a:txBody>
                    <a:bodyPr/>
                    <a:lstStyle/>
                    <a:p>
                      <a:pPr algn="l" rtl="0"/>
                      <a:r>
                        <a:rPr lang="en-US" sz="2300" dirty="0">
                          <a:latin typeface="Varela Round" pitchFamily="2" charset="-79"/>
                          <a:cs typeface="Varela Round" pitchFamily="2" charset="-79"/>
                        </a:rPr>
                        <a:t>refer (v)</a:t>
                      </a:r>
                    </a:p>
                  </a:txBody>
                  <a:tcPr/>
                </a:tc>
                <a:tc>
                  <a:txBody>
                    <a:bodyPr/>
                    <a:lstStyle/>
                    <a:p>
                      <a:pPr algn="l" rtl="0"/>
                      <a:r>
                        <a:rPr lang="en-US" sz="2000" b="0" i="0" kern="1200" dirty="0">
                          <a:solidFill>
                            <a:schemeClr val="dk1"/>
                          </a:solidFill>
                          <a:latin typeface="Varela Round" pitchFamily="2" charset="-79"/>
                          <a:ea typeface="+mn-ea"/>
                          <a:cs typeface="Varela Round" pitchFamily="2" charset="-79"/>
                        </a:rPr>
                        <a:t>to call something or someone by a specified name or title</a:t>
                      </a:r>
                      <a:endParaRPr lang="en-US" sz="2000" dirty="0">
                        <a:latin typeface="Varela Round" pitchFamily="2" charset="-79"/>
                        <a:cs typeface="Varela Round" pitchFamily="2" charset="-79"/>
                      </a:endParaRPr>
                    </a:p>
                  </a:txBody>
                  <a:tcPr/>
                </a:tc>
                <a:extLst>
                  <a:ext uri="{0D108BD9-81ED-4DB2-BD59-A6C34878D82A}">
                    <a16:rowId xmlns:a16="http://schemas.microsoft.com/office/drawing/2014/main" val="10003"/>
                  </a:ext>
                </a:extLst>
              </a:tr>
              <a:tr h="370840">
                <a:tc>
                  <a:txBody>
                    <a:bodyPr/>
                    <a:lstStyle/>
                    <a:p>
                      <a:pPr algn="l" rtl="0"/>
                      <a:r>
                        <a:rPr lang="en-US" sz="2300" dirty="0">
                          <a:latin typeface="Varela Round" pitchFamily="2" charset="-79"/>
                          <a:cs typeface="Varela Round" pitchFamily="2" charset="-79"/>
                        </a:rPr>
                        <a:t>variety (n)</a:t>
                      </a:r>
                    </a:p>
                  </a:txBody>
                  <a:tcPr/>
                </a:tc>
                <a:tc>
                  <a:txBody>
                    <a:bodyPr/>
                    <a:lstStyle/>
                    <a:p>
                      <a:pPr marL="0" marR="0" indent="0" algn="l" defTabSz="914491" rtl="0" eaLnBrk="1" fontAlgn="auto" latinLnBrk="0" hangingPunct="1">
                        <a:lnSpc>
                          <a:spcPct val="100000"/>
                        </a:lnSpc>
                        <a:spcBef>
                          <a:spcPts val="0"/>
                        </a:spcBef>
                        <a:spcAft>
                          <a:spcPts val="0"/>
                        </a:spcAft>
                        <a:buClrTx/>
                        <a:buSzTx/>
                        <a:buFontTx/>
                        <a:buNone/>
                        <a:tabLst/>
                        <a:defRPr/>
                      </a:pPr>
                      <a:r>
                        <a:rPr lang="en-US" sz="2000" b="0" i="0" dirty="0">
                          <a:solidFill>
                            <a:srgbClr val="000000"/>
                          </a:solidFill>
                          <a:latin typeface="Varela Round" pitchFamily="2" charset="-79"/>
                          <a:cs typeface="Varela Round" pitchFamily="2" charset="-79"/>
                        </a:rPr>
                        <a:t>a particular kind of person or thing</a:t>
                      </a:r>
                      <a:endParaRPr lang="en-US" sz="2000" dirty="0">
                        <a:latin typeface="Varela Round" pitchFamily="2" charset="-79"/>
                        <a:cs typeface="Varela Round" pitchFamily="2" charset="-79"/>
                      </a:endParaRPr>
                    </a:p>
                  </a:txBody>
                  <a:tcPr/>
                </a:tc>
                <a:extLst>
                  <a:ext uri="{0D108BD9-81ED-4DB2-BD59-A6C34878D82A}">
                    <a16:rowId xmlns:a16="http://schemas.microsoft.com/office/drawing/2014/main" val="10004"/>
                  </a:ext>
                </a:extLst>
              </a:tr>
              <a:tr h="370840">
                <a:tc>
                  <a:txBody>
                    <a:bodyPr/>
                    <a:lstStyle/>
                    <a:p>
                      <a:pPr algn="l" rtl="0"/>
                      <a:r>
                        <a:rPr lang="en-US" sz="2300" dirty="0">
                          <a:latin typeface="Varela Round" pitchFamily="2" charset="-79"/>
                          <a:cs typeface="Varela Round" pitchFamily="2" charset="-79"/>
                        </a:rPr>
                        <a:t>expression (n)</a:t>
                      </a:r>
                    </a:p>
                  </a:txBody>
                  <a:tcPr/>
                </a:tc>
                <a:tc>
                  <a:txBody>
                    <a:bodyPr/>
                    <a:lstStyle/>
                    <a:p>
                      <a:pPr algn="l" rtl="0"/>
                      <a:r>
                        <a:rPr lang="en-US" sz="2000" b="0" i="0" kern="1200" dirty="0">
                          <a:solidFill>
                            <a:schemeClr val="dk1"/>
                          </a:solidFill>
                          <a:latin typeface="Varela Round" pitchFamily="2" charset="-79"/>
                          <a:ea typeface="+mn-ea"/>
                          <a:cs typeface="Varela Round" pitchFamily="2" charset="-79"/>
                        </a:rPr>
                        <a:t>a word or phrase</a:t>
                      </a:r>
                      <a:endParaRPr lang="en-US" sz="2000" dirty="0">
                        <a:latin typeface="Varela Round" pitchFamily="2" charset="-79"/>
                        <a:cs typeface="Varela Round" pitchFamily="2" charset="-79"/>
                      </a:endParaRPr>
                    </a:p>
                  </a:txBody>
                  <a:tcPr/>
                </a:tc>
                <a:extLst>
                  <a:ext uri="{0D108BD9-81ED-4DB2-BD59-A6C34878D82A}">
                    <a16:rowId xmlns:a16="http://schemas.microsoft.com/office/drawing/2014/main" val="10005"/>
                  </a:ext>
                </a:extLst>
              </a:tr>
              <a:tr h="370840">
                <a:tc>
                  <a:txBody>
                    <a:bodyPr/>
                    <a:lstStyle/>
                    <a:p>
                      <a:pPr algn="l" rtl="0"/>
                      <a:r>
                        <a:rPr lang="en-US" sz="2300" dirty="0">
                          <a:latin typeface="Varela Round" pitchFamily="2" charset="-79"/>
                          <a:cs typeface="Varela Round" pitchFamily="2" charset="-79"/>
                        </a:rPr>
                        <a:t>originally (adv)</a:t>
                      </a:r>
                    </a:p>
                  </a:txBody>
                  <a:tcPr/>
                </a:tc>
                <a:tc>
                  <a:txBody>
                    <a:bodyPr/>
                    <a:lstStyle/>
                    <a:p>
                      <a:pPr algn="l" rtl="0"/>
                      <a:r>
                        <a:rPr lang="en-US" sz="2000" b="0" i="0" kern="1200" dirty="0">
                          <a:solidFill>
                            <a:schemeClr val="dk1"/>
                          </a:solidFill>
                          <a:latin typeface="Varela Round" pitchFamily="2" charset="-79"/>
                          <a:ea typeface="+mn-ea"/>
                          <a:cs typeface="Varela Round" pitchFamily="2" charset="-79"/>
                        </a:rPr>
                        <a:t>in the beginning </a:t>
                      </a:r>
                      <a:r>
                        <a:rPr lang="en-US" sz="2000" b="1" i="0" kern="1200" dirty="0">
                          <a:solidFill>
                            <a:schemeClr val="dk1"/>
                          </a:solidFill>
                          <a:latin typeface="Varela Round" pitchFamily="2" charset="-79"/>
                          <a:ea typeface="+mn-ea"/>
                          <a:cs typeface="Varela Round" pitchFamily="2" charset="-79"/>
                        </a:rPr>
                        <a:t>:</a:t>
                      </a:r>
                      <a:r>
                        <a:rPr lang="en-US" sz="2000" b="0" i="0" kern="1200" dirty="0">
                          <a:solidFill>
                            <a:schemeClr val="dk1"/>
                          </a:solidFill>
                          <a:latin typeface="Varela Round" pitchFamily="2" charset="-79"/>
                          <a:ea typeface="+mn-ea"/>
                          <a:cs typeface="Varela Round" pitchFamily="2" charset="-79"/>
                        </a:rPr>
                        <a:t> when something first happened or began</a:t>
                      </a:r>
                      <a:endParaRPr lang="en-US" sz="2000" dirty="0">
                        <a:latin typeface="Varela Round" pitchFamily="2" charset="-79"/>
                        <a:cs typeface="Varela Round" pitchFamily="2" charset="-79"/>
                      </a:endParaRPr>
                    </a:p>
                  </a:txBody>
                  <a:tcPr/>
                </a:tc>
                <a:extLst>
                  <a:ext uri="{0D108BD9-81ED-4DB2-BD59-A6C34878D82A}">
                    <a16:rowId xmlns:a16="http://schemas.microsoft.com/office/drawing/2014/main" val="10006"/>
                  </a:ext>
                </a:extLst>
              </a:tr>
              <a:tr h="370840">
                <a:tc>
                  <a:txBody>
                    <a:bodyPr/>
                    <a:lstStyle/>
                    <a:p>
                      <a:pPr algn="l" rtl="0"/>
                      <a:r>
                        <a:rPr lang="en-US" sz="2300" dirty="0">
                          <a:latin typeface="Varela Round" pitchFamily="2" charset="-79"/>
                          <a:cs typeface="Varela Round" pitchFamily="2" charset="-79"/>
                        </a:rPr>
                        <a:t>authentic (</a:t>
                      </a:r>
                      <a:r>
                        <a:rPr lang="en-US" sz="2300" dirty="0" err="1">
                          <a:latin typeface="Varela Round" pitchFamily="2" charset="-79"/>
                          <a:cs typeface="Varela Round" pitchFamily="2" charset="-79"/>
                        </a:rPr>
                        <a:t>adj</a:t>
                      </a:r>
                      <a:r>
                        <a:rPr lang="en-US" sz="2300" dirty="0">
                          <a:latin typeface="Varela Round" pitchFamily="2" charset="-79"/>
                          <a:cs typeface="Varela Round" pitchFamily="2" charset="-79"/>
                        </a:rPr>
                        <a:t>)</a:t>
                      </a:r>
                    </a:p>
                  </a:txBody>
                  <a:tcPr/>
                </a:tc>
                <a:tc>
                  <a:txBody>
                    <a:bodyPr/>
                    <a:lstStyle/>
                    <a:p>
                      <a:pPr marL="0" marR="0" indent="0" algn="l" defTabSz="914491" rtl="0" eaLnBrk="1" fontAlgn="auto" latinLnBrk="0" hangingPunct="1">
                        <a:lnSpc>
                          <a:spcPct val="100000"/>
                        </a:lnSpc>
                        <a:spcBef>
                          <a:spcPts val="0"/>
                        </a:spcBef>
                        <a:spcAft>
                          <a:spcPts val="0"/>
                        </a:spcAft>
                        <a:buClrTx/>
                        <a:buSzTx/>
                        <a:buFontTx/>
                        <a:buNone/>
                        <a:tabLst/>
                        <a:defRPr/>
                      </a:pPr>
                      <a:r>
                        <a:rPr lang="en-US" sz="2000" b="0" i="0" dirty="0">
                          <a:solidFill>
                            <a:srgbClr val="000000"/>
                          </a:solidFill>
                          <a:latin typeface="Varela Round" pitchFamily="2" charset="-79"/>
                          <a:cs typeface="Varela Round" pitchFamily="2" charset="-79"/>
                        </a:rPr>
                        <a:t>real or genuine </a:t>
                      </a:r>
                      <a:r>
                        <a:rPr lang="en-US" sz="2000" b="1" i="0" dirty="0">
                          <a:solidFill>
                            <a:srgbClr val="000000"/>
                          </a:solidFill>
                          <a:latin typeface="Varela Round" pitchFamily="2" charset="-79"/>
                          <a:cs typeface="Varela Round" pitchFamily="2" charset="-79"/>
                        </a:rPr>
                        <a:t>:</a:t>
                      </a:r>
                      <a:r>
                        <a:rPr lang="en-US" sz="2000" b="0" i="0" dirty="0">
                          <a:solidFill>
                            <a:srgbClr val="000000"/>
                          </a:solidFill>
                          <a:latin typeface="Varela Round" pitchFamily="2" charset="-79"/>
                          <a:cs typeface="Varela Round" pitchFamily="2" charset="-79"/>
                        </a:rPr>
                        <a:t> not copied or false</a:t>
                      </a:r>
                      <a:endParaRPr lang="en-US" sz="2000" dirty="0">
                        <a:latin typeface="Varela Round" pitchFamily="2" charset="-79"/>
                        <a:cs typeface="Varela Round" pitchFamily="2" charset="-79"/>
                      </a:endParaRPr>
                    </a:p>
                  </a:txBody>
                  <a:tcPr/>
                </a:tc>
                <a:extLst>
                  <a:ext uri="{0D108BD9-81ED-4DB2-BD59-A6C34878D82A}">
                    <a16:rowId xmlns:a16="http://schemas.microsoft.com/office/drawing/2014/main" val="10007"/>
                  </a:ext>
                </a:extLst>
              </a:tr>
              <a:tr h="370840">
                <a:tc>
                  <a:txBody>
                    <a:bodyPr/>
                    <a:lstStyle/>
                    <a:p>
                      <a:pPr algn="l" rtl="0"/>
                      <a:r>
                        <a:rPr lang="en-US" sz="2300" dirty="0">
                          <a:latin typeface="Varela Round" pitchFamily="2" charset="-79"/>
                          <a:cs typeface="Varela Round" pitchFamily="2" charset="-79"/>
                        </a:rPr>
                        <a:t>emphasis (n)</a:t>
                      </a:r>
                    </a:p>
                  </a:txBody>
                  <a:tcPr/>
                </a:tc>
                <a:tc>
                  <a:txBody>
                    <a:bodyPr/>
                    <a:lstStyle/>
                    <a:p>
                      <a:pPr algn="l" rtl="0"/>
                      <a:r>
                        <a:rPr lang="en-US" sz="2000" b="0" i="0" kern="1200" dirty="0">
                          <a:solidFill>
                            <a:schemeClr val="dk1"/>
                          </a:solidFill>
                          <a:latin typeface="Varela Round" pitchFamily="2" charset="-79"/>
                          <a:ea typeface="+mn-ea"/>
                          <a:cs typeface="Varela Round" pitchFamily="2" charset="-79"/>
                        </a:rPr>
                        <a:t>added force that is given to a word or syllable when speaking</a:t>
                      </a:r>
                      <a:endParaRPr lang="en-US" sz="2000" dirty="0">
                        <a:latin typeface="Varela Round" pitchFamily="2" charset="-79"/>
                        <a:cs typeface="Varela Round" pitchFamily="2" charset="-79"/>
                      </a:endParaRPr>
                    </a:p>
                  </a:txBody>
                  <a:tcPr/>
                </a:tc>
                <a:extLst>
                  <a:ext uri="{0D108BD9-81ED-4DB2-BD59-A6C34878D82A}">
                    <a16:rowId xmlns:a16="http://schemas.microsoft.com/office/drawing/2014/main" val="10008"/>
                  </a:ext>
                </a:extLst>
              </a:tr>
              <a:tr h="370840">
                <a:tc>
                  <a:txBody>
                    <a:bodyPr/>
                    <a:lstStyle/>
                    <a:p>
                      <a:pPr algn="l" rtl="0"/>
                      <a:r>
                        <a:rPr lang="en-US" sz="2300" dirty="0">
                          <a:latin typeface="Varela Round" pitchFamily="2" charset="-79"/>
                          <a:cs typeface="Varela Round" pitchFamily="2" charset="-79"/>
                        </a:rPr>
                        <a:t>approval (n)</a:t>
                      </a:r>
                    </a:p>
                  </a:txBody>
                  <a:tcPr/>
                </a:tc>
                <a:tc>
                  <a:txBody>
                    <a:bodyPr/>
                    <a:lstStyle/>
                    <a:p>
                      <a:pPr algn="l" rtl="0"/>
                      <a:r>
                        <a:rPr lang="en-US" sz="2000" b="0" i="0" kern="1200" dirty="0">
                          <a:solidFill>
                            <a:schemeClr val="dk1"/>
                          </a:solidFill>
                          <a:latin typeface="Varela Round" pitchFamily="2" charset="-79"/>
                          <a:ea typeface="+mn-ea"/>
                          <a:cs typeface="Varela Round" pitchFamily="2" charset="-79"/>
                        </a:rPr>
                        <a:t>the belief that something or someone is good or acceptable </a:t>
                      </a:r>
                      <a:r>
                        <a:rPr lang="en-US" sz="2000" b="1" i="0" kern="1200" dirty="0">
                          <a:solidFill>
                            <a:schemeClr val="dk1"/>
                          </a:solidFill>
                          <a:latin typeface="Varela Round" pitchFamily="2" charset="-79"/>
                          <a:ea typeface="+mn-ea"/>
                          <a:cs typeface="Varela Round" pitchFamily="2" charset="-79"/>
                        </a:rPr>
                        <a:t>:</a:t>
                      </a:r>
                      <a:r>
                        <a:rPr lang="en-US" sz="2000" b="0" i="0" kern="1200" dirty="0">
                          <a:solidFill>
                            <a:schemeClr val="dk1"/>
                          </a:solidFill>
                          <a:latin typeface="Varela Round" pitchFamily="2" charset="-79"/>
                          <a:ea typeface="+mn-ea"/>
                          <a:cs typeface="Varela Round" pitchFamily="2" charset="-79"/>
                        </a:rPr>
                        <a:t> a good opinion of someone or something</a:t>
                      </a:r>
                      <a:endParaRPr lang="en-US" sz="2000" dirty="0">
                        <a:latin typeface="Varela Round" pitchFamily="2" charset="-79"/>
                        <a:cs typeface="Varela Round" pitchFamily="2" charset="-79"/>
                      </a:endParaRPr>
                    </a:p>
                  </a:txBody>
                  <a:tcPr/>
                </a:tc>
                <a:extLst>
                  <a:ext uri="{0D108BD9-81ED-4DB2-BD59-A6C34878D82A}">
                    <a16:rowId xmlns:a16="http://schemas.microsoft.com/office/drawing/2014/main" val="10009"/>
                  </a:ext>
                </a:extLst>
              </a:tr>
              <a:tr h="370840">
                <a:tc>
                  <a:txBody>
                    <a:bodyPr/>
                    <a:lstStyle/>
                    <a:p>
                      <a:pPr algn="l" rtl="0"/>
                      <a:r>
                        <a:rPr lang="en-US" sz="2300" dirty="0">
                          <a:latin typeface="Varela Round" pitchFamily="2" charset="-79"/>
                          <a:cs typeface="Varela Round" pitchFamily="2" charset="-79"/>
                        </a:rPr>
                        <a:t>express (v)</a:t>
                      </a:r>
                    </a:p>
                  </a:txBody>
                  <a:tcPr/>
                </a:tc>
                <a:tc>
                  <a:txBody>
                    <a:bodyPr/>
                    <a:lstStyle/>
                    <a:p>
                      <a:pPr algn="l" rtl="0"/>
                      <a:r>
                        <a:rPr lang="en-US" sz="2000" b="0" i="0" kern="1200" dirty="0">
                          <a:solidFill>
                            <a:schemeClr val="dk1"/>
                          </a:solidFill>
                          <a:latin typeface="Varela Round" pitchFamily="2" charset="-79"/>
                          <a:ea typeface="+mn-ea"/>
                          <a:cs typeface="Varela Round" pitchFamily="2" charset="-79"/>
                        </a:rPr>
                        <a:t> to talk or write about something that you are thinking or feeling</a:t>
                      </a:r>
                      <a:endParaRPr lang="en-US" sz="2000" dirty="0">
                        <a:latin typeface="Varela Round" pitchFamily="2" charset="-79"/>
                        <a:cs typeface="Varela Round" pitchFamily="2" charset="-79"/>
                      </a:endParaRPr>
                    </a:p>
                  </a:txBody>
                  <a:tcPr/>
                </a:tc>
                <a:extLst>
                  <a:ext uri="{0D108BD9-81ED-4DB2-BD59-A6C34878D82A}">
                    <a16:rowId xmlns:a16="http://schemas.microsoft.com/office/drawing/2014/main" val="10010"/>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9769" y="65191"/>
            <a:ext cx="9642231" cy="720000"/>
          </a:xfrm>
        </p:spPr>
        <p:txBody>
          <a:bodyPr/>
          <a:lstStyle/>
          <a:p>
            <a:r>
              <a:rPr lang="en-US" dirty="0"/>
              <a:t>Vocabulary Practice</a:t>
            </a:r>
          </a:p>
        </p:txBody>
      </p:sp>
      <p:graphicFrame>
        <p:nvGraphicFramePr>
          <p:cNvPr id="5" name="Content Placeholder 4"/>
          <p:cNvGraphicFramePr>
            <a:graphicFrameLocks noGrp="1"/>
          </p:cNvGraphicFramePr>
          <p:nvPr>
            <p:ph sz="quarter" idx="4"/>
            <p:extLst>
              <p:ext uri="{D42A27DB-BD31-4B8C-83A1-F6EECF244321}">
                <p14:modId xmlns:p14="http://schemas.microsoft.com/office/powerpoint/2010/main" val="2913697614"/>
              </p:ext>
            </p:extLst>
          </p:nvPr>
        </p:nvGraphicFramePr>
        <p:xfrm>
          <a:off x="228599" y="785191"/>
          <a:ext cx="11175599" cy="5029200"/>
        </p:xfrm>
        <a:graphic>
          <a:graphicData uri="http://schemas.openxmlformats.org/drawingml/2006/table">
            <a:tbl>
              <a:tblPr firstRow="1" bandRow="1">
                <a:tableStyleId>{5C22544A-7EE6-4342-B048-85BDC9FD1C3A}</a:tableStyleId>
              </a:tblPr>
              <a:tblGrid>
                <a:gridCol w="1970405">
                  <a:extLst>
                    <a:ext uri="{9D8B030D-6E8A-4147-A177-3AD203B41FA5}">
                      <a16:colId xmlns:a16="http://schemas.microsoft.com/office/drawing/2014/main" val="20000"/>
                    </a:ext>
                  </a:extLst>
                </a:gridCol>
                <a:gridCol w="9205194">
                  <a:extLst>
                    <a:ext uri="{9D8B030D-6E8A-4147-A177-3AD203B41FA5}">
                      <a16:colId xmlns:a16="http://schemas.microsoft.com/office/drawing/2014/main" val="20001"/>
                    </a:ext>
                  </a:extLst>
                </a:gridCol>
              </a:tblGrid>
              <a:tr h="370840">
                <a:tc>
                  <a:txBody>
                    <a:bodyPr/>
                    <a:lstStyle/>
                    <a:p>
                      <a:pPr algn="l" rtl="0"/>
                      <a:r>
                        <a:rPr lang="en-US" sz="2400" baseline="0" dirty="0">
                          <a:latin typeface="Varela Round" pitchFamily="2" charset="-79"/>
                          <a:cs typeface="Varela Round" pitchFamily="2" charset="-79"/>
                        </a:rPr>
                        <a:t>Word</a:t>
                      </a:r>
                      <a:endParaRPr lang="en-US" sz="2400" dirty="0">
                        <a:latin typeface="Varela Round" pitchFamily="2" charset="-79"/>
                        <a:cs typeface="Varela Round" pitchFamily="2" charset="-79"/>
                      </a:endParaRPr>
                    </a:p>
                  </a:txBody>
                  <a:tcPr/>
                </a:tc>
                <a:tc>
                  <a:txBody>
                    <a:bodyPr/>
                    <a:lstStyle/>
                    <a:p>
                      <a:pPr algn="l" rtl="0"/>
                      <a:r>
                        <a:rPr lang="en-US" sz="2400" dirty="0">
                          <a:latin typeface="Varela Round" pitchFamily="2" charset="-79"/>
                          <a:cs typeface="Varela Round" pitchFamily="2" charset="-79"/>
                        </a:rPr>
                        <a:t>Sentence </a:t>
                      </a:r>
                    </a:p>
                  </a:txBody>
                  <a:tcPr/>
                </a:tc>
                <a:extLst>
                  <a:ext uri="{0D108BD9-81ED-4DB2-BD59-A6C34878D82A}">
                    <a16:rowId xmlns:a16="http://schemas.microsoft.com/office/drawing/2014/main" val="10000"/>
                  </a:ext>
                </a:extLst>
              </a:tr>
              <a:tr h="370840">
                <a:tc>
                  <a:txBody>
                    <a:bodyPr/>
                    <a:lstStyle/>
                    <a:p>
                      <a:pPr algn="l" rtl="0"/>
                      <a:r>
                        <a:rPr lang="en-US" sz="2400" dirty="0">
                          <a:latin typeface="Varela Round" pitchFamily="2" charset="-79"/>
                          <a:cs typeface="Varela Round" pitchFamily="2" charset="-79"/>
                        </a:rPr>
                        <a:t>variation</a:t>
                      </a:r>
                    </a:p>
                  </a:txBody>
                  <a:tcPr/>
                </a:tc>
                <a:tc>
                  <a:txBody>
                    <a:bodyPr/>
                    <a:lstStyle/>
                    <a:p>
                      <a:pPr algn="l" rtl="0"/>
                      <a:r>
                        <a:rPr lang="en-US" sz="2400" dirty="0">
                          <a:latin typeface="Varela Round" pitchFamily="2" charset="-79"/>
                          <a:cs typeface="Varela Round" pitchFamily="2" charset="-79"/>
                        </a:rPr>
                        <a:t>What ….. of</a:t>
                      </a:r>
                      <a:r>
                        <a:rPr lang="en-US" sz="2400" baseline="0" dirty="0">
                          <a:latin typeface="Varela Round" pitchFamily="2" charset="-79"/>
                          <a:cs typeface="Varela Round" pitchFamily="2" charset="-79"/>
                        </a:rPr>
                        <a:t> pink do you like?  I like baby pink.</a:t>
                      </a:r>
                      <a:endParaRPr lang="en-US" sz="2400" dirty="0">
                        <a:latin typeface="Varela Round" pitchFamily="2" charset="-79"/>
                        <a:cs typeface="Varela Round" pitchFamily="2" charset="-79"/>
                      </a:endParaRPr>
                    </a:p>
                  </a:txBody>
                  <a:tcPr/>
                </a:tc>
                <a:extLst>
                  <a:ext uri="{0D108BD9-81ED-4DB2-BD59-A6C34878D82A}">
                    <a16:rowId xmlns:a16="http://schemas.microsoft.com/office/drawing/2014/main" val="10001"/>
                  </a:ext>
                </a:extLst>
              </a:tr>
              <a:tr h="370840">
                <a:tc>
                  <a:txBody>
                    <a:bodyPr/>
                    <a:lstStyle/>
                    <a:p>
                      <a:pPr algn="l" rtl="0"/>
                      <a:r>
                        <a:rPr lang="en-US" sz="2400" dirty="0">
                          <a:latin typeface="Varela Round" pitchFamily="2" charset="-79"/>
                          <a:cs typeface="Varela Round" pitchFamily="2" charset="-79"/>
                        </a:rPr>
                        <a:t>expressed</a:t>
                      </a:r>
                    </a:p>
                  </a:txBody>
                  <a:tcPr/>
                </a:tc>
                <a:tc>
                  <a:txBody>
                    <a:bodyPr/>
                    <a:lstStyle/>
                    <a:p>
                      <a:pPr algn="l" rtl="0"/>
                      <a:r>
                        <a:rPr lang="en-US" sz="2400" b="0" i="0" kern="1200" dirty="0">
                          <a:solidFill>
                            <a:schemeClr val="dk1"/>
                          </a:solidFill>
                          <a:latin typeface="Varela Round" pitchFamily="2" charset="-79"/>
                          <a:ea typeface="+mn-ea"/>
                          <a:cs typeface="Varela Round" pitchFamily="2" charset="-79"/>
                        </a:rPr>
                        <a:t>She</a:t>
                      </a:r>
                      <a:r>
                        <a:rPr lang="en-US" sz="2400" b="0" i="0" kern="1200" baseline="0" dirty="0">
                          <a:solidFill>
                            <a:schemeClr val="dk1"/>
                          </a:solidFill>
                          <a:latin typeface="Varela Round" pitchFamily="2" charset="-79"/>
                          <a:ea typeface="+mn-ea"/>
                          <a:cs typeface="Varela Round" pitchFamily="2" charset="-79"/>
                        </a:rPr>
                        <a:t> …..</a:t>
                      </a:r>
                      <a:r>
                        <a:rPr lang="en-US" sz="2400" b="0" i="0" kern="1200" dirty="0">
                          <a:solidFill>
                            <a:schemeClr val="dk1"/>
                          </a:solidFill>
                          <a:latin typeface="Varela Round" pitchFamily="2" charset="-79"/>
                          <a:ea typeface="+mn-ea"/>
                          <a:cs typeface="Varela Round" pitchFamily="2" charset="-79"/>
                        </a:rPr>
                        <a:t> surprise at his rude behavior.</a:t>
                      </a:r>
                    </a:p>
                  </a:txBody>
                  <a:tcPr/>
                </a:tc>
                <a:extLst>
                  <a:ext uri="{0D108BD9-81ED-4DB2-BD59-A6C34878D82A}">
                    <a16:rowId xmlns:a16="http://schemas.microsoft.com/office/drawing/2014/main" val="10002"/>
                  </a:ext>
                </a:extLst>
              </a:tr>
              <a:tr h="370840">
                <a:tc>
                  <a:txBody>
                    <a:bodyPr/>
                    <a:lstStyle/>
                    <a:p>
                      <a:pPr algn="l" rtl="0"/>
                      <a:r>
                        <a:rPr lang="en-US" sz="2400" dirty="0">
                          <a:latin typeface="Varela Round" pitchFamily="2" charset="-79"/>
                          <a:cs typeface="Varela Round" pitchFamily="2" charset="-79"/>
                        </a:rPr>
                        <a:t>depends</a:t>
                      </a:r>
                      <a:r>
                        <a:rPr lang="en-US" sz="2400" baseline="0" dirty="0">
                          <a:latin typeface="Varela Round" pitchFamily="2" charset="-79"/>
                          <a:cs typeface="Varela Round" pitchFamily="2" charset="-79"/>
                        </a:rPr>
                        <a:t> on</a:t>
                      </a:r>
                      <a:endParaRPr lang="en-US" sz="2400" dirty="0">
                        <a:latin typeface="Varela Round" pitchFamily="2" charset="-79"/>
                        <a:cs typeface="Varela Round" pitchFamily="2" charset="-79"/>
                      </a:endParaRPr>
                    </a:p>
                  </a:txBody>
                  <a:tcPr/>
                </a:tc>
                <a:tc>
                  <a:txBody>
                    <a:bodyPr/>
                    <a:lstStyle/>
                    <a:p>
                      <a:pPr algn="l" rtl="0"/>
                      <a:r>
                        <a:rPr lang="en-US" sz="2400" dirty="0">
                          <a:latin typeface="Varela Round" pitchFamily="2" charset="-79"/>
                          <a:cs typeface="Varela Round" pitchFamily="2" charset="-79"/>
                        </a:rPr>
                        <a:t>When can you meet?  It ….. my</a:t>
                      </a:r>
                      <a:r>
                        <a:rPr lang="en-US" sz="2400" baseline="0" dirty="0">
                          <a:latin typeface="Varela Round" pitchFamily="2" charset="-79"/>
                          <a:cs typeface="Varela Round" pitchFamily="2" charset="-79"/>
                        </a:rPr>
                        <a:t> day off.</a:t>
                      </a:r>
                      <a:endParaRPr lang="en-US" sz="2400" dirty="0">
                        <a:latin typeface="Varela Round" pitchFamily="2" charset="-79"/>
                        <a:cs typeface="Varela Round" pitchFamily="2" charset="-79"/>
                      </a:endParaRPr>
                    </a:p>
                  </a:txBody>
                  <a:tcPr/>
                </a:tc>
                <a:extLst>
                  <a:ext uri="{0D108BD9-81ED-4DB2-BD59-A6C34878D82A}">
                    <a16:rowId xmlns:a16="http://schemas.microsoft.com/office/drawing/2014/main" val="10003"/>
                  </a:ext>
                </a:extLst>
              </a:tr>
              <a:tr h="329979">
                <a:tc>
                  <a:txBody>
                    <a:bodyPr/>
                    <a:lstStyle/>
                    <a:p>
                      <a:pPr marL="0" marR="0" indent="0" algn="l" defTabSz="914491" rtl="0" eaLnBrk="1" fontAlgn="auto" latinLnBrk="0" hangingPunct="1">
                        <a:lnSpc>
                          <a:spcPct val="100000"/>
                        </a:lnSpc>
                        <a:spcBef>
                          <a:spcPts val="0"/>
                        </a:spcBef>
                        <a:spcAft>
                          <a:spcPts val="0"/>
                        </a:spcAft>
                        <a:buClrTx/>
                        <a:buSzTx/>
                        <a:buFontTx/>
                        <a:buNone/>
                        <a:tabLst/>
                        <a:defRPr/>
                      </a:pPr>
                      <a:r>
                        <a:rPr lang="en-US" sz="2400" dirty="0">
                          <a:latin typeface="Varela Round" pitchFamily="2" charset="-79"/>
                          <a:cs typeface="Varela Round" pitchFamily="2" charset="-79"/>
                        </a:rPr>
                        <a:t>refers</a:t>
                      </a:r>
                    </a:p>
                  </a:txBody>
                  <a:tcPr/>
                </a:tc>
                <a:tc>
                  <a:txBody>
                    <a:bodyPr/>
                    <a:lstStyle/>
                    <a:p>
                      <a:pPr algn="l" rtl="0"/>
                      <a:r>
                        <a:rPr lang="en-US" sz="2400" dirty="0">
                          <a:latin typeface="Varela Round" pitchFamily="2" charset="-79"/>
                          <a:cs typeface="Varela Round" pitchFamily="2" charset="-79"/>
                        </a:rPr>
                        <a:t>He ….. to his girlfriend</a:t>
                      </a:r>
                      <a:r>
                        <a:rPr lang="en-US" sz="2400" baseline="0" dirty="0">
                          <a:latin typeface="Varela Round" pitchFamily="2" charset="-79"/>
                          <a:cs typeface="Varela Round" pitchFamily="2" charset="-79"/>
                        </a:rPr>
                        <a:t> as “sweetie”.</a:t>
                      </a:r>
                      <a:endParaRPr lang="en-US" sz="2400" dirty="0">
                        <a:latin typeface="Varela Round" pitchFamily="2" charset="-79"/>
                        <a:cs typeface="Varela Round" pitchFamily="2" charset="-79"/>
                      </a:endParaRPr>
                    </a:p>
                  </a:txBody>
                  <a:tcPr/>
                </a:tc>
                <a:extLst>
                  <a:ext uri="{0D108BD9-81ED-4DB2-BD59-A6C34878D82A}">
                    <a16:rowId xmlns:a16="http://schemas.microsoft.com/office/drawing/2014/main" val="10004"/>
                  </a:ext>
                </a:extLst>
              </a:tr>
              <a:tr h="370840">
                <a:tc>
                  <a:txBody>
                    <a:bodyPr/>
                    <a:lstStyle/>
                    <a:p>
                      <a:pPr algn="l" rtl="0"/>
                      <a:r>
                        <a:rPr lang="en-US" sz="2400" dirty="0">
                          <a:latin typeface="Varela Round" pitchFamily="2" charset="-79"/>
                          <a:cs typeface="Varela Round" pitchFamily="2" charset="-79"/>
                        </a:rPr>
                        <a:t>originally</a:t>
                      </a:r>
                    </a:p>
                  </a:txBody>
                  <a:tcPr/>
                </a:tc>
                <a:tc>
                  <a:txBody>
                    <a:bodyPr/>
                    <a:lstStyle/>
                    <a:p>
                      <a:pPr algn="l" rtl="0"/>
                      <a:r>
                        <a:rPr lang="en-US" sz="2400" dirty="0">
                          <a:latin typeface="Varela Round" pitchFamily="2" charset="-79"/>
                          <a:cs typeface="Varela Round" pitchFamily="2" charset="-79"/>
                        </a:rPr>
                        <a:t>The building was ….. a school.</a:t>
                      </a:r>
                    </a:p>
                  </a:txBody>
                  <a:tcPr/>
                </a:tc>
                <a:extLst>
                  <a:ext uri="{0D108BD9-81ED-4DB2-BD59-A6C34878D82A}">
                    <a16:rowId xmlns:a16="http://schemas.microsoft.com/office/drawing/2014/main" val="10005"/>
                  </a:ext>
                </a:extLst>
              </a:tr>
              <a:tr h="370840">
                <a:tc>
                  <a:txBody>
                    <a:bodyPr/>
                    <a:lstStyle/>
                    <a:p>
                      <a:pPr algn="l" rtl="0"/>
                      <a:r>
                        <a:rPr lang="en-US" sz="2400" dirty="0">
                          <a:latin typeface="Varela Round" pitchFamily="2" charset="-79"/>
                          <a:cs typeface="Varela Round" pitchFamily="2" charset="-79"/>
                        </a:rPr>
                        <a:t>approval</a:t>
                      </a:r>
                    </a:p>
                  </a:txBody>
                  <a:tcPr/>
                </a:tc>
                <a:tc>
                  <a:txBody>
                    <a:bodyPr/>
                    <a:lstStyle/>
                    <a:p>
                      <a:pPr algn="l">
                        <a:buFont typeface="Arial"/>
                        <a:buNone/>
                      </a:pPr>
                      <a:r>
                        <a:rPr lang="en-US" sz="2400" b="0" i="0" dirty="0">
                          <a:solidFill>
                            <a:srgbClr val="000000"/>
                          </a:solidFill>
                          <a:latin typeface="Varela Round" pitchFamily="2" charset="-79"/>
                          <a:cs typeface="Varela Round" pitchFamily="2" charset="-79"/>
                        </a:rPr>
                        <a:t>There are children who can never gain their parents’ ….. </a:t>
                      </a:r>
                    </a:p>
                  </a:txBody>
                  <a:tcPr/>
                </a:tc>
                <a:extLst>
                  <a:ext uri="{0D108BD9-81ED-4DB2-BD59-A6C34878D82A}">
                    <a16:rowId xmlns:a16="http://schemas.microsoft.com/office/drawing/2014/main" val="10006"/>
                  </a:ext>
                </a:extLst>
              </a:tr>
              <a:tr h="370840">
                <a:tc>
                  <a:txBody>
                    <a:bodyPr/>
                    <a:lstStyle/>
                    <a:p>
                      <a:pPr algn="l" rtl="0"/>
                      <a:r>
                        <a:rPr lang="en-US" sz="2400" dirty="0">
                          <a:latin typeface="Varela Round" pitchFamily="2" charset="-79"/>
                          <a:cs typeface="Varela Round" pitchFamily="2" charset="-79"/>
                        </a:rPr>
                        <a:t>varieties</a:t>
                      </a:r>
                    </a:p>
                  </a:txBody>
                  <a:tcPr/>
                </a:tc>
                <a:tc>
                  <a:txBody>
                    <a:bodyPr/>
                    <a:lstStyle/>
                    <a:p>
                      <a:pPr algn="l" rtl="0"/>
                      <a:r>
                        <a:rPr lang="en-US" sz="2400" dirty="0">
                          <a:latin typeface="Varela Round" pitchFamily="2" charset="-79"/>
                          <a:cs typeface="Varela Round" pitchFamily="2" charset="-79"/>
                        </a:rPr>
                        <a:t>We</a:t>
                      </a:r>
                      <a:r>
                        <a:rPr lang="en-US" sz="2400" baseline="0" dirty="0">
                          <a:latin typeface="Varela Round" pitchFamily="2" charset="-79"/>
                          <a:cs typeface="Varela Round" pitchFamily="2" charset="-79"/>
                        </a:rPr>
                        <a:t> will learn about 3 different ….. of English today.</a:t>
                      </a:r>
                      <a:endParaRPr lang="en-US" sz="2400" dirty="0">
                        <a:latin typeface="Varela Round" pitchFamily="2" charset="-79"/>
                        <a:cs typeface="Varela Round" pitchFamily="2" charset="-79"/>
                      </a:endParaRPr>
                    </a:p>
                  </a:txBody>
                  <a:tcPr/>
                </a:tc>
                <a:extLst>
                  <a:ext uri="{0D108BD9-81ED-4DB2-BD59-A6C34878D82A}">
                    <a16:rowId xmlns:a16="http://schemas.microsoft.com/office/drawing/2014/main" val="10007"/>
                  </a:ext>
                </a:extLst>
              </a:tr>
              <a:tr h="370840">
                <a:tc>
                  <a:txBody>
                    <a:bodyPr/>
                    <a:lstStyle/>
                    <a:p>
                      <a:pPr algn="l" rtl="0"/>
                      <a:r>
                        <a:rPr lang="en-US" sz="2400" dirty="0">
                          <a:latin typeface="Varela Round" pitchFamily="2" charset="-79"/>
                          <a:cs typeface="Varela Round" pitchFamily="2" charset="-79"/>
                        </a:rPr>
                        <a:t>emphasis</a:t>
                      </a:r>
                    </a:p>
                  </a:txBody>
                  <a:tcPr/>
                </a:tc>
                <a:tc>
                  <a:txBody>
                    <a:bodyPr/>
                    <a:lstStyle/>
                    <a:p>
                      <a:pPr algn="l" rtl="0"/>
                      <a:r>
                        <a:rPr lang="en-US" sz="2400" b="0" i="0" kern="1200" dirty="0">
                          <a:solidFill>
                            <a:schemeClr val="dk1"/>
                          </a:solidFill>
                          <a:latin typeface="Varela Round" pitchFamily="2" charset="-79"/>
                          <a:ea typeface="+mn-ea"/>
                          <a:cs typeface="Varela Round" pitchFamily="2" charset="-79"/>
                        </a:rPr>
                        <a:t>The</a:t>
                      </a:r>
                      <a:r>
                        <a:rPr lang="en-US" sz="2400" b="0" i="0" kern="1200" baseline="0" dirty="0">
                          <a:solidFill>
                            <a:schemeClr val="dk1"/>
                          </a:solidFill>
                          <a:latin typeface="Varela Round" pitchFamily="2" charset="-79"/>
                          <a:ea typeface="+mn-ea"/>
                          <a:cs typeface="Varela Round" pitchFamily="2" charset="-79"/>
                        </a:rPr>
                        <a:t> ….. </a:t>
                      </a:r>
                      <a:r>
                        <a:rPr lang="en-US" sz="2400" b="0" i="0" kern="1200" dirty="0">
                          <a:solidFill>
                            <a:schemeClr val="dk1"/>
                          </a:solidFill>
                          <a:latin typeface="Varela Round" pitchFamily="2" charset="-79"/>
                          <a:ea typeface="+mn-ea"/>
                          <a:cs typeface="Varela Round" pitchFamily="2" charset="-79"/>
                        </a:rPr>
                        <a:t>in the word “happiness” is on the first syllable.</a:t>
                      </a:r>
                      <a:endParaRPr lang="en-US" sz="2400" dirty="0">
                        <a:latin typeface="Varela Round" pitchFamily="2" charset="-79"/>
                        <a:cs typeface="Varela Round" pitchFamily="2" charset="-79"/>
                      </a:endParaRPr>
                    </a:p>
                  </a:txBody>
                  <a:tcPr/>
                </a:tc>
                <a:extLst>
                  <a:ext uri="{0D108BD9-81ED-4DB2-BD59-A6C34878D82A}">
                    <a16:rowId xmlns:a16="http://schemas.microsoft.com/office/drawing/2014/main" val="10008"/>
                  </a:ext>
                </a:extLst>
              </a:tr>
              <a:tr h="370840">
                <a:tc>
                  <a:txBody>
                    <a:bodyPr/>
                    <a:lstStyle/>
                    <a:p>
                      <a:pPr algn="l" rtl="0"/>
                      <a:r>
                        <a:rPr lang="en-US" sz="2400" dirty="0">
                          <a:latin typeface="Varela Round" pitchFamily="2" charset="-79"/>
                          <a:cs typeface="Varela Round" pitchFamily="2" charset="-79"/>
                        </a:rPr>
                        <a:t>authentic</a:t>
                      </a:r>
                    </a:p>
                  </a:txBody>
                  <a:tcPr/>
                </a:tc>
                <a:tc>
                  <a:txBody>
                    <a:bodyPr/>
                    <a:lstStyle/>
                    <a:p>
                      <a:pPr algn="l" rtl="0"/>
                      <a:r>
                        <a:rPr lang="en-US" sz="2400" b="0" i="0" kern="1200" dirty="0">
                          <a:solidFill>
                            <a:schemeClr val="dk1"/>
                          </a:solidFill>
                          <a:latin typeface="Varela Round" pitchFamily="2" charset="-79"/>
                          <a:ea typeface="+mn-ea"/>
                          <a:cs typeface="Varela Round" pitchFamily="2" charset="-79"/>
                        </a:rPr>
                        <a:t>Experts agree that the signature on the letter is …..</a:t>
                      </a:r>
                      <a:endParaRPr lang="en-US" sz="2400" dirty="0">
                        <a:latin typeface="Varela Round" pitchFamily="2" charset="-79"/>
                        <a:cs typeface="Varela Round" pitchFamily="2" charset="-79"/>
                      </a:endParaRPr>
                    </a:p>
                  </a:txBody>
                  <a:tcPr/>
                </a:tc>
                <a:extLst>
                  <a:ext uri="{0D108BD9-81ED-4DB2-BD59-A6C34878D82A}">
                    <a16:rowId xmlns:a16="http://schemas.microsoft.com/office/drawing/2014/main" val="10009"/>
                  </a:ext>
                </a:extLst>
              </a:tr>
              <a:tr h="370840">
                <a:tc>
                  <a:txBody>
                    <a:bodyPr/>
                    <a:lstStyle/>
                    <a:p>
                      <a:pPr algn="l" rtl="0"/>
                      <a:r>
                        <a:rPr lang="en-US" sz="2400" dirty="0">
                          <a:latin typeface="Varela Round" pitchFamily="2" charset="-79"/>
                          <a:cs typeface="Varela Round" pitchFamily="2" charset="-79"/>
                        </a:rPr>
                        <a:t>expressions</a:t>
                      </a:r>
                    </a:p>
                  </a:txBody>
                  <a:tcPr/>
                </a:tc>
                <a:tc>
                  <a:txBody>
                    <a:bodyPr/>
                    <a:lstStyle/>
                    <a:p>
                      <a:pPr algn="l" rtl="0"/>
                      <a:r>
                        <a:rPr lang="en-US" sz="2400" dirty="0">
                          <a:latin typeface="Varela Round" pitchFamily="2" charset="-79"/>
                          <a:cs typeface="Varela Round" pitchFamily="2" charset="-79"/>
                        </a:rPr>
                        <a:t>He uses some very</a:t>
                      </a:r>
                      <a:r>
                        <a:rPr lang="en-US" sz="2400" baseline="0" dirty="0">
                          <a:latin typeface="Varela Round" pitchFamily="2" charset="-79"/>
                          <a:cs typeface="Varela Round" pitchFamily="2" charset="-79"/>
                        </a:rPr>
                        <a:t> odd …..</a:t>
                      </a:r>
                      <a:endParaRPr lang="en-US" sz="2400" dirty="0">
                        <a:latin typeface="Varela Round" pitchFamily="2" charset="-79"/>
                        <a:cs typeface="Varela Round" pitchFamily="2" charset="-79"/>
                      </a:endParaRPr>
                    </a:p>
                  </a:txBody>
                  <a:tcPr/>
                </a:tc>
                <a:extLst>
                  <a:ext uri="{0D108BD9-81ED-4DB2-BD59-A6C34878D82A}">
                    <a16:rowId xmlns:a16="http://schemas.microsoft.com/office/drawing/2014/main" val="10010"/>
                  </a:ext>
                </a:extLst>
              </a:tr>
            </a:tbl>
          </a:graphicData>
        </a:graphic>
      </p:graphicFrame>
      <p:sp>
        <p:nvSpPr>
          <p:cNvPr id="4" name="תרשים זרימה: תהליך חלופי 4">
            <a:extLst>
              <a:ext uri="{FF2B5EF4-FFF2-40B4-BE49-F238E27FC236}">
                <a16:creationId xmlns:a16="http://schemas.microsoft.com/office/drawing/2014/main" id="{E0A2E224-F189-4B18-88F4-DB8D7F056451}"/>
              </a:ext>
            </a:extLst>
          </p:cNvPr>
          <p:cNvSpPr/>
          <p:nvPr/>
        </p:nvSpPr>
        <p:spPr>
          <a:xfrm>
            <a:off x="248694" y="1249227"/>
            <a:ext cx="1908000" cy="416625"/>
          </a:xfrm>
          <a:prstGeom prst="flowChartAlternateProcess">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000" dirty="0">
              <a:solidFill>
                <a:schemeClr val="bg1"/>
              </a:solidFill>
              <a:latin typeface="Varela Round" panose="00000500000000000000" pitchFamily="2" charset="-79"/>
              <a:cs typeface="Varela Round" panose="00000500000000000000" pitchFamily="2" charset="-79"/>
            </a:endParaRPr>
          </a:p>
        </p:txBody>
      </p:sp>
      <p:sp>
        <p:nvSpPr>
          <p:cNvPr id="7" name="תרשים זרימה: תהליך חלופי 4">
            <a:extLst>
              <a:ext uri="{FF2B5EF4-FFF2-40B4-BE49-F238E27FC236}">
                <a16:creationId xmlns:a16="http://schemas.microsoft.com/office/drawing/2014/main" id="{E0A2E224-F189-4B18-88F4-DB8D7F056451}"/>
              </a:ext>
            </a:extLst>
          </p:cNvPr>
          <p:cNvSpPr/>
          <p:nvPr/>
        </p:nvSpPr>
        <p:spPr>
          <a:xfrm>
            <a:off x="248694" y="1708166"/>
            <a:ext cx="1908000" cy="416625"/>
          </a:xfrm>
          <a:prstGeom prst="flowChartAlternateProcess">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000" dirty="0">
              <a:solidFill>
                <a:schemeClr val="bg1"/>
              </a:solidFill>
              <a:latin typeface="Varela Round" panose="00000500000000000000" pitchFamily="2" charset="-79"/>
              <a:cs typeface="Varela Round" panose="00000500000000000000" pitchFamily="2" charset="-79"/>
            </a:endParaRPr>
          </a:p>
        </p:txBody>
      </p:sp>
      <p:sp>
        <p:nvSpPr>
          <p:cNvPr id="8" name="תרשים זרימה: תהליך חלופי 4">
            <a:extLst>
              <a:ext uri="{FF2B5EF4-FFF2-40B4-BE49-F238E27FC236}">
                <a16:creationId xmlns:a16="http://schemas.microsoft.com/office/drawing/2014/main" id="{E0A2E224-F189-4B18-88F4-DB8D7F056451}"/>
              </a:ext>
            </a:extLst>
          </p:cNvPr>
          <p:cNvSpPr/>
          <p:nvPr/>
        </p:nvSpPr>
        <p:spPr>
          <a:xfrm>
            <a:off x="248694" y="2167105"/>
            <a:ext cx="1908000" cy="416625"/>
          </a:xfrm>
          <a:prstGeom prst="flowChartAlternateProcess">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000" dirty="0">
              <a:solidFill>
                <a:schemeClr val="bg1"/>
              </a:solidFill>
              <a:latin typeface="Varela Round" panose="00000500000000000000" pitchFamily="2" charset="-79"/>
              <a:cs typeface="Varela Round" panose="00000500000000000000" pitchFamily="2" charset="-79"/>
            </a:endParaRPr>
          </a:p>
        </p:txBody>
      </p:sp>
      <p:sp>
        <p:nvSpPr>
          <p:cNvPr id="9" name="תרשים זרימה: תהליך חלופי 4">
            <a:extLst>
              <a:ext uri="{FF2B5EF4-FFF2-40B4-BE49-F238E27FC236}">
                <a16:creationId xmlns:a16="http://schemas.microsoft.com/office/drawing/2014/main" id="{E0A2E224-F189-4B18-88F4-DB8D7F056451}"/>
              </a:ext>
            </a:extLst>
          </p:cNvPr>
          <p:cNvSpPr/>
          <p:nvPr/>
        </p:nvSpPr>
        <p:spPr>
          <a:xfrm>
            <a:off x="248694" y="2626044"/>
            <a:ext cx="1908000" cy="416625"/>
          </a:xfrm>
          <a:prstGeom prst="flowChartAlternateProcess">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000" dirty="0">
              <a:solidFill>
                <a:schemeClr val="bg1"/>
              </a:solidFill>
              <a:latin typeface="Varela Round" panose="00000500000000000000" pitchFamily="2" charset="-79"/>
              <a:cs typeface="Varela Round" panose="00000500000000000000" pitchFamily="2" charset="-79"/>
            </a:endParaRPr>
          </a:p>
        </p:txBody>
      </p:sp>
      <p:sp>
        <p:nvSpPr>
          <p:cNvPr id="10" name="תרשים זרימה: תהליך חלופי 4">
            <a:extLst>
              <a:ext uri="{FF2B5EF4-FFF2-40B4-BE49-F238E27FC236}">
                <a16:creationId xmlns:a16="http://schemas.microsoft.com/office/drawing/2014/main" id="{E0A2E224-F189-4B18-88F4-DB8D7F056451}"/>
              </a:ext>
            </a:extLst>
          </p:cNvPr>
          <p:cNvSpPr/>
          <p:nvPr/>
        </p:nvSpPr>
        <p:spPr>
          <a:xfrm>
            <a:off x="248694" y="3084983"/>
            <a:ext cx="1908000" cy="416625"/>
          </a:xfrm>
          <a:prstGeom prst="flowChartAlternateProcess">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000" dirty="0">
              <a:solidFill>
                <a:schemeClr val="bg1"/>
              </a:solidFill>
              <a:latin typeface="Varela Round" panose="00000500000000000000" pitchFamily="2" charset="-79"/>
              <a:cs typeface="Varela Round" panose="00000500000000000000" pitchFamily="2" charset="-79"/>
            </a:endParaRPr>
          </a:p>
        </p:txBody>
      </p:sp>
      <p:sp>
        <p:nvSpPr>
          <p:cNvPr id="11" name="תרשים זרימה: תהליך חלופי 4">
            <a:extLst>
              <a:ext uri="{FF2B5EF4-FFF2-40B4-BE49-F238E27FC236}">
                <a16:creationId xmlns:a16="http://schemas.microsoft.com/office/drawing/2014/main" id="{E0A2E224-F189-4B18-88F4-DB8D7F056451}"/>
              </a:ext>
            </a:extLst>
          </p:cNvPr>
          <p:cNvSpPr/>
          <p:nvPr/>
        </p:nvSpPr>
        <p:spPr>
          <a:xfrm>
            <a:off x="248694" y="3543922"/>
            <a:ext cx="1908000" cy="416625"/>
          </a:xfrm>
          <a:prstGeom prst="flowChartAlternateProcess">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000" dirty="0">
              <a:solidFill>
                <a:schemeClr val="bg1"/>
              </a:solidFill>
              <a:latin typeface="Varela Round" panose="00000500000000000000" pitchFamily="2" charset="-79"/>
              <a:cs typeface="Varela Round" panose="00000500000000000000" pitchFamily="2" charset="-79"/>
            </a:endParaRPr>
          </a:p>
        </p:txBody>
      </p:sp>
      <p:sp>
        <p:nvSpPr>
          <p:cNvPr id="12" name="תרשים זרימה: תהליך חלופי 4">
            <a:extLst>
              <a:ext uri="{FF2B5EF4-FFF2-40B4-BE49-F238E27FC236}">
                <a16:creationId xmlns:a16="http://schemas.microsoft.com/office/drawing/2014/main" id="{E0A2E224-F189-4B18-88F4-DB8D7F056451}"/>
              </a:ext>
            </a:extLst>
          </p:cNvPr>
          <p:cNvSpPr/>
          <p:nvPr/>
        </p:nvSpPr>
        <p:spPr>
          <a:xfrm>
            <a:off x="248694" y="4002861"/>
            <a:ext cx="1908000" cy="416625"/>
          </a:xfrm>
          <a:prstGeom prst="flowChartAlternateProcess">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000" dirty="0">
              <a:solidFill>
                <a:schemeClr val="bg1"/>
              </a:solidFill>
              <a:latin typeface="Varela Round" panose="00000500000000000000" pitchFamily="2" charset="-79"/>
              <a:cs typeface="Varela Round" panose="00000500000000000000" pitchFamily="2" charset="-79"/>
            </a:endParaRPr>
          </a:p>
        </p:txBody>
      </p:sp>
      <p:sp>
        <p:nvSpPr>
          <p:cNvPr id="13" name="תרשים זרימה: תהליך חלופי 4">
            <a:extLst>
              <a:ext uri="{FF2B5EF4-FFF2-40B4-BE49-F238E27FC236}">
                <a16:creationId xmlns:a16="http://schemas.microsoft.com/office/drawing/2014/main" id="{E0A2E224-F189-4B18-88F4-DB8D7F056451}"/>
              </a:ext>
            </a:extLst>
          </p:cNvPr>
          <p:cNvSpPr/>
          <p:nvPr/>
        </p:nvSpPr>
        <p:spPr>
          <a:xfrm>
            <a:off x="248694" y="4461800"/>
            <a:ext cx="1908000" cy="416625"/>
          </a:xfrm>
          <a:prstGeom prst="flowChartAlternateProcess">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000" dirty="0">
              <a:solidFill>
                <a:schemeClr val="bg1"/>
              </a:solidFill>
              <a:latin typeface="Varela Round" panose="00000500000000000000" pitchFamily="2" charset="-79"/>
              <a:cs typeface="Varela Round" panose="00000500000000000000" pitchFamily="2" charset="-79"/>
            </a:endParaRPr>
          </a:p>
        </p:txBody>
      </p:sp>
      <p:sp>
        <p:nvSpPr>
          <p:cNvPr id="14" name="תרשים זרימה: תהליך חלופי 4">
            <a:extLst>
              <a:ext uri="{FF2B5EF4-FFF2-40B4-BE49-F238E27FC236}">
                <a16:creationId xmlns:a16="http://schemas.microsoft.com/office/drawing/2014/main" id="{E0A2E224-F189-4B18-88F4-DB8D7F056451}"/>
              </a:ext>
            </a:extLst>
          </p:cNvPr>
          <p:cNvSpPr/>
          <p:nvPr/>
        </p:nvSpPr>
        <p:spPr>
          <a:xfrm>
            <a:off x="248694" y="4920739"/>
            <a:ext cx="1908000" cy="416625"/>
          </a:xfrm>
          <a:prstGeom prst="flowChartAlternateProcess">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000" dirty="0">
              <a:solidFill>
                <a:schemeClr val="bg1"/>
              </a:solidFill>
              <a:latin typeface="Varela Round" panose="00000500000000000000" pitchFamily="2" charset="-79"/>
              <a:cs typeface="Varela Round" panose="00000500000000000000" pitchFamily="2" charset="-79"/>
            </a:endParaRPr>
          </a:p>
        </p:txBody>
      </p:sp>
      <p:sp>
        <p:nvSpPr>
          <p:cNvPr id="15" name="תרשים זרימה: תהליך חלופי 4">
            <a:extLst>
              <a:ext uri="{FF2B5EF4-FFF2-40B4-BE49-F238E27FC236}">
                <a16:creationId xmlns:a16="http://schemas.microsoft.com/office/drawing/2014/main" id="{E0A2E224-F189-4B18-88F4-DB8D7F056451}"/>
              </a:ext>
            </a:extLst>
          </p:cNvPr>
          <p:cNvSpPr/>
          <p:nvPr/>
        </p:nvSpPr>
        <p:spPr>
          <a:xfrm>
            <a:off x="248694" y="5379674"/>
            <a:ext cx="1908000" cy="416625"/>
          </a:xfrm>
          <a:prstGeom prst="flowChartAlternateProcess">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000" dirty="0">
              <a:solidFill>
                <a:schemeClr val="bg1"/>
              </a:solidFill>
              <a:latin typeface="Varela Round" panose="00000500000000000000" pitchFamily="2" charset="-79"/>
              <a:cs typeface="Varela Round" panose="00000500000000000000" pitchFamily="2" charset="-79"/>
            </a:endParaRPr>
          </a:p>
        </p:txBody>
      </p:sp>
      <p:sp>
        <p:nvSpPr>
          <p:cNvPr id="17" name="TextBox 16"/>
          <p:cNvSpPr txBox="1"/>
          <p:nvPr/>
        </p:nvSpPr>
        <p:spPr>
          <a:xfrm>
            <a:off x="138167" y="5822736"/>
            <a:ext cx="9126416" cy="830997"/>
          </a:xfrm>
          <a:prstGeom prst="rect">
            <a:avLst/>
          </a:prstGeom>
          <a:noFill/>
        </p:spPr>
        <p:txBody>
          <a:bodyPr wrap="square" rtlCol="0">
            <a:spAutoFit/>
          </a:bodyPr>
          <a:lstStyle/>
          <a:p>
            <a:pPr algn="l" rtl="0"/>
            <a:r>
              <a:rPr lang="en-US" sz="2400" dirty="0">
                <a:solidFill>
                  <a:srgbClr val="0070C0"/>
                </a:solidFill>
                <a:latin typeface="Varela Round" pitchFamily="2" charset="-79"/>
                <a:cs typeface="Varela Round" pitchFamily="2" charset="-79"/>
              </a:rPr>
              <a:t>authentic    expression    emphasis    originally      depends on              </a:t>
            </a:r>
          </a:p>
          <a:p>
            <a:pPr algn="l" rtl="0"/>
            <a:r>
              <a:rPr lang="en-US" sz="2400" dirty="0">
                <a:solidFill>
                  <a:srgbClr val="0070C0"/>
                </a:solidFill>
                <a:latin typeface="Varela Round" pitchFamily="2" charset="-79"/>
                <a:cs typeface="Varela Round" pitchFamily="2" charset="-79"/>
              </a:rPr>
              <a:t>variation        express             refer             approval       variety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7"/>
                                        </p:tgtEl>
                                        <p:attrNameLst>
                                          <p:attrName>ppt_x</p:attrName>
                                        </p:attrNameLst>
                                      </p:cBhvr>
                                      <p:tavLst>
                                        <p:tav tm="0">
                                          <p:val>
                                            <p:strVal val="ppt_x"/>
                                          </p:val>
                                        </p:tav>
                                        <p:tav tm="100000">
                                          <p:val>
                                            <p:strVal val="ppt_x"/>
                                          </p:val>
                                        </p:tav>
                                      </p:tavLst>
                                    </p:anim>
                                    <p:anim calcmode="lin" valueType="num">
                                      <p:cBhvr additive="base">
                                        <p:cTn id="13" dur="500"/>
                                        <p:tgtEl>
                                          <p:spTgt spid="7"/>
                                        </p:tgtEl>
                                        <p:attrNameLst>
                                          <p:attrName>ppt_y</p:attrName>
                                        </p:attrNameLst>
                                      </p:cBhvr>
                                      <p:tavLst>
                                        <p:tav tm="0">
                                          <p:val>
                                            <p:strVal val="ppt_y"/>
                                          </p:val>
                                        </p:tav>
                                        <p:tav tm="100000">
                                          <p:val>
                                            <p:strVal val="1+ppt_h/2"/>
                                          </p:val>
                                        </p:tav>
                                      </p:tavLst>
                                    </p:anim>
                                    <p:set>
                                      <p:cBhvr>
                                        <p:cTn id="14" dur="1" fill="hold">
                                          <p:stCondLst>
                                            <p:cond delay="499"/>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8"/>
                                        </p:tgtEl>
                                        <p:attrNameLst>
                                          <p:attrName>ppt_x</p:attrName>
                                        </p:attrNameLst>
                                      </p:cBhvr>
                                      <p:tavLst>
                                        <p:tav tm="0">
                                          <p:val>
                                            <p:strVal val="ppt_x"/>
                                          </p:val>
                                        </p:tav>
                                        <p:tav tm="100000">
                                          <p:val>
                                            <p:strVal val="ppt_x"/>
                                          </p:val>
                                        </p:tav>
                                      </p:tavLst>
                                    </p:anim>
                                    <p:anim calcmode="lin" valueType="num">
                                      <p:cBhvr additive="base">
                                        <p:cTn id="19" dur="500"/>
                                        <p:tgtEl>
                                          <p:spTgt spid="8"/>
                                        </p:tgtEl>
                                        <p:attrNameLst>
                                          <p:attrName>ppt_y</p:attrName>
                                        </p:attrNameLst>
                                      </p:cBhvr>
                                      <p:tavLst>
                                        <p:tav tm="0">
                                          <p:val>
                                            <p:strVal val="ppt_y"/>
                                          </p:val>
                                        </p:tav>
                                        <p:tav tm="100000">
                                          <p:val>
                                            <p:strVal val="1+ppt_h/2"/>
                                          </p:val>
                                        </p:tav>
                                      </p:tavLst>
                                    </p:anim>
                                    <p:set>
                                      <p:cBhvr>
                                        <p:cTn id="20" dur="1" fill="hold">
                                          <p:stCondLst>
                                            <p:cond delay="499"/>
                                          </p:stCondLst>
                                        </p:cTn>
                                        <p:tgtEl>
                                          <p:spTgt spid="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9"/>
                                        </p:tgtEl>
                                        <p:attrNameLst>
                                          <p:attrName>ppt_x</p:attrName>
                                        </p:attrNameLst>
                                      </p:cBhvr>
                                      <p:tavLst>
                                        <p:tav tm="0">
                                          <p:val>
                                            <p:strVal val="ppt_x"/>
                                          </p:val>
                                        </p:tav>
                                        <p:tav tm="100000">
                                          <p:val>
                                            <p:strVal val="ppt_x"/>
                                          </p:val>
                                        </p:tav>
                                      </p:tavLst>
                                    </p:anim>
                                    <p:anim calcmode="lin" valueType="num">
                                      <p:cBhvr additive="base">
                                        <p:cTn id="25" dur="500"/>
                                        <p:tgtEl>
                                          <p:spTgt spid="9"/>
                                        </p:tgtEl>
                                        <p:attrNameLst>
                                          <p:attrName>ppt_y</p:attrName>
                                        </p:attrNameLst>
                                      </p:cBhvr>
                                      <p:tavLst>
                                        <p:tav tm="0">
                                          <p:val>
                                            <p:strVal val="ppt_y"/>
                                          </p:val>
                                        </p:tav>
                                        <p:tav tm="100000">
                                          <p:val>
                                            <p:strVal val="1+ppt_h/2"/>
                                          </p:val>
                                        </p:tav>
                                      </p:tavLst>
                                    </p:anim>
                                    <p:set>
                                      <p:cBhvr>
                                        <p:cTn id="26" dur="1" fill="hold">
                                          <p:stCondLst>
                                            <p:cond delay="499"/>
                                          </p:stCondLst>
                                        </p:cTn>
                                        <p:tgtEl>
                                          <p:spTgt spid="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0" nodeType="clickEffect">
                                  <p:stCondLst>
                                    <p:cond delay="0"/>
                                  </p:stCondLst>
                                  <p:childTnLst>
                                    <p:anim calcmode="lin" valueType="num">
                                      <p:cBhvr additive="base">
                                        <p:cTn id="30" dur="500"/>
                                        <p:tgtEl>
                                          <p:spTgt spid="10"/>
                                        </p:tgtEl>
                                        <p:attrNameLst>
                                          <p:attrName>ppt_x</p:attrName>
                                        </p:attrNameLst>
                                      </p:cBhvr>
                                      <p:tavLst>
                                        <p:tav tm="0">
                                          <p:val>
                                            <p:strVal val="ppt_x"/>
                                          </p:val>
                                        </p:tav>
                                        <p:tav tm="100000">
                                          <p:val>
                                            <p:strVal val="ppt_x"/>
                                          </p:val>
                                        </p:tav>
                                      </p:tavLst>
                                    </p:anim>
                                    <p:anim calcmode="lin" valueType="num">
                                      <p:cBhvr additive="base">
                                        <p:cTn id="31" dur="500"/>
                                        <p:tgtEl>
                                          <p:spTgt spid="10"/>
                                        </p:tgtEl>
                                        <p:attrNameLst>
                                          <p:attrName>ppt_y</p:attrName>
                                        </p:attrNameLst>
                                      </p:cBhvr>
                                      <p:tavLst>
                                        <p:tav tm="0">
                                          <p:val>
                                            <p:strVal val="ppt_y"/>
                                          </p:val>
                                        </p:tav>
                                        <p:tav tm="100000">
                                          <p:val>
                                            <p:strVal val="1+ppt_h/2"/>
                                          </p:val>
                                        </p:tav>
                                      </p:tavLst>
                                    </p:anim>
                                    <p:set>
                                      <p:cBhvr>
                                        <p:cTn id="32" dur="1" fill="hold">
                                          <p:stCondLst>
                                            <p:cond delay="499"/>
                                          </p:stCondLst>
                                        </p:cTn>
                                        <p:tgtEl>
                                          <p:spTgt spid="1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0" nodeType="clickEffect">
                                  <p:stCondLst>
                                    <p:cond delay="0"/>
                                  </p:stCondLst>
                                  <p:childTnLst>
                                    <p:anim calcmode="lin" valueType="num">
                                      <p:cBhvr additive="base">
                                        <p:cTn id="36" dur="500"/>
                                        <p:tgtEl>
                                          <p:spTgt spid="11"/>
                                        </p:tgtEl>
                                        <p:attrNameLst>
                                          <p:attrName>ppt_x</p:attrName>
                                        </p:attrNameLst>
                                      </p:cBhvr>
                                      <p:tavLst>
                                        <p:tav tm="0">
                                          <p:val>
                                            <p:strVal val="ppt_x"/>
                                          </p:val>
                                        </p:tav>
                                        <p:tav tm="100000">
                                          <p:val>
                                            <p:strVal val="ppt_x"/>
                                          </p:val>
                                        </p:tav>
                                      </p:tavLst>
                                    </p:anim>
                                    <p:anim calcmode="lin" valueType="num">
                                      <p:cBhvr additive="base">
                                        <p:cTn id="37" dur="500"/>
                                        <p:tgtEl>
                                          <p:spTgt spid="11"/>
                                        </p:tgtEl>
                                        <p:attrNameLst>
                                          <p:attrName>ppt_y</p:attrName>
                                        </p:attrNameLst>
                                      </p:cBhvr>
                                      <p:tavLst>
                                        <p:tav tm="0">
                                          <p:val>
                                            <p:strVal val="ppt_y"/>
                                          </p:val>
                                        </p:tav>
                                        <p:tav tm="100000">
                                          <p:val>
                                            <p:strVal val="1+ppt_h/2"/>
                                          </p:val>
                                        </p:tav>
                                      </p:tavLst>
                                    </p:anim>
                                    <p:set>
                                      <p:cBhvr>
                                        <p:cTn id="38" dur="1" fill="hold">
                                          <p:stCondLst>
                                            <p:cond delay="499"/>
                                          </p:stCondLst>
                                        </p:cTn>
                                        <p:tgtEl>
                                          <p:spTgt spid="1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grpId="0" nodeType="clickEffect">
                                  <p:stCondLst>
                                    <p:cond delay="0"/>
                                  </p:stCondLst>
                                  <p:childTnLst>
                                    <p:anim calcmode="lin" valueType="num">
                                      <p:cBhvr additive="base">
                                        <p:cTn id="42" dur="500"/>
                                        <p:tgtEl>
                                          <p:spTgt spid="12"/>
                                        </p:tgtEl>
                                        <p:attrNameLst>
                                          <p:attrName>ppt_x</p:attrName>
                                        </p:attrNameLst>
                                      </p:cBhvr>
                                      <p:tavLst>
                                        <p:tav tm="0">
                                          <p:val>
                                            <p:strVal val="ppt_x"/>
                                          </p:val>
                                        </p:tav>
                                        <p:tav tm="100000">
                                          <p:val>
                                            <p:strVal val="ppt_x"/>
                                          </p:val>
                                        </p:tav>
                                      </p:tavLst>
                                    </p:anim>
                                    <p:anim calcmode="lin" valueType="num">
                                      <p:cBhvr additive="base">
                                        <p:cTn id="43" dur="500"/>
                                        <p:tgtEl>
                                          <p:spTgt spid="12"/>
                                        </p:tgtEl>
                                        <p:attrNameLst>
                                          <p:attrName>ppt_y</p:attrName>
                                        </p:attrNameLst>
                                      </p:cBhvr>
                                      <p:tavLst>
                                        <p:tav tm="0">
                                          <p:val>
                                            <p:strVal val="ppt_y"/>
                                          </p:val>
                                        </p:tav>
                                        <p:tav tm="100000">
                                          <p:val>
                                            <p:strVal val="1+ppt_h/2"/>
                                          </p:val>
                                        </p:tav>
                                      </p:tavLst>
                                    </p:anim>
                                    <p:set>
                                      <p:cBhvr>
                                        <p:cTn id="44" dur="1" fill="hold">
                                          <p:stCondLst>
                                            <p:cond delay="499"/>
                                          </p:stCondLst>
                                        </p:cTn>
                                        <p:tgtEl>
                                          <p:spTgt spid="12"/>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grpId="0" nodeType="clickEffect">
                                  <p:stCondLst>
                                    <p:cond delay="0"/>
                                  </p:stCondLst>
                                  <p:childTnLst>
                                    <p:anim calcmode="lin" valueType="num">
                                      <p:cBhvr additive="base">
                                        <p:cTn id="48" dur="500"/>
                                        <p:tgtEl>
                                          <p:spTgt spid="13"/>
                                        </p:tgtEl>
                                        <p:attrNameLst>
                                          <p:attrName>ppt_x</p:attrName>
                                        </p:attrNameLst>
                                      </p:cBhvr>
                                      <p:tavLst>
                                        <p:tav tm="0">
                                          <p:val>
                                            <p:strVal val="ppt_x"/>
                                          </p:val>
                                        </p:tav>
                                        <p:tav tm="100000">
                                          <p:val>
                                            <p:strVal val="ppt_x"/>
                                          </p:val>
                                        </p:tav>
                                      </p:tavLst>
                                    </p:anim>
                                    <p:anim calcmode="lin" valueType="num">
                                      <p:cBhvr additive="base">
                                        <p:cTn id="49" dur="500"/>
                                        <p:tgtEl>
                                          <p:spTgt spid="13"/>
                                        </p:tgtEl>
                                        <p:attrNameLst>
                                          <p:attrName>ppt_y</p:attrName>
                                        </p:attrNameLst>
                                      </p:cBhvr>
                                      <p:tavLst>
                                        <p:tav tm="0">
                                          <p:val>
                                            <p:strVal val="ppt_y"/>
                                          </p:val>
                                        </p:tav>
                                        <p:tav tm="100000">
                                          <p:val>
                                            <p:strVal val="1+ppt_h/2"/>
                                          </p:val>
                                        </p:tav>
                                      </p:tavLst>
                                    </p:anim>
                                    <p:set>
                                      <p:cBhvr>
                                        <p:cTn id="50" dur="1" fill="hold">
                                          <p:stCondLst>
                                            <p:cond delay="499"/>
                                          </p:stCondLst>
                                        </p:cTn>
                                        <p:tgtEl>
                                          <p:spTgt spid="13"/>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xit" presetSubtype="4" fill="hold" grpId="0" nodeType="clickEffect">
                                  <p:stCondLst>
                                    <p:cond delay="0"/>
                                  </p:stCondLst>
                                  <p:childTnLst>
                                    <p:anim calcmode="lin" valueType="num">
                                      <p:cBhvr additive="base">
                                        <p:cTn id="54" dur="500"/>
                                        <p:tgtEl>
                                          <p:spTgt spid="14"/>
                                        </p:tgtEl>
                                        <p:attrNameLst>
                                          <p:attrName>ppt_x</p:attrName>
                                        </p:attrNameLst>
                                      </p:cBhvr>
                                      <p:tavLst>
                                        <p:tav tm="0">
                                          <p:val>
                                            <p:strVal val="ppt_x"/>
                                          </p:val>
                                        </p:tav>
                                        <p:tav tm="100000">
                                          <p:val>
                                            <p:strVal val="ppt_x"/>
                                          </p:val>
                                        </p:tav>
                                      </p:tavLst>
                                    </p:anim>
                                    <p:anim calcmode="lin" valueType="num">
                                      <p:cBhvr additive="base">
                                        <p:cTn id="55" dur="500"/>
                                        <p:tgtEl>
                                          <p:spTgt spid="14"/>
                                        </p:tgtEl>
                                        <p:attrNameLst>
                                          <p:attrName>ppt_y</p:attrName>
                                        </p:attrNameLst>
                                      </p:cBhvr>
                                      <p:tavLst>
                                        <p:tav tm="0">
                                          <p:val>
                                            <p:strVal val="ppt_y"/>
                                          </p:val>
                                        </p:tav>
                                        <p:tav tm="100000">
                                          <p:val>
                                            <p:strVal val="1+ppt_h/2"/>
                                          </p:val>
                                        </p:tav>
                                      </p:tavLst>
                                    </p:anim>
                                    <p:set>
                                      <p:cBhvr>
                                        <p:cTn id="56" dur="1" fill="hold">
                                          <p:stCondLst>
                                            <p:cond delay="499"/>
                                          </p:stCondLst>
                                        </p:cTn>
                                        <p:tgtEl>
                                          <p:spTgt spid="14"/>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 presetClass="exit" presetSubtype="4" fill="hold" grpId="0" nodeType="clickEffect">
                                  <p:stCondLst>
                                    <p:cond delay="0"/>
                                  </p:stCondLst>
                                  <p:childTnLst>
                                    <p:anim calcmode="lin" valueType="num">
                                      <p:cBhvr additive="base">
                                        <p:cTn id="60" dur="500"/>
                                        <p:tgtEl>
                                          <p:spTgt spid="15"/>
                                        </p:tgtEl>
                                        <p:attrNameLst>
                                          <p:attrName>ppt_x</p:attrName>
                                        </p:attrNameLst>
                                      </p:cBhvr>
                                      <p:tavLst>
                                        <p:tav tm="0">
                                          <p:val>
                                            <p:strVal val="ppt_x"/>
                                          </p:val>
                                        </p:tav>
                                        <p:tav tm="100000">
                                          <p:val>
                                            <p:strVal val="ppt_x"/>
                                          </p:val>
                                        </p:tav>
                                      </p:tavLst>
                                    </p:anim>
                                    <p:anim calcmode="lin" valueType="num">
                                      <p:cBhvr additive="base">
                                        <p:cTn id="61" dur="500"/>
                                        <p:tgtEl>
                                          <p:spTgt spid="15"/>
                                        </p:tgtEl>
                                        <p:attrNameLst>
                                          <p:attrName>ppt_y</p:attrName>
                                        </p:attrNameLst>
                                      </p:cBhvr>
                                      <p:tavLst>
                                        <p:tav tm="0">
                                          <p:val>
                                            <p:strVal val="ppt_y"/>
                                          </p:val>
                                        </p:tav>
                                        <p:tav tm="100000">
                                          <p:val>
                                            <p:strVal val="1+ppt_h/2"/>
                                          </p:val>
                                        </p:tav>
                                      </p:tavLst>
                                    </p:anim>
                                    <p:set>
                                      <p:cBhvr>
                                        <p:cTn id="62"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2569" y="194230"/>
            <a:ext cx="9642231" cy="720000"/>
          </a:xfrm>
        </p:spPr>
        <p:txBody>
          <a:bodyPr/>
          <a:lstStyle/>
          <a:p>
            <a:r>
              <a:rPr lang="en-US" dirty="0"/>
              <a:t>Let’s Watch </a:t>
            </a:r>
          </a:p>
        </p:txBody>
      </p:sp>
      <p:sp>
        <p:nvSpPr>
          <p:cNvPr id="3" name="Text Placeholder 2"/>
          <p:cNvSpPr>
            <a:spLocks noGrp="1"/>
          </p:cNvSpPr>
          <p:nvPr>
            <p:ph type="body" sz="quarter" idx="3"/>
          </p:nvPr>
        </p:nvSpPr>
        <p:spPr>
          <a:xfrm>
            <a:off x="431053" y="1002636"/>
            <a:ext cx="11676725" cy="540000"/>
          </a:xfrm>
        </p:spPr>
        <p:txBody>
          <a:bodyPr/>
          <a:lstStyle/>
          <a:p>
            <a:r>
              <a:rPr lang="en-US" dirty="0"/>
              <a:t>Hear the different ways 3 girls from Australia, England, and America</a:t>
            </a:r>
          </a:p>
          <a:p>
            <a:r>
              <a:rPr lang="en-US" dirty="0">
                <a:solidFill>
                  <a:srgbClr val="FF0000"/>
                </a:solidFill>
              </a:rPr>
              <a:t>*refer </a:t>
            </a:r>
            <a:r>
              <a:rPr lang="en-US" dirty="0"/>
              <a:t>to the same items.</a:t>
            </a:r>
          </a:p>
        </p:txBody>
      </p:sp>
      <p:sp>
        <p:nvSpPr>
          <p:cNvPr id="4" name="Content Placeholder 3"/>
          <p:cNvSpPr>
            <a:spLocks noGrp="1"/>
          </p:cNvSpPr>
          <p:nvPr>
            <p:ph sz="quarter" idx="4"/>
          </p:nvPr>
        </p:nvSpPr>
        <p:spPr>
          <a:xfrm>
            <a:off x="322769" y="6190040"/>
            <a:ext cx="8031963" cy="631451"/>
          </a:xfrm>
        </p:spPr>
        <p:txBody>
          <a:bodyPr/>
          <a:lstStyle/>
          <a:p>
            <a:pPr algn="l" rtl="0">
              <a:buNone/>
            </a:pPr>
            <a:r>
              <a:rPr lang="en-US" dirty="0">
                <a:hlinkClick r:id="rId4"/>
              </a:rPr>
              <a:t>https://www.youtube.com/watch?v=zdow47FQRfQ</a:t>
            </a:r>
            <a:endParaRPr lang="en-US" dirty="0"/>
          </a:p>
        </p:txBody>
      </p:sp>
      <p:pic>
        <p:nvPicPr>
          <p:cNvPr id="5" name="Online Media 4" title="One language, three accents">
            <a:hlinkClick r:id="" action="ppaction://media"/>
            <a:extLst>
              <a:ext uri="{FF2B5EF4-FFF2-40B4-BE49-F238E27FC236}">
                <a16:creationId xmlns:a16="http://schemas.microsoft.com/office/drawing/2014/main" id="{CBC3FABD-EB10-4752-828D-3FCAC08C4612}"/>
              </a:ext>
            </a:extLst>
          </p:cNvPr>
          <p:cNvPicPr>
            <a:picLocks noRot="1" noChangeAspect="1"/>
          </p:cNvPicPr>
          <p:nvPr>
            <a:videoFile r:link="rId1"/>
          </p:nvPr>
        </p:nvPicPr>
        <p:blipFill>
          <a:blip r:embed="rId5"/>
          <a:stretch>
            <a:fillRect/>
          </a:stretch>
        </p:blipFill>
        <p:spPr>
          <a:xfrm>
            <a:off x="1187484" y="1714500"/>
            <a:ext cx="7956516" cy="44755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9769" y="4018"/>
            <a:ext cx="9642231" cy="720000"/>
          </a:xfrm>
        </p:spPr>
        <p:txBody>
          <a:bodyPr/>
          <a:lstStyle/>
          <a:p>
            <a:r>
              <a:rPr lang="en-US" dirty="0"/>
              <a:t>America</a:t>
            </a:r>
          </a:p>
        </p:txBody>
      </p:sp>
      <p:pic>
        <p:nvPicPr>
          <p:cNvPr id="5" name="Content Placeholder 4" descr="Capture.JPG"/>
          <p:cNvPicPr>
            <a:picLocks noGrp="1" noChangeAspect="1"/>
          </p:cNvPicPr>
          <p:nvPr>
            <p:ph sz="quarter" idx="4"/>
          </p:nvPr>
        </p:nvPicPr>
        <p:blipFill>
          <a:blip r:embed="rId2" cstate="print"/>
          <a:stretch>
            <a:fillRect/>
          </a:stretch>
        </p:blipFill>
        <p:spPr>
          <a:xfrm>
            <a:off x="10706100" y="0"/>
            <a:ext cx="1485900" cy="952500"/>
          </a:xfrm>
        </p:spPr>
      </p:pic>
      <p:pic>
        <p:nvPicPr>
          <p:cNvPr id="6" name="Picture 5" descr="Capture.JPG"/>
          <p:cNvPicPr>
            <a:picLocks noChangeAspect="1"/>
          </p:cNvPicPr>
          <p:nvPr/>
        </p:nvPicPr>
        <p:blipFill>
          <a:blip r:embed="rId3" cstate="print"/>
          <a:stretch>
            <a:fillRect/>
          </a:stretch>
        </p:blipFill>
        <p:spPr>
          <a:xfrm>
            <a:off x="608895" y="1525187"/>
            <a:ext cx="2700000" cy="1800000"/>
          </a:xfrm>
          <a:prstGeom prst="rect">
            <a:avLst/>
          </a:prstGeom>
        </p:spPr>
      </p:pic>
      <p:pic>
        <p:nvPicPr>
          <p:cNvPr id="7" name="Picture 6" descr="Capture.JPG"/>
          <p:cNvPicPr>
            <a:picLocks noChangeAspect="1"/>
          </p:cNvPicPr>
          <p:nvPr/>
        </p:nvPicPr>
        <p:blipFill>
          <a:blip r:embed="rId4" cstate="print"/>
          <a:stretch>
            <a:fillRect/>
          </a:stretch>
        </p:blipFill>
        <p:spPr>
          <a:xfrm>
            <a:off x="3917790" y="1525187"/>
            <a:ext cx="1829900" cy="1800000"/>
          </a:xfrm>
          <a:prstGeom prst="rect">
            <a:avLst/>
          </a:prstGeom>
        </p:spPr>
      </p:pic>
      <p:pic>
        <p:nvPicPr>
          <p:cNvPr id="8" name="Picture 7" descr="Capture.JPG"/>
          <p:cNvPicPr>
            <a:picLocks noChangeAspect="1"/>
          </p:cNvPicPr>
          <p:nvPr/>
        </p:nvPicPr>
        <p:blipFill>
          <a:blip r:embed="rId5" cstate="print"/>
          <a:stretch>
            <a:fillRect/>
          </a:stretch>
        </p:blipFill>
        <p:spPr>
          <a:xfrm>
            <a:off x="717950" y="4125525"/>
            <a:ext cx="1753898" cy="2452255"/>
          </a:xfrm>
          <a:prstGeom prst="rect">
            <a:avLst/>
          </a:prstGeom>
        </p:spPr>
      </p:pic>
      <p:pic>
        <p:nvPicPr>
          <p:cNvPr id="9" name="Picture 8" descr="Capture.JPG"/>
          <p:cNvPicPr>
            <a:picLocks noChangeAspect="1"/>
          </p:cNvPicPr>
          <p:nvPr/>
        </p:nvPicPr>
        <p:blipFill>
          <a:blip r:embed="rId6" cstate="print"/>
          <a:stretch>
            <a:fillRect/>
          </a:stretch>
        </p:blipFill>
        <p:spPr>
          <a:xfrm>
            <a:off x="6356585" y="1525187"/>
            <a:ext cx="2670964" cy="1800000"/>
          </a:xfrm>
          <a:prstGeom prst="rect">
            <a:avLst/>
          </a:prstGeom>
        </p:spPr>
      </p:pic>
      <p:pic>
        <p:nvPicPr>
          <p:cNvPr id="10" name="Picture 9" descr="Capture.JPG"/>
          <p:cNvPicPr>
            <a:picLocks noChangeAspect="1"/>
          </p:cNvPicPr>
          <p:nvPr/>
        </p:nvPicPr>
        <p:blipFill>
          <a:blip r:embed="rId7" cstate="print"/>
          <a:stretch>
            <a:fillRect/>
          </a:stretch>
        </p:blipFill>
        <p:spPr>
          <a:xfrm>
            <a:off x="9636444" y="1525187"/>
            <a:ext cx="1946663" cy="1800000"/>
          </a:xfrm>
          <a:prstGeom prst="rect">
            <a:avLst/>
          </a:prstGeom>
        </p:spPr>
      </p:pic>
      <p:pic>
        <p:nvPicPr>
          <p:cNvPr id="11" name="Picture 10" descr="Capture.JPG"/>
          <p:cNvPicPr>
            <a:picLocks noChangeAspect="1"/>
          </p:cNvPicPr>
          <p:nvPr/>
        </p:nvPicPr>
        <p:blipFill>
          <a:blip r:embed="rId8" cstate="print"/>
          <a:stretch>
            <a:fillRect/>
          </a:stretch>
        </p:blipFill>
        <p:spPr>
          <a:xfrm>
            <a:off x="3282032" y="4184580"/>
            <a:ext cx="2770649" cy="1800000"/>
          </a:xfrm>
          <a:prstGeom prst="rect">
            <a:avLst/>
          </a:prstGeom>
        </p:spPr>
      </p:pic>
      <p:pic>
        <p:nvPicPr>
          <p:cNvPr id="12" name="Picture 11" descr="Capture.JPG"/>
          <p:cNvPicPr>
            <a:picLocks noChangeAspect="1"/>
          </p:cNvPicPr>
          <p:nvPr/>
        </p:nvPicPr>
        <p:blipFill>
          <a:blip r:embed="rId9" cstate="print"/>
          <a:stretch>
            <a:fillRect/>
          </a:stretch>
        </p:blipFill>
        <p:spPr>
          <a:xfrm>
            <a:off x="6459238" y="4184580"/>
            <a:ext cx="2465658" cy="1800000"/>
          </a:xfrm>
          <a:prstGeom prst="rect">
            <a:avLst/>
          </a:prstGeom>
        </p:spPr>
      </p:pic>
      <p:sp>
        <p:nvSpPr>
          <p:cNvPr id="13" name="TextBox 12"/>
          <p:cNvSpPr txBox="1"/>
          <p:nvPr/>
        </p:nvSpPr>
        <p:spPr>
          <a:xfrm>
            <a:off x="1345616" y="1099984"/>
            <a:ext cx="1293944" cy="461665"/>
          </a:xfrm>
          <a:prstGeom prst="rect">
            <a:avLst/>
          </a:prstGeom>
          <a:noFill/>
        </p:spPr>
        <p:txBody>
          <a:bodyPr wrap="none" rtlCol="0">
            <a:spAutoFit/>
          </a:bodyPr>
          <a:lstStyle/>
          <a:p>
            <a:pPr algn="ctr" rtl="0"/>
            <a:r>
              <a:rPr lang="en-US" sz="2400" dirty="0">
                <a:latin typeface="Varela Round" pitchFamily="2" charset="-79"/>
                <a:cs typeface="Varela Round" pitchFamily="2" charset="-79"/>
              </a:rPr>
              <a:t>cookies</a:t>
            </a:r>
          </a:p>
        </p:txBody>
      </p:sp>
      <p:sp>
        <p:nvSpPr>
          <p:cNvPr id="14" name="TextBox 13"/>
          <p:cNvSpPr txBox="1"/>
          <p:nvPr/>
        </p:nvSpPr>
        <p:spPr>
          <a:xfrm>
            <a:off x="4137794" y="1099984"/>
            <a:ext cx="1375697" cy="461665"/>
          </a:xfrm>
          <a:prstGeom prst="rect">
            <a:avLst/>
          </a:prstGeom>
          <a:noFill/>
        </p:spPr>
        <p:txBody>
          <a:bodyPr wrap="none" rtlCol="0">
            <a:spAutoFit/>
          </a:bodyPr>
          <a:lstStyle/>
          <a:p>
            <a:pPr algn="ctr" rtl="0"/>
            <a:r>
              <a:rPr lang="en-US" sz="2400" dirty="0">
                <a:latin typeface="Varela Round" pitchFamily="2" charset="-79"/>
                <a:cs typeface="Varela Round" pitchFamily="2" charset="-79"/>
              </a:rPr>
              <a:t>elevator</a:t>
            </a:r>
          </a:p>
        </p:txBody>
      </p:sp>
      <p:sp>
        <p:nvSpPr>
          <p:cNvPr id="15" name="TextBox 14"/>
          <p:cNvSpPr txBox="1"/>
          <p:nvPr/>
        </p:nvSpPr>
        <p:spPr>
          <a:xfrm>
            <a:off x="6509911" y="1099984"/>
            <a:ext cx="1721945" cy="461665"/>
          </a:xfrm>
          <a:prstGeom prst="rect">
            <a:avLst/>
          </a:prstGeom>
          <a:noFill/>
        </p:spPr>
        <p:txBody>
          <a:bodyPr wrap="none" rtlCol="0">
            <a:spAutoFit/>
          </a:bodyPr>
          <a:lstStyle/>
          <a:p>
            <a:pPr algn="ctr" rtl="0"/>
            <a:r>
              <a:rPr lang="en-US" sz="2400" dirty="0">
                <a:latin typeface="Varela Round" pitchFamily="2" charset="-79"/>
                <a:cs typeface="Varela Round" pitchFamily="2" charset="-79"/>
              </a:rPr>
              <a:t>apartment</a:t>
            </a:r>
          </a:p>
        </p:txBody>
      </p:sp>
      <p:sp>
        <p:nvSpPr>
          <p:cNvPr id="16" name="TextBox 15"/>
          <p:cNvSpPr txBox="1"/>
          <p:nvPr/>
        </p:nvSpPr>
        <p:spPr>
          <a:xfrm>
            <a:off x="10023969" y="1108136"/>
            <a:ext cx="1090363" cy="461665"/>
          </a:xfrm>
          <a:prstGeom prst="rect">
            <a:avLst/>
          </a:prstGeom>
          <a:noFill/>
        </p:spPr>
        <p:txBody>
          <a:bodyPr wrap="none" rtlCol="0">
            <a:spAutoFit/>
          </a:bodyPr>
          <a:lstStyle/>
          <a:p>
            <a:pPr algn="ctr" rtl="0"/>
            <a:r>
              <a:rPr lang="en-US" sz="2400" dirty="0">
                <a:latin typeface="Varela Round" pitchFamily="2" charset="-79"/>
                <a:cs typeface="Varela Round" pitchFamily="2" charset="-79"/>
              </a:rPr>
              <a:t>eraser</a:t>
            </a:r>
          </a:p>
        </p:txBody>
      </p:sp>
      <p:sp>
        <p:nvSpPr>
          <p:cNvPr id="17" name="TextBox 16"/>
          <p:cNvSpPr txBox="1"/>
          <p:nvPr/>
        </p:nvSpPr>
        <p:spPr>
          <a:xfrm>
            <a:off x="795291" y="3703189"/>
            <a:ext cx="1632177" cy="461665"/>
          </a:xfrm>
          <a:prstGeom prst="rect">
            <a:avLst/>
          </a:prstGeom>
          <a:noFill/>
        </p:spPr>
        <p:txBody>
          <a:bodyPr wrap="none" rtlCol="0">
            <a:spAutoFit/>
          </a:bodyPr>
          <a:lstStyle/>
          <a:p>
            <a:pPr algn="ctr" rtl="0"/>
            <a:r>
              <a:rPr lang="en-US" sz="2400" dirty="0">
                <a:latin typeface="Varela Round" pitchFamily="2" charset="-79"/>
                <a:cs typeface="Varela Round" pitchFamily="2" charset="-79"/>
              </a:rPr>
              <a:t>bathroom</a:t>
            </a:r>
          </a:p>
        </p:txBody>
      </p:sp>
      <p:sp>
        <p:nvSpPr>
          <p:cNvPr id="18" name="TextBox 17"/>
          <p:cNvSpPr txBox="1"/>
          <p:nvPr/>
        </p:nvSpPr>
        <p:spPr>
          <a:xfrm>
            <a:off x="3932384" y="3722915"/>
            <a:ext cx="1066318" cy="461665"/>
          </a:xfrm>
          <a:prstGeom prst="rect">
            <a:avLst/>
          </a:prstGeom>
          <a:noFill/>
        </p:spPr>
        <p:txBody>
          <a:bodyPr wrap="none" rtlCol="0">
            <a:spAutoFit/>
          </a:bodyPr>
          <a:lstStyle/>
          <a:p>
            <a:pPr algn="ctr" rtl="0"/>
            <a:r>
              <a:rPr lang="en-US" sz="2400" dirty="0">
                <a:latin typeface="Varela Round" pitchFamily="2" charset="-79"/>
                <a:cs typeface="Varela Round" pitchFamily="2" charset="-79"/>
              </a:rPr>
              <a:t>candy</a:t>
            </a:r>
          </a:p>
        </p:txBody>
      </p:sp>
      <p:sp>
        <p:nvSpPr>
          <p:cNvPr id="19" name="TextBox 18"/>
          <p:cNvSpPr txBox="1"/>
          <p:nvPr/>
        </p:nvSpPr>
        <p:spPr>
          <a:xfrm>
            <a:off x="6684419" y="3766031"/>
            <a:ext cx="2015295" cy="461665"/>
          </a:xfrm>
          <a:prstGeom prst="rect">
            <a:avLst/>
          </a:prstGeom>
          <a:noFill/>
        </p:spPr>
        <p:txBody>
          <a:bodyPr wrap="none" rtlCol="0">
            <a:spAutoFit/>
          </a:bodyPr>
          <a:lstStyle/>
          <a:p>
            <a:pPr algn="ctr" rtl="0"/>
            <a:r>
              <a:rPr lang="en-US" sz="2400" dirty="0">
                <a:latin typeface="Varela Round" pitchFamily="2" charset="-79"/>
                <a:cs typeface="Varela Round" pitchFamily="2" charset="-79"/>
              </a:rPr>
              <a:t>potato chips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America</a:t>
            </a:r>
          </a:p>
        </p:txBody>
      </p:sp>
      <p:pic>
        <p:nvPicPr>
          <p:cNvPr id="5" name="Content Placeholder 4" descr="Capture.JPG"/>
          <p:cNvPicPr>
            <a:picLocks noGrp="1" noChangeAspect="1"/>
          </p:cNvPicPr>
          <p:nvPr>
            <p:ph sz="quarter" idx="4"/>
          </p:nvPr>
        </p:nvPicPr>
        <p:blipFill>
          <a:blip r:embed="rId2" cstate="print"/>
          <a:stretch>
            <a:fillRect/>
          </a:stretch>
        </p:blipFill>
        <p:spPr>
          <a:xfrm>
            <a:off x="10706100" y="0"/>
            <a:ext cx="1485900" cy="952500"/>
          </a:xfrm>
        </p:spPr>
      </p:pic>
      <p:pic>
        <p:nvPicPr>
          <p:cNvPr id="13" name="Picture 12" descr="Capture.JPG"/>
          <p:cNvPicPr>
            <a:picLocks noChangeAspect="1"/>
          </p:cNvPicPr>
          <p:nvPr/>
        </p:nvPicPr>
        <p:blipFill>
          <a:blip r:embed="rId3" cstate="print"/>
          <a:stretch>
            <a:fillRect/>
          </a:stretch>
        </p:blipFill>
        <p:spPr>
          <a:xfrm>
            <a:off x="321143" y="1455198"/>
            <a:ext cx="2219617" cy="1698141"/>
          </a:xfrm>
          <a:prstGeom prst="rect">
            <a:avLst/>
          </a:prstGeom>
        </p:spPr>
      </p:pic>
      <p:pic>
        <p:nvPicPr>
          <p:cNvPr id="14" name="Picture 13" descr="Capture.JPG"/>
          <p:cNvPicPr>
            <a:picLocks noChangeAspect="1"/>
          </p:cNvPicPr>
          <p:nvPr/>
        </p:nvPicPr>
        <p:blipFill>
          <a:blip r:embed="rId4" cstate="print"/>
          <a:stretch>
            <a:fillRect/>
          </a:stretch>
        </p:blipFill>
        <p:spPr>
          <a:xfrm>
            <a:off x="2833863" y="1267894"/>
            <a:ext cx="1657026" cy="2380009"/>
          </a:xfrm>
          <a:prstGeom prst="rect">
            <a:avLst/>
          </a:prstGeom>
        </p:spPr>
      </p:pic>
      <p:pic>
        <p:nvPicPr>
          <p:cNvPr id="15" name="Picture 14" descr="Capture.JPG"/>
          <p:cNvPicPr>
            <a:picLocks noChangeAspect="1"/>
          </p:cNvPicPr>
          <p:nvPr/>
        </p:nvPicPr>
        <p:blipFill>
          <a:blip r:embed="rId5" cstate="print"/>
          <a:stretch>
            <a:fillRect/>
          </a:stretch>
        </p:blipFill>
        <p:spPr>
          <a:xfrm>
            <a:off x="4840072" y="1420224"/>
            <a:ext cx="1950945" cy="2145468"/>
          </a:xfrm>
          <a:prstGeom prst="rect">
            <a:avLst/>
          </a:prstGeom>
        </p:spPr>
      </p:pic>
      <p:pic>
        <p:nvPicPr>
          <p:cNvPr id="16" name="Picture 15" descr="Capture.JPG"/>
          <p:cNvPicPr>
            <a:picLocks noChangeAspect="1"/>
          </p:cNvPicPr>
          <p:nvPr/>
        </p:nvPicPr>
        <p:blipFill>
          <a:blip r:embed="rId6" cstate="print"/>
          <a:stretch>
            <a:fillRect/>
          </a:stretch>
        </p:blipFill>
        <p:spPr>
          <a:xfrm>
            <a:off x="7112160" y="1367488"/>
            <a:ext cx="2247634" cy="2145469"/>
          </a:xfrm>
          <a:prstGeom prst="rect">
            <a:avLst/>
          </a:prstGeom>
        </p:spPr>
      </p:pic>
      <p:pic>
        <p:nvPicPr>
          <p:cNvPr id="17" name="Picture 16" descr="Capture.JPG"/>
          <p:cNvPicPr>
            <a:picLocks noChangeAspect="1"/>
          </p:cNvPicPr>
          <p:nvPr/>
        </p:nvPicPr>
        <p:blipFill>
          <a:blip r:embed="rId7" cstate="print"/>
          <a:stretch>
            <a:fillRect/>
          </a:stretch>
        </p:blipFill>
        <p:spPr>
          <a:xfrm>
            <a:off x="321143" y="4363890"/>
            <a:ext cx="2154406" cy="1841806"/>
          </a:xfrm>
          <a:prstGeom prst="rect">
            <a:avLst/>
          </a:prstGeom>
        </p:spPr>
      </p:pic>
      <p:pic>
        <p:nvPicPr>
          <p:cNvPr id="18" name="Picture 17" descr="Capture.JPG"/>
          <p:cNvPicPr>
            <a:picLocks noChangeAspect="1"/>
          </p:cNvPicPr>
          <p:nvPr/>
        </p:nvPicPr>
        <p:blipFill>
          <a:blip r:embed="rId8" cstate="print"/>
          <a:stretch>
            <a:fillRect/>
          </a:stretch>
        </p:blipFill>
        <p:spPr>
          <a:xfrm>
            <a:off x="9680937" y="1689852"/>
            <a:ext cx="2189921" cy="1642441"/>
          </a:xfrm>
          <a:prstGeom prst="rect">
            <a:avLst/>
          </a:prstGeom>
        </p:spPr>
      </p:pic>
      <p:pic>
        <p:nvPicPr>
          <p:cNvPr id="19" name="Picture 18" descr="Capture.JPG"/>
          <p:cNvPicPr>
            <a:picLocks noChangeAspect="1"/>
          </p:cNvPicPr>
          <p:nvPr/>
        </p:nvPicPr>
        <p:blipFill>
          <a:blip r:embed="rId9" cstate="print"/>
          <a:stretch>
            <a:fillRect/>
          </a:stretch>
        </p:blipFill>
        <p:spPr>
          <a:xfrm>
            <a:off x="6420783" y="4458264"/>
            <a:ext cx="2615568" cy="1648828"/>
          </a:xfrm>
          <a:prstGeom prst="rect">
            <a:avLst/>
          </a:prstGeom>
        </p:spPr>
      </p:pic>
      <p:pic>
        <p:nvPicPr>
          <p:cNvPr id="20" name="Picture 19" descr="Capture.JPG"/>
          <p:cNvPicPr>
            <a:picLocks noChangeAspect="1"/>
          </p:cNvPicPr>
          <p:nvPr/>
        </p:nvPicPr>
        <p:blipFill>
          <a:blip r:embed="rId10" cstate="print"/>
          <a:stretch>
            <a:fillRect/>
          </a:stretch>
        </p:blipFill>
        <p:spPr>
          <a:xfrm>
            <a:off x="2781049" y="4458264"/>
            <a:ext cx="3072020" cy="1841806"/>
          </a:xfrm>
          <a:prstGeom prst="rect">
            <a:avLst/>
          </a:prstGeom>
        </p:spPr>
      </p:pic>
      <p:sp>
        <p:nvSpPr>
          <p:cNvPr id="21" name="TextBox 20"/>
          <p:cNvSpPr txBox="1"/>
          <p:nvPr/>
        </p:nvSpPr>
        <p:spPr>
          <a:xfrm>
            <a:off x="493691" y="1016266"/>
            <a:ext cx="1851789" cy="461665"/>
          </a:xfrm>
          <a:prstGeom prst="rect">
            <a:avLst/>
          </a:prstGeom>
          <a:noFill/>
        </p:spPr>
        <p:txBody>
          <a:bodyPr wrap="none" rtlCol="0">
            <a:spAutoFit/>
          </a:bodyPr>
          <a:lstStyle>
            <a:defPPr>
              <a:defRPr lang="he-IL"/>
            </a:defPPr>
            <a:lvl1pPr algn="ctr" rtl="0">
              <a:defRPr sz="2400">
                <a:latin typeface="Varela Round" pitchFamily="2" charset="-79"/>
                <a:cs typeface="Varela Round" pitchFamily="2" charset="-79"/>
              </a:defRPr>
            </a:lvl1pPr>
          </a:lstStyle>
          <a:p>
            <a:r>
              <a:rPr lang="en-US" dirty="0" err="1"/>
              <a:t>french</a:t>
            </a:r>
            <a:r>
              <a:rPr lang="en-US" dirty="0"/>
              <a:t> fries</a:t>
            </a:r>
          </a:p>
        </p:txBody>
      </p:sp>
      <p:sp>
        <p:nvSpPr>
          <p:cNvPr id="22" name="TextBox 21"/>
          <p:cNvSpPr txBox="1"/>
          <p:nvPr/>
        </p:nvSpPr>
        <p:spPr>
          <a:xfrm>
            <a:off x="2726049" y="952500"/>
            <a:ext cx="1928733" cy="461665"/>
          </a:xfrm>
          <a:prstGeom prst="rect">
            <a:avLst/>
          </a:prstGeom>
          <a:noFill/>
        </p:spPr>
        <p:txBody>
          <a:bodyPr wrap="none" rtlCol="0">
            <a:spAutoFit/>
          </a:bodyPr>
          <a:lstStyle>
            <a:defPPr>
              <a:defRPr lang="he-IL"/>
            </a:defPPr>
            <a:lvl1pPr algn="ctr" rtl="0">
              <a:defRPr sz="2400">
                <a:latin typeface="Varela Round" pitchFamily="2" charset="-79"/>
                <a:cs typeface="Varela Round" pitchFamily="2" charset="-79"/>
              </a:defRPr>
            </a:lvl1pPr>
          </a:lstStyle>
          <a:p>
            <a:r>
              <a:rPr lang="en-US" dirty="0"/>
              <a:t>bathing suit</a:t>
            </a:r>
          </a:p>
        </p:txBody>
      </p:sp>
      <p:sp>
        <p:nvSpPr>
          <p:cNvPr id="23" name="TextBox 22"/>
          <p:cNvSpPr txBox="1"/>
          <p:nvPr/>
        </p:nvSpPr>
        <p:spPr>
          <a:xfrm>
            <a:off x="5054703" y="993533"/>
            <a:ext cx="1366080" cy="461665"/>
          </a:xfrm>
          <a:prstGeom prst="rect">
            <a:avLst/>
          </a:prstGeom>
          <a:noFill/>
        </p:spPr>
        <p:txBody>
          <a:bodyPr wrap="none" rtlCol="0">
            <a:spAutoFit/>
          </a:bodyPr>
          <a:lstStyle>
            <a:defPPr>
              <a:defRPr lang="he-IL"/>
            </a:defPPr>
            <a:lvl1pPr algn="ctr" rtl="0">
              <a:defRPr sz="2400">
                <a:latin typeface="Varela Round" pitchFamily="2" charset="-79"/>
                <a:cs typeface="Varela Round" pitchFamily="2" charset="-79"/>
              </a:defRPr>
            </a:lvl1pPr>
          </a:lstStyle>
          <a:p>
            <a:r>
              <a:rPr lang="en-US" dirty="0"/>
              <a:t>markers</a:t>
            </a:r>
          </a:p>
        </p:txBody>
      </p:sp>
      <p:sp>
        <p:nvSpPr>
          <p:cNvPr id="24" name="TextBox 23"/>
          <p:cNvSpPr txBox="1"/>
          <p:nvPr/>
        </p:nvSpPr>
        <p:spPr>
          <a:xfrm>
            <a:off x="7693251" y="889890"/>
            <a:ext cx="958916" cy="461665"/>
          </a:xfrm>
          <a:prstGeom prst="rect">
            <a:avLst/>
          </a:prstGeom>
          <a:noFill/>
        </p:spPr>
        <p:txBody>
          <a:bodyPr wrap="none" rtlCol="0">
            <a:spAutoFit/>
          </a:bodyPr>
          <a:lstStyle>
            <a:defPPr>
              <a:defRPr lang="he-IL"/>
            </a:defPPr>
            <a:lvl1pPr algn="ctr" rtl="0">
              <a:defRPr sz="2400">
                <a:latin typeface="Varela Round" pitchFamily="2" charset="-79"/>
                <a:cs typeface="Varela Round" pitchFamily="2" charset="-79"/>
              </a:defRPr>
            </a:lvl1pPr>
          </a:lstStyle>
          <a:p>
            <a:r>
              <a:rPr lang="en-US" dirty="0"/>
              <a:t>froyo</a:t>
            </a:r>
          </a:p>
        </p:txBody>
      </p:sp>
      <p:sp>
        <p:nvSpPr>
          <p:cNvPr id="25" name="TextBox 24"/>
          <p:cNvSpPr txBox="1"/>
          <p:nvPr/>
        </p:nvSpPr>
        <p:spPr>
          <a:xfrm>
            <a:off x="1046423" y="3978262"/>
            <a:ext cx="788999" cy="461665"/>
          </a:xfrm>
          <a:prstGeom prst="rect">
            <a:avLst/>
          </a:prstGeom>
          <a:noFill/>
        </p:spPr>
        <p:txBody>
          <a:bodyPr wrap="none" rtlCol="0">
            <a:spAutoFit/>
          </a:bodyPr>
          <a:lstStyle>
            <a:defPPr>
              <a:defRPr lang="he-IL"/>
            </a:defPPr>
            <a:lvl1pPr algn="ctr" rtl="0">
              <a:defRPr sz="2400">
                <a:latin typeface="Varela Round" pitchFamily="2" charset="-79"/>
                <a:cs typeface="Varela Round" pitchFamily="2" charset="-79"/>
              </a:defRPr>
            </a:lvl1pPr>
          </a:lstStyle>
          <a:p>
            <a:r>
              <a:rPr lang="en-US" dirty="0" err="1"/>
              <a:t>jello</a:t>
            </a:r>
            <a:endParaRPr lang="en-US" dirty="0"/>
          </a:p>
        </p:txBody>
      </p:sp>
      <p:sp>
        <p:nvSpPr>
          <p:cNvPr id="26" name="TextBox 25"/>
          <p:cNvSpPr txBox="1"/>
          <p:nvPr/>
        </p:nvSpPr>
        <p:spPr>
          <a:xfrm>
            <a:off x="3954937" y="3978262"/>
            <a:ext cx="1116011" cy="461665"/>
          </a:xfrm>
          <a:prstGeom prst="rect">
            <a:avLst/>
          </a:prstGeom>
          <a:noFill/>
        </p:spPr>
        <p:txBody>
          <a:bodyPr wrap="none" rtlCol="0">
            <a:spAutoFit/>
          </a:bodyPr>
          <a:lstStyle>
            <a:defPPr>
              <a:defRPr lang="he-IL"/>
            </a:defPPr>
            <a:lvl1pPr algn="ctr" rtl="0">
              <a:defRPr sz="2400">
                <a:latin typeface="Varela Round" pitchFamily="2" charset="-79"/>
                <a:cs typeface="Varela Round" pitchFamily="2" charset="-79"/>
              </a:defRPr>
            </a:lvl1pPr>
          </a:lstStyle>
          <a:p>
            <a:r>
              <a:rPr lang="en-US" dirty="0"/>
              <a:t>diaper</a:t>
            </a:r>
          </a:p>
        </p:txBody>
      </p:sp>
      <p:sp>
        <p:nvSpPr>
          <p:cNvPr id="27" name="TextBox 26"/>
          <p:cNvSpPr txBox="1"/>
          <p:nvPr/>
        </p:nvSpPr>
        <p:spPr>
          <a:xfrm>
            <a:off x="7009955" y="3978262"/>
            <a:ext cx="1372492" cy="461665"/>
          </a:xfrm>
          <a:prstGeom prst="rect">
            <a:avLst/>
          </a:prstGeom>
          <a:noFill/>
        </p:spPr>
        <p:txBody>
          <a:bodyPr wrap="none" rtlCol="0">
            <a:spAutoFit/>
          </a:bodyPr>
          <a:lstStyle>
            <a:defPPr>
              <a:defRPr lang="he-IL"/>
            </a:defPPr>
            <a:lvl1pPr algn="ctr" rtl="0">
              <a:defRPr sz="2400">
                <a:latin typeface="Varela Round" pitchFamily="2" charset="-79"/>
                <a:cs typeface="Varela Round" pitchFamily="2" charset="-79"/>
              </a:defRPr>
            </a:lvl1pPr>
          </a:lstStyle>
          <a:p>
            <a:r>
              <a:rPr lang="en-US" dirty="0"/>
              <a:t>oatmeal</a:t>
            </a:r>
          </a:p>
        </p:txBody>
      </p:sp>
      <p:sp>
        <p:nvSpPr>
          <p:cNvPr id="28" name="TextBox 27"/>
          <p:cNvSpPr txBox="1"/>
          <p:nvPr/>
        </p:nvSpPr>
        <p:spPr>
          <a:xfrm>
            <a:off x="10099260" y="1080640"/>
            <a:ext cx="1143262" cy="461665"/>
          </a:xfrm>
          <a:prstGeom prst="rect">
            <a:avLst/>
          </a:prstGeom>
          <a:noFill/>
        </p:spPr>
        <p:txBody>
          <a:bodyPr wrap="none" rtlCol="0">
            <a:spAutoFit/>
          </a:bodyPr>
          <a:lstStyle>
            <a:defPPr>
              <a:defRPr lang="he-IL"/>
            </a:defPPr>
            <a:lvl1pPr algn="ctr" rtl="0">
              <a:defRPr sz="2400">
                <a:latin typeface="Varela Round" pitchFamily="2" charset="-79"/>
                <a:cs typeface="Varela Round" pitchFamily="2" charset="-79"/>
              </a:defRPr>
            </a:lvl1pPr>
          </a:lstStyle>
          <a:p>
            <a:r>
              <a:rPr lang="en-US" dirty="0"/>
              <a:t>soccer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ppt_x"/>
                                          </p:val>
                                        </p:tav>
                                        <p:tav tm="100000">
                                          <p:val>
                                            <p:strVal val="#ppt_x"/>
                                          </p:val>
                                        </p:tav>
                                      </p:tavLst>
                                    </p:anim>
                                    <p:anim calcmode="lin" valueType="num">
                                      <p:cBhvr additive="base">
                                        <p:cTn id="2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fill="hold"/>
                                        <p:tgtEl>
                                          <p:spTgt spid="28"/>
                                        </p:tgtEl>
                                        <p:attrNameLst>
                                          <p:attrName>ppt_x</p:attrName>
                                        </p:attrNameLst>
                                      </p:cBhvr>
                                      <p:tavLst>
                                        <p:tav tm="0">
                                          <p:val>
                                            <p:strVal val="#ppt_x"/>
                                          </p:val>
                                        </p:tav>
                                        <p:tav tm="100000">
                                          <p:val>
                                            <p:strVal val="#ppt_x"/>
                                          </p:val>
                                        </p:tav>
                                      </p:tavLst>
                                    </p:anim>
                                    <p:anim calcmode="lin" valueType="num">
                                      <p:cBhvr additive="base">
                                        <p:cTn id="3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fill="hold"/>
                                        <p:tgtEl>
                                          <p:spTgt spid="25"/>
                                        </p:tgtEl>
                                        <p:attrNameLst>
                                          <p:attrName>ppt_x</p:attrName>
                                        </p:attrNameLst>
                                      </p:cBhvr>
                                      <p:tavLst>
                                        <p:tav tm="0">
                                          <p:val>
                                            <p:strVal val="#ppt_x"/>
                                          </p:val>
                                        </p:tav>
                                        <p:tav tm="100000">
                                          <p:val>
                                            <p:strVal val="#ppt_x"/>
                                          </p:val>
                                        </p:tav>
                                      </p:tavLst>
                                    </p:anim>
                                    <p:anim calcmode="lin" valueType="num">
                                      <p:cBhvr additive="base">
                                        <p:cTn id="3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500" fill="hold"/>
                                        <p:tgtEl>
                                          <p:spTgt spid="26"/>
                                        </p:tgtEl>
                                        <p:attrNameLst>
                                          <p:attrName>ppt_x</p:attrName>
                                        </p:attrNameLst>
                                      </p:cBhvr>
                                      <p:tavLst>
                                        <p:tav tm="0">
                                          <p:val>
                                            <p:strVal val="#ppt_x"/>
                                          </p:val>
                                        </p:tav>
                                        <p:tav tm="100000">
                                          <p:val>
                                            <p:strVal val="#ppt_x"/>
                                          </p:val>
                                        </p:tav>
                                      </p:tavLst>
                                    </p:anim>
                                    <p:anim calcmode="lin" valueType="num">
                                      <p:cBhvr additive="base">
                                        <p:cTn id="4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500" fill="hold"/>
                                        <p:tgtEl>
                                          <p:spTgt spid="27"/>
                                        </p:tgtEl>
                                        <p:attrNameLst>
                                          <p:attrName>ppt_x</p:attrName>
                                        </p:attrNameLst>
                                      </p:cBhvr>
                                      <p:tavLst>
                                        <p:tav tm="0">
                                          <p:val>
                                            <p:strVal val="#ppt_x"/>
                                          </p:val>
                                        </p:tav>
                                        <p:tav tm="100000">
                                          <p:val>
                                            <p:strVal val="#ppt_x"/>
                                          </p:val>
                                        </p:tav>
                                      </p:tavLst>
                                    </p:anim>
                                    <p:anim calcmode="lin" valueType="num">
                                      <p:cBhvr additive="base">
                                        <p:cTn id="5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P spid="27" grpId="0"/>
      <p:bldP spid="28" grpId="0"/>
    </p:bld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3D405C3C5E2144991A82FB03AD36A29" ma:contentTypeVersion="12" ma:contentTypeDescription="Create a new document." ma:contentTypeScope="" ma:versionID="e4f0827a931059b31765ed3d04ced2b4">
  <xsd:schema xmlns:xsd="http://www.w3.org/2001/XMLSchema" xmlns:xs="http://www.w3.org/2001/XMLSchema" xmlns:p="http://schemas.microsoft.com/office/2006/metadata/properties" xmlns:ns3="3fb18b26-9745-44e6-b802-7b00fa7a1430" xmlns:ns4="e3d15af0-53cc-4fdd-8ebf-c94b218c505a" targetNamespace="http://schemas.microsoft.com/office/2006/metadata/properties" ma:root="true" ma:fieldsID="4b78d8332063f637b049228e2d456018" ns3:_="" ns4:_="">
    <xsd:import namespace="3fb18b26-9745-44e6-b802-7b00fa7a1430"/>
    <xsd:import namespace="e3d15af0-53cc-4fdd-8ebf-c94b218c505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b18b26-9745-44e6-b802-7b00fa7a14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3d15af0-53cc-4fdd-8ebf-c94b218c505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B81A6F0-FE17-42C8-A73D-317AB5ACBF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fb18b26-9745-44e6-b802-7b00fa7a1430"/>
    <ds:schemaRef ds:uri="e3d15af0-53cc-4fdd-8ebf-c94b218c50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7B20665-0C7E-4CB6-8868-7B82F1B1C76A}">
  <ds:schemaRefs>
    <ds:schemaRef ds:uri="http://schemas.microsoft.com/sharepoint/v3/contenttype/forms"/>
  </ds:schemaRefs>
</ds:datastoreItem>
</file>

<file path=customXml/itemProps3.xml><?xml version="1.0" encoding="utf-8"?>
<ds:datastoreItem xmlns:ds="http://schemas.openxmlformats.org/officeDocument/2006/customXml" ds:itemID="{BF0D1A74-D2CB-4478-88D3-0D6702E220D8}">
  <ds:schemaRefs>
    <ds:schemaRef ds:uri="http://purl.org/dc/elements/1.1/"/>
    <ds:schemaRef ds:uri="http://schemas.microsoft.com/office/2006/metadata/properties"/>
    <ds:schemaRef ds:uri="3fb18b26-9745-44e6-b802-7b00fa7a1430"/>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e3d15af0-53cc-4fdd-8ebf-c94b218c505a"/>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3850</TotalTime>
  <Words>2526</Words>
  <Application>Microsoft Office PowerPoint</Application>
  <PresentationFormat>מסך רחב</PresentationFormat>
  <Paragraphs>321</Paragraphs>
  <Slides>42</Slides>
  <Notes>15</Notes>
  <HiddenSlides>0</HiddenSlides>
  <MMClips>2</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42</vt:i4>
      </vt:variant>
    </vt:vector>
  </HeadingPairs>
  <TitlesOfParts>
    <vt:vector size="47" baseType="lpstr">
      <vt:lpstr>Arial</vt:lpstr>
      <vt:lpstr>Calibri</vt:lpstr>
      <vt:lpstr>Times New Roman</vt:lpstr>
      <vt:lpstr>Varela Round</vt:lpstr>
      <vt:lpstr>ערכת נושא Office</vt:lpstr>
      <vt:lpstr>מערכת שידורים לאומית</vt:lpstr>
      <vt:lpstr>English Around the World</vt:lpstr>
      <vt:lpstr>Can you…?</vt:lpstr>
      <vt:lpstr>Rationale</vt:lpstr>
      <vt:lpstr>Vocabulary </vt:lpstr>
      <vt:lpstr>Vocabulary Practice</vt:lpstr>
      <vt:lpstr>Let’s Watch </vt:lpstr>
      <vt:lpstr>America</vt:lpstr>
      <vt:lpstr>America</vt:lpstr>
      <vt:lpstr>America</vt:lpstr>
      <vt:lpstr>United Kingdom</vt:lpstr>
      <vt:lpstr>United Kingdom </vt:lpstr>
      <vt:lpstr>United Kingdom</vt:lpstr>
      <vt:lpstr>Australia</vt:lpstr>
      <vt:lpstr>Australia</vt:lpstr>
      <vt:lpstr>Australia</vt:lpstr>
      <vt:lpstr>Can you guess what this is?</vt:lpstr>
      <vt:lpstr>Can you guess what this is?</vt:lpstr>
      <vt:lpstr>Can you guess what this is?</vt:lpstr>
      <vt:lpstr>Can you guess what this is?</vt:lpstr>
      <vt:lpstr>Can you guess what this is?</vt:lpstr>
      <vt:lpstr>Can you guess what this is?</vt:lpstr>
      <vt:lpstr>Can you guess what this is?</vt:lpstr>
      <vt:lpstr>Can you guess what this is?</vt:lpstr>
      <vt:lpstr>Can you guess what this is?</vt:lpstr>
      <vt:lpstr>Can you guess what this is?</vt:lpstr>
      <vt:lpstr>Let’s Watch</vt:lpstr>
      <vt:lpstr>Vocabulary Review</vt:lpstr>
      <vt:lpstr>Vocabulary Review</vt:lpstr>
      <vt:lpstr>British, American, and Australian English</vt:lpstr>
      <vt:lpstr>British, American, and Australian English</vt:lpstr>
      <vt:lpstr>British, American, and Australian English</vt:lpstr>
      <vt:lpstr>Popular Phrases and Words in Australia</vt:lpstr>
      <vt:lpstr>Popular Phrases and Words in England</vt:lpstr>
      <vt:lpstr>Popular Phrases and Words in England</vt:lpstr>
      <vt:lpstr>Popular Phrases and Words in America</vt:lpstr>
      <vt:lpstr>Popular Phrases and Words in America</vt:lpstr>
      <vt:lpstr>Task</vt:lpstr>
      <vt:lpstr>Let’s Review - Vocabulary </vt:lpstr>
      <vt:lpstr>Let’s Review – Vocabulary </vt:lpstr>
      <vt:lpstr>Now you can…</vt:lpstr>
      <vt:lpstr>השימוש ביצירות במהלך שידור זה נעשה לפי סעיף 27א לחוק זכות יוצרים, תשס"ח-2007.  אם הינך בעל הזכויות באחת היצירות, באפשרותך לבקש מאיתנו לחדול מהשימוש ביצירה,  זאת באמצעות פנייה לדוא"ל rights@education.gov.il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user</dc:creator>
  <cp:lastModifiedBy>שני שמלה/Shani Chemla</cp:lastModifiedBy>
  <cp:revision>180</cp:revision>
  <dcterms:created xsi:type="dcterms:W3CDTF">2020-03-15T19:13:03Z</dcterms:created>
  <dcterms:modified xsi:type="dcterms:W3CDTF">2022-04-24T09:08:21Z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0x01010033D405C3C5E2144991A82FB03AD36A29</vt:lpwstr>
  </property>
</Properties>
</file>