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9" r:id="rId5"/>
  </p:sldMasterIdLst>
  <p:notesMasterIdLst>
    <p:notesMasterId r:id="rId32"/>
  </p:notesMasterIdLst>
  <p:sldIdLst>
    <p:sldId id="256" r:id="rId6"/>
    <p:sldId id="257" r:id="rId7"/>
    <p:sldId id="258" r:id="rId8"/>
    <p:sldId id="259"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87" r:id="rId23"/>
    <p:sldId id="274" r:id="rId24"/>
    <p:sldId id="275" r:id="rId25"/>
    <p:sldId id="276" r:id="rId26"/>
    <p:sldId id="277" r:id="rId27"/>
    <p:sldId id="278" r:id="rId28"/>
    <p:sldId id="279" r:id="rId29"/>
    <p:sldId id="280" r:id="rId30"/>
    <p:sldId id="281"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David" panose="020E0502060401010101" pitchFamily="34" charset="-79"/>
      <p:regular r:id="rId37"/>
      <p:bold r:id="rId38"/>
    </p:embeddedFont>
    <p:embeddedFont>
      <p:font typeface="Varela Round" panose="020B0604020202020204" charset="-79"/>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gafJst+FDvPgp4HY4BUHS2M48M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202F76-5B21-445B-90FD-17EDDEB5DC93}">
  <a:tblStyle styleId="{DC202F76-5B21-445B-90FD-17EDDEB5DC93}" styleName="Table_0">
    <a:wholeTbl>
      <a:tcTxStyle b="off" i="off">
        <a:font>
          <a:latin typeface="Varela Round"/>
          <a:ea typeface="Varela Round"/>
          <a:cs typeface="Varela Round"/>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4660"/>
  </p:normalViewPr>
  <p:slideViewPr>
    <p:cSldViewPr snapToGrid="0">
      <p:cViewPr varScale="1">
        <p:scale>
          <a:sx n="76" d="100"/>
          <a:sy n="76" d="100"/>
        </p:scale>
        <p:origin x="946" y="53"/>
      </p:cViewPr>
      <p:guideLst>
        <p:guide orient="horz" pos="2160"/>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font" Target="fonts/font2.fntdata"/><Relationship Id="rId42" Type="http://customschemas.google.com/relationships/presentationmetadata" Target="meta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font" Target="fonts/font5.fntdata"/><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3.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7200"/>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7200"/>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iw-I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aab66ea941_0_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gaab66ea94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aab66ea941_0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iw-IL"/>
              <a:t>הלימה בין הפנים לחוץ.</a:t>
            </a:r>
            <a:endParaRPr/>
          </a:p>
        </p:txBody>
      </p:sp>
      <p:sp>
        <p:nvSpPr>
          <p:cNvPr id="374" name="Google Shape;374;gaab66ea941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aab66ea941_0_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gaab66ea941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aab66ea941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gaab66ea941_0_2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aab66ea941_0_3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iw-IL"/>
              <a:t>להוריד מלל - חלק מן הפסוקים. שיר של נעמי - עוד זה מדבר וזה בא. להעביר את פס' יח לשקף.</a:t>
            </a:r>
            <a:endParaRPr/>
          </a:p>
        </p:txBody>
      </p:sp>
      <p:sp>
        <p:nvSpPr>
          <p:cNvPr id="407" name="Google Shape;407;gaab66ea941_0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aab66ea941_0_3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iw-IL"/>
              <a:t>מנהגי האבלות מבוססים על ההתנהלות של איוב. הוא אבל! הוא בצער ולמרות זאת הוא לא מקלל את אלוהים. הוא מבין עובר עליו ובכל זאת דבר באמונתו. </a:t>
            </a:r>
            <a:endParaRPr/>
          </a:p>
        </p:txBody>
      </p:sp>
      <p:sp>
        <p:nvSpPr>
          <p:cNvPr id="415" name="Google Shape;415;gaab66ea941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b3bf4878a3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gb3bf4878a3_0_1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aab66ea941_0_3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iw-IL"/>
              <a:t>מנהגי האבלות מבוססים על ההתנהלות של איוב. הוא אבל! הוא בצער ולמרות זאת הוא לא מקלל את אלוהים. הוא מבין עובר עליו ובכל זאת דבר באמונתו. </a:t>
            </a:r>
            <a:endParaRPr/>
          </a:p>
        </p:txBody>
      </p:sp>
      <p:sp>
        <p:nvSpPr>
          <p:cNvPr id="415" name="Google Shape;415;gaab66ea941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8193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b3bf4878a3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gb3bf4878a3_0_3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b3bf4878a3_0_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gb3bf4878a3_0_4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200"/>
              <a:buFont typeface="Calibri"/>
              <a:buNone/>
            </a:pPr>
            <a:r>
              <a:rPr lang="iw-IL"/>
              <a:t>לא סיפור היסטורי, בא להעלות שאלות פילוסופיות. "אלא משל היה"</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b3bf4878a3_0_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443" name="Google Shape;443;gb3bf4878a3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aab66ea941_0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gaab66ea941_0_3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b3bf4878a3_0_2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iw-IL"/>
              <a:t>קונטקס - ההבל בין האמונה המונותאיסטית והפולותאיסטית. הקושי והפתרון. משפט בגיוגרפי על קויפמן ואדר. האג'נדה המחקרית של קויפמן, אל מול הפסוקים. אי הנוחות אל מול המונו' הטהור לבין פשט הפסוקים. </a:t>
            </a:r>
            <a:endParaRPr/>
          </a:p>
        </p:txBody>
      </p:sp>
      <p:sp>
        <p:nvSpPr>
          <p:cNvPr id="458" name="Google Shape;458;gb3bf4878a3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b3bf4878a3_0_1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iw-IL"/>
              <a:t>קונטקס - ההבל בין האמונה המונותאיסטית והפולותאיסטית. הקושי והפתרון. להוסיף תמונה של השטן.</a:t>
            </a:r>
            <a:endParaRPr/>
          </a:p>
        </p:txBody>
      </p:sp>
      <p:sp>
        <p:nvSpPr>
          <p:cNvPr id="466" name="Google Shape;466;gb3bf4878a3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b3bf4878a3_0_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gb3bf4878a3_0_4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200"/>
              <a:buFont typeface="Calibri"/>
              <a:buNone/>
            </a:pPr>
            <a:r>
              <a:rPr lang="iw-IL"/>
              <a:t>תורת הגמול = מילים של תלמידים. הסבר בסיסי של המושג + מה הדילמה + טיזר על איוב</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200"/>
              <a:buFont typeface="Calibri"/>
              <a:buNone/>
            </a:pPr>
            <a:r>
              <a:rPr lang="iw-IL"/>
              <a:t>תורת הגמול = מילים של תלמידים. הסבר בסיסי של המושג + מה הדילמה + טיזר על איוב</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r" rtl="1">
              <a:spcBef>
                <a:spcPts val="0"/>
              </a:spcBef>
              <a:spcAft>
                <a:spcPts val="0"/>
              </a:spcAft>
              <a:buNone/>
            </a:pPr>
            <a:endParaRPr/>
          </a:p>
        </p:txBody>
      </p:sp>
      <p:sp>
        <p:nvSpPr>
          <p:cNvPr id="303" name="Google Shape;303;p5: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iw-IL"/>
              <a:t>תורת הגמול הוא מושג דתי/אמוני, יחד עם זאת צריך לומר  זה לא פייר! "החיים לא הוגנים"!</a:t>
            </a:r>
            <a:endParaRPr/>
          </a:p>
        </p:txBody>
      </p:sp>
      <p:sp>
        <p:nvSpPr>
          <p:cNvPr id="331" name="Google Shape;33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340" name="Google Shape;340;p6: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b3bf4878a3_0_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b3bf4878a3_0_4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gb3bf4878a3_0_453: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iw-IL"/>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ער - מערכת שידורים לאומית">
  <p:cSld name="שער - מערכת שידורים לאומית">
    <p:spTree>
      <p:nvGrpSpPr>
        <p:cNvPr id="1" name="Shape 19"/>
        <p:cNvGrpSpPr/>
        <p:nvPr/>
      </p:nvGrpSpPr>
      <p:grpSpPr>
        <a:xfrm>
          <a:off x="0" y="0"/>
          <a:ext cx="0" cy="0"/>
          <a:chOff x="0" y="0"/>
          <a:chExt cx="0" cy="0"/>
        </a:xfrm>
      </p:grpSpPr>
      <p:sp>
        <p:nvSpPr>
          <p:cNvPr id="20" name="Google Shape;20;p17"/>
          <p:cNvSpPr txBox="1">
            <a:spLocks noGrp="1"/>
          </p:cNvSpPr>
          <p:nvPr>
            <p:ph type="ctrTitle"/>
          </p:nvPr>
        </p:nvSpPr>
        <p:spPr>
          <a:xfrm>
            <a:off x="516000" y="2693989"/>
            <a:ext cx="11160000" cy="1470025"/>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rgbClr val="192A72"/>
              </a:buClr>
              <a:buSzPts val="6601"/>
              <a:buFont typeface="Varela Round"/>
              <a:buNone/>
              <a:defRPr sz="6601" b="1" i="0" u="none" strike="noStrike" cap="none">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7"/>
          <p:cNvSpPr/>
          <p:nvPr/>
        </p:nvSpPr>
        <p:spPr>
          <a:xfrm>
            <a:off x="-670069" y="6569428"/>
            <a:ext cx="2623961" cy="45910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2" name="Google Shape;22;p17"/>
          <p:cNvSpPr/>
          <p:nvPr/>
        </p:nvSpPr>
        <p:spPr>
          <a:xfrm>
            <a:off x="-1488810" y="6304086"/>
            <a:ext cx="3246400" cy="192925"/>
          </a:xfrm>
          <a:prstGeom prst="roundRect">
            <a:avLst>
              <a:gd name="adj" fmla="val 49359"/>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3" name="Google Shape;23;p17"/>
          <p:cNvSpPr/>
          <p:nvPr/>
        </p:nvSpPr>
        <p:spPr>
          <a:xfrm>
            <a:off x="9986482" y="-439221"/>
            <a:ext cx="4205647" cy="63186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4" name="Google Shape;24;p17"/>
          <p:cNvSpPr/>
          <p:nvPr/>
        </p:nvSpPr>
        <p:spPr>
          <a:xfrm>
            <a:off x="8259471" y="6565100"/>
            <a:ext cx="4434214" cy="79653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pic>
        <p:nvPicPr>
          <p:cNvPr id="25" name="Google Shape;25;p17"/>
          <p:cNvPicPr preferRelativeResize="0"/>
          <p:nvPr/>
        </p:nvPicPr>
        <p:blipFill rotWithShape="1">
          <a:blip r:embed="rId2">
            <a:alphaModFix/>
          </a:blip>
          <a:srcRect l="33058" r="33511" b="26248"/>
          <a:stretch/>
        </p:blipFill>
        <p:spPr>
          <a:xfrm>
            <a:off x="5445286" y="369916"/>
            <a:ext cx="1301430" cy="1597430"/>
          </a:xfrm>
          <a:prstGeom prst="rect">
            <a:avLst/>
          </a:prstGeom>
          <a:noFill/>
          <a:ln>
            <a:noFill/>
          </a:ln>
        </p:spPr>
      </p:pic>
      <p:sp>
        <p:nvSpPr>
          <p:cNvPr id="26" name="Google Shape;26;p17"/>
          <p:cNvSpPr/>
          <p:nvPr/>
        </p:nvSpPr>
        <p:spPr>
          <a:xfrm>
            <a:off x="-1" y="-960120"/>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7" name="Google Shape;27;p17"/>
          <p:cNvSpPr/>
          <p:nvPr/>
        </p:nvSpPr>
        <p:spPr>
          <a:xfrm>
            <a:off x="-1356361" y="6875979"/>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8" name="Google Shape;28;p17"/>
          <p:cNvSpPr/>
          <p:nvPr/>
        </p:nvSpPr>
        <p:spPr>
          <a:xfrm rot="5400000">
            <a:off x="10129568" y="1977381"/>
            <a:ext cx="6987520" cy="2819401"/>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9" name="Google Shape;29;p17"/>
          <p:cNvSpPr/>
          <p:nvPr/>
        </p:nvSpPr>
        <p:spPr>
          <a:xfrm>
            <a:off x="-3261642" y="347118"/>
            <a:ext cx="3246401" cy="7304731"/>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כותרת ראשית ושתי תמונות">
  <p:cSld name="כותרת ראשית ושתי תמונות">
    <p:spTree>
      <p:nvGrpSpPr>
        <p:cNvPr id="1" name="Shape 130"/>
        <p:cNvGrpSpPr/>
        <p:nvPr/>
      </p:nvGrpSpPr>
      <p:grpSpPr>
        <a:xfrm>
          <a:off x="0" y="0"/>
          <a:ext cx="0" cy="0"/>
          <a:chOff x="0" y="0"/>
          <a:chExt cx="0" cy="0"/>
        </a:xfrm>
      </p:grpSpPr>
      <p:sp>
        <p:nvSpPr>
          <p:cNvPr id="131" name="Google Shape;131;p26"/>
          <p:cNvSpPr>
            <a:spLocks noGrp="1"/>
          </p:cNvSpPr>
          <p:nvPr>
            <p:ph type="pic" idx="2"/>
          </p:nvPr>
        </p:nvSpPr>
        <p:spPr>
          <a:xfrm>
            <a:off x="594360" y="1310640"/>
            <a:ext cx="4511040" cy="42672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Char char="•"/>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Char char="–"/>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Char char="•"/>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5pPr>
            <a:lvl6pPr marR="0" lvl="5"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6pPr>
            <a:lvl7pPr marR="0" lvl="6"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7pPr>
            <a:lvl8pPr marR="0" lvl="7"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8pPr>
            <a:lvl9pPr marR="0" lvl="8"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9pPr>
          </a:lstStyle>
          <a:p>
            <a:endParaRPr/>
          </a:p>
        </p:txBody>
      </p:sp>
      <p:sp>
        <p:nvSpPr>
          <p:cNvPr id="132" name="Google Shape;132;p26"/>
          <p:cNvSpPr txBox="1">
            <a:spLocks noGrp="1"/>
          </p:cNvSpPr>
          <p:nvPr>
            <p:ph type="title"/>
          </p:nvPr>
        </p:nvSpPr>
        <p:spPr>
          <a:xfrm>
            <a:off x="1026926" y="155448"/>
            <a:ext cx="9802368"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26"/>
          <p:cNvSpPr/>
          <p:nvPr/>
        </p:nvSpPr>
        <p:spPr>
          <a:xfrm>
            <a:off x="-2429707" y="195047"/>
            <a:ext cx="2969302" cy="247597"/>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Varela Round"/>
              <a:ea typeface="Varela Round"/>
              <a:cs typeface="Varela Round"/>
              <a:sym typeface="Varela Round"/>
            </a:endParaRPr>
          </a:p>
        </p:txBody>
      </p:sp>
      <p:sp>
        <p:nvSpPr>
          <p:cNvPr id="134" name="Google Shape;134;p26"/>
          <p:cNvSpPr/>
          <p:nvPr/>
        </p:nvSpPr>
        <p:spPr>
          <a:xfrm>
            <a:off x="9974795" y="5878199"/>
            <a:ext cx="4766811" cy="35766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Varela Round"/>
              <a:ea typeface="Varela Round"/>
              <a:cs typeface="Varela Round"/>
              <a:sym typeface="Varela Round"/>
            </a:endParaRPr>
          </a:p>
        </p:txBody>
      </p:sp>
      <p:sp>
        <p:nvSpPr>
          <p:cNvPr id="135" name="Google Shape;135;p26"/>
          <p:cNvSpPr/>
          <p:nvPr/>
        </p:nvSpPr>
        <p:spPr>
          <a:xfrm>
            <a:off x="-2017472" y="518276"/>
            <a:ext cx="2969302" cy="36951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Varela Round"/>
              <a:ea typeface="Varela Round"/>
              <a:cs typeface="Varela Round"/>
              <a:sym typeface="Varela Round"/>
            </a:endParaRPr>
          </a:p>
        </p:txBody>
      </p:sp>
      <p:sp>
        <p:nvSpPr>
          <p:cNvPr id="136" name="Google Shape;136;p26"/>
          <p:cNvSpPr/>
          <p:nvPr/>
        </p:nvSpPr>
        <p:spPr>
          <a:xfrm>
            <a:off x="8144699" y="6307826"/>
            <a:ext cx="5175721" cy="7200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Varela Round"/>
              <a:ea typeface="Varela Round"/>
              <a:cs typeface="Varela Round"/>
              <a:sym typeface="Varela Round"/>
            </a:endParaRPr>
          </a:p>
        </p:txBody>
      </p:sp>
      <p:sp>
        <p:nvSpPr>
          <p:cNvPr id="137" name="Google Shape;137;p26"/>
          <p:cNvSpPr>
            <a:spLocks noGrp="1"/>
          </p:cNvSpPr>
          <p:nvPr>
            <p:ph type="pic" idx="3"/>
          </p:nvPr>
        </p:nvSpPr>
        <p:spPr>
          <a:xfrm>
            <a:off x="5372315" y="1310640"/>
            <a:ext cx="4511040" cy="42672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Char char="•"/>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Char char="–"/>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Char char="•"/>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5pPr>
            <a:lvl6pPr marR="0" lvl="5"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6pPr>
            <a:lvl7pPr marR="0" lvl="6"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7pPr>
            <a:lvl8pPr marR="0" lvl="7"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8pPr>
            <a:lvl9pPr marR="0" lvl="8"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9pPr>
          </a:lstStyle>
          <a:p>
            <a:endParaRPr/>
          </a:p>
        </p:txBody>
      </p:sp>
      <p:sp>
        <p:nvSpPr>
          <p:cNvPr id="138" name="Google Shape;138;p26"/>
          <p:cNvSpPr/>
          <p:nvPr/>
        </p:nvSpPr>
        <p:spPr>
          <a:xfrm>
            <a:off x="-1" y="-960120"/>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Varela Round"/>
              <a:ea typeface="Varela Round"/>
              <a:cs typeface="Varela Round"/>
              <a:sym typeface="Varela Round"/>
            </a:endParaRPr>
          </a:p>
        </p:txBody>
      </p:sp>
      <p:sp>
        <p:nvSpPr>
          <p:cNvPr id="139" name="Google Shape;139;p26"/>
          <p:cNvSpPr/>
          <p:nvPr/>
        </p:nvSpPr>
        <p:spPr>
          <a:xfrm>
            <a:off x="-1356361" y="6889426"/>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Varela Round"/>
              <a:ea typeface="Varela Round"/>
              <a:cs typeface="Varela Round"/>
              <a:sym typeface="Varela Round"/>
            </a:endParaRPr>
          </a:p>
        </p:txBody>
      </p:sp>
      <p:sp>
        <p:nvSpPr>
          <p:cNvPr id="140" name="Google Shape;140;p26"/>
          <p:cNvSpPr/>
          <p:nvPr/>
        </p:nvSpPr>
        <p:spPr>
          <a:xfrm rot="5400000">
            <a:off x="10092700" y="2084060"/>
            <a:ext cx="6987520" cy="2819401"/>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Varela Round"/>
              <a:ea typeface="Varela Round"/>
              <a:cs typeface="Varela Round"/>
              <a:sym typeface="Varela Round"/>
            </a:endParaRPr>
          </a:p>
        </p:txBody>
      </p:sp>
      <p:sp>
        <p:nvSpPr>
          <p:cNvPr id="141" name="Google Shape;141;p26"/>
          <p:cNvSpPr/>
          <p:nvPr/>
        </p:nvSpPr>
        <p:spPr>
          <a:xfrm>
            <a:off x="-3273296" y="-31850"/>
            <a:ext cx="3246401" cy="7683699"/>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Varela Round"/>
              <a:ea typeface="Varela Round"/>
              <a:cs typeface="Varela Round"/>
              <a:sym typeface="Varela Roun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שער - מערכת שידורים לאומית">
  <p:cSld name="שער - מערכת שידורים לאומית">
    <p:spTree>
      <p:nvGrpSpPr>
        <p:cNvPr id="1" name="Shape 152"/>
        <p:cNvGrpSpPr/>
        <p:nvPr/>
      </p:nvGrpSpPr>
      <p:grpSpPr>
        <a:xfrm>
          <a:off x="0" y="0"/>
          <a:ext cx="0" cy="0"/>
          <a:chOff x="0" y="0"/>
          <a:chExt cx="0" cy="0"/>
        </a:xfrm>
      </p:grpSpPr>
      <p:sp>
        <p:nvSpPr>
          <p:cNvPr id="153" name="Google Shape;153;gaab66ea941_0_234"/>
          <p:cNvSpPr txBox="1">
            <a:spLocks noGrp="1"/>
          </p:cNvSpPr>
          <p:nvPr>
            <p:ph type="ctrTitle"/>
          </p:nvPr>
        </p:nvSpPr>
        <p:spPr>
          <a:xfrm>
            <a:off x="516000" y="2693989"/>
            <a:ext cx="11160000" cy="147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6601"/>
              <a:buFont typeface="Varela Round"/>
              <a:buNone/>
              <a:defRPr sz="6601" b="1" i="0" u="none" strike="noStrike" cap="none">
                <a:solidFill>
                  <a:srgbClr val="192A72"/>
                </a:solidFill>
                <a:latin typeface="Varela Round"/>
                <a:ea typeface="Varela Round"/>
                <a:cs typeface="Varela Round"/>
                <a:sym typeface="Varela Roun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4" name="Google Shape;154;gaab66ea941_0_234"/>
          <p:cNvSpPr/>
          <p:nvPr/>
        </p:nvSpPr>
        <p:spPr>
          <a:xfrm>
            <a:off x="-670069" y="6569428"/>
            <a:ext cx="2624100" cy="459000"/>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55" name="Google Shape;155;gaab66ea941_0_234"/>
          <p:cNvSpPr/>
          <p:nvPr/>
        </p:nvSpPr>
        <p:spPr>
          <a:xfrm>
            <a:off x="-1488810" y="6304086"/>
            <a:ext cx="3246300" cy="192900"/>
          </a:xfrm>
          <a:prstGeom prst="roundRect">
            <a:avLst>
              <a:gd name="adj" fmla="val 49359"/>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56" name="Google Shape;156;gaab66ea941_0_234"/>
          <p:cNvSpPr/>
          <p:nvPr/>
        </p:nvSpPr>
        <p:spPr>
          <a:xfrm>
            <a:off x="9986482" y="-439221"/>
            <a:ext cx="4205700" cy="6318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57" name="Google Shape;157;gaab66ea941_0_234"/>
          <p:cNvSpPr/>
          <p:nvPr/>
        </p:nvSpPr>
        <p:spPr>
          <a:xfrm>
            <a:off x="8259471" y="6565100"/>
            <a:ext cx="4434300" cy="7965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pic>
        <p:nvPicPr>
          <p:cNvPr id="158" name="Google Shape;158;gaab66ea941_0_234"/>
          <p:cNvPicPr preferRelativeResize="0"/>
          <p:nvPr/>
        </p:nvPicPr>
        <p:blipFill rotWithShape="1">
          <a:blip r:embed="rId2">
            <a:alphaModFix/>
          </a:blip>
          <a:srcRect l="33056" r="33511" b="26248"/>
          <a:stretch/>
        </p:blipFill>
        <p:spPr>
          <a:xfrm>
            <a:off x="5445286" y="369916"/>
            <a:ext cx="1301430" cy="1597430"/>
          </a:xfrm>
          <a:prstGeom prst="rect">
            <a:avLst/>
          </a:prstGeom>
          <a:noFill/>
          <a:ln>
            <a:noFill/>
          </a:ln>
        </p:spPr>
      </p:pic>
      <p:sp>
        <p:nvSpPr>
          <p:cNvPr id="159" name="Google Shape;159;gaab66ea941_0_234"/>
          <p:cNvSpPr/>
          <p:nvPr/>
        </p:nvSpPr>
        <p:spPr>
          <a:xfrm>
            <a:off x="-1" y="-960120"/>
            <a:ext cx="14676900" cy="9282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60" name="Google Shape;160;gaab66ea941_0_234"/>
          <p:cNvSpPr/>
          <p:nvPr/>
        </p:nvSpPr>
        <p:spPr>
          <a:xfrm>
            <a:off x="-1356361" y="6875979"/>
            <a:ext cx="14676900" cy="9282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61" name="Google Shape;161;gaab66ea941_0_234"/>
          <p:cNvSpPr/>
          <p:nvPr/>
        </p:nvSpPr>
        <p:spPr>
          <a:xfrm rot="5400000">
            <a:off x="10129528" y="1977421"/>
            <a:ext cx="6987600" cy="28194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62" name="Google Shape;162;gaab66ea941_0_234"/>
          <p:cNvSpPr/>
          <p:nvPr/>
        </p:nvSpPr>
        <p:spPr>
          <a:xfrm>
            <a:off x="-3261642" y="347118"/>
            <a:ext cx="3246300" cy="73047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פרטי השיעור, מקצוע ומורה">
  <p:cSld name="פרטי השיעור, מקצוע ומורה">
    <p:spTree>
      <p:nvGrpSpPr>
        <p:cNvPr id="1" name="Shape 163"/>
        <p:cNvGrpSpPr/>
        <p:nvPr/>
      </p:nvGrpSpPr>
      <p:grpSpPr>
        <a:xfrm>
          <a:off x="0" y="0"/>
          <a:ext cx="0" cy="0"/>
          <a:chOff x="0" y="0"/>
          <a:chExt cx="0" cy="0"/>
        </a:xfrm>
      </p:grpSpPr>
      <p:sp>
        <p:nvSpPr>
          <p:cNvPr id="164" name="Google Shape;164;gaab66ea941_0_245"/>
          <p:cNvSpPr/>
          <p:nvPr/>
        </p:nvSpPr>
        <p:spPr>
          <a:xfrm>
            <a:off x="212943" y="1396870"/>
            <a:ext cx="14000100" cy="2979000"/>
          </a:xfrm>
          <a:prstGeom prst="roundRect">
            <a:avLst>
              <a:gd name="adj" fmla="val 50000"/>
            </a:avLst>
          </a:prstGeom>
          <a:solidFill>
            <a:srgbClr val="E0E0E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chemeClr val="lt1"/>
                </a:solidFill>
                <a:latin typeface="Varela Round"/>
                <a:ea typeface="Varela Round"/>
                <a:cs typeface="Varela Round"/>
                <a:sym typeface="Varela Round"/>
              </a:rPr>
              <a:t>  </a:t>
            </a:r>
            <a:endParaRPr/>
          </a:p>
        </p:txBody>
      </p:sp>
      <p:sp>
        <p:nvSpPr>
          <p:cNvPr id="165" name="Google Shape;165;gaab66ea941_0_245"/>
          <p:cNvSpPr/>
          <p:nvPr/>
        </p:nvSpPr>
        <p:spPr>
          <a:xfrm>
            <a:off x="7329949" y="6240593"/>
            <a:ext cx="5334000" cy="557700"/>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66" name="Google Shape;166;gaab66ea941_0_245"/>
          <p:cNvSpPr/>
          <p:nvPr/>
        </p:nvSpPr>
        <p:spPr>
          <a:xfrm>
            <a:off x="-501113" y="87232"/>
            <a:ext cx="1428000" cy="3225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67" name="Google Shape;167;gaab66ea941_0_245"/>
          <p:cNvSpPr/>
          <p:nvPr/>
        </p:nvSpPr>
        <p:spPr>
          <a:xfrm>
            <a:off x="10059465" y="87232"/>
            <a:ext cx="2769000" cy="4512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68" name="Google Shape;168;gaab66ea941_0_245"/>
          <p:cNvSpPr/>
          <p:nvPr/>
        </p:nvSpPr>
        <p:spPr>
          <a:xfrm>
            <a:off x="9066088" y="5930032"/>
            <a:ext cx="5299500" cy="221700"/>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69" name="Google Shape;169;gaab66ea941_0_245"/>
          <p:cNvSpPr/>
          <p:nvPr/>
        </p:nvSpPr>
        <p:spPr>
          <a:xfrm>
            <a:off x="-1" y="-960120"/>
            <a:ext cx="14676900" cy="9282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70" name="Google Shape;170;gaab66ea941_0_245"/>
          <p:cNvSpPr/>
          <p:nvPr/>
        </p:nvSpPr>
        <p:spPr>
          <a:xfrm>
            <a:off x="-1356361" y="6875979"/>
            <a:ext cx="14676900" cy="9282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71" name="Google Shape;171;gaab66ea941_0_245"/>
          <p:cNvSpPr/>
          <p:nvPr/>
        </p:nvSpPr>
        <p:spPr>
          <a:xfrm rot="5400000">
            <a:off x="10107900" y="1972558"/>
            <a:ext cx="6987600" cy="28194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72" name="Google Shape;172;gaab66ea941_0_245"/>
          <p:cNvSpPr/>
          <p:nvPr/>
        </p:nvSpPr>
        <p:spPr>
          <a:xfrm>
            <a:off x="-3246402" y="-426720"/>
            <a:ext cx="3246300" cy="80787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73" name="Google Shape;173;gaab66ea941_0_245"/>
          <p:cNvSpPr txBox="1">
            <a:spLocks noGrp="1"/>
          </p:cNvSpPr>
          <p:nvPr>
            <p:ph type="ctrTitle"/>
          </p:nvPr>
        </p:nvSpPr>
        <p:spPr>
          <a:xfrm>
            <a:off x="696000" y="1400768"/>
            <a:ext cx="10800000"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6600"/>
              <a:buFont typeface="Varela Round"/>
              <a:buNone/>
              <a:defRPr sz="6600" b="1">
                <a:latin typeface="Varela Round"/>
                <a:ea typeface="Varela Round"/>
                <a:cs typeface="Varela Round"/>
                <a:sym typeface="Varela Roun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4" name="Google Shape;174;gaab66ea941_0_245"/>
          <p:cNvSpPr txBox="1">
            <a:spLocks noGrp="1"/>
          </p:cNvSpPr>
          <p:nvPr>
            <p:ph type="subTitle" idx="1"/>
          </p:nvPr>
        </p:nvSpPr>
        <p:spPr>
          <a:xfrm>
            <a:off x="696000" y="2798300"/>
            <a:ext cx="10800000" cy="720000"/>
          </a:xfrm>
          <a:prstGeom prst="rect">
            <a:avLst/>
          </a:prstGeom>
          <a:noFill/>
          <a:ln>
            <a:noFill/>
          </a:ln>
        </p:spPr>
        <p:txBody>
          <a:bodyPr spcFirstLastPara="1" wrap="square" lIns="36000" tIns="36000" rIns="36000" bIns="36000" anchor="ctr" anchorCtr="0">
            <a:noAutofit/>
          </a:bodyPr>
          <a:lstStyle>
            <a:lvl1pPr lvl="0" algn="ctr" rtl="1">
              <a:lnSpc>
                <a:spcPct val="100000"/>
              </a:lnSpc>
              <a:spcBef>
                <a:spcPts val="0"/>
              </a:spcBef>
              <a:spcAft>
                <a:spcPts val="0"/>
              </a:spcAft>
              <a:buClr>
                <a:srgbClr val="002060"/>
              </a:buClr>
              <a:buSzPts val="2800"/>
              <a:buNone/>
              <a:defRPr sz="3600" b="1">
                <a:solidFill>
                  <a:srgbClr val="002060"/>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175" name="Google Shape;175;gaab66ea941_0_245"/>
          <p:cNvSpPr txBox="1">
            <a:spLocks noGrp="1"/>
          </p:cNvSpPr>
          <p:nvPr>
            <p:ph type="body" idx="2"/>
          </p:nvPr>
        </p:nvSpPr>
        <p:spPr>
          <a:xfrm>
            <a:off x="696000" y="3655832"/>
            <a:ext cx="10800000" cy="720000"/>
          </a:xfrm>
          <a:prstGeom prst="rect">
            <a:avLst/>
          </a:prstGeom>
          <a:noFill/>
          <a:ln>
            <a:noFill/>
          </a:ln>
        </p:spPr>
        <p:txBody>
          <a:bodyPr spcFirstLastPara="1" wrap="square" lIns="91425" tIns="45700" rIns="91425" bIns="45700" anchor="ctr" anchorCtr="0">
            <a:noAutofit/>
          </a:bodyPr>
          <a:lstStyle>
            <a:lvl1pPr marL="457200" lvl="0" indent="-228600" algn="ctr" rtl="1">
              <a:lnSpc>
                <a:spcPct val="100000"/>
              </a:lnSpc>
              <a:spcBef>
                <a:spcPts val="0"/>
              </a:spcBef>
              <a:spcAft>
                <a:spcPts val="0"/>
              </a:spcAft>
              <a:buClr>
                <a:srgbClr val="002060"/>
              </a:buClr>
              <a:buSzPts val="2800"/>
              <a:buFont typeface="Arial"/>
              <a:buNone/>
              <a:defRPr sz="2800" b="1">
                <a:solidFill>
                  <a:srgbClr val="002060"/>
                </a:solidFill>
                <a:latin typeface="Varela Round"/>
                <a:ea typeface="Varela Round"/>
                <a:cs typeface="Varela Round"/>
                <a:sym typeface="Varela Round"/>
              </a:defRPr>
            </a:lvl1pPr>
            <a:lvl2pPr marL="914400" lvl="1" indent="-228600" algn="ctr" rtl="1">
              <a:lnSpc>
                <a:spcPct val="100000"/>
              </a:lnSpc>
              <a:spcBef>
                <a:spcPts val="60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176" name="Google Shape;176;gaab66ea941_0_245"/>
          <p:cNvSpPr txBox="1"/>
          <p:nvPr/>
        </p:nvSpPr>
        <p:spPr>
          <a:xfrm>
            <a:off x="-162210" y="6389199"/>
            <a:ext cx="812700" cy="521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w-IL" sz="1800" b="0" i="0" u="none" strike="noStrike" cap="none">
                <a:solidFill>
                  <a:srgbClr val="A5A5A5"/>
                </a:solidFill>
                <a:latin typeface="Varela Round"/>
                <a:ea typeface="Varela Round"/>
                <a:cs typeface="Varela Round"/>
                <a:sym typeface="Varela Round"/>
              </a:rPr>
              <a:t>‹#›</a:t>
            </a:fld>
            <a:endParaRPr sz="1800" b="0" i="0" u="none" strike="noStrike" cap="none">
              <a:solidFill>
                <a:srgbClr val="A5A5A5"/>
              </a:solidFill>
              <a:latin typeface="Varela Round"/>
              <a:ea typeface="Varela Round"/>
              <a:cs typeface="Varela Round"/>
              <a:sym typeface="Varela Roun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כותרת ותוכן פריסה 3" type="obj">
  <p:cSld name="OBJECT">
    <p:spTree>
      <p:nvGrpSpPr>
        <p:cNvPr id="1" name="Shape 177"/>
        <p:cNvGrpSpPr/>
        <p:nvPr/>
      </p:nvGrpSpPr>
      <p:grpSpPr>
        <a:xfrm>
          <a:off x="0" y="0"/>
          <a:ext cx="0" cy="0"/>
          <a:chOff x="0" y="0"/>
          <a:chExt cx="0" cy="0"/>
        </a:xfrm>
      </p:grpSpPr>
      <p:sp>
        <p:nvSpPr>
          <p:cNvPr id="178" name="Google Shape;178;gaab66ea941_0_259"/>
          <p:cNvSpPr txBox="1">
            <a:spLocks noGrp="1"/>
          </p:cNvSpPr>
          <p:nvPr>
            <p:ph type="title"/>
          </p:nvPr>
        </p:nvSpPr>
        <p:spPr>
          <a:xfrm>
            <a:off x="1024128" y="152134"/>
            <a:ext cx="9802500" cy="720000"/>
          </a:xfrm>
          <a:prstGeom prst="rect">
            <a:avLst/>
          </a:prstGeom>
          <a:noFill/>
          <a:ln>
            <a:noFill/>
          </a:ln>
        </p:spPr>
        <p:txBody>
          <a:bodyPr spcFirstLastPara="1" wrap="square" lIns="36000" tIns="0" rIns="36000" bIns="0" anchor="ctr" anchorCtr="0">
            <a:noAutofit/>
          </a:bodyPr>
          <a:lstStyle>
            <a:lvl1pPr lvl="0" algn="ctr" rtl="1">
              <a:spcBef>
                <a:spcPts val="0"/>
              </a:spcBef>
              <a:spcAft>
                <a:spcPts val="0"/>
              </a:spcAft>
              <a:buClr>
                <a:srgbClr val="002060"/>
              </a:buClr>
              <a:buSzPts val="4400"/>
              <a:buFont typeface="Varela Round"/>
              <a:buNone/>
              <a:defRPr sz="4400" b="1">
                <a:solidFill>
                  <a:srgbClr val="002060"/>
                </a:solidFill>
                <a:latin typeface="Varela Round"/>
                <a:ea typeface="Varela Round"/>
                <a:cs typeface="Varela Round"/>
                <a:sym typeface="Varela Roun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9" name="Google Shape;179;gaab66ea941_0_259"/>
          <p:cNvSpPr txBox="1">
            <a:spLocks noGrp="1"/>
          </p:cNvSpPr>
          <p:nvPr>
            <p:ph type="body" idx="1"/>
          </p:nvPr>
        </p:nvSpPr>
        <p:spPr>
          <a:xfrm>
            <a:off x="1024128" y="1049185"/>
            <a:ext cx="8031900" cy="4611600"/>
          </a:xfrm>
          <a:prstGeom prst="rect">
            <a:avLst/>
          </a:prstGeom>
          <a:noFill/>
          <a:ln>
            <a:noFill/>
          </a:ln>
        </p:spPr>
        <p:txBody>
          <a:bodyPr spcFirstLastPara="1" wrap="square" lIns="91425" tIns="45700" rIns="91425" bIns="45700" anchor="t" anchorCtr="0">
            <a:noAutofit/>
          </a:bodyPr>
          <a:lstStyle>
            <a:lvl1pPr marL="457200" lvl="0" indent="-381000" algn="r" rtl="1">
              <a:lnSpc>
                <a:spcPct val="15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5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180" name="Google Shape;180;gaab66ea941_0_259"/>
          <p:cNvSpPr/>
          <p:nvPr/>
        </p:nvSpPr>
        <p:spPr>
          <a:xfrm>
            <a:off x="-234936" y="5807316"/>
            <a:ext cx="4766100" cy="357600"/>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81" name="Google Shape;181;gaab66ea941_0_259"/>
          <p:cNvSpPr/>
          <p:nvPr/>
        </p:nvSpPr>
        <p:spPr>
          <a:xfrm>
            <a:off x="11218431" y="239177"/>
            <a:ext cx="1707000" cy="458400"/>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82" name="Google Shape;182;gaab66ea941_0_259"/>
          <p:cNvSpPr/>
          <p:nvPr/>
        </p:nvSpPr>
        <p:spPr>
          <a:xfrm>
            <a:off x="-388620" y="6235866"/>
            <a:ext cx="7724400" cy="6744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83" name="Google Shape;183;gaab66ea941_0_259"/>
          <p:cNvSpPr/>
          <p:nvPr/>
        </p:nvSpPr>
        <p:spPr>
          <a:xfrm>
            <a:off x="-1" y="-960120"/>
            <a:ext cx="14676900" cy="9282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84" name="Google Shape;184;gaab66ea941_0_259"/>
          <p:cNvSpPr/>
          <p:nvPr/>
        </p:nvSpPr>
        <p:spPr>
          <a:xfrm>
            <a:off x="-1356361" y="6889426"/>
            <a:ext cx="14676900" cy="9282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85" name="Google Shape;185;gaab66ea941_0_259"/>
          <p:cNvSpPr/>
          <p:nvPr/>
        </p:nvSpPr>
        <p:spPr>
          <a:xfrm rot="5400000">
            <a:off x="10121347" y="1972558"/>
            <a:ext cx="6987600" cy="28194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86" name="Google Shape;186;gaab66ea941_0_259"/>
          <p:cNvSpPr/>
          <p:nvPr/>
        </p:nvSpPr>
        <p:spPr>
          <a:xfrm>
            <a:off x="-3273296" y="-31850"/>
            <a:ext cx="3246300" cy="76836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87" name="Google Shape;187;gaab66ea941_0_259"/>
          <p:cNvSpPr txBox="1"/>
          <p:nvPr/>
        </p:nvSpPr>
        <p:spPr>
          <a:xfrm>
            <a:off x="-162210" y="6389199"/>
            <a:ext cx="812700" cy="521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w-IL" sz="1800" b="0" i="0" u="none" strike="noStrike" cap="none">
                <a:solidFill>
                  <a:srgbClr val="D8D8D8"/>
                </a:solidFill>
                <a:latin typeface="Varela Round"/>
                <a:ea typeface="Varela Round"/>
                <a:cs typeface="Varela Round"/>
                <a:sym typeface="Varela Round"/>
              </a:rPr>
              <a:t>‹#›</a:t>
            </a:fld>
            <a:endParaRPr sz="1800" b="0" i="0" u="none" strike="noStrike" cap="none">
              <a:solidFill>
                <a:srgbClr val="D8D8D8"/>
              </a:solidFill>
              <a:latin typeface="Varela Round"/>
              <a:ea typeface="Varela Round"/>
              <a:cs typeface="Varela Round"/>
              <a:sym typeface="Varela Roun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פרק חדש">
  <p:cSld name="פרק חדש">
    <p:spTree>
      <p:nvGrpSpPr>
        <p:cNvPr id="1" name="Shape 188"/>
        <p:cNvGrpSpPr/>
        <p:nvPr/>
      </p:nvGrpSpPr>
      <p:grpSpPr>
        <a:xfrm>
          <a:off x="0" y="0"/>
          <a:ext cx="0" cy="0"/>
          <a:chOff x="0" y="0"/>
          <a:chExt cx="0" cy="0"/>
        </a:xfrm>
      </p:grpSpPr>
      <p:sp>
        <p:nvSpPr>
          <p:cNvPr id="189" name="Google Shape;189;gaab66ea941_0_270"/>
          <p:cNvSpPr/>
          <p:nvPr/>
        </p:nvSpPr>
        <p:spPr>
          <a:xfrm>
            <a:off x="212943" y="1396870"/>
            <a:ext cx="14129100" cy="2979000"/>
          </a:xfrm>
          <a:prstGeom prst="roundRect">
            <a:avLst>
              <a:gd name="adj" fmla="val 50000"/>
            </a:avLst>
          </a:prstGeom>
          <a:solidFill>
            <a:srgbClr val="E0E0E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192A72"/>
                </a:solidFill>
                <a:latin typeface="Varela Round"/>
                <a:ea typeface="Varela Round"/>
                <a:cs typeface="Varela Round"/>
                <a:sym typeface="Varela Round"/>
              </a:rPr>
              <a:t>  </a:t>
            </a:r>
            <a:endParaRPr/>
          </a:p>
        </p:txBody>
      </p:sp>
      <p:sp>
        <p:nvSpPr>
          <p:cNvPr id="190" name="Google Shape;190;gaab66ea941_0_270"/>
          <p:cNvSpPr txBox="1">
            <a:spLocks noGrp="1"/>
          </p:cNvSpPr>
          <p:nvPr>
            <p:ph type="ctrTitle"/>
          </p:nvPr>
        </p:nvSpPr>
        <p:spPr>
          <a:xfrm>
            <a:off x="696000" y="1919888"/>
            <a:ext cx="10800000"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6601"/>
              <a:buFont typeface="Varela Round"/>
              <a:buNone/>
              <a:defRPr sz="6601" b="1">
                <a:solidFill>
                  <a:srgbClr val="192A72"/>
                </a:solidFill>
                <a:latin typeface="Varela Round"/>
                <a:ea typeface="Varela Round"/>
                <a:cs typeface="Varela Round"/>
                <a:sym typeface="Varela Roun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1" name="Google Shape;191;gaab66ea941_0_270"/>
          <p:cNvSpPr/>
          <p:nvPr/>
        </p:nvSpPr>
        <p:spPr>
          <a:xfrm>
            <a:off x="9664804" y="5699022"/>
            <a:ext cx="4766700" cy="357600"/>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92" name="Google Shape;192;gaab66ea941_0_270"/>
          <p:cNvSpPr/>
          <p:nvPr/>
        </p:nvSpPr>
        <p:spPr>
          <a:xfrm>
            <a:off x="-260562" y="181684"/>
            <a:ext cx="2598900" cy="216900"/>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93" name="Google Shape;193;gaab66ea941_0_270"/>
          <p:cNvSpPr/>
          <p:nvPr/>
        </p:nvSpPr>
        <p:spPr>
          <a:xfrm>
            <a:off x="-488825" y="468418"/>
            <a:ext cx="2969400" cy="3696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94" name="Google Shape;194;gaab66ea941_0_270"/>
          <p:cNvSpPr/>
          <p:nvPr/>
        </p:nvSpPr>
        <p:spPr>
          <a:xfrm>
            <a:off x="9010091" y="6104087"/>
            <a:ext cx="3755700" cy="6744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95" name="Google Shape;195;gaab66ea941_0_270"/>
          <p:cNvSpPr/>
          <p:nvPr/>
        </p:nvSpPr>
        <p:spPr>
          <a:xfrm>
            <a:off x="-1" y="-960120"/>
            <a:ext cx="14676900" cy="9282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96" name="Google Shape;196;gaab66ea941_0_270"/>
          <p:cNvSpPr/>
          <p:nvPr/>
        </p:nvSpPr>
        <p:spPr>
          <a:xfrm>
            <a:off x="-1356361" y="6889426"/>
            <a:ext cx="14676900" cy="9282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97" name="Google Shape;197;gaab66ea941_0_270"/>
          <p:cNvSpPr/>
          <p:nvPr/>
        </p:nvSpPr>
        <p:spPr>
          <a:xfrm rot="5400000">
            <a:off x="10121347" y="1972558"/>
            <a:ext cx="6987600" cy="28194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98" name="Google Shape;198;gaab66ea941_0_270"/>
          <p:cNvSpPr/>
          <p:nvPr/>
        </p:nvSpPr>
        <p:spPr>
          <a:xfrm>
            <a:off x="-3273296" y="-31850"/>
            <a:ext cx="3246300" cy="76836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99" name="Google Shape;199;gaab66ea941_0_270"/>
          <p:cNvSpPr txBox="1"/>
          <p:nvPr/>
        </p:nvSpPr>
        <p:spPr>
          <a:xfrm>
            <a:off x="-162210" y="6389199"/>
            <a:ext cx="812700" cy="521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w-IL" sz="1800" b="0" i="0" u="none" strike="noStrike" cap="none">
                <a:solidFill>
                  <a:srgbClr val="A5A5A5"/>
                </a:solidFill>
                <a:latin typeface="Varela Round"/>
                <a:ea typeface="Varela Round"/>
                <a:cs typeface="Varela Round"/>
                <a:sym typeface="Varela Round"/>
              </a:rPr>
              <a:t>‹#›</a:t>
            </a:fld>
            <a:endParaRPr sz="1800" b="0" i="0" u="none" strike="noStrike" cap="none">
              <a:solidFill>
                <a:srgbClr val="A5A5A5"/>
              </a:solidFill>
              <a:latin typeface="Varela Round"/>
              <a:ea typeface="Varela Round"/>
              <a:cs typeface="Varela Round"/>
              <a:sym typeface="Varela Round"/>
            </a:endParaRPr>
          </a:p>
        </p:txBody>
      </p:sp>
      <p:sp>
        <p:nvSpPr>
          <p:cNvPr id="200" name="Google Shape;200;gaab66ea941_0_270"/>
          <p:cNvSpPr txBox="1">
            <a:spLocks noGrp="1"/>
          </p:cNvSpPr>
          <p:nvPr>
            <p:ph type="body" idx="1"/>
          </p:nvPr>
        </p:nvSpPr>
        <p:spPr>
          <a:xfrm>
            <a:off x="1461052" y="3409122"/>
            <a:ext cx="9203700" cy="804900"/>
          </a:xfrm>
          <a:prstGeom prst="rect">
            <a:avLst/>
          </a:prstGeom>
          <a:noFill/>
          <a:ln>
            <a:noFill/>
          </a:ln>
        </p:spPr>
        <p:txBody>
          <a:bodyPr spcFirstLastPara="1" wrap="square" lIns="91425" tIns="45700" rIns="91425" bIns="45700" anchor="t" anchorCtr="0">
            <a:noAutofit/>
          </a:bodyPr>
          <a:lstStyle>
            <a:lvl1pPr marL="457200" lvl="0" indent="-228600" algn="ctr" rtl="0">
              <a:spcBef>
                <a:spcPts val="640"/>
              </a:spcBef>
              <a:spcAft>
                <a:spcPts val="0"/>
              </a:spcAft>
              <a:buClr>
                <a:schemeClr val="dk1"/>
              </a:buClr>
              <a:buSzPts val="3200"/>
              <a:buNone/>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כותרת ותוכן פריסה 2">
  <p:cSld name="כותרת ותוכן פריסה 2">
    <p:spTree>
      <p:nvGrpSpPr>
        <p:cNvPr id="1" name="Shape 201"/>
        <p:cNvGrpSpPr/>
        <p:nvPr/>
      </p:nvGrpSpPr>
      <p:grpSpPr>
        <a:xfrm>
          <a:off x="0" y="0"/>
          <a:ext cx="0" cy="0"/>
          <a:chOff x="0" y="0"/>
          <a:chExt cx="0" cy="0"/>
        </a:xfrm>
      </p:grpSpPr>
      <p:sp>
        <p:nvSpPr>
          <p:cNvPr id="202" name="Google Shape;202;gaab66ea941_0_283"/>
          <p:cNvSpPr txBox="1">
            <a:spLocks noGrp="1"/>
          </p:cNvSpPr>
          <p:nvPr>
            <p:ph type="title"/>
          </p:nvPr>
        </p:nvSpPr>
        <p:spPr>
          <a:xfrm>
            <a:off x="1024128" y="155448"/>
            <a:ext cx="9802500" cy="720000"/>
          </a:xfrm>
          <a:prstGeom prst="rect">
            <a:avLst/>
          </a:prstGeom>
          <a:noFill/>
          <a:ln>
            <a:noFill/>
          </a:ln>
        </p:spPr>
        <p:txBody>
          <a:bodyPr spcFirstLastPara="1" wrap="square" lIns="0" tIns="0" rIns="0" bIns="0" anchor="ctr" anchorCtr="0">
            <a:noAutofit/>
          </a:bodyPr>
          <a:lstStyle>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3" name="Google Shape;203;gaab66ea941_0_283"/>
          <p:cNvSpPr txBox="1">
            <a:spLocks noGrp="1"/>
          </p:cNvSpPr>
          <p:nvPr>
            <p:ph type="body" idx="1"/>
          </p:nvPr>
        </p:nvSpPr>
        <p:spPr>
          <a:xfrm>
            <a:off x="515273" y="1024128"/>
            <a:ext cx="11161500" cy="457200"/>
          </a:xfrm>
          <a:prstGeom prst="rect">
            <a:avLst/>
          </a:prstGeom>
          <a:noFill/>
          <a:ln>
            <a:noFill/>
          </a:ln>
        </p:spPr>
        <p:txBody>
          <a:bodyPr spcFirstLastPara="1" wrap="square" lIns="0" tIns="0" rIns="0" bIns="0" anchor="ctr" anchorCtr="0">
            <a:noAutofit/>
          </a:bodyPr>
          <a:lstStyle>
            <a:lvl1pPr marL="457200" lvl="0" indent="-228600" algn="r" rtl="1">
              <a:spcBef>
                <a:spcPts val="600"/>
              </a:spcBef>
              <a:spcAft>
                <a:spcPts val="0"/>
              </a:spcAft>
              <a:buClr>
                <a:srgbClr val="12B4BC"/>
              </a:buClr>
              <a:buSzPts val="3000"/>
              <a:buNone/>
              <a:defRPr sz="3000" b="1">
                <a:solidFill>
                  <a:srgbClr val="12B4BC"/>
                </a:solidFill>
                <a:latin typeface="Varela Round"/>
                <a:ea typeface="Varela Round"/>
                <a:cs typeface="Varela Round"/>
                <a:sym typeface="Varela Round"/>
              </a:defRPr>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204" name="Google Shape;204;gaab66ea941_0_283"/>
          <p:cNvSpPr txBox="1">
            <a:spLocks noGrp="1"/>
          </p:cNvSpPr>
          <p:nvPr>
            <p:ph type="body" idx="2"/>
          </p:nvPr>
        </p:nvSpPr>
        <p:spPr>
          <a:xfrm>
            <a:off x="515273" y="1567973"/>
            <a:ext cx="11161500" cy="3522300"/>
          </a:xfrm>
          <a:prstGeom prst="rect">
            <a:avLst/>
          </a:prstGeom>
          <a:noFill/>
          <a:ln>
            <a:noFill/>
          </a:ln>
        </p:spPr>
        <p:txBody>
          <a:bodyPr spcFirstLastPara="1" wrap="square" lIns="91425" tIns="45700" rIns="91425" bIns="45700" anchor="t" anchorCtr="0">
            <a:no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spcBef>
                <a:spcPts val="60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205" name="Google Shape;205;gaab66ea941_0_283"/>
          <p:cNvSpPr/>
          <p:nvPr/>
        </p:nvSpPr>
        <p:spPr>
          <a:xfrm>
            <a:off x="-1377633" y="110284"/>
            <a:ext cx="2105400" cy="216900"/>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06" name="Google Shape;206;gaab66ea941_0_283"/>
          <p:cNvSpPr/>
          <p:nvPr/>
        </p:nvSpPr>
        <p:spPr>
          <a:xfrm>
            <a:off x="-1729189" y="435139"/>
            <a:ext cx="2615700" cy="3219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07" name="Google Shape;207;gaab66ea941_0_283"/>
          <p:cNvSpPr/>
          <p:nvPr/>
        </p:nvSpPr>
        <p:spPr>
          <a:xfrm>
            <a:off x="9323387" y="5555326"/>
            <a:ext cx="4766700" cy="357600"/>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08" name="Google Shape;208;gaab66ea941_0_283"/>
          <p:cNvSpPr/>
          <p:nvPr/>
        </p:nvSpPr>
        <p:spPr>
          <a:xfrm>
            <a:off x="8679109" y="6024163"/>
            <a:ext cx="4127100" cy="7200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09" name="Google Shape;209;gaab66ea941_0_283"/>
          <p:cNvSpPr txBox="1"/>
          <p:nvPr/>
        </p:nvSpPr>
        <p:spPr>
          <a:xfrm>
            <a:off x="-162210" y="6389199"/>
            <a:ext cx="812700" cy="521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w-IL" sz="1800" b="0" i="0" u="none" strike="noStrike" cap="none">
                <a:solidFill>
                  <a:srgbClr val="A5A5A5"/>
                </a:solidFill>
                <a:latin typeface="Varela Round"/>
                <a:ea typeface="Varela Round"/>
                <a:cs typeface="Varela Round"/>
                <a:sym typeface="Varela Round"/>
              </a:rPr>
              <a:t>‹#›</a:t>
            </a:fld>
            <a:endParaRPr sz="1800" b="0" i="0" u="none" strike="noStrike" cap="none">
              <a:solidFill>
                <a:srgbClr val="A5A5A5"/>
              </a:solidFill>
              <a:latin typeface="Varela Round"/>
              <a:ea typeface="Varela Round"/>
              <a:cs typeface="Varela Round"/>
              <a:sym typeface="Varela Round"/>
            </a:endParaRPr>
          </a:p>
        </p:txBody>
      </p:sp>
      <p:sp>
        <p:nvSpPr>
          <p:cNvPr id="210" name="Google Shape;210;gaab66ea941_0_283"/>
          <p:cNvSpPr/>
          <p:nvPr/>
        </p:nvSpPr>
        <p:spPr>
          <a:xfrm>
            <a:off x="11005702" y="5213334"/>
            <a:ext cx="2372700" cy="251400"/>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11" name="Google Shape;211;gaab66ea941_0_283"/>
          <p:cNvSpPr/>
          <p:nvPr/>
        </p:nvSpPr>
        <p:spPr>
          <a:xfrm rot="5400000">
            <a:off x="10107900" y="1954580"/>
            <a:ext cx="6987600" cy="28194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12" name="Google Shape;212;gaab66ea941_0_283"/>
          <p:cNvSpPr/>
          <p:nvPr/>
        </p:nvSpPr>
        <p:spPr>
          <a:xfrm>
            <a:off x="-3273296" y="-31850"/>
            <a:ext cx="3246300" cy="76836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כותרת ותוכן פריסה 1">
  <p:cSld name="כותרת ותוכן פריסה 1">
    <p:spTree>
      <p:nvGrpSpPr>
        <p:cNvPr id="1" name="Shape 213"/>
        <p:cNvGrpSpPr/>
        <p:nvPr/>
      </p:nvGrpSpPr>
      <p:grpSpPr>
        <a:xfrm>
          <a:off x="0" y="0"/>
          <a:ext cx="0" cy="0"/>
          <a:chOff x="0" y="0"/>
          <a:chExt cx="0" cy="0"/>
        </a:xfrm>
      </p:grpSpPr>
      <p:sp>
        <p:nvSpPr>
          <p:cNvPr id="214" name="Google Shape;214;gaab66ea941_0_295"/>
          <p:cNvSpPr/>
          <p:nvPr/>
        </p:nvSpPr>
        <p:spPr>
          <a:xfrm>
            <a:off x="6581228" y="6447542"/>
            <a:ext cx="5993100" cy="7200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15" name="Google Shape;215;gaab66ea941_0_295"/>
          <p:cNvSpPr/>
          <p:nvPr/>
        </p:nvSpPr>
        <p:spPr>
          <a:xfrm>
            <a:off x="9704146" y="5381191"/>
            <a:ext cx="3496500" cy="442500"/>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16" name="Google Shape;216;gaab66ea941_0_295"/>
          <p:cNvSpPr txBox="1">
            <a:spLocks noGrp="1"/>
          </p:cNvSpPr>
          <p:nvPr>
            <p:ph type="body" idx="1"/>
          </p:nvPr>
        </p:nvSpPr>
        <p:spPr>
          <a:xfrm>
            <a:off x="515273" y="998859"/>
            <a:ext cx="11161500" cy="4062300"/>
          </a:xfrm>
          <a:prstGeom prst="rect">
            <a:avLst/>
          </a:prstGeom>
          <a:noFill/>
          <a:ln>
            <a:noFill/>
          </a:ln>
        </p:spPr>
        <p:txBody>
          <a:bodyPr spcFirstLastPara="1" wrap="square" lIns="91425" tIns="45700" rIns="91425" bIns="45700" anchor="t" anchorCtr="0">
            <a:no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spcBef>
                <a:spcPts val="60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217" name="Google Shape;217;gaab66ea941_0_295"/>
          <p:cNvSpPr txBox="1">
            <a:spLocks noGrp="1"/>
          </p:cNvSpPr>
          <p:nvPr>
            <p:ph type="title"/>
          </p:nvPr>
        </p:nvSpPr>
        <p:spPr>
          <a:xfrm>
            <a:off x="1024128" y="155448"/>
            <a:ext cx="9802200" cy="720000"/>
          </a:xfrm>
          <a:prstGeom prst="rect">
            <a:avLst/>
          </a:prstGeom>
          <a:noFill/>
          <a:ln>
            <a:noFill/>
          </a:ln>
        </p:spPr>
        <p:txBody>
          <a:bodyPr spcFirstLastPara="1" wrap="square" lIns="0" tIns="0" rIns="0" bIns="0" anchor="ctr" anchorCtr="0">
            <a:noAutofit/>
          </a:bodyPr>
          <a:lstStyle>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8" name="Google Shape;218;gaab66ea941_0_295"/>
          <p:cNvSpPr/>
          <p:nvPr/>
        </p:nvSpPr>
        <p:spPr>
          <a:xfrm>
            <a:off x="-1226982" y="101748"/>
            <a:ext cx="2160600" cy="216900"/>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19" name="Google Shape;219;gaab66ea941_0_295"/>
          <p:cNvSpPr/>
          <p:nvPr/>
        </p:nvSpPr>
        <p:spPr>
          <a:xfrm>
            <a:off x="-2054055" y="390797"/>
            <a:ext cx="2969400" cy="3696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20" name="Google Shape;220;gaab66ea941_0_295"/>
          <p:cNvSpPr/>
          <p:nvPr/>
        </p:nvSpPr>
        <p:spPr>
          <a:xfrm>
            <a:off x="7978665" y="5944772"/>
            <a:ext cx="4766700" cy="381600"/>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21" name="Google Shape;221;gaab66ea941_0_295"/>
          <p:cNvSpPr/>
          <p:nvPr/>
        </p:nvSpPr>
        <p:spPr>
          <a:xfrm rot="5400000">
            <a:off x="9936547" y="2157358"/>
            <a:ext cx="7357200" cy="28194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22" name="Google Shape;222;gaab66ea941_0_295"/>
          <p:cNvSpPr txBox="1"/>
          <p:nvPr/>
        </p:nvSpPr>
        <p:spPr>
          <a:xfrm>
            <a:off x="-162210" y="6389199"/>
            <a:ext cx="812700" cy="521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w-IL" sz="1800" b="0" i="0" u="none" strike="noStrike" cap="none">
                <a:solidFill>
                  <a:srgbClr val="A5A5A5"/>
                </a:solidFill>
                <a:latin typeface="Varela Round"/>
                <a:ea typeface="Varela Round"/>
                <a:cs typeface="Varela Round"/>
                <a:sym typeface="Varela Round"/>
              </a:rPr>
              <a:t>‹#›</a:t>
            </a:fld>
            <a:endParaRPr sz="1800" b="0" i="0" u="none" strike="noStrike" cap="none">
              <a:solidFill>
                <a:srgbClr val="A5A5A5"/>
              </a:solidFill>
              <a:latin typeface="Varela Round"/>
              <a:ea typeface="Varela Round"/>
              <a:cs typeface="Varela Round"/>
              <a:sym typeface="Varela Round"/>
            </a:endParaRPr>
          </a:p>
        </p:txBody>
      </p:sp>
      <p:sp>
        <p:nvSpPr>
          <p:cNvPr id="223" name="Google Shape;223;gaab66ea941_0_295"/>
          <p:cNvSpPr/>
          <p:nvPr/>
        </p:nvSpPr>
        <p:spPr>
          <a:xfrm>
            <a:off x="5903744" y="6876112"/>
            <a:ext cx="6894000" cy="14934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24" name="Google Shape;224;gaab66ea941_0_295"/>
          <p:cNvSpPr/>
          <p:nvPr/>
        </p:nvSpPr>
        <p:spPr>
          <a:xfrm>
            <a:off x="-2191928" y="-31850"/>
            <a:ext cx="2165100" cy="76836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כותרת ותוכן פריסה 5">
  <p:cSld name="כותרת ותוכן פריסה 5">
    <p:spTree>
      <p:nvGrpSpPr>
        <p:cNvPr id="1" name="Shape 225"/>
        <p:cNvGrpSpPr/>
        <p:nvPr/>
      </p:nvGrpSpPr>
      <p:grpSpPr>
        <a:xfrm>
          <a:off x="0" y="0"/>
          <a:ext cx="0" cy="0"/>
          <a:chOff x="0" y="0"/>
          <a:chExt cx="0" cy="0"/>
        </a:xfrm>
      </p:grpSpPr>
      <p:sp>
        <p:nvSpPr>
          <p:cNvPr id="226" name="Google Shape;226;gaab66ea941_0_307"/>
          <p:cNvSpPr/>
          <p:nvPr/>
        </p:nvSpPr>
        <p:spPr>
          <a:xfrm>
            <a:off x="-2429707" y="195047"/>
            <a:ext cx="2969400" cy="2475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27" name="Google Shape;227;gaab66ea941_0_307"/>
          <p:cNvSpPr txBox="1">
            <a:spLocks noGrp="1"/>
          </p:cNvSpPr>
          <p:nvPr>
            <p:ph type="title"/>
          </p:nvPr>
        </p:nvSpPr>
        <p:spPr>
          <a:xfrm>
            <a:off x="1026926" y="155448"/>
            <a:ext cx="9802500"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8" name="Google Shape;228;gaab66ea941_0_307"/>
          <p:cNvSpPr txBox="1">
            <a:spLocks noGrp="1"/>
          </p:cNvSpPr>
          <p:nvPr>
            <p:ph type="body" idx="1"/>
          </p:nvPr>
        </p:nvSpPr>
        <p:spPr>
          <a:xfrm>
            <a:off x="1026926" y="1025601"/>
            <a:ext cx="9802500" cy="431400"/>
          </a:xfrm>
          <a:prstGeom prst="rect">
            <a:avLst/>
          </a:prstGeom>
          <a:noFill/>
          <a:ln>
            <a:noFill/>
          </a:ln>
        </p:spPr>
        <p:txBody>
          <a:bodyPr spcFirstLastPara="1" wrap="square" lIns="91425" tIns="45700" rIns="91425" bIns="45700" anchor="ctr" anchorCtr="0">
            <a:noAutofit/>
          </a:bodyPr>
          <a:lstStyle>
            <a:lvl1pPr marL="457200" lvl="0" indent="-228600" algn="r" rtl="1">
              <a:spcBef>
                <a:spcPts val="600"/>
              </a:spcBef>
              <a:spcAft>
                <a:spcPts val="0"/>
              </a:spcAft>
              <a:buClr>
                <a:srgbClr val="12B4BC"/>
              </a:buClr>
              <a:buSzPts val="3000"/>
              <a:buNone/>
              <a:defRPr sz="3000" b="1">
                <a:solidFill>
                  <a:srgbClr val="12B4BC"/>
                </a:solidFill>
                <a:latin typeface="Varela Round"/>
                <a:ea typeface="Varela Round"/>
                <a:cs typeface="Varela Round"/>
                <a:sym typeface="Varela Round"/>
              </a:defRPr>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229" name="Google Shape;229;gaab66ea941_0_307"/>
          <p:cNvSpPr txBox="1">
            <a:spLocks noGrp="1"/>
          </p:cNvSpPr>
          <p:nvPr>
            <p:ph type="body" idx="2"/>
          </p:nvPr>
        </p:nvSpPr>
        <p:spPr>
          <a:xfrm>
            <a:off x="1026927" y="1710442"/>
            <a:ext cx="8212800" cy="4152600"/>
          </a:xfrm>
          <a:prstGeom prst="rect">
            <a:avLst/>
          </a:prstGeom>
          <a:noFill/>
          <a:ln>
            <a:noFill/>
          </a:ln>
        </p:spPr>
        <p:txBody>
          <a:bodyPr spcFirstLastPara="1" wrap="square" lIns="91425" tIns="45700" rIns="91425" bIns="45700" anchor="t" anchorCtr="0">
            <a:no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spcBef>
                <a:spcPts val="60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230" name="Google Shape;230;gaab66ea941_0_307"/>
          <p:cNvSpPr/>
          <p:nvPr/>
        </p:nvSpPr>
        <p:spPr>
          <a:xfrm>
            <a:off x="9974795" y="5878199"/>
            <a:ext cx="4766700" cy="357600"/>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31" name="Google Shape;231;gaab66ea941_0_307"/>
          <p:cNvSpPr/>
          <p:nvPr/>
        </p:nvSpPr>
        <p:spPr>
          <a:xfrm>
            <a:off x="-2017472" y="518276"/>
            <a:ext cx="2969400" cy="369600"/>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32" name="Google Shape;232;gaab66ea941_0_307"/>
          <p:cNvSpPr/>
          <p:nvPr/>
        </p:nvSpPr>
        <p:spPr>
          <a:xfrm>
            <a:off x="8144699" y="6307826"/>
            <a:ext cx="5175600" cy="7200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33" name="Google Shape;233;gaab66ea941_0_307"/>
          <p:cNvSpPr/>
          <p:nvPr/>
        </p:nvSpPr>
        <p:spPr>
          <a:xfrm>
            <a:off x="-1" y="-960120"/>
            <a:ext cx="14676900" cy="9282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34" name="Google Shape;234;gaab66ea941_0_307"/>
          <p:cNvSpPr/>
          <p:nvPr/>
        </p:nvSpPr>
        <p:spPr>
          <a:xfrm>
            <a:off x="-1356361" y="6889426"/>
            <a:ext cx="14676900" cy="9282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35" name="Google Shape;235;gaab66ea941_0_307"/>
          <p:cNvSpPr/>
          <p:nvPr/>
        </p:nvSpPr>
        <p:spPr>
          <a:xfrm rot="5400000">
            <a:off x="10121347" y="1972558"/>
            <a:ext cx="6987600" cy="28194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36" name="Google Shape;236;gaab66ea941_0_307"/>
          <p:cNvSpPr/>
          <p:nvPr/>
        </p:nvSpPr>
        <p:spPr>
          <a:xfrm>
            <a:off x="-3273296" y="-31850"/>
            <a:ext cx="3246300" cy="76836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37" name="Google Shape;237;gaab66ea941_0_307"/>
          <p:cNvSpPr txBox="1"/>
          <p:nvPr/>
        </p:nvSpPr>
        <p:spPr>
          <a:xfrm>
            <a:off x="-162210" y="6389199"/>
            <a:ext cx="812700" cy="521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w-IL" sz="1800" b="0" i="0" u="none" strike="noStrike" cap="none">
                <a:solidFill>
                  <a:srgbClr val="A5A5A5"/>
                </a:solidFill>
                <a:latin typeface="Varela Round"/>
                <a:ea typeface="Varela Round"/>
                <a:cs typeface="Varela Round"/>
                <a:sym typeface="Varela Round"/>
              </a:rPr>
              <a:t>‹#›</a:t>
            </a:fld>
            <a:endParaRPr sz="1800" b="0" i="0" u="none" strike="noStrike" cap="none">
              <a:solidFill>
                <a:srgbClr val="A5A5A5"/>
              </a:solidFill>
              <a:latin typeface="Varela Round"/>
              <a:ea typeface="Varela Round"/>
              <a:cs typeface="Varela Round"/>
              <a:sym typeface="Varela Roun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כותרת בלבד פריסה 4">
  <p:cSld name="כותרת בלבד פריסה 4">
    <p:spTree>
      <p:nvGrpSpPr>
        <p:cNvPr id="1" name="Shape 238"/>
        <p:cNvGrpSpPr/>
        <p:nvPr/>
      </p:nvGrpSpPr>
      <p:grpSpPr>
        <a:xfrm>
          <a:off x="0" y="0"/>
          <a:ext cx="0" cy="0"/>
          <a:chOff x="0" y="0"/>
          <a:chExt cx="0" cy="0"/>
        </a:xfrm>
      </p:grpSpPr>
      <p:sp>
        <p:nvSpPr>
          <p:cNvPr id="239" name="Google Shape;239;gaab66ea941_0_320"/>
          <p:cNvSpPr txBox="1">
            <a:spLocks noGrp="1"/>
          </p:cNvSpPr>
          <p:nvPr>
            <p:ph type="title"/>
          </p:nvPr>
        </p:nvSpPr>
        <p:spPr>
          <a:xfrm>
            <a:off x="1024128" y="155448"/>
            <a:ext cx="9802500" cy="720000"/>
          </a:xfrm>
          <a:prstGeom prst="rect">
            <a:avLst/>
          </a:prstGeom>
          <a:noFill/>
          <a:ln>
            <a:noFill/>
          </a:ln>
        </p:spPr>
        <p:txBody>
          <a:bodyPr spcFirstLastPara="1" wrap="square" lIns="0" tIns="0" rIns="0" bIns="0" anchor="ctr" anchorCtr="0">
            <a:noAutofit/>
          </a:bodyPr>
          <a:lstStyle>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0" name="Google Shape;240;gaab66ea941_0_320"/>
          <p:cNvSpPr/>
          <p:nvPr/>
        </p:nvSpPr>
        <p:spPr>
          <a:xfrm>
            <a:off x="11497481" y="487099"/>
            <a:ext cx="1576800" cy="2895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41" name="Google Shape;241;gaab66ea941_0_320"/>
          <p:cNvSpPr/>
          <p:nvPr/>
        </p:nvSpPr>
        <p:spPr>
          <a:xfrm>
            <a:off x="11150538" y="127099"/>
            <a:ext cx="1879800" cy="289500"/>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42" name="Google Shape;242;gaab66ea941_0_320"/>
          <p:cNvSpPr/>
          <p:nvPr/>
        </p:nvSpPr>
        <p:spPr>
          <a:xfrm>
            <a:off x="-487680" y="5923581"/>
            <a:ext cx="3132900" cy="357600"/>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43" name="Google Shape;243;gaab66ea941_0_320"/>
          <p:cNvSpPr/>
          <p:nvPr/>
        </p:nvSpPr>
        <p:spPr>
          <a:xfrm>
            <a:off x="-976438" y="6359813"/>
            <a:ext cx="7301100" cy="6582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44" name="Google Shape;244;gaab66ea941_0_320"/>
          <p:cNvSpPr/>
          <p:nvPr/>
        </p:nvSpPr>
        <p:spPr>
          <a:xfrm rot="5400000">
            <a:off x="9360241" y="2733659"/>
            <a:ext cx="6987600" cy="12972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45" name="Google Shape;245;gaab66ea941_0_320"/>
          <p:cNvSpPr txBox="1"/>
          <p:nvPr/>
        </p:nvSpPr>
        <p:spPr>
          <a:xfrm>
            <a:off x="-131730" y="6361368"/>
            <a:ext cx="812700" cy="521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w-IL" sz="1800" b="0" i="0" u="none" strike="noStrike" cap="none">
                <a:solidFill>
                  <a:srgbClr val="D8D8D8"/>
                </a:solidFill>
                <a:latin typeface="Varela Round"/>
                <a:ea typeface="Varela Round"/>
                <a:cs typeface="Varela Round"/>
                <a:sym typeface="Varela Round"/>
              </a:rPr>
              <a:t>‹#›</a:t>
            </a:fld>
            <a:endParaRPr sz="1800" b="0" i="0" u="none" strike="noStrike" cap="none">
              <a:solidFill>
                <a:srgbClr val="D8D8D8"/>
              </a:solidFill>
              <a:latin typeface="Varela Round"/>
              <a:ea typeface="Varela Round"/>
              <a:cs typeface="Varela Round"/>
              <a:sym typeface="Varela Round"/>
            </a:endParaRPr>
          </a:p>
        </p:txBody>
      </p:sp>
      <p:sp>
        <p:nvSpPr>
          <p:cNvPr id="246" name="Google Shape;246;gaab66ea941_0_320"/>
          <p:cNvSpPr/>
          <p:nvPr/>
        </p:nvSpPr>
        <p:spPr>
          <a:xfrm rot="-5400000">
            <a:off x="5822055" y="1027134"/>
            <a:ext cx="521100" cy="122190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47" name="Google Shape;247;gaab66ea941_0_320"/>
          <p:cNvSpPr/>
          <p:nvPr/>
        </p:nvSpPr>
        <p:spPr>
          <a:xfrm rot="5400000">
            <a:off x="5683861" y="-6805153"/>
            <a:ext cx="947700" cy="126396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48" name="Google Shape;248;gaab66ea941_0_320"/>
          <p:cNvSpPr/>
          <p:nvPr/>
        </p:nvSpPr>
        <p:spPr>
          <a:xfrm>
            <a:off x="-2001567" y="-416688"/>
            <a:ext cx="1974600" cy="80685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49" name="Google Shape;249;gaab66ea941_0_320"/>
          <p:cNvSpPr txBox="1">
            <a:spLocks noGrp="1"/>
          </p:cNvSpPr>
          <p:nvPr>
            <p:ph type="body" idx="1"/>
          </p:nvPr>
        </p:nvSpPr>
        <p:spPr>
          <a:xfrm>
            <a:off x="2951578" y="1212161"/>
            <a:ext cx="7885200" cy="4091100"/>
          </a:xfrm>
          <a:prstGeom prst="rect">
            <a:avLst/>
          </a:prstGeom>
          <a:noFill/>
          <a:ln>
            <a:noFill/>
          </a:ln>
        </p:spPr>
        <p:txBody>
          <a:bodyPr spcFirstLastPara="1" wrap="square" lIns="91425" tIns="45700" rIns="91425" bIns="45700" anchor="t" anchorCtr="0">
            <a:noAutofit/>
          </a:bodyPr>
          <a:lstStyle>
            <a:lvl1pPr marL="457200" lvl="0" indent="-406400" algn="r" rtl="1">
              <a:spcBef>
                <a:spcPts val="560"/>
              </a:spcBef>
              <a:spcAft>
                <a:spcPts val="0"/>
              </a:spcAft>
              <a:buClr>
                <a:schemeClr val="dk1"/>
              </a:buClr>
              <a:buSzPts val="2800"/>
              <a:buChar char="•"/>
              <a:defRPr sz="2800"/>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וידאו על מסך מלא">
  <p:cSld name="וידאו על מסך מלא">
    <p:spTree>
      <p:nvGrpSpPr>
        <p:cNvPr id="1" name="Shape 250"/>
        <p:cNvGrpSpPr/>
        <p:nvPr/>
      </p:nvGrpSpPr>
      <p:grpSpPr>
        <a:xfrm>
          <a:off x="0" y="0"/>
          <a:ext cx="0" cy="0"/>
          <a:chOff x="0" y="0"/>
          <a:chExt cx="0" cy="0"/>
        </a:xfrm>
      </p:grpSpPr>
      <p:sp>
        <p:nvSpPr>
          <p:cNvPr id="251" name="Google Shape;251;gaab66ea941_0_332"/>
          <p:cNvSpPr/>
          <p:nvPr/>
        </p:nvSpPr>
        <p:spPr>
          <a:xfrm>
            <a:off x="8667715" y="-161750"/>
            <a:ext cx="5300100" cy="382500"/>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52" name="Google Shape;252;gaab66ea941_0_332"/>
          <p:cNvSpPr>
            <a:spLocks noGrp="1"/>
          </p:cNvSpPr>
          <p:nvPr>
            <p:ph type="media" idx="2"/>
          </p:nvPr>
        </p:nvSpPr>
        <p:spPr>
          <a:xfrm>
            <a:off x="363416" y="639717"/>
            <a:ext cx="11465100" cy="6123000"/>
          </a:xfrm>
          <a:prstGeom prst="rect">
            <a:avLst/>
          </a:prstGeom>
          <a:noFill/>
          <a:ln>
            <a:noFill/>
          </a:ln>
        </p:spPr>
        <p:txBody>
          <a:bodyPr spcFirstLastPara="1" wrap="square" lIns="91425" tIns="45700" rIns="91425" bIns="45700" anchor="t" anchorCtr="0">
            <a:noAutofit/>
          </a:bodyPr>
          <a:lstStyle>
            <a:lvl1pPr marR="0" lvl="0" algn="r" rtl="1">
              <a:spcBef>
                <a:spcPts val="640"/>
              </a:spcBef>
              <a:spcAft>
                <a:spcPts val="0"/>
              </a:spcAft>
              <a:buClr>
                <a:srgbClr val="192A72"/>
              </a:buClr>
              <a:buSzPts val="3200"/>
              <a:buFont typeface="Arial"/>
              <a:buNone/>
              <a:defRPr sz="3200" b="0" i="0" u="none" strike="noStrike" cap="none">
                <a:solidFill>
                  <a:srgbClr val="192A72"/>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Char char="–"/>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Char char="•"/>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5pPr>
            <a:lvl6pPr marR="0" lvl="5"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6pPr>
            <a:lvl7pPr marR="0" lvl="6"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7pPr>
            <a:lvl8pPr marR="0" lvl="7"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8pPr>
            <a:lvl9pPr marR="0" lvl="8"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9pPr>
          </a:lstStyle>
          <a:p>
            <a:endParaRPr/>
          </a:p>
        </p:txBody>
      </p:sp>
      <p:sp>
        <p:nvSpPr>
          <p:cNvPr id="253" name="Google Shape;253;gaab66ea941_0_332"/>
          <p:cNvSpPr txBox="1">
            <a:spLocks noGrp="1"/>
          </p:cNvSpPr>
          <p:nvPr>
            <p:ph type="body" idx="1"/>
          </p:nvPr>
        </p:nvSpPr>
        <p:spPr>
          <a:xfrm>
            <a:off x="363416" y="95349"/>
            <a:ext cx="8074800" cy="399900"/>
          </a:xfrm>
          <a:prstGeom prst="rect">
            <a:avLst/>
          </a:prstGeom>
          <a:noFill/>
          <a:ln>
            <a:noFill/>
          </a:ln>
        </p:spPr>
        <p:txBody>
          <a:bodyPr spcFirstLastPara="1" wrap="square" lIns="91425" tIns="45700" rIns="91425" bIns="45700" anchor="ctr" anchorCtr="0">
            <a:noAutofit/>
          </a:bodyPr>
          <a:lstStyle>
            <a:lvl1pPr marL="457200" lvl="0" indent="-228600" algn="r" rtl="1">
              <a:spcBef>
                <a:spcPts val="480"/>
              </a:spcBef>
              <a:spcAft>
                <a:spcPts val="0"/>
              </a:spcAft>
              <a:buClr>
                <a:srgbClr val="192A72"/>
              </a:buClr>
              <a:buSzPts val="2400"/>
              <a:buFont typeface="Varela Round"/>
              <a:buNone/>
              <a:defRPr sz="2400">
                <a:solidFill>
                  <a:srgbClr val="192A72"/>
                </a:solidFill>
                <a:latin typeface="Varela Round"/>
                <a:ea typeface="Varela Round"/>
                <a:cs typeface="Varela Round"/>
                <a:sym typeface="Varela Round"/>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254" name="Google Shape;254;gaab66ea941_0_332"/>
          <p:cNvSpPr/>
          <p:nvPr/>
        </p:nvSpPr>
        <p:spPr>
          <a:xfrm>
            <a:off x="-1" y="-960120"/>
            <a:ext cx="14676900" cy="9282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55" name="Google Shape;255;gaab66ea941_0_332"/>
          <p:cNvSpPr/>
          <p:nvPr/>
        </p:nvSpPr>
        <p:spPr>
          <a:xfrm>
            <a:off x="-1356361" y="6875979"/>
            <a:ext cx="14676900" cy="9282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56" name="Google Shape;256;gaab66ea941_0_332"/>
          <p:cNvSpPr/>
          <p:nvPr/>
        </p:nvSpPr>
        <p:spPr>
          <a:xfrm rot="5400000">
            <a:off x="10129528" y="1977421"/>
            <a:ext cx="6987600" cy="28194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57" name="Google Shape;257;gaab66ea941_0_332"/>
          <p:cNvSpPr/>
          <p:nvPr/>
        </p:nvSpPr>
        <p:spPr>
          <a:xfrm>
            <a:off x="-3948180" y="347118"/>
            <a:ext cx="3246300" cy="73047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58" name="Google Shape;258;gaab66ea941_0_332"/>
          <p:cNvSpPr/>
          <p:nvPr/>
        </p:nvSpPr>
        <p:spPr>
          <a:xfrm>
            <a:off x="-1" y="-960120"/>
            <a:ext cx="14676900" cy="9282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59" name="Google Shape;259;gaab66ea941_0_332"/>
          <p:cNvSpPr/>
          <p:nvPr/>
        </p:nvSpPr>
        <p:spPr>
          <a:xfrm>
            <a:off x="-1356361" y="6889426"/>
            <a:ext cx="14676900" cy="9282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60" name="Google Shape;260;gaab66ea941_0_332"/>
          <p:cNvSpPr/>
          <p:nvPr/>
        </p:nvSpPr>
        <p:spPr>
          <a:xfrm rot="5400000">
            <a:off x="10121347" y="1972558"/>
            <a:ext cx="6987600" cy="28194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61" name="Google Shape;261;gaab66ea941_0_332"/>
          <p:cNvSpPr/>
          <p:nvPr/>
        </p:nvSpPr>
        <p:spPr>
          <a:xfrm>
            <a:off x="-3273296" y="-31850"/>
            <a:ext cx="3246300" cy="76836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62" name="Google Shape;262;gaab66ea941_0_332"/>
          <p:cNvSpPr txBox="1"/>
          <p:nvPr/>
        </p:nvSpPr>
        <p:spPr>
          <a:xfrm>
            <a:off x="-231414" y="6409126"/>
            <a:ext cx="812700" cy="521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w-IL" sz="1600" b="0" i="0" u="none" strike="noStrike" cap="none">
                <a:solidFill>
                  <a:srgbClr val="A5A5A5"/>
                </a:solidFill>
                <a:latin typeface="Varela Round"/>
                <a:ea typeface="Varela Round"/>
                <a:cs typeface="Varela Round"/>
                <a:sym typeface="Varela Round"/>
              </a:rPr>
              <a:t>‹#›</a:t>
            </a:fld>
            <a:endParaRPr sz="1600" b="0" i="0" u="none" strike="noStrike" cap="none">
              <a:solidFill>
                <a:srgbClr val="A5A5A5"/>
              </a:solidFill>
              <a:latin typeface="Varela Round"/>
              <a:ea typeface="Varela Round"/>
              <a:cs typeface="Varela Round"/>
              <a:sym typeface="Varela Roun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פרטי השיעור, מקצוע ומורה">
  <p:cSld name="פרטי השיעור, מקצוע ומורה">
    <p:spTree>
      <p:nvGrpSpPr>
        <p:cNvPr id="1" name="Shape 30"/>
        <p:cNvGrpSpPr/>
        <p:nvPr/>
      </p:nvGrpSpPr>
      <p:grpSpPr>
        <a:xfrm>
          <a:off x="0" y="0"/>
          <a:ext cx="0" cy="0"/>
          <a:chOff x="0" y="0"/>
          <a:chExt cx="0" cy="0"/>
        </a:xfrm>
      </p:grpSpPr>
      <p:sp>
        <p:nvSpPr>
          <p:cNvPr id="31" name="Google Shape;31;p18"/>
          <p:cNvSpPr/>
          <p:nvPr/>
        </p:nvSpPr>
        <p:spPr>
          <a:xfrm>
            <a:off x="212943" y="1396870"/>
            <a:ext cx="14000014" cy="2978963"/>
          </a:xfrm>
          <a:prstGeom prst="roundRect">
            <a:avLst>
              <a:gd name="adj" fmla="val 50000"/>
            </a:avLst>
          </a:prstGeom>
          <a:solidFill>
            <a:srgbClr val="E0E0E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chemeClr val="lt1"/>
                </a:solidFill>
                <a:latin typeface="Varela Round"/>
                <a:ea typeface="Varela Round"/>
                <a:cs typeface="Varela Round"/>
                <a:sym typeface="Varela Round"/>
              </a:rPr>
              <a:t>  </a:t>
            </a:r>
            <a:endParaRPr/>
          </a:p>
        </p:txBody>
      </p:sp>
      <p:sp>
        <p:nvSpPr>
          <p:cNvPr id="32" name="Google Shape;32;p18"/>
          <p:cNvSpPr/>
          <p:nvPr/>
        </p:nvSpPr>
        <p:spPr>
          <a:xfrm>
            <a:off x="7329949" y="6240593"/>
            <a:ext cx="5333866" cy="5576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3" name="Google Shape;33;p18"/>
          <p:cNvSpPr/>
          <p:nvPr/>
        </p:nvSpPr>
        <p:spPr>
          <a:xfrm>
            <a:off x="-501113" y="87232"/>
            <a:ext cx="1428110" cy="322428"/>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4" name="Google Shape;34;p18"/>
          <p:cNvSpPr/>
          <p:nvPr/>
        </p:nvSpPr>
        <p:spPr>
          <a:xfrm>
            <a:off x="10059465" y="87232"/>
            <a:ext cx="2768857" cy="451249"/>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5" name="Google Shape;35;p18"/>
          <p:cNvSpPr/>
          <p:nvPr/>
        </p:nvSpPr>
        <p:spPr>
          <a:xfrm>
            <a:off x="9066088" y="5930032"/>
            <a:ext cx="529942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6" name="Google Shape;36;p18"/>
          <p:cNvSpPr/>
          <p:nvPr/>
        </p:nvSpPr>
        <p:spPr>
          <a:xfrm>
            <a:off x="-1" y="-960120"/>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7" name="Google Shape;37;p18"/>
          <p:cNvSpPr/>
          <p:nvPr/>
        </p:nvSpPr>
        <p:spPr>
          <a:xfrm>
            <a:off x="-1356361" y="6875979"/>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8" name="Google Shape;38;p18"/>
          <p:cNvSpPr/>
          <p:nvPr/>
        </p:nvSpPr>
        <p:spPr>
          <a:xfrm rot="5400000">
            <a:off x="10107940" y="1972518"/>
            <a:ext cx="6987520" cy="2819401"/>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9" name="Google Shape;39;p18"/>
          <p:cNvSpPr/>
          <p:nvPr/>
        </p:nvSpPr>
        <p:spPr>
          <a:xfrm>
            <a:off x="-3246402" y="-426720"/>
            <a:ext cx="3246401" cy="8078569"/>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40" name="Google Shape;40;p18"/>
          <p:cNvSpPr txBox="1">
            <a:spLocks noGrp="1"/>
          </p:cNvSpPr>
          <p:nvPr>
            <p:ph type="ctrTitle"/>
          </p:nvPr>
        </p:nvSpPr>
        <p:spPr>
          <a:xfrm>
            <a:off x="696000" y="1400768"/>
            <a:ext cx="10800000"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6600"/>
              <a:buFont typeface="Varela Round"/>
              <a:buNone/>
              <a:defRPr sz="6600" b="1">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8"/>
          <p:cNvSpPr txBox="1">
            <a:spLocks noGrp="1"/>
          </p:cNvSpPr>
          <p:nvPr>
            <p:ph type="subTitle" idx="1"/>
          </p:nvPr>
        </p:nvSpPr>
        <p:spPr>
          <a:xfrm>
            <a:off x="696000" y="2798300"/>
            <a:ext cx="10800000" cy="720000"/>
          </a:xfrm>
          <a:prstGeom prst="rect">
            <a:avLst/>
          </a:prstGeom>
          <a:noFill/>
          <a:ln>
            <a:noFill/>
          </a:ln>
        </p:spPr>
        <p:txBody>
          <a:bodyPr spcFirstLastPara="1" wrap="square" lIns="36000" tIns="36000" rIns="36000" bIns="36000" anchor="ctr" anchorCtr="0">
            <a:spAutoFit/>
          </a:bodyPr>
          <a:lstStyle>
            <a:lvl1pPr lvl="0" algn="ctr" rtl="1">
              <a:lnSpc>
                <a:spcPct val="100000"/>
              </a:lnSpc>
              <a:spcBef>
                <a:spcPts val="0"/>
              </a:spcBef>
              <a:spcAft>
                <a:spcPts val="0"/>
              </a:spcAft>
              <a:buClr>
                <a:srgbClr val="002060"/>
              </a:buClr>
              <a:buSzPts val="2800"/>
              <a:buNone/>
              <a:defRPr sz="3600" b="1">
                <a:solidFill>
                  <a:srgbClr val="002060"/>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42" name="Google Shape;42;p18"/>
          <p:cNvSpPr txBox="1">
            <a:spLocks noGrp="1"/>
          </p:cNvSpPr>
          <p:nvPr>
            <p:ph type="body" idx="2"/>
          </p:nvPr>
        </p:nvSpPr>
        <p:spPr>
          <a:xfrm>
            <a:off x="696000" y="3655832"/>
            <a:ext cx="10800000" cy="720000"/>
          </a:xfrm>
          <a:prstGeom prst="rect">
            <a:avLst/>
          </a:prstGeom>
          <a:noFill/>
          <a:ln>
            <a:noFill/>
          </a:ln>
        </p:spPr>
        <p:txBody>
          <a:bodyPr spcFirstLastPara="1" wrap="square" lIns="91425" tIns="45700" rIns="91425" bIns="45700" anchor="ctr" anchorCtr="0">
            <a:noAutofit/>
          </a:bodyPr>
          <a:lstStyle>
            <a:lvl1pPr marL="457200" lvl="0" indent="-228600" algn="ctr" rtl="1">
              <a:lnSpc>
                <a:spcPct val="100000"/>
              </a:lnSpc>
              <a:spcBef>
                <a:spcPts val="0"/>
              </a:spcBef>
              <a:spcAft>
                <a:spcPts val="0"/>
              </a:spcAft>
              <a:buClr>
                <a:srgbClr val="002060"/>
              </a:buClr>
              <a:buSzPts val="2800"/>
              <a:buFont typeface="Arial"/>
              <a:buNone/>
              <a:defRPr sz="2800" b="1">
                <a:solidFill>
                  <a:srgbClr val="002060"/>
                </a:solidFill>
                <a:latin typeface="Varela Round"/>
                <a:ea typeface="Varela Round"/>
                <a:cs typeface="Varela Round"/>
                <a:sym typeface="Varela Round"/>
              </a:defRPr>
            </a:lvl1pPr>
            <a:lvl2pPr marL="914400" lvl="1" indent="-228600" algn="ctr" rtl="1">
              <a:lnSpc>
                <a:spcPct val="100000"/>
              </a:lnSpc>
              <a:spcBef>
                <a:spcPts val="60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43" name="Google Shape;43;p18"/>
          <p:cNvSpPr txBox="1"/>
          <p:nvPr/>
        </p:nvSpPr>
        <p:spPr>
          <a:xfrm>
            <a:off x="-162210" y="6389199"/>
            <a:ext cx="812800" cy="52120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w-IL" sz="1800" b="0" i="0" u="none" strike="noStrike" cap="none">
                <a:solidFill>
                  <a:srgbClr val="A5A5A5"/>
                </a:solidFill>
                <a:latin typeface="Varela Round"/>
                <a:ea typeface="Varela Round"/>
                <a:cs typeface="Varela Round"/>
                <a:sym typeface="Varela Round"/>
              </a:rPr>
              <a:t>‹#›</a:t>
            </a:fld>
            <a:endParaRPr sz="1800" b="0" i="0" u="none" strike="noStrike" cap="none">
              <a:solidFill>
                <a:srgbClr val="A5A5A5"/>
              </a:solidFill>
              <a:latin typeface="Varela Round"/>
              <a:ea typeface="Varela Round"/>
              <a:cs typeface="Varela Round"/>
              <a:sym typeface="Varela Roun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כותרת ראשית ושתי תמונות">
  <p:cSld name="כותרת ראשית ושתי תמונות">
    <p:spTree>
      <p:nvGrpSpPr>
        <p:cNvPr id="1" name="Shape 263"/>
        <p:cNvGrpSpPr/>
        <p:nvPr/>
      </p:nvGrpSpPr>
      <p:grpSpPr>
        <a:xfrm>
          <a:off x="0" y="0"/>
          <a:ext cx="0" cy="0"/>
          <a:chOff x="0" y="0"/>
          <a:chExt cx="0" cy="0"/>
        </a:xfrm>
      </p:grpSpPr>
      <p:sp>
        <p:nvSpPr>
          <p:cNvPr id="264" name="Google Shape;264;gaab66ea941_0_345"/>
          <p:cNvSpPr>
            <a:spLocks noGrp="1"/>
          </p:cNvSpPr>
          <p:nvPr>
            <p:ph type="pic" idx="2"/>
          </p:nvPr>
        </p:nvSpPr>
        <p:spPr>
          <a:xfrm>
            <a:off x="594360" y="1310640"/>
            <a:ext cx="4511100" cy="4267200"/>
          </a:xfrm>
          <a:prstGeom prst="rect">
            <a:avLst/>
          </a:prstGeom>
          <a:noFill/>
          <a:ln>
            <a:noFill/>
          </a:ln>
        </p:spPr>
        <p:txBody>
          <a:bodyPr spcFirstLastPara="1" wrap="square" lIns="91425" tIns="45700" rIns="91425" bIns="45700" anchor="t" anchorCtr="0">
            <a:noAutofit/>
          </a:bodyPr>
          <a:lstStyle>
            <a:lvl1pPr marR="0" lvl="0" algn="r" rtl="1">
              <a:spcBef>
                <a:spcPts val="640"/>
              </a:spcBef>
              <a:spcAft>
                <a:spcPts val="0"/>
              </a:spcAft>
              <a:buClr>
                <a:schemeClr val="dk1"/>
              </a:buClr>
              <a:buSzPts val="3200"/>
              <a:buFont typeface="Arial"/>
              <a:buChar char="•"/>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Char char="–"/>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Char char="•"/>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5pPr>
            <a:lvl6pPr marR="0" lvl="5"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6pPr>
            <a:lvl7pPr marR="0" lvl="6"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7pPr>
            <a:lvl8pPr marR="0" lvl="7"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8pPr>
            <a:lvl9pPr marR="0" lvl="8"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9pPr>
          </a:lstStyle>
          <a:p>
            <a:endParaRPr/>
          </a:p>
        </p:txBody>
      </p:sp>
      <p:sp>
        <p:nvSpPr>
          <p:cNvPr id="265" name="Google Shape;265;gaab66ea941_0_345"/>
          <p:cNvSpPr txBox="1">
            <a:spLocks noGrp="1"/>
          </p:cNvSpPr>
          <p:nvPr>
            <p:ph type="title"/>
          </p:nvPr>
        </p:nvSpPr>
        <p:spPr>
          <a:xfrm>
            <a:off x="1026926" y="155448"/>
            <a:ext cx="9802500"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6" name="Google Shape;266;gaab66ea941_0_345"/>
          <p:cNvSpPr/>
          <p:nvPr/>
        </p:nvSpPr>
        <p:spPr>
          <a:xfrm>
            <a:off x="-2429707" y="195047"/>
            <a:ext cx="2969400" cy="2475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Varela Round"/>
              <a:ea typeface="Varela Round"/>
              <a:cs typeface="Varela Round"/>
              <a:sym typeface="Varela Round"/>
            </a:endParaRPr>
          </a:p>
        </p:txBody>
      </p:sp>
      <p:sp>
        <p:nvSpPr>
          <p:cNvPr id="267" name="Google Shape;267;gaab66ea941_0_345"/>
          <p:cNvSpPr/>
          <p:nvPr/>
        </p:nvSpPr>
        <p:spPr>
          <a:xfrm>
            <a:off x="9974795" y="5878199"/>
            <a:ext cx="4766700" cy="357600"/>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Varela Round"/>
              <a:ea typeface="Varela Round"/>
              <a:cs typeface="Varela Round"/>
              <a:sym typeface="Varela Round"/>
            </a:endParaRPr>
          </a:p>
        </p:txBody>
      </p:sp>
      <p:sp>
        <p:nvSpPr>
          <p:cNvPr id="268" name="Google Shape;268;gaab66ea941_0_345"/>
          <p:cNvSpPr/>
          <p:nvPr/>
        </p:nvSpPr>
        <p:spPr>
          <a:xfrm>
            <a:off x="-2017472" y="518276"/>
            <a:ext cx="2969400" cy="369600"/>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Varela Round"/>
              <a:ea typeface="Varela Round"/>
              <a:cs typeface="Varela Round"/>
              <a:sym typeface="Varela Round"/>
            </a:endParaRPr>
          </a:p>
        </p:txBody>
      </p:sp>
      <p:sp>
        <p:nvSpPr>
          <p:cNvPr id="269" name="Google Shape;269;gaab66ea941_0_345"/>
          <p:cNvSpPr/>
          <p:nvPr/>
        </p:nvSpPr>
        <p:spPr>
          <a:xfrm>
            <a:off x="8144699" y="6307826"/>
            <a:ext cx="5175600" cy="7200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Varela Round"/>
              <a:ea typeface="Varela Round"/>
              <a:cs typeface="Varela Round"/>
              <a:sym typeface="Varela Round"/>
            </a:endParaRPr>
          </a:p>
        </p:txBody>
      </p:sp>
      <p:sp>
        <p:nvSpPr>
          <p:cNvPr id="270" name="Google Shape;270;gaab66ea941_0_345"/>
          <p:cNvSpPr>
            <a:spLocks noGrp="1"/>
          </p:cNvSpPr>
          <p:nvPr>
            <p:ph type="pic" idx="3"/>
          </p:nvPr>
        </p:nvSpPr>
        <p:spPr>
          <a:xfrm>
            <a:off x="5372315" y="1310640"/>
            <a:ext cx="4511100" cy="4267200"/>
          </a:xfrm>
          <a:prstGeom prst="rect">
            <a:avLst/>
          </a:prstGeom>
          <a:noFill/>
          <a:ln>
            <a:noFill/>
          </a:ln>
        </p:spPr>
        <p:txBody>
          <a:bodyPr spcFirstLastPara="1" wrap="square" lIns="91425" tIns="45700" rIns="91425" bIns="45700" anchor="t" anchorCtr="0">
            <a:noAutofit/>
          </a:bodyPr>
          <a:lstStyle>
            <a:lvl1pPr marR="0" lvl="0" algn="r" rtl="1">
              <a:spcBef>
                <a:spcPts val="640"/>
              </a:spcBef>
              <a:spcAft>
                <a:spcPts val="0"/>
              </a:spcAft>
              <a:buClr>
                <a:schemeClr val="dk1"/>
              </a:buClr>
              <a:buSzPts val="3200"/>
              <a:buFont typeface="Arial"/>
              <a:buChar char="•"/>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Char char="–"/>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Char char="•"/>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5pPr>
            <a:lvl6pPr marR="0" lvl="5"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6pPr>
            <a:lvl7pPr marR="0" lvl="6"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7pPr>
            <a:lvl8pPr marR="0" lvl="7"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8pPr>
            <a:lvl9pPr marR="0" lvl="8"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9pPr>
          </a:lstStyle>
          <a:p>
            <a:endParaRPr/>
          </a:p>
        </p:txBody>
      </p:sp>
      <p:sp>
        <p:nvSpPr>
          <p:cNvPr id="271" name="Google Shape;271;gaab66ea941_0_345"/>
          <p:cNvSpPr/>
          <p:nvPr/>
        </p:nvSpPr>
        <p:spPr>
          <a:xfrm>
            <a:off x="-1" y="-960120"/>
            <a:ext cx="14676900" cy="9282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Varela Round"/>
              <a:ea typeface="Varela Round"/>
              <a:cs typeface="Varela Round"/>
              <a:sym typeface="Varela Round"/>
            </a:endParaRPr>
          </a:p>
        </p:txBody>
      </p:sp>
      <p:sp>
        <p:nvSpPr>
          <p:cNvPr id="272" name="Google Shape;272;gaab66ea941_0_345"/>
          <p:cNvSpPr/>
          <p:nvPr/>
        </p:nvSpPr>
        <p:spPr>
          <a:xfrm>
            <a:off x="-1356361" y="6889426"/>
            <a:ext cx="14676900" cy="9282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Varela Round"/>
              <a:ea typeface="Varela Round"/>
              <a:cs typeface="Varela Round"/>
              <a:sym typeface="Varela Round"/>
            </a:endParaRPr>
          </a:p>
        </p:txBody>
      </p:sp>
      <p:sp>
        <p:nvSpPr>
          <p:cNvPr id="273" name="Google Shape;273;gaab66ea941_0_345"/>
          <p:cNvSpPr/>
          <p:nvPr/>
        </p:nvSpPr>
        <p:spPr>
          <a:xfrm rot="5400000">
            <a:off x="10092661" y="2084100"/>
            <a:ext cx="6987600" cy="28194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Varela Round"/>
              <a:ea typeface="Varela Round"/>
              <a:cs typeface="Varela Round"/>
              <a:sym typeface="Varela Round"/>
            </a:endParaRPr>
          </a:p>
        </p:txBody>
      </p:sp>
      <p:sp>
        <p:nvSpPr>
          <p:cNvPr id="274" name="Google Shape;274;gaab66ea941_0_345"/>
          <p:cNvSpPr/>
          <p:nvPr/>
        </p:nvSpPr>
        <p:spPr>
          <a:xfrm>
            <a:off x="-3273296" y="-31850"/>
            <a:ext cx="3246300" cy="76836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Varela Round"/>
              <a:ea typeface="Varela Round"/>
              <a:cs typeface="Varela Round"/>
              <a:sym typeface="Varela Roun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כותרת ותוכן פריסה 3" type="obj">
  <p:cSld name="OBJECT">
    <p:spTree>
      <p:nvGrpSpPr>
        <p:cNvPr id="1" name="Shape 44"/>
        <p:cNvGrpSpPr/>
        <p:nvPr/>
      </p:nvGrpSpPr>
      <p:grpSpPr>
        <a:xfrm>
          <a:off x="0" y="0"/>
          <a:ext cx="0" cy="0"/>
          <a:chOff x="0" y="0"/>
          <a:chExt cx="0" cy="0"/>
        </a:xfrm>
      </p:grpSpPr>
      <p:sp>
        <p:nvSpPr>
          <p:cNvPr id="45" name="Google Shape;45;p19"/>
          <p:cNvSpPr txBox="1">
            <a:spLocks noGrp="1"/>
          </p:cNvSpPr>
          <p:nvPr>
            <p:ph type="title"/>
          </p:nvPr>
        </p:nvSpPr>
        <p:spPr>
          <a:xfrm>
            <a:off x="1024128" y="152134"/>
            <a:ext cx="9802368" cy="720000"/>
          </a:xfrm>
          <a:prstGeom prst="rect">
            <a:avLst/>
          </a:prstGeom>
          <a:noFill/>
          <a:ln>
            <a:noFill/>
          </a:ln>
        </p:spPr>
        <p:txBody>
          <a:bodyPr spcFirstLastPara="1" wrap="square" lIns="36000" tIns="0" rIns="36000" bIns="0" anchor="ctr" anchorCtr="0">
            <a:noAutofit/>
          </a:bodyPr>
          <a:lstStyle>
            <a:lvl1pPr lvl="0" algn="ctr" rtl="1">
              <a:spcBef>
                <a:spcPts val="0"/>
              </a:spcBef>
              <a:spcAft>
                <a:spcPts val="0"/>
              </a:spcAft>
              <a:buClr>
                <a:srgbClr val="002060"/>
              </a:buClr>
              <a:buSzPts val="4400"/>
              <a:buFont typeface="Varela Round"/>
              <a:buNone/>
              <a:defRPr sz="4400" b="1">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9"/>
          <p:cNvSpPr txBox="1">
            <a:spLocks noGrp="1"/>
          </p:cNvSpPr>
          <p:nvPr>
            <p:ph type="body" idx="1"/>
          </p:nvPr>
        </p:nvSpPr>
        <p:spPr>
          <a:xfrm>
            <a:off x="1024128" y="1049185"/>
            <a:ext cx="8031962" cy="4611559"/>
          </a:xfrm>
          <a:prstGeom prst="rect">
            <a:avLst/>
          </a:prstGeom>
          <a:noFill/>
          <a:ln>
            <a:noFill/>
          </a:ln>
        </p:spPr>
        <p:txBody>
          <a:bodyPr spcFirstLastPara="1" wrap="square" lIns="91425" tIns="45700" rIns="91425" bIns="45700" anchor="t" anchorCtr="0">
            <a:normAutofit/>
          </a:bodyPr>
          <a:lstStyle>
            <a:lvl1pPr marL="457200" lvl="0" indent="-381000" algn="r" rtl="1">
              <a:lnSpc>
                <a:spcPct val="15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5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47" name="Google Shape;47;p19"/>
          <p:cNvSpPr/>
          <p:nvPr/>
        </p:nvSpPr>
        <p:spPr>
          <a:xfrm>
            <a:off x="-234936" y="5807316"/>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48" name="Google Shape;48;p19"/>
          <p:cNvSpPr/>
          <p:nvPr/>
        </p:nvSpPr>
        <p:spPr>
          <a:xfrm>
            <a:off x="11218431" y="239177"/>
            <a:ext cx="1706880" cy="458399"/>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49" name="Google Shape;49;p19"/>
          <p:cNvSpPr/>
          <p:nvPr/>
        </p:nvSpPr>
        <p:spPr>
          <a:xfrm>
            <a:off x="-388620" y="6235866"/>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0" name="Google Shape;50;p19"/>
          <p:cNvSpPr/>
          <p:nvPr/>
        </p:nvSpPr>
        <p:spPr>
          <a:xfrm>
            <a:off x="-1" y="-960120"/>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1" name="Google Shape;51;p19"/>
          <p:cNvSpPr/>
          <p:nvPr/>
        </p:nvSpPr>
        <p:spPr>
          <a:xfrm>
            <a:off x="-1356361" y="6889426"/>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2" name="Google Shape;52;p19"/>
          <p:cNvSpPr/>
          <p:nvPr/>
        </p:nvSpPr>
        <p:spPr>
          <a:xfrm rot="5400000">
            <a:off x="10121386" y="1972518"/>
            <a:ext cx="6987520" cy="2819401"/>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3" name="Google Shape;53;p19"/>
          <p:cNvSpPr/>
          <p:nvPr/>
        </p:nvSpPr>
        <p:spPr>
          <a:xfrm>
            <a:off x="-3273296" y="-31850"/>
            <a:ext cx="3246401" cy="7683699"/>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4" name="Google Shape;54;p19"/>
          <p:cNvSpPr txBox="1"/>
          <p:nvPr/>
        </p:nvSpPr>
        <p:spPr>
          <a:xfrm>
            <a:off x="-162210" y="6389199"/>
            <a:ext cx="812800" cy="52120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w-IL" sz="1800" b="0" i="0" u="none" strike="noStrike" cap="none">
                <a:solidFill>
                  <a:srgbClr val="D8D8D8"/>
                </a:solidFill>
                <a:latin typeface="Varela Round"/>
                <a:ea typeface="Varela Round"/>
                <a:cs typeface="Varela Round"/>
                <a:sym typeface="Varela Round"/>
              </a:rPr>
              <a:t>‹#›</a:t>
            </a:fld>
            <a:endParaRPr sz="1800" b="0" i="0" u="none" strike="noStrike" cap="none">
              <a:solidFill>
                <a:srgbClr val="D8D8D8"/>
              </a:solidFill>
              <a:latin typeface="Varela Round"/>
              <a:ea typeface="Varela Round"/>
              <a:cs typeface="Varela Round"/>
              <a:sym typeface="Varela Roun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פרק חדש">
  <p:cSld name="פרק חדש">
    <p:spTree>
      <p:nvGrpSpPr>
        <p:cNvPr id="1" name="Shape 55"/>
        <p:cNvGrpSpPr/>
        <p:nvPr/>
      </p:nvGrpSpPr>
      <p:grpSpPr>
        <a:xfrm>
          <a:off x="0" y="0"/>
          <a:ext cx="0" cy="0"/>
          <a:chOff x="0" y="0"/>
          <a:chExt cx="0" cy="0"/>
        </a:xfrm>
      </p:grpSpPr>
      <p:sp>
        <p:nvSpPr>
          <p:cNvPr id="56" name="Google Shape;56;p20"/>
          <p:cNvSpPr/>
          <p:nvPr/>
        </p:nvSpPr>
        <p:spPr>
          <a:xfrm>
            <a:off x="212943" y="1396870"/>
            <a:ext cx="14129222" cy="2978963"/>
          </a:xfrm>
          <a:prstGeom prst="roundRect">
            <a:avLst>
              <a:gd name="adj" fmla="val 50000"/>
            </a:avLst>
          </a:prstGeom>
          <a:solidFill>
            <a:srgbClr val="E0E0E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192A72"/>
                </a:solidFill>
                <a:latin typeface="Varela Round"/>
                <a:ea typeface="Varela Round"/>
                <a:cs typeface="Varela Round"/>
                <a:sym typeface="Varela Round"/>
              </a:rPr>
              <a:t>  </a:t>
            </a:r>
            <a:endParaRPr/>
          </a:p>
        </p:txBody>
      </p:sp>
      <p:sp>
        <p:nvSpPr>
          <p:cNvPr id="57" name="Google Shape;57;p20"/>
          <p:cNvSpPr txBox="1">
            <a:spLocks noGrp="1"/>
          </p:cNvSpPr>
          <p:nvPr>
            <p:ph type="ctrTitle"/>
          </p:nvPr>
        </p:nvSpPr>
        <p:spPr>
          <a:xfrm>
            <a:off x="696000" y="1919888"/>
            <a:ext cx="10800000"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6601"/>
              <a:buFont typeface="Varela Round"/>
              <a:buNone/>
              <a:defRPr sz="6601"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0"/>
          <p:cNvSpPr/>
          <p:nvPr/>
        </p:nvSpPr>
        <p:spPr>
          <a:xfrm>
            <a:off x="9664804" y="5699022"/>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9" name="Google Shape;59;p20"/>
          <p:cNvSpPr/>
          <p:nvPr/>
        </p:nvSpPr>
        <p:spPr>
          <a:xfrm>
            <a:off x="-260562" y="181684"/>
            <a:ext cx="2598822"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60" name="Google Shape;60;p20"/>
          <p:cNvSpPr/>
          <p:nvPr/>
        </p:nvSpPr>
        <p:spPr>
          <a:xfrm>
            <a:off x="-488825" y="468418"/>
            <a:ext cx="2969302"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61" name="Google Shape;61;p20"/>
          <p:cNvSpPr/>
          <p:nvPr/>
        </p:nvSpPr>
        <p:spPr>
          <a:xfrm>
            <a:off x="9010091" y="6104087"/>
            <a:ext cx="3755593"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62" name="Google Shape;62;p20"/>
          <p:cNvSpPr/>
          <p:nvPr/>
        </p:nvSpPr>
        <p:spPr>
          <a:xfrm>
            <a:off x="-1" y="-960120"/>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63" name="Google Shape;63;p20"/>
          <p:cNvSpPr/>
          <p:nvPr/>
        </p:nvSpPr>
        <p:spPr>
          <a:xfrm>
            <a:off x="-1356361" y="6889426"/>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64" name="Google Shape;64;p20"/>
          <p:cNvSpPr/>
          <p:nvPr/>
        </p:nvSpPr>
        <p:spPr>
          <a:xfrm rot="5400000">
            <a:off x="10121386" y="1972518"/>
            <a:ext cx="6987520" cy="2819401"/>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65" name="Google Shape;65;p20"/>
          <p:cNvSpPr/>
          <p:nvPr/>
        </p:nvSpPr>
        <p:spPr>
          <a:xfrm>
            <a:off x="-3273296" y="-31850"/>
            <a:ext cx="3246401" cy="7683699"/>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66" name="Google Shape;66;p20"/>
          <p:cNvSpPr txBox="1"/>
          <p:nvPr/>
        </p:nvSpPr>
        <p:spPr>
          <a:xfrm>
            <a:off x="-162210" y="6389199"/>
            <a:ext cx="812800" cy="52120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w-IL" sz="1800" b="0" i="0" u="none" strike="noStrike" cap="none">
                <a:solidFill>
                  <a:srgbClr val="A5A5A5"/>
                </a:solidFill>
                <a:latin typeface="Varela Round"/>
                <a:ea typeface="Varela Round"/>
                <a:cs typeface="Varela Round"/>
                <a:sym typeface="Varela Round"/>
              </a:rPr>
              <a:t>‹#›</a:t>
            </a:fld>
            <a:endParaRPr sz="1800" b="0" i="0" u="none" strike="noStrike" cap="none">
              <a:solidFill>
                <a:srgbClr val="A5A5A5"/>
              </a:solidFill>
              <a:latin typeface="Varela Round"/>
              <a:ea typeface="Varela Round"/>
              <a:cs typeface="Varela Round"/>
              <a:sym typeface="Varela Round"/>
            </a:endParaRPr>
          </a:p>
        </p:txBody>
      </p:sp>
      <p:sp>
        <p:nvSpPr>
          <p:cNvPr id="67" name="Google Shape;67;p20"/>
          <p:cNvSpPr txBox="1">
            <a:spLocks noGrp="1"/>
          </p:cNvSpPr>
          <p:nvPr>
            <p:ph type="body" idx="1"/>
          </p:nvPr>
        </p:nvSpPr>
        <p:spPr>
          <a:xfrm>
            <a:off x="1461052" y="3409122"/>
            <a:ext cx="9203635" cy="804863"/>
          </a:xfrm>
          <a:prstGeom prst="rect">
            <a:avLst/>
          </a:prstGeom>
          <a:noFill/>
          <a:ln>
            <a:noFill/>
          </a:ln>
        </p:spPr>
        <p:txBody>
          <a:bodyPr spcFirstLastPara="1" wrap="square" lIns="91425" tIns="45700" rIns="91425" bIns="45700" anchor="t" anchorCtr="0">
            <a:normAutofit/>
          </a:bodyPr>
          <a:lstStyle>
            <a:lvl1pPr marL="457200" lvl="0" indent="-228600" algn="ctr">
              <a:spcBef>
                <a:spcPts val="640"/>
              </a:spcBef>
              <a:spcAft>
                <a:spcPts val="0"/>
              </a:spcAft>
              <a:buClr>
                <a:schemeClr val="dk1"/>
              </a:buClr>
              <a:buSzPts val="3200"/>
              <a:buNone/>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כותרת ותוכן פריסה 2">
  <p:cSld name="כותרת ותוכן פריסה 2">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1024128" y="155448"/>
            <a:ext cx="9802368" cy="720000"/>
          </a:xfrm>
          <a:prstGeom prst="rect">
            <a:avLst/>
          </a:prstGeom>
          <a:noFill/>
          <a:ln>
            <a:noFill/>
          </a:ln>
        </p:spPr>
        <p:txBody>
          <a:bodyPr spcFirstLastPara="1" wrap="square" lIns="0" tIns="0" rIns="0" bIns="0" anchor="ctr" anchorCtr="0">
            <a:noAutofit/>
          </a:bodyPr>
          <a:lstStyle>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a:off x="515273" y="1024128"/>
            <a:ext cx="11161453" cy="457200"/>
          </a:xfrm>
          <a:prstGeom prst="rect">
            <a:avLst/>
          </a:prstGeom>
          <a:noFill/>
          <a:ln>
            <a:noFill/>
          </a:ln>
        </p:spPr>
        <p:txBody>
          <a:bodyPr spcFirstLastPara="1" wrap="square" lIns="0" tIns="0" rIns="0" bIns="0" anchor="ctr" anchorCtr="0">
            <a:noAutofit/>
          </a:bodyPr>
          <a:lstStyle>
            <a:lvl1pPr marL="457200" lvl="0" indent="-228600" algn="r" rtl="1">
              <a:spcBef>
                <a:spcPts val="600"/>
              </a:spcBef>
              <a:spcAft>
                <a:spcPts val="0"/>
              </a:spcAft>
              <a:buClr>
                <a:srgbClr val="12B4BC"/>
              </a:buClr>
              <a:buSzPts val="3000"/>
              <a:buNone/>
              <a:defRPr sz="3000" b="1">
                <a:solidFill>
                  <a:srgbClr val="12B4BC"/>
                </a:solidFill>
                <a:latin typeface="Varela Round"/>
                <a:ea typeface="Varela Round"/>
                <a:cs typeface="Varela Round"/>
                <a:sym typeface="Varela Round"/>
              </a:defRPr>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71" name="Google Shape;71;p21"/>
          <p:cNvSpPr txBox="1">
            <a:spLocks noGrp="1"/>
          </p:cNvSpPr>
          <p:nvPr>
            <p:ph type="body" idx="2"/>
          </p:nvPr>
        </p:nvSpPr>
        <p:spPr>
          <a:xfrm>
            <a:off x="515273" y="1567973"/>
            <a:ext cx="11161453" cy="3522187"/>
          </a:xfrm>
          <a:prstGeom prst="rect">
            <a:avLst/>
          </a:prstGeom>
          <a:noFill/>
          <a:ln>
            <a:noFill/>
          </a:ln>
        </p:spPr>
        <p:txBody>
          <a:bodyPr spcFirstLastPara="1" wrap="square" lIns="91425" tIns="45700" rIns="91425" bIns="45700" anchor="t" anchorCtr="0">
            <a:norm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spcBef>
                <a:spcPts val="60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72" name="Google Shape;72;p21"/>
          <p:cNvSpPr/>
          <p:nvPr/>
        </p:nvSpPr>
        <p:spPr>
          <a:xfrm>
            <a:off x="-1377633" y="110284"/>
            <a:ext cx="2105524"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73" name="Google Shape;73;p21"/>
          <p:cNvSpPr/>
          <p:nvPr/>
        </p:nvSpPr>
        <p:spPr>
          <a:xfrm>
            <a:off x="-1729189" y="435139"/>
            <a:ext cx="2615798" cy="321877"/>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74" name="Google Shape;74;p21"/>
          <p:cNvSpPr/>
          <p:nvPr/>
        </p:nvSpPr>
        <p:spPr>
          <a:xfrm>
            <a:off x="9323387" y="5555326"/>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75" name="Google Shape;75;p21"/>
          <p:cNvSpPr/>
          <p:nvPr/>
        </p:nvSpPr>
        <p:spPr>
          <a:xfrm>
            <a:off x="8679109" y="6024163"/>
            <a:ext cx="4127100" cy="7200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76" name="Google Shape;76;p21"/>
          <p:cNvSpPr txBox="1"/>
          <p:nvPr/>
        </p:nvSpPr>
        <p:spPr>
          <a:xfrm>
            <a:off x="-162210" y="6389199"/>
            <a:ext cx="812800" cy="52120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w-IL" sz="1800" b="0" i="0" u="none" strike="noStrike" cap="none">
                <a:solidFill>
                  <a:srgbClr val="A5A5A5"/>
                </a:solidFill>
                <a:latin typeface="Varela Round"/>
                <a:ea typeface="Varela Round"/>
                <a:cs typeface="Varela Round"/>
                <a:sym typeface="Varela Round"/>
              </a:rPr>
              <a:t>‹#›</a:t>
            </a:fld>
            <a:endParaRPr sz="1800" b="0" i="0" u="none" strike="noStrike" cap="none">
              <a:solidFill>
                <a:srgbClr val="A5A5A5"/>
              </a:solidFill>
              <a:latin typeface="Varela Round"/>
              <a:ea typeface="Varela Round"/>
              <a:cs typeface="Varela Round"/>
              <a:sym typeface="Varela Round"/>
            </a:endParaRPr>
          </a:p>
        </p:txBody>
      </p:sp>
      <p:sp>
        <p:nvSpPr>
          <p:cNvPr id="77" name="Google Shape;77;p21"/>
          <p:cNvSpPr/>
          <p:nvPr/>
        </p:nvSpPr>
        <p:spPr>
          <a:xfrm>
            <a:off x="11005702" y="5213334"/>
            <a:ext cx="2372591" cy="251305"/>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78" name="Google Shape;78;p21"/>
          <p:cNvSpPr/>
          <p:nvPr/>
        </p:nvSpPr>
        <p:spPr>
          <a:xfrm rot="5400000">
            <a:off x="10107940" y="1954539"/>
            <a:ext cx="6987520" cy="2819401"/>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79" name="Google Shape;79;p21"/>
          <p:cNvSpPr/>
          <p:nvPr/>
        </p:nvSpPr>
        <p:spPr>
          <a:xfrm>
            <a:off x="-3273296" y="-31850"/>
            <a:ext cx="3246401" cy="7683699"/>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כותרת ותוכן פריסה 1">
  <p:cSld name="כותרת ותוכן פריסה 1">
    <p:spTree>
      <p:nvGrpSpPr>
        <p:cNvPr id="1" name="Shape 80"/>
        <p:cNvGrpSpPr/>
        <p:nvPr/>
      </p:nvGrpSpPr>
      <p:grpSpPr>
        <a:xfrm>
          <a:off x="0" y="0"/>
          <a:ext cx="0" cy="0"/>
          <a:chOff x="0" y="0"/>
          <a:chExt cx="0" cy="0"/>
        </a:xfrm>
      </p:grpSpPr>
      <p:sp>
        <p:nvSpPr>
          <p:cNvPr id="81" name="Google Shape;81;p22"/>
          <p:cNvSpPr/>
          <p:nvPr/>
        </p:nvSpPr>
        <p:spPr>
          <a:xfrm>
            <a:off x="6581228" y="6447542"/>
            <a:ext cx="5993234" cy="7200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82" name="Google Shape;82;p22"/>
          <p:cNvSpPr/>
          <p:nvPr/>
        </p:nvSpPr>
        <p:spPr>
          <a:xfrm>
            <a:off x="9704146" y="5381191"/>
            <a:ext cx="3496396" cy="442359"/>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83" name="Google Shape;83;p22"/>
          <p:cNvSpPr txBox="1">
            <a:spLocks noGrp="1"/>
          </p:cNvSpPr>
          <p:nvPr>
            <p:ph type="body" idx="1"/>
          </p:nvPr>
        </p:nvSpPr>
        <p:spPr>
          <a:xfrm>
            <a:off x="515273" y="998859"/>
            <a:ext cx="11161453" cy="4062435"/>
          </a:xfrm>
          <a:prstGeom prst="rect">
            <a:avLst/>
          </a:prstGeom>
          <a:noFill/>
          <a:ln>
            <a:noFill/>
          </a:ln>
        </p:spPr>
        <p:txBody>
          <a:bodyPr spcFirstLastPara="1" wrap="square" lIns="91425" tIns="45700" rIns="91425" bIns="45700" anchor="t" anchorCtr="0">
            <a:norm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spcBef>
                <a:spcPts val="60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84" name="Google Shape;84;p22"/>
          <p:cNvSpPr txBox="1">
            <a:spLocks noGrp="1"/>
          </p:cNvSpPr>
          <p:nvPr>
            <p:ph type="title"/>
          </p:nvPr>
        </p:nvSpPr>
        <p:spPr>
          <a:xfrm>
            <a:off x="1024128" y="155448"/>
            <a:ext cx="9802206" cy="720000"/>
          </a:xfrm>
          <a:prstGeom prst="rect">
            <a:avLst/>
          </a:prstGeom>
          <a:noFill/>
          <a:ln>
            <a:noFill/>
          </a:ln>
        </p:spPr>
        <p:txBody>
          <a:bodyPr spcFirstLastPara="1" wrap="square" lIns="0" tIns="0" rIns="0" bIns="0" anchor="ctr" anchorCtr="0">
            <a:noAutofit/>
          </a:bodyPr>
          <a:lstStyle>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22"/>
          <p:cNvSpPr/>
          <p:nvPr/>
        </p:nvSpPr>
        <p:spPr>
          <a:xfrm>
            <a:off x="-1226982" y="101748"/>
            <a:ext cx="2160598" cy="21681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86" name="Google Shape;86;p22"/>
          <p:cNvSpPr/>
          <p:nvPr/>
        </p:nvSpPr>
        <p:spPr>
          <a:xfrm>
            <a:off x="-2054055" y="390797"/>
            <a:ext cx="2969302"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87" name="Google Shape;87;p22"/>
          <p:cNvSpPr/>
          <p:nvPr/>
        </p:nvSpPr>
        <p:spPr>
          <a:xfrm>
            <a:off x="7978665" y="5944772"/>
            <a:ext cx="4766811" cy="381549"/>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88" name="Google Shape;88;p22"/>
          <p:cNvSpPr/>
          <p:nvPr/>
        </p:nvSpPr>
        <p:spPr>
          <a:xfrm rot="5400000">
            <a:off x="9936561" y="2157343"/>
            <a:ext cx="7357170" cy="2819401"/>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89" name="Google Shape;89;p22"/>
          <p:cNvSpPr txBox="1"/>
          <p:nvPr/>
        </p:nvSpPr>
        <p:spPr>
          <a:xfrm>
            <a:off x="-162210" y="6389199"/>
            <a:ext cx="812800" cy="52120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w-IL" sz="1800" b="0" i="0" u="none" strike="noStrike" cap="none">
                <a:solidFill>
                  <a:srgbClr val="A5A5A5"/>
                </a:solidFill>
                <a:latin typeface="Varela Round"/>
                <a:ea typeface="Varela Round"/>
                <a:cs typeface="Varela Round"/>
                <a:sym typeface="Varela Round"/>
              </a:rPr>
              <a:t>‹#›</a:t>
            </a:fld>
            <a:endParaRPr sz="1800" b="0" i="0" u="none" strike="noStrike" cap="none">
              <a:solidFill>
                <a:srgbClr val="A5A5A5"/>
              </a:solidFill>
              <a:latin typeface="Varela Round"/>
              <a:ea typeface="Varela Round"/>
              <a:cs typeface="Varela Round"/>
              <a:sym typeface="Varela Round"/>
            </a:endParaRPr>
          </a:p>
        </p:txBody>
      </p:sp>
      <p:sp>
        <p:nvSpPr>
          <p:cNvPr id="90" name="Google Shape;90;p22"/>
          <p:cNvSpPr/>
          <p:nvPr/>
        </p:nvSpPr>
        <p:spPr>
          <a:xfrm>
            <a:off x="5903744" y="6876112"/>
            <a:ext cx="6894095" cy="14933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91" name="Google Shape;91;p22"/>
          <p:cNvSpPr/>
          <p:nvPr/>
        </p:nvSpPr>
        <p:spPr>
          <a:xfrm>
            <a:off x="-2191928" y="-31850"/>
            <a:ext cx="2165034" cy="7683699"/>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כותרת ותוכן פריסה 5">
  <p:cSld name="כותרת ותוכן פריסה 5">
    <p:spTree>
      <p:nvGrpSpPr>
        <p:cNvPr id="1" name="Shape 92"/>
        <p:cNvGrpSpPr/>
        <p:nvPr/>
      </p:nvGrpSpPr>
      <p:grpSpPr>
        <a:xfrm>
          <a:off x="0" y="0"/>
          <a:ext cx="0" cy="0"/>
          <a:chOff x="0" y="0"/>
          <a:chExt cx="0" cy="0"/>
        </a:xfrm>
      </p:grpSpPr>
      <p:sp>
        <p:nvSpPr>
          <p:cNvPr id="93" name="Google Shape;93;p23"/>
          <p:cNvSpPr/>
          <p:nvPr/>
        </p:nvSpPr>
        <p:spPr>
          <a:xfrm>
            <a:off x="-2429707" y="195047"/>
            <a:ext cx="2969302" cy="247597"/>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94" name="Google Shape;94;p23"/>
          <p:cNvSpPr txBox="1">
            <a:spLocks noGrp="1"/>
          </p:cNvSpPr>
          <p:nvPr>
            <p:ph type="title"/>
          </p:nvPr>
        </p:nvSpPr>
        <p:spPr>
          <a:xfrm>
            <a:off x="1026926" y="155448"/>
            <a:ext cx="9802368"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23"/>
          <p:cNvSpPr txBox="1">
            <a:spLocks noGrp="1"/>
          </p:cNvSpPr>
          <p:nvPr>
            <p:ph type="body" idx="1"/>
          </p:nvPr>
        </p:nvSpPr>
        <p:spPr>
          <a:xfrm>
            <a:off x="1026926" y="1025601"/>
            <a:ext cx="9802368" cy="431447"/>
          </a:xfrm>
          <a:prstGeom prst="rect">
            <a:avLst/>
          </a:prstGeom>
          <a:noFill/>
          <a:ln>
            <a:noFill/>
          </a:ln>
        </p:spPr>
        <p:txBody>
          <a:bodyPr spcFirstLastPara="1" wrap="square" lIns="91425" tIns="45700" rIns="91425" bIns="45700" anchor="ctr" anchorCtr="0">
            <a:noAutofit/>
          </a:bodyPr>
          <a:lstStyle>
            <a:lvl1pPr marL="457200" lvl="0" indent="-228600" algn="r" rtl="1">
              <a:spcBef>
                <a:spcPts val="600"/>
              </a:spcBef>
              <a:spcAft>
                <a:spcPts val="0"/>
              </a:spcAft>
              <a:buClr>
                <a:srgbClr val="12B4BC"/>
              </a:buClr>
              <a:buSzPts val="3000"/>
              <a:buNone/>
              <a:defRPr sz="3000" b="1">
                <a:solidFill>
                  <a:srgbClr val="12B4BC"/>
                </a:solidFill>
                <a:latin typeface="Varela Round"/>
                <a:ea typeface="Varela Round"/>
                <a:cs typeface="Varela Round"/>
                <a:sym typeface="Varela Round"/>
              </a:defRPr>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96" name="Google Shape;96;p23"/>
          <p:cNvSpPr txBox="1">
            <a:spLocks noGrp="1"/>
          </p:cNvSpPr>
          <p:nvPr>
            <p:ph type="body" idx="2"/>
          </p:nvPr>
        </p:nvSpPr>
        <p:spPr>
          <a:xfrm>
            <a:off x="1026927" y="1710442"/>
            <a:ext cx="8212766" cy="4152517"/>
          </a:xfrm>
          <a:prstGeom prst="rect">
            <a:avLst/>
          </a:prstGeom>
          <a:noFill/>
          <a:ln>
            <a:noFill/>
          </a:ln>
        </p:spPr>
        <p:txBody>
          <a:bodyPr spcFirstLastPara="1" wrap="square" lIns="91425" tIns="45700" rIns="91425" bIns="45700" anchor="t" anchorCtr="0">
            <a:norm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spcBef>
                <a:spcPts val="60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97" name="Google Shape;97;p23"/>
          <p:cNvSpPr/>
          <p:nvPr/>
        </p:nvSpPr>
        <p:spPr>
          <a:xfrm>
            <a:off x="9974795" y="5878199"/>
            <a:ext cx="4766811" cy="35766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98" name="Google Shape;98;p23"/>
          <p:cNvSpPr/>
          <p:nvPr/>
        </p:nvSpPr>
        <p:spPr>
          <a:xfrm>
            <a:off x="-2017472" y="518276"/>
            <a:ext cx="2969302" cy="36951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99" name="Google Shape;99;p23"/>
          <p:cNvSpPr/>
          <p:nvPr/>
        </p:nvSpPr>
        <p:spPr>
          <a:xfrm>
            <a:off x="8144699" y="6307826"/>
            <a:ext cx="5175721" cy="7200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0" name="Google Shape;100;p23"/>
          <p:cNvSpPr/>
          <p:nvPr/>
        </p:nvSpPr>
        <p:spPr>
          <a:xfrm>
            <a:off x="-1" y="-960120"/>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1" name="Google Shape;101;p23"/>
          <p:cNvSpPr/>
          <p:nvPr/>
        </p:nvSpPr>
        <p:spPr>
          <a:xfrm>
            <a:off x="-1356361" y="6889426"/>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2" name="Google Shape;102;p23"/>
          <p:cNvSpPr/>
          <p:nvPr/>
        </p:nvSpPr>
        <p:spPr>
          <a:xfrm rot="5400000">
            <a:off x="10121386" y="1972518"/>
            <a:ext cx="6987520" cy="2819401"/>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3" name="Google Shape;103;p23"/>
          <p:cNvSpPr/>
          <p:nvPr/>
        </p:nvSpPr>
        <p:spPr>
          <a:xfrm>
            <a:off x="-3273296" y="-31850"/>
            <a:ext cx="3246401" cy="7683699"/>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4" name="Google Shape;104;p23"/>
          <p:cNvSpPr txBox="1"/>
          <p:nvPr/>
        </p:nvSpPr>
        <p:spPr>
          <a:xfrm>
            <a:off x="-162210" y="6389199"/>
            <a:ext cx="812800" cy="52120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w-IL" sz="1800" b="0" i="0" u="none" strike="noStrike" cap="none">
                <a:solidFill>
                  <a:srgbClr val="A5A5A5"/>
                </a:solidFill>
                <a:latin typeface="Varela Round"/>
                <a:ea typeface="Varela Round"/>
                <a:cs typeface="Varela Round"/>
                <a:sym typeface="Varela Round"/>
              </a:rPr>
              <a:t>‹#›</a:t>
            </a:fld>
            <a:endParaRPr sz="1800" b="0" i="0" u="none" strike="noStrike" cap="none">
              <a:solidFill>
                <a:srgbClr val="A5A5A5"/>
              </a:solidFill>
              <a:latin typeface="Varela Round"/>
              <a:ea typeface="Varela Round"/>
              <a:cs typeface="Varela Round"/>
              <a:sym typeface="Varela Roun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כותרת בלבד פריסה 4">
  <p:cSld name="כותרת בלבד פריסה 4">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1024128" y="155448"/>
            <a:ext cx="9802368" cy="720000"/>
          </a:xfrm>
          <a:prstGeom prst="rect">
            <a:avLst/>
          </a:prstGeom>
          <a:noFill/>
          <a:ln>
            <a:noFill/>
          </a:ln>
        </p:spPr>
        <p:txBody>
          <a:bodyPr spcFirstLastPara="1" wrap="square" lIns="0" tIns="0" rIns="0" bIns="0" anchor="ctr" anchorCtr="0">
            <a:noAutofit/>
          </a:bodyPr>
          <a:lstStyle>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24"/>
          <p:cNvSpPr/>
          <p:nvPr/>
        </p:nvSpPr>
        <p:spPr>
          <a:xfrm>
            <a:off x="11497481" y="487099"/>
            <a:ext cx="1576672" cy="289443"/>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8" name="Google Shape;108;p24"/>
          <p:cNvSpPr/>
          <p:nvPr/>
        </p:nvSpPr>
        <p:spPr>
          <a:xfrm>
            <a:off x="11150538" y="127099"/>
            <a:ext cx="1879662" cy="28944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9" name="Google Shape;109;p24"/>
          <p:cNvSpPr/>
          <p:nvPr/>
        </p:nvSpPr>
        <p:spPr>
          <a:xfrm>
            <a:off x="-487680" y="5923581"/>
            <a:ext cx="3133018"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10" name="Google Shape;110;p24"/>
          <p:cNvSpPr/>
          <p:nvPr/>
        </p:nvSpPr>
        <p:spPr>
          <a:xfrm>
            <a:off x="-976438" y="6359813"/>
            <a:ext cx="7301038" cy="65808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11" name="Google Shape;111;p24"/>
          <p:cNvSpPr/>
          <p:nvPr/>
        </p:nvSpPr>
        <p:spPr>
          <a:xfrm rot="5400000">
            <a:off x="9360284" y="2733622"/>
            <a:ext cx="6987520" cy="1297194"/>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12" name="Google Shape;112;p24"/>
          <p:cNvSpPr txBox="1"/>
          <p:nvPr/>
        </p:nvSpPr>
        <p:spPr>
          <a:xfrm>
            <a:off x="-131730" y="6361368"/>
            <a:ext cx="812800" cy="52120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w-IL" sz="1800" b="0" i="0" u="none" strike="noStrike" cap="none">
                <a:solidFill>
                  <a:srgbClr val="D8D8D8"/>
                </a:solidFill>
                <a:latin typeface="Varela Round"/>
                <a:ea typeface="Varela Round"/>
                <a:cs typeface="Varela Round"/>
                <a:sym typeface="Varela Round"/>
              </a:rPr>
              <a:t>‹#›</a:t>
            </a:fld>
            <a:endParaRPr sz="1800" b="0" i="0" u="none" strike="noStrike" cap="none">
              <a:solidFill>
                <a:srgbClr val="D8D8D8"/>
              </a:solidFill>
              <a:latin typeface="Varela Round"/>
              <a:ea typeface="Varela Round"/>
              <a:cs typeface="Varela Round"/>
              <a:sym typeface="Varela Round"/>
            </a:endParaRPr>
          </a:p>
        </p:txBody>
      </p:sp>
      <p:sp>
        <p:nvSpPr>
          <p:cNvPr id="113" name="Google Shape;113;p24"/>
          <p:cNvSpPr/>
          <p:nvPr/>
        </p:nvSpPr>
        <p:spPr>
          <a:xfrm rot="-5400000">
            <a:off x="5821949" y="1027133"/>
            <a:ext cx="521207" cy="12218895"/>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14" name="Google Shape;114;p24"/>
          <p:cNvSpPr/>
          <p:nvPr/>
        </p:nvSpPr>
        <p:spPr>
          <a:xfrm rot="5400000">
            <a:off x="5683838" y="-6805249"/>
            <a:ext cx="947627" cy="12639719"/>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15" name="Google Shape;115;p24"/>
          <p:cNvSpPr/>
          <p:nvPr/>
        </p:nvSpPr>
        <p:spPr>
          <a:xfrm>
            <a:off x="-2001567" y="-416688"/>
            <a:ext cx="1974672" cy="8068538"/>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16" name="Google Shape;116;p24"/>
          <p:cNvSpPr txBox="1">
            <a:spLocks noGrp="1"/>
          </p:cNvSpPr>
          <p:nvPr>
            <p:ph type="body" idx="1"/>
          </p:nvPr>
        </p:nvSpPr>
        <p:spPr>
          <a:xfrm>
            <a:off x="2951578" y="1212161"/>
            <a:ext cx="7885112" cy="4090988"/>
          </a:xfrm>
          <a:prstGeom prst="rect">
            <a:avLst/>
          </a:prstGeom>
          <a:noFill/>
          <a:ln>
            <a:noFill/>
          </a:ln>
        </p:spPr>
        <p:txBody>
          <a:bodyPr spcFirstLastPara="1" wrap="square" lIns="91425" tIns="45700" rIns="91425" bIns="45700" anchor="t" anchorCtr="0">
            <a:normAutofit/>
          </a:bodyPr>
          <a:lstStyle>
            <a:lvl1pPr marL="457200" lvl="0" indent="-406400" algn="r" rtl="1">
              <a:spcBef>
                <a:spcPts val="560"/>
              </a:spcBef>
              <a:spcAft>
                <a:spcPts val="0"/>
              </a:spcAft>
              <a:buClr>
                <a:schemeClr val="dk1"/>
              </a:buClr>
              <a:buSzPts val="2800"/>
              <a:buChar char="•"/>
              <a:defRPr sz="2800"/>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וידאו על מסך מלא">
  <p:cSld name="וידאו על מסך מלא">
    <p:spTree>
      <p:nvGrpSpPr>
        <p:cNvPr id="1" name="Shape 117"/>
        <p:cNvGrpSpPr/>
        <p:nvPr/>
      </p:nvGrpSpPr>
      <p:grpSpPr>
        <a:xfrm>
          <a:off x="0" y="0"/>
          <a:ext cx="0" cy="0"/>
          <a:chOff x="0" y="0"/>
          <a:chExt cx="0" cy="0"/>
        </a:xfrm>
      </p:grpSpPr>
      <p:sp>
        <p:nvSpPr>
          <p:cNvPr id="118" name="Google Shape;118;p25"/>
          <p:cNvSpPr/>
          <p:nvPr/>
        </p:nvSpPr>
        <p:spPr>
          <a:xfrm>
            <a:off x="8667715" y="-161750"/>
            <a:ext cx="5300119" cy="382355"/>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19" name="Google Shape;119;p25"/>
          <p:cNvSpPr>
            <a:spLocks noGrp="1"/>
          </p:cNvSpPr>
          <p:nvPr>
            <p:ph type="media" idx="2"/>
          </p:nvPr>
        </p:nvSpPr>
        <p:spPr>
          <a:xfrm>
            <a:off x="363416" y="639717"/>
            <a:ext cx="11465168" cy="6122933"/>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rgbClr val="192A72"/>
              </a:buClr>
              <a:buSzPts val="3200"/>
              <a:buFont typeface="Arial"/>
              <a:buNone/>
              <a:defRPr sz="3200" b="0" i="0" u="none" strike="noStrike" cap="none">
                <a:solidFill>
                  <a:srgbClr val="192A72"/>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Char char="–"/>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Char char="•"/>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5pPr>
            <a:lvl6pPr marR="0" lvl="5"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6pPr>
            <a:lvl7pPr marR="0" lvl="6"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7pPr>
            <a:lvl8pPr marR="0" lvl="7"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8pPr>
            <a:lvl9pPr marR="0" lvl="8"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9pPr>
          </a:lstStyle>
          <a:p>
            <a:endParaRPr/>
          </a:p>
        </p:txBody>
      </p:sp>
      <p:sp>
        <p:nvSpPr>
          <p:cNvPr id="120" name="Google Shape;120;p25"/>
          <p:cNvSpPr txBox="1">
            <a:spLocks noGrp="1"/>
          </p:cNvSpPr>
          <p:nvPr>
            <p:ph type="body" idx="1"/>
          </p:nvPr>
        </p:nvSpPr>
        <p:spPr>
          <a:xfrm>
            <a:off x="363416" y="95349"/>
            <a:ext cx="8074879" cy="400050"/>
          </a:xfrm>
          <a:prstGeom prst="rect">
            <a:avLst/>
          </a:prstGeom>
          <a:noFill/>
          <a:ln>
            <a:noFill/>
          </a:ln>
        </p:spPr>
        <p:txBody>
          <a:bodyPr spcFirstLastPara="1" wrap="square" lIns="91425" tIns="45700" rIns="91425" bIns="45700" anchor="ctr" anchorCtr="0">
            <a:noAutofit/>
          </a:bodyPr>
          <a:lstStyle>
            <a:lvl1pPr marL="457200" lvl="0" indent="-228600" algn="r" rtl="1">
              <a:spcBef>
                <a:spcPts val="480"/>
              </a:spcBef>
              <a:spcAft>
                <a:spcPts val="0"/>
              </a:spcAft>
              <a:buClr>
                <a:srgbClr val="192A72"/>
              </a:buClr>
              <a:buSzPts val="2400"/>
              <a:buFont typeface="Varela Round"/>
              <a:buNone/>
              <a:defRPr sz="2400">
                <a:solidFill>
                  <a:srgbClr val="192A72"/>
                </a:solidFill>
                <a:latin typeface="Varela Round"/>
                <a:ea typeface="Varela Round"/>
                <a:cs typeface="Varela Round"/>
                <a:sym typeface="Varela Round"/>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121" name="Google Shape;121;p25"/>
          <p:cNvSpPr/>
          <p:nvPr/>
        </p:nvSpPr>
        <p:spPr>
          <a:xfrm>
            <a:off x="-1" y="-960120"/>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22" name="Google Shape;122;p25"/>
          <p:cNvSpPr/>
          <p:nvPr/>
        </p:nvSpPr>
        <p:spPr>
          <a:xfrm>
            <a:off x="-1356361" y="6875979"/>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23" name="Google Shape;123;p25"/>
          <p:cNvSpPr/>
          <p:nvPr/>
        </p:nvSpPr>
        <p:spPr>
          <a:xfrm rot="5400000">
            <a:off x="10129568" y="1977381"/>
            <a:ext cx="6987520" cy="2819401"/>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24" name="Google Shape;124;p25"/>
          <p:cNvSpPr/>
          <p:nvPr/>
        </p:nvSpPr>
        <p:spPr>
          <a:xfrm>
            <a:off x="-3948180" y="347118"/>
            <a:ext cx="3246401" cy="7304731"/>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25" name="Google Shape;125;p25"/>
          <p:cNvSpPr/>
          <p:nvPr/>
        </p:nvSpPr>
        <p:spPr>
          <a:xfrm>
            <a:off x="-1" y="-960120"/>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26" name="Google Shape;126;p25"/>
          <p:cNvSpPr/>
          <p:nvPr/>
        </p:nvSpPr>
        <p:spPr>
          <a:xfrm>
            <a:off x="-1356361" y="6889426"/>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27" name="Google Shape;127;p25"/>
          <p:cNvSpPr/>
          <p:nvPr/>
        </p:nvSpPr>
        <p:spPr>
          <a:xfrm rot="5400000">
            <a:off x="10121386" y="1972518"/>
            <a:ext cx="6987520" cy="2819401"/>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28" name="Google Shape;128;p25"/>
          <p:cNvSpPr/>
          <p:nvPr/>
        </p:nvSpPr>
        <p:spPr>
          <a:xfrm>
            <a:off x="-3273296" y="-31850"/>
            <a:ext cx="3246401" cy="7683699"/>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29" name="Google Shape;129;p25"/>
          <p:cNvSpPr txBox="1"/>
          <p:nvPr/>
        </p:nvSpPr>
        <p:spPr>
          <a:xfrm>
            <a:off x="-231414" y="6409126"/>
            <a:ext cx="812800" cy="52120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w-IL" sz="1600" b="0" i="0" u="none" strike="noStrike" cap="none">
                <a:solidFill>
                  <a:srgbClr val="A5A5A5"/>
                </a:solidFill>
                <a:latin typeface="Varela Round"/>
                <a:ea typeface="Varela Round"/>
                <a:cs typeface="Varela Round"/>
                <a:sym typeface="Varela Round"/>
              </a:rPr>
              <a:t>‹#›</a:t>
            </a:fld>
            <a:endParaRPr sz="1600" b="0" i="0" u="none" strike="noStrike" cap="none">
              <a:solidFill>
                <a:srgbClr val="A5A5A5"/>
              </a:solidFill>
              <a:latin typeface="Varela Round"/>
              <a:ea typeface="Varela Round"/>
              <a:cs typeface="Varela Round"/>
              <a:sym typeface="Varela Roun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609601" y="274638"/>
            <a:ext cx="10972800" cy="1143000"/>
          </a:xfrm>
          <a:prstGeom prst="rect">
            <a:avLst/>
          </a:prstGeom>
          <a:noFill/>
          <a:ln>
            <a:noFill/>
          </a:ln>
        </p:spPr>
        <p:txBody>
          <a:bodyPr spcFirstLastPara="1" wrap="square" lIns="91425" tIns="45700" rIns="91425" bIns="45700" anchor="ctr" anchorCtr="0">
            <a:normAutofit/>
          </a:bodyPr>
          <a:lstStyle>
            <a:lvl1pPr marR="0" lvl="0" algn="ctr" rtl="1">
              <a:spcBef>
                <a:spcPts val="0"/>
              </a:spcBef>
              <a:spcAft>
                <a:spcPts val="0"/>
              </a:spcAft>
              <a:buClr>
                <a:schemeClr val="dk1"/>
              </a:buClr>
              <a:buSzPts val="4400"/>
              <a:buFont typeface="Varela Round"/>
              <a:buNone/>
              <a:defRPr sz="4400" b="0" i="0" u="none" strike="noStrike" cap="none">
                <a:solidFill>
                  <a:schemeClr val="dk1"/>
                </a:solidFill>
                <a:latin typeface="Varela Round"/>
                <a:ea typeface="Varela Round"/>
                <a:cs typeface="Varela Round"/>
                <a:sym typeface="Varela Rou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609601" y="1600202"/>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Varela Round"/>
                <a:ea typeface="Varela Round"/>
                <a:cs typeface="Varela Round"/>
                <a:sym typeface="Varela Round"/>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9pPr>
          </a:lstStyle>
          <a:p>
            <a:endParaRPr/>
          </a:p>
        </p:txBody>
      </p:sp>
      <p:sp>
        <p:nvSpPr>
          <p:cNvPr id="12" name="Google Shape;12;p16"/>
          <p:cNvSpPr txBox="1">
            <a:spLocks noGrp="1"/>
          </p:cNvSpPr>
          <p:nvPr>
            <p:ph type="dt" idx="10"/>
          </p:nvPr>
        </p:nvSpPr>
        <p:spPr>
          <a:xfrm>
            <a:off x="8737601" y="6356352"/>
            <a:ext cx="28448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A9C"/>
                </a:solidFill>
                <a:latin typeface="Varela Round"/>
                <a:ea typeface="Varela Round"/>
                <a:cs typeface="Varela Round"/>
                <a:sym typeface="Varela Round"/>
              </a:defRPr>
            </a:lvl1pPr>
            <a:lvl2pPr marR="0" lvl="1"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2pPr>
            <a:lvl3pPr marR="0" lvl="2"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3pPr>
            <a:lvl4pPr marR="0" lvl="3"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4pPr>
            <a:lvl5pPr marR="0" lvl="4"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5pPr>
            <a:lvl6pPr marR="0" lvl="5"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6pPr>
            <a:lvl7pPr marR="0" lvl="6"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7pPr>
            <a:lvl8pPr marR="0" lvl="7"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8pPr>
            <a:lvl9pPr marR="0" lvl="8"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9pPr>
          </a:lstStyle>
          <a:p>
            <a:endParaRPr/>
          </a:p>
        </p:txBody>
      </p:sp>
      <p:sp>
        <p:nvSpPr>
          <p:cNvPr id="13" name="Google Shape;13;p16"/>
          <p:cNvSpPr txBox="1">
            <a:spLocks noGrp="1"/>
          </p:cNvSpPr>
          <p:nvPr>
            <p:ph type="ftr" idx="11"/>
          </p:nvPr>
        </p:nvSpPr>
        <p:spPr>
          <a:xfrm>
            <a:off x="4165601" y="6356352"/>
            <a:ext cx="3860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A9C"/>
                </a:solidFill>
                <a:latin typeface="Varela Round"/>
                <a:ea typeface="Varela Round"/>
                <a:cs typeface="Varela Round"/>
                <a:sym typeface="Varela Round"/>
              </a:defRPr>
            </a:lvl1pPr>
            <a:lvl2pPr marR="0" lvl="1"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2pPr>
            <a:lvl3pPr marR="0" lvl="2"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3pPr>
            <a:lvl4pPr marR="0" lvl="3"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4pPr>
            <a:lvl5pPr marR="0" lvl="4"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5pPr>
            <a:lvl6pPr marR="0" lvl="5"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6pPr>
            <a:lvl7pPr marR="0" lvl="6"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7pPr>
            <a:lvl8pPr marR="0" lvl="7"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8pPr>
            <a:lvl9pPr marR="0" lvl="8"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9pPr>
          </a:lstStyle>
          <a:p>
            <a:endParaRPr/>
          </a:p>
        </p:txBody>
      </p:sp>
      <p:sp>
        <p:nvSpPr>
          <p:cNvPr id="14" name="Google Shape;14;p16"/>
          <p:cNvSpPr txBox="1">
            <a:spLocks noGrp="1"/>
          </p:cNvSpPr>
          <p:nvPr>
            <p:ph type="sldNum" idx="12"/>
          </p:nvPr>
        </p:nvSpPr>
        <p:spPr>
          <a:xfrm>
            <a:off x="609601" y="6356352"/>
            <a:ext cx="28448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A9C"/>
                </a:solidFill>
                <a:latin typeface="Varela Round"/>
                <a:ea typeface="Varela Round"/>
                <a:cs typeface="Varela Round"/>
                <a:sym typeface="Varela Round"/>
              </a:defRPr>
            </a:lvl1pPr>
            <a:lvl2pPr marL="0" marR="0" lvl="1" indent="0" algn="l" rtl="1">
              <a:spcBef>
                <a:spcPts val="0"/>
              </a:spcBef>
              <a:buNone/>
              <a:defRPr sz="1200" b="0" i="0" u="none" strike="noStrike" cap="none">
                <a:solidFill>
                  <a:srgbClr val="888A9C"/>
                </a:solidFill>
                <a:latin typeface="Varela Round"/>
                <a:ea typeface="Varela Round"/>
                <a:cs typeface="Varela Round"/>
                <a:sym typeface="Varela Round"/>
              </a:defRPr>
            </a:lvl2pPr>
            <a:lvl3pPr marL="0" marR="0" lvl="2" indent="0" algn="l" rtl="1">
              <a:spcBef>
                <a:spcPts val="0"/>
              </a:spcBef>
              <a:buNone/>
              <a:defRPr sz="1200" b="0" i="0" u="none" strike="noStrike" cap="none">
                <a:solidFill>
                  <a:srgbClr val="888A9C"/>
                </a:solidFill>
                <a:latin typeface="Varela Round"/>
                <a:ea typeface="Varela Round"/>
                <a:cs typeface="Varela Round"/>
                <a:sym typeface="Varela Round"/>
              </a:defRPr>
            </a:lvl3pPr>
            <a:lvl4pPr marL="0" marR="0" lvl="3" indent="0" algn="l" rtl="1">
              <a:spcBef>
                <a:spcPts val="0"/>
              </a:spcBef>
              <a:buNone/>
              <a:defRPr sz="1200" b="0" i="0" u="none" strike="noStrike" cap="none">
                <a:solidFill>
                  <a:srgbClr val="888A9C"/>
                </a:solidFill>
                <a:latin typeface="Varela Round"/>
                <a:ea typeface="Varela Round"/>
                <a:cs typeface="Varela Round"/>
                <a:sym typeface="Varela Round"/>
              </a:defRPr>
            </a:lvl4pPr>
            <a:lvl5pPr marL="0" marR="0" lvl="4" indent="0" algn="l" rtl="1">
              <a:spcBef>
                <a:spcPts val="0"/>
              </a:spcBef>
              <a:buNone/>
              <a:defRPr sz="1200" b="0" i="0" u="none" strike="noStrike" cap="none">
                <a:solidFill>
                  <a:srgbClr val="888A9C"/>
                </a:solidFill>
                <a:latin typeface="Varela Round"/>
                <a:ea typeface="Varela Round"/>
                <a:cs typeface="Varela Round"/>
                <a:sym typeface="Varela Round"/>
              </a:defRPr>
            </a:lvl5pPr>
            <a:lvl6pPr marL="0" marR="0" lvl="5" indent="0" algn="l" rtl="1">
              <a:spcBef>
                <a:spcPts val="0"/>
              </a:spcBef>
              <a:buNone/>
              <a:defRPr sz="1200" b="0" i="0" u="none" strike="noStrike" cap="none">
                <a:solidFill>
                  <a:srgbClr val="888A9C"/>
                </a:solidFill>
                <a:latin typeface="Varela Round"/>
                <a:ea typeface="Varela Round"/>
                <a:cs typeface="Varela Round"/>
                <a:sym typeface="Varela Round"/>
              </a:defRPr>
            </a:lvl6pPr>
            <a:lvl7pPr marL="0" marR="0" lvl="6" indent="0" algn="l" rtl="1">
              <a:spcBef>
                <a:spcPts val="0"/>
              </a:spcBef>
              <a:buNone/>
              <a:defRPr sz="1200" b="0" i="0" u="none" strike="noStrike" cap="none">
                <a:solidFill>
                  <a:srgbClr val="888A9C"/>
                </a:solidFill>
                <a:latin typeface="Varela Round"/>
                <a:ea typeface="Varela Round"/>
                <a:cs typeface="Varela Round"/>
                <a:sym typeface="Varela Round"/>
              </a:defRPr>
            </a:lvl7pPr>
            <a:lvl8pPr marL="0" marR="0" lvl="7" indent="0" algn="l" rtl="1">
              <a:spcBef>
                <a:spcPts val="0"/>
              </a:spcBef>
              <a:buNone/>
              <a:defRPr sz="1200" b="0" i="0" u="none" strike="noStrike" cap="none">
                <a:solidFill>
                  <a:srgbClr val="888A9C"/>
                </a:solidFill>
                <a:latin typeface="Varela Round"/>
                <a:ea typeface="Varela Round"/>
                <a:cs typeface="Varela Round"/>
                <a:sym typeface="Varela Round"/>
              </a:defRPr>
            </a:lvl8pPr>
            <a:lvl9pPr marL="0" marR="0" lvl="8" indent="0" algn="l" rtl="1">
              <a:spcBef>
                <a:spcPts val="0"/>
              </a:spcBef>
              <a:buNone/>
              <a:defRPr sz="1200" b="0" i="0" u="none" strike="noStrike" cap="none">
                <a:solidFill>
                  <a:srgbClr val="888A9C"/>
                </a:solidFill>
                <a:latin typeface="Varela Round"/>
                <a:ea typeface="Varela Round"/>
                <a:cs typeface="Varela Round"/>
                <a:sym typeface="Varela Round"/>
              </a:defRPr>
            </a:lvl9pPr>
          </a:lstStyle>
          <a:p>
            <a:pPr marL="0" lvl="0" indent="0" algn="l" rtl="1">
              <a:spcBef>
                <a:spcPts val="0"/>
              </a:spcBef>
              <a:spcAft>
                <a:spcPts val="0"/>
              </a:spcAft>
              <a:buNone/>
            </a:pPr>
            <a:fld id="{00000000-1234-1234-1234-123412341234}" type="slidenum">
              <a:rPr lang="iw-IL"/>
              <a:t>‹#›</a:t>
            </a:fld>
            <a:endParaRPr/>
          </a:p>
        </p:txBody>
      </p:sp>
      <p:sp>
        <p:nvSpPr>
          <p:cNvPr id="15" name="Google Shape;15;p16"/>
          <p:cNvSpPr/>
          <p:nvPr/>
        </p:nvSpPr>
        <p:spPr>
          <a:xfrm>
            <a:off x="-1" y="-960120"/>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6" name="Google Shape;16;p16"/>
          <p:cNvSpPr/>
          <p:nvPr/>
        </p:nvSpPr>
        <p:spPr>
          <a:xfrm>
            <a:off x="-1356361" y="6889426"/>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7" name="Google Shape;17;p16"/>
          <p:cNvSpPr/>
          <p:nvPr/>
        </p:nvSpPr>
        <p:spPr>
          <a:xfrm rot="5400000">
            <a:off x="10121386" y="1972518"/>
            <a:ext cx="6987520" cy="2819401"/>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8" name="Google Shape;18;p16"/>
          <p:cNvSpPr/>
          <p:nvPr/>
        </p:nvSpPr>
        <p:spPr>
          <a:xfrm>
            <a:off x="-3273296" y="-31850"/>
            <a:ext cx="3246401" cy="7683699"/>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sp>
        <p:nvSpPr>
          <p:cNvPr id="143" name="Google Shape;143;gaab66ea941_0_224"/>
          <p:cNvSpPr txBox="1">
            <a:spLocks noGrp="1"/>
          </p:cNvSpPr>
          <p:nvPr>
            <p:ph type="title"/>
          </p:nvPr>
        </p:nvSpPr>
        <p:spPr>
          <a:xfrm>
            <a:off x="609601" y="274638"/>
            <a:ext cx="10972800" cy="1143000"/>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Clr>
                <a:schemeClr val="dk1"/>
              </a:buClr>
              <a:buSzPts val="4400"/>
              <a:buFont typeface="Varela Round"/>
              <a:buNone/>
              <a:defRPr sz="4400" b="0" i="0" u="none" strike="noStrike" cap="none">
                <a:solidFill>
                  <a:schemeClr val="dk1"/>
                </a:solidFill>
                <a:latin typeface="Varela Round"/>
                <a:ea typeface="Varela Round"/>
                <a:cs typeface="Varela Round"/>
                <a:sym typeface="Varela Roun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4" name="Google Shape;144;gaab66ea941_0_224"/>
          <p:cNvSpPr txBox="1">
            <a:spLocks noGrp="1"/>
          </p:cNvSpPr>
          <p:nvPr>
            <p:ph type="body" idx="1"/>
          </p:nvPr>
        </p:nvSpPr>
        <p:spPr>
          <a:xfrm>
            <a:off x="609601" y="1600202"/>
            <a:ext cx="10972800" cy="4526100"/>
          </a:xfrm>
          <a:prstGeom prst="rect">
            <a:avLst/>
          </a:prstGeom>
          <a:noFill/>
          <a:ln>
            <a:noFill/>
          </a:ln>
        </p:spPr>
        <p:txBody>
          <a:bodyPr spcFirstLastPara="1" wrap="square" lIns="91425" tIns="45700" rIns="91425" bIns="45700" anchor="t" anchorCtr="0">
            <a:no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Varela Round"/>
                <a:ea typeface="Varela Round"/>
                <a:cs typeface="Varela Round"/>
                <a:sym typeface="Varela Round"/>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9pPr>
          </a:lstStyle>
          <a:p>
            <a:endParaRPr/>
          </a:p>
        </p:txBody>
      </p:sp>
      <p:sp>
        <p:nvSpPr>
          <p:cNvPr id="145" name="Google Shape;145;gaab66ea941_0_224"/>
          <p:cNvSpPr txBox="1">
            <a:spLocks noGrp="1"/>
          </p:cNvSpPr>
          <p:nvPr>
            <p:ph type="dt" idx="10"/>
          </p:nvPr>
        </p:nvSpPr>
        <p:spPr>
          <a:xfrm>
            <a:off x="8737601" y="6356352"/>
            <a:ext cx="2844900" cy="365100"/>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A9C"/>
                </a:solidFill>
                <a:latin typeface="Varela Round"/>
                <a:ea typeface="Varela Round"/>
                <a:cs typeface="Varela Round"/>
                <a:sym typeface="Varela Round"/>
              </a:defRPr>
            </a:lvl1pPr>
            <a:lvl2pPr marR="0" lvl="1"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2pPr>
            <a:lvl3pPr marR="0" lvl="2"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3pPr>
            <a:lvl4pPr marR="0" lvl="3"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4pPr>
            <a:lvl5pPr marR="0" lvl="4"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5pPr>
            <a:lvl6pPr marR="0" lvl="5"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6pPr>
            <a:lvl7pPr marR="0" lvl="6"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7pPr>
            <a:lvl8pPr marR="0" lvl="7"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8pPr>
            <a:lvl9pPr marR="0" lvl="8"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9pPr>
          </a:lstStyle>
          <a:p>
            <a:endParaRPr/>
          </a:p>
        </p:txBody>
      </p:sp>
      <p:sp>
        <p:nvSpPr>
          <p:cNvPr id="146" name="Google Shape;146;gaab66ea941_0_224"/>
          <p:cNvSpPr txBox="1">
            <a:spLocks noGrp="1"/>
          </p:cNvSpPr>
          <p:nvPr>
            <p:ph type="ftr" idx="11"/>
          </p:nvPr>
        </p:nvSpPr>
        <p:spPr>
          <a:xfrm>
            <a:off x="4165601" y="6356352"/>
            <a:ext cx="3860700" cy="365100"/>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A9C"/>
                </a:solidFill>
                <a:latin typeface="Varela Round"/>
                <a:ea typeface="Varela Round"/>
                <a:cs typeface="Varela Round"/>
                <a:sym typeface="Varela Round"/>
              </a:defRPr>
            </a:lvl1pPr>
            <a:lvl2pPr marR="0" lvl="1"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2pPr>
            <a:lvl3pPr marR="0" lvl="2"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3pPr>
            <a:lvl4pPr marR="0" lvl="3"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4pPr>
            <a:lvl5pPr marR="0" lvl="4"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5pPr>
            <a:lvl6pPr marR="0" lvl="5"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6pPr>
            <a:lvl7pPr marR="0" lvl="6"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7pPr>
            <a:lvl8pPr marR="0" lvl="7"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8pPr>
            <a:lvl9pPr marR="0" lvl="8"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9pPr>
          </a:lstStyle>
          <a:p>
            <a:endParaRPr/>
          </a:p>
        </p:txBody>
      </p:sp>
      <p:sp>
        <p:nvSpPr>
          <p:cNvPr id="147" name="Google Shape;147;gaab66ea941_0_224"/>
          <p:cNvSpPr txBox="1">
            <a:spLocks noGrp="1"/>
          </p:cNvSpPr>
          <p:nvPr>
            <p:ph type="sldNum" idx="12"/>
          </p:nvPr>
        </p:nvSpPr>
        <p:spPr>
          <a:xfrm>
            <a:off x="609601" y="6356352"/>
            <a:ext cx="2844900" cy="365100"/>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A9C"/>
                </a:solidFill>
                <a:latin typeface="Varela Round"/>
                <a:ea typeface="Varela Round"/>
                <a:cs typeface="Varela Round"/>
                <a:sym typeface="Varela Round"/>
              </a:defRPr>
            </a:lvl1pPr>
            <a:lvl2pPr marL="0" marR="0" lvl="1" indent="0" algn="l" rtl="1">
              <a:spcBef>
                <a:spcPts val="0"/>
              </a:spcBef>
              <a:buNone/>
              <a:defRPr sz="1200" b="0" i="0" u="none" strike="noStrike" cap="none">
                <a:solidFill>
                  <a:srgbClr val="888A9C"/>
                </a:solidFill>
                <a:latin typeface="Varela Round"/>
                <a:ea typeface="Varela Round"/>
                <a:cs typeface="Varela Round"/>
                <a:sym typeface="Varela Round"/>
              </a:defRPr>
            </a:lvl2pPr>
            <a:lvl3pPr marL="0" marR="0" lvl="2" indent="0" algn="l" rtl="1">
              <a:spcBef>
                <a:spcPts val="0"/>
              </a:spcBef>
              <a:buNone/>
              <a:defRPr sz="1200" b="0" i="0" u="none" strike="noStrike" cap="none">
                <a:solidFill>
                  <a:srgbClr val="888A9C"/>
                </a:solidFill>
                <a:latin typeface="Varela Round"/>
                <a:ea typeface="Varela Round"/>
                <a:cs typeface="Varela Round"/>
                <a:sym typeface="Varela Round"/>
              </a:defRPr>
            </a:lvl3pPr>
            <a:lvl4pPr marL="0" marR="0" lvl="3" indent="0" algn="l" rtl="1">
              <a:spcBef>
                <a:spcPts val="0"/>
              </a:spcBef>
              <a:buNone/>
              <a:defRPr sz="1200" b="0" i="0" u="none" strike="noStrike" cap="none">
                <a:solidFill>
                  <a:srgbClr val="888A9C"/>
                </a:solidFill>
                <a:latin typeface="Varela Round"/>
                <a:ea typeface="Varela Round"/>
                <a:cs typeface="Varela Round"/>
                <a:sym typeface="Varela Round"/>
              </a:defRPr>
            </a:lvl4pPr>
            <a:lvl5pPr marL="0" marR="0" lvl="4" indent="0" algn="l" rtl="1">
              <a:spcBef>
                <a:spcPts val="0"/>
              </a:spcBef>
              <a:buNone/>
              <a:defRPr sz="1200" b="0" i="0" u="none" strike="noStrike" cap="none">
                <a:solidFill>
                  <a:srgbClr val="888A9C"/>
                </a:solidFill>
                <a:latin typeface="Varela Round"/>
                <a:ea typeface="Varela Round"/>
                <a:cs typeface="Varela Round"/>
                <a:sym typeface="Varela Round"/>
              </a:defRPr>
            </a:lvl5pPr>
            <a:lvl6pPr marL="0" marR="0" lvl="5" indent="0" algn="l" rtl="1">
              <a:spcBef>
                <a:spcPts val="0"/>
              </a:spcBef>
              <a:buNone/>
              <a:defRPr sz="1200" b="0" i="0" u="none" strike="noStrike" cap="none">
                <a:solidFill>
                  <a:srgbClr val="888A9C"/>
                </a:solidFill>
                <a:latin typeface="Varela Round"/>
                <a:ea typeface="Varela Round"/>
                <a:cs typeface="Varela Round"/>
                <a:sym typeface="Varela Round"/>
              </a:defRPr>
            </a:lvl6pPr>
            <a:lvl7pPr marL="0" marR="0" lvl="6" indent="0" algn="l" rtl="1">
              <a:spcBef>
                <a:spcPts val="0"/>
              </a:spcBef>
              <a:buNone/>
              <a:defRPr sz="1200" b="0" i="0" u="none" strike="noStrike" cap="none">
                <a:solidFill>
                  <a:srgbClr val="888A9C"/>
                </a:solidFill>
                <a:latin typeface="Varela Round"/>
                <a:ea typeface="Varela Round"/>
                <a:cs typeface="Varela Round"/>
                <a:sym typeface="Varela Round"/>
              </a:defRPr>
            </a:lvl7pPr>
            <a:lvl8pPr marL="0" marR="0" lvl="7" indent="0" algn="l" rtl="1">
              <a:spcBef>
                <a:spcPts val="0"/>
              </a:spcBef>
              <a:buNone/>
              <a:defRPr sz="1200" b="0" i="0" u="none" strike="noStrike" cap="none">
                <a:solidFill>
                  <a:srgbClr val="888A9C"/>
                </a:solidFill>
                <a:latin typeface="Varela Round"/>
                <a:ea typeface="Varela Round"/>
                <a:cs typeface="Varela Round"/>
                <a:sym typeface="Varela Round"/>
              </a:defRPr>
            </a:lvl8pPr>
            <a:lvl9pPr marL="0" marR="0" lvl="8" indent="0" algn="l" rtl="1">
              <a:spcBef>
                <a:spcPts val="0"/>
              </a:spcBef>
              <a:buNone/>
              <a:defRPr sz="1200" b="0" i="0" u="none" strike="noStrike" cap="none">
                <a:solidFill>
                  <a:srgbClr val="888A9C"/>
                </a:solidFill>
                <a:latin typeface="Varela Round"/>
                <a:ea typeface="Varela Round"/>
                <a:cs typeface="Varela Round"/>
                <a:sym typeface="Varela Round"/>
              </a:defRPr>
            </a:lvl9pPr>
          </a:lstStyle>
          <a:p>
            <a:pPr marL="0" lvl="0" indent="0" algn="l" rtl="1">
              <a:spcBef>
                <a:spcPts val="0"/>
              </a:spcBef>
              <a:spcAft>
                <a:spcPts val="0"/>
              </a:spcAft>
              <a:buNone/>
            </a:pPr>
            <a:fld id="{00000000-1234-1234-1234-123412341234}" type="slidenum">
              <a:rPr lang="iw-IL"/>
              <a:t>‹#›</a:t>
            </a:fld>
            <a:endParaRPr/>
          </a:p>
        </p:txBody>
      </p:sp>
      <p:sp>
        <p:nvSpPr>
          <p:cNvPr id="148" name="Google Shape;148;gaab66ea941_0_224"/>
          <p:cNvSpPr/>
          <p:nvPr/>
        </p:nvSpPr>
        <p:spPr>
          <a:xfrm>
            <a:off x="-1" y="-960120"/>
            <a:ext cx="14676900" cy="9282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49" name="Google Shape;149;gaab66ea941_0_224"/>
          <p:cNvSpPr/>
          <p:nvPr/>
        </p:nvSpPr>
        <p:spPr>
          <a:xfrm>
            <a:off x="-1356361" y="6889426"/>
            <a:ext cx="14676900" cy="9282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50" name="Google Shape;150;gaab66ea941_0_224"/>
          <p:cNvSpPr/>
          <p:nvPr/>
        </p:nvSpPr>
        <p:spPr>
          <a:xfrm rot="5400000">
            <a:off x="10121347" y="1972558"/>
            <a:ext cx="6987600" cy="28194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51" name="Google Shape;151;gaab66ea941_0_224"/>
          <p:cNvSpPr/>
          <p:nvPr/>
        </p:nvSpPr>
        <p:spPr>
          <a:xfrm>
            <a:off x="-3273296" y="-31850"/>
            <a:ext cx="3246300" cy="76836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NN9IgGTwbF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drive.google.com/open?id=1825Jnh59ECpyLkwk_TBAzvosMxiEoCGv" TargetMode="External"/><Relationship Id="rId4" Type="http://schemas.openxmlformats.org/officeDocument/2006/relationships/hyperlink" Target="https://www.youtube.com/watch?v=NN9IgGTwbF0&amp;feature=youtu.b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hyperlink" Target="https://unsplash.com/photos/P2y2MaydkRU"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4.jpeg"/><Relationship Id="rId2" Type="http://schemas.openxmlformats.org/officeDocument/2006/relationships/slideLayout" Target="../slideLayouts/slideLayout9.xml"/><Relationship Id="rId1" Type="http://schemas.openxmlformats.org/officeDocument/2006/relationships/video" Target="https://www.youtube.com/embed/DowJfUmlzeI?feature=oembed" TargetMode="External"/><Relationship Id="rId6" Type="http://schemas.openxmlformats.org/officeDocument/2006/relationships/hyperlink" Target="https://youtu.be/Nan3NqupCUM" TargetMode="External"/><Relationship Id="rId5" Type="http://schemas.openxmlformats.org/officeDocument/2006/relationships/hyperlink" Target="https://youtu.be/vQvplI6u0O0" TargetMode="External"/><Relationship Id="rId4" Type="http://schemas.openxmlformats.org/officeDocument/2006/relationships/hyperlink" Target="https://youtu.be/NN9IgGTwbF0"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haaretz.co.il/news/education/1.1673641"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hyperlink" Target="https://www.haaretz.co.il/news/education/1.1673641"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s://unsplash.com/photos/P2y2MaydkRU"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https://www.youtube.com/embed/QFDX91VfNq0?feature=oembed" TargetMode="Externa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
          <p:cNvSpPr txBox="1">
            <a:spLocks noGrp="1"/>
          </p:cNvSpPr>
          <p:nvPr>
            <p:ph type="ctrTitle"/>
          </p:nvPr>
        </p:nvSpPr>
        <p:spPr>
          <a:xfrm>
            <a:off x="1" y="2693893"/>
            <a:ext cx="12192000" cy="1470216"/>
          </a:xfrm>
          <a:prstGeom prst="rect">
            <a:avLst/>
          </a:prstGeom>
          <a:noFill/>
          <a:ln>
            <a:noFill/>
          </a:ln>
        </p:spPr>
        <p:txBody>
          <a:bodyPr spcFirstLastPara="1" wrap="square" lIns="91425" tIns="45700" rIns="91425" bIns="45700" anchor="ctr" anchorCtr="0">
            <a:normAutofit/>
          </a:bodyPr>
          <a:lstStyle/>
          <a:p>
            <a:pPr marL="0" lvl="0" indent="0" algn="ctr" rtl="1">
              <a:spcBef>
                <a:spcPts val="0"/>
              </a:spcBef>
              <a:spcAft>
                <a:spcPts val="0"/>
              </a:spcAft>
              <a:buClr>
                <a:srgbClr val="192A72"/>
              </a:buClr>
              <a:buSzPts val="6600"/>
              <a:buFont typeface="Varela Round"/>
              <a:buNone/>
            </a:pPr>
            <a:r>
              <a:rPr lang="iw-IL"/>
              <a:t>מערכת שידורים לאומית</a:t>
            </a:r>
            <a:endParaRPr/>
          </a:p>
        </p:txBody>
      </p:sp>
      <p:sp>
        <p:nvSpPr>
          <p:cNvPr id="280" name="Google Shape;280;p1"/>
          <p:cNvSpPr/>
          <p:nvPr/>
        </p:nvSpPr>
        <p:spPr>
          <a:xfrm>
            <a:off x="12279398" y="6653"/>
            <a:ext cx="2404790" cy="663867"/>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שקופית זו היא חובה</a:t>
            </a:r>
            <a:endParaRPr sz="1800" b="0" i="0" u="none" strike="noStrike" cap="none">
              <a:solidFill>
                <a:srgbClr val="002060"/>
              </a:solidFill>
              <a:latin typeface="Varela Round"/>
              <a:ea typeface="Varela Round"/>
              <a:cs typeface="Varela Round"/>
              <a:sym typeface="Varela Round"/>
            </a:endParaRPr>
          </a:p>
        </p:txBody>
      </p:sp>
      <p:sp>
        <p:nvSpPr>
          <p:cNvPr id="281" name="Google Shape;281;p1"/>
          <p:cNvSpPr/>
          <p:nvPr/>
        </p:nvSpPr>
        <p:spPr>
          <a:xfrm>
            <a:off x="12279398" y="746985"/>
            <a:ext cx="2404790" cy="4239685"/>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rgbClr val="002060"/>
              </a:solidFill>
              <a:latin typeface="Varela Round"/>
              <a:ea typeface="Varela Round"/>
              <a:cs typeface="Varela Round"/>
              <a:sym typeface="Varela Round"/>
            </a:endParaRPr>
          </a:p>
          <a:p>
            <a:pPr marL="0" marR="0" lvl="0" indent="0" algn="ctr" rtl="1">
              <a:spcBef>
                <a:spcPts val="0"/>
              </a:spcBef>
              <a:spcAft>
                <a:spcPts val="0"/>
              </a:spcAft>
              <a:buNone/>
            </a:pPr>
            <a:r>
              <a:rPr lang="iw-IL" sz="1800" b="1" i="0" u="none" strike="noStrike" cap="none">
                <a:solidFill>
                  <a:srgbClr val="002060"/>
                </a:solidFill>
                <a:latin typeface="Varela Round"/>
                <a:ea typeface="Varela Round"/>
                <a:cs typeface="Varela Round"/>
                <a:sym typeface="Varela Round"/>
              </a:rPr>
              <a:t>עליכם להתקין את הפונט Varela Round לפני תחילת העבודה.</a:t>
            </a:r>
            <a:endParaRPr/>
          </a:p>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אם ברצונכם לצפות בהנחיות להתקנת פונט Varela Round, תוכלו לעשות זאת בקלות. </a:t>
            </a:r>
            <a:endParaRPr/>
          </a:p>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צפו בסרטון הבא: </a:t>
            </a:r>
            <a:endParaRPr sz="1800" b="0" i="0" u="none" strike="noStrike" cap="none">
              <a:solidFill>
                <a:srgbClr val="002060"/>
              </a:solidFill>
              <a:latin typeface="Varela Round"/>
              <a:ea typeface="Varela Round"/>
              <a:cs typeface="Varela Round"/>
              <a:sym typeface="Varela Round"/>
            </a:endParaRPr>
          </a:p>
          <a:p>
            <a:pPr marL="0" marR="0" lvl="0" indent="0" algn="ctr" rtl="1">
              <a:spcBef>
                <a:spcPts val="0"/>
              </a:spcBef>
              <a:spcAft>
                <a:spcPts val="0"/>
              </a:spcAft>
              <a:buNone/>
            </a:pPr>
            <a:br>
              <a:rPr lang="iw-IL" sz="1800" b="0" i="0" u="sng" strike="noStrike" cap="none">
                <a:solidFill>
                  <a:srgbClr val="002060"/>
                </a:solidFill>
                <a:latin typeface="Varela Round"/>
                <a:ea typeface="Varela Round"/>
                <a:cs typeface="Varela Round"/>
                <a:sym typeface="Varela Round"/>
                <a:hlinkClick r:id="rId3">
                  <a:extLst>
                    <a:ext uri="{A12FA001-AC4F-418D-AE19-62706E023703}">
                      <ahyp:hlinkClr xmlns:ahyp="http://schemas.microsoft.com/office/drawing/2018/hyperlinkcolor" val="tx"/>
                    </a:ext>
                  </a:extLst>
                </a:hlinkClick>
              </a:rPr>
            </a:br>
            <a:r>
              <a:rPr lang="iw-IL" sz="1800" b="0" i="0" u="sng" strike="noStrike" cap="none">
                <a:solidFill>
                  <a:srgbClr val="002060"/>
                </a:solidFill>
                <a:latin typeface="Varela Round"/>
                <a:ea typeface="Varela Round"/>
                <a:cs typeface="Varela Round"/>
                <a:sym typeface="Varela Round"/>
                <a:hlinkClick r:id="rId4">
                  <a:extLst>
                    <a:ext uri="{A12FA001-AC4F-418D-AE19-62706E023703}">
                      <ahyp:hlinkClr xmlns:ahyp="http://schemas.microsoft.com/office/drawing/2018/hyperlinkcolor" val="tx"/>
                    </a:ext>
                  </a:extLst>
                </a:hlinkClick>
              </a:rPr>
              <a:t>https://www.youtube.com/watch?v=NN9IgGTwbF0&amp;feature=youtu.be</a:t>
            </a:r>
            <a:endParaRPr sz="1800" b="0" i="0" u="none" strike="noStrike" cap="none">
              <a:solidFill>
                <a:srgbClr val="002060"/>
              </a:solidFill>
              <a:latin typeface="Varela Round"/>
              <a:ea typeface="Varela Round"/>
              <a:cs typeface="Varela Round"/>
              <a:sym typeface="Varela Round"/>
            </a:endParaRPr>
          </a:p>
        </p:txBody>
      </p:sp>
      <p:sp>
        <p:nvSpPr>
          <p:cNvPr id="282" name="Google Shape;282;p1"/>
          <p:cNvSpPr/>
          <p:nvPr/>
        </p:nvSpPr>
        <p:spPr>
          <a:xfrm>
            <a:off x="12279398" y="5063135"/>
            <a:ext cx="2404790" cy="1156912"/>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sng" strike="noStrike" cap="none">
                <a:solidFill>
                  <a:srgbClr val="002060"/>
                </a:solidFill>
                <a:latin typeface="Varela Round"/>
                <a:ea typeface="Varela Round"/>
                <a:cs typeface="Varela Round"/>
                <a:sym typeface="Varela Round"/>
                <a:hlinkClick r:id="rId5">
                  <a:extLst>
                    <a:ext uri="{A12FA001-AC4F-418D-AE19-62706E023703}">
                      <ahyp:hlinkClr xmlns:ahyp="http://schemas.microsoft.com/office/drawing/2018/hyperlinkcolor" val="tx"/>
                    </a:ext>
                  </a:extLst>
                </a:hlinkClick>
              </a:rPr>
              <a:t>קישור</a:t>
            </a:r>
            <a:r>
              <a:rPr lang="iw-IL" sz="1800" b="0" i="0" u="none" strike="noStrike" cap="none">
                <a:solidFill>
                  <a:srgbClr val="002060"/>
                </a:solidFill>
                <a:latin typeface="Varela Round"/>
                <a:ea typeface="Varela Round"/>
                <a:cs typeface="Varela Round"/>
                <a:sym typeface="Varela Round"/>
              </a:rPr>
              <a:t> להורדת הפונט</a:t>
            </a:r>
            <a:br>
              <a:rPr lang="iw-IL" sz="1800" b="0" i="0" u="none" strike="noStrike" cap="none">
                <a:solidFill>
                  <a:srgbClr val="002060"/>
                </a:solidFill>
                <a:latin typeface="Varela Round"/>
                <a:ea typeface="Varela Round"/>
                <a:cs typeface="Varela Round"/>
                <a:sym typeface="Varela Round"/>
              </a:rPr>
            </a:br>
            <a:r>
              <a:rPr lang="iw-IL" sz="1800" b="0" i="0" u="none" strike="noStrike" cap="none">
                <a:solidFill>
                  <a:srgbClr val="002060"/>
                </a:solidFill>
                <a:latin typeface="Varela Round"/>
                <a:ea typeface="Varela Round"/>
                <a:cs typeface="Varela Round"/>
                <a:sym typeface="Varela Round"/>
              </a:rPr>
              <a:t>(אשרו את הודעת האבטחה) </a:t>
            </a:r>
            <a:endParaRPr sz="1800" b="0" i="0" u="none" strike="noStrike" cap="none">
              <a:solidFill>
                <a:srgbClr val="002060"/>
              </a:solidFill>
              <a:latin typeface="Varela Round"/>
              <a:ea typeface="Varela Round"/>
              <a:cs typeface="Varela Round"/>
              <a:sym typeface="Varela Rou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aab66ea941_0_32"/>
          <p:cNvSpPr txBox="1">
            <a:spLocks noGrp="1"/>
          </p:cNvSpPr>
          <p:nvPr>
            <p:ph type="title"/>
          </p:nvPr>
        </p:nvSpPr>
        <p:spPr>
          <a:xfrm>
            <a:off x="1024125" y="155450"/>
            <a:ext cx="10077600" cy="720000"/>
          </a:xfrm>
          <a:prstGeom prst="rect">
            <a:avLst/>
          </a:prstGeom>
          <a:noFill/>
          <a:ln>
            <a:noFill/>
          </a:ln>
        </p:spPr>
        <p:txBody>
          <a:bodyPr spcFirstLastPara="1" wrap="square" lIns="0" tIns="0" rIns="0" bIns="0" anchor="ctr" anchorCtr="0">
            <a:noAutofit/>
          </a:bodyPr>
          <a:lstStyle/>
          <a:p>
            <a:pPr marL="0" marR="0" lvl="0" indent="0" algn="ctr" rtl="1">
              <a:lnSpc>
                <a:spcPct val="100000"/>
              </a:lnSpc>
              <a:spcBef>
                <a:spcPts val="0"/>
              </a:spcBef>
              <a:spcAft>
                <a:spcPts val="0"/>
              </a:spcAft>
              <a:buClr>
                <a:srgbClr val="002060"/>
              </a:buClr>
              <a:buSzPts val="4400"/>
              <a:buFont typeface="Varela Round"/>
              <a:buNone/>
            </a:pPr>
            <a:r>
              <a:rPr lang="iw-IL"/>
              <a:t>מה עלול להתרחש בעקבות ההבטחה הזו?</a:t>
            </a:r>
            <a:endParaRPr/>
          </a:p>
        </p:txBody>
      </p:sp>
      <p:sp>
        <p:nvSpPr>
          <p:cNvPr id="366" name="Google Shape;366;gaab66ea941_0_32"/>
          <p:cNvSpPr/>
          <p:nvPr/>
        </p:nvSpPr>
        <p:spPr>
          <a:xfrm>
            <a:off x="12313717" y="1533283"/>
            <a:ext cx="2531700" cy="45201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את השקופית הזו תוכלו לשכפל, על מנת ליצור שקופיות נוספות הזהות לה – אליהן תוכלו להכניס את התכנים. </a:t>
            </a:r>
            <a:endParaRPr/>
          </a:p>
          <a:p>
            <a:pPr marL="0" marR="0" lvl="0" indent="0" algn="ctr" rtl="1">
              <a:spcBef>
                <a:spcPts val="0"/>
              </a:spcBef>
              <a:spcAft>
                <a:spcPts val="0"/>
              </a:spcAft>
              <a:buNone/>
            </a:pPr>
            <a:endParaRPr sz="1800" b="0" i="0" u="none" strike="noStrike" cap="none">
              <a:solidFill>
                <a:srgbClr val="002060"/>
              </a:solidFill>
              <a:latin typeface="Varela Round"/>
              <a:ea typeface="Varela Round"/>
              <a:cs typeface="Varela Round"/>
              <a:sym typeface="Varela Round"/>
            </a:endParaRPr>
          </a:p>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כדי לשכפל אותה, לחצו עליה </a:t>
            </a:r>
            <a:r>
              <a:rPr lang="iw-IL" sz="1800" b="1" i="0" u="none" strike="noStrike" cap="none">
                <a:solidFill>
                  <a:srgbClr val="002060"/>
                </a:solidFill>
                <a:latin typeface="Varela Round"/>
                <a:ea typeface="Varela Round"/>
                <a:cs typeface="Varela Round"/>
                <a:sym typeface="Varela Round"/>
              </a:rPr>
              <a:t>קליק ימיני </a:t>
            </a:r>
            <a:r>
              <a:rPr lang="iw-IL" sz="1800" b="0" i="0" u="none" strike="noStrike" cap="none">
                <a:solidFill>
                  <a:srgbClr val="002060"/>
                </a:solidFill>
                <a:latin typeface="Varela Round"/>
                <a:ea typeface="Varela Round"/>
                <a:cs typeface="Varela Round"/>
                <a:sym typeface="Varela Round"/>
              </a:rPr>
              <a:t>בתפריט השקופיות בצד ובחרו </a:t>
            </a:r>
            <a:br>
              <a:rPr lang="iw-IL" sz="1800" b="0" i="0" u="none" strike="noStrike" cap="none">
                <a:solidFill>
                  <a:srgbClr val="002060"/>
                </a:solidFill>
                <a:latin typeface="Varela Round"/>
                <a:ea typeface="Varela Round"/>
                <a:cs typeface="Varela Round"/>
                <a:sym typeface="Varela Round"/>
              </a:rPr>
            </a:br>
            <a:r>
              <a:rPr lang="iw-IL" sz="1800" b="0" i="0" u="none" strike="noStrike" cap="none">
                <a:solidFill>
                  <a:srgbClr val="002060"/>
                </a:solidFill>
                <a:latin typeface="Varela Round"/>
                <a:ea typeface="Varela Round"/>
                <a:cs typeface="Varela Round"/>
                <a:sym typeface="Varela Round"/>
              </a:rPr>
              <a:t>"</a:t>
            </a:r>
            <a:r>
              <a:rPr lang="iw-IL" sz="1800" b="1" i="0" u="none" strike="noStrike" cap="none">
                <a:solidFill>
                  <a:srgbClr val="002060"/>
                </a:solidFill>
                <a:latin typeface="Varela Round"/>
                <a:ea typeface="Varela Round"/>
                <a:cs typeface="Varela Round"/>
                <a:sym typeface="Varela Round"/>
              </a:rPr>
              <a:t>שכפל שקופית</a:t>
            </a:r>
            <a:r>
              <a:rPr lang="iw-IL" sz="1800" b="0" i="0" u="none" strike="noStrike" cap="none">
                <a:solidFill>
                  <a:srgbClr val="002060"/>
                </a:solidFill>
                <a:latin typeface="Varela Round"/>
                <a:ea typeface="Varela Round"/>
                <a:cs typeface="Varela Round"/>
                <a:sym typeface="Varela Round"/>
              </a:rPr>
              <a:t>" או "</a:t>
            </a:r>
            <a:r>
              <a:rPr lang="iw-IL" sz="1800" b="1" i="0" u="none" strike="noStrike" cap="none">
                <a:solidFill>
                  <a:srgbClr val="002060"/>
                </a:solidFill>
                <a:latin typeface="Varela Round"/>
                <a:ea typeface="Varela Round"/>
                <a:cs typeface="Varela Round"/>
                <a:sym typeface="Varela Round"/>
              </a:rPr>
              <a:t>Duplicate Slide</a:t>
            </a:r>
            <a:r>
              <a:rPr lang="iw-IL" sz="1800" b="0" i="0" u="none" strike="noStrike" cap="none">
                <a:solidFill>
                  <a:srgbClr val="002060"/>
                </a:solidFill>
                <a:latin typeface="Varela Round"/>
                <a:ea typeface="Varela Round"/>
                <a:cs typeface="Varela Round"/>
                <a:sym typeface="Varela Round"/>
              </a:rPr>
              <a:t>" </a:t>
            </a:r>
            <a:endParaRPr/>
          </a:p>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(מחקו ריבוע זה לאחר הקריאה)</a:t>
            </a:r>
            <a:endParaRPr sz="1800" b="0" i="0" u="none" strike="noStrike" cap="none">
              <a:solidFill>
                <a:srgbClr val="002060"/>
              </a:solidFill>
              <a:latin typeface="Varela Round"/>
              <a:ea typeface="Varela Round"/>
              <a:cs typeface="Varela Round"/>
              <a:sym typeface="Varela Round"/>
            </a:endParaRPr>
          </a:p>
        </p:txBody>
      </p:sp>
      <p:sp>
        <p:nvSpPr>
          <p:cNvPr id="367" name="Google Shape;367;gaab66ea941_0_32"/>
          <p:cNvSpPr/>
          <p:nvPr/>
        </p:nvSpPr>
        <p:spPr>
          <a:xfrm>
            <a:off x="12300270" y="0"/>
            <a:ext cx="2558700" cy="14388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i="0" u="none" strike="noStrike" cap="none">
                <a:solidFill>
                  <a:srgbClr val="002060"/>
                </a:solidFill>
                <a:latin typeface="Varela Round"/>
                <a:ea typeface="Varela Round"/>
                <a:cs typeface="Varela Round"/>
                <a:sym typeface="Varela Round"/>
              </a:rPr>
              <a:t>פריסה 4</a:t>
            </a:r>
            <a:br>
              <a:rPr lang="iw-IL" sz="1800" b="0" i="0" u="none" strike="noStrike" cap="none">
                <a:solidFill>
                  <a:srgbClr val="002060"/>
                </a:solidFill>
                <a:latin typeface="Varela Round"/>
                <a:ea typeface="Varela Round"/>
                <a:cs typeface="Varela Round"/>
                <a:sym typeface="Varela Round"/>
              </a:rPr>
            </a:br>
            <a:r>
              <a:rPr lang="iw-IL" sz="1800" b="0" i="0" u="none" strike="noStrike" cap="none">
                <a:solidFill>
                  <a:srgbClr val="002060"/>
                </a:solidFill>
                <a:latin typeface="Varela Round"/>
                <a:ea typeface="Varela Round"/>
                <a:cs typeface="Varela Round"/>
                <a:sym typeface="Varela Round"/>
              </a:rPr>
              <a:t>(הפריסות שונות זו מזו במיקום תיבות הטקסט וגרפיקת הרקע, </a:t>
            </a:r>
            <a:br>
              <a:rPr lang="iw-IL" sz="1800" b="0" i="0" u="none" strike="noStrike" cap="none">
                <a:solidFill>
                  <a:srgbClr val="002060"/>
                </a:solidFill>
                <a:latin typeface="Varela Round"/>
                <a:ea typeface="Varela Round"/>
                <a:cs typeface="Varela Round"/>
                <a:sym typeface="Varela Round"/>
              </a:rPr>
            </a:br>
            <a:r>
              <a:rPr lang="iw-IL" sz="1800" b="0" i="0" u="none" strike="noStrike" cap="none">
                <a:solidFill>
                  <a:srgbClr val="002060"/>
                </a:solidFill>
                <a:latin typeface="Varela Round"/>
                <a:ea typeface="Varela Round"/>
                <a:cs typeface="Varela Round"/>
                <a:sym typeface="Varela Round"/>
              </a:rPr>
              <a:t>ותוכלו לגוון ביניהן)</a:t>
            </a:r>
            <a:endParaRPr sz="1800" b="0" i="0" u="none" strike="noStrike" cap="none">
              <a:solidFill>
                <a:srgbClr val="002060"/>
              </a:solidFill>
              <a:latin typeface="Varela Round"/>
              <a:ea typeface="Varela Round"/>
              <a:cs typeface="Varela Round"/>
              <a:sym typeface="Varela Round"/>
            </a:endParaRPr>
          </a:p>
        </p:txBody>
      </p:sp>
      <p:pic>
        <p:nvPicPr>
          <p:cNvPr id="368" name="Google Shape;368;gaab66ea941_0_32"/>
          <p:cNvPicPr preferRelativeResize="0"/>
          <p:nvPr/>
        </p:nvPicPr>
        <p:blipFill>
          <a:blip r:embed="rId3">
            <a:alphaModFix/>
          </a:blip>
          <a:stretch>
            <a:fillRect/>
          </a:stretch>
        </p:blipFill>
        <p:spPr>
          <a:xfrm>
            <a:off x="4628575" y="1693148"/>
            <a:ext cx="3181350" cy="4772025"/>
          </a:xfrm>
          <a:prstGeom prst="rect">
            <a:avLst/>
          </a:prstGeom>
          <a:noFill/>
          <a:ln>
            <a:noFill/>
          </a:ln>
        </p:spPr>
      </p:pic>
      <p:sp>
        <p:nvSpPr>
          <p:cNvPr id="369" name="Google Shape;369;gaab66ea941_0_32"/>
          <p:cNvSpPr txBox="1">
            <a:spLocks noGrp="1"/>
          </p:cNvSpPr>
          <p:nvPr>
            <p:ph type="body" idx="1"/>
          </p:nvPr>
        </p:nvSpPr>
        <p:spPr>
          <a:xfrm>
            <a:off x="7809925" y="1533283"/>
            <a:ext cx="4224900" cy="33663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None/>
            </a:pPr>
            <a:r>
              <a:rPr lang="iw-IL" dirty="0"/>
              <a:t>שמירת החוקים תוביל ל…</a:t>
            </a:r>
            <a:endParaRPr dirty="0"/>
          </a:p>
          <a:p>
            <a:pPr marL="0" lvl="0" indent="0" algn="r" rtl="1">
              <a:lnSpc>
                <a:spcPct val="100000"/>
              </a:lnSpc>
              <a:spcBef>
                <a:spcPts val="0"/>
              </a:spcBef>
              <a:spcAft>
                <a:spcPts val="0"/>
              </a:spcAft>
              <a:buNone/>
            </a:pPr>
            <a:endParaRPr dirty="0"/>
          </a:p>
          <a:p>
            <a:pPr marL="0" lvl="0" indent="0" algn="r" rtl="1">
              <a:lnSpc>
                <a:spcPct val="100000"/>
              </a:lnSpc>
              <a:spcBef>
                <a:spcPts val="0"/>
              </a:spcBef>
              <a:spcAft>
                <a:spcPts val="0"/>
              </a:spcAft>
              <a:buNone/>
            </a:pPr>
            <a:endParaRPr dirty="0"/>
          </a:p>
          <a:p>
            <a:pPr marL="457200" lvl="0" indent="-406400" algn="r" rtl="1">
              <a:lnSpc>
                <a:spcPct val="100000"/>
              </a:lnSpc>
              <a:spcBef>
                <a:spcPts val="0"/>
              </a:spcBef>
              <a:spcAft>
                <a:spcPts val="0"/>
              </a:spcAft>
              <a:buSzPts val="2800"/>
              <a:buChar char="❖"/>
            </a:pPr>
            <a:r>
              <a:rPr lang="iw-IL" dirty="0"/>
              <a:t>גשם ויבול</a:t>
            </a:r>
            <a:endParaRPr dirty="0"/>
          </a:p>
          <a:p>
            <a:pPr marL="457200" lvl="0" indent="-406400" algn="r" rtl="1">
              <a:lnSpc>
                <a:spcPct val="100000"/>
              </a:lnSpc>
              <a:spcBef>
                <a:spcPts val="0"/>
              </a:spcBef>
              <a:spcAft>
                <a:spcPts val="0"/>
              </a:spcAft>
              <a:buSzPts val="2800"/>
              <a:buChar char="❖"/>
            </a:pPr>
            <a:r>
              <a:rPr lang="iw-IL" dirty="0"/>
              <a:t>שלום</a:t>
            </a:r>
            <a:endParaRPr dirty="0"/>
          </a:p>
          <a:p>
            <a:pPr marL="457200" lvl="0" indent="-406400" algn="r" rtl="1">
              <a:lnSpc>
                <a:spcPct val="100000"/>
              </a:lnSpc>
              <a:spcBef>
                <a:spcPts val="0"/>
              </a:spcBef>
              <a:spcAft>
                <a:spcPts val="0"/>
              </a:spcAft>
              <a:buSzPts val="2800"/>
              <a:buChar char="❖"/>
            </a:pPr>
            <a:r>
              <a:rPr lang="iw-IL" dirty="0"/>
              <a:t>ניצחון בקרב</a:t>
            </a:r>
            <a:endParaRPr dirty="0"/>
          </a:p>
        </p:txBody>
      </p:sp>
      <p:sp>
        <p:nvSpPr>
          <p:cNvPr id="370" name="Google Shape;370;gaab66ea941_0_32"/>
          <p:cNvSpPr txBox="1">
            <a:spLocks noGrp="1"/>
          </p:cNvSpPr>
          <p:nvPr>
            <p:ph type="body" idx="1"/>
          </p:nvPr>
        </p:nvSpPr>
        <p:spPr>
          <a:xfrm>
            <a:off x="298410" y="1629145"/>
            <a:ext cx="4224900" cy="36708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None/>
            </a:pPr>
            <a:r>
              <a:rPr lang="iw-IL" dirty="0"/>
              <a:t>אי-שמירת החוקים תוביל ל…</a:t>
            </a:r>
            <a:endParaRPr dirty="0"/>
          </a:p>
          <a:p>
            <a:pPr marL="0" lvl="0" indent="0" algn="r" rtl="1">
              <a:lnSpc>
                <a:spcPct val="100000"/>
              </a:lnSpc>
              <a:spcBef>
                <a:spcPts val="0"/>
              </a:spcBef>
              <a:spcAft>
                <a:spcPts val="0"/>
              </a:spcAft>
              <a:buNone/>
            </a:pPr>
            <a:endParaRPr dirty="0"/>
          </a:p>
          <a:p>
            <a:pPr marL="457200" lvl="0" indent="-406400" algn="r" rtl="1">
              <a:lnSpc>
                <a:spcPct val="100000"/>
              </a:lnSpc>
              <a:spcBef>
                <a:spcPts val="0"/>
              </a:spcBef>
              <a:spcAft>
                <a:spcPts val="0"/>
              </a:spcAft>
              <a:buSzPts val="2800"/>
              <a:buChar char="❖"/>
            </a:pPr>
            <a:r>
              <a:rPr lang="iw-IL" dirty="0"/>
              <a:t>מחלות ורעב</a:t>
            </a:r>
            <a:endParaRPr dirty="0"/>
          </a:p>
          <a:p>
            <a:pPr marL="457200" lvl="0" indent="-406400" algn="r" rtl="1">
              <a:lnSpc>
                <a:spcPct val="100000"/>
              </a:lnSpc>
              <a:spcBef>
                <a:spcPts val="0"/>
              </a:spcBef>
              <a:spcAft>
                <a:spcPts val="0"/>
              </a:spcAft>
              <a:buSzPts val="2800"/>
              <a:buChar char="❖"/>
            </a:pPr>
            <a:r>
              <a:rPr lang="iw-IL" dirty="0"/>
              <a:t>מלחמה מתמדת</a:t>
            </a:r>
            <a:endParaRPr dirty="0"/>
          </a:p>
          <a:p>
            <a:pPr marL="457200" lvl="0" indent="-406400" algn="r" rtl="1">
              <a:lnSpc>
                <a:spcPct val="100000"/>
              </a:lnSpc>
              <a:spcBef>
                <a:spcPts val="0"/>
              </a:spcBef>
              <a:spcAft>
                <a:spcPts val="0"/>
              </a:spcAft>
              <a:buSzPts val="2800"/>
              <a:buChar char="❖"/>
            </a:pPr>
            <a:r>
              <a:rPr lang="iw-IL" dirty="0"/>
              <a:t>הפסד בקרב</a:t>
            </a:r>
            <a:endParaRPr dirty="0"/>
          </a:p>
        </p:txBody>
      </p:sp>
      <p:sp>
        <p:nvSpPr>
          <p:cNvPr id="371" name="Google Shape;371;gaab66ea941_0_32"/>
          <p:cNvSpPr txBox="1"/>
          <p:nvPr/>
        </p:nvSpPr>
        <p:spPr>
          <a:xfrm>
            <a:off x="6320825" y="6465175"/>
            <a:ext cx="1342800" cy="34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w-IL" u="sng">
                <a:solidFill>
                  <a:schemeClr val="hlink"/>
                </a:solidFill>
                <a:latin typeface="Varela Round"/>
                <a:ea typeface="Varela Round"/>
                <a:cs typeface="Varela Round"/>
                <a:sym typeface="Varela Round"/>
                <a:hlinkClick r:id="rId4"/>
              </a:rPr>
              <a:t>Annie Spratt</a:t>
            </a:r>
            <a:endParaRPr>
              <a:latin typeface="Varela Round"/>
              <a:ea typeface="Varela Round"/>
              <a:cs typeface="Varela Round"/>
              <a:sym typeface="Varela Roun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aab66ea941_0_24"/>
          <p:cNvSpPr txBox="1">
            <a:spLocks noGrp="1"/>
          </p:cNvSpPr>
          <p:nvPr>
            <p:ph type="title"/>
          </p:nvPr>
        </p:nvSpPr>
        <p:spPr>
          <a:xfrm>
            <a:off x="1026926" y="155448"/>
            <a:ext cx="9802500"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2060"/>
              </a:buClr>
              <a:buSzPts val="4400"/>
              <a:buFont typeface="Varela Round"/>
              <a:buNone/>
            </a:pPr>
            <a:r>
              <a:rPr lang="iw-IL"/>
              <a:t>מי אתה איוב?</a:t>
            </a:r>
            <a:endParaRPr/>
          </a:p>
        </p:txBody>
      </p:sp>
      <p:sp>
        <p:nvSpPr>
          <p:cNvPr id="377" name="Google Shape;377;gaab66ea941_0_24"/>
          <p:cNvSpPr txBox="1">
            <a:spLocks noGrp="1"/>
          </p:cNvSpPr>
          <p:nvPr>
            <p:ph type="body" idx="1"/>
          </p:nvPr>
        </p:nvSpPr>
        <p:spPr>
          <a:xfrm>
            <a:off x="-150077" y="5346100"/>
            <a:ext cx="9802500" cy="431400"/>
          </a:xfrm>
          <a:prstGeom prst="rect">
            <a:avLst/>
          </a:prstGeom>
          <a:noFill/>
          <a:ln>
            <a:noFill/>
          </a:ln>
        </p:spPr>
        <p:txBody>
          <a:bodyPr spcFirstLastPara="1" wrap="square" lIns="91425" tIns="45700" rIns="91425" bIns="45700" anchor="ctr" anchorCtr="0">
            <a:noAutofit/>
          </a:bodyPr>
          <a:lstStyle/>
          <a:p>
            <a:pPr marL="185756" lvl="0" indent="0" algn="ctr" rtl="1">
              <a:spcBef>
                <a:spcPts val="0"/>
              </a:spcBef>
              <a:spcAft>
                <a:spcPts val="0"/>
              </a:spcAft>
              <a:buClr>
                <a:srgbClr val="12B4BC"/>
              </a:buClr>
              <a:buSzPts val="3000"/>
              <a:buNone/>
            </a:pPr>
            <a:r>
              <a:rPr lang="iw-IL" sz="4500" dirty="0"/>
              <a:t>ואולי תורת הגמול כן עובדת?</a:t>
            </a:r>
            <a:endParaRPr sz="4500" dirty="0"/>
          </a:p>
        </p:txBody>
      </p:sp>
      <p:sp>
        <p:nvSpPr>
          <p:cNvPr id="378" name="Google Shape;378;gaab66ea941_0_24"/>
          <p:cNvSpPr txBox="1">
            <a:spLocks noGrp="1"/>
          </p:cNvSpPr>
          <p:nvPr>
            <p:ph type="body" idx="2"/>
          </p:nvPr>
        </p:nvSpPr>
        <p:spPr>
          <a:xfrm>
            <a:off x="1186200" y="1296200"/>
            <a:ext cx="10236000" cy="33912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None/>
            </a:pPr>
            <a:r>
              <a:rPr lang="iw-IL" sz="3300" b="1" dirty="0">
                <a:solidFill>
                  <a:srgbClr val="314B77"/>
                </a:solidFill>
              </a:rPr>
              <a:t>א </a:t>
            </a:r>
            <a:r>
              <a:rPr lang="iw-IL" sz="3300" dirty="0">
                <a:solidFill>
                  <a:srgbClr val="314B77"/>
                </a:solidFill>
              </a:rPr>
              <a:t>אִישׁ הָיָה בְאֶרֶץ עוּץ, אִיּוֹב שְׁמוֹ; וְהָיָה הָאִישׁ הַהוּא, תָּם וְיָשָׁר וִירֵא אֱלֹהִים--וְסָר מֵרָע.  </a:t>
            </a:r>
            <a:r>
              <a:rPr lang="iw-IL" sz="3300" b="1" dirty="0">
                <a:solidFill>
                  <a:srgbClr val="314B77"/>
                </a:solidFill>
              </a:rPr>
              <a:t>ב</a:t>
            </a:r>
            <a:r>
              <a:rPr lang="iw-IL" sz="3300" dirty="0">
                <a:solidFill>
                  <a:srgbClr val="314B77"/>
                </a:solidFill>
              </a:rPr>
              <a:t> וַיִּוָּלְדוּ לוֹ שִׁבְעָה בָנִים, וְשָׁלוֹשׁ בָּנוֹת.  </a:t>
            </a:r>
            <a:r>
              <a:rPr lang="iw-IL" sz="3300" b="1" dirty="0">
                <a:solidFill>
                  <a:srgbClr val="314B77"/>
                </a:solidFill>
              </a:rPr>
              <a:t>ג</a:t>
            </a:r>
            <a:r>
              <a:rPr lang="iw-IL" sz="3300" dirty="0">
                <a:solidFill>
                  <a:srgbClr val="314B77"/>
                </a:solidFill>
              </a:rPr>
              <a:t> וַיְהִי מִקְנֵהוּ שִׁבְעַת אַלְפֵי צֹאן וּשְׁלֹשֶׁת אַלְפֵי גְמַלִּים, וַחֲמֵשׁ מֵאוֹת צֶמֶד בָּקָר וַחֲמֵשׁ מֵאוֹת אֲתוֹנוֹת, וַעֲבֻדָּה, רַבָּה מְאֹד; וַיְהִי הָאִישׁ הַהוּא, גָּדוֹל מִכָּל בְּנֵי קֶדֶם.  </a:t>
            </a:r>
            <a:endParaRPr sz="3300" dirty="0">
              <a:solidFill>
                <a:srgbClr val="314B77"/>
              </a:solidFill>
            </a:endParaRPr>
          </a:p>
          <a:p>
            <a:pPr marL="0" lvl="0" indent="0" algn="l" rtl="1">
              <a:lnSpc>
                <a:spcPct val="100000"/>
              </a:lnSpc>
              <a:spcBef>
                <a:spcPts val="0"/>
              </a:spcBef>
              <a:spcAft>
                <a:spcPts val="0"/>
              </a:spcAft>
              <a:buNone/>
            </a:pPr>
            <a:endParaRPr sz="2600" dirty="0">
              <a:solidFill>
                <a:srgbClr val="314B77"/>
              </a:solidFill>
            </a:endParaRPr>
          </a:p>
          <a:p>
            <a:pPr marL="0" lvl="0" indent="0" algn="l" rtl="1">
              <a:lnSpc>
                <a:spcPct val="100000"/>
              </a:lnSpc>
              <a:spcBef>
                <a:spcPts val="0"/>
              </a:spcBef>
              <a:spcAft>
                <a:spcPts val="0"/>
              </a:spcAft>
              <a:buNone/>
            </a:pPr>
            <a:r>
              <a:rPr lang="he-IL" sz="2600" dirty="0">
                <a:solidFill>
                  <a:srgbClr val="314B77"/>
                </a:solidFill>
              </a:rPr>
              <a:t>(</a:t>
            </a:r>
            <a:r>
              <a:rPr lang="iw-IL" sz="2600" dirty="0">
                <a:solidFill>
                  <a:srgbClr val="314B77"/>
                </a:solidFill>
              </a:rPr>
              <a:t>איוב</a:t>
            </a:r>
            <a:r>
              <a:rPr lang="he-IL" sz="2600" dirty="0">
                <a:solidFill>
                  <a:srgbClr val="314B77"/>
                </a:solidFill>
              </a:rPr>
              <a:t>,</a:t>
            </a:r>
            <a:r>
              <a:rPr lang="iw-IL" sz="2600" dirty="0">
                <a:solidFill>
                  <a:srgbClr val="314B77"/>
                </a:solidFill>
              </a:rPr>
              <a:t> א</a:t>
            </a:r>
            <a:r>
              <a:rPr lang="he-IL" sz="2600" dirty="0">
                <a:solidFill>
                  <a:srgbClr val="314B77"/>
                </a:solidFill>
              </a:rPr>
              <a:t>' 1-3)</a:t>
            </a:r>
            <a:endParaRPr sz="2600" dirty="0">
              <a:solidFill>
                <a:srgbClr val="314B77"/>
              </a:solidFill>
            </a:endParaRPr>
          </a:p>
        </p:txBody>
      </p:sp>
      <p:sp>
        <p:nvSpPr>
          <p:cNvPr id="379" name="Google Shape;379;gaab66ea941_0_24"/>
          <p:cNvSpPr/>
          <p:nvPr/>
        </p:nvSpPr>
        <p:spPr>
          <a:xfrm>
            <a:off x="12313717" y="1533283"/>
            <a:ext cx="2531700" cy="45201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את השקופית הזו תוכלו לשכפל, על מנת ליצור שקופיות נוספות הזהות לה – אליהן תוכלו להכניס את התכנים. </a:t>
            </a:r>
            <a:endParaRPr/>
          </a:p>
          <a:p>
            <a:pPr marL="0" marR="0" lvl="0" indent="0" algn="ctr" rtl="1">
              <a:spcBef>
                <a:spcPts val="0"/>
              </a:spcBef>
              <a:spcAft>
                <a:spcPts val="0"/>
              </a:spcAft>
              <a:buNone/>
            </a:pPr>
            <a:endParaRPr sz="1800" b="0" i="0" u="none" strike="noStrike" cap="none">
              <a:solidFill>
                <a:srgbClr val="002060"/>
              </a:solidFill>
              <a:latin typeface="Varela Round"/>
              <a:ea typeface="Varela Round"/>
              <a:cs typeface="Varela Round"/>
              <a:sym typeface="Varela Round"/>
            </a:endParaRPr>
          </a:p>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כדי לשכפל אותה, לחצו עליה </a:t>
            </a:r>
            <a:r>
              <a:rPr lang="iw-IL" sz="1800" b="1" i="0" u="none" strike="noStrike" cap="none">
                <a:solidFill>
                  <a:srgbClr val="002060"/>
                </a:solidFill>
                <a:latin typeface="Varela Round"/>
                <a:ea typeface="Varela Round"/>
                <a:cs typeface="Varela Round"/>
                <a:sym typeface="Varela Round"/>
              </a:rPr>
              <a:t>קליק ימיני </a:t>
            </a:r>
            <a:r>
              <a:rPr lang="iw-IL" sz="1800" b="0" i="0" u="none" strike="noStrike" cap="none">
                <a:solidFill>
                  <a:srgbClr val="002060"/>
                </a:solidFill>
                <a:latin typeface="Varela Round"/>
                <a:ea typeface="Varela Round"/>
                <a:cs typeface="Varela Round"/>
                <a:sym typeface="Varela Round"/>
              </a:rPr>
              <a:t>בתפריט השקופיות בצד ובחרו </a:t>
            </a:r>
            <a:br>
              <a:rPr lang="iw-IL" sz="1800" b="0" i="0" u="none" strike="noStrike" cap="none">
                <a:solidFill>
                  <a:srgbClr val="002060"/>
                </a:solidFill>
                <a:latin typeface="Varela Round"/>
                <a:ea typeface="Varela Round"/>
                <a:cs typeface="Varela Round"/>
                <a:sym typeface="Varela Round"/>
              </a:rPr>
            </a:br>
            <a:r>
              <a:rPr lang="iw-IL" sz="1800" b="0" i="0" u="none" strike="noStrike" cap="none">
                <a:solidFill>
                  <a:srgbClr val="002060"/>
                </a:solidFill>
                <a:latin typeface="Varela Round"/>
                <a:ea typeface="Varela Round"/>
                <a:cs typeface="Varela Round"/>
                <a:sym typeface="Varela Round"/>
              </a:rPr>
              <a:t>"</a:t>
            </a:r>
            <a:r>
              <a:rPr lang="iw-IL" sz="1800" b="1" i="0" u="none" strike="noStrike" cap="none">
                <a:solidFill>
                  <a:srgbClr val="002060"/>
                </a:solidFill>
                <a:latin typeface="Varela Round"/>
                <a:ea typeface="Varela Round"/>
                <a:cs typeface="Varela Round"/>
                <a:sym typeface="Varela Round"/>
              </a:rPr>
              <a:t>שכפל שקופית</a:t>
            </a:r>
            <a:r>
              <a:rPr lang="iw-IL" sz="1800" b="0" i="0" u="none" strike="noStrike" cap="none">
                <a:solidFill>
                  <a:srgbClr val="002060"/>
                </a:solidFill>
                <a:latin typeface="Varela Round"/>
                <a:ea typeface="Varela Round"/>
                <a:cs typeface="Varela Round"/>
                <a:sym typeface="Varela Round"/>
              </a:rPr>
              <a:t>" או "</a:t>
            </a:r>
            <a:r>
              <a:rPr lang="iw-IL" sz="1800" b="1" i="0" u="none" strike="noStrike" cap="none">
                <a:solidFill>
                  <a:srgbClr val="002060"/>
                </a:solidFill>
                <a:latin typeface="Varela Round"/>
                <a:ea typeface="Varela Round"/>
                <a:cs typeface="Varela Round"/>
                <a:sym typeface="Varela Round"/>
              </a:rPr>
              <a:t>Duplicate Slide</a:t>
            </a:r>
            <a:r>
              <a:rPr lang="iw-IL" sz="1800" b="0" i="0" u="none" strike="noStrike" cap="none">
                <a:solidFill>
                  <a:srgbClr val="002060"/>
                </a:solidFill>
                <a:latin typeface="Varela Round"/>
                <a:ea typeface="Varela Round"/>
                <a:cs typeface="Varela Round"/>
                <a:sym typeface="Varela Round"/>
              </a:rPr>
              <a:t>" </a:t>
            </a:r>
            <a:endParaRPr/>
          </a:p>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(מחקו ריבוע זה לאחר הקריאה)</a:t>
            </a:r>
            <a:endParaRPr sz="1800" b="0" i="0" u="none" strike="noStrike" cap="none">
              <a:solidFill>
                <a:srgbClr val="002060"/>
              </a:solidFill>
              <a:latin typeface="Varela Round"/>
              <a:ea typeface="Varela Round"/>
              <a:cs typeface="Varela Round"/>
              <a:sym typeface="Varela Round"/>
            </a:endParaRPr>
          </a:p>
        </p:txBody>
      </p:sp>
      <p:sp>
        <p:nvSpPr>
          <p:cNvPr id="380" name="Google Shape;380;gaab66ea941_0_24"/>
          <p:cNvSpPr/>
          <p:nvPr/>
        </p:nvSpPr>
        <p:spPr>
          <a:xfrm>
            <a:off x="12300270" y="0"/>
            <a:ext cx="2558700" cy="14388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i="0" u="none" strike="noStrike" cap="none">
                <a:solidFill>
                  <a:srgbClr val="002060"/>
                </a:solidFill>
                <a:latin typeface="Varela Round"/>
                <a:ea typeface="Varela Round"/>
                <a:cs typeface="Varela Round"/>
                <a:sym typeface="Varela Round"/>
              </a:rPr>
              <a:t>פריסה 3</a:t>
            </a:r>
            <a:br>
              <a:rPr lang="iw-IL" sz="1800" b="0" i="0" u="none" strike="noStrike" cap="none">
                <a:solidFill>
                  <a:srgbClr val="002060"/>
                </a:solidFill>
                <a:latin typeface="Varela Round"/>
                <a:ea typeface="Varela Round"/>
                <a:cs typeface="Varela Round"/>
                <a:sym typeface="Varela Round"/>
              </a:rPr>
            </a:br>
            <a:r>
              <a:rPr lang="iw-IL" sz="1800" b="0" i="0" u="none" strike="noStrike" cap="none">
                <a:solidFill>
                  <a:srgbClr val="002060"/>
                </a:solidFill>
                <a:latin typeface="Varela Round"/>
                <a:ea typeface="Varela Round"/>
                <a:cs typeface="Varela Round"/>
                <a:sym typeface="Varela Round"/>
              </a:rPr>
              <a:t>(הפריסות שונות זו מזו במיקום תיבות הטקסט וגרפיקת הרקע, </a:t>
            </a:r>
            <a:br>
              <a:rPr lang="iw-IL" sz="1800" b="0" i="0" u="none" strike="noStrike" cap="none">
                <a:solidFill>
                  <a:srgbClr val="002060"/>
                </a:solidFill>
                <a:latin typeface="Varela Round"/>
                <a:ea typeface="Varela Round"/>
                <a:cs typeface="Varela Round"/>
                <a:sym typeface="Varela Round"/>
              </a:rPr>
            </a:br>
            <a:r>
              <a:rPr lang="iw-IL" sz="1800" b="0" i="0" u="none" strike="noStrike" cap="none">
                <a:solidFill>
                  <a:srgbClr val="002060"/>
                </a:solidFill>
                <a:latin typeface="Varela Round"/>
                <a:ea typeface="Varela Round"/>
                <a:cs typeface="Varela Round"/>
                <a:sym typeface="Varela Round"/>
              </a:rPr>
              <a:t>ותוכלו לגוון ביניהן)</a:t>
            </a:r>
            <a:endParaRPr sz="1800" b="0" i="0" u="none" strike="noStrike" cap="none">
              <a:solidFill>
                <a:srgbClr val="002060"/>
              </a:solidFill>
              <a:latin typeface="Varela Round"/>
              <a:ea typeface="Varela Round"/>
              <a:cs typeface="Varela Round"/>
              <a:sym typeface="Varela Rou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7"/>
                                        </p:tgtEl>
                                        <p:attrNameLst>
                                          <p:attrName>style.visibility</p:attrName>
                                        </p:attrNameLst>
                                      </p:cBhvr>
                                      <p:to>
                                        <p:strVal val="visible"/>
                                      </p:to>
                                    </p:set>
                                    <p:animEffect transition="in" filter="fade">
                                      <p:cBhvr>
                                        <p:cTn id="7" dur="1000"/>
                                        <p:tgtEl>
                                          <p:spTgt spid="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aab66ea941_0_70"/>
          <p:cNvSpPr txBox="1">
            <a:spLocks noGrp="1"/>
          </p:cNvSpPr>
          <p:nvPr>
            <p:ph type="title"/>
          </p:nvPr>
        </p:nvSpPr>
        <p:spPr>
          <a:xfrm>
            <a:off x="1026926" y="155448"/>
            <a:ext cx="9802500"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2060"/>
              </a:buClr>
              <a:buSzPts val="4400"/>
              <a:buFont typeface="Varela Round"/>
              <a:buNone/>
            </a:pPr>
            <a:r>
              <a:rPr lang="iw-IL"/>
              <a:t>הקטרוג של השטן</a:t>
            </a:r>
            <a:endParaRPr/>
          </a:p>
        </p:txBody>
      </p:sp>
      <p:sp>
        <p:nvSpPr>
          <p:cNvPr id="386" name="Google Shape;386;gaab66ea941_0_70"/>
          <p:cNvSpPr txBox="1">
            <a:spLocks noGrp="1"/>
          </p:cNvSpPr>
          <p:nvPr>
            <p:ph type="body" idx="2"/>
          </p:nvPr>
        </p:nvSpPr>
        <p:spPr>
          <a:xfrm>
            <a:off x="1196360" y="1042355"/>
            <a:ext cx="10739100" cy="34215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None/>
            </a:pPr>
            <a:r>
              <a:rPr lang="iw-IL" sz="3200" dirty="0">
                <a:solidFill>
                  <a:srgbClr val="314B77"/>
                </a:solidFill>
                <a:latin typeface="David"/>
                <a:ea typeface="David"/>
                <a:cs typeface="David"/>
                <a:sym typeface="David"/>
              </a:rPr>
              <a:t>ו וַיְהִי הַיּוֹם--וַיָּבֹאוּ בְּנֵי הָאֱלֹהִים</a:t>
            </a:r>
            <a:r>
              <a:rPr lang="he-IL" sz="3200" dirty="0">
                <a:solidFill>
                  <a:srgbClr val="314B77"/>
                </a:solidFill>
                <a:latin typeface="David"/>
                <a:ea typeface="David"/>
                <a:cs typeface="David"/>
                <a:sym typeface="David"/>
              </a:rPr>
              <a:t>,</a:t>
            </a:r>
            <a:r>
              <a:rPr lang="iw-IL" sz="3200" dirty="0">
                <a:solidFill>
                  <a:srgbClr val="314B77"/>
                </a:solidFill>
                <a:latin typeface="David"/>
                <a:ea typeface="David"/>
                <a:cs typeface="David"/>
                <a:sym typeface="David"/>
              </a:rPr>
              <a:t> לְהִתְיַצֵּב עַל יְהוָה וַיָּבוֹא גַם הַשָּׂטָן</a:t>
            </a:r>
            <a:r>
              <a:rPr lang="he-IL" sz="3200" dirty="0">
                <a:solidFill>
                  <a:srgbClr val="314B77"/>
                </a:solidFill>
                <a:latin typeface="David"/>
                <a:ea typeface="David"/>
                <a:cs typeface="David"/>
                <a:sym typeface="David"/>
              </a:rPr>
              <a:t>,</a:t>
            </a:r>
            <a:r>
              <a:rPr lang="iw-IL" sz="3200" dirty="0">
                <a:solidFill>
                  <a:srgbClr val="314B77"/>
                </a:solidFill>
                <a:latin typeface="David"/>
                <a:ea typeface="David"/>
                <a:cs typeface="David"/>
                <a:sym typeface="David"/>
              </a:rPr>
              <a:t> בְּתוֹכָם  </a:t>
            </a:r>
            <a:endParaRPr sz="3200" dirty="0">
              <a:solidFill>
                <a:srgbClr val="314B77"/>
              </a:solidFill>
              <a:latin typeface="David"/>
              <a:ea typeface="David"/>
              <a:cs typeface="David"/>
              <a:sym typeface="David"/>
            </a:endParaRPr>
          </a:p>
          <a:p>
            <a:pPr marL="0" lvl="0" indent="0" algn="r" rtl="1">
              <a:lnSpc>
                <a:spcPct val="100000"/>
              </a:lnSpc>
              <a:spcBef>
                <a:spcPts val="0"/>
              </a:spcBef>
              <a:spcAft>
                <a:spcPts val="0"/>
              </a:spcAft>
              <a:buNone/>
            </a:pPr>
            <a:r>
              <a:rPr lang="iw-IL" sz="3200" b="1" dirty="0">
                <a:solidFill>
                  <a:srgbClr val="314B77"/>
                </a:solidFill>
                <a:latin typeface="David"/>
                <a:ea typeface="David"/>
                <a:cs typeface="David"/>
                <a:sym typeface="David"/>
              </a:rPr>
              <a:t>ז</a:t>
            </a:r>
            <a:r>
              <a:rPr lang="iw-IL" sz="3200" dirty="0">
                <a:solidFill>
                  <a:srgbClr val="314B77"/>
                </a:solidFill>
                <a:latin typeface="David"/>
                <a:ea typeface="David"/>
                <a:cs typeface="David"/>
                <a:sym typeface="David"/>
              </a:rPr>
              <a:t> וַיֹּאמֶר יְהוָה אֶל הַשָּׂטָן</a:t>
            </a:r>
            <a:r>
              <a:rPr lang="he-IL" sz="3200" dirty="0">
                <a:solidFill>
                  <a:srgbClr val="314B77"/>
                </a:solidFill>
                <a:latin typeface="David"/>
                <a:ea typeface="David"/>
                <a:cs typeface="David"/>
                <a:sym typeface="David"/>
              </a:rPr>
              <a:t>,</a:t>
            </a:r>
            <a:r>
              <a:rPr lang="iw-IL" sz="3200" dirty="0">
                <a:solidFill>
                  <a:srgbClr val="314B77"/>
                </a:solidFill>
                <a:latin typeface="David"/>
                <a:ea typeface="David"/>
                <a:cs typeface="David"/>
                <a:sym typeface="David"/>
              </a:rPr>
              <a:t> מֵאַיִן תָּבֹא; </a:t>
            </a:r>
            <a:endParaRPr sz="3200" dirty="0">
              <a:solidFill>
                <a:srgbClr val="314B77"/>
              </a:solidFill>
              <a:latin typeface="David"/>
              <a:ea typeface="David"/>
              <a:cs typeface="David"/>
              <a:sym typeface="David"/>
            </a:endParaRPr>
          </a:p>
          <a:p>
            <a:pPr marL="0" lvl="0" indent="0" algn="r" rtl="1">
              <a:lnSpc>
                <a:spcPct val="100000"/>
              </a:lnSpc>
              <a:spcBef>
                <a:spcPts val="0"/>
              </a:spcBef>
              <a:spcAft>
                <a:spcPts val="0"/>
              </a:spcAft>
              <a:buNone/>
            </a:pPr>
            <a:r>
              <a:rPr lang="iw-IL" sz="3200" dirty="0">
                <a:solidFill>
                  <a:srgbClr val="314B77"/>
                </a:solidFill>
                <a:latin typeface="David"/>
                <a:ea typeface="David"/>
                <a:cs typeface="David"/>
                <a:sym typeface="David"/>
              </a:rPr>
              <a:t>וַיַּעַן הַשָּׂטָן אֶת יְהוָה, וַיֹּאמַר, מִשּׁוּט בָּאָרֶץ, וּמֵהִתְהַלֵּךְ בָּהּ.  </a:t>
            </a:r>
            <a:endParaRPr sz="3200" dirty="0">
              <a:solidFill>
                <a:srgbClr val="314B77"/>
              </a:solidFill>
              <a:latin typeface="David"/>
              <a:ea typeface="David"/>
              <a:cs typeface="David"/>
              <a:sym typeface="David"/>
            </a:endParaRPr>
          </a:p>
          <a:p>
            <a:pPr marL="0" lvl="0" indent="0" algn="r" rtl="1">
              <a:lnSpc>
                <a:spcPct val="100000"/>
              </a:lnSpc>
              <a:spcBef>
                <a:spcPts val="0"/>
              </a:spcBef>
              <a:spcAft>
                <a:spcPts val="0"/>
              </a:spcAft>
              <a:buNone/>
            </a:pPr>
            <a:r>
              <a:rPr lang="iw-IL" sz="3200" b="1" dirty="0">
                <a:solidFill>
                  <a:srgbClr val="314B77"/>
                </a:solidFill>
                <a:latin typeface="David"/>
                <a:ea typeface="David"/>
                <a:cs typeface="David"/>
                <a:sym typeface="David"/>
              </a:rPr>
              <a:t>ח</a:t>
            </a:r>
            <a:r>
              <a:rPr lang="iw-IL" sz="3200" dirty="0">
                <a:solidFill>
                  <a:srgbClr val="314B77"/>
                </a:solidFill>
                <a:latin typeface="David"/>
                <a:ea typeface="David"/>
                <a:cs typeface="David"/>
                <a:sym typeface="David"/>
              </a:rPr>
              <a:t> וַיֹּאמֶר יְהוָה אֶל הַשָּׂטָן, הֲשַׂמְתָּ לִבְּךָ עַל עַבְדִּי אִיּוֹב:  כִּי אֵין כָּמֹהוּ בָּאָרֶץ, אִישׁ תָּם וְיָשָׁר יְרֵא אֱלֹהִים וְסָר מֵרָע.  </a:t>
            </a:r>
            <a:endParaRPr sz="3200" dirty="0">
              <a:solidFill>
                <a:srgbClr val="314B77"/>
              </a:solidFill>
              <a:latin typeface="David"/>
              <a:ea typeface="David"/>
              <a:cs typeface="David"/>
              <a:sym typeface="David"/>
            </a:endParaRPr>
          </a:p>
          <a:p>
            <a:pPr marL="0" lvl="0" indent="0" algn="r" rtl="1">
              <a:lnSpc>
                <a:spcPct val="100000"/>
              </a:lnSpc>
              <a:spcBef>
                <a:spcPts val="0"/>
              </a:spcBef>
              <a:spcAft>
                <a:spcPts val="0"/>
              </a:spcAft>
              <a:buNone/>
            </a:pPr>
            <a:r>
              <a:rPr lang="iw-IL" sz="3200" b="1" dirty="0">
                <a:solidFill>
                  <a:srgbClr val="314B77"/>
                </a:solidFill>
                <a:latin typeface="David"/>
                <a:ea typeface="David"/>
                <a:cs typeface="David"/>
                <a:sym typeface="David"/>
              </a:rPr>
              <a:t>ט</a:t>
            </a:r>
            <a:r>
              <a:rPr lang="iw-IL" sz="3200" dirty="0">
                <a:solidFill>
                  <a:srgbClr val="314B77"/>
                </a:solidFill>
                <a:latin typeface="David"/>
                <a:ea typeface="David"/>
                <a:cs typeface="David"/>
                <a:sym typeface="David"/>
              </a:rPr>
              <a:t> וַיַּעַן הַשָּׂטָן אֶת יְהוָה, וַיֹּאמַר:</a:t>
            </a:r>
            <a:r>
              <a:rPr lang="iw-IL" sz="3200" b="1" dirty="0">
                <a:solidFill>
                  <a:srgbClr val="314B77"/>
                </a:solidFill>
                <a:latin typeface="David"/>
                <a:ea typeface="David"/>
                <a:cs typeface="David"/>
                <a:sym typeface="David"/>
              </a:rPr>
              <a:t>הַחִנָּם, יָרֵא אִיּוֹב אֱלֹהִים?! </a:t>
            </a:r>
            <a:endParaRPr sz="3200" b="1" dirty="0">
              <a:solidFill>
                <a:srgbClr val="314B77"/>
              </a:solidFill>
              <a:latin typeface="David"/>
              <a:ea typeface="David"/>
              <a:cs typeface="David"/>
              <a:sym typeface="David"/>
            </a:endParaRPr>
          </a:p>
          <a:p>
            <a:pPr marL="0" lvl="0" indent="0" algn="r" rtl="1">
              <a:lnSpc>
                <a:spcPct val="100000"/>
              </a:lnSpc>
              <a:spcBef>
                <a:spcPts val="0"/>
              </a:spcBef>
              <a:spcAft>
                <a:spcPts val="0"/>
              </a:spcAft>
              <a:buNone/>
            </a:pPr>
            <a:endParaRPr sz="2800" dirty="0">
              <a:solidFill>
                <a:srgbClr val="314B77"/>
              </a:solidFill>
              <a:latin typeface="David"/>
              <a:ea typeface="David"/>
              <a:cs typeface="David"/>
              <a:sym typeface="David"/>
            </a:endParaRPr>
          </a:p>
          <a:p>
            <a:pPr marL="0" lvl="0" indent="0" algn="l" rtl="1">
              <a:lnSpc>
                <a:spcPct val="100000"/>
              </a:lnSpc>
              <a:spcBef>
                <a:spcPts val="0"/>
              </a:spcBef>
              <a:spcAft>
                <a:spcPts val="0"/>
              </a:spcAft>
              <a:buNone/>
            </a:pPr>
            <a:r>
              <a:rPr lang="he-IL" sz="2000" dirty="0">
                <a:solidFill>
                  <a:srgbClr val="314B77"/>
                </a:solidFill>
              </a:rPr>
              <a:t>(</a:t>
            </a:r>
            <a:r>
              <a:rPr lang="iw-IL" sz="2000" dirty="0">
                <a:solidFill>
                  <a:srgbClr val="314B77"/>
                </a:solidFill>
              </a:rPr>
              <a:t>איוב</a:t>
            </a:r>
            <a:r>
              <a:rPr lang="he-IL" sz="2000" dirty="0">
                <a:solidFill>
                  <a:srgbClr val="314B77"/>
                </a:solidFill>
              </a:rPr>
              <a:t>, א' 6-9)</a:t>
            </a:r>
            <a:endParaRPr sz="2000" dirty="0">
              <a:solidFill>
                <a:srgbClr val="314B77"/>
              </a:solidFill>
            </a:endParaRPr>
          </a:p>
        </p:txBody>
      </p:sp>
      <p:sp>
        <p:nvSpPr>
          <p:cNvPr id="387" name="Google Shape;387;gaab66ea941_0_70"/>
          <p:cNvSpPr/>
          <p:nvPr/>
        </p:nvSpPr>
        <p:spPr>
          <a:xfrm>
            <a:off x="12313717" y="1533283"/>
            <a:ext cx="2531700" cy="45201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את השקופית הזו תוכלו לשכפל, על מנת ליצור שקופיות נוספות הזהות לה – אליהן תוכלו להכניס את התכנים. </a:t>
            </a:r>
            <a:endParaRPr/>
          </a:p>
          <a:p>
            <a:pPr marL="0" marR="0" lvl="0" indent="0" algn="ctr" rtl="1">
              <a:spcBef>
                <a:spcPts val="0"/>
              </a:spcBef>
              <a:spcAft>
                <a:spcPts val="0"/>
              </a:spcAft>
              <a:buNone/>
            </a:pPr>
            <a:endParaRPr sz="1800" b="0" i="0" u="none" strike="noStrike" cap="none">
              <a:solidFill>
                <a:srgbClr val="002060"/>
              </a:solidFill>
              <a:latin typeface="Varela Round"/>
              <a:ea typeface="Varela Round"/>
              <a:cs typeface="Varela Round"/>
              <a:sym typeface="Varela Round"/>
            </a:endParaRPr>
          </a:p>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כדי לשכפל אותה, לחצו עליה </a:t>
            </a:r>
            <a:r>
              <a:rPr lang="iw-IL" sz="1800" b="1" i="0" u="none" strike="noStrike" cap="none">
                <a:solidFill>
                  <a:srgbClr val="002060"/>
                </a:solidFill>
                <a:latin typeface="Varela Round"/>
                <a:ea typeface="Varela Round"/>
                <a:cs typeface="Varela Round"/>
                <a:sym typeface="Varela Round"/>
              </a:rPr>
              <a:t>קליק ימיני </a:t>
            </a:r>
            <a:r>
              <a:rPr lang="iw-IL" sz="1800" b="0" i="0" u="none" strike="noStrike" cap="none">
                <a:solidFill>
                  <a:srgbClr val="002060"/>
                </a:solidFill>
                <a:latin typeface="Varela Round"/>
                <a:ea typeface="Varela Round"/>
                <a:cs typeface="Varela Round"/>
                <a:sym typeface="Varela Round"/>
              </a:rPr>
              <a:t>בתפריט השקופיות בצד ובחרו </a:t>
            </a:r>
            <a:br>
              <a:rPr lang="iw-IL" sz="1800" b="0" i="0" u="none" strike="noStrike" cap="none">
                <a:solidFill>
                  <a:srgbClr val="002060"/>
                </a:solidFill>
                <a:latin typeface="Varela Round"/>
                <a:ea typeface="Varela Round"/>
                <a:cs typeface="Varela Round"/>
                <a:sym typeface="Varela Round"/>
              </a:rPr>
            </a:br>
            <a:r>
              <a:rPr lang="iw-IL" sz="1800" b="0" i="0" u="none" strike="noStrike" cap="none">
                <a:solidFill>
                  <a:srgbClr val="002060"/>
                </a:solidFill>
                <a:latin typeface="Varela Round"/>
                <a:ea typeface="Varela Round"/>
                <a:cs typeface="Varela Round"/>
                <a:sym typeface="Varela Round"/>
              </a:rPr>
              <a:t>"</a:t>
            </a:r>
            <a:r>
              <a:rPr lang="iw-IL" sz="1800" b="1" i="0" u="none" strike="noStrike" cap="none">
                <a:solidFill>
                  <a:srgbClr val="002060"/>
                </a:solidFill>
                <a:latin typeface="Varela Round"/>
                <a:ea typeface="Varela Round"/>
                <a:cs typeface="Varela Round"/>
                <a:sym typeface="Varela Round"/>
              </a:rPr>
              <a:t>שכפל שקופית</a:t>
            </a:r>
            <a:r>
              <a:rPr lang="iw-IL" sz="1800" b="0" i="0" u="none" strike="noStrike" cap="none">
                <a:solidFill>
                  <a:srgbClr val="002060"/>
                </a:solidFill>
                <a:latin typeface="Varela Round"/>
                <a:ea typeface="Varela Round"/>
                <a:cs typeface="Varela Round"/>
                <a:sym typeface="Varela Round"/>
              </a:rPr>
              <a:t>" או "</a:t>
            </a:r>
            <a:r>
              <a:rPr lang="iw-IL" sz="1800" b="1" i="0" u="none" strike="noStrike" cap="none">
                <a:solidFill>
                  <a:srgbClr val="002060"/>
                </a:solidFill>
                <a:latin typeface="Varela Round"/>
                <a:ea typeface="Varela Round"/>
                <a:cs typeface="Varela Round"/>
                <a:sym typeface="Varela Round"/>
              </a:rPr>
              <a:t>Duplicate Slide</a:t>
            </a:r>
            <a:r>
              <a:rPr lang="iw-IL" sz="1800" b="0" i="0" u="none" strike="noStrike" cap="none">
                <a:solidFill>
                  <a:srgbClr val="002060"/>
                </a:solidFill>
                <a:latin typeface="Varela Round"/>
                <a:ea typeface="Varela Round"/>
                <a:cs typeface="Varela Round"/>
                <a:sym typeface="Varela Round"/>
              </a:rPr>
              <a:t>" </a:t>
            </a:r>
            <a:endParaRPr/>
          </a:p>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(מחקו ריבוע זה לאחר הקריאה)</a:t>
            </a:r>
            <a:endParaRPr sz="1800" b="0" i="0" u="none" strike="noStrike" cap="none">
              <a:solidFill>
                <a:srgbClr val="002060"/>
              </a:solidFill>
              <a:latin typeface="Varela Round"/>
              <a:ea typeface="Varela Round"/>
              <a:cs typeface="Varela Round"/>
              <a:sym typeface="Varela Round"/>
            </a:endParaRPr>
          </a:p>
        </p:txBody>
      </p:sp>
      <p:sp>
        <p:nvSpPr>
          <p:cNvPr id="388" name="Google Shape;388;gaab66ea941_0_70"/>
          <p:cNvSpPr/>
          <p:nvPr/>
        </p:nvSpPr>
        <p:spPr>
          <a:xfrm>
            <a:off x="12300270" y="0"/>
            <a:ext cx="2558700" cy="14388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i="0" u="none" strike="noStrike" cap="none">
                <a:solidFill>
                  <a:srgbClr val="002060"/>
                </a:solidFill>
                <a:latin typeface="Varela Round"/>
                <a:ea typeface="Varela Round"/>
                <a:cs typeface="Varela Round"/>
                <a:sym typeface="Varela Round"/>
              </a:rPr>
              <a:t>פריסה 3</a:t>
            </a:r>
            <a:br>
              <a:rPr lang="iw-IL" sz="1800" b="0" i="0" u="none" strike="noStrike" cap="none">
                <a:solidFill>
                  <a:srgbClr val="002060"/>
                </a:solidFill>
                <a:latin typeface="Varela Round"/>
                <a:ea typeface="Varela Round"/>
                <a:cs typeface="Varela Round"/>
                <a:sym typeface="Varela Round"/>
              </a:rPr>
            </a:br>
            <a:r>
              <a:rPr lang="iw-IL" sz="1800" b="0" i="0" u="none" strike="noStrike" cap="none">
                <a:solidFill>
                  <a:srgbClr val="002060"/>
                </a:solidFill>
                <a:latin typeface="Varela Round"/>
                <a:ea typeface="Varela Round"/>
                <a:cs typeface="Varela Round"/>
                <a:sym typeface="Varela Round"/>
              </a:rPr>
              <a:t>(הפריסות שונות זו מזו במיקום תיבות הטקסט וגרפיקת הרקע, </a:t>
            </a:r>
            <a:br>
              <a:rPr lang="iw-IL" sz="1800" b="0" i="0" u="none" strike="noStrike" cap="none">
                <a:solidFill>
                  <a:srgbClr val="002060"/>
                </a:solidFill>
                <a:latin typeface="Varela Round"/>
                <a:ea typeface="Varela Round"/>
                <a:cs typeface="Varela Round"/>
                <a:sym typeface="Varela Round"/>
              </a:rPr>
            </a:br>
            <a:r>
              <a:rPr lang="iw-IL" sz="1800" b="0" i="0" u="none" strike="noStrike" cap="none">
                <a:solidFill>
                  <a:srgbClr val="002060"/>
                </a:solidFill>
                <a:latin typeface="Varela Round"/>
                <a:ea typeface="Varela Round"/>
                <a:cs typeface="Varela Round"/>
                <a:sym typeface="Varela Round"/>
              </a:rPr>
              <a:t>ותוכלו לגוון ביניהן)</a:t>
            </a:r>
            <a:endParaRPr sz="1800" b="0" i="0" u="none" strike="noStrike" cap="none">
              <a:solidFill>
                <a:srgbClr val="002060"/>
              </a:solidFill>
              <a:latin typeface="Varela Round"/>
              <a:ea typeface="Varela Round"/>
              <a:cs typeface="Varela Round"/>
              <a:sym typeface="Varela Roun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aab66ea941_0_218"/>
          <p:cNvSpPr txBox="1">
            <a:spLocks noGrp="1"/>
          </p:cNvSpPr>
          <p:nvPr>
            <p:ph type="ctrTitle"/>
          </p:nvPr>
        </p:nvSpPr>
        <p:spPr>
          <a:xfrm>
            <a:off x="696000" y="1919888"/>
            <a:ext cx="10800000" cy="12600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6600"/>
              <a:buFont typeface="Varela Round"/>
              <a:buNone/>
            </a:pPr>
            <a:r>
              <a:rPr lang="iw-IL"/>
              <a:t>למה אנשים עושים מעשים טובים?</a:t>
            </a:r>
            <a:endParaRPr/>
          </a:p>
        </p:txBody>
      </p:sp>
      <p:sp>
        <p:nvSpPr>
          <p:cNvPr id="394" name="Google Shape;394;gaab66ea941_0_218"/>
          <p:cNvSpPr txBox="1">
            <a:spLocks noGrp="1"/>
          </p:cNvSpPr>
          <p:nvPr>
            <p:ph type="body" idx="1"/>
          </p:nvPr>
        </p:nvSpPr>
        <p:spPr>
          <a:xfrm>
            <a:off x="1461052" y="3409122"/>
            <a:ext cx="9203700" cy="804900"/>
          </a:xfrm>
          <a:prstGeom prst="rect">
            <a:avLst/>
          </a:prstGeom>
          <a:noFill/>
          <a:ln>
            <a:noFill/>
          </a:ln>
        </p:spPr>
        <p:txBody>
          <a:bodyPr spcFirstLastPara="1" wrap="square" lIns="91425" tIns="45700" rIns="91425" bIns="45700" anchor="t" anchorCtr="0">
            <a:noAutofit/>
          </a:bodyPr>
          <a:lstStyle/>
          <a:p>
            <a:pPr marL="0" lvl="0" indent="0" algn="ctr" rtl="1">
              <a:spcBef>
                <a:spcPts val="0"/>
              </a:spcBef>
              <a:spcAft>
                <a:spcPts val="0"/>
              </a:spcAft>
              <a:buClr>
                <a:schemeClr val="dk1"/>
              </a:buClr>
              <a:buSzPts val="3200"/>
              <a:buNone/>
            </a:pPr>
            <a:r>
              <a:rPr lang="iw-IL" b="1" dirty="0"/>
              <a:t>אינטרס? </a:t>
            </a:r>
            <a:r>
              <a:rPr lang="he-IL" b="1" dirty="0"/>
              <a:t> </a:t>
            </a:r>
            <a:r>
              <a:rPr lang="iw-IL" b="1" dirty="0"/>
              <a:t>תמורה? </a:t>
            </a:r>
            <a:r>
              <a:rPr lang="he-IL" b="1" dirty="0"/>
              <a:t> מניע אישי?</a:t>
            </a:r>
            <a:endParaRPr b="1" dirty="0"/>
          </a:p>
          <a:p>
            <a:pPr marL="0" lvl="0" indent="0" algn="ctr" rtl="0">
              <a:spcBef>
                <a:spcPts val="640"/>
              </a:spcBef>
              <a:spcAft>
                <a:spcPts val="0"/>
              </a:spcAft>
              <a:buClr>
                <a:schemeClr val="dk1"/>
              </a:buClr>
              <a:buSzPts val="3200"/>
              <a:buNone/>
            </a:pPr>
            <a:endParaRPr b="1" dirty="0"/>
          </a:p>
        </p:txBody>
      </p:sp>
      <p:sp>
        <p:nvSpPr>
          <p:cNvPr id="395" name="Google Shape;395;gaab66ea941_0_218"/>
          <p:cNvSpPr/>
          <p:nvPr/>
        </p:nvSpPr>
        <p:spPr>
          <a:xfrm>
            <a:off x="12279397" y="1400768"/>
            <a:ext cx="2277600" cy="29751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(אין צורך להשאיר את הכיתובים "שם הפרק" , "כותרת משנה", מחקו אותם וכתבו רק את הפרטים עצמם). </a:t>
            </a:r>
            <a:endParaRPr sz="1800" b="0" i="0" u="none" strike="noStrike" cap="none">
              <a:solidFill>
                <a:srgbClr val="002060"/>
              </a:solidFill>
              <a:latin typeface="Varela Round"/>
              <a:ea typeface="Varela Round"/>
              <a:cs typeface="Varela Round"/>
              <a:sym typeface="Varela Roun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9"/>
          <p:cNvSpPr txBox="1">
            <a:spLocks noGrp="1"/>
          </p:cNvSpPr>
          <p:nvPr>
            <p:ph type="body" idx="1"/>
          </p:nvPr>
        </p:nvSpPr>
        <p:spPr>
          <a:xfrm>
            <a:off x="466266" y="363924"/>
            <a:ext cx="8074800" cy="399900"/>
          </a:xfrm>
          <a:prstGeom prst="rect">
            <a:avLst/>
          </a:prstGeom>
          <a:noFill/>
          <a:ln>
            <a:noFill/>
          </a:ln>
        </p:spPr>
        <p:txBody>
          <a:bodyPr spcFirstLastPara="1" wrap="square" lIns="91425" tIns="45700" rIns="91425" bIns="45700" anchor="ctr" anchorCtr="0">
            <a:noAutofit/>
          </a:bodyPr>
          <a:lstStyle/>
          <a:p>
            <a:pPr marL="0" lvl="0" indent="0" algn="r" rtl="1">
              <a:spcBef>
                <a:spcPts val="0"/>
              </a:spcBef>
              <a:spcAft>
                <a:spcPts val="0"/>
              </a:spcAft>
              <a:buClr>
                <a:srgbClr val="192A72"/>
              </a:buClr>
              <a:buSzPts val="2400"/>
              <a:buFont typeface="Varela Round"/>
              <a:buNone/>
            </a:pPr>
            <a:r>
              <a:rPr lang="iw-IL" sz="3400" b="1"/>
              <a:t>מוסריות אמיתית או מזויפת?</a:t>
            </a:r>
            <a:endParaRPr sz="3200"/>
          </a:p>
        </p:txBody>
      </p:sp>
      <p:sp>
        <p:nvSpPr>
          <p:cNvPr id="401" name="Google Shape;401;p9"/>
          <p:cNvSpPr/>
          <p:nvPr/>
        </p:nvSpPr>
        <p:spPr>
          <a:xfrm>
            <a:off x="12279398" y="30480"/>
            <a:ext cx="2884402" cy="230886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אם ברצונכם לשלב סרטוני יוטיוב במצגות שלכם, תוכלו לעשות זאת בקלות. </a:t>
            </a:r>
            <a:endParaRPr/>
          </a:p>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צפו בסרטון הבא: </a:t>
            </a:r>
            <a:br>
              <a:rPr lang="iw-IL" sz="1800" b="0" i="0" u="sng" strike="noStrike" cap="none">
                <a:solidFill>
                  <a:srgbClr val="002060"/>
                </a:solidFill>
                <a:latin typeface="Varela Round"/>
                <a:ea typeface="Varela Round"/>
                <a:cs typeface="Varela Round"/>
                <a:sym typeface="Varela Round"/>
                <a:hlinkClick r:id="rId4">
                  <a:extLst>
                    <a:ext uri="{A12FA001-AC4F-418D-AE19-62706E023703}">
                      <ahyp:hlinkClr xmlns:ahyp="http://schemas.microsoft.com/office/drawing/2018/hyperlinkcolor" val="tx"/>
                    </a:ext>
                  </a:extLst>
                </a:hlinkClick>
              </a:rPr>
            </a:br>
            <a:r>
              <a:rPr lang="iw-IL" sz="1800" b="0" i="0" u="sng" strike="noStrike" cap="none">
                <a:solidFill>
                  <a:srgbClr val="002060"/>
                </a:solidFill>
                <a:latin typeface="Varela Round"/>
                <a:ea typeface="Varela Round"/>
                <a:cs typeface="Varela Round"/>
                <a:sym typeface="Varela Round"/>
                <a:hlinkClick r:id="rId5">
                  <a:extLst>
                    <a:ext uri="{A12FA001-AC4F-418D-AE19-62706E023703}">
                      <ahyp:hlinkClr xmlns:ahyp="http://schemas.microsoft.com/office/drawing/2018/hyperlinkcolor" val="tx"/>
                    </a:ext>
                  </a:extLst>
                </a:hlinkClick>
              </a:rPr>
              <a:t>https://youtu.be/vQvplI6u0O0</a:t>
            </a:r>
            <a:endParaRPr sz="1800" b="0" i="0" u="none" strike="noStrike" cap="none">
              <a:solidFill>
                <a:srgbClr val="002060"/>
              </a:solidFill>
              <a:latin typeface="Varela Round"/>
              <a:ea typeface="Varela Round"/>
              <a:cs typeface="Varela Round"/>
              <a:sym typeface="Varela Round"/>
            </a:endParaRPr>
          </a:p>
        </p:txBody>
      </p:sp>
      <p:sp>
        <p:nvSpPr>
          <p:cNvPr id="402" name="Google Shape;402;p9"/>
          <p:cNvSpPr/>
          <p:nvPr/>
        </p:nvSpPr>
        <p:spPr>
          <a:xfrm>
            <a:off x="12279398" y="2440073"/>
            <a:ext cx="2884402" cy="230886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אם ברצונכם לשלב סרטון יוטיוב </a:t>
            </a:r>
            <a:r>
              <a:rPr lang="iw-IL" sz="1800" b="1" i="0" u="none" strike="noStrike" cap="none">
                <a:solidFill>
                  <a:srgbClr val="002060"/>
                </a:solidFill>
                <a:latin typeface="Varela Round"/>
                <a:ea typeface="Varela Round"/>
                <a:cs typeface="Varela Round"/>
                <a:sym typeface="Varela Round"/>
              </a:rPr>
              <a:t>החל מרגע מדויק</a:t>
            </a:r>
            <a:r>
              <a:rPr lang="iw-IL" sz="1800" b="0" i="0" u="none" strike="noStrike" cap="none">
                <a:solidFill>
                  <a:srgbClr val="002060"/>
                </a:solidFill>
                <a:latin typeface="Varela Round"/>
                <a:ea typeface="Varela Round"/>
                <a:cs typeface="Varela Round"/>
                <a:sym typeface="Varela Round"/>
              </a:rPr>
              <a:t>, תוכלו לעשות זאת בקלות. </a:t>
            </a:r>
            <a:endParaRPr/>
          </a:p>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צפו בסרטון הבא: </a:t>
            </a:r>
            <a:br>
              <a:rPr lang="iw-IL" sz="1800" b="0" i="0" u="sng" strike="noStrike" cap="none">
                <a:solidFill>
                  <a:srgbClr val="002060"/>
                </a:solidFill>
                <a:latin typeface="Varela Round"/>
                <a:ea typeface="Varela Round"/>
                <a:cs typeface="Varela Round"/>
                <a:sym typeface="Varela Round"/>
                <a:hlinkClick r:id="rId4">
                  <a:extLst>
                    <a:ext uri="{A12FA001-AC4F-418D-AE19-62706E023703}">
                      <ahyp:hlinkClr xmlns:ahyp="http://schemas.microsoft.com/office/drawing/2018/hyperlinkcolor" val="tx"/>
                    </a:ext>
                  </a:extLst>
                </a:hlinkClick>
              </a:rPr>
            </a:br>
            <a:r>
              <a:rPr lang="iw-IL" sz="1800" b="0" i="0" u="sng" strike="noStrike" cap="none">
                <a:solidFill>
                  <a:srgbClr val="002060"/>
                </a:solidFill>
                <a:latin typeface="Varela Round"/>
                <a:ea typeface="Varela Round"/>
                <a:cs typeface="Varela Round"/>
                <a:sym typeface="Varela Round"/>
                <a:hlinkClick r:id="rId6">
                  <a:extLst>
                    <a:ext uri="{A12FA001-AC4F-418D-AE19-62706E023703}">
                      <ahyp:hlinkClr xmlns:ahyp="http://schemas.microsoft.com/office/drawing/2018/hyperlinkcolor" val="tx"/>
                    </a:ext>
                  </a:extLst>
                </a:hlinkClick>
              </a:rPr>
              <a:t>https://youtu.be/Nan3NqupCUM</a:t>
            </a:r>
            <a:endParaRPr sz="1800" b="0" i="0" u="none" strike="noStrike" cap="none">
              <a:solidFill>
                <a:srgbClr val="002060"/>
              </a:solidFill>
              <a:latin typeface="Varela Round"/>
              <a:ea typeface="Varela Round"/>
              <a:cs typeface="Varela Round"/>
              <a:sym typeface="Varela Round"/>
            </a:endParaRPr>
          </a:p>
        </p:txBody>
      </p:sp>
      <p:sp>
        <p:nvSpPr>
          <p:cNvPr id="403" name="Google Shape;403;p9"/>
          <p:cNvSpPr/>
          <p:nvPr/>
        </p:nvSpPr>
        <p:spPr>
          <a:xfrm>
            <a:off x="12279398" y="4849666"/>
            <a:ext cx="2884402" cy="1993094"/>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i="0" u="none" strike="noStrike" cap="none">
                <a:solidFill>
                  <a:srgbClr val="002060"/>
                </a:solidFill>
                <a:latin typeface="Varela Round"/>
                <a:ea typeface="Varela Round"/>
                <a:cs typeface="Varela Round"/>
                <a:sym typeface="Varela Round"/>
              </a:rPr>
              <a:t>שימו לב </a:t>
            </a:r>
            <a:r>
              <a:rPr lang="iw-IL" sz="1800" b="0" i="0" u="none" strike="noStrike" cap="none">
                <a:solidFill>
                  <a:srgbClr val="002060"/>
                </a:solidFill>
                <a:latin typeface="Varela Round"/>
                <a:ea typeface="Varela Round"/>
                <a:cs typeface="Varela Round"/>
                <a:sym typeface="Varela Round"/>
              </a:rPr>
              <a:t>:</a:t>
            </a:r>
            <a:br>
              <a:rPr lang="iw-IL" sz="1800" b="0" i="0" u="none" strike="noStrike" cap="none">
                <a:solidFill>
                  <a:srgbClr val="002060"/>
                </a:solidFill>
                <a:latin typeface="Varela Round"/>
                <a:ea typeface="Varela Round"/>
                <a:cs typeface="Varela Round"/>
                <a:sym typeface="Varela Round"/>
              </a:rPr>
            </a:br>
            <a:r>
              <a:rPr lang="iw-IL" sz="1800" b="0" i="0" u="none" strike="noStrike" cap="none">
                <a:solidFill>
                  <a:srgbClr val="002060"/>
                </a:solidFill>
                <a:latin typeface="Varela Round"/>
                <a:ea typeface="Varela Round"/>
                <a:cs typeface="Varela Round"/>
                <a:sym typeface="Varela Round"/>
              </a:rPr>
              <a:t> חל איסור להוריד סרטונים מ-Youtube או אתרי וידאו אחרים, ניתן להציגם רק באמצעות הטמעה. </a:t>
            </a:r>
            <a:endParaRPr/>
          </a:p>
          <a:p>
            <a:pPr marL="0" marR="0" lvl="0" indent="0" algn="ctr" rtl="1">
              <a:spcBef>
                <a:spcPts val="0"/>
              </a:spcBef>
              <a:spcAft>
                <a:spcPts val="0"/>
              </a:spcAft>
              <a:buNone/>
            </a:pPr>
            <a:r>
              <a:rPr lang="iw-IL" sz="1600" b="0" i="0" u="none" strike="noStrike" cap="none">
                <a:solidFill>
                  <a:srgbClr val="002060"/>
                </a:solidFill>
                <a:latin typeface="Varela Round"/>
                <a:ea typeface="Varela Round"/>
                <a:cs typeface="Varela Round"/>
                <a:sym typeface="Varela Round"/>
              </a:rPr>
              <a:t>(אם אין לכם צורך בשקופית זו, מחקו אותה)</a:t>
            </a:r>
            <a:endParaRPr sz="1600" b="0" i="0" u="none" strike="noStrike" cap="none">
              <a:solidFill>
                <a:srgbClr val="002060"/>
              </a:solidFill>
              <a:latin typeface="Varela Round"/>
              <a:ea typeface="Varela Round"/>
              <a:cs typeface="Varela Round"/>
              <a:sym typeface="Varela Round"/>
            </a:endParaRPr>
          </a:p>
        </p:txBody>
      </p:sp>
      <p:pic>
        <p:nvPicPr>
          <p:cNvPr id="2" name="Online Media 1" title="Friends - A Selfless Good Deed">
            <a:hlinkClick r:id="" action="ppaction://media"/>
            <a:extLst>
              <a:ext uri="{FF2B5EF4-FFF2-40B4-BE49-F238E27FC236}">
                <a16:creationId xmlns:a16="http://schemas.microsoft.com/office/drawing/2014/main" id="{86039747-D92C-440D-9A25-6C7DDFA8DDD0}"/>
              </a:ext>
            </a:extLst>
          </p:cNvPr>
          <p:cNvPicPr>
            <a:picLocks noRot="1" noChangeAspect="1"/>
          </p:cNvPicPr>
          <p:nvPr>
            <a:videoFile r:link="rId1"/>
          </p:nvPr>
        </p:nvPicPr>
        <p:blipFill>
          <a:blip r:embed="rId7"/>
          <a:stretch>
            <a:fillRect/>
          </a:stretch>
        </p:blipFill>
        <p:spPr>
          <a:xfrm>
            <a:off x="2245360" y="1005840"/>
            <a:ext cx="7081520" cy="53111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aab66ea941_0_364"/>
          <p:cNvSpPr txBox="1">
            <a:spLocks noGrp="1"/>
          </p:cNvSpPr>
          <p:nvPr>
            <p:ph type="title"/>
          </p:nvPr>
        </p:nvSpPr>
        <p:spPr>
          <a:xfrm>
            <a:off x="1026926" y="155448"/>
            <a:ext cx="9802500"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2060"/>
              </a:buClr>
              <a:buSzPts val="4400"/>
              <a:buFont typeface="Varela Round"/>
              <a:buNone/>
            </a:pPr>
            <a:r>
              <a:rPr lang="iw-IL"/>
              <a:t>הניסיון הראשון יוצא לדרך</a:t>
            </a:r>
            <a:endParaRPr/>
          </a:p>
        </p:txBody>
      </p:sp>
      <p:sp>
        <p:nvSpPr>
          <p:cNvPr id="410" name="Google Shape;410;gaab66ea941_0_364"/>
          <p:cNvSpPr txBox="1">
            <a:spLocks noGrp="1"/>
          </p:cNvSpPr>
          <p:nvPr>
            <p:ph type="body" idx="2"/>
          </p:nvPr>
        </p:nvSpPr>
        <p:spPr>
          <a:xfrm>
            <a:off x="304400" y="1040075"/>
            <a:ext cx="11710800" cy="47616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None/>
            </a:pPr>
            <a:r>
              <a:rPr lang="iw-IL" sz="2900" b="1" dirty="0">
                <a:solidFill>
                  <a:srgbClr val="314B77"/>
                </a:solidFill>
              </a:rPr>
              <a:t>יב</a:t>
            </a:r>
            <a:r>
              <a:rPr lang="iw-IL" sz="2900" dirty="0">
                <a:solidFill>
                  <a:srgbClr val="314B77"/>
                </a:solidFill>
              </a:rPr>
              <a:t> וַיֹּאמֶר יְהוָה אֶל הַשָּׂטָן, הִנֵּה כָל אֲשֶׁר לוֹ בְּיָדֶךָ--רַק אֵלָיו, אַל תִּשְׁלַח יָדֶךָ</a:t>
            </a:r>
            <a:r>
              <a:rPr lang="he-IL" sz="2900" dirty="0">
                <a:solidFill>
                  <a:srgbClr val="314B77"/>
                </a:solidFill>
              </a:rPr>
              <a:t>...</a:t>
            </a:r>
            <a:r>
              <a:rPr lang="iw-IL" sz="2900" dirty="0">
                <a:solidFill>
                  <a:srgbClr val="314B77"/>
                </a:solidFill>
              </a:rPr>
              <a:t> </a:t>
            </a:r>
            <a:endParaRPr sz="2900" dirty="0">
              <a:solidFill>
                <a:srgbClr val="314B77"/>
              </a:solidFill>
            </a:endParaRPr>
          </a:p>
          <a:p>
            <a:pPr marL="0" lvl="0" indent="0">
              <a:buNone/>
            </a:pPr>
            <a:r>
              <a:rPr lang="iw-IL" sz="2900" b="1" dirty="0">
                <a:solidFill>
                  <a:srgbClr val="314B77"/>
                </a:solidFill>
              </a:rPr>
              <a:t>יג</a:t>
            </a:r>
            <a:r>
              <a:rPr lang="iw-IL" sz="2900" dirty="0">
                <a:solidFill>
                  <a:srgbClr val="314B77"/>
                </a:solidFill>
              </a:rPr>
              <a:t> וַיְהִי, הַיּוֹם; וּבָנָיו וּבְנֹתָיו אֹכְלִים וְשֹׁתִים יַיִן</a:t>
            </a:r>
            <a:r>
              <a:rPr lang="he-IL" sz="2900" dirty="0">
                <a:solidFill>
                  <a:srgbClr val="314B77"/>
                </a:solidFill>
              </a:rPr>
              <a:t>...</a:t>
            </a:r>
            <a:r>
              <a:rPr lang="iw-IL" sz="2900" dirty="0">
                <a:solidFill>
                  <a:srgbClr val="314B77"/>
                </a:solidFill>
              </a:rPr>
              <a:t>.  </a:t>
            </a:r>
            <a:r>
              <a:rPr lang="iw-IL" sz="2900" b="1" dirty="0">
                <a:solidFill>
                  <a:srgbClr val="314B77"/>
                </a:solidFill>
              </a:rPr>
              <a:t>יד</a:t>
            </a:r>
            <a:r>
              <a:rPr lang="iw-IL" sz="2900" dirty="0">
                <a:solidFill>
                  <a:srgbClr val="314B77"/>
                </a:solidFill>
              </a:rPr>
              <a:t> וּמַלְאָךְ בָּא אֶל אִיּוֹב, וַיֹּאמַר</a:t>
            </a:r>
            <a:r>
              <a:rPr lang="he-IL" sz="2900" dirty="0">
                <a:solidFill>
                  <a:srgbClr val="314B77"/>
                </a:solidFill>
              </a:rPr>
              <a:t>...</a:t>
            </a:r>
            <a:r>
              <a:rPr lang="iw-IL" sz="2900" dirty="0">
                <a:solidFill>
                  <a:srgbClr val="314B77"/>
                </a:solidFill>
              </a:rPr>
              <a:t> וְאֶת הַנְּעָרִים הִכּוּ לְפִי חָרֶב; וָאִמָּלְטָה רַק אֲנִי לְבַדִּי, לְהַגִּיד לָךְ.  </a:t>
            </a:r>
            <a:r>
              <a:rPr lang="iw-IL" sz="2900" b="1" dirty="0">
                <a:solidFill>
                  <a:srgbClr val="314B77"/>
                </a:solidFill>
              </a:rPr>
              <a:t>טז עוֹד זֶה מְדַבֵּר</a:t>
            </a:r>
            <a:r>
              <a:rPr lang="iw-IL" sz="2900" dirty="0">
                <a:solidFill>
                  <a:srgbClr val="314B77"/>
                </a:solidFill>
              </a:rPr>
              <a:t>, וְזֶה בָּא וַיֹּאמַר, אֵשׁ אֱלֹהִים נָפְלָה מִן הַשָּׁמַיִם, וַתִּבְעַר בַּצֹּאן וּבַנְּעָרִים וַתֹּאכְלֵם; וָאִמָּלְטָה רַק אֲנִי לְבַדִּי, לְהַגִּיד לָךְ.  </a:t>
            </a:r>
            <a:r>
              <a:rPr lang="iw-IL" sz="2900" b="1" dirty="0">
                <a:solidFill>
                  <a:srgbClr val="314B77"/>
                </a:solidFill>
              </a:rPr>
              <a:t>יז</a:t>
            </a:r>
            <a:r>
              <a:rPr lang="iw-IL" sz="2900" dirty="0">
                <a:solidFill>
                  <a:srgbClr val="314B77"/>
                </a:solidFill>
              </a:rPr>
              <a:t> </a:t>
            </a:r>
            <a:r>
              <a:rPr lang="iw-IL" sz="2900" b="1" dirty="0">
                <a:solidFill>
                  <a:srgbClr val="314B77"/>
                </a:solidFill>
              </a:rPr>
              <a:t>עוֹד זֶה מְדַבֵּר</a:t>
            </a:r>
            <a:r>
              <a:rPr lang="iw-IL" sz="2900" dirty="0">
                <a:solidFill>
                  <a:srgbClr val="314B77"/>
                </a:solidFill>
              </a:rPr>
              <a:t>, וְזֶה בָּא וַיֹּאמַר</a:t>
            </a:r>
            <a:r>
              <a:rPr lang="he-IL" sz="2900" dirty="0">
                <a:solidFill>
                  <a:srgbClr val="314B77"/>
                </a:solidFill>
              </a:rPr>
              <a:t>...</a:t>
            </a:r>
            <a:r>
              <a:rPr lang="iw-IL" sz="2900" dirty="0">
                <a:solidFill>
                  <a:srgbClr val="314B77"/>
                </a:solidFill>
              </a:rPr>
              <a:t>וְאֶת הַנְּעָרִים הִכּוּ לְפִי חָרֶב; וָאִמָּלְטָה רַק אֲנִי לְבַדִּי, לְהַגִּיד לָךְ.  </a:t>
            </a:r>
            <a:r>
              <a:rPr lang="iw-IL" sz="2900" b="1" dirty="0">
                <a:solidFill>
                  <a:srgbClr val="314B77"/>
                </a:solidFill>
              </a:rPr>
              <a:t>יח</a:t>
            </a:r>
            <a:r>
              <a:rPr lang="iw-IL" sz="2900" dirty="0">
                <a:solidFill>
                  <a:srgbClr val="314B77"/>
                </a:solidFill>
              </a:rPr>
              <a:t> </a:t>
            </a:r>
            <a:r>
              <a:rPr lang="iw-IL" sz="3000" b="1" dirty="0">
                <a:solidFill>
                  <a:srgbClr val="314B77"/>
                </a:solidFill>
              </a:rPr>
              <a:t>עַד זֶה מְדַבֵּר</a:t>
            </a:r>
            <a:r>
              <a:rPr lang="iw-IL" sz="2900" dirty="0">
                <a:solidFill>
                  <a:srgbClr val="314B77"/>
                </a:solidFill>
              </a:rPr>
              <a:t>, וְזֶה בָּא וַיֹּאמַר:  בָּנֶיךָ וּבְנוֹתֶיךָ אֹכְלִים וְשֹׁתִים יַיִן, בְּבֵית אֲחִיהֶם </a:t>
            </a:r>
            <a:r>
              <a:rPr lang="iw-IL" sz="3000" dirty="0">
                <a:solidFill>
                  <a:srgbClr val="314B77"/>
                </a:solidFill>
              </a:rPr>
              <a:t>הַבְּכוֹר.</a:t>
            </a:r>
            <a:r>
              <a:rPr lang="he-IL" sz="3000" dirty="0"/>
              <a:t>  וְהִנֵּה רוּחַ גְּדוֹלָה בָּאָה ... וַיִּגַּע בְּאַרְבַּע </a:t>
            </a:r>
            <a:r>
              <a:rPr lang="he-IL" sz="3000" dirty="0" err="1"/>
              <a:t>פִּנּוֹת</a:t>
            </a:r>
            <a:r>
              <a:rPr lang="he-IL" sz="3000" dirty="0"/>
              <a:t> הַבַּיִת, </a:t>
            </a:r>
            <a:r>
              <a:rPr lang="he-IL" sz="3000" dirty="0" err="1"/>
              <a:t>וַיִּפֹּל</a:t>
            </a:r>
            <a:r>
              <a:rPr lang="he-IL" sz="3000" dirty="0"/>
              <a:t> עַל הַנְּעָרִים, וַיָּמוּתוּ</a:t>
            </a:r>
            <a:endParaRPr sz="3000" dirty="0">
              <a:solidFill>
                <a:srgbClr val="314B77"/>
              </a:solidFill>
            </a:endParaRPr>
          </a:p>
          <a:p>
            <a:pPr marL="0" lvl="0" indent="0" rtl="1">
              <a:lnSpc>
                <a:spcPct val="100000"/>
              </a:lnSpc>
              <a:spcBef>
                <a:spcPts val="0"/>
              </a:spcBef>
              <a:spcAft>
                <a:spcPts val="0"/>
              </a:spcAft>
              <a:buNone/>
            </a:pPr>
            <a:r>
              <a:rPr lang="he-IL" sz="2300" dirty="0">
                <a:solidFill>
                  <a:srgbClr val="314B77"/>
                </a:solidFill>
              </a:rPr>
              <a:t>(איוב א', 12-19)</a:t>
            </a:r>
            <a:endParaRPr sz="2300" dirty="0">
              <a:solidFill>
                <a:srgbClr val="314B77"/>
              </a:solidFill>
            </a:endParaRPr>
          </a:p>
        </p:txBody>
      </p:sp>
      <p:sp>
        <p:nvSpPr>
          <p:cNvPr id="411" name="Google Shape;411;gaab66ea941_0_364"/>
          <p:cNvSpPr/>
          <p:nvPr/>
        </p:nvSpPr>
        <p:spPr>
          <a:xfrm>
            <a:off x="12313717" y="1533283"/>
            <a:ext cx="2531700" cy="45201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את השקופית הזו תוכלו לשכפל, על מנת ליצור שקופיות נוספות הזהות לה – אליהן תוכלו להכניס את התכנים. </a:t>
            </a:r>
            <a:endParaRPr/>
          </a:p>
          <a:p>
            <a:pPr marL="0" marR="0" lvl="0" indent="0" algn="ctr" rtl="1">
              <a:spcBef>
                <a:spcPts val="0"/>
              </a:spcBef>
              <a:spcAft>
                <a:spcPts val="0"/>
              </a:spcAft>
              <a:buNone/>
            </a:pPr>
            <a:endParaRPr sz="1800" b="0" i="0" u="none" strike="noStrike" cap="none">
              <a:solidFill>
                <a:srgbClr val="002060"/>
              </a:solidFill>
              <a:latin typeface="Varela Round"/>
              <a:ea typeface="Varela Round"/>
              <a:cs typeface="Varela Round"/>
              <a:sym typeface="Varela Round"/>
            </a:endParaRPr>
          </a:p>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כדי לשכפל אותה, לחצו עליה </a:t>
            </a:r>
            <a:r>
              <a:rPr lang="iw-IL" sz="1800" b="1" i="0" u="none" strike="noStrike" cap="none">
                <a:solidFill>
                  <a:srgbClr val="002060"/>
                </a:solidFill>
                <a:latin typeface="Varela Round"/>
                <a:ea typeface="Varela Round"/>
                <a:cs typeface="Varela Round"/>
                <a:sym typeface="Varela Round"/>
              </a:rPr>
              <a:t>קליק ימיני </a:t>
            </a:r>
            <a:r>
              <a:rPr lang="iw-IL" sz="1800" b="0" i="0" u="none" strike="noStrike" cap="none">
                <a:solidFill>
                  <a:srgbClr val="002060"/>
                </a:solidFill>
                <a:latin typeface="Varela Round"/>
                <a:ea typeface="Varela Round"/>
                <a:cs typeface="Varela Round"/>
                <a:sym typeface="Varela Round"/>
              </a:rPr>
              <a:t>בתפריט השקופיות בצד ובחרו </a:t>
            </a:r>
            <a:br>
              <a:rPr lang="iw-IL" sz="1800" b="0" i="0" u="none" strike="noStrike" cap="none">
                <a:solidFill>
                  <a:srgbClr val="002060"/>
                </a:solidFill>
                <a:latin typeface="Varela Round"/>
                <a:ea typeface="Varela Round"/>
                <a:cs typeface="Varela Round"/>
                <a:sym typeface="Varela Round"/>
              </a:rPr>
            </a:br>
            <a:r>
              <a:rPr lang="iw-IL" sz="1800" b="0" i="0" u="none" strike="noStrike" cap="none">
                <a:solidFill>
                  <a:srgbClr val="002060"/>
                </a:solidFill>
                <a:latin typeface="Varela Round"/>
                <a:ea typeface="Varela Round"/>
                <a:cs typeface="Varela Round"/>
                <a:sym typeface="Varela Round"/>
              </a:rPr>
              <a:t>"</a:t>
            </a:r>
            <a:r>
              <a:rPr lang="iw-IL" sz="1800" b="1" i="0" u="none" strike="noStrike" cap="none">
                <a:solidFill>
                  <a:srgbClr val="002060"/>
                </a:solidFill>
                <a:latin typeface="Varela Round"/>
                <a:ea typeface="Varela Round"/>
                <a:cs typeface="Varela Round"/>
                <a:sym typeface="Varela Round"/>
              </a:rPr>
              <a:t>שכפל שקופית</a:t>
            </a:r>
            <a:r>
              <a:rPr lang="iw-IL" sz="1800" b="0" i="0" u="none" strike="noStrike" cap="none">
                <a:solidFill>
                  <a:srgbClr val="002060"/>
                </a:solidFill>
                <a:latin typeface="Varela Round"/>
                <a:ea typeface="Varela Round"/>
                <a:cs typeface="Varela Round"/>
                <a:sym typeface="Varela Round"/>
              </a:rPr>
              <a:t>" או "</a:t>
            </a:r>
            <a:r>
              <a:rPr lang="iw-IL" sz="1800" b="1" i="0" u="none" strike="noStrike" cap="none">
                <a:solidFill>
                  <a:srgbClr val="002060"/>
                </a:solidFill>
                <a:latin typeface="Varela Round"/>
                <a:ea typeface="Varela Round"/>
                <a:cs typeface="Varela Round"/>
                <a:sym typeface="Varela Round"/>
              </a:rPr>
              <a:t>Duplicate Slide</a:t>
            </a:r>
            <a:r>
              <a:rPr lang="iw-IL" sz="1800" b="0" i="0" u="none" strike="noStrike" cap="none">
                <a:solidFill>
                  <a:srgbClr val="002060"/>
                </a:solidFill>
                <a:latin typeface="Varela Round"/>
                <a:ea typeface="Varela Round"/>
                <a:cs typeface="Varela Round"/>
                <a:sym typeface="Varela Round"/>
              </a:rPr>
              <a:t>" </a:t>
            </a:r>
            <a:endParaRPr/>
          </a:p>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(מחקו ריבוע זה לאחר הקריאה)</a:t>
            </a:r>
            <a:endParaRPr sz="1800" b="0" i="0" u="none" strike="noStrike" cap="none">
              <a:solidFill>
                <a:srgbClr val="002060"/>
              </a:solidFill>
              <a:latin typeface="Varela Round"/>
              <a:ea typeface="Varela Round"/>
              <a:cs typeface="Varela Round"/>
              <a:sym typeface="Varela Round"/>
            </a:endParaRPr>
          </a:p>
        </p:txBody>
      </p:sp>
      <p:sp>
        <p:nvSpPr>
          <p:cNvPr id="412" name="Google Shape;412;gaab66ea941_0_364"/>
          <p:cNvSpPr/>
          <p:nvPr/>
        </p:nvSpPr>
        <p:spPr>
          <a:xfrm>
            <a:off x="12300270" y="0"/>
            <a:ext cx="2558700" cy="14388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i="0" u="none" strike="noStrike" cap="none">
                <a:solidFill>
                  <a:srgbClr val="002060"/>
                </a:solidFill>
                <a:latin typeface="Varela Round"/>
                <a:ea typeface="Varela Round"/>
                <a:cs typeface="Varela Round"/>
                <a:sym typeface="Varela Round"/>
              </a:rPr>
              <a:t>פריסה 3</a:t>
            </a:r>
            <a:br>
              <a:rPr lang="iw-IL" sz="1800" b="0" i="0" u="none" strike="noStrike" cap="none">
                <a:solidFill>
                  <a:srgbClr val="002060"/>
                </a:solidFill>
                <a:latin typeface="Varela Round"/>
                <a:ea typeface="Varela Round"/>
                <a:cs typeface="Varela Round"/>
                <a:sym typeface="Varela Round"/>
              </a:rPr>
            </a:br>
            <a:r>
              <a:rPr lang="iw-IL" sz="1800" b="0" i="0" u="none" strike="noStrike" cap="none">
                <a:solidFill>
                  <a:srgbClr val="002060"/>
                </a:solidFill>
                <a:latin typeface="Varela Round"/>
                <a:ea typeface="Varela Round"/>
                <a:cs typeface="Varela Round"/>
                <a:sym typeface="Varela Round"/>
              </a:rPr>
              <a:t>(הפריסות שונות זו מזו במיקום תיבות הטקסט וגרפיקת הרקע, </a:t>
            </a:r>
            <a:br>
              <a:rPr lang="iw-IL" sz="1800" b="0" i="0" u="none" strike="noStrike" cap="none">
                <a:solidFill>
                  <a:srgbClr val="002060"/>
                </a:solidFill>
                <a:latin typeface="Varela Round"/>
                <a:ea typeface="Varela Round"/>
                <a:cs typeface="Varela Round"/>
                <a:sym typeface="Varela Round"/>
              </a:rPr>
            </a:br>
            <a:r>
              <a:rPr lang="iw-IL" sz="1800" b="0" i="0" u="none" strike="noStrike" cap="none">
                <a:solidFill>
                  <a:srgbClr val="002060"/>
                </a:solidFill>
                <a:latin typeface="Varela Round"/>
                <a:ea typeface="Varela Round"/>
                <a:cs typeface="Varela Round"/>
                <a:sym typeface="Varela Round"/>
              </a:rPr>
              <a:t>ותוכלו לגוון ביניהן)</a:t>
            </a:r>
            <a:endParaRPr sz="1800" b="0" i="0" u="none" strike="noStrike" cap="none">
              <a:solidFill>
                <a:srgbClr val="002060"/>
              </a:solidFill>
              <a:latin typeface="Varela Round"/>
              <a:ea typeface="Varela Round"/>
              <a:cs typeface="Varela Round"/>
              <a:sym typeface="Varela Rou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aab66ea941_0_374"/>
          <p:cNvSpPr txBox="1">
            <a:spLocks noGrp="1"/>
          </p:cNvSpPr>
          <p:nvPr>
            <p:ph type="title"/>
          </p:nvPr>
        </p:nvSpPr>
        <p:spPr>
          <a:xfrm>
            <a:off x="1026926" y="155448"/>
            <a:ext cx="9802500"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2060"/>
              </a:buClr>
              <a:buSzPts val="4400"/>
              <a:buFont typeface="Varela Round"/>
              <a:buNone/>
            </a:pPr>
            <a:r>
              <a:rPr lang="iw-IL"/>
              <a:t>כיצד איוב מגיב?</a:t>
            </a:r>
            <a:endParaRPr/>
          </a:p>
        </p:txBody>
      </p:sp>
      <p:sp>
        <p:nvSpPr>
          <p:cNvPr id="418" name="Google Shape;418;gaab66ea941_0_374"/>
          <p:cNvSpPr txBox="1">
            <a:spLocks noGrp="1"/>
          </p:cNvSpPr>
          <p:nvPr>
            <p:ph type="body" idx="2"/>
          </p:nvPr>
        </p:nvSpPr>
        <p:spPr>
          <a:xfrm>
            <a:off x="304400" y="1040075"/>
            <a:ext cx="11710800" cy="47616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None/>
            </a:pPr>
            <a:r>
              <a:rPr lang="iw-IL" sz="4000" dirty="0">
                <a:solidFill>
                  <a:srgbClr val="314B77"/>
                </a:solidFill>
              </a:rPr>
              <a:t> </a:t>
            </a:r>
            <a:r>
              <a:rPr lang="iw-IL" sz="4000" b="1" dirty="0">
                <a:solidFill>
                  <a:srgbClr val="314B77"/>
                </a:solidFill>
              </a:rPr>
              <a:t>כ</a:t>
            </a:r>
            <a:r>
              <a:rPr lang="iw-IL" sz="4000" dirty="0">
                <a:solidFill>
                  <a:srgbClr val="314B77"/>
                </a:solidFill>
              </a:rPr>
              <a:t> וַיָּקָם אִיּוֹב וַיִּקְרַע אֶת מְעִלוֹ, וַיָּגָז אֶת רֹאשׁוֹ; וַיִּפֹּל אַרְצָה, וַיִּשְׁתָּחוּ.  </a:t>
            </a:r>
            <a:r>
              <a:rPr lang="iw-IL" sz="4000" b="1" dirty="0">
                <a:solidFill>
                  <a:srgbClr val="314B77"/>
                </a:solidFill>
              </a:rPr>
              <a:t>כא</a:t>
            </a:r>
            <a:r>
              <a:rPr lang="iw-IL" sz="4000" dirty="0">
                <a:solidFill>
                  <a:srgbClr val="314B77"/>
                </a:solidFill>
              </a:rPr>
              <a:t> וַיֹּאמֶר עָרֹם יָצָתִי מִבֶּטֶן אִמִּי, וְעָרֹם אָשׁוּב שָׁמָּה--</a:t>
            </a:r>
            <a:endParaRPr sz="4000" dirty="0">
              <a:solidFill>
                <a:srgbClr val="314B77"/>
              </a:solidFill>
            </a:endParaRPr>
          </a:p>
          <a:p>
            <a:pPr marL="0" lvl="0" indent="0" algn="r" rtl="1">
              <a:lnSpc>
                <a:spcPct val="100000"/>
              </a:lnSpc>
              <a:spcBef>
                <a:spcPts val="0"/>
              </a:spcBef>
              <a:spcAft>
                <a:spcPts val="0"/>
              </a:spcAft>
              <a:buNone/>
            </a:pPr>
            <a:r>
              <a:rPr lang="iw-IL" sz="4000" b="1" dirty="0">
                <a:solidFill>
                  <a:srgbClr val="314B77"/>
                </a:solidFill>
              </a:rPr>
              <a:t>יְהוָה נָתַן, וַיהוָה לָקָח</a:t>
            </a:r>
            <a:r>
              <a:rPr lang="iw-IL" sz="4000" dirty="0">
                <a:solidFill>
                  <a:srgbClr val="314B77"/>
                </a:solidFill>
              </a:rPr>
              <a:t>; יְהִי שֵׁם יְהוָה, מְבֹרָךְ.</a:t>
            </a:r>
            <a:endParaRPr sz="4000" dirty="0">
              <a:solidFill>
                <a:srgbClr val="314B77"/>
              </a:solidFill>
            </a:endParaRPr>
          </a:p>
          <a:p>
            <a:pPr marL="0" lvl="0" indent="0" algn="r" rtl="1">
              <a:lnSpc>
                <a:spcPct val="100000"/>
              </a:lnSpc>
              <a:spcBef>
                <a:spcPts val="0"/>
              </a:spcBef>
              <a:spcAft>
                <a:spcPts val="0"/>
              </a:spcAft>
              <a:buNone/>
            </a:pPr>
            <a:r>
              <a:rPr lang="iw-IL" sz="4000" b="1" dirty="0">
                <a:solidFill>
                  <a:srgbClr val="314B77"/>
                </a:solidFill>
              </a:rPr>
              <a:t>כב</a:t>
            </a:r>
            <a:r>
              <a:rPr lang="iw-IL" sz="4000" dirty="0">
                <a:solidFill>
                  <a:srgbClr val="314B77"/>
                </a:solidFill>
              </a:rPr>
              <a:t> בְּכָל זֹאת, לֹא חָטָא אִיּוֹב; וְלֹא נָתַן תִּפְלָה </a:t>
            </a:r>
            <a:r>
              <a:rPr lang="he-IL" sz="4000" dirty="0">
                <a:solidFill>
                  <a:srgbClr val="314B77"/>
                </a:solidFill>
              </a:rPr>
              <a:t>[</a:t>
            </a:r>
            <a:r>
              <a:rPr lang="iw-IL" sz="4000" dirty="0">
                <a:solidFill>
                  <a:srgbClr val="314B77"/>
                </a:solidFill>
              </a:rPr>
              <a:t>קללה</a:t>
            </a:r>
            <a:r>
              <a:rPr lang="he-IL" sz="4000" dirty="0">
                <a:solidFill>
                  <a:srgbClr val="314B77"/>
                </a:solidFill>
              </a:rPr>
              <a:t>]</a:t>
            </a:r>
            <a:r>
              <a:rPr lang="iw-IL" sz="4000" dirty="0">
                <a:solidFill>
                  <a:srgbClr val="314B77"/>
                </a:solidFill>
              </a:rPr>
              <a:t>, לֵאלֹהִים. </a:t>
            </a:r>
            <a:endParaRPr sz="4000" dirty="0">
              <a:solidFill>
                <a:srgbClr val="314B77"/>
              </a:solidFill>
            </a:endParaRPr>
          </a:p>
          <a:p>
            <a:pPr marL="0" lvl="0" indent="0" algn="r" rtl="1">
              <a:lnSpc>
                <a:spcPct val="100000"/>
              </a:lnSpc>
              <a:spcBef>
                <a:spcPts val="0"/>
              </a:spcBef>
              <a:spcAft>
                <a:spcPts val="0"/>
              </a:spcAft>
              <a:buNone/>
            </a:pPr>
            <a:endParaRPr sz="4000" dirty="0">
              <a:solidFill>
                <a:srgbClr val="314B77"/>
              </a:solidFill>
            </a:endParaRPr>
          </a:p>
          <a:p>
            <a:pPr marL="0" lvl="0" indent="0" rtl="1">
              <a:lnSpc>
                <a:spcPct val="100000"/>
              </a:lnSpc>
              <a:spcBef>
                <a:spcPts val="0"/>
              </a:spcBef>
              <a:spcAft>
                <a:spcPts val="0"/>
              </a:spcAft>
              <a:buNone/>
            </a:pPr>
            <a:r>
              <a:rPr lang="he-IL" sz="3200" dirty="0">
                <a:solidFill>
                  <a:srgbClr val="314B77"/>
                </a:solidFill>
              </a:rPr>
              <a:t>(</a:t>
            </a:r>
            <a:r>
              <a:rPr lang="iw-IL" sz="3200" dirty="0">
                <a:solidFill>
                  <a:srgbClr val="314B77"/>
                </a:solidFill>
              </a:rPr>
              <a:t>איוב, פרק א</a:t>
            </a:r>
            <a:r>
              <a:rPr lang="he-IL" sz="3200" dirty="0">
                <a:solidFill>
                  <a:srgbClr val="314B77"/>
                </a:solidFill>
              </a:rPr>
              <a:t>' 20-21)</a:t>
            </a:r>
            <a:endParaRPr sz="3200" dirty="0">
              <a:solidFill>
                <a:srgbClr val="314B77"/>
              </a:solidFill>
            </a:endParaRPr>
          </a:p>
        </p:txBody>
      </p:sp>
      <p:sp>
        <p:nvSpPr>
          <p:cNvPr id="419" name="Google Shape;419;gaab66ea941_0_374"/>
          <p:cNvSpPr/>
          <p:nvPr/>
        </p:nvSpPr>
        <p:spPr>
          <a:xfrm>
            <a:off x="12313717" y="1533283"/>
            <a:ext cx="2531700" cy="45201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את השקופית הזו תוכלו לשכפל, על מנת ליצור שקופיות נוספות הזהות לה – אליהן תוכלו להכניס את התכנים. </a:t>
            </a:r>
            <a:endParaRPr/>
          </a:p>
          <a:p>
            <a:pPr marL="0" marR="0" lvl="0" indent="0" algn="ctr" rtl="1">
              <a:spcBef>
                <a:spcPts val="0"/>
              </a:spcBef>
              <a:spcAft>
                <a:spcPts val="0"/>
              </a:spcAft>
              <a:buNone/>
            </a:pPr>
            <a:endParaRPr sz="1800" b="0" i="0" u="none" strike="noStrike" cap="none">
              <a:solidFill>
                <a:srgbClr val="002060"/>
              </a:solidFill>
              <a:latin typeface="Varela Round"/>
              <a:ea typeface="Varela Round"/>
              <a:cs typeface="Varela Round"/>
              <a:sym typeface="Varela Round"/>
            </a:endParaRPr>
          </a:p>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כדי לשכפל אותה, לחצו עליה </a:t>
            </a:r>
            <a:r>
              <a:rPr lang="iw-IL" sz="1800" b="1" i="0" u="none" strike="noStrike" cap="none">
                <a:solidFill>
                  <a:srgbClr val="002060"/>
                </a:solidFill>
                <a:latin typeface="Varela Round"/>
                <a:ea typeface="Varela Round"/>
                <a:cs typeface="Varela Round"/>
                <a:sym typeface="Varela Round"/>
              </a:rPr>
              <a:t>קליק ימיני </a:t>
            </a:r>
            <a:r>
              <a:rPr lang="iw-IL" sz="1800" b="0" i="0" u="none" strike="noStrike" cap="none">
                <a:solidFill>
                  <a:srgbClr val="002060"/>
                </a:solidFill>
                <a:latin typeface="Varela Round"/>
                <a:ea typeface="Varela Round"/>
                <a:cs typeface="Varela Round"/>
                <a:sym typeface="Varela Round"/>
              </a:rPr>
              <a:t>בתפריט השקופיות בצד ובחרו </a:t>
            </a:r>
            <a:br>
              <a:rPr lang="iw-IL" sz="1800" b="0" i="0" u="none" strike="noStrike" cap="none">
                <a:solidFill>
                  <a:srgbClr val="002060"/>
                </a:solidFill>
                <a:latin typeface="Varela Round"/>
                <a:ea typeface="Varela Round"/>
                <a:cs typeface="Varela Round"/>
                <a:sym typeface="Varela Round"/>
              </a:rPr>
            </a:br>
            <a:r>
              <a:rPr lang="iw-IL" sz="1800" b="0" i="0" u="none" strike="noStrike" cap="none">
                <a:solidFill>
                  <a:srgbClr val="002060"/>
                </a:solidFill>
                <a:latin typeface="Varela Round"/>
                <a:ea typeface="Varela Round"/>
                <a:cs typeface="Varela Round"/>
                <a:sym typeface="Varela Round"/>
              </a:rPr>
              <a:t>"</a:t>
            </a:r>
            <a:r>
              <a:rPr lang="iw-IL" sz="1800" b="1" i="0" u="none" strike="noStrike" cap="none">
                <a:solidFill>
                  <a:srgbClr val="002060"/>
                </a:solidFill>
                <a:latin typeface="Varela Round"/>
                <a:ea typeface="Varela Round"/>
                <a:cs typeface="Varela Round"/>
                <a:sym typeface="Varela Round"/>
              </a:rPr>
              <a:t>שכפל שקופית</a:t>
            </a:r>
            <a:r>
              <a:rPr lang="iw-IL" sz="1800" b="0" i="0" u="none" strike="noStrike" cap="none">
                <a:solidFill>
                  <a:srgbClr val="002060"/>
                </a:solidFill>
                <a:latin typeface="Varela Round"/>
                <a:ea typeface="Varela Round"/>
                <a:cs typeface="Varela Round"/>
                <a:sym typeface="Varela Round"/>
              </a:rPr>
              <a:t>" או "</a:t>
            </a:r>
            <a:r>
              <a:rPr lang="iw-IL" sz="1800" b="1" i="0" u="none" strike="noStrike" cap="none">
                <a:solidFill>
                  <a:srgbClr val="002060"/>
                </a:solidFill>
                <a:latin typeface="Varela Round"/>
                <a:ea typeface="Varela Round"/>
                <a:cs typeface="Varela Round"/>
                <a:sym typeface="Varela Round"/>
              </a:rPr>
              <a:t>Duplicate Slide</a:t>
            </a:r>
            <a:r>
              <a:rPr lang="iw-IL" sz="1800" b="0" i="0" u="none" strike="noStrike" cap="none">
                <a:solidFill>
                  <a:srgbClr val="002060"/>
                </a:solidFill>
                <a:latin typeface="Varela Round"/>
                <a:ea typeface="Varela Round"/>
                <a:cs typeface="Varela Round"/>
                <a:sym typeface="Varela Round"/>
              </a:rPr>
              <a:t>" </a:t>
            </a:r>
            <a:endParaRPr/>
          </a:p>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(מחקו ריבוע זה לאחר הקריאה)</a:t>
            </a:r>
            <a:endParaRPr sz="1800" b="0" i="0" u="none" strike="noStrike" cap="none">
              <a:solidFill>
                <a:srgbClr val="002060"/>
              </a:solidFill>
              <a:latin typeface="Varela Round"/>
              <a:ea typeface="Varela Round"/>
              <a:cs typeface="Varela Round"/>
              <a:sym typeface="Varela Round"/>
            </a:endParaRPr>
          </a:p>
        </p:txBody>
      </p:sp>
      <p:sp>
        <p:nvSpPr>
          <p:cNvPr id="420" name="Google Shape;420;gaab66ea941_0_374"/>
          <p:cNvSpPr/>
          <p:nvPr/>
        </p:nvSpPr>
        <p:spPr>
          <a:xfrm>
            <a:off x="12300270" y="0"/>
            <a:ext cx="2558700" cy="14388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i="0" u="none" strike="noStrike" cap="none">
                <a:solidFill>
                  <a:srgbClr val="002060"/>
                </a:solidFill>
                <a:latin typeface="Varela Round"/>
                <a:ea typeface="Varela Round"/>
                <a:cs typeface="Varela Round"/>
                <a:sym typeface="Varela Round"/>
              </a:rPr>
              <a:t>פריסה 3</a:t>
            </a:r>
            <a:br>
              <a:rPr lang="iw-IL" sz="1800" b="0" i="0" u="none" strike="noStrike" cap="none">
                <a:solidFill>
                  <a:srgbClr val="002060"/>
                </a:solidFill>
                <a:latin typeface="Varela Round"/>
                <a:ea typeface="Varela Round"/>
                <a:cs typeface="Varela Round"/>
                <a:sym typeface="Varela Round"/>
              </a:rPr>
            </a:br>
            <a:r>
              <a:rPr lang="iw-IL" sz="1800" b="0" i="0" u="none" strike="noStrike" cap="none">
                <a:solidFill>
                  <a:srgbClr val="002060"/>
                </a:solidFill>
                <a:latin typeface="Varela Round"/>
                <a:ea typeface="Varela Round"/>
                <a:cs typeface="Varela Round"/>
                <a:sym typeface="Varela Round"/>
              </a:rPr>
              <a:t>(הפריסות שונות זו מזו במיקום תיבות הטקסט וגרפיקת הרקע, </a:t>
            </a:r>
            <a:br>
              <a:rPr lang="iw-IL" sz="1800" b="0" i="0" u="none" strike="noStrike" cap="none">
                <a:solidFill>
                  <a:srgbClr val="002060"/>
                </a:solidFill>
                <a:latin typeface="Varela Round"/>
                <a:ea typeface="Varela Round"/>
                <a:cs typeface="Varela Round"/>
                <a:sym typeface="Varela Round"/>
              </a:rPr>
            </a:br>
            <a:r>
              <a:rPr lang="iw-IL" sz="1800" b="0" i="0" u="none" strike="noStrike" cap="none">
                <a:solidFill>
                  <a:srgbClr val="002060"/>
                </a:solidFill>
                <a:latin typeface="Varela Round"/>
                <a:ea typeface="Varela Round"/>
                <a:cs typeface="Varela Round"/>
                <a:sym typeface="Varela Round"/>
              </a:rPr>
              <a:t>ותוכלו לגוון ביניהן)</a:t>
            </a:r>
            <a:endParaRPr sz="1800" b="0" i="0" u="none" strike="noStrike" cap="none">
              <a:solidFill>
                <a:srgbClr val="002060"/>
              </a:solidFill>
              <a:latin typeface="Varela Round"/>
              <a:ea typeface="Varela Round"/>
              <a:cs typeface="Varela Round"/>
              <a:sym typeface="Varela Roun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gb3bf4878a3_0_159"/>
          <p:cNvSpPr txBox="1">
            <a:spLocks noGrp="1"/>
          </p:cNvSpPr>
          <p:nvPr>
            <p:ph type="ctrTitle"/>
          </p:nvPr>
        </p:nvSpPr>
        <p:spPr>
          <a:xfrm>
            <a:off x="696000" y="1919888"/>
            <a:ext cx="10800000" cy="12600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6600"/>
              <a:buFont typeface="Varela Round"/>
              <a:buNone/>
            </a:pPr>
            <a:endParaRPr dirty="0"/>
          </a:p>
          <a:p>
            <a:pPr marL="0" lvl="0" indent="0" algn="ctr" rtl="1">
              <a:spcBef>
                <a:spcPts val="0"/>
              </a:spcBef>
              <a:spcAft>
                <a:spcPts val="0"/>
              </a:spcAft>
              <a:buClr>
                <a:srgbClr val="192A72"/>
              </a:buClr>
              <a:buSzPts val="6600"/>
              <a:buFont typeface="Varela Round"/>
              <a:buNone/>
            </a:pPr>
            <a:r>
              <a:rPr lang="iw-IL" u="sng" dirty="0">
                <a:solidFill>
                  <a:schemeClr val="hlink"/>
                </a:solidFill>
                <a:hlinkClick r:id="rId3"/>
              </a:rPr>
              <a:t>שש פעמים ה</a:t>
            </a:r>
            <a:r>
              <a:rPr lang="he-IL" u="sng" dirty="0">
                <a:solidFill>
                  <a:schemeClr val="hlink"/>
                </a:solidFill>
                <a:hlinkClick r:id="rId3"/>
              </a:rPr>
              <a:t>'</a:t>
            </a:r>
            <a:r>
              <a:rPr lang="iw-IL" u="sng" dirty="0">
                <a:solidFill>
                  <a:schemeClr val="hlink"/>
                </a:solidFill>
                <a:hlinkClick r:id="rId3"/>
              </a:rPr>
              <a:t> נתן וה</a:t>
            </a:r>
            <a:r>
              <a:rPr lang="he-IL" u="sng" dirty="0">
                <a:solidFill>
                  <a:schemeClr val="hlink"/>
                </a:solidFill>
                <a:hlinkClick r:id="rId3"/>
              </a:rPr>
              <a:t>'</a:t>
            </a:r>
            <a:r>
              <a:rPr lang="iw-IL" u="sng" dirty="0">
                <a:solidFill>
                  <a:schemeClr val="hlink"/>
                </a:solidFill>
                <a:hlinkClick r:id="rId3"/>
              </a:rPr>
              <a:t> לקח</a:t>
            </a:r>
            <a:endParaRPr dirty="0"/>
          </a:p>
        </p:txBody>
      </p:sp>
      <p:sp>
        <p:nvSpPr>
          <p:cNvPr id="427" name="Google Shape;427;gb3bf4878a3_0_159"/>
          <p:cNvSpPr/>
          <p:nvPr/>
        </p:nvSpPr>
        <p:spPr>
          <a:xfrm>
            <a:off x="12279397" y="1400768"/>
            <a:ext cx="2277600" cy="29751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(אין צורך להשאיר את הכיתובים "שם הפרק" , "כותרת משנה", מחקו אותם וכתבו רק את הפרטים עצמם). </a:t>
            </a:r>
            <a:endParaRPr sz="1800" b="0" i="0" u="none" strike="noStrike" cap="none">
              <a:solidFill>
                <a:srgbClr val="002060"/>
              </a:solidFill>
              <a:latin typeface="Varela Round"/>
              <a:ea typeface="Varela Round"/>
              <a:cs typeface="Varela Round"/>
              <a:sym typeface="Varela Round"/>
            </a:endParaRPr>
          </a:p>
        </p:txBody>
      </p:sp>
      <p:pic>
        <p:nvPicPr>
          <p:cNvPr id="1026" name="Picture 2" descr="bonfire">
            <a:extLst>
              <a:ext uri="{FF2B5EF4-FFF2-40B4-BE49-F238E27FC236}">
                <a16:creationId xmlns:a16="http://schemas.microsoft.com/office/drawing/2014/main" id="{5CEAA823-3C23-4DAB-A229-BB6FC9FB2C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000" y="3799433"/>
            <a:ext cx="4056196" cy="272982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328;p8">
            <a:extLst>
              <a:ext uri="{FF2B5EF4-FFF2-40B4-BE49-F238E27FC236}">
                <a16:creationId xmlns:a16="http://schemas.microsoft.com/office/drawing/2014/main" id="{9856077E-745B-4362-A87E-34F584733136}"/>
              </a:ext>
            </a:extLst>
          </p:cNvPr>
          <p:cNvSpPr txBox="1"/>
          <p:nvPr/>
        </p:nvSpPr>
        <p:spPr>
          <a:xfrm>
            <a:off x="2264229" y="6517800"/>
            <a:ext cx="2612654" cy="21682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hlink"/>
                </a:solidFill>
                <a:latin typeface="Varela Round"/>
                <a:ea typeface="Varela Round"/>
                <a:cs typeface="Varela Round"/>
                <a:sym typeface="Varela Round"/>
              </a:rPr>
              <a:t>Ricardo Gomez  Angel</a:t>
            </a:r>
            <a:endParaRPr dirty="0">
              <a:latin typeface="Varela Round"/>
              <a:ea typeface="Varela Round"/>
              <a:cs typeface="Varela Round"/>
              <a:sym typeface="Varela Roun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aab66ea941_0_374"/>
          <p:cNvSpPr txBox="1">
            <a:spLocks noGrp="1"/>
          </p:cNvSpPr>
          <p:nvPr>
            <p:ph type="title"/>
          </p:nvPr>
        </p:nvSpPr>
        <p:spPr>
          <a:xfrm>
            <a:off x="1026926" y="155448"/>
            <a:ext cx="9802500" cy="720000"/>
          </a:xfrm>
          <a:prstGeom prst="rect">
            <a:avLst/>
          </a:prstGeom>
          <a:noFill/>
          <a:ln>
            <a:noFill/>
          </a:ln>
        </p:spPr>
        <p:txBody>
          <a:bodyPr spcFirstLastPara="1" wrap="square" lIns="91425" tIns="45700" rIns="91425" bIns="45700" anchor="ctr" anchorCtr="0">
            <a:noAutofit/>
          </a:bodyPr>
          <a:lstStyle/>
          <a:p>
            <a:pPr lvl="0"/>
            <a:r>
              <a:rPr lang="iw-IL" u="sng" dirty="0">
                <a:solidFill>
                  <a:schemeClr val="hlink"/>
                </a:solidFill>
                <a:hlinkClick r:id="rId3"/>
              </a:rPr>
              <a:t>שש פעמים ה</a:t>
            </a:r>
            <a:r>
              <a:rPr lang="he-IL" u="sng" dirty="0">
                <a:solidFill>
                  <a:schemeClr val="hlink"/>
                </a:solidFill>
                <a:hlinkClick r:id="rId3"/>
              </a:rPr>
              <a:t>'</a:t>
            </a:r>
            <a:r>
              <a:rPr lang="iw-IL" u="sng" dirty="0">
                <a:solidFill>
                  <a:schemeClr val="hlink"/>
                </a:solidFill>
                <a:hlinkClick r:id="rId3"/>
              </a:rPr>
              <a:t> נתן וה</a:t>
            </a:r>
            <a:r>
              <a:rPr lang="he-IL" u="sng" dirty="0">
                <a:solidFill>
                  <a:schemeClr val="hlink"/>
                </a:solidFill>
                <a:hlinkClick r:id="rId3"/>
              </a:rPr>
              <a:t>'</a:t>
            </a:r>
            <a:r>
              <a:rPr lang="iw-IL" u="sng" dirty="0">
                <a:solidFill>
                  <a:schemeClr val="hlink"/>
                </a:solidFill>
                <a:hlinkClick r:id="rId3"/>
              </a:rPr>
              <a:t> לקח</a:t>
            </a:r>
            <a:endParaRPr dirty="0"/>
          </a:p>
        </p:txBody>
      </p:sp>
      <p:sp>
        <p:nvSpPr>
          <p:cNvPr id="418" name="Google Shape;418;gaab66ea941_0_374"/>
          <p:cNvSpPr txBox="1">
            <a:spLocks noGrp="1"/>
          </p:cNvSpPr>
          <p:nvPr>
            <p:ph type="body" idx="2"/>
          </p:nvPr>
        </p:nvSpPr>
        <p:spPr>
          <a:xfrm>
            <a:off x="304400" y="1040075"/>
            <a:ext cx="11710800" cy="4761600"/>
          </a:xfrm>
          <a:prstGeom prst="rect">
            <a:avLst/>
          </a:prstGeom>
          <a:noFill/>
          <a:ln>
            <a:noFill/>
          </a:ln>
        </p:spPr>
        <p:txBody>
          <a:bodyPr spcFirstLastPara="1" wrap="square" lIns="91425" tIns="45700" rIns="91425" bIns="45700" anchor="t" anchorCtr="0">
            <a:noAutofit/>
          </a:bodyPr>
          <a:lstStyle/>
          <a:p>
            <a:pPr marL="0" indent="0">
              <a:buNone/>
            </a:pPr>
            <a:r>
              <a:rPr lang="he-IL" sz="2700" dirty="0"/>
              <a:t>אני נכנס לבית האבל. אביבית יושבת על מיטה מוצעת בחדר זעיר, נשים רבות עומדות מאחוריה, והיא שקועה בשיחה עם ראש העירייה, רחמים מלול. קולה כמעט לא נשמע, </a:t>
            </a:r>
            <a:r>
              <a:rPr lang="he-IL" sz="2700" dirty="0" err="1"/>
              <a:t>אשה</a:t>
            </a:r>
            <a:r>
              <a:rPr lang="he-IL" sz="2700" dirty="0"/>
              <a:t> צנומה בשביס, שאיבדה את כל עולמה ועכשיו היא לוחשת. .. הסבתא מוצאת בוכייה מהחדר, מתיישבת במרכזו של מעגל נשים גדול בחצר ואומרת, כמו לעצמה: "הם עלו לשמים". דגל ישראל קטן מתבדר ברוח בכניסה לבית וראש העירייה שיוצא לבסוף את הבית אומר לי שהוא המום מאביבית. "אני נדהמתי למצוא את התעצומות האלה אצלה". האלמנה והאם השכולה חמש פעמים אמרה לראש העירייה ש"ה' נתן וה' לקח" וכי היו לה שנים טובות עם חמישה ילדים ובעל, ועכשיו זה נגמר. כך היא אמרה, בלי דמעות </a:t>
            </a:r>
          </a:p>
          <a:p>
            <a:pPr marL="0" indent="0" algn="l">
              <a:buNone/>
            </a:pPr>
            <a:r>
              <a:rPr lang="he-IL" sz="1600" dirty="0"/>
              <a:t>(גדעון לוי, האסון ברחובות "הארץ")</a:t>
            </a:r>
            <a:endParaRPr lang="en-US" sz="1600" dirty="0"/>
          </a:p>
          <a:p>
            <a:pPr marL="0" lvl="0" indent="0" algn="r" rtl="1">
              <a:lnSpc>
                <a:spcPct val="100000"/>
              </a:lnSpc>
              <a:spcBef>
                <a:spcPts val="0"/>
              </a:spcBef>
              <a:spcAft>
                <a:spcPts val="0"/>
              </a:spcAft>
              <a:buNone/>
            </a:pPr>
            <a:endParaRPr sz="2700" dirty="0">
              <a:solidFill>
                <a:srgbClr val="314B77"/>
              </a:solidFill>
            </a:endParaRPr>
          </a:p>
        </p:txBody>
      </p:sp>
      <p:sp>
        <p:nvSpPr>
          <p:cNvPr id="419" name="Google Shape;419;gaab66ea941_0_374"/>
          <p:cNvSpPr/>
          <p:nvPr/>
        </p:nvSpPr>
        <p:spPr>
          <a:xfrm>
            <a:off x="12313717" y="1533283"/>
            <a:ext cx="2531700" cy="45201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את השקופית הזו תוכלו לשכפל, על מנת ליצור שקופיות נוספות הזהות לה – אליהן תוכלו להכניס את התכנים. </a:t>
            </a:r>
            <a:endParaRPr/>
          </a:p>
          <a:p>
            <a:pPr marL="0" marR="0" lvl="0" indent="0" algn="ctr" rtl="1">
              <a:spcBef>
                <a:spcPts val="0"/>
              </a:spcBef>
              <a:spcAft>
                <a:spcPts val="0"/>
              </a:spcAft>
              <a:buNone/>
            </a:pPr>
            <a:endParaRPr sz="1800" b="0" i="0" u="none" strike="noStrike" cap="none">
              <a:solidFill>
                <a:srgbClr val="002060"/>
              </a:solidFill>
              <a:latin typeface="Varela Round"/>
              <a:ea typeface="Varela Round"/>
              <a:cs typeface="Varela Round"/>
              <a:sym typeface="Varela Round"/>
            </a:endParaRPr>
          </a:p>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כדי לשכפל אותה, לחצו עליה </a:t>
            </a:r>
            <a:r>
              <a:rPr lang="iw-IL" sz="1800" b="1" i="0" u="none" strike="noStrike" cap="none">
                <a:solidFill>
                  <a:srgbClr val="002060"/>
                </a:solidFill>
                <a:latin typeface="Varela Round"/>
                <a:ea typeface="Varela Round"/>
                <a:cs typeface="Varela Round"/>
                <a:sym typeface="Varela Round"/>
              </a:rPr>
              <a:t>קליק ימיני </a:t>
            </a:r>
            <a:r>
              <a:rPr lang="iw-IL" sz="1800" b="0" i="0" u="none" strike="noStrike" cap="none">
                <a:solidFill>
                  <a:srgbClr val="002060"/>
                </a:solidFill>
                <a:latin typeface="Varela Round"/>
                <a:ea typeface="Varela Round"/>
                <a:cs typeface="Varela Round"/>
                <a:sym typeface="Varela Round"/>
              </a:rPr>
              <a:t>בתפריט השקופיות בצד ובחרו </a:t>
            </a:r>
            <a:br>
              <a:rPr lang="iw-IL" sz="1800" b="0" i="0" u="none" strike="noStrike" cap="none">
                <a:solidFill>
                  <a:srgbClr val="002060"/>
                </a:solidFill>
                <a:latin typeface="Varela Round"/>
                <a:ea typeface="Varela Round"/>
                <a:cs typeface="Varela Round"/>
                <a:sym typeface="Varela Round"/>
              </a:rPr>
            </a:br>
            <a:r>
              <a:rPr lang="iw-IL" sz="1800" b="0" i="0" u="none" strike="noStrike" cap="none">
                <a:solidFill>
                  <a:srgbClr val="002060"/>
                </a:solidFill>
                <a:latin typeface="Varela Round"/>
                <a:ea typeface="Varela Round"/>
                <a:cs typeface="Varela Round"/>
                <a:sym typeface="Varela Round"/>
              </a:rPr>
              <a:t>"</a:t>
            </a:r>
            <a:r>
              <a:rPr lang="iw-IL" sz="1800" b="1" i="0" u="none" strike="noStrike" cap="none">
                <a:solidFill>
                  <a:srgbClr val="002060"/>
                </a:solidFill>
                <a:latin typeface="Varela Round"/>
                <a:ea typeface="Varela Round"/>
                <a:cs typeface="Varela Round"/>
                <a:sym typeface="Varela Round"/>
              </a:rPr>
              <a:t>שכפל שקופית</a:t>
            </a:r>
            <a:r>
              <a:rPr lang="iw-IL" sz="1800" b="0" i="0" u="none" strike="noStrike" cap="none">
                <a:solidFill>
                  <a:srgbClr val="002060"/>
                </a:solidFill>
                <a:latin typeface="Varela Round"/>
                <a:ea typeface="Varela Round"/>
                <a:cs typeface="Varela Round"/>
                <a:sym typeface="Varela Round"/>
              </a:rPr>
              <a:t>" או "</a:t>
            </a:r>
            <a:r>
              <a:rPr lang="iw-IL" sz="1800" b="1" i="0" u="none" strike="noStrike" cap="none">
                <a:solidFill>
                  <a:srgbClr val="002060"/>
                </a:solidFill>
                <a:latin typeface="Varela Round"/>
                <a:ea typeface="Varela Round"/>
                <a:cs typeface="Varela Round"/>
                <a:sym typeface="Varela Round"/>
              </a:rPr>
              <a:t>Duplicate Slide</a:t>
            </a:r>
            <a:r>
              <a:rPr lang="iw-IL" sz="1800" b="0" i="0" u="none" strike="noStrike" cap="none">
                <a:solidFill>
                  <a:srgbClr val="002060"/>
                </a:solidFill>
                <a:latin typeface="Varela Round"/>
                <a:ea typeface="Varela Round"/>
                <a:cs typeface="Varela Round"/>
                <a:sym typeface="Varela Round"/>
              </a:rPr>
              <a:t>" </a:t>
            </a:r>
            <a:endParaRPr/>
          </a:p>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(מחקו ריבוע זה לאחר הקריאה)</a:t>
            </a:r>
            <a:endParaRPr sz="1800" b="0" i="0" u="none" strike="noStrike" cap="none">
              <a:solidFill>
                <a:srgbClr val="002060"/>
              </a:solidFill>
              <a:latin typeface="Varela Round"/>
              <a:ea typeface="Varela Round"/>
              <a:cs typeface="Varela Round"/>
              <a:sym typeface="Varela Round"/>
            </a:endParaRPr>
          </a:p>
        </p:txBody>
      </p:sp>
      <p:sp>
        <p:nvSpPr>
          <p:cNvPr id="420" name="Google Shape;420;gaab66ea941_0_374"/>
          <p:cNvSpPr/>
          <p:nvPr/>
        </p:nvSpPr>
        <p:spPr>
          <a:xfrm>
            <a:off x="12300270" y="0"/>
            <a:ext cx="2558700" cy="14388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i="0" u="none" strike="noStrike" cap="none">
                <a:solidFill>
                  <a:srgbClr val="002060"/>
                </a:solidFill>
                <a:latin typeface="Varela Round"/>
                <a:ea typeface="Varela Round"/>
                <a:cs typeface="Varela Round"/>
                <a:sym typeface="Varela Round"/>
              </a:rPr>
              <a:t>פריסה 3</a:t>
            </a:r>
            <a:br>
              <a:rPr lang="iw-IL" sz="1800" b="0" i="0" u="none" strike="noStrike" cap="none">
                <a:solidFill>
                  <a:srgbClr val="002060"/>
                </a:solidFill>
                <a:latin typeface="Varela Round"/>
                <a:ea typeface="Varela Round"/>
                <a:cs typeface="Varela Round"/>
                <a:sym typeface="Varela Round"/>
              </a:rPr>
            </a:br>
            <a:r>
              <a:rPr lang="iw-IL" sz="1800" b="0" i="0" u="none" strike="noStrike" cap="none">
                <a:solidFill>
                  <a:srgbClr val="002060"/>
                </a:solidFill>
                <a:latin typeface="Varela Round"/>
                <a:ea typeface="Varela Round"/>
                <a:cs typeface="Varela Round"/>
                <a:sym typeface="Varela Round"/>
              </a:rPr>
              <a:t>(הפריסות שונות זו מזו במיקום תיבות הטקסט וגרפיקת הרקע, </a:t>
            </a:r>
            <a:br>
              <a:rPr lang="iw-IL" sz="1800" b="0" i="0" u="none" strike="noStrike" cap="none">
                <a:solidFill>
                  <a:srgbClr val="002060"/>
                </a:solidFill>
                <a:latin typeface="Varela Round"/>
                <a:ea typeface="Varela Round"/>
                <a:cs typeface="Varela Round"/>
                <a:sym typeface="Varela Round"/>
              </a:rPr>
            </a:br>
            <a:r>
              <a:rPr lang="iw-IL" sz="1800" b="0" i="0" u="none" strike="noStrike" cap="none">
                <a:solidFill>
                  <a:srgbClr val="002060"/>
                </a:solidFill>
                <a:latin typeface="Varela Round"/>
                <a:ea typeface="Varela Round"/>
                <a:cs typeface="Varela Round"/>
                <a:sym typeface="Varela Round"/>
              </a:rPr>
              <a:t>ותוכלו לגוון ביניהן)</a:t>
            </a:r>
            <a:endParaRPr sz="1800" b="0" i="0" u="none" strike="noStrike" cap="none">
              <a:solidFill>
                <a:srgbClr val="002060"/>
              </a:solidFill>
              <a:latin typeface="Varela Round"/>
              <a:ea typeface="Varela Round"/>
              <a:cs typeface="Varela Round"/>
              <a:sym typeface="Varela Round"/>
            </a:endParaRPr>
          </a:p>
        </p:txBody>
      </p:sp>
    </p:spTree>
    <p:extLst>
      <p:ext uri="{BB962C8B-B14F-4D97-AF65-F5344CB8AC3E}">
        <p14:creationId xmlns:p14="http://schemas.microsoft.com/office/powerpoint/2010/main" val="2965229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gb3bf4878a3_0_305"/>
          <p:cNvSpPr txBox="1">
            <a:spLocks noGrp="1"/>
          </p:cNvSpPr>
          <p:nvPr>
            <p:ph type="ctrTitle"/>
          </p:nvPr>
        </p:nvSpPr>
        <p:spPr>
          <a:xfrm>
            <a:off x="696000" y="1919888"/>
            <a:ext cx="10800000" cy="12600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6600"/>
              <a:buFont typeface="Varela Round"/>
              <a:buNone/>
            </a:pPr>
            <a:r>
              <a:rPr lang="iw-IL"/>
              <a:t>סופו של איוב</a:t>
            </a:r>
            <a:endParaRPr/>
          </a:p>
        </p:txBody>
      </p:sp>
      <p:sp>
        <p:nvSpPr>
          <p:cNvPr id="433" name="Google Shape;433;gb3bf4878a3_0_305"/>
          <p:cNvSpPr txBox="1">
            <a:spLocks noGrp="1"/>
          </p:cNvSpPr>
          <p:nvPr>
            <p:ph type="body" idx="1"/>
          </p:nvPr>
        </p:nvSpPr>
        <p:spPr>
          <a:xfrm>
            <a:off x="1461052" y="3409122"/>
            <a:ext cx="9203700" cy="804900"/>
          </a:xfrm>
          <a:prstGeom prst="rect">
            <a:avLst/>
          </a:prstGeom>
          <a:noFill/>
          <a:ln>
            <a:noFill/>
          </a:ln>
        </p:spPr>
        <p:txBody>
          <a:bodyPr spcFirstLastPara="1" wrap="square" lIns="91425" tIns="45700" rIns="91425" bIns="45700" anchor="t" anchorCtr="0">
            <a:noAutofit/>
          </a:bodyPr>
          <a:lstStyle/>
          <a:p>
            <a:pPr marL="0" lvl="0" indent="0" algn="ctr" rtl="1">
              <a:spcBef>
                <a:spcPts val="0"/>
              </a:spcBef>
              <a:spcAft>
                <a:spcPts val="0"/>
              </a:spcAft>
              <a:buClr>
                <a:schemeClr val="dk1"/>
              </a:buClr>
              <a:buSzPts val="3200"/>
              <a:buNone/>
            </a:pPr>
            <a:r>
              <a:rPr lang="iw-IL" b="1"/>
              <a:t>מה נכון יותר להתריס או לקבל?</a:t>
            </a:r>
            <a:endParaRPr b="1"/>
          </a:p>
          <a:p>
            <a:pPr marL="0" lvl="0" indent="0" algn="ctr" rtl="0">
              <a:spcBef>
                <a:spcPts val="640"/>
              </a:spcBef>
              <a:spcAft>
                <a:spcPts val="0"/>
              </a:spcAft>
              <a:buClr>
                <a:schemeClr val="dk1"/>
              </a:buClr>
              <a:buSzPts val="3200"/>
              <a:buNone/>
            </a:pPr>
            <a:endParaRPr b="1"/>
          </a:p>
        </p:txBody>
      </p:sp>
      <p:sp>
        <p:nvSpPr>
          <p:cNvPr id="434" name="Google Shape;434;gb3bf4878a3_0_305"/>
          <p:cNvSpPr/>
          <p:nvPr/>
        </p:nvSpPr>
        <p:spPr>
          <a:xfrm>
            <a:off x="12279397" y="1400768"/>
            <a:ext cx="2277600" cy="29751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(אין צורך להשאיר את הכיתובים "שם הפרק" , "כותרת משנה", מחקו אותם וכתבו רק את הפרטים עצמם). </a:t>
            </a:r>
            <a:endParaRPr sz="1800" b="0" i="0" u="none" strike="noStrike" cap="none">
              <a:solidFill>
                <a:srgbClr val="002060"/>
              </a:solidFill>
              <a:latin typeface="Varela Round"/>
              <a:ea typeface="Varela Round"/>
              <a:cs typeface="Varela Round"/>
              <a:sym typeface="Varela Rou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
          <p:cNvSpPr txBox="1">
            <a:spLocks noGrp="1"/>
          </p:cNvSpPr>
          <p:nvPr>
            <p:ph type="ctrTitle"/>
          </p:nvPr>
        </p:nvSpPr>
        <p:spPr>
          <a:xfrm>
            <a:off x="696000" y="1400768"/>
            <a:ext cx="10800000" cy="12600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chemeClr val="dk1"/>
              </a:buClr>
              <a:buSzPts val="6600"/>
              <a:buFont typeface="Varela Round"/>
              <a:buNone/>
            </a:pPr>
            <a:r>
              <a:rPr lang="iw-IL" sz="5000"/>
              <a:t>תורת הגמול המקראית וסיפורו של איוב</a:t>
            </a:r>
            <a:endParaRPr sz="5000"/>
          </a:p>
        </p:txBody>
      </p:sp>
      <p:sp>
        <p:nvSpPr>
          <p:cNvPr id="288" name="Google Shape;288;p2"/>
          <p:cNvSpPr txBox="1">
            <a:spLocks noGrp="1"/>
          </p:cNvSpPr>
          <p:nvPr>
            <p:ph type="subTitle" idx="1"/>
          </p:nvPr>
        </p:nvSpPr>
        <p:spPr>
          <a:xfrm>
            <a:off x="696000" y="2798300"/>
            <a:ext cx="10800000" cy="720000"/>
          </a:xfrm>
          <a:prstGeom prst="rect">
            <a:avLst/>
          </a:prstGeom>
          <a:noFill/>
          <a:ln>
            <a:noFill/>
          </a:ln>
        </p:spPr>
        <p:txBody>
          <a:bodyPr spcFirstLastPara="1" wrap="square" lIns="36000" tIns="36000" rIns="36000" bIns="36000" anchor="ctr" anchorCtr="0">
            <a:spAutoFit/>
          </a:bodyPr>
          <a:lstStyle/>
          <a:p>
            <a:pPr marL="342934" lvl="0" indent="-342934" algn="ctr" rtl="1">
              <a:lnSpc>
                <a:spcPct val="100000"/>
              </a:lnSpc>
              <a:spcBef>
                <a:spcPts val="0"/>
              </a:spcBef>
              <a:spcAft>
                <a:spcPts val="600"/>
              </a:spcAft>
              <a:buClr>
                <a:srgbClr val="002060"/>
              </a:buClr>
              <a:buSzPts val="2800"/>
              <a:buNone/>
            </a:pPr>
            <a:r>
              <a:rPr lang="he-IL" dirty="0"/>
              <a:t>מחשבת ישראל: "הטוב והרע בהגות היהודית"</a:t>
            </a:r>
            <a:endParaRPr dirty="0"/>
          </a:p>
        </p:txBody>
      </p:sp>
      <p:sp>
        <p:nvSpPr>
          <p:cNvPr id="289" name="Google Shape;289;p2"/>
          <p:cNvSpPr txBox="1">
            <a:spLocks noGrp="1"/>
          </p:cNvSpPr>
          <p:nvPr>
            <p:ph type="body" idx="2"/>
          </p:nvPr>
        </p:nvSpPr>
        <p:spPr>
          <a:xfrm>
            <a:off x="696000" y="3655832"/>
            <a:ext cx="10800000" cy="720000"/>
          </a:xfrm>
          <a:prstGeom prst="rect">
            <a:avLst/>
          </a:prstGeom>
          <a:noFill/>
          <a:ln>
            <a:noFill/>
          </a:ln>
        </p:spPr>
        <p:txBody>
          <a:bodyPr spcFirstLastPara="1" wrap="square" lIns="91425" tIns="45700" rIns="91425" bIns="45700" anchor="ctr" anchorCtr="0">
            <a:noAutofit/>
          </a:bodyPr>
          <a:lstStyle/>
          <a:p>
            <a:pPr marL="342900" lvl="0" indent="-342900" algn="ctr" rtl="1">
              <a:lnSpc>
                <a:spcPct val="100000"/>
              </a:lnSpc>
              <a:spcBef>
                <a:spcPts val="0"/>
              </a:spcBef>
              <a:spcAft>
                <a:spcPts val="0"/>
              </a:spcAft>
              <a:buClr>
                <a:srgbClr val="002060"/>
              </a:buClr>
              <a:buSzPts val="2800"/>
              <a:buFont typeface="Arial"/>
              <a:buNone/>
            </a:pPr>
            <a:r>
              <a:rPr lang="iw-IL" dirty="0"/>
              <a:t>שם המורה</a:t>
            </a:r>
            <a:r>
              <a:rPr lang="he-IL" dirty="0"/>
              <a:t>:</a:t>
            </a:r>
            <a:r>
              <a:rPr lang="iw-IL" dirty="0"/>
              <a:t> יהונתן טננבאום</a:t>
            </a:r>
            <a:endParaRPr dirty="0"/>
          </a:p>
        </p:txBody>
      </p:sp>
      <p:sp>
        <p:nvSpPr>
          <p:cNvPr id="290" name="Google Shape;290;p2"/>
          <p:cNvSpPr/>
          <p:nvPr/>
        </p:nvSpPr>
        <p:spPr>
          <a:xfrm>
            <a:off x="12279398" y="634420"/>
            <a:ext cx="2277745" cy="663867"/>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שקופית זו היא חובה</a:t>
            </a:r>
            <a:endParaRPr sz="1800" b="0" i="0" u="none" strike="noStrike" cap="none">
              <a:solidFill>
                <a:srgbClr val="002060"/>
              </a:solidFill>
              <a:latin typeface="Varela Round"/>
              <a:ea typeface="Varela Round"/>
              <a:cs typeface="Varela Round"/>
              <a:sym typeface="Varela Round"/>
            </a:endParaRPr>
          </a:p>
        </p:txBody>
      </p:sp>
      <p:sp>
        <p:nvSpPr>
          <p:cNvPr id="291" name="Google Shape;291;p2"/>
          <p:cNvSpPr/>
          <p:nvPr/>
        </p:nvSpPr>
        <p:spPr>
          <a:xfrm>
            <a:off x="12279397" y="1400768"/>
            <a:ext cx="2277745" cy="2975064"/>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מלאו את פרטי השיעור, המקצוע והמורה .</a:t>
            </a:r>
            <a:endParaRPr/>
          </a:p>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(אין צורך להשאיר את הכיתובים "שם השיעור" , "המקצוע", מחקו אותם וכתבו רק את הפרטים עצמם). </a:t>
            </a:r>
            <a:endParaRPr sz="1800" b="0" i="0" u="none" strike="noStrike" cap="none">
              <a:solidFill>
                <a:srgbClr val="002060"/>
              </a:solidFill>
              <a:latin typeface="Varela Round"/>
              <a:ea typeface="Varela Round"/>
              <a:cs typeface="Varela Round"/>
              <a:sym typeface="Varela Roun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gb3bf4878a3_0_460"/>
          <p:cNvSpPr txBox="1">
            <a:spLocks noGrp="1"/>
          </p:cNvSpPr>
          <p:nvPr>
            <p:ph type="ctrTitle"/>
          </p:nvPr>
        </p:nvSpPr>
        <p:spPr>
          <a:xfrm>
            <a:off x="696000" y="1919888"/>
            <a:ext cx="11496000" cy="12600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6600"/>
              <a:buFont typeface="Varela Round"/>
              <a:buNone/>
            </a:pPr>
            <a:r>
              <a:rPr lang="he-IL" dirty="0"/>
              <a:t>הבעיה השנייה של תורת הגמול: </a:t>
            </a:r>
            <a:br>
              <a:rPr lang="he-IL" dirty="0"/>
            </a:br>
            <a:r>
              <a:rPr lang="he-IL" dirty="0"/>
              <a:t>למה בעצם לעשות טוב?</a:t>
            </a:r>
            <a:endParaRPr dirty="0"/>
          </a:p>
        </p:txBody>
      </p:sp>
      <p:sp>
        <p:nvSpPr>
          <p:cNvPr id="440" name="Google Shape;440;gb3bf4878a3_0_460"/>
          <p:cNvSpPr/>
          <p:nvPr/>
        </p:nvSpPr>
        <p:spPr>
          <a:xfrm>
            <a:off x="12279397" y="1400768"/>
            <a:ext cx="2277600" cy="29751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(אין צורך להשאיר את הכיתובים "שם הפרק" , "כותרת משנה", מחקו אותם וכתבו רק את הפרטים עצמם). </a:t>
            </a:r>
            <a:endParaRPr sz="1800" b="0" i="0" u="none" strike="noStrike" cap="none">
              <a:solidFill>
                <a:srgbClr val="002060"/>
              </a:solidFill>
              <a:latin typeface="Varela Round"/>
              <a:ea typeface="Varela Round"/>
              <a:cs typeface="Varela Round"/>
              <a:sym typeface="Varela Roun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gb3bf4878a3_0_11"/>
          <p:cNvSpPr txBox="1">
            <a:spLocks noGrp="1"/>
          </p:cNvSpPr>
          <p:nvPr>
            <p:ph type="title"/>
          </p:nvPr>
        </p:nvSpPr>
        <p:spPr>
          <a:xfrm>
            <a:off x="1026926" y="155448"/>
            <a:ext cx="9802500" cy="720000"/>
          </a:xfrm>
          <a:prstGeom prst="rect">
            <a:avLst/>
          </a:prstGeom>
          <a:no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2060"/>
              </a:buClr>
              <a:buSzPts val="4400"/>
              <a:buFont typeface="Varela Round"/>
              <a:buNone/>
            </a:pPr>
            <a:r>
              <a:rPr lang="iw-IL" dirty="0"/>
              <a:t>צבי אדר </a:t>
            </a:r>
            <a:r>
              <a:rPr lang="he-IL" dirty="0"/>
              <a:t>-</a:t>
            </a:r>
            <a:r>
              <a:rPr lang="iw-IL" dirty="0"/>
              <a:t> איוב כמבחן שני לתורת הגמול</a:t>
            </a:r>
            <a:endParaRPr dirty="0"/>
          </a:p>
        </p:txBody>
      </p:sp>
      <p:sp>
        <p:nvSpPr>
          <p:cNvPr id="446" name="Google Shape;446;gb3bf4878a3_0_11"/>
          <p:cNvSpPr txBox="1">
            <a:spLocks noGrp="1"/>
          </p:cNvSpPr>
          <p:nvPr>
            <p:ph type="body" idx="2"/>
          </p:nvPr>
        </p:nvSpPr>
        <p:spPr>
          <a:xfrm>
            <a:off x="1026925" y="1038550"/>
            <a:ext cx="10898400" cy="48246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None/>
            </a:pPr>
            <a:r>
              <a:rPr lang="iw-IL" sz="3300" dirty="0"/>
              <a:t>"דוגמה למופת של האדם הטוב...לטוב הפנימי המהותי נוסף טוב חיצוני… העדות שאלוהים מנהיג את עולמו בצדק…</a:t>
            </a:r>
            <a:endParaRPr sz="3300" dirty="0"/>
          </a:p>
          <a:p>
            <a:pPr marL="0" lvl="0" indent="0" algn="r" rtl="1">
              <a:lnSpc>
                <a:spcPct val="100000"/>
              </a:lnSpc>
              <a:spcBef>
                <a:spcPts val="0"/>
              </a:spcBef>
              <a:spcAft>
                <a:spcPts val="0"/>
              </a:spcAft>
              <a:buNone/>
            </a:pPr>
            <a:r>
              <a:rPr lang="iw-IL" sz="3300" dirty="0"/>
              <a:t>אך עם הבטחת הניצחון הצדק ע"י קבלת שכר וכשלון הרשע ע"י קבלת עונש… נגיע לתפיסה תועלתית ביותר של המוסר…</a:t>
            </a:r>
            <a:endParaRPr sz="3300" dirty="0"/>
          </a:p>
          <a:p>
            <a:pPr marL="0" lvl="0" indent="0" algn="r" rtl="1">
              <a:lnSpc>
                <a:spcPct val="100000"/>
              </a:lnSpc>
              <a:spcBef>
                <a:spcPts val="0"/>
              </a:spcBef>
              <a:spcAft>
                <a:spcPts val="0"/>
              </a:spcAft>
              <a:buNone/>
            </a:pPr>
            <a:r>
              <a:rPr lang="iw-IL" sz="3300" dirty="0"/>
              <a:t>כיצד נבדיל בין מוסריות אמתית… לבין מוסריות מזויפת?...</a:t>
            </a:r>
            <a:endParaRPr sz="3300" dirty="0"/>
          </a:p>
          <a:p>
            <a:pPr marL="0" lvl="0" indent="0" algn="r" rtl="1">
              <a:lnSpc>
                <a:spcPct val="100000"/>
              </a:lnSpc>
              <a:spcBef>
                <a:spcPts val="0"/>
              </a:spcBef>
              <a:spcAft>
                <a:spcPts val="0"/>
              </a:spcAft>
              <a:buNone/>
            </a:pPr>
            <a:r>
              <a:rPr lang="iw-IL" sz="3300" dirty="0"/>
              <a:t>דרך ניסוי המנתק את השתים… הטוב הוא פנימי ומוחלט אם האדם נשאר שלם עמו גם לנוכח רע חיצוני"</a:t>
            </a:r>
            <a:endParaRPr sz="3300" dirty="0"/>
          </a:p>
          <a:p>
            <a:pPr marL="0" lvl="0" indent="0" algn="l" rtl="1">
              <a:lnSpc>
                <a:spcPct val="100000"/>
              </a:lnSpc>
              <a:spcBef>
                <a:spcPts val="0"/>
              </a:spcBef>
              <a:spcAft>
                <a:spcPts val="0"/>
              </a:spcAft>
              <a:buNone/>
            </a:pPr>
            <a:endParaRPr sz="1500" dirty="0"/>
          </a:p>
          <a:p>
            <a:pPr marL="0" lvl="0" indent="0" algn="l" rtl="1">
              <a:lnSpc>
                <a:spcPct val="100000"/>
              </a:lnSpc>
              <a:spcBef>
                <a:spcPts val="0"/>
              </a:spcBef>
              <a:spcAft>
                <a:spcPts val="0"/>
              </a:spcAft>
              <a:buNone/>
            </a:pPr>
            <a:r>
              <a:rPr lang="he-IL" sz="1500" dirty="0"/>
              <a:t>(</a:t>
            </a:r>
            <a:r>
              <a:rPr lang="iw-IL" sz="1500" dirty="0"/>
              <a:t>צבי אדר, הערכים החינוכיים של התנ"ך - ספר איוב</a:t>
            </a:r>
            <a:r>
              <a:rPr lang="he-IL" sz="1500" dirty="0"/>
              <a:t>)</a:t>
            </a:r>
            <a:endParaRPr sz="1500" dirty="0"/>
          </a:p>
        </p:txBody>
      </p:sp>
      <p:sp>
        <p:nvSpPr>
          <p:cNvPr id="447" name="Google Shape;447;gb3bf4878a3_0_11"/>
          <p:cNvSpPr/>
          <p:nvPr/>
        </p:nvSpPr>
        <p:spPr>
          <a:xfrm>
            <a:off x="12313717" y="1533283"/>
            <a:ext cx="2531700" cy="45201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את השקופית הזו תוכלו לשכפל, על מנת ליצור שקופיות נוספות הזהות לה – אליהן תוכלו להכניס את התכנים. </a:t>
            </a:r>
            <a:endParaRPr/>
          </a:p>
          <a:p>
            <a:pPr marL="0" marR="0" lvl="0" indent="0" algn="ctr" rtl="1">
              <a:spcBef>
                <a:spcPts val="0"/>
              </a:spcBef>
              <a:spcAft>
                <a:spcPts val="0"/>
              </a:spcAft>
              <a:buNone/>
            </a:pPr>
            <a:endParaRPr sz="1800" b="0" i="0" u="none" strike="noStrike" cap="none">
              <a:solidFill>
                <a:srgbClr val="002060"/>
              </a:solidFill>
              <a:latin typeface="Varela Round"/>
              <a:ea typeface="Varela Round"/>
              <a:cs typeface="Varela Round"/>
              <a:sym typeface="Varela Round"/>
            </a:endParaRPr>
          </a:p>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כדי לשכפל אותה, לחצו עליה </a:t>
            </a:r>
            <a:r>
              <a:rPr lang="iw-IL" sz="1800" b="1" i="0" u="none" strike="noStrike" cap="none">
                <a:solidFill>
                  <a:srgbClr val="002060"/>
                </a:solidFill>
                <a:latin typeface="Varela Round"/>
                <a:ea typeface="Varela Round"/>
                <a:cs typeface="Varela Round"/>
                <a:sym typeface="Varela Round"/>
              </a:rPr>
              <a:t>קליק ימיני </a:t>
            </a:r>
            <a:r>
              <a:rPr lang="iw-IL" sz="1800" b="0" i="0" u="none" strike="noStrike" cap="none">
                <a:solidFill>
                  <a:srgbClr val="002060"/>
                </a:solidFill>
                <a:latin typeface="Varela Round"/>
                <a:ea typeface="Varela Round"/>
                <a:cs typeface="Varela Round"/>
                <a:sym typeface="Varela Round"/>
              </a:rPr>
              <a:t>בתפריט השקופיות בצד ובחרו </a:t>
            </a:r>
            <a:br>
              <a:rPr lang="iw-IL" sz="1800" b="0" i="0" u="none" strike="noStrike" cap="none">
                <a:solidFill>
                  <a:srgbClr val="002060"/>
                </a:solidFill>
                <a:latin typeface="Varela Round"/>
                <a:ea typeface="Varela Round"/>
                <a:cs typeface="Varela Round"/>
                <a:sym typeface="Varela Round"/>
              </a:rPr>
            </a:br>
            <a:r>
              <a:rPr lang="iw-IL" sz="1800" b="0" i="0" u="none" strike="noStrike" cap="none">
                <a:solidFill>
                  <a:srgbClr val="002060"/>
                </a:solidFill>
                <a:latin typeface="Varela Round"/>
                <a:ea typeface="Varela Round"/>
                <a:cs typeface="Varela Round"/>
                <a:sym typeface="Varela Round"/>
              </a:rPr>
              <a:t>"</a:t>
            </a:r>
            <a:r>
              <a:rPr lang="iw-IL" sz="1800" b="1" i="0" u="none" strike="noStrike" cap="none">
                <a:solidFill>
                  <a:srgbClr val="002060"/>
                </a:solidFill>
                <a:latin typeface="Varela Round"/>
                <a:ea typeface="Varela Round"/>
                <a:cs typeface="Varela Round"/>
                <a:sym typeface="Varela Round"/>
              </a:rPr>
              <a:t>שכפל שקופית</a:t>
            </a:r>
            <a:r>
              <a:rPr lang="iw-IL" sz="1800" b="0" i="0" u="none" strike="noStrike" cap="none">
                <a:solidFill>
                  <a:srgbClr val="002060"/>
                </a:solidFill>
                <a:latin typeface="Varela Round"/>
                <a:ea typeface="Varela Round"/>
                <a:cs typeface="Varela Round"/>
                <a:sym typeface="Varela Round"/>
              </a:rPr>
              <a:t>" או "</a:t>
            </a:r>
            <a:r>
              <a:rPr lang="iw-IL" sz="1800" b="1" i="0" u="none" strike="noStrike" cap="none">
                <a:solidFill>
                  <a:srgbClr val="002060"/>
                </a:solidFill>
                <a:latin typeface="Varela Round"/>
                <a:ea typeface="Varela Round"/>
                <a:cs typeface="Varela Round"/>
                <a:sym typeface="Varela Round"/>
              </a:rPr>
              <a:t>Duplicate Slide</a:t>
            </a:r>
            <a:r>
              <a:rPr lang="iw-IL" sz="1800" b="0" i="0" u="none" strike="noStrike" cap="none">
                <a:solidFill>
                  <a:srgbClr val="002060"/>
                </a:solidFill>
                <a:latin typeface="Varela Round"/>
                <a:ea typeface="Varela Round"/>
                <a:cs typeface="Varela Round"/>
                <a:sym typeface="Varela Round"/>
              </a:rPr>
              <a:t>" </a:t>
            </a:r>
            <a:endParaRPr/>
          </a:p>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(מחקו ריבוע זה לאחר הקריאה)</a:t>
            </a:r>
            <a:endParaRPr sz="1800" b="0" i="0" u="none" strike="noStrike" cap="none">
              <a:solidFill>
                <a:srgbClr val="002060"/>
              </a:solidFill>
              <a:latin typeface="Varela Round"/>
              <a:ea typeface="Varela Round"/>
              <a:cs typeface="Varela Round"/>
              <a:sym typeface="Varela Round"/>
            </a:endParaRPr>
          </a:p>
        </p:txBody>
      </p:sp>
      <p:sp>
        <p:nvSpPr>
          <p:cNvPr id="448" name="Google Shape;448;gb3bf4878a3_0_11"/>
          <p:cNvSpPr/>
          <p:nvPr/>
        </p:nvSpPr>
        <p:spPr>
          <a:xfrm>
            <a:off x="12300270" y="0"/>
            <a:ext cx="2558700" cy="14388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i="0" u="none" strike="noStrike" cap="none">
                <a:solidFill>
                  <a:srgbClr val="002060"/>
                </a:solidFill>
                <a:latin typeface="Varela Round"/>
                <a:ea typeface="Varela Round"/>
                <a:cs typeface="Varela Round"/>
                <a:sym typeface="Varela Round"/>
              </a:rPr>
              <a:t>פריסה 3</a:t>
            </a:r>
            <a:br>
              <a:rPr lang="iw-IL" sz="1800" b="0" i="0" u="none" strike="noStrike" cap="none">
                <a:solidFill>
                  <a:srgbClr val="002060"/>
                </a:solidFill>
                <a:latin typeface="Varela Round"/>
                <a:ea typeface="Varela Round"/>
                <a:cs typeface="Varela Round"/>
                <a:sym typeface="Varela Round"/>
              </a:rPr>
            </a:br>
            <a:r>
              <a:rPr lang="iw-IL" sz="1800" b="0" i="0" u="none" strike="noStrike" cap="none">
                <a:solidFill>
                  <a:srgbClr val="002060"/>
                </a:solidFill>
                <a:latin typeface="Varela Round"/>
                <a:ea typeface="Varela Round"/>
                <a:cs typeface="Varela Round"/>
                <a:sym typeface="Varela Round"/>
              </a:rPr>
              <a:t>(הפריסות שונות זו מזו במיקום תיבות הטקסט וגרפיקת הרקע, </a:t>
            </a:r>
            <a:br>
              <a:rPr lang="iw-IL" sz="1800" b="0" i="0" u="none" strike="noStrike" cap="none">
                <a:solidFill>
                  <a:srgbClr val="002060"/>
                </a:solidFill>
                <a:latin typeface="Varela Round"/>
                <a:ea typeface="Varela Round"/>
                <a:cs typeface="Varela Round"/>
                <a:sym typeface="Varela Round"/>
              </a:rPr>
            </a:br>
            <a:r>
              <a:rPr lang="iw-IL" sz="1800" b="0" i="0" u="none" strike="noStrike" cap="none">
                <a:solidFill>
                  <a:srgbClr val="002060"/>
                </a:solidFill>
                <a:latin typeface="Varela Round"/>
                <a:ea typeface="Varela Round"/>
                <a:cs typeface="Varela Round"/>
                <a:sym typeface="Varela Round"/>
              </a:rPr>
              <a:t>ותוכלו לגוון ביניהן)</a:t>
            </a:r>
            <a:endParaRPr sz="1800" b="0" i="0" u="none" strike="noStrike" cap="none">
              <a:solidFill>
                <a:srgbClr val="002060"/>
              </a:solidFill>
              <a:latin typeface="Varela Round"/>
              <a:ea typeface="Varela Round"/>
              <a:cs typeface="Varela Round"/>
              <a:sym typeface="Varela Roun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gaab66ea941_0_358"/>
          <p:cNvSpPr txBox="1">
            <a:spLocks noGrp="1"/>
          </p:cNvSpPr>
          <p:nvPr>
            <p:ph type="ctrTitle"/>
          </p:nvPr>
        </p:nvSpPr>
        <p:spPr>
          <a:xfrm>
            <a:off x="696000" y="1919888"/>
            <a:ext cx="10800000" cy="12600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6600"/>
              <a:buFont typeface="Varela Round"/>
              <a:buNone/>
            </a:pPr>
            <a:r>
              <a:rPr lang="iw-IL"/>
              <a:t>מקומו של השטן והרע באמונה הישראלית העתיקה</a:t>
            </a:r>
            <a:endParaRPr/>
          </a:p>
        </p:txBody>
      </p:sp>
      <p:sp>
        <p:nvSpPr>
          <p:cNvPr id="454" name="Google Shape;454;gaab66ea941_0_358"/>
          <p:cNvSpPr txBox="1">
            <a:spLocks noGrp="1"/>
          </p:cNvSpPr>
          <p:nvPr>
            <p:ph type="body" idx="1"/>
          </p:nvPr>
        </p:nvSpPr>
        <p:spPr>
          <a:xfrm>
            <a:off x="1461052" y="3409122"/>
            <a:ext cx="9203700" cy="804900"/>
          </a:xfrm>
          <a:prstGeom prst="rect">
            <a:avLst/>
          </a:prstGeom>
          <a:noFill/>
          <a:ln>
            <a:noFill/>
          </a:ln>
        </p:spPr>
        <p:txBody>
          <a:bodyPr spcFirstLastPara="1" wrap="square" lIns="91425" tIns="45700" rIns="91425" bIns="45700" anchor="t" anchorCtr="0">
            <a:noAutofit/>
          </a:bodyPr>
          <a:lstStyle/>
          <a:p>
            <a:pPr marL="0" lvl="0" indent="0" algn="ctr" rtl="1">
              <a:spcBef>
                <a:spcPts val="640"/>
              </a:spcBef>
              <a:spcAft>
                <a:spcPts val="0"/>
              </a:spcAft>
              <a:buClr>
                <a:schemeClr val="dk1"/>
              </a:buClr>
              <a:buSzPts val="3200"/>
              <a:buNone/>
            </a:pPr>
            <a:r>
              <a:rPr lang="iw-IL" b="1">
                <a:solidFill>
                  <a:srgbClr val="12B4BC"/>
                </a:solidFill>
              </a:rPr>
              <a:t>"לרע אין לו שורש "אלוהי" מיוחד"</a:t>
            </a:r>
            <a:endParaRPr b="1">
              <a:solidFill>
                <a:srgbClr val="12B4BC"/>
              </a:solidFill>
            </a:endParaRPr>
          </a:p>
        </p:txBody>
      </p:sp>
      <p:sp>
        <p:nvSpPr>
          <p:cNvPr id="455" name="Google Shape;455;gaab66ea941_0_358"/>
          <p:cNvSpPr/>
          <p:nvPr/>
        </p:nvSpPr>
        <p:spPr>
          <a:xfrm>
            <a:off x="12279397" y="1400768"/>
            <a:ext cx="2277600" cy="29751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(אין צורך להשאיר את הכיתובים "שם הפרק" , "כותרת משנה", מחקו אותם וכתבו רק את הפרטים עצמם). </a:t>
            </a:r>
            <a:endParaRPr sz="1800" b="0" i="0" u="none" strike="noStrike" cap="none">
              <a:solidFill>
                <a:srgbClr val="002060"/>
              </a:solidFill>
              <a:latin typeface="Varela Round"/>
              <a:ea typeface="Varela Round"/>
              <a:cs typeface="Varela Round"/>
              <a:sym typeface="Varela Round"/>
            </a:endParaRPr>
          </a:p>
        </p:txBody>
      </p:sp>
      <p:pic>
        <p:nvPicPr>
          <p:cNvPr id="2050" name="Picture 2" descr="red and white Do Not Enter street sign">
            <a:extLst>
              <a:ext uri="{FF2B5EF4-FFF2-40B4-BE49-F238E27FC236}">
                <a16:creationId xmlns:a16="http://schemas.microsoft.com/office/drawing/2014/main" id="{0EE8FF85-E64F-40B2-BBA2-AA48AB301C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000" y="4214022"/>
            <a:ext cx="3585556" cy="2391566"/>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328;p8">
            <a:extLst>
              <a:ext uri="{FF2B5EF4-FFF2-40B4-BE49-F238E27FC236}">
                <a16:creationId xmlns:a16="http://schemas.microsoft.com/office/drawing/2014/main" id="{F1D7F67D-F1DF-4C16-9557-78AC8B90F9C1}"/>
              </a:ext>
            </a:extLst>
          </p:cNvPr>
          <p:cNvSpPr txBox="1"/>
          <p:nvPr/>
        </p:nvSpPr>
        <p:spPr>
          <a:xfrm>
            <a:off x="3113168" y="6517800"/>
            <a:ext cx="1342800" cy="34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hlink"/>
                </a:solidFill>
                <a:latin typeface="Varela Round"/>
                <a:ea typeface="Varela Round"/>
                <a:cs typeface="Varela Round"/>
                <a:sym typeface="Varela Round"/>
              </a:rPr>
              <a:t>Tech nick</a:t>
            </a:r>
            <a:endParaRPr dirty="0">
              <a:latin typeface="Varela Round"/>
              <a:ea typeface="Varela Round"/>
              <a:cs typeface="Varela Round"/>
              <a:sym typeface="Varela Roun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gb3bf4878a3_0_298"/>
          <p:cNvSpPr txBox="1">
            <a:spLocks noGrp="1"/>
          </p:cNvSpPr>
          <p:nvPr>
            <p:ph type="title"/>
          </p:nvPr>
        </p:nvSpPr>
        <p:spPr>
          <a:xfrm>
            <a:off x="884487" y="155448"/>
            <a:ext cx="10423026" cy="720000"/>
          </a:xfrm>
          <a:prstGeom prst="rect">
            <a:avLst/>
          </a:prstGeom>
          <a:no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rgbClr val="002060"/>
              </a:buClr>
              <a:buSzPts val="4400"/>
              <a:buFont typeface="Varela Round"/>
              <a:buNone/>
            </a:pPr>
            <a:r>
              <a:rPr lang="iw-IL" dirty="0"/>
              <a:t>יחזקאל קויפמן  -</a:t>
            </a:r>
            <a:r>
              <a:rPr lang="he-IL" dirty="0"/>
              <a:t> </a:t>
            </a:r>
            <a:r>
              <a:rPr lang="iw-IL" dirty="0"/>
              <a:t> דמות השטן בספר איוב</a:t>
            </a:r>
            <a:endParaRPr dirty="0"/>
          </a:p>
        </p:txBody>
      </p:sp>
      <p:sp>
        <p:nvSpPr>
          <p:cNvPr id="461" name="Google Shape;461;gb3bf4878a3_0_298"/>
          <p:cNvSpPr txBox="1">
            <a:spLocks noGrp="1"/>
          </p:cNvSpPr>
          <p:nvPr>
            <p:ph type="body" idx="2"/>
          </p:nvPr>
        </p:nvSpPr>
        <p:spPr>
          <a:xfrm>
            <a:off x="1026925" y="1038550"/>
            <a:ext cx="10898400" cy="48246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None/>
            </a:pPr>
            <a:r>
              <a:rPr lang="iw-IL" sz="3700" dirty="0"/>
              <a:t>"החטא נתפס כרשות עצמאית, כמרי </a:t>
            </a:r>
            <a:r>
              <a:rPr lang="he-IL" sz="3700" dirty="0"/>
              <a:t>[</a:t>
            </a:r>
            <a:r>
              <a:rPr lang="iw-IL" sz="3700" dirty="0"/>
              <a:t>מרד</a:t>
            </a:r>
            <a:r>
              <a:rPr lang="he-IL" sz="3700" dirty="0"/>
              <a:t>]</a:t>
            </a:r>
            <a:r>
              <a:rPr lang="iw-IL" sz="3700" dirty="0"/>
              <a:t> בה'</a:t>
            </a:r>
            <a:r>
              <a:rPr lang="he-IL" sz="3700" dirty="0"/>
              <a:t> </a:t>
            </a:r>
            <a:r>
              <a:rPr lang="iw-IL" sz="3700" dirty="0"/>
              <a:t>ובמצוותו… בזה הביעה את האידיאה בטהרתה, שהרי אין לו שורש אלוהי מיוחד.... וכעונש על החטא האל בורא את הרע הטבעי לצורותיו… אף באגדת איוב אין השטן ממלא עוד תפקיד של מסית לחטא… </a:t>
            </a:r>
            <a:r>
              <a:rPr lang="he-IL" sz="3700" dirty="0"/>
              <a:t> </a:t>
            </a:r>
            <a:r>
              <a:rPr lang="iw-IL" sz="3700" dirty="0"/>
              <a:t>אין הוא שואף להרבות חטא ורע מתוך ניגוד לאל"</a:t>
            </a:r>
            <a:endParaRPr sz="3700" dirty="0"/>
          </a:p>
          <a:p>
            <a:pPr marL="0" lvl="0" indent="0" algn="l" rtl="1">
              <a:lnSpc>
                <a:spcPct val="100000"/>
              </a:lnSpc>
              <a:spcBef>
                <a:spcPts val="0"/>
              </a:spcBef>
              <a:spcAft>
                <a:spcPts val="0"/>
              </a:spcAft>
              <a:buNone/>
            </a:pPr>
            <a:endParaRPr sz="1900" dirty="0"/>
          </a:p>
          <a:p>
            <a:pPr marL="0" lvl="0" indent="0" algn="l" rtl="1">
              <a:lnSpc>
                <a:spcPct val="100000"/>
              </a:lnSpc>
              <a:spcBef>
                <a:spcPts val="0"/>
              </a:spcBef>
              <a:spcAft>
                <a:spcPts val="0"/>
              </a:spcAft>
              <a:buNone/>
            </a:pPr>
            <a:r>
              <a:rPr lang="he-IL" sz="1900" dirty="0"/>
              <a:t>(</a:t>
            </a:r>
            <a:r>
              <a:rPr lang="iw-IL" sz="1900" dirty="0"/>
              <a:t>יחזקאל קויפמן, תולדות האמונה הישראלית</a:t>
            </a:r>
            <a:r>
              <a:rPr lang="he-IL" sz="1900" dirty="0"/>
              <a:t>)</a:t>
            </a:r>
            <a:endParaRPr sz="1900" dirty="0"/>
          </a:p>
        </p:txBody>
      </p:sp>
      <p:sp>
        <p:nvSpPr>
          <p:cNvPr id="462" name="Google Shape;462;gb3bf4878a3_0_298"/>
          <p:cNvSpPr/>
          <p:nvPr/>
        </p:nvSpPr>
        <p:spPr>
          <a:xfrm>
            <a:off x="12313717" y="1533283"/>
            <a:ext cx="2531700" cy="45201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את השקופית הזו תוכלו לשכפל, על מנת ליצור שקופיות נוספות הזהות לה – אליהן תוכלו להכניס את התכנים. </a:t>
            </a:r>
            <a:endParaRPr/>
          </a:p>
          <a:p>
            <a:pPr marL="0" marR="0" lvl="0" indent="0" algn="ctr" rtl="1">
              <a:spcBef>
                <a:spcPts val="0"/>
              </a:spcBef>
              <a:spcAft>
                <a:spcPts val="0"/>
              </a:spcAft>
              <a:buNone/>
            </a:pPr>
            <a:endParaRPr sz="1800" b="0" i="0" u="none" strike="noStrike" cap="none">
              <a:solidFill>
                <a:srgbClr val="002060"/>
              </a:solidFill>
              <a:latin typeface="Varela Round"/>
              <a:ea typeface="Varela Round"/>
              <a:cs typeface="Varela Round"/>
              <a:sym typeface="Varela Round"/>
            </a:endParaRPr>
          </a:p>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כדי לשכפל אותה, לחצו עליה </a:t>
            </a:r>
            <a:r>
              <a:rPr lang="iw-IL" sz="1800" b="1" i="0" u="none" strike="noStrike" cap="none">
                <a:solidFill>
                  <a:srgbClr val="002060"/>
                </a:solidFill>
                <a:latin typeface="Varela Round"/>
                <a:ea typeface="Varela Round"/>
                <a:cs typeface="Varela Round"/>
                <a:sym typeface="Varela Round"/>
              </a:rPr>
              <a:t>קליק ימיני </a:t>
            </a:r>
            <a:r>
              <a:rPr lang="iw-IL" sz="1800" b="0" i="0" u="none" strike="noStrike" cap="none">
                <a:solidFill>
                  <a:srgbClr val="002060"/>
                </a:solidFill>
                <a:latin typeface="Varela Round"/>
                <a:ea typeface="Varela Round"/>
                <a:cs typeface="Varela Round"/>
                <a:sym typeface="Varela Round"/>
              </a:rPr>
              <a:t>בתפריט השקופיות בצד ובחרו </a:t>
            </a:r>
            <a:br>
              <a:rPr lang="iw-IL" sz="1800" b="0" i="0" u="none" strike="noStrike" cap="none">
                <a:solidFill>
                  <a:srgbClr val="002060"/>
                </a:solidFill>
                <a:latin typeface="Varela Round"/>
                <a:ea typeface="Varela Round"/>
                <a:cs typeface="Varela Round"/>
                <a:sym typeface="Varela Round"/>
              </a:rPr>
            </a:br>
            <a:r>
              <a:rPr lang="iw-IL" sz="1800" b="0" i="0" u="none" strike="noStrike" cap="none">
                <a:solidFill>
                  <a:srgbClr val="002060"/>
                </a:solidFill>
                <a:latin typeface="Varela Round"/>
                <a:ea typeface="Varela Round"/>
                <a:cs typeface="Varela Round"/>
                <a:sym typeface="Varela Round"/>
              </a:rPr>
              <a:t>"</a:t>
            </a:r>
            <a:r>
              <a:rPr lang="iw-IL" sz="1800" b="1" i="0" u="none" strike="noStrike" cap="none">
                <a:solidFill>
                  <a:srgbClr val="002060"/>
                </a:solidFill>
                <a:latin typeface="Varela Round"/>
                <a:ea typeface="Varela Round"/>
                <a:cs typeface="Varela Round"/>
                <a:sym typeface="Varela Round"/>
              </a:rPr>
              <a:t>שכפל שקופית</a:t>
            </a:r>
            <a:r>
              <a:rPr lang="iw-IL" sz="1800" b="0" i="0" u="none" strike="noStrike" cap="none">
                <a:solidFill>
                  <a:srgbClr val="002060"/>
                </a:solidFill>
                <a:latin typeface="Varela Round"/>
                <a:ea typeface="Varela Round"/>
                <a:cs typeface="Varela Round"/>
                <a:sym typeface="Varela Round"/>
              </a:rPr>
              <a:t>" או "</a:t>
            </a:r>
            <a:r>
              <a:rPr lang="iw-IL" sz="1800" b="1" i="0" u="none" strike="noStrike" cap="none">
                <a:solidFill>
                  <a:srgbClr val="002060"/>
                </a:solidFill>
                <a:latin typeface="Varela Round"/>
                <a:ea typeface="Varela Round"/>
                <a:cs typeface="Varela Round"/>
                <a:sym typeface="Varela Round"/>
              </a:rPr>
              <a:t>Duplicate Slide</a:t>
            </a:r>
            <a:r>
              <a:rPr lang="iw-IL" sz="1800" b="0" i="0" u="none" strike="noStrike" cap="none">
                <a:solidFill>
                  <a:srgbClr val="002060"/>
                </a:solidFill>
                <a:latin typeface="Varela Round"/>
                <a:ea typeface="Varela Round"/>
                <a:cs typeface="Varela Round"/>
                <a:sym typeface="Varela Round"/>
              </a:rPr>
              <a:t>" </a:t>
            </a:r>
            <a:endParaRPr/>
          </a:p>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(מחקו ריבוע זה לאחר הקריאה)</a:t>
            </a:r>
            <a:endParaRPr sz="1800" b="0" i="0" u="none" strike="noStrike" cap="none">
              <a:solidFill>
                <a:srgbClr val="002060"/>
              </a:solidFill>
              <a:latin typeface="Varela Round"/>
              <a:ea typeface="Varela Round"/>
              <a:cs typeface="Varela Round"/>
              <a:sym typeface="Varela Round"/>
            </a:endParaRPr>
          </a:p>
        </p:txBody>
      </p:sp>
      <p:sp>
        <p:nvSpPr>
          <p:cNvPr id="463" name="Google Shape;463;gb3bf4878a3_0_298"/>
          <p:cNvSpPr/>
          <p:nvPr/>
        </p:nvSpPr>
        <p:spPr>
          <a:xfrm>
            <a:off x="12300270" y="0"/>
            <a:ext cx="2558700" cy="14388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i="0" u="none" strike="noStrike" cap="none">
                <a:solidFill>
                  <a:srgbClr val="002060"/>
                </a:solidFill>
                <a:latin typeface="Varela Round"/>
                <a:ea typeface="Varela Round"/>
                <a:cs typeface="Varela Round"/>
                <a:sym typeface="Varela Round"/>
              </a:rPr>
              <a:t>פריסה 3</a:t>
            </a:r>
            <a:br>
              <a:rPr lang="iw-IL" sz="1800" b="0" i="0" u="none" strike="noStrike" cap="none">
                <a:solidFill>
                  <a:srgbClr val="002060"/>
                </a:solidFill>
                <a:latin typeface="Varela Round"/>
                <a:ea typeface="Varela Round"/>
                <a:cs typeface="Varela Round"/>
                <a:sym typeface="Varela Round"/>
              </a:rPr>
            </a:br>
            <a:r>
              <a:rPr lang="iw-IL" sz="1800" b="0" i="0" u="none" strike="noStrike" cap="none">
                <a:solidFill>
                  <a:srgbClr val="002060"/>
                </a:solidFill>
                <a:latin typeface="Varela Round"/>
                <a:ea typeface="Varela Round"/>
                <a:cs typeface="Varela Round"/>
                <a:sym typeface="Varela Round"/>
              </a:rPr>
              <a:t>(הפריסות שונות זו מזו במיקום תיבות הטקסט וגרפיקת הרקע, </a:t>
            </a:r>
            <a:br>
              <a:rPr lang="iw-IL" sz="1800" b="0" i="0" u="none" strike="noStrike" cap="none">
                <a:solidFill>
                  <a:srgbClr val="002060"/>
                </a:solidFill>
                <a:latin typeface="Varela Round"/>
                <a:ea typeface="Varela Round"/>
                <a:cs typeface="Varela Round"/>
                <a:sym typeface="Varela Round"/>
              </a:rPr>
            </a:br>
            <a:r>
              <a:rPr lang="iw-IL" sz="1800" b="0" i="0" u="none" strike="noStrike" cap="none">
                <a:solidFill>
                  <a:srgbClr val="002060"/>
                </a:solidFill>
                <a:latin typeface="Varela Round"/>
                <a:ea typeface="Varela Round"/>
                <a:cs typeface="Varela Round"/>
                <a:sym typeface="Varela Round"/>
              </a:rPr>
              <a:t>ותוכלו לגוון ביניהן)</a:t>
            </a:r>
            <a:endParaRPr sz="1800" b="0" i="0" u="none" strike="noStrike" cap="none">
              <a:solidFill>
                <a:srgbClr val="002060"/>
              </a:solidFill>
              <a:latin typeface="Varela Round"/>
              <a:ea typeface="Varela Round"/>
              <a:cs typeface="Varela Round"/>
              <a:sym typeface="Varela Roun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gb3bf4878a3_0_152"/>
          <p:cNvSpPr txBox="1">
            <a:spLocks noGrp="1"/>
          </p:cNvSpPr>
          <p:nvPr>
            <p:ph type="title"/>
          </p:nvPr>
        </p:nvSpPr>
        <p:spPr>
          <a:xfrm>
            <a:off x="1194751" y="620998"/>
            <a:ext cx="9802500"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2060"/>
              </a:buClr>
              <a:buSzPts val="4400"/>
              <a:buFont typeface="Varela Round"/>
              <a:buNone/>
            </a:pPr>
            <a:r>
              <a:rPr lang="iw-IL"/>
              <a:t>יחזקאל קויפמן  - </a:t>
            </a:r>
            <a:endParaRPr/>
          </a:p>
          <a:p>
            <a:pPr marL="0" marR="0" lvl="0" indent="0" algn="ctr" rtl="1">
              <a:lnSpc>
                <a:spcPct val="100000"/>
              </a:lnSpc>
              <a:spcBef>
                <a:spcPts val="0"/>
              </a:spcBef>
              <a:spcAft>
                <a:spcPts val="0"/>
              </a:spcAft>
              <a:buClr>
                <a:srgbClr val="002060"/>
              </a:buClr>
              <a:buSzPts val="4400"/>
              <a:buFont typeface="Varela Round"/>
              <a:buNone/>
            </a:pPr>
            <a:r>
              <a:rPr lang="iw-IL"/>
              <a:t>דמות השטן והופעת הרוע</a:t>
            </a:r>
            <a:endParaRPr/>
          </a:p>
        </p:txBody>
      </p:sp>
      <p:sp>
        <p:nvSpPr>
          <p:cNvPr id="469" name="Google Shape;469;gb3bf4878a3_0_152"/>
          <p:cNvSpPr txBox="1">
            <a:spLocks noGrp="1"/>
          </p:cNvSpPr>
          <p:nvPr>
            <p:ph type="body" idx="2"/>
          </p:nvPr>
        </p:nvSpPr>
        <p:spPr>
          <a:xfrm>
            <a:off x="1026925" y="1701075"/>
            <a:ext cx="10898400" cy="4162200"/>
          </a:xfrm>
          <a:prstGeom prst="rect">
            <a:avLst/>
          </a:prstGeom>
          <a:noFill/>
          <a:ln>
            <a:noFill/>
          </a:ln>
        </p:spPr>
        <p:txBody>
          <a:bodyPr spcFirstLastPara="1" wrap="square" lIns="91425" tIns="45700" rIns="91425" bIns="45700" anchor="t" anchorCtr="0">
            <a:noAutofit/>
          </a:bodyPr>
          <a:lstStyle/>
          <a:p>
            <a:pPr marL="457200" lvl="0" indent="0" algn="r" rtl="1">
              <a:lnSpc>
                <a:spcPct val="100000"/>
              </a:lnSpc>
              <a:spcBef>
                <a:spcPts val="0"/>
              </a:spcBef>
              <a:spcAft>
                <a:spcPts val="0"/>
              </a:spcAft>
              <a:buNone/>
            </a:pPr>
            <a:endParaRPr sz="3600"/>
          </a:p>
          <a:p>
            <a:pPr marL="457200" lvl="0" indent="-457200" algn="r" rtl="1">
              <a:lnSpc>
                <a:spcPct val="100000"/>
              </a:lnSpc>
              <a:spcBef>
                <a:spcPts val="0"/>
              </a:spcBef>
              <a:spcAft>
                <a:spcPts val="0"/>
              </a:spcAft>
              <a:buSzPts val="3600"/>
              <a:buChar char="❖"/>
            </a:pPr>
            <a:r>
              <a:rPr lang="iw-IL" sz="3600"/>
              <a:t>השטן הוא חלק מממלכת אלוהים ולא מתנגד לו</a:t>
            </a:r>
            <a:endParaRPr sz="3600"/>
          </a:p>
          <a:p>
            <a:pPr marL="457200" lvl="0" indent="-457200" algn="r" rtl="1">
              <a:lnSpc>
                <a:spcPct val="100000"/>
              </a:lnSpc>
              <a:spcBef>
                <a:spcPts val="0"/>
              </a:spcBef>
              <a:spcAft>
                <a:spcPts val="0"/>
              </a:spcAft>
              <a:buSzPts val="3600"/>
              <a:buChar char="❖"/>
            </a:pPr>
            <a:r>
              <a:rPr lang="iw-IL" sz="3600"/>
              <a:t>תפקיד השטן לבחון את טוהר אמונתו של איוב</a:t>
            </a:r>
            <a:endParaRPr sz="3600"/>
          </a:p>
        </p:txBody>
      </p:sp>
      <p:sp>
        <p:nvSpPr>
          <p:cNvPr id="470" name="Google Shape;470;gb3bf4878a3_0_152"/>
          <p:cNvSpPr/>
          <p:nvPr/>
        </p:nvSpPr>
        <p:spPr>
          <a:xfrm>
            <a:off x="12313717" y="1533283"/>
            <a:ext cx="2531700" cy="45201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את השקופית הזו תוכלו לשכפל, על מנת ליצור שקופיות נוספות הזהות לה – אליהן תוכלו להכניס את התכנים. </a:t>
            </a:r>
            <a:endParaRPr/>
          </a:p>
          <a:p>
            <a:pPr marL="0" marR="0" lvl="0" indent="0" algn="ctr" rtl="1">
              <a:spcBef>
                <a:spcPts val="0"/>
              </a:spcBef>
              <a:spcAft>
                <a:spcPts val="0"/>
              </a:spcAft>
              <a:buNone/>
            </a:pPr>
            <a:endParaRPr sz="1800" b="0" i="0" u="none" strike="noStrike" cap="none">
              <a:solidFill>
                <a:srgbClr val="002060"/>
              </a:solidFill>
              <a:latin typeface="Varela Round"/>
              <a:ea typeface="Varela Round"/>
              <a:cs typeface="Varela Round"/>
              <a:sym typeface="Varela Round"/>
            </a:endParaRPr>
          </a:p>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כדי לשכפל אותה, לחצו עליה </a:t>
            </a:r>
            <a:r>
              <a:rPr lang="iw-IL" sz="1800" b="1" i="0" u="none" strike="noStrike" cap="none">
                <a:solidFill>
                  <a:srgbClr val="002060"/>
                </a:solidFill>
                <a:latin typeface="Varela Round"/>
                <a:ea typeface="Varela Round"/>
                <a:cs typeface="Varela Round"/>
                <a:sym typeface="Varela Round"/>
              </a:rPr>
              <a:t>קליק ימיני </a:t>
            </a:r>
            <a:r>
              <a:rPr lang="iw-IL" sz="1800" b="0" i="0" u="none" strike="noStrike" cap="none">
                <a:solidFill>
                  <a:srgbClr val="002060"/>
                </a:solidFill>
                <a:latin typeface="Varela Round"/>
                <a:ea typeface="Varela Round"/>
                <a:cs typeface="Varela Round"/>
                <a:sym typeface="Varela Round"/>
              </a:rPr>
              <a:t>בתפריט השקופיות בצד ובחרו </a:t>
            </a:r>
            <a:br>
              <a:rPr lang="iw-IL" sz="1800" b="0" i="0" u="none" strike="noStrike" cap="none">
                <a:solidFill>
                  <a:srgbClr val="002060"/>
                </a:solidFill>
                <a:latin typeface="Varela Round"/>
                <a:ea typeface="Varela Round"/>
                <a:cs typeface="Varela Round"/>
                <a:sym typeface="Varela Round"/>
              </a:rPr>
            </a:br>
            <a:r>
              <a:rPr lang="iw-IL" sz="1800" b="0" i="0" u="none" strike="noStrike" cap="none">
                <a:solidFill>
                  <a:srgbClr val="002060"/>
                </a:solidFill>
                <a:latin typeface="Varela Round"/>
                <a:ea typeface="Varela Round"/>
                <a:cs typeface="Varela Round"/>
                <a:sym typeface="Varela Round"/>
              </a:rPr>
              <a:t>"</a:t>
            </a:r>
            <a:r>
              <a:rPr lang="iw-IL" sz="1800" b="1" i="0" u="none" strike="noStrike" cap="none">
                <a:solidFill>
                  <a:srgbClr val="002060"/>
                </a:solidFill>
                <a:latin typeface="Varela Round"/>
                <a:ea typeface="Varela Round"/>
                <a:cs typeface="Varela Round"/>
                <a:sym typeface="Varela Round"/>
              </a:rPr>
              <a:t>שכפל שקופית</a:t>
            </a:r>
            <a:r>
              <a:rPr lang="iw-IL" sz="1800" b="0" i="0" u="none" strike="noStrike" cap="none">
                <a:solidFill>
                  <a:srgbClr val="002060"/>
                </a:solidFill>
                <a:latin typeface="Varela Round"/>
                <a:ea typeface="Varela Round"/>
                <a:cs typeface="Varela Round"/>
                <a:sym typeface="Varela Round"/>
              </a:rPr>
              <a:t>" או "</a:t>
            </a:r>
            <a:r>
              <a:rPr lang="iw-IL" sz="1800" b="1" i="0" u="none" strike="noStrike" cap="none">
                <a:solidFill>
                  <a:srgbClr val="002060"/>
                </a:solidFill>
                <a:latin typeface="Varela Round"/>
                <a:ea typeface="Varela Round"/>
                <a:cs typeface="Varela Round"/>
                <a:sym typeface="Varela Round"/>
              </a:rPr>
              <a:t>Duplicate Slide</a:t>
            </a:r>
            <a:r>
              <a:rPr lang="iw-IL" sz="1800" b="0" i="0" u="none" strike="noStrike" cap="none">
                <a:solidFill>
                  <a:srgbClr val="002060"/>
                </a:solidFill>
                <a:latin typeface="Varela Round"/>
                <a:ea typeface="Varela Round"/>
                <a:cs typeface="Varela Round"/>
                <a:sym typeface="Varela Round"/>
              </a:rPr>
              <a:t>" </a:t>
            </a:r>
            <a:endParaRPr/>
          </a:p>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(מחקו ריבוע זה לאחר הקריאה)</a:t>
            </a:r>
            <a:endParaRPr sz="1800" b="0" i="0" u="none" strike="noStrike" cap="none">
              <a:solidFill>
                <a:srgbClr val="002060"/>
              </a:solidFill>
              <a:latin typeface="Varela Round"/>
              <a:ea typeface="Varela Round"/>
              <a:cs typeface="Varela Round"/>
              <a:sym typeface="Varela Round"/>
            </a:endParaRPr>
          </a:p>
        </p:txBody>
      </p:sp>
      <p:sp>
        <p:nvSpPr>
          <p:cNvPr id="471" name="Google Shape;471;gb3bf4878a3_0_152"/>
          <p:cNvSpPr/>
          <p:nvPr/>
        </p:nvSpPr>
        <p:spPr>
          <a:xfrm>
            <a:off x="12300270" y="0"/>
            <a:ext cx="2558700" cy="14388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i="0" u="none" strike="noStrike" cap="none">
                <a:solidFill>
                  <a:srgbClr val="002060"/>
                </a:solidFill>
                <a:latin typeface="Varela Round"/>
                <a:ea typeface="Varela Round"/>
                <a:cs typeface="Varela Round"/>
                <a:sym typeface="Varela Round"/>
              </a:rPr>
              <a:t>פריסה 3</a:t>
            </a:r>
            <a:br>
              <a:rPr lang="iw-IL" sz="1800" b="0" i="0" u="none" strike="noStrike" cap="none">
                <a:solidFill>
                  <a:srgbClr val="002060"/>
                </a:solidFill>
                <a:latin typeface="Varela Round"/>
                <a:ea typeface="Varela Round"/>
                <a:cs typeface="Varela Round"/>
                <a:sym typeface="Varela Round"/>
              </a:rPr>
            </a:br>
            <a:r>
              <a:rPr lang="iw-IL" sz="1800" b="0" i="0" u="none" strike="noStrike" cap="none">
                <a:solidFill>
                  <a:srgbClr val="002060"/>
                </a:solidFill>
                <a:latin typeface="Varela Round"/>
                <a:ea typeface="Varela Round"/>
                <a:cs typeface="Varela Round"/>
                <a:sym typeface="Varela Round"/>
              </a:rPr>
              <a:t>(הפריסות שונות זו מזו במיקום תיבות הטקסט וגרפיקת הרקע, </a:t>
            </a:r>
            <a:br>
              <a:rPr lang="iw-IL" sz="1800" b="0" i="0" u="none" strike="noStrike" cap="none">
                <a:solidFill>
                  <a:srgbClr val="002060"/>
                </a:solidFill>
                <a:latin typeface="Varela Round"/>
                <a:ea typeface="Varela Round"/>
                <a:cs typeface="Varela Round"/>
                <a:sym typeface="Varela Round"/>
              </a:rPr>
            </a:br>
            <a:r>
              <a:rPr lang="iw-IL" sz="1800" b="0" i="0" u="none" strike="noStrike" cap="none">
                <a:solidFill>
                  <a:srgbClr val="002060"/>
                </a:solidFill>
                <a:latin typeface="Varela Round"/>
                <a:ea typeface="Varela Round"/>
                <a:cs typeface="Varela Round"/>
                <a:sym typeface="Varela Round"/>
              </a:rPr>
              <a:t>ותוכלו לגוון ביניהן)</a:t>
            </a:r>
            <a:endParaRPr sz="1800" b="0" i="0" u="none" strike="noStrike" cap="none">
              <a:solidFill>
                <a:srgbClr val="002060"/>
              </a:solidFill>
              <a:latin typeface="Varela Round"/>
              <a:ea typeface="Varela Round"/>
              <a:cs typeface="Varela Round"/>
              <a:sym typeface="Varela Roun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b3bf4878a3_0_466"/>
          <p:cNvSpPr txBox="1">
            <a:spLocks noGrp="1"/>
          </p:cNvSpPr>
          <p:nvPr>
            <p:ph type="title"/>
          </p:nvPr>
        </p:nvSpPr>
        <p:spPr>
          <a:xfrm>
            <a:off x="1024128" y="152134"/>
            <a:ext cx="9802500" cy="720000"/>
          </a:xfrm>
          <a:prstGeom prst="rect">
            <a:avLst/>
          </a:prstGeom>
          <a:noFill/>
          <a:ln>
            <a:noFill/>
          </a:ln>
        </p:spPr>
        <p:txBody>
          <a:bodyPr spcFirstLastPara="1" wrap="square" lIns="36000" tIns="0" rIns="36000" bIns="0" anchor="ctr" anchorCtr="0">
            <a:noAutofit/>
          </a:bodyPr>
          <a:lstStyle/>
          <a:p>
            <a:pPr marL="0" lvl="0" indent="0" algn="ctr" rtl="1">
              <a:spcBef>
                <a:spcPts val="0"/>
              </a:spcBef>
              <a:spcAft>
                <a:spcPts val="0"/>
              </a:spcAft>
              <a:buClr>
                <a:srgbClr val="002060"/>
              </a:buClr>
              <a:buSzPts val="4400"/>
              <a:buFont typeface="Varela Round"/>
              <a:buNone/>
            </a:pPr>
            <a:r>
              <a:rPr lang="iw-IL" dirty="0"/>
              <a:t>פרק שני עמ</a:t>
            </a:r>
            <a:r>
              <a:rPr lang="he-IL" dirty="0"/>
              <a:t>' 50-58</a:t>
            </a:r>
            <a:endParaRPr dirty="0">
              <a:highlight>
                <a:srgbClr val="FFFF00"/>
              </a:highlight>
            </a:endParaRPr>
          </a:p>
        </p:txBody>
      </p:sp>
      <p:sp>
        <p:nvSpPr>
          <p:cNvPr id="477" name="Google Shape;477;gb3bf4878a3_0_466"/>
          <p:cNvSpPr txBox="1">
            <a:spLocks noGrp="1"/>
          </p:cNvSpPr>
          <p:nvPr>
            <p:ph type="body" idx="1"/>
          </p:nvPr>
        </p:nvSpPr>
        <p:spPr>
          <a:xfrm>
            <a:off x="1748624" y="1015350"/>
            <a:ext cx="9450000" cy="4611600"/>
          </a:xfrm>
          <a:prstGeom prst="rect">
            <a:avLst/>
          </a:prstGeom>
          <a:noFill/>
          <a:ln>
            <a:noFill/>
          </a:ln>
        </p:spPr>
        <p:txBody>
          <a:bodyPr spcFirstLastPara="1" wrap="square" lIns="91425" tIns="45700" rIns="91425" bIns="45700" anchor="t" anchorCtr="0">
            <a:noAutofit/>
          </a:bodyPr>
          <a:lstStyle/>
          <a:p>
            <a:pPr marL="342934" lvl="0" indent="-368334" algn="r" rtl="1">
              <a:lnSpc>
                <a:spcPct val="150000"/>
              </a:lnSpc>
              <a:spcBef>
                <a:spcPts val="0"/>
              </a:spcBef>
              <a:spcAft>
                <a:spcPts val="0"/>
              </a:spcAft>
              <a:buClr>
                <a:srgbClr val="002060"/>
              </a:buClr>
              <a:buSzPts val="2800"/>
              <a:buChar char="•"/>
            </a:pPr>
            <a:r>
              <a:rPr lang="iw-IL" sz="2800" dirty="0"/>
              <a:t>המשוואה של תורת הגמול המקראית </a:t>
            </a:r>
            <a:r>
              <a:rPr lang="he-IL" sz="2800" dirty="0"/>
              <a:t>(</a:t>
            </a:r>
            <a:r>
              <a:rPr lang="iw-IL" sz="2800" dirty="0"/>
              <a:t>ויקרא כ"ו</a:t>
            </a:r>
            <a:r>
              <a:rPr lang="he-IL" sz="2800" dirty="0"/>
              <a:t>)</a:t>
            </a:r>
            <a:endParaRPr sz="2800" dirty="0"/>
          </a:p>
          <a:p>
            <a:pPr marL="743023" lvl="1" indent="-311179" algn="r" rtl="1">
              <a:lnSpc>
                <a:spcPct val="150000"/>
              </a:lnSpc>
              <a:spcBef>
                <a:spcPts val="0"/>
              </a:spcBef>
              <a:spcAft>
                <a:spcPts val="0"/>
              </a:spcAft>
              <a:buSzPts val="2800"/>
              <a:buChar char="–"/>
            </a:pPr>
            <a:r>
              <a:rPr lang="iw-IL" sz="2800" dirty="0"/>
              <a:t>הבעיה הראשונה של תורת הגמול </a:t>
            </a:r>
            <a:r>
              <a:rPr lang="he-IL" sz="2800" dirty="0"/>
              <a:t>(</a:t>
            </a:r>
            <a:r>
              <a:rPr lang="iw-IL" sz="2800" dirty="0"/>
              <a:t>תהילים צ"ד</a:t>
            </a:r>
            <a:r>
              <a:rPr lang="he-IL" sz="2800" dirty="0"/>
              <a:t>)</a:t>
            </a:r>
            <a:endParaRPr sz="2800" dirty="0"/>
          </a:p>
          <a:p>
            <a:pPr marL="342934" lvl="0" indent="-368334" algn="r" rtl="1">
              <a:lnSpc>
                <a:spcPct val="150000"/>
              </a:lnSpc>
              <a:spcBef>
                <a:spcPts val="0"/>
              </a:spcBef>
              <a:spcAft>
                <a:spcPts val="0"/>
              </a:spcAft>
              <a:buSzPts val="2800"/>
              <a:buChar char="•"/>
            </a:pPr>
            <a:r>
              <a:rPr lang="iw-IL" sz="2800" dirty="0"/>
              <a:t>סיפור המסגרת של איוב</a:t>
            </a:r>
            <a:endParaRPr sz="2800" dirty="0"/>
          </a:p>
          <a:p>
            <a:pPr marL="743023" lvl="1" indent="-311179" algn="r" rtl="1">
              <a:lnSpc>
                <a:spcPct val="150000"/>
              </a:lnSpc>
              <a:spcBef>
                <a:spcPts val="0"/>
              </a:spcBef>
              <a:spcAft>
                <a:spcPts val="0"/>
              </a:spcAft>
              <a:buSzPts val="2800"/>
              <a:buChar char="–"/>
            </a:pPr>
            <a:r>
              <a:rPr lang="iw-IL" sz="2800" dirty="0"/>
              <a:t>הבעיה השנייה של תורת הגמול בראי ספר איוב </a:t>
            </a:r>
            <a:endParaRPr sz="2800" dirty="0"/>
          </a:p>
          <a:p>
            <a:pPr marL="743023" lvl="1" indent="-311179" algn="r" rtl="1">
              <a:lnSpc>
                <a:spcPct val="150000"/>
              </a:lnSpc>
              <a:spcBef>
                <a:spcPts val="0"/>
              </a:spcBef>
              <a:spcAft>
                <a:spcPts val="0"/>
              </a:spcAft>
              <a:buSzPts val="2800"/>
              <a:buChar char="–"/>
            </a:pPr>
            <a:r>
              <a:rPr lang="iw-IL" sz="2800" dirty="0"/>
              <a:t>מעמדו של השטן</a:t>
            </a:r>
            <a:endParaRPr sz="2800" dirty="0"/>
          </a:p>
          <a:p>
            <a:pPr marL="0" lvl="0" indent="0" algn="r" rtl="1">
              <a:lnSpc>
                <a:spcPct val="150000"/>
              </a:lnSpc>
              <a:spcBef>
                <a:spcPts val="0"/>
              </a:spcBef>
              <a:spcAft>
                <a:spcPts val="0"/>
              </a:spcAft>
              <a:buNone/>
            </a:pPr>
            <a:endParaRPr sz="2800" dirty="0"/>
          </a:p>
        </p:txBody>
      </p:sp>
      <p:sp>
        <p:nvSpPr>
          <p:cNvPr id="479" name="Google Shape;479;gb3bf4878a3_0_466"/>
          <p:cNvSpPr/>
          <p:nvPr/>
        </p:nvSpPr>
        <p:spPr>
          <a:xfrm>
            <a:off x="12281852" y="0"/>
            <a:ext cx="2150400" cy="14388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פרטו בשקופית זו את נושאי הלימוד של השיעור</a:t>
            </a:r>
            <a:endParaRPr sz="1800" b="0" i="0" u="none" strike="noStrike" cap="none">
              <a:solidFill>
                <a:srgbClr val="002060"/>
              </a:solidFill>
              <a:latin typeface="Varela Round"/>
              <a:ea typeface="Varela Round"/>
              <a:cs typeface="Varela Round"/>
              <a:sym typeface="Varela Roun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pic>
        <p:nvPicPr>
          <p:cNvPr id="484" name="Google Shape;484;p11"/>
          <p:cNvPicPr preferRelativeResize="0"/>
          <p:nvPr/>
        </p:nvPicPr>
        <p:blipFill rotWithShape="1">
          <a:blip r:embed="rId3">
            <a:alphaModFix/>
          </a:blip>
          <a:srcRect l="39172" r="34233" b="66411"/>
          <a:stretch/>
        </p:blipFill>
        <p:spPr>
          <a:xfrm>
            <a:off x="4775994" y="0"/>
            <a:ext cx="3241964" cy="1838476"/>
          </a:xfrm>
          <a:prstGeom prst="rect">
            <a:avLst/>
          </a:prstGeom>
          <a:noFill/>
          <a:ln>
            <a:noFill/>
          </a:ln>
        </p:spPr>
      </p:pic>
      <p:sp>
        <p:nvSpPr>
          <p:cNvPr id="485" name="Google Shape;485;p11"/>
          <p:cNvSpPr txBox="1"/>
          <p:nvPr/>
        </p:nvSpPr>
        <p:spPr>
          <a:xfrm>
            <a:off x="1385454" y="3016112"/>
            <a:ext cx="10436297" cy="1815882"/>
          </a:xfrm>
          <a:prstGeom prst="rect">
            <a:avLst/>
          </a:prstGeom>
          <a:noFill/>
          <a:ln>
            <a:noFill/>
          </a:ln>
        </p:spPr>
        <p:txBody>
          <a:bodyPr spcFirstLastPara="1" wrap="square" lIns="91425" tIns="45700" rIns="91425" bIns="45700" anchor="t" anchorCtr="0">
            <a:spAutoFit/>
          </a:bodyPr>
          <a:lstStyle/>
          <a:p>
            <a:pPr marL="895350" marR="0" lvl="0" indent="0" algn="just" rtl="1">
              <a:spcBef>
                <a:spcPts val="0"/>
              </a:spcBef>
              <a:spcAft>
                <a:spcPts val="0"/>
              </a:spcAft>
              <a:buNone/>
            </a:pPr>
            <a:r>
              <a:rPr lang="iw-IL" sz="2800">
                <a:solidFill>
                  <a:srgbClr val="192A72"/>
                </a:solidFill>
                <a:latin typeface="Varela Round"/>
                <a:ea typeface="Varela Round"/>
                <a:cs typeface="Varela Round"/>
                <a:sym typeface="Varela Round"/>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a:t>
            </a:r>
            <a:endParaRPr sz="2800">
              <a:solidFill>
                <a:srgbClr val="192A72"/>
              </a:solidFill>
              <a:latin typeface="Varela Round"/>
              <a:ea typeface="Varela Round"/>
              <a:cs typeface="Varela Round"/>
              <a:sym typeface="Varela Round"/>
            </a:endParaRPr>
          </a:p>
        </p:txBody>
      </p:sp>
      <p:sp>
        <p:nvSpPr>
          <p:cNvPr id="486" name="Google Shape;486;p11"/>
          <p:cNvSpPr/>
          <p:nvPr/>
        </p:nvSpPr>
        <p:spPr>
          <a:xfrm>
            <a:off x="795" y="1838476"/>
            <a:ext cx="12190413" cy="763286"/>
          </a:xfrm>
          <a:prstGeom prst="rect">
            <a:avLst/>
          </a:prstGeom>
          <a:noFill/>
          <a:ln>
            <a:noFill/>
          </a:ln>
        </p:spPr>
        <p:txBody>
          <a:bodyPr spcFirstLastPara="1" wrap="square" lIns="91425" tIns="45700" rIns="91425" bIns="45700" anchor="t" anchorCtr="0">
            <a:spAutoFit/>
          </a:bodyPr>
          <a:lstStyle/>
          <a:p>
            <a:pPr marL="0" marR="0" lvl="0" indent="0" algn="ctr" rtl="1">
              <a:lnSpc>
                <a:spcPct val="150000"/>
              </a:lnSpc>
              <a:spcBef>
                <a:spcPts val="0"/>
              </a:spcBef>
              <a:spcAft>
                <a:spcPts val="0"/>
              </a:spcAft>
              <a:buNone/>
            </a:pPr>
            <a:r>
              <a:rPr lang="iw-IL" sz="3200" b="1">
                <a:solidFill>
                  <a:srgbClr val="192A72"/>
                </a:solidFill>
                <a:latin typeface="Varela Round"/>
                <a:ea typeface="Varela Round"/>
                <a:cs typeface="Varela Round"/>
                <a:sym typeface="Varela Round"/>
              </a:rPr>
              <a:t>שימוש ביצירות מוגנות בזכויות יוצרים ואיתור בעלי זכויות </a:t>
            </a:r>
            <a:endParaRPr/>
          </a:p>
        </p:txBody>
      </p:sp>
      <p:sp>
        <p:nvSpPr>
          <p:cNvPr id="487" name="Google Shape;487;p11"/>
          <p:cNvSpPr/>
          <p:nvPr/>
        </p:nvSpPr>
        <p:spPr>
          <a:xfrm>
            <a:off x="12279398" y="302487"/>
            <a:ext cx="2277745" cy="663867"/>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a:solidFill>
                  <a:srgbClr val="002060"/>
                </a:solidFill>
                <a:latin typeface="Varela Round"/>
                <a:ea typeface="Varela Round"/>
                <a:cs typeface="Varela Round"/>
                <a:sym typeface="Varela Round"/>
              </a:rPr>
              <a:t>שקופית זו היא חובה</a:t>
            </a:r>
            <a:endParaRPr sz="1800">
              <a:solidFill>
                <a:srgbClr val="002060"/>
              </a:solidFill>
              <a:latin typeface="Varela Round"/>
              <a:ea typeface="Varela Round"/>
              <a:cs typeface="Varela Round"/>
              <a:sym typeface="Varela Roun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
          <p:cNvSpPr txBox="1">
            <a:spLocks noGrp="1"/>
          </p:cNvSpPr>
          <p:nvPr>
            <p:ph type="title"/>
          </p:nvPr>
        </p:nvSpPr>
        <p:spPr>
          <a:xfrm>
            <a:off x="1024128" y="152134"/>
            <a:ext cx="9802368" cy="720000"/>
          </a:xfrm>
          <a:prstGeom prst="rect">
            <a:avLst/>
          </a:prstGeom>
          <a:noFill/>
          <a:ln>
            <a:noFill/>
          </a:ln>
        </p:spPr>
        <p:txBody>
          <a:bodyPr spcFirstLastPara="1" wrap="square" lIns="36000" tIns="0" rIns="36000" bIns="0" anchor="ctr" anchorCtr="0">
            <a:noAutofit/>
          </a:bodyPr>
          <a:lstStyle/>
          <a:p>
            <a:pPr marL="0" lvl="0" indent="0" rtl="1">
              <a:spcBef>
                <a:spcPts val="0"/>
              </a:spcBef>
              <a:spcAft>
                <a:spcPts val="0"/>
              </a:spcAft>
              <a:buClr>
                <a:srgbClr val="002060"/>
              </a:buClr>
              <a:buSzPts val="4400"/>
              <a:buFont typeface="Varela Round"/>
              <a:buNone/>
            </a:pPr>
            <a:r>
              <a:rPr lang="iw-IL" dirty="0"/>
              <a:t>פרק שני </a:t>
            </a:r>
            <a:r>
              <a:rPr lang="he-IL" dirty="0"/>
              <a:t>עמ' 50-58</a:t>
            </a:r>
            <a:endParaRPr dirty="0">
              <a:highlight>
                <a:srgbClr val="FFFF00"/>
              </a:highlight>
            </a:endParaRPr>
          </a:p>
        </p:txBody>
      </p:sp>
      <p:sp>
        <p:nvSpPr>
          <p:cNvPr id="297" name="Google Shape;297;p3"/>
          <p:cNvSpPr txBox="1">
            <a:spLocks noGrp="1"/>
          </p:cNvSpPr>
          <p:nvPr>
            <p:ph type="body" idx="1"/>
          </p:nvPr>
        </p:nvSpPr>
        <p:spPr>
          <a:xfrm>
            <a:off x="1748624" y="1015350"/>
            <a:ext cx="9450000" cy="4611600"/>
          </a:xfrm>
          <a:prstGeom prst="rect">
            <a:avLst/>
          </a:prstGeom>
          <a:noFill/>
          <a:ln>
            <a:noFill/>
          </a:ln>
        </p:spPr>
        <p:txBody>
          <a:bodyPr spcFirstLastPara="1" wrap="square" lIns="91425" tIns="45700" rIns="91425" bIns="45700" anchor="t" anchorCtr="0">
            <a:normAutofit/>
          </a:bodyPr>
          <a:lstStyle/>
          <a:p>
            <a:pPr marL="342934" lvl="0" indent="-368334" algn="r" rtl="1">
              <a:lnSpc>
                <a:spcPct val="150000"/>
              </a:lnSpc>
              <a:spcBef>
                <a:spcPts val="0"/>
              </a:spcBef>
              <a:spcAft>
                <a:spcPts val="0"/>
              </a:spcAft>
              <a:buClr>
                <a:srgbClr val="002060"/>
              </a:buClr>
              <a:buSzPts val="2800"/>
              <a:buChar char="•"/>
            </a:pPr>
            <a:r>
              <a:rPr lang="iw-IL" sz="2800" dirty="0"/>
              <a:t>המשוואה של תורת הגמול המקראית </a:t>
            </a:r>
            <a:r>
              <a:rPr lang="he-IL" sz="2800" dirty="0"/>
              <a:t>(ויקרא </a:t>
            </a:r>
            <a:r>
              <a:rPr lang="he-IL" sz="2800"/>
              <a:t>כ")</a:t>
            </a:r>
            <a:endParaRPr sz="2800" dirty="0"/>
          </a:p>
          <a:p>
            <a:pPr marL="743023" lvl="1" indent="-311179" algn="r" rtl="1">
              <a:lnSpc>
                <a:spcPct val="150000"/>
              </a:lnSpc>
              <a:spcBef>
                <a:spcPts val="0"/>
              </a:spcBef>
              <a:spcAft>
                <a:spcPts val="0"/>
              </a:spcAft>
              <a:buSzPts val="2800"/>
              <a:buChar char="–"/>
            </a:pPr>
            <a:r>
              <a:rPr lang="iw-IL" sz="2800" dirty="0"/>
              <a:t>הבעיה הראשונה של תורת הגמול </a:t>
            </a:r>
            <a:r>
              <a:rPr lang="he-IL" sz="2800" dirty="0"/>
              <a:t>(תהילים צ"ד)</a:t>
            </a:r>
            <a:endParaRPr sz="2800" dirty="0"/>
          </a:p>
          <a:p>
            <a:pPr marL="342934" lvl="0" indent="-368334" algn="r" rtl="1">
              <a:lnSpc>
                <a:spcPct val="150000"/>
              </a:lnSpc>
              <a:spcBef>
                <a:spcPts val="0"/>
              </a:spcBef>
              <a:spcAft>
                <a:spcPts val="0"/>
              </a:spcAft>
              <a:buSzPts val="2800"/>
              <a:buChar char="•"/>
            </a:pPr>
            <a:r>
              <a:rPr lang="iw-IL" sz="2800" dirty="0"/>
              <a:t>סיפור המסגרת של איוב</a:t>
            </a:r>
            <a:endParaRPr sz="2800" dirty="0"/>
          </a:p>
          <a:p>
            <a:pPr marL="743023" lvl="1" indent="-311179" algn="r" rtl="1">
              <a:lnSpc>
                <a:spcPct val="150000"/>
              </a:lnSpc>
              <a:spcBef>
                <a:spcPts val="0"/>
              </a:spcBef>
              <a:spcAft>
                <a:spcPts val="0"/>
              </a:spcAft>
              <a:buSzPts val="2800"/>
              <a:buChar char="–"/>
            </a:pPr>
            <a:r>
              <a:rPr lang="iw-IL" sz="2800" dirty="0"/>
              <a:t>הבעיה השנייה של תורת הגמול בראי ספר איוב </a:t>
            </a:r>
            <a:endParaRPr sz="2800" dirty="0"/>
          </a:p>
          <a:p>
            <a:pPr marL="743023" lvl="1" indent="-311179" algn="r" rtl="1">
              <a:lnSpc>
                <a:spcPct val="150000"/>
              </a:lnSpc>
              <a:spcBef>
                <a:spcPts val="0"/>
              </a:spcBef>
              <a:spcAft>
                <a:spcPts val="0"/>
              </a:spcAft>
              <a:buSzPts val="2800"/>
              <a:buChar char="–"/>
            </a:pPr>
            <a:r>
              <a:rPr lang="iw-IL" sz="2800" dirty="0"/>
              <a:t>מעמדו של השטן</a:t>
            </a:r>
            <a:endParaRPr sz="2800" dirty="0"/>
          </a:p>
          <a:p>
            <a:pPr marL="0" lvl="0" indent="0" algn="r" rtl="1">
              <a:lnSpc>
                <a:spcPct val="150000"/>
              </a:lnSpc>
              <a:spcBef>
                <a:spcPts val="0"/>
              </a:spcBef>
              <a:spcAft>
                <a:spcPts val="0"/>
              </a:spcAft>
              <a:buNone/>
            </a:pPr>
            <a:endParaRPr sz="2800" dirty="0"/>
          </a:p>
        </p:txBody>
      </p:sp>
      <p:sp>
        <p:nvSpPr>
          <p:cNvPr id="299" name="Google Shape;299;p3"/>
          <p:cNvSpPr/>
          <p:nvPr/>
        </p:nvSpPr>
        <p:spPr>
          <a:xfrm>
            <a:off x="12281852" y="0"/>
            <a:ext cx="2150428" cy="1438835"/>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פרטו בשקופית זו את נושאי הלימוד של השיעור</a:t>
            </a:r>
            <a:endParaRPr sz="1800" b="0" i="0" u="none" strike="noStrike" cap="none">
              <a:solidFill>
                <a:srgbClr val="002060"/>
              </a:solidFill>
              <a:latin typeface="Varela Round"/>
              <a:ea typeface="Varela Round"/>
              <a:cs typeface="Varela Round"/>
              <a:sym typeface="Varela Roun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
          <p:cNvSpPr txBox="1">
            <a:spLocks noGrp="1"/>
          </p:cNvSpPr>
          <p:nvPr>
            <p:ph type="title"/>
          </p:nvPr>
        </p:nvSpPr>
        <p:spPr>
          <a:xfrm>
            <a:off x="1024125" y="155453"/>
            <a:ext cx="9802500" cy="1832100"/>
          </a:xfrm>
          <a:prstGeom prst="rect">
            <a:avLst/>
          </a:prstGeom>
          <a:noFill/>
          <a:ln>
            <a:noFill/>
          </a:ln>
        </p:spPr>
        <p:txBody>
          <a:bodyPr spcFirstLastPara="1" wrap="square" lIns="0" tIns="0" rIns="0" bIns="0" anchor="ctr" anchorCtr="0">
            <a:noAutofit/>
          </a:bodyPr>
          <a:lstStyle/>
          <a:p>
            <a:pPr marL="0" marR="0" lvl="0" indent="0" algn="ctr" rtl="1">
              <a:lnSpc>
                <a:spcPct val="100000"/>
              </a:lnSpc>
              <a:spcBef>
                <a:spcPts val="0"/>
              </a:spcBef>
              <a:spcAft>
                <a:spcPts val="0"/>
              </a:spcAft>
              <a:buClr>
                <a:srgbClr val="002060"/>
              </a:buClr>
              <a:buSzPts val="4400"/>
              <a:buFont typeface="Varela Round"/>
              <a:buNone/>
            </a:pPr>
            <a:r>
              <a:rPr lang="iw-IL" sz="5400"/>
              <a:t>מהי תורת הגמול </a:t>
            </a:r>
            <a:endParaRPr sz="5400"/>
          </a:p>
          <a:p>
            <a:pPr marL="0" marR="0" lvl="0" indent="0" algn="ctr" rtl="1">
              <a:lnSpc>
                <a:spcPct val="100000"/>
              </a:lnSpc>
              <a:spcBef>
                <a:spcPts val="0"/>
              </a:spcBef>
              <a:spcAft>
                <a:spcPts val="0"/>
              </a:spcAft>
              <a:buClr>
                <a:srgbClr val="002060"/>
              </a:buClr>
              <a:buSzPts val="4400"/>
              <a:buFont typeface="Varela Round"/>
              <a:buNone/>
            </a:pPr>
            <a:r>
              <a:rPr lang="iw-IL" sz="5400"/>
              <a:t>המקראית? </a:t>
            </a:r>
            <a:endParaRPr sz="5400"/>
          </a:p>
        </p:txBody>
      </p:sp>
      <p:sp>
        <p:nvSpPr>
          <p:cNvPr id="306" name="Google Shape;306;p5"/>
          <p:cNvSpPr txBox="1">
            <a:spLocks noGrp="1"/>
          </p:cNvSpPr>
          <p:nvPr>
            <p:ph type="body" idx="2"/>
          </p:nvPr>
        </p:nvSpPr>
        <p:spPr>
          <a:xfrm>
            <a:off x="286500" y="1987550"/>
            <a:ext cx="11728500" cy="3975000"/>
          </a:xfrm>
          <a:prstGeom prst="rect">
            <a:avLst/>
          </a:prstGeom>
          <a:noFill/>
          <a:ln>
            <a:noFill/>
          </a:ln>
        </p:spPr>
        <p:txBody>
          <a:bodyPr spcFirstLastPara="1" wrap="square" lIns="91425" tIns="45700" rIns="91425" bIns="45700" anchor="t" anchorCtr="0">
            <a:normAutofit fontScale="92500" lnSpcReduction="10000"/>
          </a:bodyPr>
          <a:lstStyle/>
          <a:p>
            <a:pPr marL="268287" lvl="0" indent="0" algn="r" rtl="1">
              <a:lnSpc>
                <a:spcPct val="100000"/>
              </a:lnSpc>
              <a:spcBef>
                <a:spcPts val="0"/>
              </a:spcBef>
              <a:spcAft>
                <a:spcPts val="0"/>
              </a:spcAft>
              <a:buNone/>
            </a:pPr>
            <a:r>
              <a:rPr lang="iw-IL" sz="2800" b="1" i="1" dirty="0">
                <a:solidFill>
                  <a:schemeClr val="dk1"/>
                </a:solidFill>
              </a:rPr>
              <a:t>"ג </a:t>
            </a:r>
            <a:r>
              <a:rPr lang="iw-IL" sz="2800" b="1" i="1" dirty="0">
                <a:solidFill>
                  <a:schemeClr val="dk1"/>
                </a:solidFill>
                <a:highlight>
                  <a:srgbClr val="FFFF00"/>
                </a:highlight>
              </a:rPr>
              <a:t>אִם-בְּחֻקֹּתַי, תֵּלֵכוּ</a:t>
            </a:r>
            <a:r>
              <a:rPr lang="iw-IL" sz="2800" b="1" i="1" dirty="0">
                <a:solidFill>
                  <a:schemeClr val="dk1"/>
                </a:solidFill>
              </a:rPr>
              <a:t>; וְאֶת-מִצְו‍ֹתַי תִּשְׁמְרוּ, וַעֲשִׂיתֶם אֹתָם.  ד וְנָתַתִּי גִשְׁמֵיכֶם, בְּעִתָּם; וְנָתְנָה הָאָרֶץ יְבוּלָהּ, וְעֵץ הַשָּׂדֶה יִתֵּן פִּרְיוֹ...  וַאֲכַלְתֶּם לַחְמְכֶם לָשֹׂבַע, וִישַׁבְתֶּם לָבֶטַח בְּאַרְצְכֶם.  ו וְנָתַתִּי שָׁלוֹם בָּאָרֶץ…</a:t>
            </a:r>
            <a:endParaRPr sz="2800" b="1" i="1" dirty="0">
              <a:solidFill>
                <a:schemeClr val="dk1"/>
              </a:solidFill>
            </a:endParaRPr>
          </a:p>
          <a:p>
            <a:pPr marL="268287" lvl="0" indent="0" algn="r" rtl="1">
              <a:lnSpc>
                <a:spcPct val="100000"/>
              </a:lnSpc>
              <a:spcBef>
                <a:spcPts val="0"/>
              </a:spcBef>
              <a:spcAft>
                <a:spcPts val="0"/>
              </a:spcAft>
              <a:buNone/>
            </a:pPr>
            <a:r>
              <a:rPr lang="iw-IL" sz="2800" b="1" i="1" dirty="0">
                <a:solidFill>
                  <a:schemeClr val="dk1"/>
                </a:solidFill>
              </a:rPr>
              <a:t>יד</a:t>
            </a:r>
            <a:r>
              <a:rPr lang="iw-IL" sz="2800" b="1" i="1" dirty="0">
                <a:solidFill>
                  <a:schemeClr val="dk1"/>
                </a:solidFill>
                <a:highlight>
                  <a:srgbClr val="FFFF00"/>
                </a:highlight>
              </a:rPr>
              <a:t> וְאִם-לֹא תִשְׁמְעוּ, לִי</a:t>
            </a:r>
            <a:r>
              <a:rPr lang="iw-IL" sz="2800" b="1" i="1" dirty="0">
                <a:solidFill>
                  <a:schemeClr val="dk1"/>
                </a:solidFill>
              </a:rPr>
              <a:t>; וְלֹא תַעֲשׂוּ, אֵת כָּל-הַמִּצְו‍ֹת הָאֵלֶּה.  טו וְאִם-בְּחֻקֹּתַי תִּמְאָסוּ… וְהִפְקַדְתִּי עֲלֵיכֶם בֶּהָלָה אֶת-הַשַּׁחֶפֶת וְאֶת-הַקַּדַּחַת… וּזְרַעְתֶּם לָרִיק זַרְעֲכֶם, וַאֲכָלֻהוּ אֹיְבֵיכֶם.  יז וְנָתַתִּי פָנַי בָּכֶם, וְנִגַּפְתֶּם לִפְנֵי אֹיְבֵיכֶם, וְרָדוּ בָכֶם שֹׂנְאֵיכֶם, וְנַסְתֶּם וְאֵין-רֹדֵף אֶתְכֶם"</a:t>
            </a:r>
            <a:endParaRPr sz="2800" b="1" i="1" dirty="0">
              <a:solidFill>
                <a:schemeClr val="dk1"/>
              </a:solidFill>
            </a:endParaRPr>
          </a:p>
          <a:p>
            <a:pPr marL="268287" lvl="0" indent="0" algn="r" rtl="1">
              <a:lnSpc>
                <a:spcPct val="100000"/>
              </a:lnSpc>
              <a:spcBef>
                <a:spcPts val="0"/>
              </a:spcBef>
              <a:spcAft>
                <a:spcPts val="0"/>
              </a:spcAft>
              <a:buNone/>
            </a:pPr>
            <a:endParaRPr sz="2800" b="1" i="1" dirty="0">
              <a:solidFill>
                <a:srgbClr val="000000"/>
              </a:solidFill>
              <a:highlight>
                <a:srgbClr val="FFFFFF"/>
              </a:highlight>
            </a:endParaRPr>
          </a:p>
          <a:p>
            <a:pPr marL="268287" lvl="0" indent="0" algn="r" rtl="1">
              <a:lnSpc>
                <a:spcPct val="100000"/>
              </a:lnSpc>
              <a:spcBef>
                <a:spcPts val="0"/>
              </a:spcBef>
              <a:spcAft>
                <a:spcPts val="0"/>
              </a:spcAft>
              <a:buNone/>
            </a:pPr>
            <a:endParaRPr sz="2800" b="1" dirty="0">
              <a:solidFill>
                <a:srgbClr val="000000"/>
              </a:solidFill>
              <a:highlight>
                <a:srgbClr val="FFFFFF"/>
              </a:highlight>
            </a:endParaRPr>
          </a:p>
          <a:p>
            <a:pPr marL="268287" lvl="0" indent="0" algn="l" rtl="1">
              <a:lnSpc>
                <a:spcPct val="100000"/>
              </a:lnSpc>
              <a:spcBef>
                <a:spcPts val="0"/>
              </a:spcBef>
              <a:spcAft>
                <a:spcPts val="0"/>
              </a:spcAft>
              <a:buNone/>
            </a:pPr>
            <a:r>
              <a:rPr lang="he-IL" sz="2600" b="1" dirty="0">
                <a:solidFill>
                  <a:srgbClr val="000000"/>
                </a:solidFill>
                <a:highlight>
                  <a:srgbClr val="FFFFFF"/>
                </a:highlight>
              </a:rPr>
              <a:t>(ויקרא, כ"ו, 3-7,14-16)</a:t>
            </a:r>
            <a:endParaRPr sz="2600" b="1" dirty="0">
              <a:solidFill>
                <a:srgbClr val="000000"/>
              </a:solidFill>
              <a:highlight>
                <a:srgbClr val="FFFFFF"/>
              </a:highlight>
            </a:endParaRPr>
          </a:p>
        </p:txBody>
      </p:sp>
      <p:sp>
        <p:nvSpPr>
          <p:cNvPr id="307" name="Google Shape;307;p5"/>
          <p:cNvSpPr/>
          <p:nvPr/>
        </p:nvSpPr>
        <p:spPr>
          <a:xfrm>
            <a:off x="12313717" y="1533283"/>
            <a:ext cx="2531836" cy="4520046"/>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את השקופית הזו תוכלו לשכפל, על מנת ליצור שקופיות נוספות הזהות לה – אליהן תוכלו להכניס את התכנים. </a:t>
            </a:r>
            <a:endParaRPr/>
          </a:p>
          <a:p>
            <a:pPr marL="0" marR="0" lvl="0" indent="0" algn="ctr" rtl="1">
              <a:spcBef>
                <a:spcPts val="0"/>
              </a:spcBef>
              <a:spcAft>
                <a:spcPts val="0"/>
              </a:spcAft>
              <a:buNone/>
            </a:pPr>
            <a:endParaRPr sz="1800" b="0" i="0" u="none" strike="noStrike" cap="none">
              <a:solidFill>
                <a:srgbClr val="002060"/>
              </a:solidFill>
              <a:latin typeface="Varela Round"/>
              <a:ea typeface="Varela Round"/>
              <a:cs typeface="Varela Round"/>
              <a:sym typeface="Varela Round"/>
            </a:endParaRPr>
          </a:p>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כדי לשכפל אותה, לחצו עליה </a:t>
            </a:r>
            <a:r>
              <a:rPr lang="iw-IL" sz="1800" b="1" i="0" u="none" strike="noStrike" cap="none">
                <a:solidFill>
                  <a:srgbClr val="002060"/>
                </a:solidFill>
                <a:latin typeface="Varela Round"/>
                <a:ea typeface="Varela Round"/>
                <a:cs typeface="Varela Round"/>
                <a:sym typeface="Varela Round"/>
              </a:rPr>
              <a:t>קליק ימיני </a:t>
            </a:r>
            <a:r>
              <a:rPr lang="iw-IL" sz="1800" b="0" i="0" u="none" strike="noStrike" cap="none">
                <a:solidFill>
                  <a:srgbClr val="002060"/>
                </a:solidFill>
                <a:latin typeface="Varela Round"/>
                <a:ea typeface="Varela Round"/>
                <a:cs typeface="Varela Round"/>
                <a:sym typeface="Varela Round"/>
              </a:rPr>
              <a:t>בתפריט השקופיות בצד ובחרו </a:t>
            </a:r>
            <a:br>
              <a:rPr lang="iw-IL" sz="1800" b="0" i="0" u="none" strike="noStrike" cap="none">
                <a:solidFill>
                  <a:srgbClr val="002060"/>
                </a:solidFill>
                <a:latin typeface="Varela Round"/>
                <a:ea typeface="Varela Round"/>
                <a:cs typeface="Varela Round"/>
                <a:sym typeface="Varela Round"/>
              </a:rPr>
            </a:br>
            <a:r>
              <a:rPr lang="iw-IL" sz="1800" b="0" i="0" u="none" strike="noStrike" cap="none">
                <a:solidFill>
                  <a:srgbClr val="002060"/>
                </a:solidFill>
                <a:latin typeface="Varela Round"/>
                <a:ea typeface="Varela Round"/>
                <a:cs typeface="Varela Round"/>
                <a:sym typeface="Varela Round"/>
              </a:rPr>
              <a:t>"</a:t>
            </a:r>
            <a:r>
              <a:rPr lang="iw-IL" sz="1800" b="1" i="0" u="none" strike="noStrike" cap="none">
                <a:solidFill>
                  <a:srgbClr val="002060"/>
                </a:solidFill>
                <a:latin typeface="Varela Round"/>
                <a:ea typeface="Varela Round"/>
                <a:cs typeface="Varela Round"/>
                <a:sym typeface="Varela Round"/>
              </a:rPr>
              <a:t>שכפל שקופית</a:t>
            </a:r>
            <a:r>
              <a:rPr lang="iw-IL" sz="1800" b="0" i="0" u="none" strike="noStrike" cap="none">
                <a:solidFill>
                  <a:srgbClr val="002060"/>
                </a:solidFill>
                <a:latin typeface="Varela Round"/>
                <a:ea typeface="Varela Round"/>
                <a:cs typeface="Varela Round"/>
                <a:sym typeface="Varela Round"/>
              </a:rPr>
              <a:t>" או "</a:t>
            </a:r>
            <a:r>
              <a:rPr lang="iw-IL" sz="1800" b="1" i="0" u="none" strike="noStrike" cap="none">
                <a:solidFill>
                  <a:srgbClr val="002060"/>
                </a:solidFill>
                <a:latin typeface="Varela Round"/>
                <a:ea typeface="Varela Round"/>
                <a:cs typeface="Varela Round"/>
                <a:sym typeface="Varela Round"/>
              </a:rPr>
              <a:t>Duplicate Slide</a:t>
            </a:r>
            <a:r>
              <a:rPr lang="iw-IL" sz="1800" b="0" i="0" u="none" strike="noStrike" cap="none">
                <a:solidFill>
                  <a:srgbClr val="002060"/>
                </a:solidFill>
                <a:latin typeface="Varela Round"/>
                <a:ea typeface="Varela Round"/>
                <a:cs typeface="Varela Round"/>
                <a:sym typeface="Varela Round"/>
              </a:rPr>
              <a:t>" </a:t>
            </a:r>
            <a:endParaRPr/>
          </a:p>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(מחקו ריבוע זה לאחר הקריאה)</a:t>
            </a:r>
            <a:endParaRPr sz="1800" b="0" i="0" u="none" strike="noStrike" cap="none">
              <a:solidFill>
                <a:srgbClr val="002060"/>
              </a:solidFill>
              <a:latin typeface="Varela Round"/>
              <a:ea typeface="Varela Round"/>
              <a:cs typeface="Varela Round"/>
              <a:sym typeface="Varela Round"/>
            </a:endParaRPr>
          </a:p>
        </p:txBody>
      </p:sp>
      <p:sp>
        <p:nvSpPr>
          <p:cNvPr id="308" name="Google Shape;308;p5"/>
          <p:cNvSpPr/>
          <p:nvPr/>
        </p:nvSpPr>
        <p:spPr>
          <a:xfrm>
            <a:off x="12300270" y="0"/>
            <a:ext cx="2558730" cy="1438835"/>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i="0" u="none" strike="noStrike" cap="none">
                <a:solidFill>
                  <a:srgbClr val="002060"/>
                </a:solidFill>
                <a:latin typeface="Varela Round"/>
                <a:ea typeface="Varela Round"/>
                <a:cs typeface="Varela Round"/>
                <a:sym typeface="Varela Round"/>
              </a:rPr>
              <a:t>פריסה 1</a:t>
            </a:r>
            <a:br>
              <a:rPr lang="iw-IL" sz="1800" b="0" i="0" u="none" strike="noStrike" cap="none">
                <a:solidFill>
                  <a:srgbClr val="002060"/>
                </a:solidFill>
                <a:latin typeface="Varela Round"/>
                <a:ea typeface="Varela Round"/>
                <a:cs typeface="Varela Round"/>
                <a:sym typeface="Varela Round"/>
              </a:rPr>
            </a:br>
            <a:r>
              <a:rPr lang="iw-IL" sz="1800" b="0" i="0" u="none" strike="noStrike" cap="none">
                <a:solidFill>
                  <a:srgbClr val="002060"/>
                </a:solidFill>
                <a:latin typeface="Varela Round"/>
                <a:ea typeface="Varela Round"/>
                <a:cs typeface="Varela Round"/>
                <a:sym typeface="Varela Round"/>
              </a:rPr>
              <a:t>(הפריסות שונות זו מזו במיקום תיבות הטקסט וגרפיקת הרקע, </a:t>
            </a:r>
            <a:br>
              <a:rPr lang="iw-IL" sz="1800" b="0" i="0" u="none" strike="noStrike" cap="none">
                <a:solidFill>
                  <a:srgbClr val="002060"/>
                </a:solidFill>
                <a:latin typeface="Varela Round"/>
                <a:ea typeface="Varela Round"/>
                <a:cs typeface="Varela Round"/>
                <a:sym typeface="Varela Round"/>
              </a:rPr>
            </a:br>
            <a:r>
              <a:rPr lang="iw-IL" sz="1800" b="0" i="0" u="none" strike="noStrike" cap="none">
                <a:solidFill>
                  <a:srgbClr val="002060"/>
                </a:solidFill>
                <a:latin typeface="Varela Round"/>
                <a:ea typeface="Varela Round"/>
                <a:cs typeface="Varela Round"/>
                <a:sym typeface="Varela Round"/>
              </a:rPr>
              <a:t>ותוכלו לגוון ביניהן)</a:t>
            </a:r>
            <a:endParaRPr sz="1800" b="0" i="0" u="none" strike="noStrike" cap="none">
              <a:solidFill>
                <a:srgbClr val="002060"/>
              </a:solidFill>
              <a:latin typeface="Varela Round"/>
              <a:ea typeface="Varela Round"/>
              <a:cs typeface="Varela Round"/>
              <a:sym typeface="Varela Roun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8"/>
          <p:cNvSpPr txBox="1">
            <a:spLocks noGrp="1"/>
          </p:cNvSpPr>
          <p:nvPr>
            <p:ph type="title"/>
          </p:nvPr>
        </p:nvSpPr>
        <p:spPr>
          <a:xfrm>
            <a:off x="1024128" y="155448"/>
            <a:ext cx="9802368" cy="720000"/>
          </a:xfrm>
          <a:prstGeom prst="rect">
            <a:avLst/>
          </a:prstGeom>
          <a:noFill/>
          <a:ln>
            <a:noFill/>
          </a:ln>
        </p:spPr>
        <p:txBody>
          <a:bodyPr spcFirstLastPara="1" wrap="square" lIns="0" tIns="0" rIns="0" bIns="0" anchor="ctr" anchorCtr="0">
            <a:noAutofit/>
          </a:bodyPr>
          <a:lstStyle/>
          <a:p>
            <a:pPr marL="0" marR="0" lvl="0" indent="0" algn="ctr" rtl="1">
              <a:lnSpc>
                <a:spcPct val="100000"/>
              </a:lnSpc>
              <a:spcBef>
                <a:spcPts val="0"/>
              </a:spcBef>
              <a:spcAft>
                <a:spcPts val="0"/>
              </a:spcAft>
              <a:buClr>
                <a:srgbClr val="002060"/>
              </a:buClr>
              <a:buSzPts val="4400"/>
              <a:buFont typeface="Varela Round"/>
              <a:buNone/>
            </a:pPr>
            <a:r>
              <a:rPr lang="iw-IL"/>
              <a:t>תורת הגמול המקראית</a:t>
            </a:r>
            <a:endParaRPr/>
          </a:p>
        </p:txBody>
      </p:sp>
      <p:sp>
        <p:nvSpPr>
          <p:cNvPr id="323" name="Google Shape;323;p8"/>
          <p:cNvSpPr/>
          <p:nvPr/>
        </p:nvSpPr>
        <p:spPr>
          <a:xfrm>
            <a:off x="12313717" y="1533283"/>
            <a:ext cx="2531836" cy="4520046"/>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את השקופית הזו תוכלו לשכפל, על מנת ליצור שקופיות נוספות הזהות לה – אליהן תוכלו להכניס את התכנים. </a:t>
            </a:r>
            <a:endParaRPr/>
          </a:p>
          <a:p>
            <a:pPr marL="0" marR="0" lvl="0" indent="0" algn="ctr" rtl="1">
              <a:spcBef>
                <a:spcPts val="0"/>
              </a:spcBef>
              <a:spcAft>
                <a:spcPts val="0"/>
              </a:spcAft>
              <a:buNone/>
            </a:pPr>
            <a:endParaRPr sz="1800" b="0" i="0" u="none" strike="noStrike" cap="none">
              <a:solidFill>
                <a:srgbClr val="002060"/>
              </a:solidFill>
              <a:latin typeface="Varela Round"/>
              <a:ea typeface="Varela Round"/>
              <a:cs typeface="Varela Round"/>
              <a:sym typeface="Varela Round"/>
            </a:endParaRPr>
          </a:p>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כדי לשכפל אותה, לחצו עליה </a:t>
            </a:r>
            <a:r>
              <a:rPr lang="iw-IL" sz="1800" b="1" i="0" u="none" strike="noStrike" cap="none">
                <a:solidFill>
                  <a:srgbClr val="002060"/>
                </a:solidFill>
                <a:latin typeface="Varela Round"/>
                <a:ea typeface="Varela Round"/>
                <a:cs typeface="Varela Round"/>
                <a:sym typeface="Varela Round"/>
              </a:rPr>
              <a:t>קליק ימיני </a:t>
            </a:r>
            <a:r>
              <a:rPr lang="iw-IL" sz="1800" b="0" i="0" u="none" strike="noStrike" cap="none">
                <a:solidFill>
                  <a:srgbClr val="002060"/>
                </a:solidFill>
                <a:latin typeface="Varela Round"/>
                <a:ea typeface="Varela Round"/>
                <a:cs typeface="Varela Round"/>
                <a:sym typeface="Varela Round"/>
              </a:rPr>
              <a:t>בתפריט השקופיות בצד ובחרו </a:t>
            </a:r>
            <a:br>
              <a:rPr lang="iw-IL" sz="1800" b="0" i="0" u="none" strike="noStrike" cap="none">
                <a:solidFill>
                  <a:srgbClr val="002060"/>
                </a:solidFill>
                <a:latin typeface="Varela Round"/>
                <a:ea typeface="Varela Round"/>
                <a:cs typeface="Varela Round"/>
                <a:sym typeface="Varela Round"/>
              </a:rPr>
            </a:br>
            <a:r>
              <a:rPr lang="iw-IL" sz="1800" b="0" i="0" u="none" strike="noStrike" cap="none">
                <a:solidFill>
                  <a:srgbClr val="002060"/>
                </a:solidFill>
                <a:latin typeface="Varela Round"/>
                <a:ea typeface="Varela Round"/>
                <a:cs typeface="Varela Round"/>
                <a:sym typeface="Varela Round"/>
              </a:rPr>
              <a:t>"</a:t>
            </a:r>
            <a:r>
              <a:rPr lang="iw-IL" sz="1800" b="1" i="0" u="none" strike="noStrike" cap="none">
                <a:solidFill>
                  <a:srgbClr val="002060"/>
                </a:solidFill>
                <a:latin typeface="Varela Round"/>
                <a:ea typeface="Varela Round"/>
                <a:cs typeface="Varela Round"/>
                <a:sym typeface="Varela Round"/>
              </a:rPr>
              <a:t>שכפל שקופית</a:t>
            </a:r>
            <a:r>
              <a:rPr lang="iw-IL" sz="1800" b="0" i="0" u="none" strike="noStrike" cap="none">
                <a:solidFill>
                  <a:srgbClr val="002060"/>
                </a:solidFill>
                <a:latin typeface="Varela Round"/>
                <a:ea typeface="Varela Round"/>
                <a:cs typeface="Varela Round"/>
                <a:sym typeface="Varela Round"/>
              </a:rPr>
              <a:t>" או "</a:t>
            </a:r>
            <a:r>
              <a:rPr lang="iw-IL" sz="1800" b="1" i="0" u="none" strike="noStrike" cap="none">
                <a:solidFill>
                  <a:srgbClr val="002060"/>
                </a:solidFill>
                <a:latin typeface="Varela Round"/>
                <a:ea typeface="Varela Round"/>
                <a:cs typeface="Varela Round"/>
                <a:sym typeface="Varela Round"/>
              </a:rPr>
              <a:t>Duplicate Slide</a:t>
            </a:r>
            <a:r>
              <a:rPr lang="iw-IL" sz="1800" b="0" i="0" u="none" strike="noStrike" cap="none">
                <a:solidFill>
                  <a:srgbClr val="002060"/>
                </a:solidFill>
                <a:latin typeface="Varela Round"/>
                <a:ea typeface="Varela Round"/>
                <a:cs typeface="Varela Round"/>
                <a:sym typeface="Varela Round"/>
              </a:rPr>
              <a:t>" </a:t>
            </a:r>
            <a:endParaRPr/>
          </a:p>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(מחקו ריבוע זה לאחר הקריאה)</a:t>
            </a:r>
            <a:endParaRPr sz="1800" b="0" i="0" u="none" strike="noStrike" cap="none">
              <a:solidFill>
                <a:srgbClr val="002060"/>
              </a:solidFill>
              <a:latin typeface="Varela Round"/>
              <a:ea typeface="Varela Round"/>
              <a:cs typeface="Varela Round"/>
              <a:sym typeface="Varela Round"/>
            </a:endParaRPr>
          </a:p>
        </p:txBody>
      </p:sp>
      <p:sp>
        <p:nvSpPr>
          <p:cNvPr id="324" name="Google Shape;324;p8"/>
          <p:cNvSpPr/>
          <p:nvPr/>
        </p:nvSpPr>
        <p:spPr>
          <a:xfrm>
            <a:off x="12300270" y="0"/>
            <a:ext cx="2558730" cy="1438835"/>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i="0" u="none" strike="noStrike" cap="none">
                <a:solidFill>
                  <a:srgbClr val="002060"/>
                </a:solidFill>
                <a:latin typeface="Varela Round"/>
                <a:ea typeface="Varela Round"/>
                <a:cs typeface="Varela Round"/>
                <a:sym typeface="Varela Round"/>
              </a:rPr>
              <a:t>פריסה 4</a:t>
            </a:r>
            <a:br>
              <a:rPr lang="iw-IL" sz="1800" b="0" i="0" u="none" strike="noStrike" cap="none">
                <a:solidFill>
                  <a:srgbClr val="002060"/>
                </a:solidFill>
                <a:latin typeface="Varela Round"/>
                <a:ea typeface="Varela Round"/>
                <a:cs typeface="Varela Round"/>
                <a:sym typeface="Varela Round"/>
              </a:rPr>
            </a:br>
            <a:r>
              <a:rPr lang="iw-IL" sz="1800" b="0" i="0" u="none" strike="noStrike" cap="none">
                <a:solidFill>
                  <a:srgbClr val="002060"/>
                </a:solidFill>
                <a:latin typeface="Varela Round"/>
                <a:ea typeface="Varela Round"/>
                <a:cs typeface="Varela Round"/>
                <a:sym typeface="Varela Round"/>
              </a:rPr>
              <a:t>(הפריסות שונות זו מזו במיקום תיבות הטקסט וגרפיקת הרקע, </a:t>
            </a:r>
            <a:br>
              <a:rPr lang="iw-IL" sz="1800" b="0" i="0" u="none" strike="noStrike" cap="none">
                <a:solidFill>
                  <a:srgbClr val="002060"/>
                </a:solidFill>
                <a:latin typeface="Varela Round"/>
                <a:ea typeface="Varela Round"/>
                <a:cs typeface="Varela Round"/>
                <a:sym typeface="Varela Round"/>
              </a:rPr>
            </a:br>
            <a:r>
              <a:rPr lang="iw-IL" sz="1800" b="0" i="0" u="none" strike="noStrike" cap="none">
                <a:solidFill>
                  <a:srgbClr val="002060"/>
                </a:solidFill>
                <a:latin typeface="Varela Round"/>
                <a:ea typeface="Varela Round"/>
                <a:cs typeface="Varela Round"/>
                <a:sym typeface="Varela Round"/>
              </a:rPr>
              <a:t>ותוכלו לגוון ביניהן)</a:t>
            </a:r>
            <a:endParaRPr sz="1800" b="0" i="0" u="none" strike="noStrike" cap="none">
              <a:solidFill>
                <a:srgbClr val="002060"/>
              </a:solidFill>
              <a:latin typeface="Varela Round"/>
              <a:ea typeface="Varela Round"/>
              <a:cs typeface="Varela Round"/>
              <a:sym typeface="Varela Round"/>
            </a:endParaRPr>
          </a:p>
        </p:txBody>
      </p:sp>
      <p:pic>
        <p:nvPicPr>
          <p:cNvPr id="325" name="Google Shape;325;p8"/>
          <p:cNvPicPr preferRelativeResize="0"/>
          <p:nvPr/>
        </p:nvPicPr>
        <p:blipFill>
          <a:blip r:embed="rId3">
            <a:alphaModFix/>
          </a:blip>
          <a:stretch>
            <a:fillRect/>
          </a:stretch>
        </p:blipFill>
        <p:spPr>
          <a:xfrm>
            <a:off x="4628575" y="1693148"/>
            <a:ext cx="3181350" cy="4772025"/>
          </a:xfrm>
          <a:prstGeom prst="rect">
            <a:avLst/>
          </a:prstGeom>
          <a:noFill/>
          <a:ln>
            <a:noFill/>
          </a:ln>
        </p:spPr>
      </p:pic>
      <p:sp>
        <p:nvSpPr>
          <p:cNvPr id="326" name="Google Shape;326;p8"/>
          <p:cNvSpPr txBox="1">
            <a:spLocks noGrp="1"/>
          </p:cNvSpPr>
          <p:nvPr>
            <p:ph type="body" idx="1"/>
          </p:nvPr>
        </p:nvSpPr>
        <p:spPr>
          <a:xfrm>
            <a:off x="7809936" y="1894150"/>
            <a:ext cx="4224900" cy="46773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None/>
            </a:pPr>
            <a:r>
              <a:rPr lang="iw-IL" b="1" u="sng"/>
              <a:t>שמירת</a:t>
            </a:r>
            <a:r>
              <a:rPr lang="iw-IL" b="1"/>
              <a:t> </a:t>
            </a:r>
            <a:r>
              <a:rPr lang="iw-IL"/>
              <a:t>החוקים תוביל ל…</a:t>
            </a:r>
            <a:endParaRPr/>
          </a:p>
          <a:p>
            <a:pPr marL="0" lvl="0" indent="0" algn="r" rtl="1">
              <a:lnSpc>
                <a:spcPct val="100000"/>
              </a:lnSpc>
              <a:spcBef>
                <a:spcPts val="0"/>
              </a:spcBef>
              <a:spcAft>
                <a:spcPts val="0"/>
              </a:spcAft>
              <a:buNone/>
            </a:pPr>
            <a:endParaRPr/>
          </a:p>
          <a:p>
            <a:pPr marL="0" lvl="0" indent="0" algn="r" rtl="1">
              <a:lnSpc>
                <a:spcPct val="100000"/>
              </a:lnSpc>
              <a:spcBef>
                <a:spcPts val="0"/>
              </a:spcBef>
              <a:spcAft>
                <a:spcPts val="0"/>
              </a:spcAft>
              <a:buNone/>
            </a:pPr>
            <a:endParaRPr/>
          </a:p>
          <a:p>
            <a:pPr marL="457200" lvl="0" indent="-406400" algn="r" rtl="1">
              <a:lnSpc>
                <a:spcPct val="100000"/>
              </a:lnSpc>
              <a:spcBef>
                <a:spcPts val="0"/>
              </a:spcBef>
              <a:spcAft>
                <a:spcPts val="0"/>
              </a:spcAft>
              <a:buSzPts val="2800"/>
              <a:buChar char="❖"/>
            </a:pPr>
            <a:r>
              <a:rPr lang="iw-IL"/>
              <a:t>גשם ויבול</a:t>
            </a:r>
            <a:endParaRPr/>
          </a:p>
          <a:p>
            <a:pPr marL="457200" lvl="0" indent="-406400" algn="r" rtl="1">
              <a:lnSpc>
                <a:spcPct val="100000"/>
              </a:lnSpc>
              <a:spcBef>
                <a:spcPts val="0"/>
              </a:spcBef>
              <a:spcAft>
                <a:spcPts val="0"/>
              </a:spcAft>
              <a:buSzPts val="2800"/>
              <a:buChar char="❖"/>
            </a:pPr>
            <a:r>
              <a:rPr lang="iw-IL"/>
              <a:t>שלום</a:t>
            </a:r>
            <a:endParaRPr/>
          </a:p>
          <a:p>
            <a:pPr marL="457200" lvl="0" indent="-406400" algn="r" rtl="1">
              <a:lnSpc>
                <a:spcPct val="100000"/>
              </a:lnSpc>
              <a:spcBef>
                <a:spcPts val="0"/>
              </a:spcBef>
              <a:spcAft>
                <a:spcPts val="0"/>
              </a:spcAft>
              <a:buSzPts val="2800"/>
              <a:buChar char="❖"/>
            </a:pPr>
            <a:r>
              <a:rPr lang="iw-IL"/>
              <a:t>ניצחון בקרב</a:t>
            </a:r>
            <a:endParaRPr/>
          </a:p>
        </p:txBody>
      </p:sp>
      <p:sp>
        <p:nvSpPr>
          <p:cNvPr id="327" name="Google Shape;327;p8"/>
          <p:cNvSpPr txBox="1">
            <a:spLocks noGrp="1"/>
          </p:cNvSpPr>
          <p:nvPr>
            <p:ph type="body" idx="1"/>
          </p:nvPr>
        </p:nvSpPr>
        <p:spPr>
          <a:xfrm>
            <a:off x="109735" y="1894150"/>
            <a:ext cx="4224900" cy="46773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None/>
            </a:pPr>
            <a:r>
              <a:rPr lang="iw-IL" b="1" u="sng"/>
              <a:t>אי-שמירת</a:t>
            </a:r>
            <a:r>
              <a:rPr lang="iw-IL"/>
              <a:t> החוקים תוביל ל…</a:t>
            </a:r>
            <a:endParaRPr/>
          </a:p>
          <a:p>
            <a:pPr marL="0" lvl="0" indent="0" algn="r" rtl="1">
              <a:lnSpc>
                <a:spcPct val="100000"/>
              </a:lnSpc>
              <a:spcBef>
                <a:spcPts val="0"/>
              </a:spcBef>
              <a:spcAft>
                <a:spcPts val="0"/>
              </a:spcAft>
              <a:buNone/>
            </a:pPr>
            <a:endParaRPr/>
          </a:p>
          <a:p>
            <a:pPr marL="457200" lvl="0" indent="-406400" algn="r" rtl="1">
              <a:lnSpc>
                <a:spcPct val="100000"/>
              </a:lnSpc>
              <a:spcBef>
                <a:spcPts val="0"/>
              </a:spcBef>
              <a:spcAft>
                <a:spcPts val="0"/>
              </a:spcAft>
              <a:buSzPts val="2800"/>
              <a:buChar char="❖"/>
            </a:pPr>
            <a:r>
              <a:rPr lang="iw-IL"/>
              <a:t>מחלות ורעב</a:t>
            </a:r>
            <a:endParaRPr/>
          </a:p>
          <a:p>
            <a:pPr marL="457200" lvl="0" indent="-406400" algn="r" rtl="1">
              <a:lnSpc>
                <a:spcPct val="100000"/>
              </a:lnSpc>
              <a:spcBef>
                <a:spcPts val="0"/>
              </a:spcBef>
              <a:spcAft>
                <a:spcPts val="0"/>
              </a:spcAft>
              <a:buSzPts val="2800"/>
              <a:buChar char="❖"/>
            </a:pPr>
            <a:r>
              <a:rPr lang="iw-IL"/>
              <a:t>מלחמה מתמדת</a:t>
            </a:r>
            <a:endParaRPr/>
          </a:p>
          <a:p>
            <a:pPr marL="457200" lvl="0" indent="-406400" algn="r" rtl="1">
              <a:lnSpc>
                <a:spcPct val="100000"/>
              </a:lnSpc>
              <a:spcBef>
                <a:spcPts val="0"/>
              </a:spcBef>
              <a:spcAft>
                <a:spcPts val="0"/>
              </a:spcAft>
              <a:buSzPts val="2800"/>
              <a:buChar char="❖"/>
            </a:pPr>
            <a:r>
              <a:rPr lang="iw-IL"/>
              <a:t>הפסד בקרב</a:t>
            </a:r>
            <a:endParaRPr/>
          </a:p>
        </p:txBody>
      </p:sp>
      <p:sp>
        <p:nvSpPr>
          <p:cNvPr id="328" name="Google Shape;328;p8"/>
          <p:cNvSpPr txBox="1"/>
          <p:nvPr/>
        </p:nvSpPr>
        <p:spPr>
          <a:xfrm>
            <a:off x="6320825" y="6465175"/>
            <a:ext cx="1342800" cy="34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w-IL" u="sng" dirty="0">
                <a:solidFill>
                  <a:schemeClr val="hlink"/>
                </a:solidFill>
                <a:latin typeface="Varela Round"/>
                <a:ea typeface="Varela Round"/>
                <a:cs typeface="Varela Round"/>
                <a:sym typeface="Varela Round"/>
                <a:hlinkClick r:id="rId4"/>
              </a:rPr>
              <a:t>Annie Spratt</a:t>
            </a:r>
            <a:endParaRPr dirty="0">
              <a:latin typeface="Varela Round"/>
              <a:ea typeface="Varela Round"/>
              <a:cs typeface="Varela Round"/>
              <a:sym typeface="Varela Rou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7"/>
          <p:cNvSpPr txBox="1">
            <a:spLocks noGrp="1"/>
          </p:cNvSpPr>
          <p:nvPr>
            <p:ph type="title"/>
          </p:nvPr>
        </p:nvSpPr>
        <p:spPr>
          <a:xfrm>
            <a:off x="1026925" y="155452"/>
            <a:ext cx="10594200" cy="12834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2060"/>
              </a:buClr>
              <a:buSzPts val="4400"/>
              <a:buFont typeface="Varela Round"/>
              <a:buNone/>
            </a:pPr>
            <a:r>
              <a:rPr lang="iw-IL"/>
              <a:t>תורת הגמול המקראית במבחן המציאות - </a:t>
            </a:r>
            <a:endParaRPr/>
          </a:p>
          <a:p>
            <a:pPr marL="0" marR="0" lvl="0" indent="0" algn="ctr" rtl="1">
              <a:lnSpc>
                <a:spcPct val="100000"/>
              </a:lnSpc>
              <a:spcBef>
                <a:spcPts val="0"/>
              </a:spcBef>
              <a:spcAft>
                <a:spcPts val="0"/>
              </a:spcAft>
              <a:buClr>
                <a:srgbClr val="002060"/>
              </a:buClr>
              <a:buSzPts val="4400"/>
              <a:buFont typeface="Varela Round"/>
              <a:buNone/>
            </a:pPr>
            <a:r>
              <a:rPr lang="iw-IL"/>
              <a:t>רונה רמון</a:t>
            </a:r>
            <a:endParaRPr/>
          </a:p>
        </p:txBody>
      </p:sp>
      <p:sp>
        <p:nvSpPr>
          <p:cNvPr id="334" name="Google Shape;334;p7"/>
          <p:cNvSpPr/>
          <p:nvPr/>
        </p:nvSpPr>
        <p:spPr>
          <a:xfrm>
            <a:off x="12313717" y="1533283"/>
            <a:ext cx="2531836" cy="4520046"/>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את השקופית הזו תוכלו לשכפל, על מנת ליצור שקופיות נוספות הזהות לה – אליהן תוכלו להכניס את התכנים. </a:t>
            </a:r>
            <a:endParaRPr/>
          </a:p>
          <a:p>
            <a:pPr marL="0" marR="0" lvl="0" indent="0" algn="ctr" rtl="1">
              <a:spcBef>
                <a:spcPts val="0"/>
              </a:spcBef>
              <a:spcAft>
                <a:spcPts val="0"/>
              </a:spcAft>
              <a:buNone/>
            </a:pPr>
            <a:endParaRPr sz="1800" b="0" i="0" u="none" strike="noStrike" cap="none">
              <a:solidFill>
                <a:srgbClr val="002060"/>
              </a:solidFill>
              <a:latin typeface="Varela Round"/>
              <a:ea typeface="Varela Round"/>
              <a:cs typeface="Varela Round"/>
              <a:sym typeface="Varela Round"/>
            </a:endParaRPr>
          </a:p>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כדי לשכפל אותה, לחצו עליה </a:t>
            </a:r>
            <a:r>
              <a:rPr lang="iw-IL" sz="1800" b="1" i="0" u="none" strike="noStrike" cap="none">
                <a:solidFill>
                  <a:srgbClr val="002060"/>
                </a:solidFill>
                <a:latin typeface="Varela Round"/>
                <a:ea typeface="Varela Round"/>
                <a:cs typeface="Varela Round"/>
                <a:sym typeface="Varela Round"/>
              </a:rPr>
              <a:t>קליק ימיני </a:t>
            </a:r>
            <a:r>
              <a:rPr lang="iw-IL" sz="1800" b="0" i="0" u="none" strike="noStrike" cap="none">
                <a:solidFill>
                  <a:srgbClr val="002060"/>
                </a:solidFill>
                <a:latin typeface="Varela Round"/>
                <a:ea typeface="Varela Round"/>
                <a:cs typeface="Varela Round"/>
                <a:sym typeface="Varela Round"/>
              </a:rPr>
              <a:t>בתפריט השקופיות בצד ובחרו </a:t>
            </a:r>
            <a:br>
              <a:rPr lang="iw-IL" sz="1800" b="0" i="0" u="none" strike="noStrike" cap="none">
                <a:solidFill>
                  <a:srgbClr val="002060"/>
                </a:solidFill>
                <a:latin typeface="Varela Round"/>
                <a:ea typeface="Varela Round"/>
                <a:cs typeface="Varela Round"/>
                <a:sym typeface="Varela Round"/>
              </a:rPr>
            </a:br>
            <a:r>
              <a:rPr lang="iw-IL" sz="1800" b="0" i="0" u="none" strike="noStrike" cap="none">
                <a:solidFill>
                  <a:srgbClr val="002060"/>
                </a:solidFill>
                <a:latin typeface="Varela Round"/>
                <a:ea typeface="Varela Round"/>
                <a:cs typeface="Varela Round"/>
                <a:sym typeface="Varela Round"/>
              </a:rPr>
              <a:t>"</a:t>
            </a:r>
            <a:r>
              <a:rPr lang="iw-IL" sz="1800" b="1" i="0" u="none" strike="noStrike" cap="none">
                <a:solidFill>
                  <a:srgbClr val="002060"/>
                </a:solidFill>
                <a:latin typeface="Varela Round"/>
                <a:ea typeface="Varela Round"/>
                <a:cs typeface="Varela Round"/>
                <a:sym typeface="Varela Round"/>
              </a:rPr>
              <a:t>שכפל שקופית</a:t>
            </a:r>
            <a:r>
              <a:rPr lang="iw-IL" sz="1800" b="0" i="0" u="none" strike="noStrike" cap="none">
                <a:solidFill>
                  <a:srgbClr val="002060"/>
                </a:solidFill>
                <a:latin typeface="Varela Round"/>
                <a:ea typeface="Varela Round"/>
                <a:cs typeface="Varela Round"/>
                <a:sym typeface="Varela Round"/>
              </a:rPr>
              <a:t>" או "</a:t>
            </a:r>
            <a:r>
              <a:rPr lang="iw-IL" sz="1800" b="1" i="0" u="none" strike="noStrike" cap="none">
                <a:solidFill>
                  <a:srgbClr val="002060"/>
                </a:solidFill>
                <a:latin typeface="Varela Round"/>
                <a:ea typeface="Varela Round"/>
                <a:cs typeface="Varela Round"/>
                <a:sym typeface="Varela Round"/>
              </a:rPr>
              <a:t>Duplicate Slide</a:t>
            </a:r>
            <a:r>
              <a:rPr lang="iw-IL" sz="1800" b="0" i="0" u="none" strike="noStrike" cap="none">
                <a:solidFill>
                  <a:srgbClr val="002060"/>
                </a:solidFill>
                <a:latin typeface="Varela Round"/>
                <a:ea typeface="Varela Round"/>
                <a:cs typeface="Varela Round"/>
                <a:sym typeface="Varela Round"/>
              </a:rPr>
              <a:t>" </a:t>
            </a:r>
            <a:endParaRPr/>
          </a:p>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(מחקו ריבוע זה לאחר הקריאה)</a:t>
            </a:r>
            <a:endParaRPr sz="1800" b="0" i="0" u="none" strike="noStrike" cap="none">
              <a:solidFill>
                <a:srgbClr val="002060"/>
              </a:solidFill>
              <a:latin typeface="Varela Round"/>
              <a:ea typeface="Varela Round"/>
              <a:cs typeface="Varela Round"/>
              <a:sym typeface="Varela Round"/>
            </a:endParaRPr>
          </a:p>
        </p:txBody>
      </p:sp>
      <p:sp>
        <p:nvSpPr>
          <p:cNvPr id="335" name="Google Shape;335;p7"/>
          <p:cNvSpPr/>
          <p:nvPr/>
        </p:nvSpPr>
        <p:spPr>
          <a:xfrm>
            <a:off x="12300270" y="0"/>
            <a:ext cx="2558730" cy="1438835"/>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i="0" u="none" strike="noStrike" cap="none">
                <a:solidFill>
                  <a:srgbClr val="002060"/>
                </a:solidFill>
                <a:latin typeface="Varela Round"/>
                <a:ea typeface="Varela Round"/>
                <a:cs typeface="Varela Round"/>
                <a:sym typeface="Varela Round"/>
              </a:rPr>
              <a:t>פריסה 3</a:t>
            </a:r>
            <a:br>
              <a:rPr lang="iw-IL" sz="1800" b="0" i="0" u="none" strike="noStrike" cap="none">
                <a:solidFill>
                  <a:srgbClr val="002060"/>
                </a:solidFill>
                <a:latin typeface="Varela Round"/>
                <a:ea typeface="Varela Round"/>
                <a:cs typeface="Varela Round"/>
                <a:sym typeface="Varela Round"/>
              </a:rPr>
            </a:br>
            <a:r>
              <a:rPr lang="iw-IL" sz="1800" b="0" i="0" u="none" strike="noStrike" cap="none">
                <a:solidFill>
                  <a:srgbClr val="002060"/>
                </a:solidFill>
                <a:latin typeface="Varela Round"/>
                <a:ea typeface="Varela Round"/>
                <a:cs typeface="Varela Round"/>
                <a:sym typeface="Varela Round"/>
              </a:rPr>
              <a:t>(הפריסות שונות זו מזו במיקום תיבות הטקסט וגרפיקת הרקע, </a:t>
            </a:r>
            <a:br>
              <a:rPr lang="iw-IL" sz="1800" b="0" i="0" u="none" strike="noStrike" cap="none">
                <a:solidFill>
                  <a:srgbClr val="002060"/>
                </a:solidFill>
                <a:latin typeface="Varela Round"/>
                <a:ea typeface="Varela Round"/>
                <a:cs typeface="Varela Round"/>
                <a:sym typeface="Varela Round"/>
              </a:rPr>
            </a:br>
            <a:r>
              <a:rPr lang="iw-IL" sz="1800" b="0" i="0" u="none" strike="noStrike" cap="none">
                <a:solidFill>
                  <a:srgbClr val="002060"/>
                </a:solidFill>
                <a:latin typeface="Varela Round"/>
                <a:ea typeface="Varela Round"/>
                <a:cs typeface="Varela Round"/>
                <a:sym typeface="Varela Round"/>
              </a:rPr>
              <a:t>ותוכלו לגוון ביניהן)</a:t>
            </a:r>
            <a:endParaRPr sz="1800" b="0" i="0" u="none" strike="noStrike" cap="none">
              <a:solidFill>
                <a:srgbClr val="002060"/>
              </a:solidFill>
              <a:latin typeface="Varela Round"/>
              <a:ea typeface="Varela Round"/>
              <a:cs typeface="Varela Round"/>
              <a:sym typeface="Varela Round"/>
            </a:endParaRPr>
          </a:p>
        </p:txBody>
      </p:sp>
      <p:pic>
        <p:nvPicPr>
          <p:cNvPr id="2" name="Online Media 1" title="רונה רמון, אלמנתו של אילן רמון, הלכה לעולמה לאחר מחלה קשה">
            <a:hlinkClick r:id="" action="ppaction://media"/>
            <a:extLst>
              <a:ext uri="{FF2B5EF4-FFF2-40B4-BE49-F238E27FC236}">
                <a16:creationId xmlns:a16="http://schemas.microsoft.com/office/drawing/2014/main" id="{083E6221-8FB0-4808-8BFF-AF3159E95BAA}"/>
              </a:ext>
            </a:extLst>
          </p:cNvPr>
          <p:cNvPicPr>
            <a:picLocks noRot="1" noChangeAspect="1"/>
          </p:cNvPicPr>
          <p:nvPr>
            <a:videoFile r:link="rId1"/>
          </p:nvPr>
        </p:nvPicPr>
        <p:blipFill>
          <a:blip r:embed="rId4"/>
          <a:stretch>
            <a:fillRect/>
          </a:stretch>
        </p:blipFill>
        <p:spPr>
          <a:xfrm>
            <a:off x="1438674" y="1533283"/>
            <a:ext cx="8451681" cy="4775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6"/>
          <p:cNvSpPr txBox="1">
            <a:spLocks noGrp="1"/>
          </p:cNvSpPr>
          <p:nvPr>
            <p:ph type="body" idx="1"/>
          </p:nvPr>
        </p:nvSpPr>
        <p:spPr>
          <a:xfrm>
            <a:off x="344475" y="1991078"/>
            <a:ext cx="11161500" cy="28974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None/>
            </a:pPr>
            <a:r>
              <a:rPr lang="iw-IL" sz="4000" i="1" dirty="0"/>
              <a:t>"עד מתי רשעים ה', עד מתי רשעים יעלוזו</a:t>
            </a:r>
            <a:r>
              <a:rPr lang="he-IL" sz="4000" i="1" dirty="0"/>
              <a:t>[</a:t>
            </a:r>
            <a:r>
              <a:rPr lang="iw-IL" sz="4000" i="1" dirty="0"/>
              <a:t>ישמחו</a:t>
            </a:r>
            <a:r>
              <a:rPr lang="he-IL" sz="4000" i="1" dirty="0"/>
              <a:t>]</a:t>
            </a:r>
            <a:r>
              <a:rPr lang="iw-IL" sz="4000" i="1" dirty="0"/>
              <a:t>... </a:t>
            </a:r>
            <a:endParaRPr sz="4000" i="1" dirty="0"/>
          </a:p>
          <a:p>
            <a:pPr marL="0" lvl="0" indent="0" algn="r" rtl="1">
              <a:lnSpc>
                <a:spcPct val="100000"/>
              </a:lnSpc>
              <a:spcBef>
                <a:spcPts val="0"/>
              </a:spcBef>
              <a:spcAft>
                <a:spcPts val="0"/>
              </a:spcAft>
              <a:buNone/>
            </a:pPr>
            <a:r>
              <a:rPr lang="iw-IL" sz="4000" i="1" dirty="0"/>
              <a:t>עמך ה' ידכאו ונחלתך יענו, </a:t>
            </a:r>
            <a:endParaRPr sz="4000" i="1" dirty="0"/>
          </a:p>
          <a:p>
            <a:pPr marL="0" lvl="0" indent="0" algn="r" rtl="1">
              <a:lnSpc>
                <a:spcPct val="100000"/>
              </a:lnSpc>
              <a:spcBef>
                <a:spcPts val="0"/>
              </a:spcBef>
              <a:spcAft>
                <a:spcPts val="0"/>
              </a:spcAft>
              <a:buNone/>
            </a:pPr>
            <a:r>
              <a:rPr lang="iw-IL" sz="4000" i="1" dirty="0"/>
              <a:t>אלמנה וגר יהרוגו ויתומים ירצחו,</a:t>
            </a:r>
            <a:endParaRPr sz="4000" i="1" dirty="0"/>
          </a:p>
          <a:p>
            <a:pPr marL="0" lvl="0" indent="0" algn="r" rtl="1">
              <a:lnSpc>
                <a:spcPct val="100000"/>
              </a:lnSpc>
              <a:spcBef>
                <a:spcPts val="0"/>
              </a:spcBef>
              <a:spcAft>
                <a:spcPts val="0"/>
              </a:spcAft>
              <a:buNone/>
            </a:pPr>
            <a:r>
              <a:rPr lang="iw-IL" sz="4000" i="1" dirty="0"/>
              <a:t>ויאמרו לא יראה-יה </a:t>
            </a:r>
            <a:r>
              <a:rPr lang="he-IL" sz="4000" i="1" dirty="0"/>
              <a:t>[</a:t>
            </a:r>
            <a:r>
              <a:rPr lang="iw-IL" sz="4000" i="1" dirty="0"/>
              <a:t>אלוהים</a:t>
            </a:r>
            <a:r>
              <a:rPr lang="he-IL" sz="4000" i="1" dirty="0"/>
              <a:t>]</a:t>
            </a:r>
            <a:r>
              <a:rPr lang="iw-IL" sz="4000" i="1" dirty="0"/>
              <a:t> ולא יבין אלוהי יעקב"</a:t>
            </a:r>
            <a:r>
              <a:rPr lang="iw-IL" sz="4000" dirty="0"/>
              <a:t> </a:t>
            </a:r>
            <a:endParaRPr sz="4000" dirty="0"/>
          </a:p>
          <a:p>
            <a:pPr marL="0" lvl="0" indent="0" algn="l" rtl="1">
              <a:lnSpc>
                <a:spcPct val="100000"/>
              </a:lnSpc>
              <a:spcBef>
                <a:spcPts val="0"/>
              </a:spcBef>
              <a:spcAft>
                <a:spcPts val="0"/>
              </a:spcAft>
              <a:buNone/>
            </a:pPr>
            <a:r>
              <a:rPr lang="he-IL" sz="2000" dirty="0"/>
              <a:t>(</a:t>
            </a:r>
            <a:r>
              <a:rPr lang="iw-IL" sz="2000" dirty="0"/>
              <a:t>תהילים</a:t>
            </a:r>
            <a:r>
              <a:rPr lang="he-IL" sz="2000" dirty="0"/>
              <a:t>,</a:t>
            </a:r>
            <a:r>
              <a:rPr lang="iw-IL" sz="2000" dirty="0"/>
              <a:t> צ"ד</a:t>
            </a:r>
            <a:r>
              <a:rPr lang="he-IL" sz="2000" dirty="0"/>
              <a:t>)</a:t>
            </a:r>
            <a:endParaRPr sz="2000" dirty="0"/>
          </a:p>
          <a:p>
            <a:pPr marL="0" lvl="0" indent="0" algn="r" rtl="1">
              <a:lnSpc>
                <a:spcPct val="100000"/>
              </a:lnSpc>
              <a:spcBef>
                <a:spcPts val="0"/>
              </a:spcBef>
              <a:spcAft>
                <a:spcPts val="0"/>
              </a:spcAft>
              <a:buNone/>
            </a:pPr>
            <a:endParaRPr sz="4000" dirty="0"/>
          </a:p>
        </p:txBody>
      </p:sp>
      <p:sp>
        <p:nvSpPr>
          <p:cNvPr id="343" name="Google Shape;343;p6"/>
          <p:cNvSpPr txBox="1">
            <a:spLocks noGrp="1"/>
          </p:cNvSpPr>
          <p:nvPr>
            <p:ph type="title"/>
          </p:nvPr>
        </p:nvSpPr>
        <p:spPr>
          <a:xfrm>
            <a:off x="1024125" y="155453"/>
            <a:ext cx="9802200" cy="1689000"/>
          </a:xfrm>
          <a:prstGeom prst="rect">
            <a:avLst/>
          </a:prstGeom>
          <a:noFill/>
          <a:ln>
            <a:noFill/>
          </a:ln>
        </p:spPr>
        <p:txBody>
          <a:bodyPr spcFirstLastPara="1" wrap="square" lIns="0" tIns="0" rIns="0" bIns="0" anchor="ctr" anchorCtr="0">
            <a:noAutofit/>
          </a:bodyPr>
          <a:lstStyle/>
          <a:p>
            <a:pPr marL="0" marR="0" lvl="0" indent="0" algn="ctr" rtl="1">
              <a:lnSpc>
                <a:spcPct val="100000"/>
              </a:lnSpc>
              <a:spcBef>
                <a:spcPts val="0"/>
              </a:spcBef>
              <a:spcAft>
                <a:spcPts val="0"/>
              </a:spcAft>
              <a:buClr>
                <a:srgbClr val="002060"/>
              </a:buClr>
              <a:buSzPts val="4400"/>
              <a:buFont typeface="Varela Round"/>
              <a:buNone/>
            </a:pPr>
            <a:r>
              <a:rPr lang="iw-IL"/>
              <a:t>אז מה הבעיה?</a:t>
            </a:r>
            <a:endParaRPr/>
          </a:p>
          <a:p>
            <a:pPr marL="0" marR="0" lvl="0" indent="0" algn="ctr" rtl="1">
              <a:lnSpc>
                <a:spcPct val="100000"/>
              </a:lnSpc>
              <a:spcBef>
                <a:spcPts val="0"/>
              </a:spcBef>
              <a:spcAft>
                <a:spcPts val="0"/>
              </a:spcAft>
              <a:buClr>
                <a:srgbClr val="002060"/>
              </a:buClr>
              <a:buSzPts val="4400"/>
              <a:buFont typeface="Varela Round"/>
              <a:buNone/>
            </a:pPr>
            <a:r>
              <a:rPr lang="iw-IL"/>
              <a:t>אז זהו שיש....</a:t>
            </a:r>
            <a:endParaRPr/>
          </a:p>
        </p:txBody>
      </p:sp>
      <p:sp>
        <p:nvSpPr>
          <p:cNvPr id="344" name="Google Shape;344;p6"/>
          <p:cNvSpPr/>
          <p:nvPr/>
        </p:nvSpPr>
        <p:spPr>
          <a:xfrm>
            <a:off x="12313717" y="1533283"/>
            <a:ext cx="2531700" cy="45201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את השקופית הזו תוכלו לשכפל, על מנת ליצור שקופיות נוספות הזהות לה – אליהן תוכלו להכניס את התכנים. </a:t>
            </a:r>
            <a:endParaRPr/>
          </a:p>
          <a:p>
            <a:pPr marL="0" marR="0" lvl="0" indent="0" algn="ctr" rtl="1">
              <a:spcBef>
                <a:spcPts val="0"/>
              </a:spcBef>
              <a:spcAft>
                <a:spcPts val="0"/>
              </a:spcAft>
              <a:buNone/>
            </a:pPr>
            <a:endParaRPr sz="1800" b="0" i="0" u="none" strike="noStrike" cap="none">
              <a:solidFill>
                <a:srgbClr val="002060"/>
              </a:solidFill>
              <a:latin typeface="Varela Round"/>
              <a:ea typeface="Varela Round"/>
              <a:cs typeface="Varela Round"/>
              <a:sym typeface="Varela Round"/>
            </a:endParaRPr>
          </a:p>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כדי לשכפל אותה, לחצו עליה </a:t>
            </a:r>
            <a:r>
              <a:rPr lang="iw-IL" sz="1800" b="1" i="0" u="none" strike="noStrike" cap="none">
                <a:solidFill>
                  <a:srgbClr val="002060"/>
                </a:solidFill>
                <a:latin typeface="Varela Round"/>
                <a:ea typeface="Varela Round"/>
                <a:cs typeface="Varela Round"/>
                <a:sym typeface="Varela Round"/>
              </a:rPr>
              <a:t>קליק ימיני </a:t>
            </a:r>
            <a:r>
              <a:rPr lang="iw-IL" sz="1800" b="0" i="0" u="none" strike="noStrike" cap="none">
                <a:solidFill>
                  <a:srgbClr val="002060"/>
                </a:solidFill>
                <a:latin typeface="Varela Round"/>
                <a:ea typeface="Varela Round"/>
                <a:cs typeface="Varela Round"/>
                <a:sym typeface="Varela Round"/>
              </a:rPr>
              <a:t>בתפריט השקופיות בצד ובחרו </a:t>
            </a:r>
            <a:br>
              <a:rPr lang="iw-IL" sz="1800" b="0" i="0" u="none" strike="noStrike" cap="none">
                <a:solidFill>
                  <a:srgbClr val="002060"/>
                </a:solidFill>
                <a:latin typeface="Varela Round"/>
                <a:ea typeface="Varela Round"/>
                <a:cs typeface="Varela Round"/>
                <a:sym typeface="Varela Round"/>
              </a:rPr>
            </a:br>
            <a:r>
              <a:rPr lang="iw-IL" sz="1800" b="0" i="0" u="none" strike="noStrike" cap="none">
                <a:solidFill>
                  <a:srgbClr val="002060"/>
                </a:solidFill>
                <a:latin typeface="Varela Round"/>
                <a:ea typeface="Varela Round"/>
                <a:cs typeface="Varela Round"/>
                <a:sym typeface="Varela Round"/>
              </a:rPr>
              <a:t>"</a:t>
            </a:r>
            <a:r>
              <a:rPr lang="iw-IL" sz="1800" b="1" i="0" u="none" strike="noStrike" cap="none">
                <a:solidFill>
                  <a:srgbClr val="002060"/>
                </a:solidFill>
                <a:latin typeface="Varela Round"/>
                <a:ea typeface="Varela Round"/>
                <a:cs typeface="Varela Round"/>
                <a:sym typeface="Varela Round"/>
              </a:rPr>
              <a:t>שכפל שקופית</a:t>
            </a:r>
            <a:r>
              <a:rPr lang="iw-IL" sz="1800" b="0" i="0" u="none" strike="noStrike" cap="none">
                <a:solidFill>
                  <a:srgbClr val="002060"/>
                </a:solidFill>
                <a:latin typeface="Varela Round"/>
                <a:ea typeface="Varela Round"/>
                <a:cs typeface="Varela Round"/>
                <a:sym typeface="Varela Round"/>
              </a:rPr>
              <a:t>" או "</a:t>
            </a:r>
            <a:r>
              <a:rPr lang="iw-IL" sz="1800" b="1" i="0" u="none" strike="noStrike" cap="none">
                <a:solidFill>
                  <a:srgbClr val="002060"/>
                </a:solidFill>
                <a:latin typeface="Varela Round"/>
                <a:ea typeface="Varela Round"/>
                <a:cs typeface="Varela Round"/>
                <a:sym typeface="Varela Round"/>
              </a:rPr>
              <a:t>Duplicate Slide</a:t>
            </a:r>
            <a:r>
              <a:rPr lang="iw-IL" sz="1800" b="0" i="0" u="none" strike="noStrike" cap="none">
                <a:solidFill>
                  <a:srgbClr val="002060"/>
                </a:solidFill>
                <a:latin typeface="Varela Round"/>
                <a:ea typeface="Varela Round"/>
                <a:cs typeface="Varela Round"/>
                <a:sym typeface="Varela Round"/>
              </a:rPr>
              <a:t>" </a:t>
            </a:r>
            <a:endParaRPr/>
          </a:p>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(מחקו ריבוע זה לאחר הקריאה)</a:t>
            </a:r>
            <a:endParaRPr sz="1800" b="0" i="0" u="none" strike="noStrike" cap="none">
              <a:solidFill>
                <a:srgbClr val="002060"/>
              </a:solidFill>
              <a:latin typeface="Varela Round"/>
              <a:ea typeface="Varela Round"/>
              <a:cs typeface="Varela Round"/>
              <a:sym typeface="Varela Round"/>
            </a:endParaRPr>
          </a:p>
        </p:txBody>
      </p:sp>
      <p:sp>
        <p:nvSpPr>
          <p:cNvPr id="345" name="Google Shape;345;p6"/>
          <p:cNvSpPr/>
          <p:nvPr/>
        </p:nvSpPr>
        <p:spPr>
          <a:xfrm>
            <a:off x="12300270" y="0"/>
            <a:ext cx="2558700" cy="14388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i="0" u="none" strike="noStrike" cap="none">
                <a:solidFill>
                  <a:srgbClr val="002060"/>
                </a:solidFill>
                <a:latin typeface="Varela Round"/>
                <a:ea typeface="Varela Round"/>
                <a:cs typeface="Varela Round"/>
                <a:sym typeface="Varela Round"/>
              </a:rPr>
              <a:t>פריסה 2</a:t>
            </a:r>
            <a:br>
              <a:rPr lang="iw-IL" sz="1800" b="0" i="0" u="none" strike="noStrike" cap="none">
                <a:solidFill>
                  <a:srgbClr val="002060"/>
                </a:solidFill>
                <a:latin typeface="Varela Round"/>
                <a:ea typeface="Varela Round"/>
                <a:cs typeface="Varela Round"/>
                <a:sym typeface="Varela Round"/>
              </a:rPr>
            </a:br>
            <a:r>
              <a:rPr lang="iw-IL" sz="1800" b="0" i="0" u="none" strike="noStrike" cap="none">
                <a:solidFill>
                  <a:srgbClr val="002060"/>
                </a:solidFill>
                <a:latin typeface="Varela Round"/>
                <a:ea typeface="Varela Round"/>
                <a:cs typeface="Varela Round"/>
                <a:sym typeface="Varela Round"/>
              </a:rPr>
              <a:t>(הפריסות שונות זו מזו במיקום תיבות הטקסט וגרפיקת הרקע, </a:t>
            </a:r>
            <a:br>
              <a:rPr lang="iw-IL" sz="1800" b="0" i="0" u="none" strike="noStrike" cap="none">
                <a:solidFill>
                  <a:srgbClr val="002060"/>
                </a:solidFill>
                <a:latin typeface="Varela Round"/>
                <a:ea typeface="Varela Round"/>
                <a:cs typeface="Varela Round"/>
                <a:sym typeface="Varela Round"/>
              </a:rPr>
            </a:br>
            <a:r>
              <a:rPr lang="iw-IL" sz="1800" b="0" i="0" u="none" strike="noStrike" cap="none">
                <a:solidFill>
                  <a:srgbClr val="002060"/>
                </a:solidFill>
                <a:latin typeface="Varela Round"/>
                <a:ea typeface="Varela Round"/>
                <a:cs typeface="Varela Round"/>
                <a:sym typeface="Varela Round"/>
              </a:rPr>
              <a:t>ותוכלו לגוון ביניהן)</a:t>
            </a:r>
            <a:endParaRPr sz="1800" b="0" i="0" u="none" strike="noStrike" cap="none">
              <a:solidFill>
                <a:srgbClr val="002060"/>
              </a:solidFill>
              <a:latin typeface="Varela Round"/>
              <a:ea typeface="Varela Round"/>
              <a:cs typeface="Varela Round"/>
              <a:sym typeface="Varela Rou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
          <p:cNvSpPr txBox="1">
            <a:spLocks noGrp="1"/>
          </p:cNvSpPr>
          <p:nvPr>
            <p:ph type="ctrTitle"/>
          </p:nvPr>
        </p:nvSpPr>
        <p:spPr>
          <a:xfrm>
            <a:off x="696000" y="1919888"/>
            <a:ext cx="10800000" cy="12600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6600"/>
              <a:buFont typeface="Varela Round"/>
              <a:buNone/>
            </a:pPr>
            <a:r>
              <a:rPr lang="iw-IL"/>
              <a:t>בעיה ראשונה: </a:t>
            </a:r>
            <a:endParaRPr/>
          </a:p>
          <a:p>
            <a:pPr marL="0" lvl="0" indent="0" algn="ctr" rtl="1">
              <a:spcBef>
                <a:spcPts val="0"/>
              </a:spcBef>
              <a:spcAft>
                <a:spcPts val="0"/>
              </a:spcAft>
              <a:buClr>
                <a:srgbClr val="192A72"/>
              </a:buClr>
              <a:buSzPts val="6600"/>
              <a:buFont typeface="Varela Round"/>
              <a:buNone/>
            </a:pPr>
            <a:r>
              <a:rPr lang="iw-IL"/>
              <a:t>צדיק ורע לו רשע וטוב לו</a:t>
            </a:r>
            <a:endParaRPr/>
          </a:p>
        </p:txBody>
      </p:sp>
      <p:sp>
        <p:nvSpPr>
          <p:cNvPr id="351" name="Google Shape;351;p4"/>
          <p:cNvSpPr txBox="1">
            <a:spLocks noGrp="1"/>
          </p:cNvSpPr>
          <p:nvPr>
            <p:ph type="body" idx="1"/>
          </p:nvPr>
        </p:nvSpPr>
        <p:spPr>
          <a:xfrm>
            <a:off x="1494150" y="3678113"/>
            <a:ext cx="9203700" cy="804900"/>
          </a:xfrm>
          <a:prstGeom prst="rect">
            <a:avLst/>
          </a:prstGeom>
          <a:noFill/>
          <a:ln>
            <a:noFill/>
          </a:ln>
        </p:spPr>
        <p:txBody>
          <a:bodyPr spcFirstLastPara="1" wrap="square" lIns="91425" tIns="45700" rIns="91425" bIns="45700" anchor="t" anchorCtr="0">
            <a:noAutofit/>
          </a:bodyPr>
          <a:lstStyle/>
          <a:p>
            <a:pPr marL="0" lvl="0" indent="0" algn="ctr" rtl="1">
              <a:spcBef>
                <a:spcPts val="0"/>
              </a:spcBef>
              <a:spcAft>
                <a:spcPts val="0"/>
              </a:spcAft>
              <a:buClr>
                <a:schemeClr val="dk1"/>
              </a:buClr>
              <a:buSzPts val="3200"/>
              <a:buNone/>
            </a:pPr>
            <a:r>
              <a:rPr lang="iw-IL" b="1" dirty="0"/>
              <a:t>למה הטובים סובלים והמושחתים מאושרים? </a:t>
            </a:r>
            <a:endParaRPr b="1" dirty="0"/>
          </a:p>
          <a:p>
            <a:pPr marL="0" lvl="0" indent="0" algn="ctr" rtl="0">
              <a:spcBef>
                <a:spcPts val="640"/>
              </a:spcBef>
              <a:spcAft>
                <a:spcPts val="0"/>
              </a:spcAft>
              <a:buClr>
                <a:schemeClr val="dk1"/>
              </a:buClr>
              <a:buSzPts val="3200"/>
              <a:buNone/>
            </a:pPr>
            <a:endParaRPr b="1" dirty="0"/>
          </a:p>
        </p:txBody>
      </p:sp>
      <p:sp>
        <p:nvSpPr>
          <p:cNvPr id="352" name="Google Shape;352;p4"/>
          <p:cNvSpPr/>
          <p:nvPr/>
        </p:nvSpPr>
        <p:spPr>
          <a:xfrm>
            <a:off x="12279397" y="1400768"/>
            <a:ext cx="2277745" cy="2975064"/>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Varela Round"/>
                <a:ea typeface="Varela Round"/>
                <a:cs typeface="Varela Round"/>
                <a:sym typeface="Varela Round"/>
              </a:rPr>
              <a:t>(אין צורך להשאיר את הכיתובים "שם הפרק" , "כותרת משנה", מחקו אותם וכתבו רק את הפרטים עצמם). </a:t>
            </a:r>
            <a:endParaRPr sz="1800" b="0" i="0" u="none" strike="noStrike" cap="none">
              <a:solidFill>
                <a:srgbClr val="002060"/>
              </a:solidFill>
              <a:latin typeface="Varela Round"/>
              <a:ea typeface="Varela Round"/>
              <a:cs typeface="Varela Round"/>
              <a:sym typeface="Varela Rou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b3bf4878a3_0_453"/>
          <p:cNvSpPr txBox="1">
            <a:spLocks noGrp="1"/>
          </p:cNvSpPr>
          <p:nvPr>
            <p:ph type="ctrTitle"/>
          </p:nvPr>
        </p:nvSpPr>
        <p:spPr>
          <a:xfrm>
            <a:off x="696000" y="1400768"/>
            <a:ext cx="10800000" cy="1260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he-IL" dirty="0"/>
              <a:t>חלק שני: סיפורו של איוב</a:t>
            </a:r>
            <a:endParaRPr dirty="0"/>
          </a:p>
        </p:txBody>
      </p:sp>
      <p:sp>
        <p:nvSpPr>
          <p:cNvPr id="359" name="Google Shape;359;gb3bf4878a3_0_453"/>
          <p:cNvSpPr txBox="1">
            <a:spLocks noGrp="1"/>
          </p:cNvSpPr>
          <p:nvPr>
            <p:ph type="subTitle" idx="1"/>
          </p:nvPr>
        </p:nvSpPr>
        <p:spPr>
          <a:xfrm>
            <a:off x="696000" y="2798300"/>
            <a:ext cx="10800000" cy="720000"/>
          </a:xfrm>
          <a:prstGeom prst="rect">
            <a:avLst/>
          </a:prstGeom>
        </p:spPr>
        <p:txBody>
          <a:bodyPr spcFirstLastPara="1" wrap="square" lIns="36000" tIns="36000" rIns="36000" bIns="36000" anchor="ctr" anchorCtr="0">
            <a:noAutofit/>
          </a:bodyPr>
          <a:lstStyle/>
          <a:p>
            <a:pPr marL="0" lvl="0" indent="0" algn="ctr" rtl="0">
              <a:spcBef>
                <a:spcPts val="0"/>
              </a:spcBef>
              <a:spcAft>
                <a:spcPts val="600"/>
              </a:spcAft>
              <a:buNone/>
            </a:pPr>
            <a:r>
              <a:rPr lang="he-IL" dirty="0"/>
              <a:t>תורת הגמול במבחן</a:t>
            </a:r>
            <a:endParaRPr dirty="0"/>
          </a:p>
        </p:txBody>
      </p:sp>
    </p:spTree>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rgbClr val="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מערכת שידורים">
      <a:dk1>
        <a:srgbClr val="002060"/>
      </a:dk1>
      <a:lt1>
        <a:srgbClr val="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D405C3C5E2144991A82FB03AD36A29" ma:contentTypeVersion="12" ma:contentTypeDescription="Create a new document." ma:contentTypeScope="" ma:versionID="e4f0827a931059b31765ed3d04ced2b4">
  <xsd:schema xmlns:xsd="http://www.w3.org/2001/XMLSchema" xmlns:xs="http://www.w3.org/2001/XMLSchema" xmlns:p="http://schemas.microsoft.com/office/2006/metadata/properties" xmlns:ns3="3fb18b26-9745-44e6-b802-7b00fa7a1430" xmlns:ns4="e3d15af0-53cc-4fdd-8ebf-c94b218c505a" targetNamespace="http://schemas.microsoft.com/office/2006/metadata/properties" ma:root="true" ma:fieldsID="4b78d8332063f637b049228e2d456018" ns3:_="" ns4:_="">
    <xsd:import namespace="3fb18b26-9745-44e6-b802-7b00fa7a1430"/>
    <xsd:import namespace="e3d15af0-53cc-4fdd-8ebf-c94b218c505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b18b26-9745-44e6-b802-7b00fa7a14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d15af0-53cc-4fdd-8ebf-c94b218c505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8249DD-CF35-4819-AA0F-378EF52DCF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b18b26-9745-44e6-b802-7b00fa7a1430"/>
    <ds:schemaRef ds:uri="e3d15af0-53cc-4fdd-8ebf-c94b218c50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7B7988-232B-48EE-B3A0-E66BA7280C98}">
  <ds:schemaRefs>
    <ds:schemaRef ds:uri="http://schemas.microsoft.com/sharepoint/v3/contenttype/forms"/>
  </ds:schemaRefs>
</ds:datastoreItem>
</file>

<file path=customXml/itemProps3.xml><?xml version="1.0" encoding="utf-8"?>
<ds:datastoreItem xmlns:ds="http://schemas.openxmlformats.org/officeDocument/2006/customXml" ds:itemID="{F0412BA1-21E6-4887-9E8E-FABD0E802E47}">
  <ds:schemaRefs>
    <ds:schemaRef ds:uri="http://purl.org/dc/elements/1.1/"/>
    <ds:schemaRef ds:uri="http://schemas.microsoft.com/office/2006/metadata/properties"/>
    <ds:schemaRef ds:uri="3fb18b26-9745-44e6-b802-7b00fa7a143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3d15af0-53cc-4fdd-8ebf-c94b218c505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1426</TotalTime>
  <Words>2614</Words>
  <Application>Microsoft Office PowerPoint</Application>
  <PresentationFormat>מסך רחב</PresentationFormat>
  <Paragraphs>222</Paragraphs>
  <Slides>26</Slides>
  <Notes>26</Notes>
  <HiddenSlides>0</HiddenSlides>
  <MMClips>2</MMClips>
  <ScaleCrop>false</ScaleCrop>
  <HeadingPairs>
    <vt:vector size="6" baseType="variant">
      <vt:variant>
        <vt:lpstr>גופנים בשימוש</vt:lpstr>
      </vt:variant>
      <vt:variant>
        <vt:i4>4</vt:i4>
      </vt:variant>
      <vt:variant>
        <vt:lpstr>ערכת נושא</vt:lpstr>
      </vt:variant>
      <vt:variant>
        <vt:i4>2</vt:i4>
      </vt:variant>
      <vt:variant>
        <vt:lpstr>כותרות שקופיות</vt:lpstr>
      </vt:variant>
      <vt:variant>
        <vt:i4>26</vt:i4>
      </vt:variant>
    </vt:vector>
  </HeadingPairs>
  <TitlesOfParts>
    <vt:vector size="32" baseType="lpstr">
      <vt:lpstr>Varela Round</vt:lpstr>
      <vt:lpstr>Arial</vt:lpstr>
      <vt:lpstr>Calibri</vt:lpstr>
      <vt:lpstr>David</vt:lpstr>
      <vt:lpstr>ערכת נושא Office</vt:lpstr>
      <vt:lpstr>ערכת נושא Office</vt:lpstr>
      <vt:lpstr>מערכת שידורים לאומית</vt:lpstr>
      <vt:lpstr>תורת הגמול המקראית וסיפורו של איוב</vt:lpstr>
      <vt:lpstr>פרק שני עמ' 50-58</vt:lpstr>
      <vt:lpstr>מהי תורת הגמול  המקראית? </vt:lpstr>
      <vt:lpstr>תורת הגמול המקראית</vt:lpstr>
      <vt:lpstr>תורת הגמול המקראית במבחן המציאות -  רונה רמון</vt:lpstr>
      <vt:lpstr>אז מה הבעיה? אז זהו שיש....</vt:lpstr>
      <vt:lpstr>בעיה ראשונה:  צדיק ורע לו רשע וטוב לו</vt:lpstr>
      <vt:lpstr>חלק שני: סיפורו של איוב</vt:lpstr>
      <vt:lpstr>מה עלול להתרחש בעקבות ההבטחה הזו?</vt:lpstr>
      <vt:lpstr>מי אתה איוב?</vt:lpstr>
      <vt:lpstr>הקטרוג של השטן</vt:lpstr>
      <vt:lpstr>למה אנשים עושים מעשים טובים?</vt:lpstr>
      <vt:lpstr>מצגת של PowerPoint‏</vt:lpstr>
      <vt:lpstr>הניסיון הראשון יוצא לדרך</vt:lpstr>
      <vt:lpstr>כיצד איוב מגיב?</vt:lpstr>
      <vt:lpstr> שש פעמים ה' נתן וה' לקח</vt:lpstr>
      <vt:lpstr>שש פעמים ה' נתן וה' לקח</vt:lpstr>
      <vt:lpstr>סופו של איוב</vt:lpstr>
      <vt:lpstr>הבעיה השנייה של תורת הגמול:  למה בעצם לעשות טוב?</vt:lpstr>
      <vt:lpstr>צבי אדר - איוב כמבחן שני לתורת הגמול</vt:lpstr>
      <vt:lpstr>מקומו של השטן והרע באמונה הישראלית העתיקה</vt:lpstr>
      <vt:lpstr>יחזקאל קויפמן  -  דמות השטן בספר איוב</vt:lpstr>
      <vt:lpstr>יחזקאל קויפמן  -  דמות השטן והופעת הרוע</vt:lpstr>
      <vt:lpstr>פרק שני עמ' 50-58</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user</dc:creator>
  <cp:lastModifiedBy>שני שמלה/Shani Chemla</cp:lastModifiedBy>
  <cp:revision>5</cp:revision>
  <dcterms:created xsi:type="dcterms:W3CDTF">2020-03-15T19:13:03Z</dcterms:created>
  <dcterms:modified xsi:type="dcterms:W3CDTF">2022-04-14T07:30:56Z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0x01010033D405C3C5E2144991A82FB03AD36A29</vt:lpwstr>
  </property>
</Properties>
</file>