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9"/>
  </p:notesMasterIdLst>
  <p:sldIdLst>
    <p:sldId id="257" r:id="rId2"/>
    <p:sldId id="262" r:id="rId3"/>
    <p:sldId id="309" r:id="rId4"/>
    <p:sldId id="363" r:id="rId5"/>
    <p:sldId id="373" r:id="rId6"/>
    <p:sldId id="364" r:id="rId7"/>
    <p:sldId id="270" r:id="rId8"/>
    <p:sldId id="365" r:id="rId9"/>
    <p:sldId id="366" r:id="rId10"/>
    <p:sldId id="372" r:id="rId11"/>
    <p:sldId id="377" r:id="rId12"/>
    <p:sldId id="378" r:id="rId13"/>
    <p:sldId id="380" r:id="rId14"/>
    <p:sldId id="379" r:id="rId15"/>
    <p:sldId id="381" r:id="rId16"/>
    <p:sldId id="402" r:id="rId17"/>
    <p:sldId id="368" r:id="rId18"/>
    <p:sldId id="367" r:id="rId19"/>
    <p:sldId id="376" r:id="rId20"/>
    <p:sldId id="395" r:id="rId21"/>
    <p:sldId id="382" r:id="rId22"/>
    <p:sldId id="384" r:id="rId23"/>
    <p:sldId id="396" r:id="rId24"/>
    <p:sldId id="398" r:id="rId25"/>
    <p:sldId id="399" r:id="rId26"/>
    <p:sldId id="397" r:id="rId27"/>
    <p:sldId id="386" r:id="rId28"/>
    <p:sldId id="400" r:id="rId29"/>
    <p:sldId id="385" r:id="rId30"/>
    <p:sldId id="401" r:id="rId31"/>
    <p:sldId id="403" r:id="rId32"/>
    <p:sldId id="389" r:id="rId33"/>
    <p:sldId id="369" r:id="rId34"/>
    <p:sldId id="371" r:id="rId35"/>
    <p:sldId id="404" r:id="rId36"/>
    <p:sldId id="405" r:id="rId37"/>
    <p:sldId id="291" r:id="rId38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23E148"/>
    <a:srgbClr val="FFC000"/>
    <a:srgbClr val="92D050"/>
    <a:srgbClr val="6CF0FF"/>
    <a:srgbClr val="E0E0E0"/>
    <a:srgbClr val="E6E6E6"/>
    <a:srgbClr val="11A4AB"/>
    <a:srgbClr val="12B4BC"/>
    <a:srgbClr val="8DD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9969" autoAdjust="0"/>
    <p:restoredTop sz="82704" autoAdjust="0"/>
  </p:normalViewPr>
  <p:slideViewPr>
    <p:cSldViewPr snapToGrid="0" snapToObjects="1">
      <p:cViewPr varScale="1">
        <p:scale>
          <a:sx n="84" d="100"/>
          <a:sy n="84" d="100"/>
        </p:scale>
        <p:origin x="1266" y="96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C31382-5EC6-4B3D-8B74-2D2A34A671A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A0E8F11-4ADD-492E-A16A-04992859913F}">
      <dgm:prSet phldrT="[טקסט]" custT="1"/>
      <dgm:spPr/>
      <dgm:t>
        <a:bodyPr/>
        <a:lstStyle/>
        <a:p>
          <a:pPr rtl="1"/>
          <a:r>
            <a:rPr lang="en-US" sz="48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Before</a:t>
          </a:r>
          <a:endParaRPr lang="he-IL" sz="48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5D154B-0907-4571-88BC-04CB70B0D662}" type="parTrans" cxnId="{6ACA3EAE-C6A1-43DF-8688-DCA80FBF0DDA}">
      <dgm:prSet/>
      <dgm:spPr/>
      <dgm:t>
        <a:bodyPr/>
        <a:lstStyle/>
        <a:p>
          <a:pPr rtl="1"/>
          <a:endParaRPr lang="he-IL"/>
        </a:p>
      </dgm:t>
    </dgm:pt>
    <dgm:pt modelId="{4F6E9CBB-1417-46A5-B41D-005E06C6BBDA}" type="sibTrans" cxnId="{6ACA3EAE-C6A1-43DF-8688-DCA80FBF0DDA}">
      <dgm:prSet/>
      <dgm:spPr>
        <a:solidFill>
          <a:srgbClr val="192A72"/>
        </a:solidFill>
      </dgm:spPr>
      <dgm:t>
        <a:bodyPr/>
        <a:lstStyle/>
        <a:p>
          <a:pPr rtl="1"/>
          <a:endParaRPr lang="he-IL">
            <a:solidFill>
              <a:srgbClr val="192A72"/>
            </a:solidFill>
          </a:endParaRPr>
        </a:p>
      </dgm:t>
    </dgm:pt>
    <dgm:pt modelId="{6339E0A7-9E6D-4C08-AE44-E61BD7057273}">
      <dgm:prSet phldrT="[טקסט]" custT="1"/>
      <dgm:spPr/>
      <dgm:t>
        <a:bodyPr/>
        <a:lstStyle/>
        <a:p>
          <a:pPr rtl="1"/>
          <a:r>
            <a:rPr lang="en-US" sz="48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During</a:t>
          </a:r>
          <a:endParaRPr lang="he-IL" sz="48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1E515D-C4D9-44FC-A8EF-7D890A85EF1F}" type="parTrans" cxnId="{92902AD8-70DA-4A57-B4DD-BD239E4ED1CD}">
      <dgm:prSet/>
      <dgm:spPr/>
      <dgm:t>
        <a:bodyPr/>
        <a:lstStyle/>
        <a:p>
          <a:pPr rtl="1"/>
          <a:endParaRPr lang="he-IL"/>
        </a:p>
      </dgm:t>
    </dgm:pt>
    <dgm:pt modelId="{4E214D7F-AE51-4DB9-9F71-46E75FEDD483}" type="sibTrans" cxnId="{92902AD8-70DA-4A57-B4DD-BD239E4ED1CD}">
      <dgm:prSet/>
      <dgm:spPr>
        <a:solidFill>
          <a:srgbClr val="192A72"/>
        </a:solidFill>
      </dgm:spPr>
      <dgm:t>
        <a:bodyPr/>
        <a:lstStyle/>
        <a:p>
          <a:pPr rtl="1"/>
          <a:endParaRPr lang="he-IL"/>
        </a:p>
      </dgm:t>
    </dgm:pt>
    <dgm:pt modelId="{8FE9E7FE-DB92-4A13-A0C9-CA64E188E2D3}">
      <dgm:prSet phldrT="[טקסט]" custT="1"/>
      <dgm:spPr/>
      <dgm:t>
        <a:bodyPr/>
        <a:lstStyle/>
        <a:p>
          <a:pPr rtl="1"/>
          <a:r>
            <a:rPr lang="en-US" sz="48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After</a:t>
          </a:r>
          <a:endParaRPr lang="he-IL" sz="48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96C425-89B4-4F1D-915A-BD4747C03190}" type="parTrans" cxnId="{72E1218B-A36C-41CB-95D9-E9CB53C72B6A}">
      <dgm:prSet/>
      <dgm:spPr/>
      <dgm:t>
        <a:bodyPr/>
        <a:lstStyle/>
        <a:p>
          <a:pPr rtl="1"/>
          <a:endParaRPr lang="he-IL"/>
        </a:p>
      </dgm:t>
    </dgm:pt>
    <dgm:pt modelId="{0DEAC016-A5EA-403B-89B3-C72CF7264A7B}" type="sibTrans" cxnId="{72E1218B-A36C-41CB-95D9-E9CB53C72B6A}">
      <dgm:prSet/>
      <dgm:spPr/>
      <dgm:t>
        <a:bodyPr/>
        <a:lstStyle/>
        <a:p>
          <a:pPr rtl="1"/>
          <a:endParaRPr lang="he-IL"/>
        </a:p>
      </dgm:t>
    </dgm:pt>
    <dgm:pt modelId="{034FCCD5-600B-456A-9282-8B4F764538AF}" type="pres">
      <dgm:prSet presAssocID="{AEC31382-5EC6-4B3D-8B74-2D2A34A671A6}" presName="Name0" presStyleCnt="0">
        <dgm:presLayoutVars>
          <dgm:dir/>
          <dgm:resizeHandles val="exact"/>
        </dgm:presLayoutVars>
      </dgm:prSet>
      <dgm:spPr/>
    </dgm:pt>
    <dgm:pt modelId="{B29028CE-EE83-4BEC-A665-C03C8431D38C}" type="pres">
      <dgm:prSet presAssocID="{EA0E8F11-4ADD-492E-A16A-04992859913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88DD1F5-07F5-4E82-81CB-8D21F5628B09}" type="pres">
      <dgm:prSet presAssocID="{4F6E9CBB-1417-46A5-B41D-005E06C6BBDA}" presName="sibTrans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C94FA71E-8B53-4A15-934A-9DCF840ABFF0}" type="pres">
      <dgm:prSet presAssocID="{4F6E9CBB-1417-46A5-B41D-005E06C6BBDA}" presName="connectorText" presStyleLbl="sibTrans2D1" presStyleIdx="0" presStyleCnt="2"/>
      <dgm:spPr/>
      <dgm:t>
        <a:bodyPr/>
        <a:lstStyle/>
        <a:p>
          <a:pPr rtl="1"/>
          <a:endParaRPr lang="he-IL"/>
        </a:p>
      </dgm:t>
    </dgm:pt>
    <dgm:pt modelId="{65A57333-E4A2-45AE-AECD-9326E6E325C9}" type="pres">
      <dgm:prSet presAssocID="{6339E0A7-9E6D-4C08-AE44-E61BD70572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244C45A-EC23-48C2-B585-BF44966C8D93}" type="pres">
      <dgm:prSet presAssocID="{4E214D7F-AE51-4DB9-9F71-46E75FEDD483}" presName="sibTrans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4B60A00A-991C-4F8D-BF1D-80A6F922991A}" type="pres">
      <dgm:prSet presAssocID="{4E214D7F-AE51-4DB9-9F71-46E75FEDD483}" presName="connectorText" presStyleLbl="sibTrans2D1" presStyleIdx="1" presStyleCnt="2"/>
      <dgm:spPr/>
      <dgm:t>
        <a:bodyPr/>
        <a:lstStyle/>
        <a:p>
          <a:pPr rtl="1"/>
          <a:endParaRPr lang="he-IL"/>
        </a:p>
      </dgm:t>
    </dgm:pt>
    <dgm:pt modelId="{B52EBC9C-04E9-4B55-8388-6F9CB8448032}" type="pres">
      <dgm:prSet presAssocID="{8FE9E7FE-DB92-4A13-A0C9-CA64E188E2D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DC50A6D4-B170-40D9-9C34-0223A0E4C166}" type="presOf" srcId="{AEC31382-5EC6-4B3D-8B74-2D2A34A671A6}" destId="{034FCCD5-600B-456A-9282-8B4F764538AF}" srcOrd="0" destOrd="0" presId="urn:microsoft.com/office/officeart/2005/8/layout/process1"/>
    <dgm:cxn modelId="{3D2F86DB-3099-44B7-A6CD-5C644CD960F9}" type="presOf" srcId="{4E214D7F-AE51-4DB9-9F71-46E75FEDD483}" destId="{4B60A00A-991C-4F8D-BF1D-80A6F922991A}" srcOrd="1" destOrd="0" presId="urn:microsoft.com/office/officeart/2005/8/layout/process1"/>
    <dgm:cxn modelId="{0DCA396C-86E1-409F-A9D0-300380D1089A}" type="presOf" srcId="{6339E0A7-9E6D-4C08-AE44-E61BD7057273}" destId="{65A57333-E4A2-45AE-AECD-9326E6E325C9}" srcOrd="0" destOrd="0" presId="urn:microsoft.com/office/officeart/2005/8/layout/process1"/>
    <dgm:cxn modelId="{8F1D61B2-A3D3-4913-81C5-462114D30207}" type="presOf" srcId="{4E214D7F-AE51-4DB9-9F71-46E75FEDD483}" destId="{9244C45A-EC23-48C2-B585-BF44966C8D93}" srcOrd="0" destOrd="0" presId="urn:microsoft.com/office/officeart/2005/8/layout/process1"/>
    <dgm:cxn modelId="{6ACA3EAE-C6A1-43DF-8688-DCA80FBF0DDA}" srcId="{AEC31382-5EC6-4B3D-8B74-2D2A34A671A6}" destId="{EA0E8F11-4ADD-492E-A16A-04992859913F}" srcOrd="0" destOrd="0" parTransId="{805D154B-0907-4571-88BC-04CB70B0D662}" sibTransId="{4F6E9CBB-1417-46A5-B41D-005E06C6BBDA}"/>
    <dgm:cxn modelId="{48BD0D42-2B14-4AAA-918F-4A7F7827C514}" type="presOf" srcId="{4F6E9CBB-1417-46A5-B41D-005E06C6BBDA}" destId="{888DD1F5-07F5-4E82-81CB-8D21F5628B09}" srcOrd="0" destOrd="0" presId="urn:microsoft.com/office/officeart/2005/8/layout/process1"/>
    <dgm:cxn modelId="{8315BA9A-72CF-4CB3-AA81-AC4A3B5C8C8B}" type="presOf" srcId="{4F6E9CBB-1417-46A5-B41D-005E06C6BBDA}" destId="{C94FA71E-8B53-4A15-934A-9DCF840ABFF0}" srcOrd="1" destOrd="0" presId="urn:microsoft.com/office/officeart/2005/8/layout/process1"/>
    <dgm:cxn modelId="{8DBF01B6-9B5A-46FB-A85B-995437A75DC0}" type="presOf" srcId="{8FE9E7FE-DB92-4A13-A0C9-CA64E188E2D3}" destId="{B52EBC9C-04E9-4B55-8388-6F9CB8448032}" srcOrd="0" destOrd="0" presId="urn:microsoft.com/office/officeart/2005/8/layout/process1"/>
    <dgm:cxn modelId="{92902AD8-70DA-4A57-B4DD-BD239E4ED1CD}" srcId="{AEC31382-5EC6-4B3D-8B74-2D2A34A671A6}" destId="{6339E0A7-9E6D-4C08-AE44-E61BD7057273}" srcOrd="1" destOrd="0" parTransId="{C91E515D-C4D9-44FC-A8EF-7D890A85EF1F}" sibTransId="{4E214D7F-AE51-4DB9-9F71-46E75FEDD483}"/>
    <dgm:cxn modelId="{A64BAD98-2A45-40B1-9FA3-A799AA620B61}" type="presOf" srcId="{EA0E8F11-4ADD-492E-A16A-04992859913F}" destId="{B29028CE-EE83-4BEC-A665-C03C8431D38C}" srcOrd="0" destOrd="0" presId="urn:microsoft.com/office/officeart/2005/8/layout/process1"/>
    <dgm:cxn modelId="{72E1218B-A36C-41CB-95D9-E9CB53C72B6A}" srcId="{AEC31382-5EC6-4B3D-8B74-2D2A34A671A6}" destId="{8FE9E7FE-DB92-4A13-A0C9-CA64E188E2D3}" srcOrd="2" destOrd="0" parTransId="{5496C425-89B4-4F1D-915A-BD4747C03190}" sibTransId="{0DEAC016-A5EA-403B-89B3-C72CF7264A7B}"/>
    <dgm:cxn modelId="{0046B6CF-D3C6-495C-9367-F58AC8D9EA46}" type="presParOf" srcId="{034FCCD5-600B-456A-9282-8B4F764538AF}" destId="{B29028CE-EE83-4BEC-A665-C03C8431D38C}" srcOrd="0" destOrd="0" presId="urn:microsoft.com/office/officeart/2005/8/layout/process1"/>
    <dgm:cxn modelId="{F6BF3FCE-24AD-4131-B77C-747596249891}" type="presParOf" srcId="{034FCCD5-600B-456A-9282-8B4F764538AF}" destId="{888DD1F5-07F5-4E82-81CB-8D21F5628B09}" srcOrd="1" destOrd="0" presId="urn:microsoft.com/office/officeart/2005/8/layout/process1"/>
    <dgm:cxn modelId="{C9EB07F9-497E-4580-9198-4620CFFEF49F}" type="presParOf" srcId="{888DD1F5-07F5-4E82-81CB-8D21F5628B09}" destId="{C94FA71E-8B53-4A15-934A-9DCF840ABFF0}" srcOrd="0" destOrd="0" presId="urn:microsoft.com/office/officeart/2005/8/layout/process1"/>
    <dgm:cxn modelId="{9AF0DD8E-ABFF-44EF-9F6C-DD7D5164C333}" type="presParOf" srcId="{034FCCD5-600B-456A-9282-8B4F764538AF}" destId="{65A57333-E4A2-45AE-AECD-9326E6E325C9}" srcOrd="2" destOrd="0" presId="urn:microsoft.com/office/officeart/2005/8/layout/process1"/>
    <dgm:cxn modelId="{C06A1027-B43C-4373-9975-E9B7E7E65301}" type="presParOf" srcId="{034FCCD5-600B-456A-9282-8B4F764538AF}" destId="{9244C45A-EC23-48C2-B585-BF44966C8D93}" srcOrd="3" destOrd="0" presId="urn:microsoft.com/office/officeart/2005/8/layout/process1"/>
    <dgm:cxn modelId="{FA8FC339-F592-4F3A-A991-6B1199F11B6A}" type="presParOf" srcId="{9244C45A-EC23-48C2-B585-BF44966C8D93}" destId="{4B60A00A-991C-4F8D-BF1D-80A6F922991A}" srcOrd="0" destOrd="0" presId="urn:microsoft.com/office/officeart/2005/8/layout/process1"/>
    <dgm:cxn modelId="{C65040C3-9BCB-481D-B761-76BCDADC92B2}" type="presParOf" srcId="{034FCCD5-600B-456A-9282-8B4F764538AF}" destId="{B52EBC9C-04E9-4B55-8388-6F9CB844803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BEE237-D5B8-4389-A5A8-759DEA04A77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E24095B3-0F5C-427E-8A80-0E0A6D80880C}">
      <dgm:prSet phldrT="[טקסט]"/>
      <dgm:spPr/>
      <dgm:t>
        <a:bodyPr/>
        <a:lstStyle/>
        <a:p>
          <a:pPr rtl="0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Review Key Vocabulary (Ex: colors)</a:t>
          </a:r>
        </a:p>
      </dgm:t>
    </dgm:pt>
    <dgm:pt modelId="{52611EFE-37B7-4C3E-94A4-0570973E4DCF}" type="parTrans" cxnId="{81D37027-9E6F-424C-9E60-EF2E2D729F96}">
      <dgm:prSet/>
      <dgm:spPr/>
      <dgm:t>
        <a:bodyPr/>
        <a:lstStyle/>
        <a:p>
          <a:pPr rtl="1"/>
          <a:endParaRPr lang="he-IL"/>
        </a:p>
      </dgm:t>
    </dgm:pt>
    <dgm:pt modelId="{F5F05457-584C-4BE6-9E71-D080D7FD86C7}" type="sibTrans" cxnId="{81D37027-9E6F-424C-9E60-EF2E2D729F96}">
      <dgm:prSet/>
      <dgm:spPr/>
      <dgm:t>
        <a:bodyPr/>
        <a:lstStyle/>
        <a:p>
          <a:pPr rtl="1"/>
          <a:endParaRPr lang="he-IL"/>
        </a:p>
      </dgm:t>
    </dgm:pt>
    <dgm:pt modelId="{DA4914A0-341C-425A-84B0-51C095CF2064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T says a word, throws a ball and pupils translate.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4C2431-CCA2-4F7C-8FFC-236968EA2267}" type="parTrans" cxnId="{5281684A-5270-4C7D-9B0D-F336C156A9A9}">
      <dgm:prSet/>
      <dgm:spPr/>
      <dgm:t>
        <a:bodyPr/>
        <a:lstStyle/>
        <a:p>
          <a:pPr rtl="1"/>
          <a:endParaRPr lang="he-IL"/>
        </a:p>
      </dgm:t>
    </dgm:pt>
    <dgm:pt modelId="{92CD611E-93A9-4DEA-A735-B17350249A8D}" type="sibTrans" cxnId="{5281684A-5270-4C7D-9B0D-F336C156A9A9}">
      <dgm:prSet/>
      <dgm:spPr/>
      <dgm:t>
        <a:bodyPr/>
        <a:lstStyle/>
        <a:p>
          <a:pPr rtl="1"/>
          <a:endParaRPr lang="he-IL"/>
        </a:p>
      </dgm:t>
    </dgm:pt>
    <dgm:pt modelId="{EFB2A81A-F536-4BD0-91AD-341D9A0DB618}">
      <dgm:prSet phldrT="[טקסט]"/>
      <dgm:spPr/>
      <dgm:t>
        <a:bodyPr/>
        <a:lstStyle/>
        <a:p>
          <a:pPr rtl="0"/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Model the Speaking Game 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2788E6E-F034-4505-AACB-5B3ABFA4F1CF}" type="parTrans" cxnId="{DB6E8DB5-463F-4318-9666-06D1952510A5}">
      <dgm:prSet/>
      <dgm:spPr/>
      <dgm:t>
        <a:bodyPr/>
        <a:lstStyle/>
        <a:p>
          <a:pPr rtl="1"/>
          <a:endParaRPr lang="he-IL"/>
        </a:p>
      </dgm:t>
    </dgm:pt>
    <dgm:pt modelId="{589B5EA6-DA4D-450C-AD5B-D97A223D7955}" type="sibTrans" cxnId="{DB6E8DB5-463F-4318-9666-06D1952510A5}">
      <dgm:prSet/>
      <dgm:spPr/>
      <dgm:t>
        <a:bodyPr/>
        <a:lstStyle/>
        <a:p>
          <a:pPr rtl="1"/>
          <a:endParaRPr lang="he-IL"/>
        </a:p>
      </dgm:t>
    </dgm:pt>
    <dgm:pt modelId="{F41BF761-7B1D-4C89-B7CB-5F53247397B7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Teacher with the whole class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3F9E31-3AD8-4C0B-B3A8-298DEF7DB310}" type="parTrans" cxnId="{72B42B5F-73E2-46F7-A9F1-6B9207476F63}">
      <dgm:prSet/>
      <dgm:spPr/>
      <dgm:t>
        <a:bodyPr/>
        <a:lstStyle/>
        <a:p>
          <a:pPr rtl="1"/>
          <a:endParaRPr lang="he-IL"/>
        </a:p>
      </dgm:t>
    </dgm:pt>
    <dgm:pt modelId="{148FCF47-BA63-4316-816B-1CF3E180D117}" type="sibTrans" cxnId="{72B42B5F-73E2-46F7-A9F1-6B9207476F63}">
      <dgm:prSet/>
      <dgm:spPr/>
      <dgm:t>
        <a:bodyPr/>
        <a:lstStyle/>
        <a:p>
          <a:pPr rtl="1"/>
          <a:endParaRPr lang="he-IL"/>
        </a:p>
      </dgm:t>
    </dgm:pt>
    <dgm:pt modelId="{B55C09BC-1374-48EF-AA82-6D1FABAF19DA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Pupil with the class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48F10A-F86A-4A21-9EB8-4E2D6E87632C}" type="parTrans" cxnId="{3AEE88A9-9614-47CE-8B69-EE1276C171C1}">
      <dgm:prSet/>
      <dgm:spPr/>
      <dgm:t>
        <a:bodyPr/>
        <a:lstStyle/>
        <a:p>
          <a:pPr rtl="1"/>
          <a:endParaRPr lang="he-IL"/>
        </a:p>
      </dgm:t>
    </dgm:pt>
    <dgm:pt modelId="{DEC445B4-2510-4118-86B3-E0216FDFC83E}" type="sibTrans" cxnId="{3AEE88A9-9614-47CE-8B69-EE1276C171C1}">
      <dgm:prSet/>
      <dgm:spPr/>
      <dgm:t>
        <a:bodyPr/>
        <a:lstStyle/>
        <a:p>
          <a:pPr rtl="1"/>
          <a:endParaRPr lang="he-IL"/>
        </a:p>
      </dgm:t>
    </dgm:pt>
    <dgm:pt modelId="{E584A7B7-6AA5-48A9-A125-24D1B91735B1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 Practice Chorally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E227F8-A2A4-4866-9F8B-6E3EDF37AC71}" type="parTrans" cxnId="{B869F9AA-840D-4DBD-BA86-803F71D647B3}">
      <dgm:prSet/>
      <dgm:spPr/>
      <dgm:t>
        <a:bodyPr/>
        <a:lstStyle/>
        <a:p>
          <a:pPr rtl="1"/>
          <a:endParaRPr lang="he-IL"/>
        </a:p>
      </dgm:t>
    </dgm:pt>
    <dgm:pt modelId="{6D59724A-23C1-4A83-952F-59F13A865F8A}" type="sibTrans" cxnId="{B869F9AA-840D-4DBD-BA86-803F71D647B3}">
      <dgm:prSet/>
      <dgm:spPr/>
      <dgm:t>
        <a:bodyPr/>
        <a:lstStyle/>
        <a:p>
          <a:pPr rtl="1"/>
          <a:endParaRPr lang="he-IL"/>
        </a:p>
      </dgm:t>
    </dgm:pt>
    <dgm:pt modelId="{E464493A-C20F-46DF-B4D6-8D1BB4233037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T shows part of an image and pupils identify the word.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4FF7ED-392C-4883-A7E7-06C50C7DA94B}" type="parTrans" cxnId="{7CBA5F3D-4A36-40BE-90B3-08E829582AC4}">
      <dgm:prSet/>
      <dgm:spPr/>
      <dgm:t>
        <a:bodyPr/>
        <a:lstStyle/>
        <a:p>
          <a:pPr rtl="1"/>
          <a:endParaRPr lang="he-IL"/>
        </a:p>
      </dgm:t>
    </dgm:pt>
    <dgm:pt modelId="{97C88DCE-5213-4FA8-ADFD-687577A0B838}" type="sibTrans" cxnId="{7CBA5F3D-4A36-40BE-90B3-08E829582AC4}">
      <dgm:prSet/>
      <dgm:spPr/>
      <dgm:t>
        <a:bodyPr/>
        <a:lstStyle/>
        <a:p>
          <a:pPr rtl="1"/>
          <a:endParaRPr lang="he-IL"/>
        </a:p>
      </dgm:t>
    </dgm:pt>
    <dgm:pt modelId="{BED89FAA-A68E-4291-8CD4-B767CCC1BA13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T shows an image quickly and pupils say the word.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C78086-7248-491B-96DE-2F3B44E7BC85}" type="parTrans" cxnId="{F5D39CED-4543-4F84-9C67-4890758BBF21}">
      <dgm:prSet/>
      <dgm:spPr/>
      <dgm:t>
        <a:bodyPr/>
        <a:lstStyle/>
        <a:p>
          <a:pPr rtl="1"/>
          <a:endParaRPr lang="he-IL"/>
        </a:p>
      </dgm:t>
    </dgm:pt>
    <dgm:pt modelId="{42A8194F-2845-4EBE-87DA-F8BA4FFBA151}" type="sibTrans" cxnId="{F5D39CED-4543-4F84-9C67-4890758BBF21}">
      <dgm:prSet/>
      <dgm:spPr/>
      <dgm:t>
        <a:bodyPr/>
        <a:lstStyle/>
        <a:p>
          <a:pPr rtl="1"/>
          <a:endParaRPr lang="he-IL"/>
        </a:p>
      </dgm:t>
    </dgm:pt>
    <dgm:pt modelId="{0B12D5A2-088E-471E-8A14-CD2E160E62F0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Two pupils demonstrate frontally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788F104-B42D-4F0F-9A36-AF75A393CF74}" type="parTrans" cxnId="{855AD4EC-AFDA-424E-97F4-0C422A65E64E}">
      <dgm:prSet/>
      <dgm:spPr/>
      <dgm:t>
        <a:bodyPr/>
        <a:lstStyle/>
        <a:p>
          <a:pPr rtl="1"/>
          <a:endParaRPr lang="he-IL"/>
        </a:p>
      </dgm:t>
    </dgm:pt>
    <dgm:pt modelId="{DA50710E-7BE0-4BF9-8C2B-22E4D0E1F29F}" type="sibTrans" cxnId="{855AD4EC-AFDA-424E-97F4-0C422A65E64E}">
      <dgm:prSet/>
      <dgm:spPr/>
      <dgm:t>
        <a:bodyPr/>
        <a:lstStyle/>
        <a:p>
          <a:pPr rtl="1"/>
          <a:endParaRPr lang="he-IL"/>
        </a:p>
      </dgm:t>
    </dgm:pt>
    <dgm:pt modelId="{107A22D7-1FF9-4BAA-B827-C6B265EB936F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Opening statement (Ex: I’m thinking of my favorite color)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2D76DC-4130-40CA-83CE-0B0B30872A70}" type="sibTrans" cxnId="{9FA263B7-6B0C-4496-83A4-1C898B97CB9E}">
      <dgm:prSet/>
      <dgm:spPr/>
      <dgm:t>
        <a:bodyPr/>
        <a:lstStyle/>
        <a:p>
          <a:pPr rtl="1"/>
          <a:endParaRPr lang="he-IL"/>
        </a:p>
      </dgm:t>
    </dgm:pt>
    <dgm:pt modelId="{07E096BC-1CBB-436C-81EF-C2A583BCF2FC}" type="parTrans" cxnId="{9FA263B7-6B0C-4496-83A4-1C898B97CB9E}">
      <dgm:prSet/>
      <dgm:spPr/>
      <dgm:t>
        <a:bodyPr/>
        <a:lstStyle/>
        <a:p>
          <a:pPr rtl="1"/>
          <a:endParaRPr lang="he-IL"/>
        </a:p>
      </dgm:t>
    </dgm:pt>
    <dgm:pt modelId="{D537BB64-9555-4CA9-9490-ED0024C74FA1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Questions : Is it_______?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0A1B00-DB26-448B-A33B-AB7EB71DDEC5}" type="parTrans" cxnId="{913F216F-F891-4B22-8DBB-9A1FEC5C9E28}">
      <dgm:prSet/>
      <dgm:spPr/>
      <dgm:t>
        <a:bodyPr/>
        <a:lstStyle/>
        <a:p>
          <a:pPr rtl="1"/>
          <a:endParaRPr lang="he-IL"/>
        </a:p>
      </dgm:t>
    </dgm:pt>
    <dgm:pt modelId="{2A1A15F8-A4F6-477A-A4EE-1E6CDA0A777D}" type="sibTrans" cxnId="{913F216F-F891-4B22-8DBB-9A1FEC5C9E28}">
      <dgm:prSet/>
      <dgm:spPr/>
      <dgm:t>
        <a:bodyPr/>
        <a:lstStyle/>
        <a:p>
          <a:pPr rtl="1"/>
          <a:endParaRPr lang="he-IL"/>
        </a:p>
      </dgm:t>
    </dgm:pt>
    <dgm:pt modelId="{0186FEFA-BA60-4C02-8203-3DFB1F149A35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Answers: Yes it is / No, it’s not.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70D534-249E-4840-A019-6E8C06FF29E1}" type="parTrans" cxnId="{486737A5-D8FB-48A3-B537-F00408ABD8DE}">
      <dgm:prSet/>
      <dgm:spPr/>
      <dgm:t>
        <a:bodyPr/>
        <a:lstStyle/>
        <a:p>
          <a:pPr rtl="1"/>
          <a:endParaRPr lang="he-IL"/>
        </a:p>
      </dgm:t>
    </dgm:pt>
    <dgm:pt modelId="{E6511CD0-8AF9-4105-8F81-AEA2BD2128F7}" type="sibTrans" cxnId="{486737A5-D8FB-48A3-B537-F00408ABD8DE}">
      <dgm:prSet/>
      <dgm:spPr/>
      <dgm:t>
        <a:bodyPr/>
        <a:lstStyle/>
        <a:p>
          <a:pPr rtl="1"/>
          <a:endParaRPr lang="he-IL"/>
        </a:p>
      </dgm:t>
    </dgm:pt>
    <dgm:pt modelId="{40D03482-A2E5-41AF-A9AE-5F1FCBE1FBA1}" type="pres">
      <dgm:prSet presAssocID="{07BEE237-D5B8-4389-A5A8-759DEA04A7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0CB9DED1-7FB3-447C-8EE2-0E2016E580BC}" type="pres">
      <dgm:prSet presAssocID="{E24095B3-0F5C-427E-8A80-0E0A6D80880C}" presName="comp" presStyleCnt="0"/>
      <dgm:spPr/>
    </dgm:pt>
    <dgm:pt modelId="{11E1422E-0E66-40BE-9A2D-929206CF7648}" type="pres">
      <dgm:prSet presAssocID="{E24095B3-0F5C-427E-8A80-0E0A6D80880C}" presName="box" presStyleLbl="node1" presStyleIdx="0" presStyleCnt="3" custLinFactNeighborY="-23077"/>
      <dgm:spPr/>
      <dgm:t>
        <a:bodyPr/>
        <a:lstStyle/>
        <a:p>
          <a:pPr rtl="1"/>
          <a:endParaRPr lang="he-IL"/>
        </a:p>
      </dgm:t>
    </dgm:pt>
    <dgm:pt modelId="{8824D32F-D868-4999-85DD-96A068A16B82}" type="pres">
      <dgm:prSet presAssocID="{E24095B3-0F5C-427E-8A80-0E0A6D80880C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9ADC97F-26C2-4691-8827-F80E01585DE9}" type="pres">
      <dgm:prSet presAssocID="{E24095B3-0F5C-427E-8A80-0E0A6D80880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BF32C1DA-3797-44A6-B956-1314D250B15F}" type="pres">
      <dgm:prSet presAssocID="{F5F05457-584C-4BE6-9E71-D080D7FD86C7}" presName="spacer" presStyleCnt="0"/>
      <dgm:spPr/>
    </dgm:pt>
    <dgm:pt modelId="{9E7D43DD-1C15-42C6-BE54-8B96EC6F4FFA}" type="pres">
      <dgm:prSet presAssocID="{EFB2A81A-F536-4BD0-91AD-341D9A0DB618}" presName="comp" presStyleCnt="0"/>
      <dgm:spPr/>
    </dgm:pt>
    <dgm:pt modelId="{4E476F1C-0236-4B6A-B1C8-1EBF3A75A77A}" type="pres">
      <dgm:prSet presAssocID="{EFB2A81A-F536-4BD0-91AD-341D9A0DB618}" presName="box" presStyleLbl="node1" presStyleIdx="1" presStyleCnt="3"/>
      <dgm:spPr/>
      <dgm:t>
        <a:bodyPr/>
        <a:lstStyle/>
        <a:p>
          <a:pPr rtl="1"/>
          <a:endParaRPr lang="he-IL"/>
        </a:p>
      </dgm:t>
    </dgm:pt>
    <dgm:pt modelId="{2F90EDAF-ED6F-4315-B501-63CDFC579809}" type="pres">
      <dgm:prSet presAssocID="{EFB2A81A-F536-4BD0-91AD-341D9A0DB618}" presName="img" presStyleLbl="fgImgPlace1" presStyleIdx="1" presStyleCnt="3" custLinFactNeighborX="-606" custLinFactNeighborY="10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B80A8F2-9937-4CE1-BC96-4040A9F27D2C}" type="pres">
      <dgm:prSet presAssocID="{EFB2A81A-F536-4BD0-91AD-341D9A0DB61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6D10EB0-C2BF-4EEA-8926-7E882004C006}" type="pres">
      <dgm:prSet presAssocID="{589B5EA6-DA4D-450C-AD5B-D97A223D7955}" presName="spacer" presStyleCnt="0"/>
      <dgm:spPr/>
    </dgm:pt>
    <dgm:pt modelId="{20E6F354-B0D4-42CC-A14F-274DEDA4C7E4}" type="pres">
      <dgm:prSet presAssocID="{E584A7B7-6AA5-48A9-A125-24D1B91735B1}" presName="comp" presStyleCnt="0"/>
      <dgm:spPr/>
    </dgm:pt>
    <dgm:pt modelId="{77437F82-F6AC-46DD-BC91-868F3355E2A6}" type="pres">
      <dgm:prSet presAssocID="{E584A7B7-6AA5-48A9-A125-24D1B91735B1}" presName="box" presStyleLbl="node1" presStyleIdx="2" presStyleCnt="3"/>
      <dgm:spPr/>
      <dgm:t>
        <a:bodyPr/>
        <a:lstStyle/>
        <a:p>
          <a:pPr rtl="1"/>
          <a:endParaRPr lang="he-IL"/>
        </a:p>
      </dgm:t>
    </dgm:pt>
    <dgm:pt modelId="{675C13D4-9FF0-40BD-8127-483C3205E2F9}" type="pres">
      <dgm:prSet presAssocID="{E584A7B7-6AA5-48A9-A125-24D1B91735B1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49767AB-9A1D-466A-980E-18270D64B585}" type="pres">
      <dgm:prSet presAssocID="{E584A7B7-6AA5-48A9-A125-24D1B91735B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D108F74-813E-44DE-9A3E-5143537204F7}" type="presOf" srcId="{0186FEFA-BA60-4C02-8203-3DFB1F149A35}" destId="{77437F82-F6AC-46DD-BC91-868F3355E2A6}" srcOrd="0" destOrd="3" presId="urn:microsoft.com/office/officeart/2005/8/layout/vList4"/>
    <dgm:cxn modelId="{72B42B5F-73E2-46F7-A9F1-6B9207476F63}" srcId="{EFB2A81A-F536-4BD0-91AD-341D9A0DB618}" destId="{F41BF761-7B1D-4C89-B7CB-5F53247397B7}" srcOrd="0" destOrd="0" parTransId="{A53F9E31-3AD8-4C0B-B3A8-298DEF7DB310}" sibTransId="{148FCF47-BA63-4316-816B-1CF3E180D117}"/>
    <dgm:cxn modelId="{855AD4EC-AFDA-424E-97F4-0C422A65E64E}" srcId="{EFB2A81A-F536-4BD0-91AD-341D9A0DB618}" destId="{0B12D5A2-088E-471E-8A14-CD2E160E62F0}" srcOrd="2" destOrd="0" parTransId="{8788F104-B42D-4F0F-9A36-AF75A393CF74}" sibTransId="{DA50710E-7BE0-4BF9-8C2B-22E4D0E1F29F}"/>
    <dgm:cxn modelId="{A826A8B8-F8B3-44D8-8CE4-F13E8006A1A3}" type="presOf" srcId="{EFB2A81A-F536-4BD0-91AD-341D9A0DB618}" destId="{4E476F1C-0236-4B6A-B1C8-1EBF3A75A77A}" srcOrd="0" destOrd="0" presId="urn:microsoft.com/office/officeart/2005/8/layout/vList4"/>
    <dgm:cxn modelId="{3AEE88A9-9614-47CE-8B69-EE1276C171C1}" srcId="{EFB2A81A-F536-4BD0-91AD-341D9A0DB618}" destId="{B55C09BC-1374-48EF-AA82-6D1FABAF19DA}" srcOrd="1" destOrd="0" parTransId="{8648F10A-F86A-4A21-9EB8-4E2D6E87632C}" sibTransId="{DEC445B4-2510-4118-86B3-E0216FDFC83E}"/>
    <dgm:cxn modelId="{20A30F06-C236-4F25-965F-AA88D222187E}" type="presOf" srcId="{107A22D7-1FF9-4BAA-B827-C6B265EB936F}" destId="{449767AB-9A1D-466A-980E-18270D64B585}" srcOrd="1" destOrd="1" presId="urn:microsoft.com/office/officeart/2005/8/layout/vList4"/>
    <dgm:cxn modelId="{10B5FC87-E6B0-43D5-A051-62E598F4C0CB}" type="presOf" srcId="{D537BB64-9555-4CA9-9490-ED0024C74FA1}" destId="{77437F82-F6AC-46DD-BC91-868F3355E2A6}" srcOrd="0" destOrd="2" presId="urn:microsoft.com/office/officeart/2005/8/layout/vList4"/>
    <dgm:cxn modelId="{1CB3C408-8338-4763-BD1C-03A70842A4E1}" type="presOf" srcId="{0186FEFA-BA60-4C02-8203-3DFB1F149A35}" destId="{449767AB-9A1D-466A-980E-18270D64B585}" srcOrd="1" destOrd="3" presId="urn:microsoft.com/office/officeart/2005/8/layout/vList4"/>
    <dgm:cxn modelId="{9FA263B7-6B0C-4496-83A4-1C898B97CB9E}" srcId="{E584A7B7-6AA5-48A9-A125-24D1B91735B1}" destId="{107A22D7-1FF9-4BAA-B827-C6B265EB936F}" srcOrd="0" destOrd="0" parTransId="{07E096BC-1CBB-436C-81EF-C2A583BCF2FC}" sibTransId="{F52D76DC-4130-40CA-83CE-0B0B30872A70}"/>
    <dgm:cxn modelId="{7E29FA9C-7524-4FA9-97D4-8C141F4996EE}" type="presOf" srcId="{BED89FAA-A68E-4291-8CD4-B767CCC1BA13}" destId="{89ADC97F-26C2-4691-8827-F80E01585DE9}" srcOrd="1" destOrd="3" presId="urn:microsoft.com/office/officeart/2005/8/layout/vList4"/>
    <dgm:cxn modelId="{201EF838-4B6F-4753-97FC-A666D863DFEB}" type="presOf" srcId="{B55C09BC-1374-48EF-AA82-6D1FABAF19DA}" destId="{6B80A8F2-9937-4CE1-BC96-4040A9F27D2C}" srcOrd="1" destOrd="2" presId="urn:microsoft.com/office/officeart/2005/8/layout/vList4"/>
    <dgm:cxn modelId="{5281684A-5270-4C7D-9B0D-F336C156A9A9}" srcId="{E24095B3-0F5C-427E-8A80-0E0A6D80880C}" destId="{DA4914A0-341C-425A-84B0-51C095CF2064}" srcOrd="0" destOrd="0" parTransId="{734C2431-CCA2-4F7C-8FFC-236968EA2267}" sibTransId="{92CD611E-93A9-4DEA-A735-B17350249A8D}"/>
    <dgm:cxn modelId="{CBD19D34-2DDF-4E89-AB95-9B3DEFF4E9AC}" type="presOf" srcId="{07BEE237-D5B8-4389-A5A8-759DEA04A776}" destId="{40D03482-A2E5-41AF-A9AE-5F1FCBE1FBA1}" srcOrd="0" destOrd="0" presId="urn:microsoft.com/office/officeart/2005/8/layout/vList4"/>
    <dgm:cxn modelId="{DB6E8DB5-463F-4318-9666-06D1952510A5}" srcId="{07BEE237-D5B8-4389-A5A8-759DEA04A776}" destId="{EFB2A81A-F536-4BD0-91AD-341D9A0DB618}" srcOrd="1" destOrd="0" parTransId="{22788E6E-F034-4505-AACB-5B3ABFA4F1CF}" sibTransId="{589B5EA6-DA4D-450C-AD5B-D97A223D7955}"/>
    <dgm:cxn modelId="{FC909328-5EE5-4695-88B8-A6A669B9D117}" type="presOf" srcId="{0B12D5A2-088E-471E-8A14-CD2E160E62F0}" destId="{6B80A8F2-9937-4CE1-BC96-4040A9F27D2C}" srcOrd="1" destOrd="3" presId="urn:microsoft.com/office/officeart/2005/8/layout/vList4"/>
    <dgm:cxn modelId="{7CBA5F3D-4A36-40BE-90B3-08E829582AC4}" srcId="{E24095B3-0F5C-427E-8A80-0E0A6D80880C}" destId="{E464493A-C20F-46DF-B4D6-8D1BB4233037}" srcOrd="1" destOrd="0" parTransId="{594FF7ED-392C-4883-A7E7-06C50C7DA94B}" sibTransId="{97C88DCE-5213-4FA8-ADFD-687577A0B838}"/>
    <dgm:cxn modelId="{6E646AE9-FC9F-43D0-9DED-A13EFB07DBC4}" type="presOf" srcId="{0B12D5A2-088E-471E-8A14-CD2E160E62F0}" destId="{4E476F1C-0236-4B6A-B1C8-1EBF3A75A77A}" srcOrd="0" destOrd="3" presId="urn:microsoft.com/office/officeart/2005/8/layout/vList4"/>
    <dgm:cxn modelId="{CE27932B-CF92-433A-AC5A-DCF5B02B2D5E}" type="presOf" srcId="{F41BF761-7B1D-4C89-B7CB-5F53247397B7}" destId="{6B80A8F2-9937-4CE1-BC96-4040A9F27D2C}" srcOrd="1" destOrd="1" presId="urn:microsoft.com/office/officeart/2005/8/layout/vList4"/>
    <dgm:cxn modelId="{FDE3EB8E-C569-4BD4-AD20-3CDFF1F388A5}" type="presOf" srcId="{E24095B3-0F5C-427E-8A80-0E0A6D80880C}" destId="{89ADC97F-26C2-4691-8827-F80E01585DE9}" srcOrd="1" destOrd="0" presId="urn:microsoft.com/office/officeart/2005/8/layout/vList4"/>
    <dgm:cxn modelId="{AD04630A-DBEB-4886-8DDE-D5C118FEB195}" type="presOf" srcId="{DA4914A0-341C-425A-84B0-51C095CF2064}" destId="{11E1422E-0E66-40BE-9A2D-929206CF7648}" srcOrd="0" destOrd="1" presId="urn:microsoft.com/office/officeart/2005/8/layout/vList4"/>
    <dgm:cxn modelId="{0C44372C-C8C0-4C9F-8EBD-36091347BC53}" type="presOf" srcId="{107A22D7-1FF9-4BAA-B827-C6B265EB936F}" destId="{77437F82-F6AC-46DD-BC91-868F3355E2A6}" srcOrd="0" destOrd="1" presId="urn:microsoft.com/office/officeart/2005/8/layout/vList4"/>
    <dgm:cxn modelId="{A0EECE4D-0EEF-420C-B81B-8AD4B78AC0C2}" type="presOf" srcId="{E24095B3-0F5C-427E-8A80-0E0A6D80880C}" destId="{11E1422E-0E66-40BE-9A2D-929206CF7648}" srcOrd="0" destOrd="0" presId="urn:microsoft.com/office/officeart/2005/8/layout/vList4"/>
    <dgm:cxn modelId="{22D1A16B-061B-40FA-97E8-B1BFB2429745}" type="presOf" srcId="{DA4914A0-341C-425A-84B0-51C095CF2064}" destId="{89ADC97F-26C2-4691-8827-F80E01585DE9}" srcOrd="1" destOrd="1" presId="urn:microsoft.com/office/officeart/2005/8/layout/vList4"/>
    <dgm:cxn modelId="{FC6935E8-1D72-46CD-879F-205475470A70}" type="presOf" srcId="{B55C09BC-1374-48EF-AA82-6D1FABAF19DA}" destId="{4E476F1C-0236-4B6A-B1C8-1EBF3A75A77A}" srcOrd="0" destOrd="2" presId="urn:microsoft.com/office/officeart/2005/8/layout/vList4"/>
    <dgm:cxn modelId="{913F216F-F891-4B22-8DBB-9A1FEC5C9E28}" srcId="{E584A7B7-6AA5-48A9-A125-24D1B91735B1}" destId="{D537BB64-9555-4CA9-9490-ED0024C74FA1}" srcOrd="1" destOrd="0" parTransId="{510A1B00-DB26-448B-A33B-AB7EB71DDEC5}" sibTransId="{2A1A15F8-A4F6-477A-A4EE-1E6CDA0A777D}"/>
    <dgm:cxn modelId="{81D37027-9E6F-424C-9E60-EF2E2D729F96}" srcId="{07BEE237-D5B8-4389-A5A8-759DEA04A776}" destId="{E24095B3-0F5C-427E-8A80-0E0A6D80880C}" srcOrd="0" destOrd="0" parTransId="{52611EFE-37B7-4C3E-94A4-0570973E4DCF}" sibTransId="{F5F05457-584C-4BE6-9E71-D080D7FD86C7}"/>
    <dgm:cxn modelId="{EE9692FD-6652-4D14-BDFB-0D358319D855}" type="presOf" srcId="{BED89FAA-A68E-4291-8CD4-B767CCC1BA13}" destId="{11E1422E-0E66-40BE-9A2D-929206CF7648}" srcOrd="0" destOrd="3" presId="urn:microsoft.com/office/officeart/2005/8/layout/vList4"/>
    <dgm:cxn modelId="{88584F4F-B0B2-4A97-9E0A-1B8CD4D588CE}" type="presOf" srcId="{E464493A-C20F-46DF-B4D6-8D1BB4233037}" destId="{11E1422E-0E66-40BE-9A2D-929206CF7648}" srcOrd="0" destOrd="2" presId="urn:microsoft.com/office/officeart/2005/8/layout/vList4"/>
    <dgm:cxn modelId="{486737A5-D8FB-48A3-B537-F00408ABD8DE}" srcId="{E584A7B7-6AA5-48A9-A125-24D1B91735B1}" destId="{0186FEFA-BA60-4C02-8203-3DFB1F149A35}" srcOrd="2" destOrd="0" parTransId="{FB70D534-249E-4840-A019-6E8C06FF29E1}" sibTransId="{E6511CD0-8AF9-4105-8F81-AEA2BD2128F7}"/>
    <dgm:cxn modelId="{73333075-24BF-4229-A26F-3F6D5336CA85}" type="presOf" srcId="{EFB2A81A-F536-4BD0-91AD-341D9A0DB618}" destId="{6B80A8F2-9937-4CE1-BC96-4040A9F27D2C}" srcOrd="1" destOrd="0" presId="urn:microsoft.com/office/officeart/2005/8/layout/vList4"/>
    <dgm:cxn modelId="{F9D00647-5D5E-4C13-8B67-FBE111F5AFF9}" type="presOf" srcId="{D537BB64-9555-4CA9-9490-ED0024C74FA1}" destId="{449767AB-9A1D-466A-980E-18270D64B585}" srcOrd="1" destOrd="2" presId="urn:microsoft.com/office/officeart/2005/8/layout/vList4"/>
    <dgm:cxn modelId="{1C3FAD25-E78B-4C69-89F0-0B85CE2F2B61}" type="presOf" srcId="{E464493A-C20F-46DF-B4D6-8D1BB4233037}" destId="{89ADC97F-26C2-4691-8827-F80E01585DE9}" srcOrd="1" destOrd="2" presId="urn:microsoft.com/office/officeart/2005/8/layout/vList4"/>
    <dgm:cxn modelId="{D245DDB4-92BF-497F-A223-334871806565}" type="presOf" srcId="{E584A7B7-6AA5-48A9-A125-24D1B91735B1}" destId="{77437F82-F6AC-46DD-BC91-868F3355E2A6}" srcOrd="0" destOrd="0" presId="urn:microsoft.com/office/officeart/2005/8/layout/vList4"/>
    <dgm:cxn modelId="{F5D39CED-4543-4F84-9C67-4890758BBF21}" srcId="{E24095B3-0F5C-427E-8A80-0E0A6D80880C}" destId="{BED89FAA-A68E-4291-8CD4-B767CCC1BA13}" srcOrd="2" destOrd="0" parTransId="{A1C78086-7248-491B-96DE-2F3B44E7BC85}" sibTransId="{42A8194F-2845-4EBE-87DA-F8BA4FFBA151}"/>
    <dgm:cxn modelId="{63C1AD0A-DEA3-4F72-A021-3ACDABD50D0A}" type="presOf" srcId="{F41BF761-7B1D-4C89-B7CB-5F53247397B7}" destId="{4E476F1C-0236-4B6A-B1C8-1EBF3A75A77A}" srcOrd="0" destOrd="1" presId="urn:microsoft.com/office/officeart/2005/8/layout/vList4"/>
    <dgm:cxn modelId="{B869F9AA-840D-4DBD-BA86-803F71D647B3}" srcId="{07BEE237-D5B8-4389-A5A8-759DEA04A776}" destId="{E584A7B7-6AA5-48A9-A125-24D1B91735B1}" srcOrd="2" destOrd="0" parTransId="{F1E227F8-A2A4-4866-9F8B-6E3EDF37AC71}" sibTransId="{6D59724A-23C1-4A83-952F-59F13A865F8A}"/>
    <dgm:cxn modelId="{6C969A09-70B2-4B65-952B-1B2AEB5B64AE}" type="presOf" srcId="{E584A7B7-6AA5-48A9-A125-24D1B91735B1}" destId="{449767AB-9A1D-466A-980E-18270D64B585}" srcOrd="1" destOrd="0" presId="urn:microsoft.com/office/officeart/2005/8/layout/vList4"/>
    <dgm:cxn modelId="{3D774922-2C6F-42CA-8A98-8B5479FD06E7}" type="presParOf" srcId="{40D03482-A2E5-41AF-A9AE-5F1FCBE1FBA1}" destId="{0CB9DED1-7FB3-447C-8EE2-0E2016E580BC}" srcOrd="0" destOrd="0" presId="urn:microsoft.com/office/officeart/2005/8/layout/vList4"/>
    <dgm:cxn modelId="{9E307DC8-6BBC-44E2-9CEE-BAC82053578C}" type="presParOf" srcId="{0CB9DED1-7FB3-447C-8EE2-0E2016E580BC}" destId="{11E1422E-0E66-40BE-9A2D-929206CF7648}" srcOrd="0" destOrd="0" presId="urn:microsoft.com/office/officeart/2005/8/layout/vList4"/>
    <dgm:cxn modelId="{606C9A4F-7684-4611-BD0F-2579A5E17669}" type="presParOf" srcId="{0CB9DED1-7FB3-447C-8EE2-0E2016E580BC}" destId="{8824D32F-D868-4999-85DD-96A068A16B82}" srcOrd="1" destOrd="0" presId="urn:microsoft.com/office/officeart/2005/8/layout/vList4"/>
    <dgm:cxn modelId="{5C9E061A-C7A0-49A4-9B83-E7858FEB0DF3}" type="presParOf" srcId="{0CB9DED1-7FB3-447C-8EE2-0E2016E580BC}" destId="{89ADC97F-26C2-4691-8827-F80E01585DE9}" srcOrd="2" destOrd="0" presId="urn:microsoft.com/office/officeart/2005/8/layout/vList4"/>
    <dgm:cxn modelId="{B77D87CA-1834-42CC-B4E5-569EDDCBDEAA}" type="presParOf" srcId="{40D03482-A2E5-41AF-A9AE-5F1FCBE1FBA1}" destId="{BF32C1DA-3797-44A6-B956-1314D250B15F}" srcOrd="1" destOrd="0" presId="urn:microsoft.com/office/officeart/2005/8/layout/vList4"/>
    <dgm:cxn modelId="{D7C25D4B-3AD3-419E-A10F-08EF3A126315}" type="presParOf" srcId="{40D03482-A2E5-41AF-A9AE-5F1FCBE1FBA1}" destId="{9E7D43DD-1C15-42C6-BE54-8B96EC6F4FFA}" srcOrd="2" destOrd="0" presId="urn:microsoft.com/office/officeart/2005/8/layout/vList4"/>
    <dgm:cxn modelId="{1647900D-B67C-4FB4-8040-CC53EFDD8F82}" type="presParOf" srcId="{9E7D43DD-1C15-42C6-BE54-8B96EC6F4FFA}" destId="{4E476F1C-0236-4B6A-B1C8-1EBF3A75A77A}" srcOrd="0" destOrd="0" presId="urn:microsoft.com/office/officeart/2005/8/layout/vList4"/>
    <dgm:cxn modelId="{9AA3E636-025D-4E63-8AA2-F8F90F9F8811}" type="presParOf" srcId="{9E7D43DD-1C15-42C6-BE54-8B96EC6F4FFA}" destId="{2F90EDAF-ED6F-4315-B501-63CDFC579809}" srcOrd="1" destOrd="0" presId="urn:microsoft.com/office/officeart/2005/8/layout/vList4"/>
    <dgm:cxn modelId="{99C55752-E363-40AE-87ED-3F7BF6ABB2EE}" type="presParOf" srcId="{9E7D43DD-1C15-42C6-BE54-8B96EC6F4FFA}" destId="{6B80A8F2-9937-4CE1-BC96-4040A9F27D2C}" srcOrd="2" destOrd="0" presId="urn:microsoft.com/office/officeart/2005/8/layout/vList4"/>
    <dgm:cxn modelId="{1A4A1A37-8FED-463B-9FA0-8A1F2ED12E7F}" type="presParOf" srcId="{40D03482-A2E5-41AF-A9AE-5F1FCBE1FBA1}" destId="{06D10EB0-C2BF-4EEA-8926-7E882004C006}" srcOrd="3" destOrd="0" presId="urn:microsoft.com/office/officeart/2005/8/layout/vList4"/>
    <dgm:cxn modelId="{7D7754DD-1B6E-4F10-813C-22C7BF4A4D21}" type="presParOf" srcId="{40D03482-A2E5-41AF-A9AE-5F1FCBE1FBA1}" destId="{20E6F354-B0D4-42CC-A14F-274DEDA4C7E4}" srcOrd="4" destOrd="0" presId="urn:microsoft.com/office/officeart/2005/8/layout/vList4"/>
    <dgm:cxn modelId="{8B7E06F9-81FB-49F3-887D-DC0BE10E16FD}" type="presParOf" srcId="{20E6F354-B0D4-42CC-A14F-274DEDA4C7E4}" destId="{77437F82-F6AC-46DD-BC91-868F3355E2A6}" srcOrd="0" destOrd="0" presId="urn:microsoft.com/office/officeart/2005/8/layout/vList4"/>
    <dgm:cxn modelId="{350F9B0C-92C5-4F08-BBCE-297073C4220E}" type="presParOf" srcId="{20E6F354-B0D4-42CC-A14F-274DEDA4C7E4}" destId="{675C13D4-9FF0-40BD-8127-483C3205E2F9}" srcOrd="1" destOrd="0" presId="urn:microsoft.com/office/officeart/2005/8/layout/vList4"/>
    <dgm:cxn modelId="{9D767539-B52A-457F-BA32-BEBB7A675E60}" type="presParOf" srcId="{20E6F354-B0D4-42CC-A14F-274DEDA4C7E4}" destId="{449767AB-9A1D-466A-980E-18270D64B58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A83361-2BBC-4378-9505-818E2DE1E82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40561EB3-E9C5-48E6-BF4C-1DB5964EC322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Give a Time Frame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9751FA-AAAB-45E7-8DE4-F9B439AA4081}" type="parTrans" cxnId="{277CFE6D-7A41-4B39-B8B5-131BAC0522C8}">
      <dgm:prSet/>
      <dgm:spPr/>
      <dgm:t>
        <a:bodyPr/>
        <a:lstStyle/>
        <a:p>
          <a:pPr rtl="1"/>
          <a:endParaRPr lang="he-IL"/>
        </a:p>
      </dgm:t>
    </dgm:pt>
    <dgm:pt modelId="{246E75AD-84DC-4684-80EF-9EB10AFCD0CF}" type="sibTrans" cxnId="{277CFE6D-7A41-4B39-B8B5-131BAC0522C8}">
      <dgm:prSet/>
      <dgm:spPr/>
      <dgm:t>
        <a:bodyPr/>
        <a:lstStyle/>
        <a:p>
          <a:pPr rtl="1"/>
          <a:endParaRPr lang="he-IL"/>
        </a:p>
      </dgm:t>
    </dgm:pt>
    <dgm:pt modelId="{18486A8D-7F28-4AAE-8782-B578D39C1D34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How does the activity begin? Ex: 1,2,3, begin!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AB239F-5D16-485D-B712-E298F7A4DF28}" type="parTrans" cxnId="{C820FA0B-3A2F-48BD-85E3-520AD7BB3F6A}">
      <dgm:prSet/>
      <dgm:spPr/>
      <dgm:t>
        <a:bodyPr/>
        <a:lstStyle/>
        <a:p>
          <a:pPr rtl="1"/>
          <a:endParaRPr lang="he-IL"/>
        </a:p>
      </dgm:t>
    </dgm:pt>
    <dgm:pt modelId="{D001B2AD-FE6C-437E-90C6-94C176507458}" type="sibTrans" cxnId="{C820FA0B-3A2F-48BD-85E3-520AD7BB3F6A}">
      <dgm:prSet/>
      <dgm:spPr/>
      <dgm:t>
        <a:bodyPr/>
        <a:lstStyle/>
        <a:p>
          <a:pPr rtl="1"/>
          <a:endParaRPr lang="he-IL"/>
        </a:p>
      </dgm:t>
    </dgm:pt>
    <dgm:pt modelId="{ECB0E54F-57D8-4C95-B931-4ABF3B53B3F9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How does the activity end? Ex: Lights out, T counts 1-10 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57BED5-6A15-4C0D-AAD6-C633A72D8016}" type="parTrans" cxnId="{E4BA274E-A23A-4E30-B615-337FD76F4C2C}">
      <dgm:prSet/>
      <dgm:spPr/>
      <dgm:t>
        <a:bodyPr/>
        <a:lstStyle/>
        <a:p>
          <a:pPr rtl="1"/>
          <a:endParaRPr lang="he-IL"/>
        </a:p>
      </dgm:t>
    </dgm:pt>
    <dgm:pt modelId="{C762F1E2-121A-40FF-ACF4-E348D654FD39}" type="sibTrans" cxnId="{E4BA274E-A23A-4E30-B615-337FD76F4C2C}">
      <dgm:prSet/>
      <dgm:spPr/>
      <dgm:t>
        <a:bodyPr/>
        <a:lstStyle/>
        <a:p>
          <a:pPr rtl="1"/>
          <a:endParaRPr lang="he-IL"/>
        </a:p>
      </dgm:t>
    </dgm:pt>
    <dgm:pt modelId="{3C227496-F663-4C85-AF0F-50B7FC33898E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Provide Visual Support on the Board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3B7083C-F709-4AB4-B219-D15B0C698148}" type="parTrans" cxnId="{2DA9DB48-2FF4-4D34-B19E-46B22757844F}">
      <dgm:prSet/>
      <dgm:spPr/>
      <dgm:t>
        <a:bodyPr/>
        <a:lstStyle/>
        <a:p>
          <a:pPr rtl="1"/>
          <a:endParaRPr lang="he-IL"/>
        </a:p>
      </dgm:t>
    </dgm:pt>
    <dgm:pt modelId="{E3CA7BBB-EB25-4ADA-8227-9AF94323658C}" type="sibTrans" cxnId="{2DA9DB48-2FF4-4D34-B19E-46B22757844F}">
      <dgm:prSet/>
      <dgm:spPr/>
      <dgm:t>
        <a:bodyPr/>
        <a:lstStyle/>
        <a:p>
          <a:pPr rtl="1"/>
          <a:endParaRPr lang="he-IL"/>
        </a:p>
      </dgm:t>
    </dgm:pt>
    <dgm:pt modelId="{1094D61D-288B-42FC-B863-17B9F9C67E1D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Pictionary: Images or words  Ex: Color Wheel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926C7FC-EECB-4C68-A073-85F30B39CA4D}" type="parTrans" cxnId="{35B6A799-826E-40AC-A59F-234036A526A7}">
      <dgm:prSet/>
      <dgm:spPr/>
      <dgm:t>
        <a:bodyPr/>
        <a:lstStyle/>
        <a:p>
          <a:pPr rtl="1"/>
          <a:endParaRPr lang="he-IL"/>
        </a:p>
      </dgm:t>
    </dgm:pt>
    <dgm:pt modelId="{7778E31B-F8C6-4360-BF82-1B8241071380}" type="sibTrans" cxnId="{35B6A799-826E-40AC-A59F-234036A526A7}">
      <dgm:prSet/>
      <dgm:spPr/>
      <dgm:t>
        <a:bodyPr/>
        <a:lstStyle/>
        <a:p>
          <a:pPr rtl="1"/>
          <a:endParaRPr lang="he-IL"/>
        </a:p>
      </dgm:t>
    </dgm:pt>
    <dgm:pt modelId="{BDA5FADD-33E2-432D-BC27-E3DAD46AC60A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Questions and answers  for readers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A6A643-6034-4CD7-8435-22FBDAB91C0A}" type="parTrans" cxnId="{30649B09-D35A-40A5-994D-5281ACF85B02}">
      <dgm:prSet/>
      <dgm:spPr/>
      <dgm:t>
        <a:bodyPr/>
        <a:lstStyle/>
        <a:p>
          <a:pPr rtl="1"/>
          <a:endParaRPr lang="he-IL"/>
        </a:p>
      </dgm:t>
    </dgm:pt>
    <dgm:pt modelId="{75A3B254-EA5A-4940-8258-00C90A67003A}" type="sibTrans" cxnId="{30649B09-D35A-40A5-994D-5281ACF85B02}">
      <dgm:prSet/>
      <dgm:spPr/>
      <dgm:t>
        <a:bodyPr/>
        <a:lstStyle/>
        <a:p>
          <a:pPr rtl="1"/>
          <a:endParaRPr lang="he-IL"/>
        </a:p>
      </dgm:t>
    </dgm:pt>
    <dgm:pt modelId="{11047872-08E8-4A90-8498-1D0AAB310C97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Facilitate the Activity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72AA04-8C3D-4490-9409-354514EC6CA5}" type="parTrans" cxnId="{429B4545-EB47-45A2-AC04-59D37B2074B7}">
      <dgm:prSet/>
      <dgm:spPr/>
      <dgm:t>
        <a:bodyPr/>
        <a:lstStyle/>
        <a:p>
          <a:pPr rtl="1"/>
          <a:endParaRPr lang="he-IL"/>
        </a:p>
      </dgm:t>
    </dgm:pt>
    <dgm:pt modelId="{79D2D984-A591-4748-A2D0-E853D3BEE063}" type="sibTrans" cxnId="{429B4545-EB47-45A2-AC04-59D37B2074B7}">
      <dgm:prSet/>
      <dgm:spPr/>
      <dgm:t>
        <a:bodyPr/>
        <a:lstStyle/>
        <a:p>
          <a:pPr rtl="1"/>
          <a:endParaRPr lang="he-IL"/>
        </a:p>
      </dgm:t>
    </dgm:pt>
    <dgm:pt modelId="{169769B8-05EE-460B-B8B7-0E8737AF8E06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Encourage and support. 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6278C0-B8AB-4ADE-AB30-42D4D578FDDA}" type="parTrans" cxnId="{96577E80-B61C-4BD4-A40D-8D77073EA84F}">
      <dgm:prSet/>
      <dgm:spPr/>
      <dgm:t>
        <a:bodyPr/>
        <a:lstStyle/>
        <a:p>
          <a:pPr rtl="1"/>
          <a:endParaRPr lang="he-IL"/>
        </a:p>
      </dgm:t>
    </dgm:pt>
    <dgm:pt modelId="{E71BCF60-6C03-4F68-B66E-BED6103F022E}" type="sibTrans" cxnId="{96577E80-B61C-4BD4-A40D-8D77073EA84F}">
      <dgm:prSet/>
      <dgm:spPr/>
      <dgm:t>
        <a:bodyPr/>
        <a:lstStyle/>
        <a:p>
          <a:pPr rtl="1"/>
          <a:endParaRPr lang="he-IL"/>
        </a:p>
      </dgm:t>
    </dgm:pt>
    <dgm:pt modelId="{2002D004-0E30-4A51-9137-73E5156CB978}">
      <dgm:prSet phldrT="[טקסט]"/>
      <dgm:spPr/>
      <dgm:t>
        <a:bodyPr/>
        <a:lstStyle/>
        <a:p>
          <a:pPr rtl="0"/>
          <a:r>
            <a:rPr lang="en-US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Refrain from correcting errors.</a:t>
          </a:r>
          <a:endParaRPr lang="he-IL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CB762B-F4A7-4B19-9131-910540AD9CBC}" type="parTrans" cxnId="{88678498-C261-4C30-843A-DB3CED1142A5}">
      <dgm:prSet/>
      <dgm:spPr/>
      <dgm:t>
        <a:bodyPr/>
        <a:lstStyle/>
        <a:p>
          <a:pPr rtl="1"/>
          <a:endParaRPr lang="he-IL"/>
        </a:p>
      </dgm:t>
    </dgm:pt>
    <dgm:pt modelId="{1430CF2A-87F2-4CEF-9DCF-72EF921C6A7E}" type="sibTrans" cxnId="{88678498-C261-4C30-843A-DB3CED1142A5}">
      <dgm:prSet/>
      <dgm:spPr/>
      <dgm:t>
        <a:bodyPr/>
        <a:lstStyle/>
        <a:p>
          <a:pPr rtl="1"/>
          <a:endParaRPr lang="he-IL"/>
        </a:p>
      </dgm:t>
    </dgm:pt>
    <dgm:pt modelId="{071CA385-1A33-4266-ADF4-5C7CDEA26C99}" type="pres">
      <dgm:prSet presAssocID="{FBA83361-2BBC-4378-9505-818E2DE1E82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5CD2DBCF-7B12-4497-9B10-141CBCA8F843}" type="pres">
      <dgm:prSet presAssocID="{40561EB3-E9C5-48E6-BF4C-1DB5964EC322}" presName="comp" presStyleCnt="0"/>
      <dgm:spPr/>
    </dgm:pt>
    <dgm:pt modelId="{DC68CED9-11B1-40E2-9C63-038B9ED37DA8}" type="pres">
      <dgm:prSet presAssocID="{40561EB3-E9C5-48E6-BF4C-1DB5964EC322}" presName="box" presStyleLbl="node1" presStyleIdx="0" presStyleCnt="3"/>
      <dgm:spPr/>
      <dgm:t>
        <a:bodyPr/>
        <a:lstStyle/>
        <a:p>
          <a:pPr rtl="1"/>
          <a:endParaRPr lang="he-IL"/>
        </a:p>
      </dgm:t>
    </dgm:pt>
    <dgm:pt modelId="{58A350CA-6AC8-4459-9BB0-BFBA15B1431C}" type="pres">
      <dgm:prSet presAssocID="{40561EB3-E9C5-48E6-BF4C-1DB5964EC322}" presName="img" presStyleLbl="fgImgPlace1" presStyleIdx="0" presStyleCnt="3" custScaleX="7849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1368DC8F-E13A-475F-9F70-C1BEBF494BC7}" type="pres">
      <dgm:prSet presAssocID="{40561EB3-E9C5-48E6-BF4C-1DB5964EC32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C017191-39B5-4F5C-9962-AD1BBAB15F27}" type="pres">
      <dgm:prSet presAssocID="{246E75AD-84DC-4684-80EF-9EB10AFCD0CF}" presName="spacer" presStyleCnt="0"/>
      <dgm:spPr/>
    </dgm:pt>
    <dgm:pt modelId="{79AA154D-6574-416C-BE06-7DC7CBC42D22}" type="pres">
      <dgm:prSet presAssocID="{3C227496-F663-4C85-AF0F-50B7FC33898E}" presName="comp" presStyleCnt="0"/>
      <dgm:spPr/>
    </dgm:pt>
    <dgm:pt modelId="{6A8B8AEC-3BBA-46ED-AF44-44E3A0B2FBC2}" type="pres">
      <dgm:prSet presAssocID="{3C227496-F663-4C85-AF0F-50B7FC33898E}" presName="box" presStyleLbl="node1" presStyleIdx="1" presStyleCnt="3"/>
      <dgm:spPr/>
      <dgm:t>
        <a:bodyPr/>
        <a:lstStyle/>
        <a:p>
          <a:pPr rtl="1"/>
          <a:endParaRPr lang="he-IL"/>
        </a:p>
      </dgm:t>
    </dgm:pt>
    <dgm:pt modelId="{5464C80A-3D5F-42EA-9FA9-3C7364E43A55}" type="pres">
      <dgm:prSet presAssocID="{3C227496-F663-4C85-AF0F-50B7FC33898E}" presName="img" presStyleLbl="fgImgPlace1" presStyleIdx="1" presStyleCnt="3" custScaleX="7849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2F11F0F-594B-4105-8214-7C69A0B3AF89}" type="pres">
      <dgm:prSet presAssocID="{3C227496-F663-4C85-AF0F-50B7FC33898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E47033C-576B-4317-A61A-4083908EA91A}" type="pres">
      <dgm:prSet presAssocID="{E3CA7BBB-EB25-4ADA-8227-9AF94323658C}" presName="spacer" presStyleCnt="0"/>
      <dgm:spPr/>
    </dgm:pt>
    <dgm:pt modelId="{2E35B237-1DB9-486E-B4FC-7430F88ED0E2}" type="pres">
      <dgm:prSet presAssocID="{11047872-08E8-4A90-8498-1D0AAB310C97}" presName="comp" presStyleCnt="0"/>
      <dgm:spPr/>
    </dgm:pt>
    <dgm:pt modelId="{73488369-1665-4E3A-A950-33AD099FAABA}" type="pres">
      <dgm:prSet presAssocID="{11047872-08E8-4A90-8498-1D0AAB310C97}" presName="box" presStyleLbl="node1" presStyleIdx="2" presStyleCnt="3"/>
      <dgm:spPr/>
      <dgm:t>
        <a:bodyPr/>
        <a:lstStyle/>
        <a:p>
          <a:pPr rtl="1"/>
          <a:endParaRPr lang="he-IL"/>
        </a:p>
      </dgm:t>
    </dgm:pt>
    <dgm:pt modelId="{AC6D2DC2-D957-4EE6-825D-A40F66F1A1F1}" type="pres">
      <dgm:prSet presAssocID="{11047872-08E8-4A90-8498-1D0AAB310C97}" presName="img" presStyleLbl="fgImgPlace1" presStyleIdx="2" presStyleCnt="3" custScaleX="8450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480FDC1B-473A-4CAF-9B4E-7434183B31F9}" type="pres">
      <dgm:prSet presAssocID="{11047872-08E8-4A90-8498-1D0AAB310C9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E6339C23-B954-4820-88A4-71DF6F453182}" type="presOf" srcId="{169769B8-05EE-460B-B8B7-0E8737AF8E06}" destId="{480FDC1B-473A-4CAF-9B4E-7434183B31F9}" srcOrd="1" destOrd="1" presId="urn:microsoft.com/office/officeart/2005/8/layout/vList4"/>
    <dgm:cxn modelId="{720D437D-C375-4F23-B3C8-31EC70A5E6B5}" type="presOf" srcId="{18486A8D-7F28-4AAE-8782-B578D39C1D34}" destId="{DC68CED9-11B1-40E2-9C63-038B9ED37DA8}" srcOrd="0" destOrd="1" presId="urn:microsoft.com/office/officeart/2005/8/layout/vList4"/>
    <dgm:cxn modelId="{96C04E9C-6E7F-4996-93E8-086744A4BD3A}" type="presOf" srcId="{11047872-08E8-4A90-8498-1D0AAB310C97}" destId="{73488369-1665-4E3A-A950-33AD099FAABA}" srcOrd="0" destOrd="0" presId="urn:microsoft.com/office/officeart/2005/8/layout/vList4"/>
    <dgm:cxn modelId="{429B4545-EB47-45A2-AC04-59D37B2074B7}" srcId="{FBA83361-2BBC-4378-9505-818E2DE1E82D}" destId="{11047872-08E8-4A90-8498-1D0AAB310C97}" srcOrd="2" destOrd="0" parTransId="{6372AA04-8C3D-4490-9409-354514EC6CA5}" sibTransId="{79D2D984-A591-4748-A2D0-E853D3BEE063}"/>
    <dgm:cxn modelId="{35B6A799-826E-40AC-A59F-234036A526A7}" srcId="{3C227496-F663-4C85-AF0F-50B7FC33898E}" destId="{1094D61D-288B-42FC-B863-17B9F9C67E1D}" srcOrd="0" destOrd="0" parTransId="{8926C7FC-EECB-4C68-A073-85F30B39CA4D}" sibTransId="{7778E31B-F8C6-4360-BF82-1B8241071380}"/>
    <dgm:cxn modelId="{C820FA0B-3A2F-48BD-85E3-520AD7BB3F6A}" srcId="{40561EB3-E9C5-48E6-BF4C-1DB5964EC322}" destId="{18486A8D-7F28-4AAE-8782-B578D39C1D34}" srcOrd="0" destOrd="0" parTransId="{A8AB239F-5D16-485D-B712-E298F7A4DF28}" sibTransId="{D001B2AD-FE6C-437E-90C6-94C176507458}"/>
    <dgm:cxn modelId="{96577E80-B61C-4BD4-A40D-8D77073EA84F}" srcId="{11047872-08E8-4A90-8498-1D0AAB310C97}" destId="{169769B8-05EE-460B-B8B7-0E8737AF8E06}" srcOrd="0" destOrd="0" parTransId="{F56278C0-B8AB-4ADE-AB30-42D4D578FDDA}" sibTransId="{E71BCF60-6C03-4F68-B66E-BED6103F022E}"/>
    <dgm:cxn modelId="{9F86B672-815C-479E-8C54-EF3971AA4B5E}" type="presOf" srcId="{3C227496-F663-4C85-AF0F-50B7FC33898E}" destId="{72F11F0F-594B-4105-8214-7C69A0B3AF89}" srcOrd="1" destOrd="0" presId="urn:microsoft.com/office/officeart/2005/8/layout/vList4"/>
    <dgm:cxn modelId="{30649B09-D35A-40A5-994D-5281ACF85B02}" srcId="{3C227496-F663-4C85-AF0F-50B7FC33898E}" destId="{BDA5FADD-33E2-432D-BC27-E3DAD46AC60A}" srcOrd="1" destOrd="0" parTransId="{5BA6A643-6034-4CD7-8435-22FBDAB91C0A}" sibTransId="{75A3B254-EA5A-4940-8258-00C90A67003A}"/>
    <dgm:cxn modelId="{277CFE6D-7A41-4B39-B8B5-131BAC0522C8}" srcId="{FBA83361-2BBC-4378-9505-818E2DE1E82D}" destId="{40561EB3-E9C5-48E6-BF4C-1DB5964EC322}" srcOrd="0" destOrd="0" parTransId="{F79751FA-AAAB-45E7-8DE4-F9B439AA4081}" sibTransId="{246E75AD-84DC-4684-80EF-9EB10AFCD0CF}"/>
    <dgm:cxn modelId="{17E13B67-FF0F-4104-8D68-21794F7CC123}" type="presOf" srcId="{1094D61D-288B-42FC-B863-17B9F9C67E1D}" destId="{6A8B8AEC-3BBA-46ED-AF44-44E3A0B2FBC2}" srcOrd="0" destOrd="1" presId="urn:microsoft.com/office/officeart/2005/8/layout/vList4"/>
    <dgm:cxn modelId="{88678498-C261-4C30-843A-DB3CED1142A5}" srcId="{11047872-08E8-4A90-8498-1D0AAB310C97}" destId="{2002D004-0E30-4A51-9137-73E5156CB978}" srcOrd="1" destOrd="0" parTransId="{16CB762B-F4A7-4B19-9131-910540AD9CBC}" sibTransId="{1430CF2A-87F2-4CEF-9DCF-72EF921C6A7E}"/>
    <dgm:cxn modelId="{F0F34C55-457A-4CA3-A6BD-7703F0E478C4}" type="presOf" srcId="{BDA5FADD-33E2-432D-BC27-E3DAD46AC60A}" destId="{6A8B8AEC-3BBA-46ED-AF44-44E3A0B2FBC2}" srcOrd="0" destOrd="2" presId="urn:microsoft.com/office/officeart/2005/8/layout/vList4"/>
    <dgm:cxn modelId="{2DA9DB48-2FF4-4D34-B19E-46B22757844F}" srcId="{FBA83361-2BBC-4378-9505-818E2DE1E82D}" destId="{3C227496-F663-4C85-AF0F-50B7FC33898E}" srcOrd="1" destOrd="0" parTransId="{33B7083C-F709-4AB4-B219-D15B0C698148}" sibTransId="{E3CA7BBB-EB25-4ADA-8227-9AF94323658C}"/>
    <dgm:cxn modelId="{05C1D0A8-3EFC-422D-888A-166C72301C91}" type="presOf" srcId="{ECB0E54F-57D8-4C95-B931-4ABF3B53B3F9}" destId="{DC68CED9-11B1-40E2-9C63-038B9ED37DA8}" srcOrd="0" destOrd="2" presId="urn:microsoft.com/office/officeart/2005/8/layout/vList4"/>
    <dgm:cxn modelId="{A4A1699E-9125-4DCD-B1AB-4F5F0FEA6A30}" type="presOf" srcId="{11047872-08E8-4A90-8498-1D0AAB310C97}" destId="{480FDC1B-473A-4CAF-9B4E-7434183B31F9}" srcOrd="1" destOrd="0" presId="urn:microsoft.com/office/officeart/2005/8/layout/vList4"/>
    <dgm:cxn modelId="{CBAE950F-2F9F-48BD-B886-62EB686E4F81}" type="presOf" srcId="{2002D004-0E30-4A51-9137-73E5156CB978}" destId="{480FDC1B-473A-4CAF-9B4E-7434183B31F9}" srcOrd="1" destOrd="2" presId="urn:microsoft.com/office/officeart/2005/8/layout/vList4"/>
    <dgm:cxn modelId="{04E90CA1-D2AC-47E0-8FE3-D30D06F7F45C}" type="presOf" srcId="{1094D61D-288B-42FC-B863-17B9F9C67E1D}" destId="{72F11F0F-594B-4105-8214-7C69A0B3AF89}" srcOrd="1" destOrd="1" presId="urn:microsoft.com/office/officeart/2005/8/layout/vList4"/>
    <dgm:cxn modelId="{84E2A48B-C83F-43D6-8FBD-C699A4E332E9}" type="presOf" srcId="{40561EB3-E9C5-48E6-BF4C-1DB5964EC322}" destId="{1368DC8F-E13A-475F-9F70-C1BEBF494BC7}" srcOrd="1" destOrd="0" presId="urn:microsoft.com/office/officeart/2005/8/layout/vList4"/>
    <dgm:cxn modelId="{0FF0C23B-EFC7-4066-A9E2-DC16C005E968}" type="presOf" srcId="{FBA83361-2BBC-4378-9505-818E2DE1E82D}" destId="{071CA385-1A33-4266-ADF4-5C7CDEA26C99}" srcOrd="0" destOrd="0" presId="urn:microsoft.com/office/officeart/2005/8/layout/vList4"/>
    <dgm:cxn modelId="{8B8C87B2-F42D-4E59-A590-C0C07C8A936D}" type="presOf" srcId="{40561EB3-E9C5-48E6-BF4C-1DB5964EC322}" destId="{DC68CED9-11B1-40E2-9C63-038B9ED37DA8}" srcOrd="0" destOrd="0" presId="urn:microsoft.com/office/officeart/2005/8/layout/vList4"/>
    <dgm:cxn modelId="{0E8EF735-565A-4D1C-ABBC-308DE453B589}" type="presOf" srcId="{169769B8-05EE-460B-B8B7-0E8737AF8E06}" destId="{73488369-1665-4E3A-A950-33AD099FAABA}" srcOrd="0" destOrd="1" presId="urn:microsoft.com/office/officeart/2005/8/layout/vList4"/>
    <dgm:cxn modelId="{E4BA274E-A23A-4E30-B615-337FD76F4C2C}" srcId="{40561EB3-E9C5-48E6-BF4C-1DB5964EC322}" destId="{ECB0E54F-57D8-4C95-B931-4ABF3B53B3F9}" srcOrd="1" destOrd="0" parTransId="{E257BED5-6A15-4C0D-AAD6-C633A72D8016}" sibTransId="{C762F1E2-121A-40FF-ACF4-E348D654FD39}"/>
    <dgm:cxn modelId="{BCBCEF6F-96DC-4FB4-B82B-543A4850577B}" type="presOf" srcId="{BDA5FADD-33E2-432D-BC27-E3DAD46AC60A}" destId="{72F11F0F-594B-4105-8214-7C69A0B3AF89}" srcOrd="1" destOrd="2" presId="urn:microsoft.com/office/officeart/2005/8/layout/vList4"/>
    <dgm:cxn modelId="{23304CE3-09E0-4BB3-88F7-90097AECBBCA}" type="presOf" srcId="{2002D004-0E30-4A51-9137-73E5156CB978}" destId="{73488369-1665-4E3A-A950-33AD099FAABA}" srcOrd="0" destOrd="2" presId="urn:microsoft.com/office/officeart/2005/8/layout/vList4"/>
    <dgm:cxn modelId="{01CB6DF6-741A-47D4-A543-7EDE714313A1}" type="presOf" srcId="{ECB0E54F-57D8-4C95-B931-4ABF3B53B3F9}" destId="{1368DC8F-E13A-475F-9F70-C1BEBF494BC7}" srcOrd="1" destOrd="2" presId="urn:microsoft.com/office/officeart/2005/8/layout/vList4"/>
    <dgm:cxn modelId="{F56E72D8-B0DA-4465-A086-3A6E435E380E}" type="presOf" srcId="{3C227496-F663-4C85-AF0F-50B7FC33898E}" destId="{6A8B8AEC-3BBA-46ED-AF44-44E3A0B2FBC2}" srcOrd="0" destOrd="0" presId="urn:microsoft.com/office/officeart/2005/8/layout/vList4"/>
    <dgm:cxn modelId="{FAC47F28-608E-483F-A9D5-97FF6B87A1C3}" type="presOf" srcId="{18486A8D-7F28-4AAE-8782-B578D39C1D34}" destId="{1368DC8F-E13A-475F-9F70-C1BEBF494BC7}" srcOrd="1" destOrd="1" presId="urn:microsoft.com/office/officeart/2005/8/layout/vList4"/>
    <dgm:cxn modelId="{A4D2695E-3A4E-4C9D-8D7C-280C0610C95C}" type="presParOf" srcId="{071CA385-1A33-4266-ADF4-5C7CDEA26C99}" destId="{5CD2DBCF-7B12-4497-9B10-141CBCA8F843}" srcOrd="0" destOrd="0" presId="urn:microsoft.com/office/officeart/2005/8/layout/vList4"/>
    <dgm:cxn modelId="{6A0B9634-E008-492F-A1AA-C2461508A01D}" type="presParOf" srcId="{5CD2DBCF-7B12-4497-9B10-141CBCA8F843}" destId="{DC68CED9-11B1-40E2-9C63-038B9ED37DA8}" srcOrd="0" destOrd="0" presId="urn:microsoft.com/office/officeart/2005/8/layout/vList4"/>
    <dgm:cxn modelId="{EFF94860-4460-41C9-8DD7-0967026299BF}" type="presParOf" srcId="{5CD2DBCF-7B12-4497-9B10-141CBCA8F843}" destId="{58A350CA-6AC8-4459-9BB0-BFBA15B1431C}" srcOrd="1" destOrd="0" presId="urn:microsoft.com/office/officeart/2005/8/layout/vList4"/>
    <dgm:cxn modelId="{99E0C7B5-A749-4F60-B636-F73CABDDA011}" type="presParOf" srcId="{5CD2DBCF-7B12-4497-9B10-141CBCA8F843}" destId="{1368DC8F-E13A-475F-9F70-C1BEBF494BC7}" srcOrd="2" destOrd="0" presId="urn:microsoft.com/office/officeart/2005/8/layout/vList4"/>
    <dgm:cxn modelId="{90AF3BCF-AF5A-4777-9D1E-7CA80B9ACCB6}" type="presParOf" srcId="{071CA385-1A33-4266-ADF4-5C7CDEA26C99}" destId="{5C017191-39B5-4F5C-9962-AD1BBAB15F27}" srcOrd="1" destOrd="0" presId="urn:microsoft.com/office/officeart/2005/8/layout/vList4"/>
    <dgm:cxn modelId="{8733996C-CC85-414F-9EC3-ABF40C6E98B0}" type="presParOf" srcId="{071CA385-1A33-4266-ADF4-5C7CDEA26C99}" destId="{79AA154D-6574-416C-BE06-7DC7CBC42D22}" srcOrd="2" destOrd="0" presId="urn:microsoft.com/office/officeart/2005/8/layout/vList4"/>
    <dgm:cxn modelId="{73D2BC88-D80D-41AE-A1A5-D3D41CCDD836}" type="presParOf" srcId="{79AA154D-6574-416C-BE06-7DC7CBC42D22}" destId="{6A8B8AEC-3BBA-46ED-AF44-44E3A0B2FBC2}" srcOrd="0" destOrd="0" presId="urn:microsoft.com/office/officeart/2005/8/layout/vList4"/>
    <dgm:cxn modelId="{14F4927A-D14F-43B0-9648-50D1B48C6557}" type="presParOf" srcId="{79AA154D-6574-416C-BE06-7DC7CBC42D22}" destId="{5464C80A-3D5F-42EA-9FA9-3C7364E43A55}" srcOrd="1" destOrd="0" presId="urn:microsoft.com/office/officeart/2005/8/layout/vList4"/>
    <dgm:cxn modelId="{E6C2FAFB-AC63-474B-B8C3-02AA25E7913C}" type="presParOf" srcId="{79AA154D-6574-416C-BE06-7DC7CBC42D22}" destId="{72F11F0F-594B-4105-8214-7C69A0B3AF89}" srcOrd="2" destOrd="0" presId="urn:microsoft.com/office/officeart/2005/8/layout/vList4"/>
    <dgm:cxn modelId="{3616227B-75FC-487B-BA50-475896B6DC63}" type="presParOf" srcId="{071CA385-1A33-4266-ADF4-5C7CDEA26C99}" destId="{7E47033C-576B-4317-A61A-4083908EA91A}" srcOrd="3" destOrd="0" presId="urn:microsoft.com/office/officeart/2005/8/layout/vList4"/>
    <dgm:cxn modelId="{DDDAB10F-6016-4384-9937-79AB9E5D5F40}" type="presParOf" srcId="{071CA385-1A33-4266-ADF4-5C7CDEA26C99}" destId="{2E35B237-1DB9-486E-B4FC-7430F88ED0E2}" srcOrd="4" destOrd="0" presId="urn:microsoft.com/office/officeart/2005/8/layout/vList4"/>
    <dgm:cxn modelId="{EFF86656-EFF6-404E-A962-DAC27D451735}" type="presParOf" srcId="{2E35B237-1DB9-486E-B4FC-7430F88ED0E2}" destId="{73488369-1665-4E3A-A950-33AD099FAABA}" srcOrd="0" destOrd="0" presId="urn:microsoft.com/office/officeart/2005/8/layout/vList4"/>
    <dgm:cxn modelId="{83F47218-A1A3-47FC-B273-C92F7A8813B3}" type="presParOf" srcId="{2E35B237-1DB9-486E-B4FC-7430F88ED0E2}" destId="{AC6D2DC2-D957-4EE6-825D-A40F66F1A1F1}" srcOrd="1" destOrd="0" presId="urn:microsoft.com/office/officeart/2005/8/layout/vList4"/>
    <dgm:cxn modelId="{064A74E0-6131-4336-A541-93A4DDB5A91F}" type="presParOf" srcId="{2E35B237-1DB9-486E-B4FC-7430F88ED0E2}" destId="{480FDC1B-473A-4CAF-9B4E-7434183B31F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502A72-ABC3-4226-A562-2C0E85A2851B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</dgm:pt>
    <dgm:pt modelId="{ED6FC115-82CE-4649-A9D4-2EA807EB2624}">
      <dgm:prSet phldrT="[טקסט]"/>
      <dgm:spPr>
        <a:ln>
          <a:solidFill>
            <a:schemeClr val="bg1"/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pPr rtl="1"/>
          <a:r>
            <a:rPr lang="en-US" b="1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Set the beat of the chant with a clap and a snap.</a:t>
          </a:r>
          <a:endParaRPr lang="he-IL" b="1" dirty="0"/>
        </a:p>
      </dgm:t>
    </dgm:pt>
    <dgm:pt modelId="{184178BF-B5BB-40F3-89C3-0806993149C2}" type="parTrans" cxnId="{141ADD37-7E98-4918-8CA1-873D1DD1EEC1}">
      <dgm:prSet/>
      <dgm:spPr/>
      <dgm:t>
        <a:bodyPr/>
        <a:lstStyle/>
        <a:p>
          <a:pPr rtl="1"/>
          <a:endParaRPr lang="he-IL"/>
        </a:p>
      </dgm:t>
    </dgm:pt>
    <dgm:pt modelId="{D73E53CA-B224-4558-8C98-E6C21582F002}" type="sibTrans" cxnId="{141ADD37-7E98-4918-8CA1-873D1DD1EEC1}">
      <dgm:prSet/>
      <dgm:spPr/>
      <dgm:t>
        <a:bodyPr/>
        <a:lstStyle/>
        <a:p>
          <a:pPr rtl="1"/>
          <a:endParaRPr lang="he-IL"/>
        </a:p>
      </dgm:t>
    </dgm:pt>
    <dgm:pt modelId="{75DE382B-5009-46BE-8E0A-1B9C2A7B898B}">
      <dgm:prSet phldrT="[טקסט]" custT="1"/>
      <dgm:spPr>
        <a:gradFill rotWithShape="0">
          <a:gsLst>
            <a:gs pos="0">
              <a:srgbClr val="92D05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2D05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2D05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2060">
                  <a:lumMod val="90000"/>
                  <a:lumOff val="1000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 says a line.</a:t>
          </a:r>
        </a:p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2060">
                  <a:lumMod val="90000"/>
                  <a:lumOff val="1000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Pupils repeat.</a:t>
          </a:r>
          <a:endParaRPr lang="he-IL" sz="1700" b="1" kern="1200" dirty="0">
            <a:solidFill>
              <a:srgbClr val="002060">
                <a:lumMod val="90000"/>
                <a:lumOff val="10000"/>
              </a:srgb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547BC4E-1D61-4E32-A929-433F5375AAC6}" type="parTrans" cxnId="{606F9F2D-F9B7-403F-9CFD-72226EDFADAE}">
      <dgm:prSet/>
      <dgm:spPr/>
      <dgm:t>
        <a:bodyPr/>
        <a:lstStyle/>
        <a:p>
          <a:pPr rtl="1"/>
          <a:endParaRPr lang="he-IL"/>
        </a:p>
      </dgm:t>
    </dgm:pt>
    <dgm:pt modelId="{E0D1DD00-698E-4D85-A412-F5E0F18705BE}" type="sibTrans" cxnId="{606F9F2D-F9B7-403F-9CFD-72226EDFADAE}">
      <dgm:prSet/>
      <dgm:spPr/>
      <dgm:t>
        <a:bodyPr/>
        <a:lstStyle/>
        <a:p>
          <a:pPr rtl="1"/>
          <a:endParaRPr lang="he-IL"/>
        </a:p>
      </dgm:t>
    </dgm:pt>
    <dgm:pt modelId="{F59FEB5A-7C00-4AA3-8D56-E1EB63CE2E8D}">
      <dgm:prSet phldrT="[טקסט]"/>
      <dgm:spPr>
        <a:gradFill rotWithShape="0">
          <a:gsLst>
            <a:gs pos="0">
              <a:srgbClr val="92D05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2D05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2D05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spcFirstLastPara="0" vert="horz" wrap="square" lIns="64770" tIns="64770" rIns="64770" bIns="64770" numCol="1" spcCol="1270" anchor="ctr" anchorCtr="0"/>
        <a:lstStyle/>
        <a:p>
          <a:pPr rtl="1"/>
          <a:r>
            <a:rPr lang="en-US" b="1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Pupils add food items in turn.</a:t>
          </a:r>
          <a:endParaRPr lang="he-IL" b="1" dirty="0"/>
        </a:p>
      </dgm:t>
    </dgm:pt>
    <dgm:pt modelId="{0E3679E2-F92C-4220-BBA8-42FB2A444274}" type="parTrans" cxnId="{3DDBF521-2567-45CC-BF32-B67E86C6B223}">
      <dgm:prSet/>
      <dgm:spPr/>
      <dgm:t>
        <a:bodyPr/>
        <a:lstStyle/>
        <a:p>
          <a:pPr rtl="1"/>
          <a:endParaRPr lang="he-IL"/>
        </a:p>
      </dgm:t>
    </dgm:pt>
    <dgm:pt modelId="{A8AF093A-8189-4E89-AF10-2B4354627C3B}" type="sibTrans" cxnId="{3DDBF521-2567-45CC-BF32-B67E86C6B223}">
      <dgm:prSet/>
      <dgm:spPr/>
      <dgm:t>
        <a:bodyPr/>
        <a:lstStyle/>
        <a:p>
          <a:pPr rtl="1"/>
          <a:endParaRPr lang="he-IL"/>
        </a:p>
      </dgm:t>
    </dgm:pt>
    <dgm:pt modelId="{3362B3A9-A0C7-4D77-AC9C-EEF09C6F4DA2}" type="pres">
      <dgm:prSet presAssocID="{62502A72-ABC3-4226-A562-2C0E85A2851B}" presName="CompostProcess" presStyleCnt="0">
        <dgm:presLayoutVars>
          <dgm:dir/>
          <dgm:resizeHandles val="exact"/>
        </dgm:presLayoutVars>
      </dgm:prSet>
      <dgm:spPr/>
    </dgm:pt>
    <dgm:pt modelId="{6582B2D2-8EFB-4A39-B164-5481B1EC00CE}" type="pres">
      <dgm:prSet presAssocID="{62502A72-ABC3-4226-A562-2C0E85A2851B}" presName="arrow" presStyleLbl="bgShp" presStyleIdx="0" presStyleCnt="1" custLinFactNeighborX="-930" custLinFactNeighborY="-1001"/>
      <dgm:spPr/>
    </dgm:pt>
    <dgm:pt modelId="{DFDC6D3A-8C43-43E5-BD0B-C90CE3C38133}" type="pres">
      <dgm:prSet presAssocID="{62502A72-ABC3-4226-A562-2C0E85A2851B}" presName="linearProcess" presStyleCnt="0"/>
      <dgm:spPr/>
    </dgm:pt>
    <dgm:pt modelId="{E6ADA199-9B7C-49E9-9F55-0DBDB5DEFAC2}" type="pres">
      <dgm:prSet presAssocID="{ED6FC115-82CE-4649-A9D4-2EA807EB262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B9E46DD-47AF-41B5-BE6F-873CA6889331}" type="pres">
      <dgm:prSet presAssocID="{D73E53CA-B224-4558-8C98-E6C21582F002}" presName="sibTrans" presStyleCnt="0"/>
      <dgm:spPr/>
    </dgm:pt>
    <dgm:pt modelId="{A0055F03-01BC-4FE7-94E5-4A2801D4A878}" type="pres">
      <dgm:prSet presAssocID="{75DE382B-5009-46BE-8E0A-1B9C2A7B898B}" presName="textNode" presStyleLbl="node1" presStyleIdx="1" presStyleCnt="3">
        <dgm:presLayoutVars>
          <dgm:bulletEnabled val="1"/>
        </dgm:presLayoutVars>
      </dgm:prSet>
      <dgm:spPr>
        <a:xfrm>
          <a:off x="2664536" y="640853"/>
          <a:ext cx="2529467" cy="854471"/>
        </a:xfrm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32344BAF-07FE-4366-8539-18E2C1DF984B}" type="pres">
      <dgm:prSet presAssocID="{E0D1DD00-698E-4D85-A412-F5E0F18705BE}" presName="sibTrans" presStyleCnt="0"/>
      <dgm:spPr/>
    </dgm:pt>
    <dgm:pt modelId="{B05CC5EF-CE76-490A-ABE6-B1AA33FB43CB}" type="pres">
      <dgm:prSet presAssocID="{F59FEB5A-7C00-4AA3-8D56-E1EB63CE2E8D}" presName="textNode" presStyleLbl="node1" presStyleIdx="2" presStyleCnt="3">
        <dgm:presLayoutVars>
          <dgm:bulletEnabled val="1"/>
        </dgm:presLayoutVars>
      </dgm:prSet>
      <dgm:spPr>
        <a:xfrm>
          <a:off x="5320630" y="640853"/>
          <a:ext cx="2529467" cy="854471"/>
        </a:xfrm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</dgm:ptLst>
  <dgm:cxnLst>
    <dgm:cxn modelId="{141ADD37-7E98-4918-8CA1-873D1DD1EEC1}" srcId="{62502A72-ABC3-4226-A562-2C0E85A2851B}" destId="{ED6FC115-82CE-4649-A9D4-2EA807EB2624}" srcOrd="0" destOrd="0" parTransId="{184178BF-B5BB-40F3-89C3-0806993149C2}" sibTransId="{D73E53CA-B224-4558-8C98-E6C21582F002}"/>
    <dgm:cxn modelId="{606F9F2D-F9B7-403F-9CFD-72226EDFADAE}" srcId="{62502A72-ABC3-4226-A562-2C0E85A2851B}" destId="{75DE382B-5009-46BE-8E0A-1B9C2A7B898B}" srcOrd="1" destOrd="0" parTransId="{6547BC4E-1D61-4E32-A929-433F5375AAC6}" sibTransId="{E0D1DD00-698E-4D85-A412-F5E0F18705BE}"/>
    <dgm:cxn modelId="{1D104F3F-5714-427C-8ACE-17D4F880C472}" type="presOf" srcId="{F59FEB5A-7C00-4AA3-8D56-E1EB63CE2E8D}" destId="{B05CC5EF-CE76-490A-ABE6-B1AA33FB43CB}" srcOrd="0" destOrd="0" presId="urn:microsoft.com/office/officeart/2005/8/layout/hProcess9"/>
    <dgm:cxn modelId="{06E5ADE5-55E8-462C-A65B-1DA2A6504B21}" type="presOf" srcId="{75DE382B-5009-46BE-8E0A-1B9C2A7B898B}" destId="{A0055F03-01BC-4FE7-94E5-4A2801D4A878}" srcOrd="0" destOrd="0" presId="urn:microsoft.com/office/officeart/2005/8/layout/hProcess9"/>
    <dgm:cxn modelId="{507E4B50-D769-447F-A59F-F81EE3FDDF76}" type="presOf" srcId="{62502A72-ABC3-4226-A562-2C0E85A2851B}" destId="{3362B3A9-A0C7-4D77-AC9C-EEF09C6F4DA2}" srcOrd="0" destOrd="0" presId="urn:microsoft.com/office/officeart/2005/8/layout/hProcess9"/>
    <dgm:cxn modelId="{60A35B88-EA59-4DBA-A089-15ADE0F00A15}" type="presOf" srcId="{ED6FC115-82CE-4649-A9D4-2EA807EB2624}" destId="{E6ADA199-9B7C-49E9-9F55-0DBDB5DEFAC2}" srcOrd="0" destOrd="0" presId="urn:microsoft.com/office/officeart/2005/8/layout/hProcess9"/>
    <dgm:cxn modelId="{3DDBF521-2567-45CC-BF32-B67E86C6B223}" srcId="{62502A72-ABC3-4226-A562-2C0E85A2851B}" destId="{F59FEB5A-7C00-4AA3-8D56-E1EB63CE2E8D}" srcOrd="2" destOrd="0" parTransId="{0E3679E2-F92C-4220-BBA8-42FB2A444274}" sibTransId="{A8AF093A-8189-4E89-AF10-2B4354627C3B}"/>
    <dgm:cxn modelId="{B6F22D7B-3E2B-4C0A-9B6A-35EE20BF4A5C}" type="presParOf" srcId="{3362B3A9-A0C7-4D77-AC9C-EEF09C6F4DA2}" destId="{6582B2D2-8EFB-4A39-B164-5481B1EC00CE}" srcOrd="0" destOrd="0" presId="urn:microsoft.com/office/officeart/2005/8/layout/hProcess9"/>
    <dgm:cxn modelId="{FC52DB1E-CC4B-428D-B657-4C22B1DFE9AB}" type="presParOf" srcId="{3362B3A9-A0C7-4D77-AC9C-EEF09C6F4DA2}" destId="{DFDC6D3A-8C43-43E5-BD0B-C90CE3C38133}" srcOrd="1" destOrd="0" presId="urn:microsoft.com/office/officeart/2005/8/layout/hProcess9"/>
    <dgm:cxn modelId="{2EFEF0A7-68B2-4A92-AB5F-DA03A46221FA}" type="presParOf" srcId="{DFDC6D3A-8C43-43E5-BD0B-C90CE3C38133}" destId="{E6ADA199-9B7C-49E9-9F55-0DBDB5DEFAC2}" srcOrd="0" destOrd="0" presId="urn:microsoft.com/office/officeart/2005/8/layout/hProcess9"/>
    <dgm:cxn modelId="{643894A3-B830-4CCF-90F6-FFE8926DA25F}" type="presParOf" srcId="{DFDC6D3A-8C43-43E5-BD0B-C90CE3C38133}" destId="{3B9E46DD-47AF-41B5-BE6F-873CA6889331}" srcOrd="1" destOrd="0" presId="urn:microsoft.com/office/officeart/2005/8/layout/hProcess9"/>
    <dgm:cxn modelId="{9C504D2B-E89E-4DC9-884D-E2B8F3117F51}" type="presParOf" srcId="{DFDC6D3A-8C43-43E5-BD0B-C90CE3C38133}" destId="{A0055F03-01BC-4FE7-94E5-4A2801D4A878}" srcOrd="2" destOrd="0" presId="urn:microsoft.com/office/officeart/2005/8/layout/hProcess9"/>
    <dgm:cxn modelId="{B8B1BE11-D933-4BFD-AA02-5E4AF13E337E}" type="presParOf" srcId="{DFDC6D3A-8C43-43E5-BD0B-C90CE3C38133}" destId="{32344BAF-07FE-4366-8539-18E2C1DF984B}" srcOrd="3" destOrd="0" presId="urn:microsoft.com/office/officeart/2005/8/layout/hProcess9"/>
    <dgm:cxn modelId="{04D1F5B3-B81E-4DA7-B1E5-329ED981415E}" type="presParOf" srcId="{DFDC6D3A-8C43-43E5-BD0B-C90CE3C38133}" destId="{B05CC5EF-CE76-490A-ABE6-B1AA33FB43C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502A72-ABC3-4226-A562-2C0E85A2851B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</dgm:pt>
    <dgm:pt modelId="{ED6FC115-82CE-4649-A9D4-2EA807EB2624}">
      <dgm:prSet phldrT="[טקסט]" custT="1"/>
      <dgm:spPr>
        <a:ln>
          <a:solidFill>
            <a:schemeClr val="bg1"/>
          </a:solidFill>
        </a:ln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pPr rtl="1"/>
          <a:r>
            <a:rPr lang="en-US" sz="1800" b="1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Set the beat of the chant with a clap and a snap.</a:t>
          </a:r>
          <a:endParaRPr lang="he-IL" sz="1800" b="1" dirty="0"/>
        </a:p>
      </dgm:t>
    </dgm:pt>
    <dgm:pt modelId="{184178BF-B5BB-40F3-89C3-0806993149C2}" type="parTrans" cxnId="{141ADD37-7E98-4918-8CA1-873D1DD1EEC1}">
      <dgm:prSet/>
      <dgm:spPr/>
      <dgm:t>
        <a:bodyPr/>
        <a:lstStyle/>
        <a:p>
          <a:pPr rtl="1"/>
          <a:endParaRPr lang="he-IL" sz="1800"/>
        </a:p>
      </dgm:t>
    </dgm:pt>
    <dgm:pt modelId="{D73E53CA-B224-4558-8C98-E6C21582F002}" type="sibTrans" cxnId="{141ADD37-7E98-4918-8CA1-873D1DD1EEC1}">
      <dgm:prSet/>
      <dgm:spPr/>
      <dgm:t>
        <a:bodyPr/>
        <a:lstStyle/>
        <a:p>
          <a:pPr rtl="1"/>
          <a:endParaRPr lang="he-IL" sz="1800"/>
        </a:p>
      </dgm:t>
    </dgm:pt>
    <dgm:pt modelId="{75DE382B-5009-46BE-8E0A-1B9C2A7B898B}">
      <dgm:prSet phldrT="[טקסט]" custT="1"/>
      <dgm:spPr>
        <a:gradFill rotWithShape="0">
          <a:gsLst>
            <a:gs pos="0">
              <a:srgbClr val="92D05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2D05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2D05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spcFirstLastPara="0" vert="horz" wrap="square" lIns="57150" tIns="57150" rIns="57150" bIns="57150" numCol="1" spcCol="1270" anchor="ctr" anchorCtr="0"/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>
                  <a:lumMod val="90000"/>
                  <a:lumOff val="1000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 says a line.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>
                  <a:lumMod val="90000"/>
                  <a:lumOff val="1000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Pupils repeat.</a:t>
          </a:r>
          <a:endParaRPr lang="he-IL" sz="1800" b="1" kern="1200" dirty="0">
            <a:solidFill>
              <a:srgbClr val="002060">
                <a:lumMod val="90000"/>
                <a:lumOff val="10000"/>
              </a:srgb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547BC4E-1D61-4E32-A929-433F5375AAC6}" type="parTrans" cxnId="{606F9F2D-F9B7-403F-9CFD-72226EDFADAE}">
      <dgm:prSet/>
      <dgm:spPr/>
      <dgm:t>
        <a:bodyPr/>
        <a:lstStyle/>
        <a:p>
          <a:pPr rtl="1"/>
          <a:endParaRPr lang="he-IL" sz="1800"/>
        </a:p>
      </dgm:t>
    </dgm:pt>
    <dgm:pt modelId="{E0D1DD00-698E-4D85-A412-F5E0F18705BE}" type="sibTrans" cxnId="{606F9F2D-F9B7-403F-9CFD-72226EDFADAE}">
      <dgm:prSet/>
      <dgm:spPr/>
      <dgm:t>
        <a:bodyPr/>
        <a:lstStyle/>
        <a:p>
          <a:pPr rtl="1"/>
          <a:endParaRPr lang="he-IL" sz="1800"/>
        </a:p>
      </dgm:t>
    </dgm:pt>
    <dgm:pt modelId="{F59FEB5A-7C00-4AA3-8D56-E1EB63CE2E8D}">
      <dgm:prSet phldrT="[טקסט]" custT="1"/>
      <dgm:spPr>
        <a:gradFill rotWithShape="0">
          <a:gsLst>
            <a:gs pos="0">
              <a:srgbClr val="92D05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2D05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2D05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 spcFirstLastPara="0" vert="horz" wrap="square" lIns="57150" tIns="57150" rIns="57150" bIns="57150" numCol="1" spcCol="1270" anchor="ctr" anchorCtr="0"/>
        <a:lstStyle/>
        <a:p>
          <a:pPr rtl="1"/>
          <a:r>
            <a:rPr lang="en-US" sz="1800" b="1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Pupils say the name of a classmate</a:t>
          </a:r>
          <a:endParaRPr lang="he-IL" sz="1800" b="1" dirty="0"/>
        </a:p>
      </dgm:t>
    </dgm:pt>
    <dgm:pt modelId="{0E3679E2-F92C-4220-BBA8-42FB2A444274}" type="parTrans" cxnId="{3DDBF521-2567-45CC-BF32-B67E86C6B223}">
      <dgm:prSet/>
      <dgm:spPr/>
      <dgm:t>
        <a:bodyPr/>
        <a:lstStyle/>
        <a:p>
          <a:pPr rtl="1"/>
          <a:endParaRPr lang="he-IL" sz="1800"/>
        </a:p>
      </dgm:t>
    </dgm:pt>
    <dgm:pt modelId="{A8AF093A-8189-4E89-AF10-2B4354627C3B}" type="sibTrans" cxnId="{3DDBF521-2567-45CC-BF32-B67E86C6B223}">
      <dgm:prSet/>
      <dgm:spPr/>
      <dgm:t>
        <a:bodyPr/>
        <a:lstStyle/>
        <a:p>
          <a:pPr rtl="1"/>
          <a:endParaRPr lang="he-IL" sz="1800"/>
        </a:p>
      </dgm:t>
    </dgm:pt>
    <dgm:pt modelId="{3362B3A9-A0C7-4D77-AC9C-EEF09C6F4DA2}" type="pres">
      <dgm:prSet presAssocID="{62502A72-ABC3-4226-A562-2C0E85A2851B}" presName="CompostProcess" presStyleCnt="0">
        <dgm:presLayoutVars>
          <dgm:dir/>
          <dgm:resizeHandles val="exact"/>
        </dgm:presLayoutVars>
      </dgm:prSet>
      <dgm:spPr/>
    </dgm:pt>
    <dgm:pt modelId="{6582B2D2-8EFB-4A39-B164-5481B1EC00CE}" type="pres">
      <dgm:prSet presAssocID="{62502A72-ABC3-4226-A562-2C0E85A2851B}" presName="arrow" presStyleLbl="bgShp" presStyleIdx="0" presStyleCnt="1" custLinFactNeighborX="3444" custLinFactNeighborY="865"/>
      <dgm:spPr/>
    </dgm:pt>
    <dgm:pt modelId="{DFDC6D3A-8C43-43E5-BD0B-C90CE3C38133}" type="pres">
      <dgm:prSet presAssocID="{62502A72-ABC3-4226-A562-2C0E85A2851B}" presName="linearProcess" presStyleCnt="0"/>
      <dgm:spPr/>
    </dgm:pt>
    <dgm:pt modelId="{E6ADA199-9B7C-49E9-9F55-0DBDB5DEFAC2}" type="pres">
      <dgm:prSet presAssocID="{ED6FC115-82CE-4649-A9D4-2EA807EB262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B9E46DD-47AF-41B5-BE6F-873CA6889331}" type="pres">
      <dgm:prSet presAssocID="{D73E53CA-B224-4558-8C98-E6C21582F002}" presName="sibTrans" presStyleCnt="0"/>
      <dgm:spPr/>
    </dgm:pt>
    <dgm:pt modelId="{A0055F03-01BC-4FE7-94E5-4A2801D4A878}" type="pres">
      <dgm:prSet presAssocID="{75DE382B-5009-46BE-8E0A-1B9C2A7B898B}" presName="textNode" presStyleLbl="node1" presStyleIdx="1" presStyleCnt="3">
        <dgm:presLayoutVars>
          <dgm:bulletEnabled val="1"/>
        </dgm:presLayoutVars>
      </dgm:prSet>
      <dgm:spPr>
        <a:xfrm>
          <a:off x="2750489" y="520176"/>
          <a:ext cx="2357562" cy="693568"/>
        </a:xfrm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32344BAF-07FE-4366-8539-18E2C1DF984B}" type="pres">
      <dgm:prSet presAssocID="{E0D1DD00-698E-4D85-A412-F5E0F18705BE}" presName="sibTrans" presStyleCnt="0"/>
      <dgm:spPr/>
    </dgm:pt>
    <dgm:pt modelId="{B05CC5EF-CE76-490A-ABE6-B1AA33FB43CB}" type="pres">
      <dgm:prSet presAssocID="{F59FEB5A-7C00-4AA3-8D56-E1EB63CE2E8D}" presName="textNode" presStyleLbl="node1" presStyleIdx="2" presStyleCnt="3">
        <dgm:presLayoutVars>
          <dgm:bulletEnabled val="1"/>
        </dgm:presLayoutVars>
      </dgm:prSet>
      <dgm:spPr>
        <a:xfrm>
          <a:off x="5320630" y="520176"/>
          <a:ext cx="2529467" cy="693568"/>
        </a:xfrm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</dgm:ptLst>
  <dgm:cxnLst>
    <dgm:cxn modelId="{141ADD37-7E98-4918-8CA1-873D1DD1EEC1}" srcId="{62502A72-ABC3-4226-A562-2C0E85A2851B}" destId="{ED6FC115-82CE-4649-A9D4-2EA807EB2624}" srcOrd="0" destOrd="0" parTransId="{184178BF-B5BB-40F3-89C3-0806993149C2}" sibTransId="{D73E53CA-B224-4558-8C98-E6C21582F002}"/>
    <dgm:cxn modelId="{606F9F2D-F9B7-403F-9CFD-72226EDFADAE}" srcId="{62502A72-ABC3-4226-A562-2C0E85A2851B}" destId="{75DE382B-5009-46BE-8E0A-1B9C2A7B898B}" srcOrd="1" destOrd="0" parTransId="{6547BC4E-1D61-4E32-A929-433F5375AAC6}" sibTransId="{E0D1DD00-698E-4D85-A412-F5E0F18705BE}"/>
    <dgm:cxn modelId="{1D104F3F-5714-427C-8ACE-17D4F880C472}" type="presOf" srcId="{F59FEB5A-7C00-4AA3-8D56-E1EB63CE2E8D}" destId="{B05CC5EF-CE76-490A-ABE6-B1AA33FB43CB}" srcOrd="0" destOrd="0" presId="urn:microsoft.com/office/officeart/2005/8/layout/hProcess9"/>
    <dgm:cxn modelId="{06E5ADE5-55E8-462C-A65B-1DA2A6504B21}" type="presOf" srcId="{75DE382B-5009-46BE-8E0A-1B9C2A7B898B}" destId="{A0055F03-01BC-4FE7-94E5-4A2801D4A878}" srcOrd="0" destOrd="0" presId="urn:microsoft.com/office/officeart/2005/8/layout/hProcess9"/>
    <dgm:cxn modelId="{507E4B50-D769-447F-A59F-F81EE3FDDF76}" type="presOf" srcId="{62502A72-ABC3-4226-A562-2C0E85A2851B}" destId="{3362B3A9-A0C7-4D77-AC9C-EEF09C6F4DA2}" srcOrd="0" destOrd="0" presId="urn:microsoft.com/office/officeart/2005/8/layout/hProcess9"/>
    <dgm:cxn modelId="{60A35B88-EA59-4DBA-A089-15ADE0F00A15}" type="presOf" srcId="{ED6FC115-82CE-4649-A9D4-2EA807EB2624}" destId="{E6ADA199-9B7C-49E9-9F55-0DBDB5DEFAC2}" srcOrd="0" destOrd="0" presId="urn:microsoft.com/office/officeart/2005/8/layout/hProcess9"/>
    <dgm:cxn modelId="{3DDBF521-2567-45CC-BF32-B67E86C6B223}" srcId="{62502A72-ABC3-4226-A562-2C0E85A2851B}" destId="{F59FEB5A-7C00-4AA3-8D56-E1EB63CE2E8D}" srcOrd="2" destOrd="0" parTransId="{0E3679E2-F92C-4220-BBA8-42FB2A444274}" sibTransId="{A8AF093A-8189-4E89-AF10-2B4354627C3B}"/>
    <dgm:cxn modelId="{B6F22D7B-3E2B-4C0A-9B6A-35EE20BF4A5C}" type="presParOf" srcId="{3362B3A9-A0C7-4D77-AC9C-EEF09C6F4DA2}" destId="{6582B2D2-8EFB-4A39-B164-5481B1EC00CE}" srcOrd="0" destOrd="0" presId="urn:microsoft.com/office/officeart/2005/8/layout/hProcess9"/>
    <dgm:cxn modelId="{FC52DB1E-CC4B-428D-B657-4C22B1DFE9AB}" type="presParOf" srcId="{3362B3A9-A0C7-4D77-AC9C-EEF09C6F4DA2}" destId="{DFDC6D3A-8C43-43E5-BD0B-C90CE3C38133}" srcOrd="1" destOrd="0" presId="urn:microsoft.com/office/officeart/2005/8/layout/hProcess9"/>
    <dgm:cxn modelId="{2EFEF0A7-68B2-4A92-AB5F-DA03A46221FA}" type="presParOf" srcId="{DFDC6D3A-8C43-43E5-BD0B-C90CE3C38133}" destId="{E6ADA199-9B7C-49E9-9F55-0DBDB5DEFAC2}" srcOrd="0" destOrd="0" presId="urn:microsoft.com/office/officeart/2005/8/layout/hProcess9"/>
    <dgm:cxn modelId="{643894A3-B830-4CCF-90F6-FFE8926DA25F}" type="presParOf" srcId="{DFDC6D3A-8C43-43E5-BD0B-C90CE3C38133}" destId="{3B9E46DD-47AF-41B5-BE6F-873CA6889331}" srcOrd="1" destOrd="0" presId="urn:microsoft.com/office/officeart/2005/8/layout/hProcess9"/>
    <dgm:cxn modelId="{9C504D2B-E89E-4DC9-884D-E2B8F3117F51}" type="presParOf" srcId="{DFDC6D3A-8C43-43E5-BD0B-C90CE3C38133}" destId="{A0055F03-01BC-4FE7-94E5-4A2801D4A878}" srcOrd="2" destOrd="0" presId="urn:microsoft.com/office/officeart/2005/8/layout/hProcess9"/>
    <dgm:cxn modelId="{B8B1BE11-D933-4BFD-AA02-5E4AF13E337E}" type="presParOf" srcId="{DFDC6D3A-8C43-43E5-BD0B-C90CE3C38133}" destId="{32344BAF-07FE-4366-8539-18E2C1DF984B}" srcOrd="3" destOrd="0" presId="urn:microsoft.com/office/officeart/2005/8/layout/hProcess9"/>
    <dgm:cxn modelId="{04D1F5B3-B81E-4DA7-B1E5-329ED981415E}" type="presParOf" srcId="{DFDC6D3A-8C43-43E5-BD0B-C90CE3C38133}" destId="{B05CC5EF-CE76-490A-ABE6-B1AA33FB43C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028CE-EE83-4BEC-A665-C03C8431D38C}">
      <dsp:nvSpPr>
        <dsp:cNvPr id="0" name=""/>
        <dsp:cNvSpPr/>
      </dsp:nvSpPr>
      <dsp:spPr>
        <a:xfrm>
          <a:off x="10126" y="745016"/>
          <a:ext cx="3026628" cy="1815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Before</a:t>
          </a:r>
          <a:endParaRPr lang="he-IL" sz="4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3314" y="798204"/>
        <a:ext cx="2920252" cy="1709600"/>
      </dsp:txXfrm>
    </dsp:sp>
    <dsp:sp modelId="{888DD1F5-07F5-4E82-81CB-8D21F5628B09}">
      <dsp:nvSpPr>
        <dsp:cNvPr id="0" name=""/>
        <dsp:cNvSpPr/>
      </dsp:nvSpPr>
      <dsp:spPr>
        <a:xfrm>
          <a:off x="3339417" y="1277703"/>
          <a:ext cx="641645" cy="750603"/>
        </a:xfrm>
        <a:prstGeom prst="rightArrow">
          <a:avLst>
            <a:gd name="adj1" fmla="val 60000"/>
            <a:gd name="adj2" fmla="val 50000"/>
          </a:avLst>
        </a:prstGeom>
        <a:solidFill>
          <a:srgbClr val="192A7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200" kern="1200">
            <a:solidFill>
              <a:srgbClr val="192A72"/>
            </a:solidFill>
          </a:endParaRPr>
        </a:p>
      </dsp:txBody>
      <dsp:txXfrm>
        <a:off x="3339417" y="1427824"/>
        <a:ext cx="449152" cy="450361"/>
      </dsp:txXfrm>
    </dsp:sp>
    <dsp:sp modelId="{65A57333-E4A2-45AE-AECD-9326E6E325C9}">
      <dsp:nvSpPr>
        <dsp:cNvPr id="0" name=""/>
        <dsp:cNvSpPr/>
      </dsp:nvSpPr>
      <dsp:spPr>
        <a:xfrm>
          <a:off x="4247405" y="745016"/>
          <a:ext cx="3026628" cy="1815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During</a:t>
          </a:r>
          <a:endParaRPr lang="he-IL" sz="4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300593" y="798204"/>
        <a:ext cx="2920252" cy="1709600"/>
      </dsp:txXfrm>
    </dsp:sp>
    <dsp:sp modelId="{9244C45A-EC23-48C2-B585-BF44966C8D93}">
      <dsp:nvSpPr>
        <dsp:cNvPr id="0" name=""/>
        <dsp:cNvSpPr/>
      </dsp:nvSpPr>
      <dsp:spPr>
        <a:xfrm>
          <a:off x="7576696" y="1277703"/>
          <a:ext cx="641645" cy="750603"/>
        </a:xfrm>
        <a:prstGeom prst="rightArrow">
          <a:avLst>
            <a:gd name="adj1" fmla="val 60000"/>
            <a:gd name="adj2" fmla="val 50000"/>
          </a:avLst>
        </a:prstGeom>
        <a:solidFill>
          <a:srgbClr val="192A7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e-IL" sz="3200" kern="1200"/>
        </a:p>
      </dsp:txBody>
      <dsp:txXfrm>
        <a:off x="7576696" y="1427824"/>
        <a:ext cx="449152" cy="450361"/>
      </dsp:txXfrm>
    </dsp:sp>
    <dsp:sp modelId="{B52EBC9C-04E9-4B55-8388-6F9CB8448032}">
      <dsp:nvSpPr>
        <dsp:cNvPr id="0" name=""/>
        <dsp:cNvSpPr/>
      </dsp:nvSpPr>
      <dsp:spPr>
        <a:xfrm>
          <a:off x="8484685" y="745016"/>
          <a:ext cx="3026628" cy="1815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After</a:t>
          </a:r>
          <a:endParaRPr lang="he-IL" sz="4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7873" y="798204"/>
        <a:ext cx="2920252" cy="1709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1422E-0E66-40BE-9A2D-929206CF7648}">
      <dsp:nvSpPr>
        <dsp:cNvPr id="0" name=""/>
        <dsp:cNvSpPr/>
      </dsp:nvSpPr>
      <dsp:spPr>
        <a:xfrm>
          <a:off x="0" y="0"/>
          <a:ext cx="7560000" cy="1503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en-US" sz="23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Review Key Vocabulary (Ex: colors)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T says a word, throws a ball and pupils translate.</a:t>
          </a:r>
          <a:endParaRPr lang="he-IL" sz="1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T shows part of an image and pupils identify the word.</a:t>
          </a:r>
          <a:endParaRPr lang="he-IL" sz="1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T shows an image quickly and pupils say the word.</a:t>
          </a:r>
          <a:endParaRPr lang="he-IL" sz="1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62375" y="0"/>
        <a:ext cx="5897624" cy="1503759"/>
      </dsp:txXfrm>
    </dsp:sp>
    <dsp:sp modelId="{8824D32F-D868-4999-85DD-96A068A16B82}">
      <dsp:nvSpPr>
        <dsp:cNvPr id="0" name=""/>
        <dsp:cNvSpPr/>
      </dsp:nvSpPr>
      <dsp:spPr>
        <a:xfrm>
          <a:off x="150375" y="150375"/>
          <a:ext cx="1512000" cy="1203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76F1C-0236-4B6A-B1C8-1EBF3A75A77A}">
      <dsp:nvSpPr>
        <dsp:cNvPr id="0" name=""/>
        <dsp:cNvSpPr/>
      </dsp:nvSpPr>
      <dsp:spPr>
        <a:xfrm>
          <a:off x="0" y="1654135"/>
          <a:ext cx="7560000" cy="1503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latin typeface="Calibri" panose="020F0502020204030204" pitchFamily="34" charset="0"/>
              <a:cs typeface="Calibri" panose="020F0502020204030204" pitchFamily="34" charset="0"/>
            </a:rPr>
            <a:t>  </a:t>
          </a:r>
          <a:r>
            <a:rPr lang="en-US" sz="23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Model the Speaking Game </a:t>
          </a:r>
          <a:endParaRPr lang="he-IL" sz="23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Teacher with the whole class</a:t>
          </a:r>
          <a:endParaRPr lang="he-IL" sz="1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Pupil with the class</a:t>
          </a:r>
          <a:endParaRPr lang="he-IL" sz="1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Two pupils demonstrate frontally</a:t>
          </a:r>
          <a:endParaRPr lang="he-IL" sz="1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62375" y="1654135"/>
        <a:ext cx="5897624" cy="1503759"/>
      </dsp:txXfrm>
    </dsp:sp>
    <dsp:sp modelId="{2F90EDAF-ED6F-4315-B501-63CDFC579809}">
      <dsp:nvSpPr>
        <dsp:cNvPr id="0" name=""/>
        <dsp:cNvSpPr/>
      </dsp:nvSpPr>
      <dsp:spPr>
        <a:xfrm>
          <a:off x="141213" y="1816902"/>
          <a:ext cx="1512000" cy="1203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37F82-F6AC-46DD-BC91-868F3355E2A6}">
      <dsp:nvSpPr>
        <dsp:cNvPr id="0" name=""/>
        <dsp:cNvSpPr/>
      </dsp:nvSpPr>
      <dsp:spPr>
        <a:xfrm>
          <a:off x="0" y="3308270"/>
          <a:ext cx="7560000" cy="15037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 Practice Chorally</a:t>
          </a:r>
          <a:endParaRPr lang="he-IL" sz="23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Opening statement (Ex: I’m thinking of my favorite color)</a:t>
          </a:r>
          <a:endParaRPr lang="he-IL" sz="1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Questions : Is it_______?</a:t>
          </a:r>
          <a:endParaRPr lang="he-IL" sz="1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Answers: Yes it is / No, it’s not.</a:t>
          </a:r>
          <a:endParaRPr lang="he-IL" sz="1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62375" y="3308270"/>
        <a:ext cx="5897624" cy="1503759"/>
      </dsp:txXfrm>
    </dsp:sp>
    <dsp:sp modelId="{675C13D4-9FF0-40BD-8127-483C3205E2F9}">
      <dsp:nvSpPr>
        <dsp:cNvPr id="0" name=""/>
        <dsp:cNvSpPr/>
      </dsp:nvSpPr>
      <dsp:spPr>
        <a:xfrm>
          <a:off x="150375" y="3458646"/>
          <a:ext cx="1512000" cy="1203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8CED9-11B1-40E2-9C63-038B9ED37DA8}">
      <dsp:nvSpPr>
        <dsp:cNvPr id="0" name=""/>
        <dsp:cNvSpPr/>
      </dsp:nvSpPr>
      <dsp:spPr>
        <a:xfrm>
          <a:off x="0" y="0"/>
          <a:ext cx="9000000" cy="14411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Give a Time Frame</a:t>
          </a:r>
          <a:endParaRPr lang="he-IL" sz="2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How does the activity begin? Ex: 1,2,3, begin!</a:t>
          </a:r>
          <a:endParaRPr lang="he-IL" sz="22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How does the activity end? Ex: Lights out, T counts 1-10 </a:t>
          </a:r>
          <a:endParaRPr lang="he-IL" sz="22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944115" y="0"/>
        <a:ext cx="7055884" cy="1441152"/>
      </dsp:txXfrm>
    </dsp:sp>
    <dsp:sp modelId="{58A350CA-6AC8-4459-9BB0-BFBA15B1431C}">
      <dsp:nvSpPr>
        <dsp:cNvPr id="0" name=""/>
        <dsp:cNvSpPr/>
      </dsp:nvSpPr>
      <dsp:spPr>
        <a:xfrm>
          <a:off x="337669" y="144115"/>
          <a:ext cx="1412892" cy="11529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8B8AEC-3BBA-46ED-AF44-44E3A0B2FBC2}">
      <dsp:nvSpPr>
        <dsp:cNvPr id="0" name=""/>
        <dsp:cNvSpPr/>
      </dsp:nvSpPr>
      <dsp:spPr>
        <a:xfrm>
          <a:off x="0" y="1585267"/>
          <a:ext cx="9000000" cy="14411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Provide Visual Support on the Board</a:t>
          </a:r>
          <a:endParaRPr lang="he-IL" sz="2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Pictionary: Images or words  Ex: Color Wheel</a:t>
          </a:r>
          <a:endParaRPr lang="he-IL" sz="22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Questions and answers  for readers</a:t>
          </a:r>
          <a:endParaRPr lang="he-IL" sz="22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944115" y="1585267"/>
        <a:ext cx="7055884" cy="1441152"/>
      </dsp:txXfrm>
    </dsp:sp>
    <dsp:sp modelId="{5464C80A-3D5F-42EA-9FA9-3C7364E43A55}">
      <dsp:nvSpPr>
        <dsp:cNvPr id="0" name=""/>
        <dsp:cNvSpPr/>
      </dsp:nvSpPr>
      <dsp:spPr>
        <a:xfrm>
          <a:off x="337669" y="1729382"/>
          <a:ext cx="1412892" cy="11529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88369-1665-4E3A-A950-33AD099FAABA}">
      <dsp:nvSpPr>
        <dsp:cNvPr id="0" name=""/>
        <dsp:cNvSpPr/>
      </dsp:nvSpPr>
      <dsp:spPr>
        <a:xfrm>
          <a:off x="0" y="3170534"/>
          <a:ext cx="9000000" cy="14411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Facilitate the Activity</a:t>
          </a:r>
          <a:endParaRPr lang="he-IL" sz="28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Encourage and support. </a:t>
          </a:r>
          <a:endParaRPr lang="he-IL" sz="22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rPr>
            <a:t>Refrain from correcting errors.</a:t>
          </a:r>
          <a:endParaRPr lang="he-IL" sz="2200" kern="1200" dirty="0">
            <a:solidFill>
              <a:srgbClr val="192A7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944115" y="3170534"/>
        <a:ext cx="7055884" cy="1441152"/>
      </dsp:txXfrm>
    </dsp:sp>
    <dsp:sp modelId="{AC6D2DC2-D957-4EE6-825D-A40F66F1A1F1}">
      <dsp:nvSpPr>
        <dsp:cNvPr id="0" name=""/>
        <dsp:cNvSpPr/>
      </dsp:nvSpPr>
      <dsp:spPr>
        <a:xfrm>
          <a:off x="283606" y="3314650"/>
          <a:ext cx="1521018" cy="115292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2B2D2-8EFB-4A39-B164-5481B1EC00CE}">
      <dsp:nvSpPr>
        <dsp:cNvPr id="0" name=""/>
        <dsp:cNvSpPr/>
      </dsp:nvSpPr>
      <dsp:spPr>
        <a:xfrm>
          <a:off x="527268" y="0"/>
          <a:ext cx="6679759" cy="2136178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6ADA199-9B7C-49E9-9F55-0DBDB5DEFAC2}">
      <dsp:nvSpPr>
        <dsp:cNvPr id="0" name=""/>
        <dsp:cNvSpPr/>
      </dsp:nvSpPr>
      <dsp:spPr>
        <a:xfrm>
          <a:off x="8441" y="640853"/>
          <a:ext cx="2529467" cy="85447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Set the beat of the chant with a clap and a snap.</a:t>
          </a:r>
          <a:endParaRPr lang="he-IL" sz="1700" b="1" kern="1200" dirty="0"/>
        </a:p>
      </dsp:txBody>
      <dsp:txXfrm>
        <a:off x="50153" y="682565"/>
        <a:ext cx="2446043" cy="771047"/>
      </dsp:txXfrm>
    </dsp:sp>
    <dsp:sp modelId="{A0055F03-01BC-4FE7-94E5-4A2801D4A878}">
      <dsp:nvSpPr>
        <dsp:cNvPr id="0" name=""/>
        <dsp:cNvSpPr/>
      </dsp:nvSpPr>
      <dsp:spPr>
        <a:xfrm>
          <a:off x="2664536" y="640853"/>
          <a:ext cx="2529467" cy="854471"/>
        </a:xfrm>
        <a:prstGeom prst="roundRect">
          <a:avLst/>
        </a:prstGeom>
        <a:gradFill rotWithShape="0">
          <a:gsLst>
            <a:gs pos="0">
              <a:srgbClr val="92D05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2D05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2D05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2060">
                  <a:lumMod val="90000"/>
                  <a:lumOff val="1000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 says a line.</a:t>
          </a:r>
        </a:p>
        <a:p>
          <a:pPr marL="0" lvl="0" indent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rgbClr val="002060">
                  <a:lumMod val="90000"/>
                  <a:lumOff val="1000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Pupils repeat.</a:t>
          </a:r>
          <a:endParaRPr lang="he-IL" sz="1700" b="1" kern="1200" dirty="0">
            <a:solidFill>
              <a:srgbClr val="002060">
                <a:lumMod val="90000"/>
                <a:lumOff val="10000"/>
              </a:srgb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2706248" y="682565"/>
        <a:ext cx="2446043" cy="771047"/>
      </dsp:txXfrm>
    </dsp:sp>
    <dsp:sp modelId="{B05CC5EF-CE76-490A-ABE6-B1AA33FB43CB}">
      <dsp:nvSpPr>
        <dsp:cNvPr id="0" name=""/>
        <dsp:cNvSpPr/>
      </dsp:nvSpPr>
      <dsp:spPr>
        <a:xfrm>
          <a:off x="5320630" y="640853"/>
          <a:ext cx="2529467" cy="854471"/>
        </a:xfrm>
        <a:prstGeom prst="roundRect">
          <a:avLst/>
        </a:prstGeom>
        <a:gradFill rotWithShape="0">
          <a:gsLst>
            <a:gs pos="0">
              <a:srgbClr val="92D05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2D05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2D05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Pupils add food items in turn.</a:t>
          </a:r>
          <a:endParaRPr lang="he-IL" sz="1700" b="1" kern="1200" dirty="0"/>
        </a:p>
      </dsp:txBody>
      <dsp:txXfrm>
        <a:off x="5362342" y="682565"/>
        <a:ext cx="2446043" cy="7710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2B2D2-8EFB-4A39-B164-5481B1EC00CE}">
      <dsp:nvSpPr>
        <dsp:cNvPr id="0" name=""/>
        <dsp:cNvSpPr/>
      </dsp:nvSpPr>
      <dsp:spPr>
        <a:xfrm>
          <a:off x="867142" y="0"/>
          <a:ext cx="7068600" cy="1733922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6ADA199-9B7C-49E9-9F55-0DBDB5DEFAC2}">
      <dsp:nvSpPr>
        <dsp:cNvPr id="0" name=""/>
        <dsp:cNvSpPr/>
      </dsp:nvSpPr>
      <dsp:spPr>
        <a:xfrm>
          <a:off x="4365" y="520176"/>
          <a:ext cx="2619661" cy="69356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Set the beat of the chant with a clap and a snap.</a:t>
          </a:r>
          <a:endParaRPr lang="he-IL" sz="1800" b="1" kern="1200" dirty="0"/>
        </a:p>
      </dsp:txBody>
      <dsp:txXfrm>
        <a:off x="38222" y="554033"/>
        <a:ext cx="2551947" cy="625854"/>
      </dsp:txXfrm>
    </dsp:sp>
    <dsp:sp modelId="{A0055F03-01BC-4FE7-94E5-4A2801D4A878}">
      <dsp:nvSpPr>
        <dsp:cNvPr id="0" name=""/>
        <dsp:cNvSpPr/>
      </dsp:nvSpPr>
      <dsp:spPr>
        <a:xfrm>
          <a:off x="2848169" y="520176"/>
          <a:ext cx="2619661" cy="693568"/>
        </a:xfrm>
        <a:prstGeom prst="roundRect">
          <a:avLst/>
        </a:prstGeom>
        <a:gradFill rotWithShape="0">
          <a:gsLst>
            <a:gs pos="0">
              <a:srgbClr val="92D05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2D05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2D05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>
                  <a:lumMod val="90000"/>
                  <a:lumOff val="1000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 says a line.</a:t>
          </a:r>
        </a:p>
        <a:p>
          <a:pPr marL="0" lvl="0" indent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>
                  <a:lumMod val="90000"/>
                  <a:lumOff val="10000"/>
                </a:srgb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Pupils repeat.</a:t>
          </a:r>
          <a:endParaRPr lang="he-IL" sz="1800" b="1" kern="1200" dirty="0">
            <a:solidFill>
              <a:srgbClr val="002060">
                <a:lumMod val="90000"/>
                <a:lumOff val="10000"/>
              </a:srgb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2882026" y="554033"/>
        <a:ext cx="2551947" cy="625854"/>
      </dsp:txXfrm>
    </dsp:sp>
    <dsp:sp modelId="{B05CC5EF-CE76-490A-ABE6-B1AA33FB43CB}">
      <dsp:nvSpPr>
        <dsp:cNvPr id="0" name=""/>
        <dsp:cNvSpPr/>
      </dsp:nvSpPr>
      <dsp:spPr>
        <a:xfrm>
          <a:off x="5691973" y="520176"/>
          <a:ext cx="2619661" cy="693568"/>
        </a:xfrm>
        <a:prstGeom prst="roundRect">
          <a:avLst/>
        </a:prstGeom>
        <a:gradFill rotWithShape="0">
          <a:gsLst>
            <a:gs pos="0">
              <a:srgbClr val="92D050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2D050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2D050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Pupils say the name of a classmate</a:t>
          </a:r>
          <a:endParaRPr lang="he-IL" sz="1800" b="1" kern="1200" dirty="0"/>
        </a:p>
      </dsp:txBody>
      <dsp:txXfrm>
        <a:off x="5725830" y="554033"/>
        <a:ext cx="2551947" cy="625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כ"א/שבט/תשפ"א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2033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&lt;a </a:t>
            </a:r>
            <a:r>
              <a:rPr lang="en-US" dirty="0" err="1"/>
              <a:t>href</a:t>
            </a:r>
            <a:r>
              <a:rPr lang="en-US" dirty="0"/>
              <a:t>='https://pngtree.com/free-backgrounds'&gt;free background photos from pngtree.com&lt;/a&gt;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1220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9845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0334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A lesson which has</a:t>
            </a:r>
            <a:r>
              <a:rPr lang="en-US" baseline="0" dirty="0"/>
              <a:t> a strong spoken production component is easily followed up with a speaking homework task.</a:t>
            </a:r>
          </a:p>
          <a:p>
            <a:pPr algn="l" rtl="0"/>
            <a:r>
              <a:rPr lang="en-US" baseline="0" dirty="0"/>
              <a:t>Pupils expand speaking practice upon the topic in class with a chant that is easily adaptable to a variety of subjects.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18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57695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For more ideas: Would you rather app</a:t>
            </a:r>
          </a:p>
          <a:p>
            <a:pPr algn="l" rtl="0"/>
            <a:r>
              <a:rPr lang="en-US" dirty="0"/>
              <a:t>Special thanks to Rania for her inspiration.</a:t>
            </a:r>
          </a:p>
          <a:p>
            <a:pPr algn="l" rtl="0"/>
            <a:r>
              <a:rPr lang="en-US" dirty="0"/>
              <a:t>http://clipart-library.com/school-attendance-cliparts.html</a:t>
            </a:r>
          </a:p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129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1933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https://www.youtube.com/watch?v=fomN5WI3xro</a:t>
            </a:r>
          </a:p>
          <a:p>
            <a:pPr algn="l" rtl="0"/>
            <a:r>
              <a:rPr lang="en-US" dirty="0"/>
              <a:t>Going on a Picnic</a:t>
            </a:r>
          </a:p>
          <a:p>
            <a:pPr algn="l" rtl="0"/>
            <a:r>
              <a:rPr lang="en-US" dirty="0"/>
              <a:t>Provided to YouTube by Universal Music Group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Going on a Picnic · </a:t>
            </a:r>
            <a:r>
              <a:rPr lang="en-US" dirty="0" err="1"/>
              <a:t>Raffi</a:t>
            </a:r>
            <a:endParaRPr lang="en-US" dirty="0"/>
          </a:p>
          <a:p>
            <a:pPr algn="l" rtl="0"/>
            <a:r>
              <a:rPr lang="en-US" dirty="0"/>
              <a:t>Taken from the album At</a:t>
            </a:r>
            <a:r>
              <a:rPr lang="en-US" baseline="0" dirty="0"/>
              <a:t> The Corner Store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72754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9247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9723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/>
            </a:r>
            <a:br>
              <a:rPr lang="en-US" dirty="0"/>
            </a:br>
            <a:endParaRPr lang="en-US" b="0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1216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https://www.cleanpng.com/png-summer-decorative-picture-png-clipart-58650/download-png.html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4241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In pairs</a:t>
            </a:r>
            <a:r>
              <a:rPr lang="en-US" baseline="0" dirty="0"/>
              <a:t>, trios or small </a:t>
            </a:r>
            <a:r>
              <a:rPr lang="en-US" dirty="0"/>
              <a:t>groups, students say as many things as they can about a picture in two minutes. </a:t>
            </a:r>
          </a:p>
          <a:p>
            <a:pPr algn="l" rtl="0"/>
            <a:r>
              <a:rPr lang="en-US" dirty="0"/>
              <a:t>A ‘secretary’ notes for each idea as it is suggested.</a:t>
            </a:r>
          </a:p>
          <a:p>
            <a:pPr algn="l" rtl="0"/>
            <a:r>
              <a:rPr lang="en-US" dirty="0"/>
              <a:t>After two minutes, the secretary announces the number of s.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They then do the same with another picture, and try to break their previous record.  Penny Ur </a:t>
            </a:r>
            <a:r>
              <a:rPr lang="en-US" dirty="0" err="1"/>
              <a:t>ppt</a:t>
            </a:r>
            <a:r>
              <a:rPr lang="en-US" dirty="0"/>
              <a:t> slide 2016 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1038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https://www.reddit.com/r/nostalgia/comments/blnxhc/original_guess_who_characters/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https://i.redd.it/ad8maaz1wqw21.jpg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3885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48569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4723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651103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Can</a:t>
            </a:r>
            <a:r>
              <a:rPr lang="en-US" baseline="0" dirty="0"/>
              <a:t> add: He said/ She said.. Who stole the cookies,</a:t>
            </a:r>
          </a:p>
          <a:p>
            <a:pPr algn="l" rtl="0"/>
            <a:endParaRPr lang="en-US" baseline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15245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1" dirty="0">
                <a:solidFill>
                  <a:srgbClr val="FF0000"/>
                </a:solidFill>
              </a:rPr>
              <a:t> Not a “speaking lesson rather a lesson in which speaking is integrated throughout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74566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Special thanks to </a:t>
            </a:r>
            <a:r>
              <a:rPr lang="en-US" dirty="0" err="1"/>
              <a:t>Reut</a:t>
            </a:r>
            <a:r>
              <a:rPr lang="en-US" dirty="0"/>
              <a:t> Adam, Tefen School and Shelli Roth</a:t>
            </a:r>
            <a:r>
              <a:rPr lang="en-US" baseline="0" dirty="0"/>
              <a:t> for their assistance in creating the audio Speak Up recordings!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87742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Dear Teacher,</a:t>
            </a:r>
          </a:p>
          <a:p>
            <a:pPr algn="l" rtl="0"/>
            <a:r>
              <a:rPr lang="en-US" dirty="0"/>
              <a:t>Please review</a:t>
            </a:r>
            <a:r>
              <a:rPr lang="en-US" baseline="0" dirty="0"/>
              <a:t> </a:t>
            </a:r>
            <a:r>
              <a:rPr lang="en-US" dirty="0"/>
              <a:t>the suggested Can Do statements in the National Curriculum 2020 for the Pre-foundation</a:t>
            </a:r>
            <a:r>
              <a:rPr lang="en-US" baseline="0" dirty="0"/>
              <a:t> level</a:t>
            </a:r>
            <a:r>
              <a:rPr lang="en-US" dirty="0"/>
              <a:t>.  Note that the focus in</a:t>
            </a:r>
            <a:r>
              <a:rPr lang="en-US" baseline="0" dirty="0"/>
              <a:t> this tutorial is Spoken Production.</a:t>
            </a: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2640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baseline="0" dirty="0"/>
              <a:t>Demonstration: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baseline="0" dirty="0"/>
              <a:t>T-Class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baseline="0" dirty="0"/>
              <a:t>Say it to the right.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baseline="0" dirty="0"/>
              <a:t>Say it to a friend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baseline="0" dirty="0"/>
              <a:t>Audio source: Speak UP Site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baseline="0" dirty="0"/>
              <a:t>https://sites.google.com/view/speakup1/materials/audio-recordings?authuser=0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8445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Demonstration.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Image Source: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Audio Source:</a:t>
            </a:r>
            <a:r>
              <a:rPr lang="en-US" b="1" baseline="0" dirty="0"/>
              <a:t> Speak Up site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 https://sites.google.com/view/speakup1/materials/audio-recordings?authuser=0                      </a:t>
            </a: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Demonstration</a:t>
            </a:r>
          </a:p>
          <a:p>
            <a:pPr algn="l" rtl="0"/>
            <a:r>
              <a:rPr lang="en-US" dirty="0"/>
              <a:t>This activity</a:t>
            </a:r>
            <a:r>
              <a:rPr lang="en-US" baseline="0" dirty="0"/>
              <a:t> activates the learners using total physical response- they do the movements and the repeat after and with the teacher doing the motions.</a:t>
            </a:r>
          </a:p>
          <a:p>
            <a:pPr algn="l" rtl="0"/>
            <a:r>
              <a:rPr lang="en-US" baseline="0" dirty="0"/>
              <a:t>Excess energy is released and class quiets in preparation for next task.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5955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b="1" dirty="0"/>
              <a:t>Demonstration: Distribute the color wheel to students</a:t>
            </a:r>
            <a:r>
              <a:rPr lang="en-US" b="1" baseline="0" dirty="0"/>
              <a:t> for reference during activity,</a:t>
            </a:r>
          </a:p>
          <a:p>
            <a:pPr algn="l" rtl="0"/>
            <a:r>
              <a:rPr lang="en-US" b="1" baseline="0" dirty="0"/>
              <a:t>T- class</a:t>
            </a:r>
          </a:p>
          <a:p>
            <a:pPr algn="l" rtl="0"/>
            <a:r>
              <a:rPr lang="en-US" b="1" baseline="0" dirty="0"/>
              <a:t>Pairs- each in turn</a:t>
            </a:r>
          </a:p>
          <a:p>
            <a:pPr algn="l" rtl="0"/>
            <a:r>
              <a:rPr lang="en-US" b="1" baseline="0" dirty="0"/>
              <a:t>Transition Back</a:t>
            </a:r>
          </a:p>
          <a:p>
            <a:pPr algn="l" rtl="0"/>
            <a:r>
              <a:rPr lang="en-US" b="1" baseline="0" dirty="0"/>
              <a:t>Report to class: What color does ____ like?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4657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/>
              <a:t>Cues</a:t>
            </a:r>
            <a:r>
              <a:rPr lang="en-US" baseline="0" dirty="0"/>
              <a:t> and signals enable us to make a smooth transition back to the frontal/whole-group mode of teaching.</a:t>
            </a:r>
          </a:p>
          <a:p>
            <a:pPr algn="l" rtl="0"/>
            <a:r>
              <a:rPr lang="en-US" baseline="0" dirty="0"/>
              <a:t>Counting can be very effective with younger learners and can reinforce language learned.</a:t>
            </a:r>
          </a:p>
          <a:p>
            <a:pPr algn="l" rtl="0"/>
            <a:r>
              <a:rPr lang="en-US" baseline="0" dirty="0"/>
              <a:t>Lights off and a quiet counting chant becomes part of the routine when working in pairs.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34326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83E7-A828-4E18-9E21-DA925548D1ED}" type="slidenum">
              <a:rPr lang="he-IL" smtClean="0"/>
              <a:pPr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44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 - מערכת שידורים לאומ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16000" y="2693989"/>
            <a:ext cx="11160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2D798A-D3EB-4AD6-BA0D-6AF5A272CB65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61D397-1081-475E-877E-2C0275DD9CD7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9C924-5BCF-44F6-9D2C-C85E4D329EC9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07856-A797-4811-9A80-36465708097A}"/>
              </a:ext>
            </a:extLst>
          </p:cNvPr>
          <p:cNvSpPr/>
          <p:nvPr userDrawn="1"/>
        </p:nvSpPr>
        <p:spPr>
          <a:xfrm>
            <a:off x="-3261642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FEA3643-4251-43C2-A891-4C9664978E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360" y="1310640"/>
            <a:ext cx="4511040" cy="4267200"/>
          </a:xfrm>
        </p:spPr>
        <p:txBody>
          <a:bodyPr/>
          <a:lstStyle>
            <a:lvl1pPr rtl="0">
              <a:defRPr/>
            </a:lvl1pPr>
          </a:lstStyle>
          <a:p>
            <a:endParaRPr lang="en-US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C304FB8B-5E14-469F-8BA4-BF0F011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8">
            <a:extLst>
              <a:ext uri="{FF2B5EF4-FFF2-40B4-BE49-F238E27FC236}">
                <a16:creationId xmlns:a16="http://schemas.microsoft.com/office/drawing/2014/main" id="{B712628B-0991-4441-8324-4563256F9B32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26E72AF6-8AD0-4AAD-B906-30424D022CD1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מלבן מעוגל 8">
            <a:extLst>
              <a:ext uri="{FF2B5EF4-FFF2-40B4-BE49-F238E27FC236}">
                <a16:creationId xmlns:a16="http://schemas.microsoft.com/office/drawing/2014/main" id="{68D073A7-D8C0-45AA-A5E4-B6122A52E8F5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מלבן מעוגל 10">
            <a:extLst>
              <a:ext uri="{FF2B5EF4-FFF2-40B4-BE49-F238E27FC236}">
                <a16:creationId xmlns:a16="http://schemas.microsoft.com/office/drawing/2014/main" id="{DF89C8AF-9EDF-46EF-BAB7-2D35F683552B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2FC1393-B378-4A8A-8716-61E038E3D6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72315" y="1310640"/>
            <a:ext cx="4511040" cy="4267200"/>
          </a:xfrm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A01DEB-EE2D-463E-B92D-20469AC2DACB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DC8B5D-6FF7-4E76-819C-95A4A6017B9C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0F30E8-13B7-4C55-A126-67529F765268}"/>
              </a:ext>
            </a:extLst>
          </p:cNvPr>
          <p:cNvSpPr/>
          <p:nvPr userDrawn="1"/>
        </p:nvSpPr>
        <p:spPr>
          <a:xfrm rot="5400000">
            <a:off x="10092700" y="2084060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7D38CE-7F73-4533-B25A-F628D3EBA7C1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44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 flipH="1">
            <a:off x="0" y="16151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8730113" y="6290751"/>
            <a:ext cx="3116931" cy="403293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865046" y="433137"/>
            <a:ext cx="8904596" cy="805305"/>
          </a:xfrm>
          <a:solidFill>
            <a:schemeClr val="accent1"/>
          </a:solidFill>
        </p:spPr>
        <p:txBody>
          <a:bodyPr anchor="b"/>
          <a:lstStyle>
            <a:lvl1pPr algn="l" rtl="0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 A fun beginning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796" y="1928813"/>
            <a:ext cx="10295468" cy="3844925"/>
          </a:xfrm>
        </p:spPr>
        <p:txBody>
          <a:bodyPr>
            <a:normAutofit/>
          </a:bodyPr>
          <a:lstStyle>
            <a:lvl1pPr marL="0" indent="0" algn="l" rtl="0">
              <a:buNone/>
              <a:defRPr sz="4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en-US" dirty="0"/>
              <a:t>Big text here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5400000" flipH="1">
            <a:off x="693006" y="742026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250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טי השיעור, מקצוע ו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4000014" cy="2978963"/>
          </a:xfrm>
          <a:prstGeom prst="roundRect">
            <a:avLst>
              <a:gd name="adj" fmla="val 5000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he-IL" sz="18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24059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872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מלבן מעוגל 7">
            <a:extLst>
              <a:ext uri="{FF2B5EF4-FFF2-40B4-BE49-F238E27FC236}">
                <a16:creationId xmlns:a16="http://schemas.microsoft.com/office/drawing/2014/main" id="{F6801116-CC43-4B2A-8C30-E06B51438E5F}"/>
              </a:ext>
            </a:extLst>
          </p:cNvPr>
          <p:cNvSpPr/>
          <p:nvPr userDrawn="1"/>
        </p:nvSpPr>
        <p:spPr>
          <a:xfrm>
            <a:off x="9066088" y="5930032"/>
            <a:ext cx="529942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3851AC-7C39-4D24-80F3-E23F47BEFFD4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EE328-D2C3-444A-8724-BDAF608C4860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96B898-2CF0-49F5-BBD6-BB8ACC47A495}"/>
              </a:ext>
            </a:extLst>
          </p:cNvPr>
          <p:cNvSpPr/>
          <p:nvPr userDrawn="1"/>
        </p:nvSpPr>
        <p:spPr>
          <a:xfrm rot="5400000">
            <a:off x="10107939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EA7E53-F4C8-4E78-8841-55D753889071}"/>
              </a:ext>
            </a:extLst>
          </p:cNvPr>
          <p:cNvSpPr/>
          <p:nvPr userDrawn="1"/>
        </p:nvSpPr>
        <p:spPr>
          <a:xfrm>
            <a:off x="-3246402" y="-426720"/>
            <a:ext cx="3246401" cy="80785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כותרת 1">
            <a:extLst>
              <a:ext uri="{FF2B5EF4-FFF2-40B4-BE49-F238E27FC236}">
                <a16:creationId xmlns:a16="http://schemas.microsoft.com/office/drawing/2014/main" id="{6AF90618-5011-488D-8577-8090B2BE5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00" y="1400768"/>
            <a:ext cx="10800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rtl="0">
              <a:defRPr sz="6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23" name="Google Shape;11;p2">
            <a:extLst>
              <a:ext uri="{FF2B5EF4-FFF2-40B4-BE49-F238E27FC236}">
                <a16:creationId xmlns:a16="http://schemas.microsoft.com/office/drawing/2014/main" id="{60774046-55DB-47C4-8731-49E4A217CD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96000" y="2798300"/>
            <a:ext cx="10800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24" name="מציין מיקום תוכן 2">
            <a:extLst>
              <a:ext uri="{FF2B5EF4-FFF2-40B4-BE49-F238E27FC236}">
                <a16:creationId xmlns:a16="http://schemas.microsoft.com/office/drawing/2014/main" id="{4EE53297-C04D-4B07-99F8-BCEC4E3B9E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 anchor="ctr">
            <a:noAutofit/>
          </a:bodyPr>
          <a:lstStyle>
            <a:lvl1pPr marL="342900" indent="-34290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-34290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20" name="מציין מיקום של מספר שקופית 22">
            <a:extLst>
              <a:ext uri="{FF2B5EF4-FFF2-40B4-BE49-F238E27FC236}">
                <a16:creationId xmlns:a16="http://schemas.microsoft.com/office/drawing/2014/main" id="{58C13A1B-004E-44B4-BBDC-E08548A96B81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rtl="0"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EAE132D4-D270-4859-A0A8-0EABA938935B}"/>
              </a:ext>
            </a:extLst>
          </p:cNvPr>
          <p:cNvSpPr/>
          <p:nvPr userDrawn="1"/>
        </p:nvSpPr>
        <p:spPr>
          <a:xfrm>
            <a:off x="6581228" y="6447542"/>
            <a:ext cx="5993234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8A467694-CC08-4C30-BF05-885FCBD4CAB0}"/>
              </a:ext>
            </a:extLst>
          </p:cNvPr>
          <p:cNvSpPr/>
          <p:nvPr userDrawn="1"/>
        </p:nvSpPr>
        <p:spPr>
          <a:xfrm>
            <a:off x="9704146" y="5381191"/>
            <a:ext cx="3496396" cy="442359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998859"/>
            <a:ext cx="11161453" cy="4062435"/>
          </a:xfrm>
        </p:spPr>
        <p:txBody>
          <a:bodyPr>
            <a:normAutofit/>
          </a:bodyPr>
          <a:lstStyle>
            <a:lvl1pPr marL="268288" indent="-2682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206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226982" y="101748"/>
            <a:ext cx="2160598" cy="21681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54055" y="390797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53219EEB-A406-4AC2-B87E-54A955D7D483}"/>
              </a:ext>
            </a:extLst>
          </p:cNvPr>
          <p:cNvSpPr/>
          <p:nvPr userDrawn="1"/>
        </p:nvSpPr>
        <p:spPr>
          <a:xfrm>
            <a:off x="7978665" y="5944772"/>
            <a:ext cx="4766811" cy="38154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5BA376-F667-4A43-9264-CB356AE2FBF1}"/>
              </a:ext>
            </a:extLst>
          </p:cNvPr>
          <p:cNvSpPr/>
          <p:nvPr userDrawn="1"/>
        </p:nvSpPr>
        <p:spPr>
          <a:xfrm rot="5400000">
            <a:off x="9936561" y="2157343"/>
            <a:ext cx="735717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CE73A552-D52C-4EE0-9E7A-557CEB6CE479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208D21-C13C-48D3-8634-05FCD1520B3D}"/>
              </a:ext>
            </a:extLst>
          </p:cNvPr>
          <p:cNvSpPr/>
          <p:nvPr userDrawn="1"/>
        </p:nvSpPr>
        <p:spPr>
          <a:xfrm>
            <a:off x="5903744" y="6876112"/>
            <a:ext cx="6894095" cy="14933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FA872-60FE-48B4-B509-3F90F2F53575}"/>
              </a:ext>
            </a:extLst>
          </p:cNvPr>
          <p:cNvSpPr/>
          <p:nvPr userDrawn="1"/>
        </p:nvSpPr>
        <p:spPr>
          <a:xfrm>
            <a:off x="-2191928" y="-31850"/>
            <a:ext cx="2165034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2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024128"/>
            <a:ext cx="11161453" cy="457200"/>
          </a:xfrm>
        </p:spPr>
        <p:txBody>
          <a:bodyPr lIns="0" tIns="0" rIns="0" bIns="0" anchor="ctr">
            <a:noAutofit/>
          </a:bodyPr>
          <a:lstStyle>
            <a:lvl1pPr marL="0" indent="0" algn="l" rtl="0">
              <a:buNone/>
              <a:defRPr sz="3000" b="1">
                <a:solidFill>
                  <a:srgbClr val="12B4B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567973"/>
            <a:ext cx="11161453" cy="3522187"/>
          </a:xfrm>
        </p:spPr>
        <p:txBody>
          <a:bodyPr>
            <a:normAutofit/>
          </a:bodyPr>
          <a:lstStyle>
            <a:lvl1pPr marL="268288" indent="-2682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1377633" y="110284"/>
            <a:ext cx="2105524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1729189" y="435139"/>
            <a:ext cx="2615798" cy="32187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מלבן מעוגל 6">
            <a:extLst>
              <a:ext uri="{FF2B5EF4-FFF2-40B4-BE49-F238E27FC236}">
                <a16:creationId xmlns:a16="http://schemas.microsoft.com/office/drawing/2014/main" id="{8A91BCC4-EC47-43E2-9595-B89F757E1A7A}"/>
              </a:ext>
            </a:extLst>
          </p:cNvPr>
          <p:cNvSpPr/>
          <p:nvPr userDrawn="1"/>
        </p:nvSpPr>
        <p:spPr>
          <a:xfrm>
            <a:off x="9323387" y="5555326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מלבן מעוגל 10">
            <a:extLst>
              <a:ext uri="{FF2B5EF4-FFF2-40B4-BE49-F238E27FC236}">
                <a16:creationId xmlns:a16="http://schemas.microsoft.com/office/drawing/2014/main" id="{238EE3F7-5012-4191-9ABD-A8E69370622E}"/>
              </a:ext>
            </a:extLst>
          </p:cNvPr>
          <p:cNvSpPr/>
          <p:nvPr userDrawn="1"/>
        </p:nvSpPr>
        <p:spPr>
          <a:xfrm>
            <a:off x="8679109" y="6024163"/>
            <a:ext cx="4127100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31BF6EDC-D21A-4961-802C-6C57056DED88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מלבן מעוגל 6">
            <a:extLst>
              <a:ext uri="{FF2B5EF4-FFF2-40B4-BE49-F238E27FC236}">
                <a16:creationId xmlns:a16="http://schemas.microsoft.com/office/drawing/2014/main" id="{09765D6C-4312-45BD-AEDC-93B641915820}"/>
              </a:ext>
            </a:extLst>
          </p:cNvPr>
          <p:cNvSpPr/>
          <p:nvPr userDrawn="1"/>
        </p:nvSpPr>
        <p:spPr>
          <a:xfrm>
            <a:off x="11005702" y="5213334"/>
            <a:ext cx="2372591" cy="25130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0EF58C-1955-4299-80B8-7931E9453E0B}"/>
              </a:ext>
            </a:extLst>
          </p:cNvPr>
          <p:cNvSpPr/>
          <p:nvPr userDrawn="1"/>
        </p:nvSpPr>
        <p:spPr>
          <a:xfrm rot="5400000">
            <a:off x="10107939" y="1954539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CE651A-F01C-47F6-93CB-FED077AFFFB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2508" y="152134"/>
            <a:ext cx="10872000" cy="720000"/>
          </a:xfrm>
        </p:spPr>
        <p:txBody>
          <a:bodyPr lIns="36000" tIns="0" rIns="36000" bIns="0">
            <a:noAutofit/>
          </a:bodyPr>
          <a:lstStyle>
            <a:lvl1pPr marL="0" indent="0" algn="l" rtl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32509" y="1049185"/>
            <a:ext cx="10872000" cy="4611559"/>
          </a:xfrm>
        </p:spPr>
        <p:txBody>
          <a:bodyPr>
            <a:normAutofit/>
          </a:bodyPr>
          <a:lstStyle>
            <a:lvl1pPr algn="l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536A81-6863-4B7C-BB9A-6F6DBBAB87E2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 פריסה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2508" y="152134"/>
            <a:ext cx="10872000" cy="720000"/>
          </a:xfrm>
        </p:spPr>
        <p:txBody>
          <a:bodyPr lIns="36000" tIns="0" rIns="36000" bIns="0">
            <a:noAutofit/>
          </a:bodyPr>
          <a:lstStyle>
            <a:lvl1pPr marL="0" indent="0" algn="l" rtl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234936" y="5807316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11218431" y="239177"/>
            <a:ext cx="1706880" cy="4583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-388620" y="623586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C6E834-92B3-4A32-920C-9FA2D6987411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60292-D9F7-4A35-9D0A-68A9095BDE1E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53CA14-A360-48A3-A071-94DFC2B62EDC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536A81-6863-4B7C-BB9A-6F6DBBAB87E2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מציין מיקום של מספר שקופית 22">
            <a:extLst>
              <a:ext uri="{FF2B5EF4-FFF2-40B4-BE49-F238E27FC236}">
                <a16:creationId xmlns:a16="http://schemas.microsoft.com/office/drawing/2014/main" id="{6A93F88D-0694-4107-9D3A-245864065D8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5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 פריסה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4128" y="155448"/>
            <a:ext cx="9802368" cy="720000"/>
          </a:xfrm>
          <a:noFill/>
        </p:spPr>
        <p:txBody>
          <a:bodyPr vert="horz" lIns="0" tIns="0" rIns="0" bIns="0" rtlCol="1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11497481" y="487099"/>
            <a:ext cx="1576672" cy="289443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11150538" y="127099"/>
            <a:ext cx="1879662" cy="28944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מלבן מעוגל 6">
            <a:extLst>
              <a:ext uri="{FF2B5EF4-FFF2-40B4-BE49-F238E27FC236}">
                <a16:creationId xmlns:a16="http://schemas.microsoft.com/office/drawing/2014/main" id="{469E9F25-935E-4A65-8AF2-C1B8F105C612}"/>
              </a:ext>
            </a:extLst>
          </p:cNvPr>
          <p:cNvSpPr/>
          <p:nvPr userDrawn="1"/>
        </p:nvSpPr>
        <p:spPr>
          <a:xfrm>
            <a:off x="-487680" y="5923581"/>
            <a:ext cx="3133018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מלבן מעוגל 10">
            <a:extLst>
              <a:ext uri="{FF2B5EF4-FFF2-40B4-BE49-F238E27FC236}">
                <a16:creationId xmlns:a16="http://schemas.microsoft.com/office/drawing/2014/main" id="{DD33049F-8FB3-46DC-B84B-8E763BCBCAC1}"/>
              </a:ext>
            </a:extLst>
          </p:cNvPr>
          <p:cNvSpPr/>
          <p:nvPr userDrawn="1"/>
        </p:nvSpPr>
        <p:spPr>
          <a:xfrm>
            <a:off x="-976438" y="6359813"/>
            <a:ext cx="7301038" cy="65808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61EC8D2-662F-4FBE-BF29-06100D51DE7E}"/>
              </a:ext>
            </a:extLst>
          </p:cNvPr>
          <p:cNvSpPr/>
          <p:nvPr userDrawn="1"/>
        </p:nvSpPr>
        <p:spPr>
          <a:xfrm rot="5400000">
            <a:off x="9360283" y="2733622"/>
            <a:ext cx="6987520" cy="129719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מציין מיקום של מספר שקופית 22">
            <a:extLst>
              <a:ext uri="{FF2B5EF4-FFF2-40B4-BE49-F238E27FC236}">
                <a16:creationId xmlns:a16="http://schemas.microsoft.com/office/drawing/2014/main" id="{23075256-456E-41D8-BDFD-8C3A8EA654D2}"/>
              </a:ext>
            </a:extLst>
          </p:cNvPr>
          <p:cNvSpPr txBox="1">
            <a:spLocks/>
          </p:cNvSpPr>
          <p:nvPr userDrawn="1"/>
        </p:nvSpPr>
        <p:spPr>
          <a:xfrm>
            <a:off x="-131730" y="6361368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B42163-9C8B-4AEB-9C50-F5529BD5C36B}"/>
              </a:ext>
            </a:extLst>
          </p:cNvPr>
          <p:cNvSpPr/>
          <p:nvPr userDrawn="1"/>
        </p:nvSpPr>
        <p:spPr>
          <a:xfrm rot="16200000">
            <a:off x="5821949" y="1027133"/>
            <a:ext cx="521207" cy="1221889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26CB3A-BCA5-4171-BE99-1D6F46911786}"/>
              </a:ext>
            </a:extLst>
          </p:cNvPr>
          <p:cNvSpPr/>
          <p:nvPr userDrawn="1"/>
        </p:nvSpPr>
        <p:spPr>
          <a:xfrm rot="5400000">
            <a:off x="5683838" y="-6805249"/>
            <a:ext cx="947627" cy="1263971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64ABF-EE59-4E45-BC5F-A3665732FD21}"/>
              </a:ext>
            </a:extLst>
          </p:cNvPr>
          <p:cNvSpPr/>
          <p:nvPr userDrawn="1"/>
        </p:nvSpPr>
        <p:spPr>
          <a:xfrm>
            <a:off x="-2001567" y="-416688"/>
            <a:ext cx="1974672" cy="806853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043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 פריסה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820BD794-101C-426F-8015-9C33A0E995FA}"/>
              </a:ext>
            </a:extLst>
          </p:cNvPr>
          <p:cNvSpPr/>
          <p:nvPr userDrawn="1"/>
        </p:nvSpPr>
        <p:spPr>
          <a:xfrm>
            <a:off x="-2429707" y="195047"/>
            <a:ext cx="2969302" cy="247597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26926" y="155448"/>
            <a:ext cx="9802368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1026926" y="1025601"/>
            <a:ext cx="9802368" cy="431447"/>
          </a:xfrm>
        </p:spPr>
        <p:txBody>
          <a:bodyPr anchor="ctr">
            <a:noAutofit/>
          </a:bodyPr>
          <a:lstStyle>
            <a:lvl1pPr marL="0" indent="0" algn="l" rtl="0">
              <a:buNone/>
              <a:defRPr sz="3000" b="1">
                <a:solidFill>
                  <a:srgbClr val="12B4B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1026927" y="1710442"/>
            <a:ext cx="8212766" cy="4152517"/>
          </a:xfrm>
        </p:spPr>
        <p:txBody>
          <a:bodyPr>
            <a:normAutofit/>
          </a:bodyPr>
          <a:lstStyle>
            <a:lvl1pPr marL="268288" indent="-268288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974795" y="5878199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2017472" y="518276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8144699" y="6307826"/>
            <a:ext cx="5175721" cy="720000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84947B-AFA4-410D-A793-689C573D144E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D4F41F-EAD8-495C-A662-C4F40F404DB3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A1181A-6B49-4EE5-AE44-1B5B124FA758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3178B-7D7E-4A10-9724-453DF758F663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מציין מיקום של מספר שקופית 22">
            <a:extLst>
              <a:ext uri="{FF2B5EF4-FFF2-40B4-BE49-F238E27FC236}">
                <a16:creationId xmlns:a16="http://schemas.microsoft.com/office/drawing/2014/main" id="{7947FE0C-D7CF-4209-91A5-93564F2C3543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מעוגל 7"/>
          <p:cNvSpPr/>
          <p:nvPr userDrawn="1"/>
        </p:nvSpPr>
        <p:spPr>
          <a:xfrm>
            <a:off x="8667715" y="-161750"/>
            <a:ext cx="5300119" cy="382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 algn="l" rtl="0">
              <a:buFontTx/>
              <a:buNone/>
              <a:defRPr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l" rtl="0">
              <a:buFontTx/>
              <a:buNone/>
              <a:defRPr sz="240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26196-3340-4F6C-9B09-34934599BAD7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91965B-48C3-4AD9-9066-E67195630BFD}"/>
              </a:ext>
            </a:extLst>
          </p:cNvPr>
          <p:cNvSpPr/>
          <p:nvPr userDrawn="1"/>
        </p:nvSpPr>
        <p:spPr>
          <a:xfrm>
            <a:off x="-1356361" y="6875979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B16E1-D93B-440E-81F5-6366FDB428B8}"/>
              </a:ext>
            </a:extLst>
          </p:cNvPr>
          <p:cNvSpPr/>
          <p:nvPr userDrawn="1"/>
        </p:nvSpPr>
        <p:spPr>
          <a:xfrm rot="5400000">
            <a:off x="10129568" y="1977381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20DF7-29CF-4A0A-BC0A-7568981BF8AD}"/>
              </a:ext>
            </a:extLst>
          </p:cNvPr>
          <p:cNvSpPr/>
          <p:nvPr userDrawn="1"/>
        </p:nvSpPr>
        <p:spPr>
          <a:xfrm>
            <a:off x="-3948180" y="347118"/>
            <a:ext cx="3246401" cy="730473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F0C566-C47D-446F-9E8E-EC9B0F5F1BF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63A8D2-0547-47E3-84C0-5D60CFDB7CB1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104F3-C98B-4790-842F-F7B1B2FBDE13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7C576E-38DA-426A-9C16-921DE9A0835B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מציין מיקום של מספר שקופית 22">
            <a:extLst>
              <a:ext uri="{FF2B5EF4-FFF2-40B4-BE49-F238E27FC236}">
                <a16:creationId xmlns:a16="http://schemas.microsoft.com/office/drawing/2014/main" id="{5F1A13CD-CEB6-4958-B99A-46020ADA9375}"/>
              </a:ext>
            </a:extLst>
          </p:cNvPr>
          <p:cNvSpPr txBox="1">
            <a:spLocks/>
          </p:cNvSpPr>
          <p:nvPr userDrawn="1"/>
        </p:nvSpPr>
        <p:spPr>
          <a:xfrm>
            <a:off x="-231414" y="6409126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600" b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he-IL" sz="1600" b="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B6F552B-607E-4869-A917-C44959BDCB12}" type="datetimeFigureOut">
              <a:rPr lang="he-IL" smtClean="0"/>
              <a:pPr/>
              <a:t>כ"א/שבט/תשפ"א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0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A36FD-4A58-4EC2-B769-2CB4558CD860}"/>
              </a:ext>
            </a:extLst>
          </p:cNvPr>
          <p:cNvSpPr/>
          <p:nvPr userDrawn="1"/>
        </p:nvSpPr>
        <p:spPr>
          <a:xfrm>
            <a:off x="-1" y="-960120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A89C66-91F2-409B-AE3C-970820728814}"/>
              </a:ext>
            </a:extLst>
          </p:cNvPr>
          <p:cNvSpPr/>
          <p:nvPr userDrawn="1"/>
        </p:nvSpPr>
        <p:spPr>
          <a:xfrm>
            <a:off x="-1356361" y="6889426"/>
            <a:ext cx="14676781" cy="92827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F9B00-5AF6-47AB-81E5-2BE048851E3E}"/>
              </a:ext>
            </a:extLst>
          </p:cNvPr>
          <p:cNvSpPr/>
          <p:nvPr userDrawn="1"/>
        </p:nvSpPr>
        <p:spPr>
          <a:xfrm rot="5400000">
            <a:off x="10121386" y="1972518"/>
            <a:ext cx="6987520" cy="2819401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3C55C6-DFDE-44BF-BB37-E582014C2D44}"/>
              </a:ext>
            </a:extLst>
          </p:cNvPr>
          <p:cNvSpPr/>
          <p:nvPr userDrawn="1"/>
        </p:nvSpPr>
        <p:spPr>
          <a:xfrm>
            <a:off x="-3273296" y="-31850"/>
            <a:ext cx="3246401" cy="768369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74" r:id="rId3"/>
    <p:sldLayoutId id="2147483675" r:id="rId4"/>
    <p:sldLayoutId id="2147483650" r:id="rId5"/>
    <p:sldLayoutId id="2147483681" r:id="rId6"/>
    <p:sldLayoutId id="2147483676" r:id="rId7"/>
    <p:sldLayoutId id="2147483653" r:id="rId8"/>
    <p:sldLayoutId id="2147483666" r:id="rId9"/>
    <p:sldLayoutId id="2147483677" r:id="rId10"/>
    <p:sldLayoutId id="2147483679" r:id="rId11"/>
  </p:sldLayoutIdLst>
  <p:txStyles>
    <p:titleStyle>
      <a:lvl1pPr algn="ctr" defTabSz="91449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34" indent="-342934" algn="l" defTabSz="91449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3024" indent="-285779" algn="l" defTabSz="91449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114" indent="-228623" algn="l" defTabSz="91449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360" indent="-228623" algn="l" defTabSz="91449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606" indent="-228623" algn="l" defTabSz="91449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7.m4a"/><Relationship Id="rId7" Type="http://schemas.openxmlformats.org/officeDocument/2006/relationships/image" Target="../media/image2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7.m4a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4.xml"/><Relationship Id="rId11" Type="http://schemas.openxmlformats.org/officeDocument/2006/relationships/image" Target="../media/image5.png"/><Relationship Id="rId5" Type="http://schemas.openxmlformats.org/officeDocument/2006/relationships/diagramData" Target="../diagrams/data4.xml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8.xml"/><Relationship Id="rId9" Type="http://schemas.microsoft.com/office/2007/relationships/diagramDrawing" Target="../diagrams/drawin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5.xml"/><Relationship Id="rId7" Type="http://schemas.openxmlformats.org/officeDocument/2006/relationships/diagramLayout" Target="../diagrams/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diagramData" Target="../diagrams/data5.xml"/><Relationship Id="rId5" Type="http://schemas.openxmlformats.org/officeDocument/2006/relationships/image" Target="../media/image38.png"/><Relationship Id="rId10" Type="http://schemas.microsoft.com/office/2007/relationships/diagramDrawing" Target="../diagrams/drawing5.xml"/><Relationship Id="rId4" Type="http://schemas.openxmlformats.org/officeDocument/2006/relationships/notesSlide" Target="../notesSlides/notesSlide26.xml"/><Relationship Id="rId9" Type="http://schemas.openxmlformats.org/officeDocument/2006/relationships/diagramColors" Target="../diagrams/colors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easter-symbol-easter-greeting-2121022/" TargetMode="External"/><Relationship Id="rId7" Type="http://schemas.openxmlformats.org/officeDocument/2006/relationships/hyperlink" Target="https://en.islcollective.com/english-esl-worksheets/vocabulary/means-transport/transportation-1/40022" TargetMode="External"/><Relationship Id="rId2" Type="http://schemas.openxmlformats.org/officeDocument/2006/relationships/hyperlink" Target="https://www.cleanpng.com/free/eyes-clipart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ixabay.com/photos/young-people-woman-isolated-3061648/" TargetMode="External"/><Relationship Id="rId5" Type="http://schemas.openxmlformats.org/officeDocument/2006/relationships/hyperlink" Target="https://pixabay.com/photos/giraffes-entertainment-discussion-627031/" TargetMode="External"/><Relationship Id="rId4" Type="http://schemas.openxmlformats.org/officeDocument/2006/relationships/hyperlink" Target="https://pixabay.com/illustrations/talk-discussions-kids-clipart-cute-2782767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i.redd.it/ad8maaz1wqw21.jpg" TargetMode="External"/><Relationship Id="rId3" Type="http://schemas.openxmlformats.org/officeDocument/2006/relationships/hyperlink" Target="https://pixabay.com/images/search/confused%20yes%20or%20no/" TargetMode="External"/><Relationship Id="rId7" Type="http://schemas.openxmlformats.org/officeDocument/2006/relationships/hyperlink" Target="https://www.reddit.com/r/nostalgia/comments/blnxhc/original_guess_who_characters/" TargetMode="External"/><Relationship Id="rId2" Type="http://schemas.openxmlformats.org/officeDocument/2006/relationships/hyperlink" Target="http://clipart-library.com/school-attendance-cliparts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englishteachermargarita.blogspot.com/2014/11/describe-photo-or-picture.html" TargetMode="External"/><Relationship Id="rId11" Type="http://schemas.openxmlformats.org/officeDocument/2006/relationships/hyperlink" Target="https://pixabay.com/illustrations/talk-discussions-kids-clipart-cute-2782767/" TargetMode="External"/><Relationship Id="rId5" Type="http://schemas.openxmlformats.org/officeDocument/2006/relationships/hyperlink" Target="https://www.cleanpng.com/png-summer-decorative-picture-png-clipart-58650/download-png.html" TargetMode="External"/><Relationship Id="rId10" Type="http://schemas.openxmlformats.org/officeDocument/2006/relationships/hyperlink" Target="https://www.youtube.com/channel/UCXRPWm72nrs5sK7fNTSXZrw" TargetMode="External"/><Relationship Id="rId4" Type="http://schemas.openxmlformats.org/officeDocument/2006/relationships/hyperlink" Target="https://www.youtube.com/watch?v=fomN5WI3xro" TargetMode="External"/><Relationship Id="rId9" Type="http://schemas.openxmlformats.org/officeDocument/2006/relationships/hyperlink" Target="https://www.hasbro.com/en-gb/guesswho/guess-who-characters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>
                <a:latin typeface="+mn-lt"/>
                <a:cs typeface="+mn-cs"/>
              </a:rPr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F1ED31-5B6C-4514-9AA1-B0084811A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Management: Cues and Signals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DD82C77-C6DF-4F84-96D1-24B32B1AF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8" y="972985"/>
            <a:ext cx="11211791" cy="461155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600" dirty="0"/>
              <a:t>T:   5-4-3-2-1                                                                                                                  If you hear me …. clap once,                         </a:t>
            </a:r>
          </a:p>
          <a:p>
            <a:pPr marL="0" indent="0">
              <a:buNone/>
            </a:pPr>
            <a:r>
              <a:rPr lang="en-US" sz="4600" dirty="0"/>
              <a:t>If you hear me … clap two times,</a:t>
            </a:r>
          </a:p>
          <a:p>
            <a:pPr marL="0" indent="0">
              <a:buNone/>
            </a:pPr>
            <a:r>
              <a:rPr lang="en-US" sz="4600" dirty="0"/>
              <a:t>If you hear me…. clap three times.</a:t>
            </a:r>
          </a:p>
          <a:p>
            <a:pPr marL="0" indent="0">
              <a:buNone/>
            </a:pPr>
            <a:r>
              <a:rPr lang="en-US" sz="3200" dirty="0"/>
              <a:t>****************************************</a:t>
            </a:r>
          </a:p>
          <a:p>
            <a:pPr marL="0" indent="0">
              <a:buNone/>
            </a:pPr>
            <a:r>
              <a:rPr lang="en-US" sz="4600" dirty="0"/>
              <a:t>T: 1-2-3 eyes on me</a:t>
            </a:r>
          </a:p>
          <a:p>
            <a:pPr marL="0" indent="0">
              <a:buNone/>
            </a:pPr>
            <a:r>
              <a:rPr lang="en-US" sz="4600" dirty="0">
                <a:solidFill>
                  <a:srgbClr val="FF0000"/>
                </a:solidFill>
              </a:rPr>
              <a:t>Class: 4-3-2 eyes on you                                                    </a:t>
            </a:r>
            <a:endParaRPr lang="he-IL" sz="4600" dirty="0">
              <a:solidFill>
                <a:srgbClr val="FF0000"/>
              </a:solidFill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908" y="1173480"/>
            <a:ext cx="2257864" cy="2257864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88" y="4114800"/>
            <a:ext cx="1688824" cy="194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closer look at the guessing game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654070" y="1088020"/>
            <a:ext cx="10872000" cy="10880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 well executed speaking activity is broken down into 3 stages:</a:t>
            </a:r>
          </a:p>
          <a:p>
            <a:pPr marL="0" indent="0" algn="ctr">
              <a:buNone/>
            </a:pPr>
            <a:endParaRPr lang="he-IL" sz="3200" dirty="0"/>
          </a:p>
        </p:txBody>
      </p:sp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267152870"/>
              </p:ext>
            </p:extLst>
          </p:nvPr>
        </p:nvGraphicFramePr>
        <p:xfrm>
          <a:off x="362279" y="1877568"/>
          <a:ext cx="11521440" cy="3306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31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2508" y="86819"/>
            <a:ext cx="10872000" cy="720000"/>
          </a:xfrm>
        </p:spPr>
        <p:txBody>
          <a:bodyPr/>
          <a:lstStyle/>
          <a:p>
            <a:r>
              <a:rPr lang="en-US" i="1" dirty="0"/>
              <a:t>Before</a:t>
            </a:r>
            <a:r>
              <a:rPr lang="en-US" dirty="0"/>
              <a:t> the activity we need to:</a:t>
            </a:r>
            <a:endParaRPr lang="he-IL" dirty="0"/>
          </a:p>
        </p:txBody>
      </p:sp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736229244"/>
              </p:ext>
            </p:extLst>
          </p:nvPr>
        </p:nvGraphicFramePr>
        <p:xfrm>
          <a:off x="332508" y="891541"/>
          <a:ext cx="7560000" cy="4812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9760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24D32F-D868-4999-85DD-96A068A16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>
                                            <p:graphicEl>
                                              <a:dgm id="{8824D32F-D868-4999-85DD-96A068A16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E1422E-0E66-40BE-9A2D-929206CF7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7">
                                            <p:graphicEl>
                                              <a:dgm id="{11E1422E-0E66-40BE-9A2D-929206CF7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90EDAF-ED6F-4315-B501-63CDFC5798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750"/>
                                        <p:tgtEl>
                                          <p:spTgt spid="7">
                                            <p:graphicEl>
                                              <a:dgm id="{2F90EDAF-ED6F-4315-B501-63CDFC5798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476F1C-0236-4B6A-B1C8-1EBF3A75A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7">
                                            <p:graphicEl>
                                              <a:dgm id="{4E476F1C-0236-4B6A-B1C8-1EBF3A75A7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5C13D4-9FF0-40BD-8127-483C3205E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750"/>
                                        <p:tgtEl>
                                          <p:spTgt spid="7">
                                            <p:graphicEl>
                                              <a:dgm id="{675C13D4-9FF0-40BD-8127-483C3205E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437F82-F6AC-46DD-BC91-868F3355E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750"/>
                                        <p:tgtEl>
                                          <p:spTgt spid="7">
                                            <p:graphicEl>
                                              <a:dgm id="{77437F82-F6AC-46DD-BC91-868F3355E2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During</a:t>
            </a:r>
            <a:r>
              <a:rPr lang="en-US" dirty="0"/>
              <a:t> the activity pupils: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2000" y="1480260"/>
            <a:ext cx="11988000" cy="3940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b="1" dirty="0"/>
              <a:t>Option 1:</a:t>
            </a:r>
            <a:r>
              <a:rPr lang="en-US" sz="3900" dirty="0"/>
              <a:t> Work in pairs or trios.                   </a:t>
            </a:r>
            <a:endParaRPr lang="en-US" sz="3600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Option 2:</a:t>
            </a:r>
            <a:r>
              <a:rPr lang="en-US" sz="3600" dirty="0"/>
              <a:t> Circulate in the classroom and interview their friends. 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endParaRPr lang="he-IL" sz="44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610" y="1120073"/>
            <a:ext cx="3356949" cy="22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60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i="1" dirty="0"/>
              <a:t>During</a:t>
            </a:r>
            <a:r>
              <a:rPr lang="en-US" dirty="0"/>
              <a:t> the activity teachers need to:</a:t>
            </a:r>
            <a:endParaRPr lang="he-IL" dirty="0"/>
          </a:p>
        </p:txBody>
      </p:sp>
      <p:graphicFrame>
        <p:nvGraphicFramePr>
          <p:cNvPr id="5" name="מציין מיקום תוכן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517311"/>
              </p:ext>
            </p:extLst>
          </p:nvPr>
        </p:nvGraphicFramePr>
        <p:xfrm>
          <a:off x="331788" y="1049338"/>
          <a:ext cx="9000000" cy="4611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05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A350CA-6AC8-4459-9BB0-BFBA15B14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8A350CA-6AC8-4459-9BB0-BFBA15B14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68CED9-11B1-40E2-9C63-038B9ED37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DC68CED9-11B1-40E2-9C63-038B9ED37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64C80A-3D5F-42EA-9FA9-3C7364E43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5464C80A-3D5F-42EA-9FA9-3C7364E43A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8B8AEC-3BBA-46ED-AF44-44E3A0B2F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6A8B8AEC-3BBA-46ED-AF44-44E3A0B2F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C6D2DC2-D957-4EE6-825D-A40F66F1A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AC6D2DC2-D957-4EE6-825D-A40F66F1A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488369-1665-4E3A-A950-33AD099FA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73488369-1665-4E3A-A950-33AD099FAA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After </a:t>
            </a:r>
            <a:r>
              <a:rPr lang="en-US" dirty="0"/>
              <a:t>the activity pupils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32508" y="1037791"/>
            <a:ext cx="11463251" cy="4611559"/>
          </a:xfrm>
        </p:spPr>
        <p:txBody>
          <a:bodyPr/>
          <a:lstStyle/>
          <a:p>
            <a:r>
              <a:rPr lang="en-US" b="1" dirty="0"/>
              <a:t>share</a:t>
            </a:r>
            <a:r>
              <a:rPr lang="en-US" dirty="0"/>
              <a:t> with the class what they learned about their friends.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use</a:t>
            </a:r>
            <a:r>
              <a:rPr lang="en-US" dirty="0"/>
              <a:t> sentence stems to report to the class :</a:t>
            </a:r>
          </a:p>
          <a:p>
            <a:pPr marL="0" indent="0">
              <a:buNone/>
            </a:pPr>
            <a:r>
              <a:rPr lang="en-US" dirty="0"/>
              <a:t> Ex: </a:t>
            </a:r>
          </a:p>
          <a:p>
            <a:pPr marL="0" indent="0">
              <a:buNone/>
            </a:pPr>
            <a:r>
              <a:rPr lang="en-US" dirty="0"/>
              <a:t>_________ likes ________ but he/she doesn’t like____________.</a:t>
            </a:r>
          </a:p>
          <a:p>
            <a:r>
              <a:rPr lang="en-US" b="1" dirty="0"/>
              <a:t>activate</a:t>
            </a:r>
            <a:r>
              <a:rPr lang="en-US" dirty="0"/>
              <a:t> their classmates: </a:t>
            </a:r>
          </a:p>
          <a:p>
            <a:pPr marL="0" indent="0">
              <a:buNone/>
            </a:pPr>
            <a:r>
              <a:rPr lang="en-US" dirty="0"/>
              <a:t>Thumbs up if you agree with what is reported.               </a:t>
            </a:r>
          </a:p>
          <a:p>
            <a:endParaRPr lang="en-US" dirty="0"/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40" y="1737669"/>
            <a:ext cx="4624251" cy="1975719"/>
          </a:xfrm>
          <a:prstGeom prst="rect">
            <a:avLst/>
          </a:prstGeom>
        </p:spPr>
      </p:pic>
      <p:pic>
        <p:nvPicPr>
          <p:cNvPr id="5" name="Google Shape;335;p31" descr="תוצאת תמונה עבור ‪like‬‏"/>
          <p:cNvPicPr preferRelativeResize="0"/>
          <p:nvPr/>
        </p:nvPicPr>
        <p:blipFill rotWithShape="1">
          <a:blip r:embed="rId4">
            <a:alphaModFix/>
          </a:blip>
          <a:srcRect l="10073" t="11079" r="17784" b="28834"/>
          <a:stretch/>
        </p:blipFill>
        <p:spPr>
          <a:xfrm>
            <a:off x="6431378" y="4638691"/>
            <a:ext cx="1036123" cy="725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41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2508" y="91235"/>
            <a:ext cx="10872000" cy="720000"/>
          </a:xfrm>
        </p:spPr>
        <p:txBody>
          <a:bodyPr/>
          <a:lstStyle/>
          <a:p>
            <a:r>
              <a:rPr lang="en-US" dirty="0"/>
              <a:t>Transportation Guessing Game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5600606" y="956964"/>
            <a:ext cx="6057994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Guessing games never get boring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There is something inherently interesting about guessing what your friend is thinking.</a:t>
            </a:r>
          </a:p>
          <a:p>
            <a:pPr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topics change, the new vocabulary being practiced  is different and the model for speaking becomes familiar so that learners feel confident when speaking.</a:t>
            </a:r>
          </a:p>
          <a:p>
            <a:pPr algn="l" rtl="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Tip: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Always leave a picture dictionary on the board for support.</a:t>
            </a:r>
          </a:p>
          <a:p>
            <a:pPr algn="l" rtl="0"/>
            <a:endParaRPr lang="en-US" sz="2400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07" t="3044"/>
          <a:stretch/>
        </p:blipFill>
        <p:spPr>
          <a:xfrm>
            <a:off x="205740" y="971550"/>
            <a:ext cx="5162356" cy="51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2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תמונה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553" y="34171"/>
            <a:ext cx="2350169" cy="2246490"/>
          </a:xfrm>
          <a:prstGeom prst="rect">
            <a:avLst/>
          </a:prstGeom>
        </p:spPr>
      </p:pic>
      <p:sp>
        <p:nvSpPr>
          <p:cNvPr id="5" name="מציין מיקום תוכן 4">
            <a:extLst>
              <a:ext uri="{FF2B5EF4-FFF2-40B4-BE49-F238E27FC236}">
                <a16:creationId xmlns:a16="http://schemas.microsoft.com/office/drawing/2014/main" id="{EAE9D625-AD64-427F-9738-EF49F8445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517" y="829205"/>
            <a:ext cx="9837683" cy="5579326"/>
          </a:xfrm>
        </p:spPr>
        <p:txBody>
          <a:bodyPr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a typeface="Comic Sans MS"/>
                <a:sym typeface="Comic Sans MS"/>
              </a:rPr>
              <a:t>Step 1</a:t>
            </a:r>
            <a:r>
              <a:rPr lang="en-US" sz="2800" dirty="0">
                <a:ea typeface="Comic Sans MS"/>
                <a:sym typeface="Comic Sans MS"/>
              </a:rPr>
              <a:t>: </a:t>
            </a:r>
            <a:r>
              <a:rPr lang="en-US" sz="2800" b="1" dirty="0">
                <a:ea typeface="Comic Sans MS"/>
                <a:sym typeface="Comic Sans MS"/>
              </a:rPr>
              <a:t>Review</a:t>
            </a:r>
            <a:r>
              <a:rPr lang="en-US" sz="2800" dirty="0">
                <a:ea typeface="Comic Sans MS"/>
                <a:sym typeface="Comic Sans MS"/>
              </a:rPr>
              <a:t> of target items</a:t>
            </a:r>
            <a:br>
              <a:rPr lang="en-US" sz="2800" dirty="0">
                <a:ea typeface="Comic Sans MS"/>
                <a:sym typeface="Comic Sans MS"/>
              </a:rPr>
            </a:br>
            <a:r>
              <a:rPr lang="en-US" sz="2800" b="1" dirty="0">
                <a:ea typeface="Comic Sans MS"/>
                <a:sym typeface="Comic Sans MS"/>
              </a:rPr>
              <a:t>Step 2</a:t>
            </a:r>
            <a:r>
              <a:rPr lang="en-US" sz="2800" dirty="0">
                <a:ea typeface="Comic Sans MS"/>
                <a:sym typeface="Comic Sans MS"/>
              </a:rPr>
              <a:t>: </a:t>
            </a:r>
            <a:r>
              <a:rPr lang="en-US" sz="2800" b="1" dirty="0">
                <a:ea typeface="Comic Sans MS"/>
                <a:sym typeface="Comic Sans MS"/>
              </a:rPr>
              <a:t>Model game</a:t>
            </a:r>
            <a:r>
              <a:rPr lang="en-US" sz="2800" dirty="0">
                <a:ea typeface="Comic Sans MS"/>
                <a:sym typeface="Comic Sans MS"/>
              </a:rPr>
              <a:t> 	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800" b="1" dirty="0">
                <a:ea typeface="Comic Sans MS"/>
                <a:sym typeface="Comic Sans MS"/>
              </a:rPr>
              <a:t>	Teacher/Class  </a:t>
            </a:r>
            <a:r>
              <a:rPr lang="en-US" sz="2800" b="1" dirty="0">
                <a:ea typeface="Comic Sans MS"/>
                <a:sym typeface="Wingdings" panose="05000000000000000000" pitchFamily="2" charset="2"/>
              </a:rPr>
              <a:t> </a:t>
            </a:r>
            <a:r>
              <a:rPr lang="en-US" sz="2800" b="1" dirty="0">
                <a:ea typeface="Comic Sans MS"/>
                <a:sym typeface="Comic Sans MS"/>
              </a:rPr>
              <a:t>Pupil/Class </a:t>
            </a:r>
            <a:r>
              <a:rPr lang="en-US" sz="2800" b="1" dirty="0">
                <a:ea typeface="Comic Sans MS"/>
                <a:sym typeface="Wingdings" panose="05000000000000000000" pitchFamily="2" charset="2"/>
              </a:rPr>
              <a:t></a:t>
            </a:r>
            <a:r>
              <a:rPr lang="en-US" sz="2800" b="1" dirty="0">
                <a:ea typeface="Comic Sans MS"/>
                <a:sym typeface="Comic Sans MS"/>
              </a:rPr>
              <a:t> Pupil/Pupil frontal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a typeface="Comic Sans MS"/>
                <a:sym typeface="Comic Sans MS"/>
              </a:rPr>
              <a:t>Step 3</a:t>
            </a:r>
            <a:r>
              <a:rPr lang="en-US" sz="2800" dirty="0">
                <a:ea typeface="Comic Sans MS"/>
                <a:sym typeface="Comic Sans MS"/>
              </a:rPr>
              <a:t>: </a:t>
            </a:r>
            <a:r>
              <a:rPr lang="en-US" sz="2800" b="1" dirty="0">
                <a:ea typeface="Comic Sans MS"/>
                <a:sym typeface="Comic Sans MS"/>
              </a:rPr>
              <a:t>Choral</a:t>
            </a:r>
            <a:r>
              <a:rPr lang="en-US" sz="2800" dirty="0">
                <a:ea typeface="Comic Sans MS"/>
                <a:sym typeface="Comic Sans MS"/>
              </a:rPr>
              <a:t> </a:t>
            </a:r>
            <a:r>
              <a:rPr lang="en-US" sz="2800" b="1" dirty="0">
                <a:ea typeface="Comic Sans MS"/>
                <a:sym typeface="Comic Sans MS"/>
              </a:rPr>
              <a:t>Practice</a:t>
            </a:r>
            <a:r>
              <a:rPr lang="en-US" sz="2800" dirty="0">
                <a:ea typeface="Comic Sans MS"/>
                <a:sym typeface="Comic Sans MS"/>
              </a:rPr>
              <a:t> question </a:t>
            </a:r>
            <a:r>
              <a:rPr lang="en-US" sz="2800" b="1" dirty="0">
                <a:ea typeface="Comic Sans MS"/>
                <a:sym typeface="Comic Sans MS"/>
              </a:rPr>
              <a:t>+</a:t>
            </a:r>
            <a:r>
              <a:rPr lang="en-US" sz="2800" dirty="0">
                <a:ea typeface="Comic Sans MS"/>
                <a:sym typeface="Comic Sans MS"/>
              </a:rPr>
              <a:t> answers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a typeface="Comic Sans MS"/>
                <a:sym typeface="Comic Sans MS"/>
              </a:rPr>
              <a:t>Step 4</a:t>
            </a:r>
            <a:r>
              <a:rPr lang="en-US" sz="2800" dirty="0">
                <a:ea typeface="Comic Sans MS"/>
                <a:sym typeface="Comic Sans MS"/>
              </a:rPr>
              <a:t>: </a:t>
            </a:r>
            <a:r>
              <a:rPr lang="en-US" sz="2800" b="1" dirty="0">
                <a:ea typeface="Comic Sans MS"/>
                <a:sym typeface="Comic Sans MS"/>
              </a:rPr>
              <a:t>Speak </a:t>
            </a:r>
            <a:r>
              <a:rPr lang="en-US" sz="2800" dirty="0">
                <a:ea typeface="Comic Sans MS"/>
                <a:sym typeface="Comic Sans MS"/>
              </a:rPr>
              <a:t>in Pairs/Trios/Circulate and interview classmates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800" b="1" dirty="0">
                <a:ea typeface="Comic Sans MS"/>
                <a:sym typeface="Comic Sans MS"/>
              </a:rPr>
              <a:t>Step 5</a:t>
            </a:r>
            <a:r>
              <a:rPr lang="en-US" sz="2800" dirty="0">
                <a:ea typeface="Comic Sans MS"/>
                <a:sym typeface="Comic Sans MS"/>
              </a:rPr>
              <a:t>: </a:t>
            </a:r>
            <a:r>
              <a:rPr lang="en-US" sz="2800" b="1" dirty="0">
                <a:ea typeface="Comic Sans MS"/>
                <a:sym typeface="Comic Sans MS"/>
              </a:rPr>
              <a:t>Ask:</a:t>
            </a:r>
            <a:r>
              <a:rPr lang="en-US" sz="2800" dirty="0">
                <a:ea typeface="Comic Sans MS"/>
                <a:sym typeface="Comic Sans MS"/>
              </a:rPr>
              <a:t> What did you learn about your friends? (Frontal)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000" b="1" dirty="0">
                <a:ea typeface="Comic Sans MS"/>
                <a:sym typeface="Comic Sans MS"/>
              </a:rPr>
              <a:t>Expansion: Make an audio recording or clip at home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43056" y="101070"/>
            <a:ext cx="10872000" cy="720000"/>
          </a:xfrm>
        </p:spPr>
        <p:txBody>
          <a:bodyPr anchor="t">
            <a:normAutofit/>
          </a:bodyPr>
          <a:lstStyle/>
          <a:p>
            <a:r>
              <a:rPr lang="en-US" dirty="0"/>
              <a:t>Guessing Game Sum Up</a:t>
            </a:r>
            <a:endParaRPr lang="he-IL" dirty="0"/>
          </a:p>
        </p:txBody>
      </p:sp>
      <p:sp>
        <p:nvSpPr>
          <p:cNvPr id="22" name="Google Shape;333;p31" descr="תוצאת תמונה עבור ‪like‬‏"/>
          <p:cNvSpPr/>
          <p:nvPr/>
        </p:nvSpPr>
        <p:spPr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3" name="Google Shape;334;p31" descr="תוצאת תמונה עבור ‪like‬‏"/>
          <p:cNvSpPr/>
          <p:nvPr/>
        </p:nvSpPr>
        <p:spPr>
          <a:xfrm>
            <a:off x="9075738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336;p31" descr="תוצאת תמונה עבור ‪dislike‬‏"/>
          <p:cNvSpPr/>
          <p:nvPr/>
        </p:nvSpPr>
        <p:spPr>
          <a:xfrm>
            <a:off x="9228138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337;p31" descr="תוצאת תמונה עבור ‪dislike‬‏"/>
          <p:cNvSpPr/>
          <p:nvPr/>
        </p:nvSpPr>
        <p:spPr>
          <a:xfrm>
            <a:off x="9380538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CA4E8A54-B089-4E05-9F1C-DDCE3F26B92E}"/>
              </a:ext>
            </a:extLst>
          </p:cNvPr>
          <p:cNvSpPr/>
          <p:nvPr/>
        </p:nvSpPr>
        <p:spPr>
          <a:xfrm>
            <a:off x="126123" y="1066603"/>
            <a:ext cx="1923393" cy="223364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2402" tIns="222402" rIns="222402" bIns="222402" numCol="1" spcCol="1270" anchor="ctr" anchorCtr="0">
            <a:noAutofit/>
          </a:bodyPr>
          <a:lstStyle/>
          <a:p>
            <a:pPr marL="0" lvl="0" indent="0" algn="ctr" defTabSz="2133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</a:t>
            </a:r>
            <a:endParaRPr lang="he-IL" sz="4000" kern="12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23F27F54-8AF6-45DC-870D-7BF757CAB51F}"/>
              </a:ext>
            </a:extLst>
          </p:cNvPr>
          <p:cNvSpPr/>
          <p:nvPr/>
        </p:nvSpPr>
        <p:spPr>
          <a:xfrm>
            <a:off x="126122" y="3429000"/>
            <a:ext cx="1923393" cy="670034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2402" tIns="222402" rIns="222402" bIns="222402" numCol="1" spcCol="1270" anchor="ctr" anchorCtr="0">
            <a:noAutofit/>
          </a:bodyPr>
          <a:lstStyle/>
          <a:p>
            <a:pPr marL="0" lvl="0" indent="0" algn="ctr" defTabSz="2133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4000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uring</a:t>
            </a:r>
            <a:endParaRPr lang="he-IL" sz="40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02BA5EE1-488B-4C97-81FB-BD9F2348B571}"/>
              </a:ext>
            </a:extLst>
          </p:cNvPr>
          <p:cNvSpPr/>
          <p:nvPr/>
        </p:nvSpPr>
        <p:spPr>
          <a:xfrm>
            <a:off x="94592" y="4227785"/>
            <a:ext cx="1954923" cy="9000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2402" tIns="222402" rIns="222402" bIns="222402" numCol="1" spcCol="1270" anchor="ctr" anchorCtr="0">
            <a:no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endParaRPr lang="he-IL" sz="4000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8299FC25-A036-450A-B77E-5C1EE41E7C16}"/>
              </a:ext>
            </a:extLst>
          </p:cNvPr>
          <p:cNvSpPr txBox="1"/>
          <p:nvPr/>
        </p:nvSpPr>
        <p:spPr>
          <a:xfrm>
            <a:off x="94593" y="5167990"/>
            <a:ext cx="8376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* This activity can be adapted when practicing any new set of lexical items both at reading and pre-reading stages of language learning. Ex: food items/ numbers/ pets</a:t>
            </a:r>
          </a:p>
        </p:txBody>
      </p:sp>
    </p:spTree>
    <p:extLst>
      <p:ext uri="{BB962C8B-B14F-4D97-AF65-F5344CB8AC3E}">
        <p14:creationId xmlns:p14="http://schemas.microsoft.com/office/powerpoint/2010/main" val="3867792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at Home: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idx="1"/>
          </p:nvPr>
        </p:nvSpPr>
        <p:spPr>
          <a:xfrm>
            <a:off x="5152110" y="2021576"/>
            <a:ext cx="8008250" cy="461155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What color do you like?...clap (2x)</a:t>
            </a:r>
          </a:p>
          <a:p>
            <a:r>
              <a:rPr lang="en-US" sz="2800" dirty="0">
                <a:solidFill>
                  <a:srgbClr val="0070C0"/>
                </a:solidFill>
              </a:rPr>
              <a:t>What color do you like (3x)…clap</a:t>
            </a:r>
          </a:p>
          <a:p>
            <a:r>
              <a:rPr lang="en-US" sz="2800" dirty="0">
                <a:solidFill>
                  <a:srgbClr val="FF0000"/>
                </a:solidFill>
              </a:rPr>
              <a:t>I like ___ but I don’t like ___ (3x)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So… what color do you like (3x)…clap </a:t>
            </a:r>
            <a:endParaRPr lang="he-IL" sz="2800" dirty="0">
              <a:solidFill>
                <a:srgbClr val="FF0000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5"/>
          <a:srcRect l="2729" r="1734" b="2130"/>
          <a:stretch/>
        </p:blipFill>
        <p:spPr>
          <a:xfrm>
            <a:off x="199239" y="1345100"/>
            <a:ext cx="4952871" cy="4125120"/>
          </a:xfrm>
          <a:prstGeom prst="rect">
            <a:avLst/>
          </a:prstGeom>
        </p:spPr>
      </p:pic>
      <p:pic>
        <p:nvPicPr>
          <p:cNvPr id="4" name="What colour do you li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7395" y="2772422"/>
            <a:ext cx="954226" cy="95422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9425" y="359869"/>
            <a:ext cx="2380343" cy="13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8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9986" y="211503"/>
            <a:ext cx="11541440" cy="720000"/>
          </a:xfrm>
        </p:spPr>
        <p:txBody>
          <a:bodyPr/>
          <a:lstStyle/>
          <a:p>
            <a:r>
              <a:rPr lang="en-US" sz="4000" dirty="0"/>
              <a:t>Pupils can practice and create dialogues at home</a:t>
            </a:r>
            <a:endParaRPr lang="he-IL" sz="4000" dirty="0"/>
          </a:p>
        </p:txBody>
      </p:sp>
      <p:pic>
        <p:nvPicPr>
          <p:cNvPr id="4" name="How is the weather today Zi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910" y="1118269"/>
            <a:ext cx="3067505" cy="4418576"/>
          </a:xfrm>
        </p:spPr>
      </p:pic>
      <p:sp>
        <p:nvSpPr>
          <p:cNvPr id="5" name="TextBox 4"/>
          <p:cNvSpPr txBox="1"/>
          <p:nvPr/>
        </p:nvSpPr>
        <p:spPr>
          <a:xfrm>
            <a:off x="3647603" y="1599221"/>
            <a:ext cx="5990383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Listen to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Ziv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and his father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talk about the weather.</a:t>
            </a:r>
          </a:p>
          <a:p>
            <a:pPr algn="ctr" rtl="0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Notice important features:</a:t>
            </a:r>
          </a:p>
          <a:p>
            <a:pPr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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Repetition</a:t>
            </a:r>
          </a:p>
          <a:p>
            <a:pPr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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Physical Engagement with the language</a:t>
            </a:r>
          </a:p>
          <a:p>
            <a:pPr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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Pupil Motivation</a:t>
            </a:r>
          </a:p>
          <a:p>
            <a:pPr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 Creativity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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Interaction with parent or friend</a:t>
            </a:r>
          </a:p>
          <a:p>
            <a:pPr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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Humor / fun</a:t>
            </a:r>
          </a:p>
          <a:p>
            <a:pPr marL="571500" indent="-571500" algn="l" rtl="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/>
            <a:endParaRPr lang="he-IL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7547" y="767365"/>
            <a:ext cx="1855305" cy="10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696000" y="1497949"/>
            <a:ext cx="10800000" cy="1260000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Speaking: A Teacher Tutorial</a:t>
            </a:r>
            <a:r>
              <a:rPr lang="x-none" dirty="0"/>
              <a:t/>
            </a:r>
            <a:br>
              <a:rPr lang="x-none" dirty="0"/>
            </a:br>
            <a:endParaRPr lang="he-IL" dirty="0"/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696000" y="1860065"/>
            <a:ext cx="10800000" cy="25964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English |Focus on Elementary School Learners</a:t>
            </a:r>
          </a:p>
          <a:p>
            <a:r>
              <a:rPr lang="en-US" dirty="0"/>
              <a:t> </a:t>
            </a:r>
            <a:endParaRPr lang="x-none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696000" y="3655832"/>
            <a:ext cx="10800000" cy="720000"/>
          </a:xfrm>
        </p:spPr>
        <p:txBody>
          <a:bodyPr/>
          <a:lstStyle/>
          <a:p>
            <a:r>
              <a:rPr lang="en-US" dirty="0"/>
              <a:t>With: Lori Roth</a:t>
            </a:r>
            <a:endParaRPr lang="he-I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 time: More Speaking Activities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dirty="0"/>
              <a:t>Taking Attendance</a:t>
            </a:r>
            <a:r>
              <a:rPr lang="en-US" sz="4000" dirty="0"/>
              <a:t>: This or That?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/>
              <a:t>Warm up  Chant</a:t>
            </a:r>
            <a:r>
              <a:rPr lang="en-US" sz="4000" dirty="0"/>
              <a:t>: Going on a picnic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/>
              <a:t> Memory Chain Game : </a:t>
            </a:r>
            <a:r>
              <a:rPr lang="en-US" sz="4000" dirty="0"/>
              <a:t>Going to grandma’s house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/>
              <a:t>Pictures Prompts</a:t>
            </a:r>
            <a:r>
              <a:rPr lang="en-US" sz="4000" dirty="0"/>
              <a:t>: Describe a picture with a friend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/>
              <a:t>More Guessing Games </a:t>
            </a:r>
            <a:r>
              <a:rPr lang="en-US" sz="4000" dirty="0"/>
              <a:t>: Guess Who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/>
              <a:t>Picture Dictations : </a:t>
            </a:r>
            <a:r>
              <a:rPr lang="en-US" sz="4000" dirty="0"/>
              <a:t>Draw my monster</a:t>
            </a:r>
            <a:endParaRPr lang="en-US" sz="4000" b="1" dirty="0"/>
          </a:p>
          <a:p>
            <a:pPr marL="0" indent="0">
              <a:buNone/>
            </a:pPr>
            <a:r>
              <a:rPr lang="en-US" sz="4000" dirty="0"/>
              <a:t>       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424675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8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26489" y="118738"/>
            <a:ext cx="11342657" cy="720000"/>
          </a:xfrm>
        </p:spPr>
        <p:txBody>
          <a:bodyPr/>
          <a:lstStyle/>
          <a:p>
            <a:r>
              <a:rPr lang="en-US" dirty="0"/>
              <a:t>More Speaking Activities for Upper Elementary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26489" y="838738"/>
            <a:ext cx="11581198" cy="4611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Taking attendance can also be an opportunity to promote speaking</a:t>
            </a:r>
            <a:r>
              <a:rPr lang="en-US" b="1" dirty="0"/>
              <a:t>.    </a:t>
            </a:r>
          </a:p>
          <a:p>
            <a:pPr marL="0" indent="0" algn="ctr">
              <a:buNone/>
            </a:pPr>
            <a:r>
              <a:rPr lang="en-US" b="1" dirty="0"/>
              <a:t>   Try the “This or That” or “Would You Rather”  Game.</a:t>
            </a:r>
          </a:p>
          <a:p>
            <a:pPr marL="0" indent="0">
              <a:buNone/>
            </a:pPr>
            <a:r>
              <a:rPr lang="en-US" b="1" dirty="0"/>
              <a:t>Step 1: </a:t>
            </a:r>
            <a:r>
              <a:rPr lang="en-US" dirty="0"/>
              <a:t>Teacher</a:t>
            </a:r>
            <a:r>
              <a:rPr lang="en-US" b="1" dirty="0"/>
              <a:t> </a:t>
            </a:r>
            <a:r>
              <a:rPr lang="en-US" dirty="0"/>
              <a:t>calls out each pupil’s name in turn.</a:t>
            </a:r>
          </a:p>
          <a:p>
            <a:pPr marL="0" indent="0">
              <a:buNone/>
            </a:pPr>
            <a:r>
              <a:rPr lang="en-US" b="1" dirty="0"/>
              <a:t>Step 2</a:t>
            </a:r>
            <a:r>
              <a:rPr lang="en-US" dirty="0"/>
              <a:t>: Teacher gives two options and asks: </a:t>
            </a:r>
            <a:r>
              <a:rPr lang="en-US" i="1" dirty="0"/>
              <a:t>This or That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b="1" dirty="0"/>
              <a:t>              Example:</a:t>
            </a:r>
            <a:r>
              <a:rPr lang="en-US" dirty="0"/>
              <a:t>  </a:t>
            </a:r>
            <a:r>
              <a:rPr lang="en-US" i="1" dirty="0"/>
              <a:t>Watch </a:t>
            </a:r>
            <a:r>
              <a:rPr lang="en-US" i="1" dirty="0" err="1"/>
              <a:t>t.v</a:t>
            </a:r>
            <a:r>
              <a:rPr lang="en-US" i="1" dirty="0"/>
              <a:t>. </a:t>
            </a:r>
            <a:r>
              <a:rPr lang="en-US" dirty="0"/>
              <a:t>or </a:t>
            </a:r>
            <a:r>
              <a:rPr lang="en-US" i="1" dirty="0"/>
              <a:t>Read a book</a:t>
            </a:r>
            <a:r>
              <a:rPr lang="en-US" dirty="0"/>
              <a:t>?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b="1" dirty="0"/>
              <a:t>Step 3:</a:t>
            </a:r>
            <a:r>
              <a:rPr lang="en-US" dirty="0"/>
              <a:t>  Pupil states his/her preference and why.</a:t>
            </a:r>
          </a:p>
          <a:p>
            <a:pPr marL="0" indent="0">
              <a:buNone/>
            </a:pPr>
            <a:r>
              <a:rPr lang="en-US" dirty="0"/>
              <a:t>               * Classmates who agree with the pupil stand up.</a:t>
            </a:r>
          </a:p>
          <a:p>
            <a:pPr marL="0" indent="0">
              <a:buNone/>
            </a:pP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699" y="2609648"/>
            <a:ext cx="4359761" cy="233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0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8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or That?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72278" y="1049185"/>
            <a:ext cx="6387548" cy="461155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Hot drinks or cold drinks?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Sweet food or salty food?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Computer games or sports?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Dogs or cats?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Spend time with a good friend or meet a new friend?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Home cooking or restaurant?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he-IL" dirty="0"/>
          </a:p>
        </p:txBody>
      </p:sp>
      <p:sp>
        <p:nvSpPr>
          <p:cNvPr id="4" name="מציין מיקום תוכן 2"/>
          <p:cNvSpPr txBox="1">
            <a:spLocks/>
          </p:cNvSpPr>
          <p:nvPr/>
        </p:nvSpPr>
        <p:spPr>
          <a:xfrm>
            <a:off x="6839326" y="1044986"/>
            <a:ext cx="5352674" cy="461155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34" indent="-342934" algn="l" defTabSz="914491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3024" indent="-285779" algn="l" defTabSz="914491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–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114" indent="-228623" algn="l" defTabSz="914491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3pPr>
            <a:lvl4pPr marL="1600360" indent="-228623" algn="l" defTabSz="914491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4pPr>
            <a:lvl5pPr marL="2057606" indent="-228623" algn="l" defTabSz="914491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5pPr>
            <a:lvl6pPr marL="2514851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97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43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89" indent="-228623" algn="r" defTabSz="9144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Go back in time or go into the future?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Be able to talk to dogs or birds?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Have: world peace or a million dollars?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Loyal friend or rich friend?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Work alone or in a team?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 </a:t>
            </a:r>
            <a:r>
              <a:rPr lang="en-US" dirty="0"/>
              <a:t>Amusement park or day at the beach?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205" y="1049185"/>
            <a:ext cx="2089621" cy="13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5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86734" y="152134"/>
            <a:ext cx="10872000" cy="720000"/>
          </a:xfrm>
        </p:spPr>
        <p:txBody>
          <a:bodyPr/>
          <a:lstStyle/>
          <a:p>
            <a:r>
              <a:rPr lang="en-US" sz="4000" dirty="0"/>
              <a:t>Warm up Chant: Going on a Picnic</a:t>
            </a:r>
            <a:endParaRPr lang="he-IL" sz="40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34526" y="940240"/>
            <a:ext cx="11945425" cy="4611559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/>
              <a:t>Opening the lesson with a song or chant…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</a:t>
            </a:r>
            <a:r>
              <a:rPr lang="en-US" dirty="0"/>
              <a:t> sparks good energy.                      </a:t>
            </a:r>
          </a:p>
          <a:p>
            <a:pPr>
              <a:buFont typeface="Wingdings" panose="05000000000000000000" pitchFamily="2" charset="2"/>
              <a:buChar char="J"/>
            </a:pPr>
            <a:r>
              <a:rPr lang="en-US" dirty="0"/>
              <a:t>lowers inhibitions.</a:t>
            </a:r>
          </a:p>
          <a:p>
            <a:pPr>
              <a:buFont typeface="Wingdings" panose="05000000000000000000" pitchFamily="2" charset="2"/>
              <a:buChar char="J"/>
            </a:pPr>
            <a:r>
              <a:rPr lang="en-US" dirty="0"/>
              <a:t>  gets mouths moving in English!</a:t>
            </a:r>
          </a:p>
          <a:p>
            <a:pPr marL="0" indent="0">
              <a:buNone/>
            </a:pPr>
            <a:r>
              <a:rPr lang="en-US" dirty="0"/>
              <a:t>                      However….</a:t>
            </a:r>
          </a:p>
          <a:p>
            <a:pPr marL="0" indent="0">
              <a:buNone/>
            </a:pPr>
            <a:r>
              <a:rPr lang="en-US" dirty="0"/>
              <a:t>Not all teachers like to sing. </a:t>
            </a:r>
          </a:p>
          <a:p>
            <a:pPr marL="0" indent="0">
              <a:buNone/>
            </a:pPr>
            <a:r>
              <a:rPr lang="en-US" dirty="0"/>
              <a:t>We can </a:t>
            </a:r>
            <a:r>
              <a:rPr lang="en-US" b="1" i="1" dirty="0"/>
              <a:t>convert a song to a chant.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Going on a Picnic RAffi At the Corner Sto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62754" y="2012040"/>
            <a:ext cx="1738326" cy="1738326"/>
          </a:xfrm>
          <a:prstGeom prst="rect">
            <a:avLst/>
          </a:prstGeom>
        </p:spPr>
      </p:pic>
      <p:sp>
        <p:nvSpPr>
          <p:cNvPr id="6" name="חץ ימינה מחורץ 5"/>
          <p:cNvSpPr/>
          <p:nvPr/>
        </p:nvSpPr>
        <p:spPr>
          <a:xfrm>
            <a:off x="7074006" y="2662925"/>
            <a:ext cx="935287" cy="5830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8251910" y="2462147"/>
            <a:ext cx="142120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 version</a:t>
            </a:r>
            <a:endParaRPr lang="he-IL" sz="28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חץ ימינה מחורץ 11"/>
          <p:cNvSpPr/>
          <p:nvPr/>
        </p:nvSpPr>
        <p:spPr>
          <a:xfrm>
            <a:off x="7074006" y="4049716"/>
            <a:ext cx="935287" cy="58309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8561169" y="3850957"/>
            <a:ext cx="142120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Chant version</a:t>
            </a:r>
            <a:endParaRPr lang="he-IL" sz="28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07" y="121202"/>
            <a:ext cx="2624130" cy="2419307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78A21D69-D6DB-42CC-ABC8-A7A40B4A42FC}"/>
              </a:ext>
            </a:extLst>
          </p:cNvPr>
          <p:cNvSpPr txBox="1"/>
          <p:nvPr/>
        </p:nvSpPr>
        <p:spPr>
          <a:xfrm>
            <a:off x="5486400" y="4049716"/>
            <a:ext cx="141468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1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5C9805A-035D-408B-8652-94D06539AB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2116" y="4096500"/>
            <a:ext cx="887768" cy="88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11" grpId="0"/>
      <p:bldP spid="12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Demonstration: Going on a Picnic</a:t>
            </a:r>
            <a:endParaRPr lang="he-IL" dirty="0"/>
          </a:p>
        </p:txBody>
      </p:sp>
      <p:sp>
        <p:nvSpPr>
          <p:cNvPr id="8" name="מציין מיקום תוכן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Going on a picnic,</a:t>
            </a:r>
          </a:p>
          <a:p>
            <a:pPr marL="0" indent="0">
              <a:buNone/>
            </a:pPr>
            <a:r>
              <a:rPr lang="en-US" dirty="0"/>
              <a:t>Leaving right away,</a:t>
            </a:r>
          </a:p>
          <a:p>
            <a:pPr marL="0" indent="0">
              <a:buNone/>
            </a:pPr>
            <a:r>
              <a:rPr lang="en-US" dirty="0"/>
              <a:t>If it doesn’t rain we’ll stay all day.</a:t>
            </a:r>
          </a:p>
          <a:p>
            <a:pPr marL="0" indent="0">
              <a:buNone/>
            </a:pPr>
            <a:r>
              <a:rPr lang="en-US" dirty="0"/>
              <a:t>Did you bring the____________?</a:t>
            </a:r>
          </a:p>
          <a:p>
            <a:pPr marL="0" indent="0">
              <a:buNone/>
            </a:pPr>
            <a:r>
              <a:rPr lang="en-US" dirty="0"/>
              <a:t>Yes, I brought the ____________?</a:t>
            </a:r>
          </a:p>
          <a:p>
            <a:pPr marL="0" indent="0">
              <a:buNone/>
            </a:pPr>
            <a:r>
              <a:rPr lang="en-US" dirty="0"/>
              <a:t>Ready for a picnic? Here we go!</a:t>
            </a:r>
            <a:endParaRPr lang="he-IL" dirty="0"/>
          </a:p>
        </p:txBody>
      </p:sp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3775119747"/>
              </p:ext>
            </p:extLst>
          </p:nvPr>
        </p:nvGraphicFramePr>
        <p:xfrm>
          <a:off x="2174561" y="555653"/>
          <a:ext cx="7858540" cy="2136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תמונה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13" y="2626194"/>
            <a:ext cx="3950432" cy="3642085"/>
          </a:xfrm>
          <a:prstGeom prst="rect">
            <a:avLst/>
          </a:prstGeom>
        </p:spPr>
      </p:pic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00A8A77-F7C4-4A71-9E16-579700D4CA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84183" y="2626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2508" y="311160"/>
            <a:ext cx="10872000" cy="720000"/>
          </a:xfrm>
        </p:spPr>
        <p:txBody>
          <a:bodyPr/>
          <a:lstStyle/>
          <a:p>
            <a:r>
              <a:rPr lang="en-US" sz="4000" dirty="0"/>
              <a:t>Memory Chain Game: Going to Grandma’s House</a:t>
            </a:r>
            <a:endParaRPr lang="he-IL" sz="4000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49241" y="1031160"/>
            <a:ext cx="3120707" cy="2926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496" y="1141086"/>
            <a:ext cx="8616733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What is a memory chain game?</a:t>
            </a:r>
          </a:p>
          <a:p>
            <a:pPr algn="l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 memory chain game is a popular circle game for young learners, ages 1-99, which engages and activates as each pupil must remember what  previous classmates said.</a:t>
            </a:r>
          </a:p>
          <a:p>
            <a:pPr algn="ctr" rtl="0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Why?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Great vocabulary practice </a:t>
            </a:r>
          </a:p>
          <a:p>
            <a:pPr algn="just" rtl="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 can give specific lexical set to be practiced: food / clothing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Excellent for heterogeneous classes – different levels/grades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Pupil choice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Repetition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Cooperation between learners</a:t>
            </a:r>
          </a:p>
          <a:p>
            <a:pPr marL="342900" indent="-342900" algn="just" rtl="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Fun</a:t>
            </a:r>
          </a:p>
          <a:p>
            <a:pPr algn="ctr" rtl="0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he-I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9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1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2" y="-21567"/>
            <a:ext cx="10872000" cy="986466"/>
          </a:xfrm>
        </p:spPr>
        <p:txBody>
          <a:bodyPr/>
          <a:lstStyle/>
          <a:p>
            <a:r>
              <a:rPr lang="en-US" sz="4000" dirty="0"/>
              <a:t>Demonstration: Going to Grandma’s House </a:t>
            </a:r>
            <a:endParaRPr lang="he-IL" sz="4000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31552" y="1334541"/>
            <a:ext cx="3120707" cy="2926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03" y="997394"/>
            <a:ext cx="8584236" cy="48936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 gives instructions: </a:t>
            </a:r>
          </a:p>
          <a:p>
            <a:pPr algn="l" rt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Pupils seated in a circle (optional)</a:t>
            </a:r>
          </a:p>
          <a:p>
            <a:pPr algn="l" rtl="0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We are going to play a memory game today. </a:t>
            </a:r>
          </a:p>
          <a:p>
            <a:pPr algn="l" rtl="0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The game is called: Going to Grandma’s House.</a:t>
            </a:r>
          </a:p>
          <a:p>
            <a:pPr algn="l" rtl="0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Each pupil in turn will say what he/she wants to bring, but must first say what was already said by classmates.</a:t>
            </a:r>
          </a:p>
          <a:p>
            <a:pPr algn="l" rtl="0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You need to listen very carefully to your friends.</a:t>
            </a:r>
          </a:p>
          <a:p>
            <a:pPr algn="l" rtl="0"/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We will keep going around the circle so everyone has a turn.   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Let’s Begin!</a:t>
            </a:r>
          </a:p>
          <a:p>
            <a:pPr algn="l" rtl="0"/>
            <a:r>
              <a:rPr lang="en-US" i="1" u="sng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</a:t>
            </a:r>
          </a:p>
          <a:p>
            <a:pPr algn="l" rtl="0"/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T: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my grandma’s house and in my bag I am going to take….</a:t>
            </a:r>
          </a:p>
          <a:p>
            <a:pPr algn="l" rtl="0"/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purple pajamas</a:t>
            </a:r>
            <a:r>
              <a:rPr lang="en-US" sz="1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 rtl="0"/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Pupil 1: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my grandma’s house and in my bag I am going to take….</a:t>
            </a:r>
            <a:endParaRPr lang="en-US" sz="1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purple pajamas, and….. a lemon lollipop.</a:t>
            </a:r>
          </a:p>
          <a:p>
            <a:pPr algn="l" rtl="0"/>
            <a:r>
              <a:rPr lang="en-US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Pupil 2: 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going to my grandma’s house and </a:t>
            </a:r>
            <a:r>
              <a:rPr lang="en-US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my bag I am going to take….. </a:t>
            </a:r>
          </a:p>
          <a:p>
            <a:pPr algn="l" rtl="0"/>
            <a:r>
              <a:rPr lang="en-US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1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purple pajamas, a lemon lollipop, and my tiny puppy</a:t>
            </a:r>
            <a:r>
              <a:rPr lang="en-US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e-IL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חץ ימינה 2"/>
          <p:cNvSpPr/>
          <p:nvPr/>
        </p:nvSpPr>
        <p:spPr>
          <a:xfrm>
            <a:off x="239741" y="848541"/>
            <a:ext cx="1980000" cy="97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 gives instructions</a:t>
            </a:r>
            <a:endParaRPr lang="he-IL" b="1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חץ ימינה 7"/>
          <p:cNvSpPr/>
          <p:nvPr/>
        </p:nvSpPr>
        <p:spPr>
          <a:xfrm>
            <a:off x="4401807" y="848541"/>
            <a:ext cx="1980000" cy="97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Pupils repeat</a:t>
            </a:r>
            <a:endParaRPr lang="he-IL" b="1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חץ ימינה 8"/>
          <p:cNvSpPr/>
          <p:nvPr/>
        </p:nvSpPr>
        <p:spPr>
          <a:xfrm>
            <a:off x="6482839" y="848541"/>
            <a:ext cx="2160000" cy="97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Pupils in turn add a word or chunk</a:t>
            </a:r>
            <a:endParaRPr lang="he-IL" b="1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חץ ימינה 9"/>
          <p:cNvSpPr/>
          <p:nvPr/>
        </p:nvSpPr>
        <p:spPr>
          <a:xfrm>
            <a:off x="2320774" y="848541"/>
            <a:ext cx="1980000" cy="97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 models</a:t>
            </a:r>
            <a:endParaRPr lang="he-IL" b="1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3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say about the picture?</a:t>
            </a:r>
            <a:endParaRPr lang="he-IL" dirty="0"/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508" y="1049338"/>
            <a:ext cx="6158785" cy="4611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4094" y="1049338"/>
            <a:ext cx="5267017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On board: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rtl="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 can see_________</a:t>
            </a:r>
          </a:p>
          <a:p>
            <a:pPr algn="l" rtl="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There is/are_______.</a:t>
            </a:r>
          </a:p>
          <a:p>
            <a:pPr algn="l" rtl="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_____ is/are _______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l" rtl="0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___is </a:t>
            </a:r>
            <a:r>
              <a:rPr lang="en-US" sz="16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near/behind/in front of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_____.</a:t>
            </a:r>
          </a:p>
          <a:p>
            <a:endParaRPr lang="he-IL" dirty="0"/>
          </a:p>
        </p:txBody>
      </p:sp>
      <p:sp>
        <p:nvSpPr>
          <p:cNvPr id="8" name="TextBox 7"/>
          <p:cNvSpPr txBox="1"/>
          <p:nvPr/>
        </p:nvSpPr>
        <p:spPr>
          <a:xfrm>
            <a:off x="6714094" y="3225363"/>
            <a:ext cx="5267017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 rt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Step 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T screens a picture and sentence starters on the board.</a:t>
            </a:r>
          </a:p>
          <a:p>
            <a:pPr algn="l" rt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Step 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T give pupils 5 minutes to say as much as they can about the picture and records the number of sentences.</a:t>
            </a:r>
          </a:p>
          <a:p>
            <a:pPr algn="l" rt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Step 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Pupils work in pairs/trios and repeat activity . Secretary ticks (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)  every sentence the team creates. </a:t>
            </a:r>
          </a:p>
        </p:txBody>
      </p:sp>
    </p:spTree>
    <p:extLst>
      <p:ext uri="{BB962C8B-B14F-4D97-AF65-F5344CB8AC3E}">
        <p14:creationId xmlns:p14="http://schemas.microsoft.com/office/powerpoint/2010/main" val="242920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3235" y="919206"/>
            <a:ext cx="7267694" cy="4924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23560" y="93107"/>
            <a:ext cx="4522573" cy="2400657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Instructions</a:t>
            </a:r>
          </a:p>
          <a:p>
            <a:pPr algn="l" rtl="0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pupil receives a game card.</a:t>
            </a:r>
          </a:p>
          <a:p>
            <a:pPr algn="l" rtl="0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reviews language in the help box. </a:t>
            </a:r>
          </a:p>
          <a:p>
            <a:pPr algn="l" rtl="0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pupil chooses a character on his/her card.</a:t>
            </a:r>
          </a:p>
          <a:p>
            <a:pPr algn="l" rtl="0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4: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turn they ask each other yes/no questions to discover the character.</a:t>
            </a:r>
          </a:p>
          <a:p>
            <a:pPr algn="ctr" rtl="0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correct guesser is the winner.</a:t>
            </a:r>
            <a:endParaRPr lang="he-IL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697" y="2612314"/>
            <a:ext cx="4522573" cy="32316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algn="l"/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Help Box</a:t>
            </a:r>
          </a:p>
          <a:p>
            <a:pPr lvl="0" algn="l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 a man? a woman?</a:t>
            </a:r>
          </a:p>
          <a:p>
            <a:pPr lvl="0" algn="l" rtl="0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he/she have_______?</a:t>
            </a:r>
          </a:p>
          <a:p>
            <a:pPr lvl="0"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glasses,</a:t>
            </a:r>
          </a:p>
          <a:p>
            <a:pPr lvl="0" algn="ctr" rtl="0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a hat    </a:t>
            </a:r>
            <a:r>
              <a:rPr lang="he-I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a moustache</a:t>
            </a:r>
          </a:p>
          <a:p>
            <a:pPr lvl="0" algn="ctr" rtl="0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a beard</a:t>
            </a:r>
            <a:r>
              <a:rPr lang="he-IL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/ short / blonde / red / white hair</a:t>
            </a:r>
          </a:p>
          <a:p>
            <a:pPr lvl="0" algn="ctr" rtl="0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a bald head</a:t>
            </a:r>
          </a:p>
          <a:p>
            <a:pPr lvl="0" algn="ctr" rtl="0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he /she_______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 / below / to the right of /   to the left of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9056" y="93107"/>
            <a:ext cx="534992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Guess Who!</a:t>
            </a:r>
            <a:endParaRPr lang="he-IL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Who?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944"/>
          <a:stretch/>
        </p:blipFill>
        <p:spPr>
          <a:xfrm>
            <a:off x="0" y="894253"/>
            <a:ext cx="7240249" cy="4648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0251" y="894253"/>
            <a:ext cx="4704100" cy="38472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box</a:t>
            </a:r>
          </a:p>
          <a:p>
            <a:pPr algn="l" rtl="0"/>
            <a:r>
              <a:rPr lang="en-US" sz="2400" b="1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you……</a:t>
            </a:r>
          </a:p>
          <a:p>
            <a:pPr algn="l" rtl="0"/>
            <a:r>
              <a:rPr lang="en-US" sz="2400" b="1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 / blue / pink / purple / blue green / orange?</a:t>
            </a:r>
          </a:p>
          <a:p>
            <a:pPr algn="l" rtl="0"/>
            <a:endParaRPr lang="en-US" sz="2400" b="1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US" sz="2400" b="1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have </a:t>
            </a:r>
            <a:r>
              <a:rPr lang="en-US" sz="2400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u="sng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</a:t>
            </a:r>
            <a:r>
              <a:rPr lang="en-US" sz="2400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eyes / ears / a mouth / horns?</a:t>
            </a:r>
          </a:p>
          <a:p>
            <a:pPr algn="l" rtl="0"/>
            <a:endParaRPr lang="en-US" sz="2400" b="1" dirty="0">
              <a:solidFill>
                <a:srgbClr val="192A7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US" sz="2400" b="1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you….</a:t>
            </a:r>
            <a:r>
              <a:rPr lang="en-US" sz="2400" dirty="0">
                <a:solidFill>
                  <a:srgbClr val="192A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happy / sad / angry / scared?</a:t>
            </a:r>
          </a:p>
        </p:txBody>
      </p:sp>
    </p:spTree>
    <p:extLst>
      <p:ext uri="{BB962C8B-B14F-4D97-AF65-F5344CB8AC3E}">
        <p14:creationId xmlns:p14="http://schemas.microsoft.com/office/powerpoint/2010/main" val="2924294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8" y="152134"/>
            <a:ext cx="10872000" cy="720000"/>
          </a:xfrm>
        </p:spPr>
        <p:txBody>
          <a:bodyPr/>
          <a:lstStyle/>
          <a:p>
            <a:r>
              <a:rPr lang="en-US" dirty="0"/>
              <a:t>In this tutorial teachers will le</a:t>
            </a:r>
            <a:r>
              <a:rPr lang="en-US" dirty="0">
                <a:solidFill>
                  <a:srgbClr val="192A72"/>
                </a:solidFill>
              </a:rPr>
              <a:t>arn</a:t>
            </a:r>
            <a:r>
              <a:rPr lang="en-US" dirty="0"/>
              <a:t> 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88" y="1049338"/>
            <a:ext cx="11077740" cy="4611687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integrate morning  greetings in pairs. </a:t>
            </a:r>
          </a:p>
          <a:p>
            <a:r>
              <a:rPr lang="en-US" sz="4000" dirty="0"/>
              <a:t>activate learners  through warm-up chants.</a:t>
            </a:r>
          </a:p>
          <a:p>
            <a:r>
              <a:rPr lang="en-US" sz="4000" dirty="0"/>
              <a:t>incorporate simple speaking transitions. </a:t>
            </a:r>
          </a:p>
          <a:p>
            <a:r>
              <a:rPr lang="en-US" sz="4000" dirty="0"/>
              <a:t>implement guessing games on different topics.</a:t>
            </a:r>
          </a:p>
          <a:p>
            <a:r>
              <a:rPr lang="en-US" sz="4000" dirty="0"/>
              <a:t>design simple pair work tasks to promote speaking.</a:t>
            </a:r>
          </a:p>
        </p:txBody>
      </p:sp>
    </p:spTree>
    <p:extLst>
      <p:ext uri="{BB962C8B-B14F-4D97-AF65-F5344CB8AC3E}">
        <p14:creationId xmlns:p14="http://schemas.microsoft.com/office/powerpoint/2010/main" val="208180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Gap Activities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06778" y="1049185"/>
            <a:ext cx="11630891" cy="440673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dirty="0"/>
              <a:t>  </a:t>
            </a:r>
            <a:r>
              <a:rPr lang="en-US" sz="7200" dirty="0"/>
              <a:t>A worksheet can easily be transformed into a </a:t>
            </a:r>
            <a:r>
              <a:rPr lang="en-US" sz="7200" b="1" dirty="0"/>
              <a:t> speaking activity      </a:t>
            </a:r>
          </a:p>
          <a:p>
            <a:pPr marL="0" indent="0">
              <a:buNone/>
            </a:pPr>
            <a:r>
              <a:rPr lang="en-US" sz="7200" dirty="0"/>
              <a:t>which integrates all 4  skills.</a:t>
            </a:r>
          </a:p>
          <a:p>
            <a:pPr marL="0" indent="0">
              <a:buNone/>
            </a:pPr>
            <a:r>
              <a:rPr lang="en-US" sz="7200" dirty="0"/>
              <a:t>In this vocabulary practice activity on foods, pupils match the </a:t>
            </a:r>
          </a:p>
          <a:p>
            <a:pPr marL="0" indent="0">
              <a:buNone/>
            </a:pPr>
            <a:r>
              <a:rPr lang="en-US" sz="7200" dirty="0"/>
              <a:t>descriptions with the correct pictures. </a:t>
            </a:r>
          </a:p>
          <a:p>
            <a:pPr marL="0" indent="0">
              <a:buNone/>
            </a:pPr>
            <a:r>
              <a:rPr lang="en-US" sz="7200" b="1" dirty="0"/>
              <a:t>Step 1: Reading and Speaking:</a:t>
            </a:r>
          </a:p>
          <a:p>
            <a:pPr marL="0" indent="0">
              <a:buNone/>
            </a:pPr>
            <a:r>
              <a:rPr lang="en-US" sz="7200" b="1" dirty="0"/>
              <a:t>Pupil A</a:t>
            </a:r>
            <a:r>
              <a:rPr lang="en-US" sz="7200" dirty="0"/>
              <a:t>  reads aloud each description card of  different</a:t>
            </a:r>
          </a:p>
          <a:p>
            <a:pPr marL="0" indent="0">
              <a:buNone/>
            </a:pPr>
            <a:r>
              <a:rPr lang="en-US" sz="7200" dirty="0"/>
              <a:t> foods and says: “Which food am I ?”</a:t>
            </a:r>
          </a:p>
          <a:p>
            <a:pPr marL="0" indent="0">
              <a:buNone/>
            </a:pPr>
            <a:r>
              <a:rPr lang="en-US" sz="7200" b="1" dirty="0"/>
              <a:t>Pupil B:</a:t>
            </a:r>
            <a:r>
              <a:rPr lang="en-US" sz="7200" dirty="0"/>
              <a:t> Identifies the cutout picture and says:  I am_______.</a:t>
            </a:r>
          </a:p>
          <a:p>
            <a:pPr marL="0" indent="0">
              <a:buNone/>
            </a:pPr>
            <a:r>
              <a:rPr lang="en-US" sz="7200" b="1" dirty="0"/>
              <a:t>Step 2: </a:t>
            </a:r>
            <a:r>
              <a:rPr lang="en-US" sz="7200" dirty="0"/>
              <a:t>The pair makes a match, records their answers</a:t>
            </a:r>
          </a:p>
          <a:p>
            <a:pPr marL="0" indent="0">
              <a:buNone/>
            </a:pPr>
            <a:r>
              <a:rPr lang="en-US" sz="7200" dirty="0"/>
              <a:t>in their notebooks by writing the description and correct word. </a:t>
            </a:r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361" y="-1"/>
            <a:ext cx="5501640" cy="611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0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 Dictations: Draw my monster</a:t>
            </a:r>
            <a:endParaRPr lang="he-IL" dirty="0"/>
          </a:p>
        </p:txBody>
      </p:sp>
      <p:sp>
        <p:nvSpPr>
          <p:cNvPr id="16" name="מלבן 15"/>
          <p:cNvSpPr/>
          <p:nvPr/>
        </p:nvSpPr>
        <p:spPr>
          <a:xfrm>
            <a:off x="3764604" y="916770"/>
            <a:ext cx="3492000" cy="432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118635" y="916771"/>
            <a:ext cx="3492000" cy="4320000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72" y="1937780"/>
            <a:ext cx="3075064" cy="3151193"/>
          </a:xfrm>
          <a:prstGeom prst="rect">
            <a:avLst/>
          </a:prstGeom>
        </p:spPr>
      </p:pic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3" y="1914993"/>
            <a:ext cx="3327144" cy="3133274"/>
          </a:xfrm>
        </p:spPr>
      </p:pic>
      <p:sp>
        <p:nvSpPr>
          <p:cNvPr id="8" name="TextBox 7"/>
          <p:cNvSpPr txBox="1"/>
          <p:nvPr/>
        </p:nvSpPr>
        <p:spPr>
          <a:xfrm>
            <a:off x="416867" y="1197200"/>
            <a:ext cx="289553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Pupil A Monster Card</a:t>
            </a:r>
            <a:endParaRPr lang="he-IL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69248" y="1197200"/>
            <a:ext cx="288271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Pupil B Monster Card</a:t>
            </a:r>
            <a:endParaRPr lang="he-IL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1443A85-8456-4E1D-BB44-533AC8455D70}"/>
              </a:ext>
            </a:extLst>
          </p:cNvPr>
          <p:cNvSpPr txBox="1"/>
          <p:nvPr/>
        </p:nvSpPr>
        <p:spPr>
          <a:xfrm>
            <a:off x="7410573" y="916770"/>
            <a:ext cx="4476627" cy="4320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he-IL"/>
            </a:defPPr>
            <a:lvl1pPr algn="ctr">
              <a:defRPr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rtl="0"/>
            <a:r>
              <a:rPr lang="en-US" sz="2000" b="1" dirty="0">
                <a:solidFill>
                  <a:srgbClr val="192A72"/>
                </a:solidFill>
              </a:rPr>
              <a:t>Step 1: Listening Activity</a:t>
            </a:r>
          </a:p>
          <a:p>
            <a:pPr algn="l" rtl="0"/>
            <a:r>
              <a:rPr lang="en-US" sz="2000" dirty="0">
                <a:solidFill>
                  <a:srgbClr val="192A72"/>
                </a:solidFill>
              </a:rPr>
              <a:t>T describes her monster and kids draw.</a:t>
            </a:r>
          </a:p>
          <a:p>
            <a:pPr algn="l" rtl="0"/>
            <a:r>
              <a:rPr lang="en-US" sz="2000" b="1" dirty="0">
                <a:solidFill>
                  <a:srgbClr val="192A72"/>
                </a:solidFill>
              </a:rPr>
              <a:t>Step 2: Pupils compare </a:t>
            </a:r>
            <a:r>
              <a:rPr lang="en-US" sz="2000" dirty="0">
                <a:solidFill>
                  <a:srgbClr val="192A72"/>
                </a:solidFill>
              </a:rPr>
              <a:t>their picture with the teachers and report back what they drew.</a:t>
            </a:r>
            <a:br>
              <a:rPr lang="en-US" sz="2000" dirty="0">
                <a:solidFill>
                  <a:srgbClr val="192A72"/>
                </a:solidFill>
              </a:rPr>
            </a:br>
            <a:r>
              <a:rPr lang="en-US" sz="2000" dirty="0">
                <a:solidFill>
                  <a:srgbClr val="192A72"/>
                </a:solidFill>
              </a:rPr>
              <a:t>“Your monster is____.</a:t>
            </a:r>
          </a:p>
          <a:p>
            <a:pPr algn="l" rtl="0"/>
            <a:r>
              <a:rPr lang="en-US" sz="2000" dirty="0">
                <a:solidFill>
                  <a:srgbClr val="192A72"/>
                </a:solidFill>
              </a:rPr>
              <a:t>Your monster has_______.</a:t>
            </a:r>
          </a:p>
          <a:p>
            <a:pPr algn="l" rtl="0"/>
            <a:r>
              <a:rPr lang="en-US" sz="2000" b="1" dirty="0">
                <a:solidFill>
                  <a:srgbClr val="192A72"/>
                </a:solidFill>
              </a:rPr>
              <a:t>Step 3: Pupils draw a monster at home</a:t>
            </a:r>
          </a:p>
          <a:p>
            <a:pPr algn="l" rtl="0"/>
            <a:r>
              <a:rPr lang="en-US" sz="2000" dirty="0">
                <a:solidFill>
                  <a:srgbClr val="192A72"/>
                </a:solidFill>
              </a:rPr>
              <a:t>They write several sentences.</a:t>
            </a:r>
          </a:p>
          <a:p>
            <a:pPr algn="l" rtl="0"/>
            <a:r>
              <a:rPr lang="en-US" sz="2000" b="1" dirty="0">
                <a:solidFill>
                  <a:srgbClr val="192A72"/>
                </a:solidFill>
              </a:rPr>
              <a:t>Step 4: Pupils dictate in class </a:t>
            </a:r>
            <a:r>
              <a:rPr lang="en-US" sz="2000" dirty="0">
                <a:solidFill>
                  <a:srgbClr val="192A72"/>
                </a:solidFill>
              </a:rPr>
              <a:t>their description to a partner who draws and reports back to check that he/she heard correctly.</a:t>
            </a:r>
          </a:p>
          <a:p>
            <a:pPr algn="l" rtl="0"/>
            <a:r>
              <a:rPr lang="en-US" sz="2000" b="1" dirty="0">
                <a:solidFill>
                  <a:srgbClr val="192A72"/>
                </a:solidFill>
              </a:rPr>
              <a:t>Step 5: Pupils compare </a:t>
            </a:r>
            <a:r>
              <a:rPr lang="en-US" sz="2000" dirty="0">
                <a:solidFill>
                  <a:srgbClr val="192A72"/>
                </a:solidFill>
              </a:rPr>
              <a:t>their drawings. </a:t>
            </a:r>
          </a:p>
        </p:txBody>
      </p:sp>
    </p:spTree>
    <p:extLst>
      <p:ext uri="{BB962C8B-B14F-4D97-AF65-F5344CB8AC3E}">
        <p14:creationId xmlns:p14="http://schemas.microsoft.com/office/powerpoint/2010/main" val="2220566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Closure: Who Stole the Cookies</a:t>
            </a:r>
            <a:endParaRPr lang="he-IL" dirty="0"/>
          </a:p>
        </p:txBody>
      </p:sp>
      <p:pic>
        <p:nvPicPr>
          <p:cNvPr id="3" name="Who Stole the Cookies from the Cookie Jar  Song for Kids by Little Fo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2774" y="2706406"/>
            <a:ext cx="3481681" cy="2536669"/>
          </a:xfrm>
          <a:prstGeom prst="rect">
            <a:avLst/>
          </a:prstGeom>
        </p:spPr>
      </p:pic>
      <p:sp>
        <p:nvSpPr>
          <p:cNvPr id="6" name="מציין מיקום תוכן 5"/>
          <p:cNvSpPr>
            <a:spLocks noGrp="1"/>
          </p:cNvSpPr>
          <p:nvPr>
            <p:ph idx="1"/>
          </p:nvPr>
        </p:nvSpPr>
        <p:spPr>
          <a:xfrm>
            <a:off x="332508" y="1933731"/>
            <a:ext cx="6952711" cy="37270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 </a:t>
            </a:r>
            <a:r>
              <a:rPr lang="en-US" b="1" dirty="0"/>
              <a:t>Who stole the cookies from the cookie jar?</a:t>
            </a:r>
          </a:p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 </a:t>
            </a:r>
            <a:r>
              <a:rPr lang="en-US" b="1" dirty="0"/>
              <a:t>________ stole the cookies from the cookie jar!</a:t>
            </a:r>
          </a:p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 </a:t>
            </a:r>
            <a:r>
              <a:rPr lang="en-US" b="1" dirty="0">
                <a:solidFill>
                  <a:srgbClr val="00B050"/>
                </a:solidFill>
              </a:rPr>
              <a:t>Who me?</a:t>
            </a:r>
          </a:p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 </a:t>
            </a:r>
            <a:r>
              <a:rPr lang="en-US" b="1" dirty="0"/>
              <a:t>Yes you!</a:t>
            </a:r>
          </a:p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 </a:t>
            </a:r>
            <a:r>
              <a:rPr lang="en-US" b="1" dirty="0">
                <a:solidFill>
                  <a:srgbClr val="00B050"/>
                </a:solidFill>
              </a:rPr>
              <a:t>Not me!</a:t>
            </a:r>
          </a:p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 </a:t>
            </a:r>
            <a:r>
              <a:rPr lang="en-US" b="1" dirty="0"/>
              <a:t>Then who?</a:t>
            </a:r>
          </a:p>
          <a:p>
            <a:pPr marL="0" indent="0">
              <a:buNone/>
            </a:pPr>
            <a:r>
              <a:rPr lang="en-US" b="1" dirty="0">
                <a:sym typeface="Wingdings" panose="05000000000000000000" pitchFamily="2" charset="2"/>
              </a:rPr>
              <a:t> </a:t>
            </a:r>
            <a:r>
              <a:rPr lang="en-US" b="1" dirty="0">
                <a:solidFill>
                  <a:srgbClr val="00B050"/>
                </a:solidFill>
              </a:rPr>
              <a:t>__________stole the cookies from the cookie jar</a:t>
            </a:r>
            <a:endParaRPr lang="he-IL" b="1" dirty="0">
              <a:solidFill>
                <a:srgbClr val="00B050"/>
              </a:solidFill>
            </a:endParaRPr>
          </a:p>
        </p:txBody>
      </p:sp>
      <p:graphicFrame>
        <p:nvGraphicFramePr>
          <p:cNvPr id="7" name="דיאגרמה 6"/>
          <p:cNvGraphicFramePr/>
          <p:nvPr>
            <p:extLst>
              <p:ext uri="{D42A27DB-BD31-4B8C-83A1-F6EECF244321}">
                <p14:modId xmlns:p14="http://schemas.microsoft.com/office/powerpoint/2010/main" val="2754454428"/>
              </p:ext>
            </p:extLst>
          </p:nvPr>
        </p:nvGraphicFramePr>
        <p:xfrm>
          <a:off x="526619" y="743884"/>
          <a:ext cx="8316000" cy="1733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9413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2508" y="108592"/>
            <a:ext cx="10872000" cy="720000"/>
          </a:xfrm>
        </p:spPr>
        <p:txBody>
          <a:bodyPr>
            <a:normAutofit/>
          </a:bodyPr>
          <a:lstStyle/>
          <a:p>
            <a:r>
              <a:rPr lang="en-US" sz="4000" dirty="0"/>
              <a:t>Tips for Promoting Spoken Production</a:t>
            </a:r>
            <a:endParaRPr lang="he-IL" sz="4000" dirty="0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66179354-FB7B-42BF-94B8-300F714ED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57" y="898271"/>
            <a:ext cx="10538823" cy="5327379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AutoNum type="arabicParenR"/>
            </a:pPr>
            <a:r>
              <a:rPr lang="en-US" sz="9600" b="1" dirty="0"/>
              <a:t>Maximize speaking opportunities </a:t>
            </a:r>
            <a:r>
              <a:rPr lang="en-US" sz="9600" b="1" u="sng" dirty="0"/>
              <a:t>throughout</a:t>
            </a:r>
            <a:r>
              <a:rPr lang="en-US" sz="9600" b="1" dirty="0"/>
              <a:t> the lesson:</a:t>
            </a:r>
            <a:r>
              <a:rPr lang="en-US" sz="9600" dirty="0"/>
              <a:t>   </a:t>
            </a:r>
            <a:br>
              <a:rPr lang="en-US" sz="9600" dirty="0"/>
            </a:br>
            <a:r>
              <a:rPr lang="en-US" sz="9600" dirty="0"/>
              <a:t>(Greetings / warmup / transitions / to practice key vocabulary + pronunciation / Speaking at  home)</a:t>
            </a:r>
          </a:p>
          <a:p>
            <a:pPr marL="0" indent="0">
              <a:buNone/>
            </a:pPr>
            <a:r>
              <a:rPr lang="en-US" sz="9600" b="1" dirty="0"/>
              <a:t>2)    Model: Explain less Demonstrate more.</a:t>
            </a:r>
          </a:p>
          <a:p>
            <a:pPr marL="0" indent="0">
              <a:buNone/>
            </a:pPr>
            <a:r>
              <a:rPr lang="en-US" sz="9600" dirty="0"/>
              <a:t>                        Break it down / Choral repetition / Practice Q/A </a:t>
            </a:r>
          </a:p>
          <a:p>
            <a:pPr marL="0" indent="0">
              <a:buNone/>
            </a:pPr>
            <a:r>
              <a:rPr lang="en-US" sz="9600" b="1" dirty="0"/>
              <a:t>3)   Work in Pairs or Trios: </a:t>
            </a:r>
            <a:r>
              <a:rPr lang="en-US" sz="9600" dirty="0"/>
              <a:t>More pupil talk less teacher talk                          </a:t>
            </a:r>
          </a:p>
          <a:p>
            <a:pPr marL="0" indent="0">
              <a:buNone/>
            </a:pPr>
            <a:r>
              <a:rPr lang="en-US" sz="9600" b="1" dirty="0"/>
              <a:t>4)    Use Cues and Signals:  </a:t>
            </a:r>
            <a:r>
              <a:rPr lang="en-US" sz="9600" dirty="0"/>
              <a:t>Behavior management strategies</a:t>
            </a:r>
          </a:p>
          <a:p>
            <a:pPr marL="0" indent="0">
              <a:buNone/>
            </a:pPr>
            <a:r>
              <a:rPr lang="en-US" sz="9600" b="1" dirty="0"/>
              <a:t> 5)   </a:t>
            </a:r>
            <a:r>
              <a:rPr lang="en-US" sz="9600" b="1" u="sng" dirty="0"/>
              <a:t>Focus </a:t>
            </a:r>
            <a:r>
              <a:rPr lang="en-US" sz="9600" b="1" dirty="0"/>
              <a:t>on  Fluency :  </a:t>
            </a:r>
            <a:r>
              <a:rPr lang="en-US" sz="9600" dirty="0"/>
              <a:t>Motivate, engage, and let students communicate</a:t>
            </a:r>
          </a:p>
          <a:p>
            <a:pPr marL="0" indent="0" algn="ctr">
              <a:buNone/>
            </a:pPr>
            <a:r>
              <a:rPr lang="en-US" sz="12800" b="1" dirty="0"/>
              <a:t>HAVE FUN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229" y="1973943"/>
            <a:ext cx="2910114" cy="2910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0800000" flipV="1">
            <a:off x="1102358" y="6337893"/>
            <a:ext cx="2540728" cy="3947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4180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D8734AFF-2340-4FF5-AF06-1920C82BC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2194259"/>
            <a:ext cx="10801350" cy="1260475"/>
          </a:xfrm>
        </p:spPr>
        <p:txBody>
          <a:bodyPr/>
          <a:lstStyle/>
          <a:p>
            <a:r>
              <a:rPr lang="en-US" dirty="0"/>
              <a:t>Thank you for watching!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20812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Image Sources</a:t>
            </a:r>
            <a:endParaRPr lang="he-IL" sz="40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32509" y="872134"/>
            <a:ext cx="11612564" cy="494181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4800" dirty="0"/>
              <a:t>Slide 4: </a:t>
            </a:r>
            <a:r>
              <a:rPr lang="fr-FR" sz="4800" dirty="0"/>
              <a:t>  https://pixabay.com/vectors/search/think/?pagi=4</a:t>
            </a:r>
          </a:p>
          <a:p>
            <a:pPr marL="0" indent="0">
              <a:buNone/>
            </a:pPr>
            <a:r>
              <a:rPr lang="en-US" sz="4800" dirty="0"/>
              <a:t>Slide 6:  &lt;a </a:t>
            </a:r>
            <a:r>
              <a:rPr lang="en-US" sz="4800" dirty="0" err="1"/>
              <a:t>href</a:t>
            </a:r>
            <a:r>
              <a:rPr lang="en-US" sz="4800" dirty="0"/>
              <a:t>="https://www.freepik.com/vectors/school"&gt;School vector created by </a:t>
            </a:r>
            <a:r>
              <a:rPr lang="en-US" sz="4800" dirty="0" err="1"/>
              <a:t>brgfx</a:t>
            </a:r>
            <a:r>
              <a:rPr lang="en-US" sz="4800" dirty="0"/>
              <a:t> - www.freepik.com&lt;/a&gt;</a:t>
            </a:r>
          </a:p>
          <a:p>
            <a:pPr marL="0" indent="0">
              <a:buNone/>
            </a:pPr>
            <a:r>
              <a:rPr lang="en-US" sz="4800" dirty="0"/>
              <a:t>Slide 7: https://pixabay.com/photos/search/kids%20laughing/</a:t>
            </a:r>
          </a:p>
          <a:p>
            <a:pPr marL="0" indent="0">
              <a:buNone/>
            </a:pPr>
            <a:r>
              <a:rPr lang="en-US" sz="4800" dirty="0"/>
              <a:t> Audio  Source: Speak Up Site, Ministry of Education   https://sites.google.com/view/speakup1/materials/audio-recordings?authuser=0  </a:t>
            </a:r>
          </a:p>
          <a:p>
            <a:pPr marL="0" indent="0">
              <a:buNone/>
            </a:pPr>
            <a:r>
              <a:rPr lang="en-US" sz="4800" dirty="0"/>
              <a:t>Slide 8 :&lt;a </a:t>
            </a:r>
            <a:r>
              <a:rPr lang="en-US" sz="4800" dirty="0" err="1"/>
              <a:t>href</a:t>
            </a:r>
            <a:r>
              <a:rPr lang="en-US" sz="4800" dirty="0"/>
              <a:t>='https://pngtree.com/so/children-clipart'&gt;children clipart </a:t>
            </a:r>
            <a:r>
              <a:rPr lang="en-US" sz="4800" dirty="0" err="1"/>
              <a:t>png</a:t>
            </a:r>
            <a:r>
              <a:rPr lang="en-US" sz="4800" dirty="0"/>
              <a:t> from pngtree.com&lt;/a&gt;</a:t>
            </a:r>
          </a:p>
          <a:p>
            <a:pPr marL="0" indent="0">
              <a:buNone/>
            </a:pPr>
            <a:r>
              <a:rPr lang="en-US" sz="4800" dirty="0"/>
              <a:t>Slide 9:: Color wheel from wordwall.net</a:t>
            </a:r>
          </a:p>
          <a:p>
            <a:pPr marL="0" indent="0">
              <a:buNone/>
            </a:pPr>
            <a:r>
              <a:rPr lang="en-US" sz="4800" dirty="0"/>
              <a:t>Slide 10: Image  #1 Source:  &lt;a </a:t>
            </a:r>
            <a:r>
              <a:rPr lang="en-US" sz="4800" dirty="0" err="1"/>
              <a:t>href</a:t>
            </a:r>
            <a:r>
              <a:rPr lang="en-US" sz="4800" dirty="0"/>
              <a:t>="https://www.freepik.com/vectors/background"&gt;Background vector created by </a:t>
            </a:r>
            <a:r>
              <a:rPr lang="en-US" sz="4800" dirty="0" err="1"/>
              <a:t>freepik</a:t>
            </a:r>
            <a:r>
              <a:rPr lang="en-US" sz="4800" dirty="0"/>
              <a:t> - www.freepik.com&lt;/a&gt;</a:t>
            </a:r>
          </a:p>
          <a:p>
            <a:pPr marL="0" indent="0">
              <a:buNone/>
            </a:pPr>
            <a:r>
              <a:rPr lang="en-US" sz="4800" dirty="0"/>
              <a:t>                Image #2: </a:t>
            </a:r>
            <a:r>
              <a:rPr lang="en-US" sz="4800" dirty="0">
                <a:hlinkClick r:id="rId2"/>
              </a:rPr>
              <a:t>https://www.cleanpng.com/free/eyes-clipart.html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Slide 12: https://pixabay.com/vectors/beach-ball-ball-inflatable-beach-575425/</a:t>
            </a:r>
          </a:p>
          <a:p>
            <a:pPr marL="0" indent="0">
              <a:buNone/>
            </a:pPr>
            <a:r>
              <a:rPr lang="en-US" sz="4800" dirty="0"/>
              <a:t>                 </a:t>
            </a:r>
            <a:r>
              <a:rPr lang="en-US" sz="4800" dirty="0">
                <a:hlinkClick r:id="rId3"/>
              </a:rPr>
              <a:t>https://pixabay.com/illustrations/easter-symbol-easter-greeting-2121022/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                </a:t>
            </a:r>
            <a:r>
              <a:rPr lang="en-US" sz="4800" dirty="0">
                <a:hlinkClick r:id="rId4"/>
              </a:rPr>
              <a:t>https://pixabay.com/illustrations/talk-discussions-kids-clipart-cute-2782767/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Slide 13: </a:t>
            </a:r>
            <a:r>
              <a:rPr lang="en-US" sz="4800" dirty="0">
                <a:hlinkClick r:id="rId5"/>
              </a:rPr>
              <a:t>https://pixabay.com/photos/giraffes-entertainment-discussion-627031/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Slide 14: </a:t>
            </a:r>
            <a:r>
              <a:rPr lang="en-US" sz="4800" dirty="0">
                <a:hlinkClick r:id="rId6"/>
              </a:rPr>
              <a:t>https://pixabay.com/photos/young-people-woman-isolated-3061648/</a:t>
            </a:r>
            <a:endParaRPr lang="en-US" sz="4800" dirty="0"/>
          </a:p>
          <a:p>
            <a:pPr marL="0" indent="0">
              <a:buNone/>
            </a:pPr>
            <a:r>
              <a:rPr lang="en-US" sz="4800" dirty="0"/>
              <a:t>Slide 15:  &lt;a </a:t>
            </a:r>
            <a:r>
              <a:rPr lang="en-US" sz="4800" dirty="0" err="1"/>
              <a:t>href</a:t>
            </a:r>
            <a:r>
              <a:rPr lang="en-US" sz="4800" dirty="0"/>
              <a:t>='https://pngtree.com/free-backgrounds'&gt;free background photos from pngtree.com&lt;/a&gt;</a:t>
            </a:r>
          </a:p>
          <a:p>
            <a:pPr marL="0" indent="0">
              <a:buNone/>
            </a:pPr>
            <a:r>
              <a:rPr lang="en-US" sz="4800" dirty="0"/>
              <a:t>Slide 16: </a:t>
            </a:r>
            <a:r>
              <a:rPr lang="en-US" sz="4800" dirty="0">
                <a:hlinkClick r:id="rId7"/>
              </a:rPr>
              <a:t>https://en.islcollective.com/english-esl-worksheets/vocabulary/means-transport/transportation-1/40022</a:t>
            </a:r>
            <a:endParaRPr lang="en-US" sz="4800" dirty="0"/>
          </a:p>
          <a:p>
            <a:pPr marL="0" indent="0">
              <a:buNone/>
            </a:pPr>
            <a:endParaRPr lang="he-IL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               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: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804502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 sz="quarter" idx="4"/>
          </p:nvPr>
        </p:nvSpPr>
        <p:spPr>
          <a:xfrm>
            <a:off x="515273" y="998858"/>
            <a:ext cx="11161453" cy="585914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400" dirty="0"/>
              <a:t>Slide 17 +18 : Speak Up Site, Ministry of Education https://sites.google.com/view/speakup1/materials/audio-recordings?authuser=0    </a:t>
            </a:r>
          </a:p>
          <a:p>
            <a:pPr marL="0" indent="0">
              <a:buNone/>
            </a:pPr>
            <a:r>
              <a:rPr lang="en-US" sz="3400" dirty="0"/>
              <a:t>Slide 21: </a:t>
            </a:r>
            <a:r>
              <a:rPr lang="en-US" sz="3400" dirty="0">
                <a:hlinkClick r:id="rId2"/>
              </a:rPr>
              <a:t>http://clipart-library.com/school-attendance-cliparts.html</a:t>
            </a:r>
            <a:endParaRPr lang="en-US" sz="3400" dirty="0"/>
          </a:p>
          <a:p>
            <a:pPr marL="0" indent="0">
              <a:buNone/>
            </a:pPr>
            <a:r>
              <a:rPr lang="en-US" sz="3400" dirty="0"/>
              <a:t>Slide 22: </a:t>
            </a:r>
            <a:r>
              <a:rPr lang="en-US" sz="3400" dirty="0">
                <a:hlinkClick r:id="rId3"/>
              </a:rPr>
              <a:t>https://pixabay.com/images/search/confused%20yes%20or%20no/</a:t>
            </a:r>
            <a:endParaRPr lang="en-US" sz="3400" dirty="0"/>
          </a:p>
          <a:p>
            <a:pPr marL="0" indent="0">
              <a:buNone/>
            </a:pPr>
            <a:r>
              <a:rPr lang="en-US" sz="3400" dirty="0"/>
              <a:t>Slide 23: </a:t>
            </a:r>
            <a:r>
              <a:rPr lang="en-US" sz="3400" dirty="0">
                <a:hlinkClick r:id="rId4"/>
              </a:rPr>
              <a:t>https://www.youtube.com/watch?v=fomN5WI3xro</a:t>
            </a:r>
            <a:r>
              <a:rPr lang="en-US" sz="3400" dirty="0"/>
              <a:t> Going on a Picnic Provided to YouTube by Universal Music Group</a:t>
            </a:r>
          </a:p>
          <a:p>
            <a:pPr marL="0" indent="0">
              <a:buNone/>
            </a:pPr>
            <a:r>
              <a:rPr lang="en-US" sz="3400" dirty="0"/>
              <a:t>Slide 24:https://clipartix.com/picnic-clipart-image-10917/</a:t>
            </a:r>
          </a:p>
          <a:p>
            <a:pPr marL="0" indent="0">
              <a:buNone/>
            </a:pPr>
            <a:r>
              <a:rPr lang="en-US" sz="3400" dirty="0"/>
              <a:t>Slide 25: </a:t>
            </a:r>
            <a:r>
              <a:rPr lang="en-US" sz="3400" dirty="0">
                <a:hlinkClick r:id="rId5"/>
              </a:rPr>
              <a:t>https://www.cleanpng.com/png-summer-decorative-picture-png-clipart-58650/download-png.html</a:t>
            </a:r>
            <a:endParaRPr lang="en-US" sz="3400" dirty="0"/>
          </a:p>
          <a:p>
            <a:pPr marL="0" indent="0">
              <a:buNone/>
            </a:pPr>
            <a:r>
              <a:rPr lang="en-US" sz="3400" dirty="0"/>
              <a:t>Slide 26: </a:t>
            </a:r>
            <a:r>
              <a:rPr lang="en-US" sz="3400" dirty="0">
                <a:hlinkClick r:id="rId5"/>
              </a:rPr>
              <a:t>https://www.cleanpng.com/png-summer-decorative-picture-png-clipart-58650/download-png.html</a:t>
            </a:r>
            <a:endParaRPr lang="en-US" sz="3400" dirty="0"/>
          </a:p>
          <a:p>
            <a:pPr marL="0" indent="0">
              <a:buNone/>
            </a:pPr>
            <a:r>
              <a:rPr lang="en-US" sz="3400" dirty="0"/>
              <a:t>Slide 27: </a:t>
            </a:r>
            <a:r>
              <a:rPr lang="en-US" sz="3400" dirty="0">
                <a:hlinkClick r:id="rId6"/>
              </a:rPr>
              <a:t>http://englishteachermargarita.blogspot.com/2014/11/describe-photo-or-picture.html</a:t>
            </a:r>
            <a:endParaRPr lang="en-US" sz="3400" dirty="0"/>
          </a:p>
          <a:p>
            <a:pPr marL="0" indent="0">
              <a:buNone/>
            </a:pPr>
            <a:r>
              <a:rPr lang="en-US" sz="3400" dirty="0"/>
              <a:t>Slide 28: </a:t>
            </a:r>
            <a:r>
              <a:rPr lang="en-US" sz="3400" dirty="0">
                <a:hlinkClick r:id="rId7"/>
              </a:rPr>
              <a:t>https://www.reddit.com/r/nostalgia/comments/blnxhc/original_guess_who_characters/</a:t>
            </a:r>
            <a:endParaRPr lang="en-US" sz="3400" dirty="0"/>
          </a:p>
          <a:p>
            <a:pPr marL="0" indent="0">
              <a:buNone/>
            </a:pPr>
            <a:r>
              <a:rPr lang="en-US" sz="3400" dirty="0"/>
              <a:t>               </a:t>
            </a:r>
            <a:r>
              <a:rPr lang="en-US" sz="3400" dirty="0">
                <a:hlinkClick r:id="rId8"/>
              </a:rPr>
              <a:t>https://i.redd.it/ad8maaz1wqw21.jpg</a:t>
            </a:r>
            <a:endParaRPr lang="en-US" sz="3400" dirty="0"/>
          </a:p>
          <a:p>
            <a:pPr marL="0" indent="0">
              <a:buNone/>
            </a:pPr>
            <a:r>
              <a:rPr lang="en-US" sz="3400" dirty="0"/>
              <a:t>Slide 29: </a:t>
            </a:r>
            <a:r>
              <a:rPr lang="en-US" sz="3400" dirty="0">
                <a:hlinkClick r:id="rId9"/>
              </a:rPr>
              <a:t>https://www.hasbro.com/en-gb/guesswho/guess-who-characters</a:t>
            </a:r>
            <a:endParaRPr lang="en-US" sz="3400" dirty="0"/>
          </a:p>
          <a:p>
            <a:pPr marL="0" indent="0">
              <a:buNone/>
            </a:pPr>
            <a:r>
              <a:rPr lang="en-US" sz="3400" dirty="0"/>
              <a:t>Slide 30:https://en.islcollective.com/</a:t>
            </a:r>
            <a:r>
              <a:rPr lang="en-US" sz="3400" dirty="0" err="1"/>
              <a:t>english</a:t>
            </a:r>
            <a:r>
              <a:rPr lang="en-US" sz="3400" dirty="0"/>
              <a:t>-</a:t>
            </a:r>
            <a:r>
              <a:rPr lang="en-US" sz="3400" dirty="0" err="1"/>
              <a:t>esl</a:t>
            </a:r>
            <a:r>
              <a:rPr lang="en-US" sz="3400" dirty="0"/>
              <a:t>-worksheets/vocabulary/food/which-food-am-</a:t>
            </a:r>
            <a:r>
              <a:rPr lang="en-US" sz="3400" dirty="0" err="1"/>
              <a:t>i</a:t>
            </a:r>
            <a:r>
              <a:rPr lang="en-US" sz="3400" dirty="0"/>
              <a:t>-vocabulary-practice/88756  </a:t>
            </a:r>
          </a:p>
          <a:p>
            <a:pPr marL="0" indent="0">
              <a:buNone/>
            </a:pPr>
            <a:r>
              <a:rPr lang="en-US" sz="3400" dirty="0"/>
              <a:t>                  https://en.islcollective.com/mypage?id=53886 </a:t>
            </a:r>
          </a:p>
          <a:p>
            <a:pPr marL="0" indent="0">
              <a:buNone/>
            </a:pPr>
            <a:r>
              <a:rPr lang="en-US" sz="3400" dirty="0"/>
              <a:t>Slide 31:http://clipart-library.com/monsters-cliparts.html</a:t>
            </a:r>
          </a:p>
          <a:p>
            <a:pPr marL="0" indent="0">
              <a:buNone/>
            </a:pPr>
            <a:r>
              <a:rPr lang="en-US" sz="3400" dirty="0"/>
              <a:t>Slide 32: </a:t>
            </a:r>
            <a:r>
              <a:rPr lang="en-US" sz="3600" dirty="0"/>
              <a:t>https://www.youtube.com/watch?v=ert9zlCx21E&amp;bu=1510000149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  <a:hlinkClick r:id="rId10"/>
              </a:rPr>
              <a:t>Little Fox: Fairy Tales &amp; Classic Stories for Kids</a:t>
            </a:r>
            <a:endParaRPr lang="en-US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600" dirty="0"/>
              <a:t>Slide 33: </a:t>
            </a:r>
            <a:r>
              <a:rPr lang="en-US" sz="3600" dirty="0">
                <a:hlinkClick r:id="rId11"/>
              </a:rPr>
              <a:t>https://pixabay.com/illustrations/talk-discussions-kids-clipart-cute-2782767/</a:t>
            </a:r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he-IL" sz="3400" dirty="0"/>
          </a:p>
          <a:p>
            <a:pPr marL="0" indent="0">
              <a:buNone/>
            </a:pPr>
            <a:endParaRPr lang="en-US" sz="3400" dirty="0"/>
          </a:p>
          <a:p>
            <a:pPr marL="0" indent="0">
              <a:buNone/>
            </a:pPr>
            <a:r>
              <a:rPr lang="en-US" sz="3400" dirty="0"/>
              <a:t>                                                   </a:t>
            </a:r>
            <a:endParaRPr lang="he-IL" sz="34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he-IL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endParaRPr lang="he-IL" dirty="0"/>
          </a:p>
        </p:txBody>
      </p:sp>
      <p:sp>
        <p:nvSpPr>
          <p:cNvPr id="3" name="כותרת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Sources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6241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Calibri" panose="020F0502020204030204" pitchFamily="34" charset="0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Calibri" panose="020F0502020204030204" pitchFamily="34" charset="0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Calibri" panose="020F0502020204030204" pitchFamily="34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Calibri" panose="020F0502020204030204" pitchFamily="34" charset="0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8" y="152134"/>
            <a:ext cx="10872000" cy="720000"/>
          </a:xfrm>
        </p:spPr>
        <p:txBody>
          <a:bodyPr>
            <a:normAutofit/>
          </a:bodyPr>
          <a:lstStyle/>
          <a:p>
            <a:r>
              <a:rPr lang="en-US" dirty="0"/>
              <a:t>Following this tutorial, your pupils can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88" y="1049338"/>
            <a:ext cx="11221115" cy="4611687"/>
          </a:xfrm>
        </p:spPr>
        <p:txBody>
          <a:bodyPr>
            <a:normAutofit fontScale="92500" lnSpcReduction="20000"/>
          </a:bodyPr>
          <a:lstStyle/>
          <a:p>
            <a:r>
              <a:rPr lang="en-US" sz="4300" dirty="0"/>
              <a:t>greet friends using a simple dialogue.</a:t>
            </a:r>
          </a:p>
          <a:p>
            <a:r>
              <a:rPr lang="en-US" sz="4300" dirty="0"/>
              <a:t>recite a chant with appropriate stress, rhythm and intonation.</a:t>
            </a:r>
          </a:p>
          <a:p>
            <a:r>
              <a:rPr lang="en-US" sz="4300" dirty="0"/>
              <a:t>play a guessing game.                                 </a:t>
            </a:r>
          </a:p>
          <a:p>
            <a:r>
              <a:rPr lang="en-US" sz="4300" dirty="0"/>
              <a:t>express their preferences.</a:t>
            </a:r>
          </a:p>
          <a:p>
            <a:endParaRPr lang="en-US" sz="28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72" y="2887791"/>
            <a:ext cx="1562029" cy="31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5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 time: Four Speaking Activities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/>
              <a:t>Greetings: Turn and Talk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Warm up Chant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Transition Integrating Movement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Guessing Game </a:t>
            </a:r>
          </a:p>
          <a:p>
            <a:pPr marL="0" indent="0">
              <a:buNone/>
            </a:pPr>
            <a:r>
              <a:rPr lang="en-US" sz="4000" dirty="0"/>
              <a:t>       Classroom Management: Cues and Signals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14850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152134"/>
            <a:ext cx="10872000" cy="720000"/>
          </a:xfrm>
        </p:spPr>
        <p:txBody>
          <a:bodyPr>
            <a:normAutofit/>
          </a:bodyPr>
          <a:lstStyle/>
          <a:p>
            <a:r>
              <a:rPr lang="en-US" dirty="0"/>
              <a:t>Morning Greetings: Turn and Talk</a:t>
            </a:r>
            <a:endParaRPr lang="x-none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1272572"/>
            <a:ext cx="5938738" cy="3600000"/>
          </a:xfrm>
          <a:prstGeom prst="rect">
            <a:avLst/>
          </a:prstGeom>
        </p:spPr>
      </p:pic>
      <p:pic>
        <p:nvPicPr>
          <p:cNvPr id="14" name="How are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1087" y="1123424"/>
            <a:ext cx="873125" cy="873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09012" y="1237205"/>
            <a:ext cx="4817121" cy="44012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morning.</a:t>
            </a:r>
          </a:p>
          <a:p>
            <a:pPr algn="l" rtl="0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you today?</a:t>
            </a:r>
          </a:p>
          <a:p>
            <a:pPr algn="l" rtl="0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fine thank you.</a:t>
            </a: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you today?</a:t>
            </a:r>
          </a:p>
          <a:p>
            <a:pPr algn="l" rtl="0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fine thank you.</a:t>
            </a:r>
          </a:p>
          <a:p>
            <a:pPr algn="l" rtl="0"/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nice day!</a:t>
            </a:r>
          </a:p>
          <a:p>
            <a:pPr algn="l" rtl="0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nice day.</a:t>
            </a:r>
          </a:p>
        </p:txBody>
      </p:sp>
    </p:spTree>
    <p:extLst>
      <p:ext uri="{BB962C8B-B14F-4D97-AF65-F5344CB8AC3E}">
        <p14:creationId xmlns:p14="http://schemas.microsoft.com/office/powerpoint/2010/main" val="34231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8" y="152134"/>
            <a:ext cx="10872000" cy="720000"/>
          </a:xfrm>
        </p:spPr>
        <p:txBody>
          <a:bodyPr>
            <a:normAutofit/>
          </a:bodyPr>
          <a:lstStyle/>
          <a:p>
            <a:r>
              <a:rPr lang="en-US" dirty="0"/>
              <a:t>Warm up Chant: I can make you laugh!</a:t>
            </a:r>
            <a:endParaRPr lang="x-none" dirty="0"/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3" y="1203159"/>
            <a:ext cx="6297416" cy="4198277"/>
          </a:xfrm>
          <a:prstGeom prst="rect">
            <a:avLst/>
          </a:prstGeom>
        </p:spPr>
      </p:pic>
      <p:sp>
        <p:nvSpPr>
          <p:cNvPr id="12" name="הסבר חץ ימינה 11"/>
          <p:cNvSpPr/>
          <p:nvPr/>
        </p:nvSpPr>
        <p:spPr>
          <a:xfrm>
            <a:off x="6606540" y="1203159"/>
            <a:ext cx="5352998" cy="347888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98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l" rtl="0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can make you laugh!</a:t>
            </a:r>
          </a:p>
          <a:p>
            <a:pPr algn="l" rtl="0"/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you can‘t  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you can’t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****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45331" y="2594068"/>
            <a:ext cx="101441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3x</a:t>
            </a:r>
            <a:endParaRPr lang="he-IL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499F68A-2025-417C-972D-A21499E03E68}"/>
              </a:ext>
            </a:extLst>
          </p:cNvPr>
          <p:cNvSpPr txBox="1"/>
          <p:nvPr/>
        </p:nvSpPr>
        <p:spPr>
          <a:xfrm>
            <a:off x="6808384" y="4802874"/>
            <a:ext cx="39815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 you can!       </a:t>
            </a:r>
            <a:endParaRPr lang="he-IL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 can make you laug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8871" y="2448263"/>
            <a:ext cx="1061049" cy="106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Transitions: Total Physical Response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idx="1"/>
          </p:nvPr>
        </p:nvSpPr>
        <p:spPr>
          <a:xfrm>
            <a:off x="102870" y="957043"/>
            <a:ext cx="11101639" cy="46115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Hands up ( 4x)</a:t>
            </a:r>
          </a:p>
          <a:p>
            <a:pPr marL="0" indent="0">
              <a:buNone/>
            </a:pPr>
            <a:r>
              <a:rPr lang="en-US" b="1" dirty="0"/>
              <a:t>Hands down (4x)</a:t>
            </a:r>
          </a:p>
          <a:p>
            <a:pPr marL="0" indent="0">
              <a:buNone/>
            </a:pPr>
            <a:r>
              <a:rPr lang="en-US" b="1" dirty="0"/>
              <a:t>To the right </a:t>
            </a:r>
            <a:r>
              <a:rPr lang="en-US" b="1" dirty="0" err="1"/>
              <a:t>right</a:t>
            </a:r>
            <a:r>
              <a:rPr lang="en-US" b="1" dirty="0"/>
              <a:t> </a:t>
            </a:r>
            <a:r>
              <a:rPr lang="en-US" b="1" dirty="0" err="1"/>
              <a:t>right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To the left </a:t>
            </a:r>
            <a:r>
              <a:rPr lang="en-US" b="1" dirty="0" err="1"/>
              <a:t>left</a:t>
            </a:r>
            <a:r>
              <a:rPr lang="en-US" b="1" dirty="0"/>
              <a:t> </a:t>
            </a:r>
            <a:r>
              <a:rPr lang="en-US" b="1" dirty="0" err="1"/>
              <a:t>left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To the front </a:t>
            </a:r>
            <a:r>
              <a:rPr lang="en-US" b="1" dirty="0" err="1"/>
              <a:t>front</a:t>
            </a:r>
            <a:r>
              <a:rPr lang="en-US" b="1" dirty="0"/>
              <a:t> </a:t>
            </a:r>
            <a:r>
              <a:rPr lang="en-US" b="1" dirty="0" err="1"/>
              <a:t>front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To the back </a:t>
            </a:r>
            <a:r>
              <a:rPr lang="en-US" b="1" dirty="0" err="1"/>
              <a:t>back</a:t>
            </a:r>
            <a:r>
              <a:rPr lang="en-US" b="1" dirty="0"/>
              <a:t> </a:t>
            </a:r>
            <a:r>
              <a:rPr lang="en-US" b="1" dirty="0" err="1"/>
              <a:t>back</a:t>
            </a:r>
            <a:endParaRPr lang="en-US" b="1" dirty="0"/>
          </a:p>
          <a:p>
            <a:pPr marL="0" indent="0">
              <a:buNone/>
            </a:pPr>
            <a:r>
              <a:rPr lang="en-US" b="1" dirty="0" err="1"/>
              <a:t>Ssshh</a:t>
            </a:r>
            <a:r>
              <a:rPr lang="en-US" b="1" dirty="0"/>
              <a:t>…. Quiet.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479" y="2207004"/>
            <a:ext cx="6275892" cy="2867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7481" y="1137623"/>
            <a:ext cx="94945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activity activates the learners. They  repeat after and with the teacher while doing the motions.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Excess energy is released and class quiets in preparation for next task.</a:t>
            </a:r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7EFAFDE-5AED-4696-BA24-C964B9E27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4909" y="2636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2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4F765FD6-8695-4E72-B434-BD2E52DC6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92" y="1226737"/>
            <a:ext cx="4346491" cy="4389739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2508" y="152134"/>
            <a:ext cx="10872000" cy="7200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Guessing Game: I’m thinking of my favorite _____</a:t>
            </a:r>
            <a:br>
              <a:rPr lang="en-US" dirty="0"/>
            </a:br>
            <a:endParaRPr lang="he-IL" dirty="0"/>
          </a:p>
        </p:txBody>
      </p:sp>
      <p:sp>
        <p:nvSpPr>
          <p:cNvPr id="19" name="Google Shape;330;p31"/>
          <p:cNvSpPr txBox="1"/>
          <p:nvPr/>
        </p:nvSpPr>
        <p:spPr>
          <a:xfrm>
            <a:off x="374313" y="1241524"/>
            <a:ext cx="694088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I’m thinking of my favorite color.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omic Sans MS"/>
              <a:cs typeface="Calibri" panose="020F0502020204030204" pitchFamily="34" charset="0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Is it_______?</a:t>
            </a:r>
            <a:endParaRPr sz="4000" dirty="0">
              <a:solidFill>
                <a:srgbClr val="FF0000"/>
              </a:solidFill>
              <a:latin typeface="Calibri" panose="020F0502020204030204" pitchFamily="34" charset="0"/>
              <a:ea typeface="Comic Sans MS"/>
              <a:cs typeface="Calibri" panose="020F0502020204030204" pitchFamily="34" charset="0"/>
              <a:sym typeface="Comic Sans MS"/>
            </a:endParaRPr>
          </a:p>
        </p:txBody>
      </p:sp>
      <p:sp>
        <p:nvSpPr>
          <p:cNvPr id="20" name="Google Shape;331;p31"/>
          <p:cNvSpPr txBox="1"/>
          <p:nvPr/>
        </p:nvSpPr>
        <p:spPr>
          <a:xfrm>
            <a:off x="436861" y="4688267"/>
            <a:ext cx="321329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No, it’s not.</a:t>
            </a:r>
            <a:endParaRPr sz="4000" dirty="0">
              <a:solidFill>
                <a:srgbClr val="0070C0"/>
              </a:solidFill>
              <a:latin typeface="Calibri" panose="020F0502020204030204" pitchFamily="34" charset="0"/>
              <a:ea typeface="Comic Sans MS"/>
              <a:cs typeface="Calibri" panose="020F0502020204030204" pitchFamily="34" charset="0"/>
              <a:sym typeface="Comic Sans MS"/>
            </a:endParaRPr>
          </a:p>
        </p:txBody>
      </p:sp>
      <p:sp>
        <p:nvSpPr>
          <p:cNvPr id="21" name="Google Shape;332;p31"/>
          <p:cNvSpPr txBox="1"/>
          <p:nvPr/>
        </p:nvSpPr>
        <p:spPr>
          <a:xfrm>
            <a:off x="381068" y="3857298"/>
            <a:ext cx="295232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ea typeface="Comic Sans MS"/>
                <a:cs typeface="Calibri" panose="020F0502020204030204" pitchFamily="34" charset="0"/>
                <a:sym typeface="Comic Sans MS"/>
              </a:rPr>
              <a:t>Yes, it is .      </a:t>
            </a:r>
            <a:endParaRPr sz="4000" dirty="0">
              <a:solidFill>
                <a:srgbClr val="0070C0"/>
              </a:solidFill>
              <a:latin typeface="Calibri" panose="020F0502020204030204" pitchFamily="34" charset="0"/>
              <a:ea typeface="Comic Sans MS"/>
              <a:cs typeface="Calibri" panose="020F0502020204030204" pitchFamily="34" charset="0"/>
              <a:sym typeface="Comic Sans MS"/>
            </a:endParaRPr>
          </a:p>
        </p:txBody>
      </p:sp>
      <p:sp>
        <p:nvSpPr>
          <p:cNvPr id="22" name="Google Shape;333;p31" descr="תוצאת תמונה עבור ‪like‬‏"/>
          <p:cNvSpPr/>
          <p:nvPr/>
        </p:nvSpPr>
        <p:spPr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34;p31" descr="תוצאת תמונה עבור ‪like‬‏"/>
          <p:cNvSpPr/>
          <p:nvPr/>
        </p:nvSpPr>
        <p:spPr>
          <a:xfrm>
            <a:off x="9075738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335;p31" descr="תוצאת תמונה עבור ‪like‬‏"/>
          <p:cNvPicPr preferRelativeResize="0"/>
          <p:nvPr/>
        </p:nvPicPr>
        <p:blipFill rotWithShape="1">
          <a:blip r:embed="rId4">
            <a:alphaModFix/>
          </a:blip>
          <a:srcRect l="10073" t="11079" r="17784" b="28834"/>
          <a:stretch/>
        </p:blipFill>
        <p:spPr>
          <a:xfrm>
            <a:off x="3333396" y="3669804"/>
            <a:ext cx="1036123" cy="725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336;p31" descr="תוצאת תמונה עבור ‪dislike‬‏"/>
          <p:cNvSpPr/>
          <p:nvPr/>
        </p:nvSpPr>
        <p:spPr>
          <a:xfrm>
            <a:off x="9228138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37;p31" descr="תוצאת תמונה עבור ‪dislike‬‏"/>
          <p:cNvSpPr/>
          <p:nvPr/>
        </p:nvSpPr>
        <p:spPr>
          <a:xfrm>
            <a:off x="9380538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338;p31" descr="תוצאת תמונה עבור ‪dislike‬‏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54313" y="4647721"/>
            <a:ext cx="895243" cy="1063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323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18134</TotalTime>
  <Words>2532</Words>
  <Application>Microsoft Office PowerPoint</Application>
  <PresentationFormat>מסך רחב</PresentationFormat>
  <Paragraphs>454</Paragraphs>
  <Slides>37</Slides>
  <Notes>28</Notes>
  <HiddenSlides>0</HiddenSlides>
  <MMClips>9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37</vt:i4>
      </vt:variant>
    </vt:vector>
  </HeadingPairs>
  <TitlesOfParts>
    <vt:vector size="43" baseType="lpstr">
      <vt:lpstr>Arial</vt:lpstr>
      <vt:lpstr>Calibri</vt:lpstr>
      <vt:lpstr>Comic Sans MS</vt:lpstr>
      <vt:lpstr>Varela Round</vt:lpstr>
      <vt:lpstr>Wingdings</vt:lpstr>
      <vt:lpstr>ערכת נושא Office</vt:lpstr>
      <vt:lpstr>מערכת שידורים לאומית</vt:lpstr>
      <vt:lpstr> Speaking: A Teacher Tutorial </vt:lpstr>
      <vt:lpstr>In this tutorial teachers will learn to</vt:lpstr>
      <vt:lpstr>Following this tutorial, your pupils can</vt:lpstr>
      <vt:lpstr>Demonstration time: Four Speaking Activities</vt:lpstr>
      <vt:lpstr>Morning Greetings: Turn and Talk</vt:lpstr>
      <vt:lpstr>Warm up Chant: I can make you laugh!</vt:lpstr>
      <vt:lpstr>Transitions: Total Physical Response</vt:lpstr>
      <vt:lpstr>Guessing Game: I’m thinking of my favorite _____ </vt:lpstr>
      <vt:lpstr>Classroom Management: Cues and Signals</vt:lpstr>
      <vt:lpstr>A closer look at the guessing game</vt:lpstr>
      <vt:lpstr>Before the activity we need to:</vt:lpstr>
      <vt:lpstr>During the activity pupils:</vt:lpstr>
      <vt:lpstr> During the activity teachers need to:</vt:lpstr>
      <vt:lpstr>After the activity pupils</vt:lpstr>
      <vt:lpstr>Transportation Guessing Game</vt:lpstr>
      <vt:lpstr>Guessing Game Sum Up</vt:lpstr>
      <vt:lpstr>Practice at Home:</vt:lpstr>
      <vt:lpstr>Pupils can practice and create dialogues at home</vt:lpstr>
      <vt:lpstr>Demonstration time: More Speaking Activities</vt:lpstr>
      <vt:lpstr>More Speaking Activities for Upper Elementary</vt:lpstr>
      <vt:lpstr>This or That?</vt:lpstr>
      <vt:lpstr>Warm up Chant: Going on a Picnic</vt:lpstr>
      <vt:lpstr>Demonstration: Going on a Picnic</vt:lpstr>
      <vt:lpstr>Memory Chain Game: Going to Grandma’s House</vt:lpstr>
      <vt:lpstr>Demonstration: Going to Grandma’s House </vt:lpstr>
      <vt:lpstr>What can you say about the picture?</vt:lpstr>
      <vt:lpstr>מצגת של PowerPoint‏</vt:lpstr>
      <vt:lpstr>Guess Who?</vt:lpstr>
      <vt:lpstr>Information Gap Activities</vt:lpstr>
      <vt:lpstr>Picture Dictations: Draw my monster</vt:lpstr>
      <vt:lpstr>Closure: Who Stole the Cookies</vt:lpstr>
      <vt:lpstr>Tips for Promoting Spoken Production</vt:lpstr>
      <vt:lpstr>Thank you for watching!</vt:lpstr>
      <vt:lpstr>Image Sources</vt:lpstr>
      <vt:lpstr>Image Sources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lori</cp:lastModifiedBy>
  <cp:revision>417</cp:revision>
  <dcterms:created xsi:type="dcterms:W3CDTF">2020-03-15T19:13:03Z</dcterms:created>
  <dcterms:modified xsi:type="dcterms:W3CDTF">2021-02-03T19:34:03Z</dcterms:modified>
</cp:coreProperties>
</file>