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2"/>
  </p:notesMasterIdLst>
  <p:sldIdLst>
    <p:sldId id="257" r:id="rId2"/>
    <p:sldId id="262" r:id="rId3"/>
    <p:sldId id="348" r:id="rId4"/>
    <p:sldId id="503" r:id="rId5"/>
    <p:sldId id="502" r:id="rId6"/>
    <p:sldId id="501" r:id="rId7"/>
    <p:sldId id="500" r:id="rId8"/>
    <p:sldId id="519" r:id="rId9"/>
    <p:sldId id="499" r:id="rId10"/>
    <p:sldId id="510" r:id="rId11"/>
    <p:sldId id="468" r:id="rId12"/>
    <p:sldId id="509" r:id="rId13"/>
    <p:sldId id="508" r:id="rId14"/>
    <p:sldId id="507" r:id="rId15"/>
    <p:sldId id="479" r:id="rId16"/>
    <p:sldId id="506" r:id="rId17"/>
    <p:sldId id="531" r:id="rId18"/>
    <p:sldId id="353" r:id="rId19"/>
    <p:sldId id="478" r:id="rId20"/>
    <p:sldId id="505" r:id="rId21"/>
    <p:sldId id="504" r:id="rId22"/>
    <p:sldId id="498" r:id="rId23"/>
    <p:sldId id="529" r:id="rId24"/>
    <p:sldId id="530" r:id="rId25"/>
    <p:sldId id="520" r:id="rId26"/>
    <p:sldId id="511" r:id="rId27"/>
    <p:sldId id="532" r:id="rId28"/>
    <p:sldId id="489" r:id="rId29"/>
    <p:sldId id="477" r:id="rId30"/>
    <p:sldId id="281" r:id="rId31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1296" autoAdjust="0"/>
    <p:restoredTop sz="92034" autoAdjust="0"/>
  </p:normalViewPr>
  <p:slideViewPr>
    <p:cSldViewPr snapToGrid="0">
      <p:cViewPr varScale="1">
        <p:scale>
          <a:sx n="95" d="100"/>
          <a:sy n="95" d="100"/>
        </p:scale>
        <p:origin x="8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7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165EDBF-269F-4CA8-B9D5-6CBA2C214BA5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A2E6EDF-1D88-4210-9444-48F8C13976C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5027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815945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33070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64575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394761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10224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981151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35904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52593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928592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3618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071394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3783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27035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3003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39026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1101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3683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07197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4006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C9224F5-BDDC-4908-B1D9-2C5B63195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D8DA70EF-349A-4CF3-8FB5-851705824F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CA5475D-572C-45D4-A957-C5077B3A4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0931F-7E64-480C-9AA2-877B354AE3A3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94EF690-52C8-43EE-BE25-54D8C6E8C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756D6A1-5585-494E-AB16-863B9188B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9F2B-D9B2-4DF5-96A8-81B21D78847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3118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9037" y="1640910"/>
            <a:ext cx="10872592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579191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501144" y="6294301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6883" y="-235260"/>
            <a:ext cx="276849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213" y="2918493"/>
            <a:ext cx="10873415" cy="64209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200" b="1"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2163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0436AD1-B0B8-4F71-B3BC-7C2BC6340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984D489-105C-4822-B807-4C2CD8404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A345ABB-1420-4CFC-A7BD-1C3422CC0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0931F-7E64-480C-9AA2-877B354AE3A3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4CA20D1-484E-4EAF-89F7-552ECD3F2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FC8AA9AF-5A23-41EF-8643-D987A468F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9F2B-D9B2-4DF5-96A8-81B21D78847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8399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86B1F95-4285-4749-BAB5-960B1D80F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AB6F0AF7-57BD-4524-9990-5284845FF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0931F-7E64-480C-9AA2-877B354AE3A3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5B50B1F2-751B-4C04-89A0-7990F2D3D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079164A3-473C-4987-BA18-99E6504B4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9F2B-D9B2-4DF5-96A8-81B21D78847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8468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185AE27A-B17E-4A84-851B-815042F82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0931F-7E64-480C-9AA2-877B354AE3A3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82E50B01-CFBD-46D3-8CCB-427AAC2B7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F878790-36F3-478E-BA07-985F28A35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9F2B-D9B2-4DF5-96A8-81B21D78847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647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059388"/>
            <a:ext cx="11161453" cy="481881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29878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59388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84769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57623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401" y="2693989"/>
            <a:ext cx="103632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410588"/>
            <a:ext cx="3246400" cy="86423"/>
          </a:xfrm>
          <a:prstGeom prst="roundRect">
            <a:avLst>
              <a:gd name="adj" fmla="val 49359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924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שם השיעו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9037" y="1640910"/>
            <a:ext cx="10872592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579191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501144" y="6294301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6883" y="-235260"/>
            <a:ext cx="276849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213" y="2918492"/>
            <a:ext cx="10873415" cy="72000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738213" y="3655832"/>
            <a:ext cx="10873415" cy="720000"/>
          </a:xfrm>
        </p:spPr>
        <p:txBody>
          <a:bodyPr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2629318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63B6AA92-9C0F-4FA3-AE9B-85E70460D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8C667A43-109A-451D-B1C6-1066B3113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4F3C098-2848-4252-9B2E-33BBAC015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0931F-7E64-480C-9AA2-877B354AE3A3}" type="datetimeFigureOut">
              <a:rPr lang="he-IL" smtClean="0"/>
              <a:t>כ"ד/שבט/תשפ"ב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8715D06-BCFB-46F9-A68C-1C70745852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900C926-E5A3-4B02-A8C3-0A0D83944A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B9F2B-D9B2-4DF5-96A8-81B21D78847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93119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64" r:id="rId5"/>
    <p:sldLayoutId id="2147483660" r:id="rId6"/>
    <p:sldLayoutId id="2147483665" r:id="rId7"/>
    <p:sldLayoutId id="2147483661" r:id="rId8"/>
    <p:sldLayoutId id="2147483662" r:id="rId9"/>
    <p:sldLayoutId id="2147483663" r:id="rId10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כד</a:t>
            </a:r>
            <a:r>
              <a:rPr lang="he-IL" dirty="0"/>
              <a:t> וַיֹּאמֶר אַתָּה זֶה בְּנִי עֵשָׂו וַיֹּאמֶר אָנִי:</a:t>
            </a:r>
            <a:br>
              <a:rPr lang="he-IL" dirty="0"/>
            </a:br>
            <a:r>
              <a:rPr lang="he-IL" b="1" dirty="0"/>
              <a:t>כה</a:t>
            </a:r>
            <a:r>
              <a:rPr lang="he-IL" dirty="0"/>
              <a:t> וַיֹּאמֶר הַגִּשָׁה לִּי וְאֹכְלָה מִצֵּיד בְּנִי לְמַעַן תְּבָרֶכְךָ נַפְשִׁי </a:t>
            </a:r>
            <a:r>
              <a:rPr lang="he-IL" dirty="0" err="1"/>
              <a:t>וַיַּגֶּשׁ-לו</a:t>
            </a:r>
            <a:r>
              <a:rPr lang="he-IL" dirty="0"/>
              <a:t>ֹ וַיֹּאכַל וַיָּבֵא לוֹ יַיִן </a:t>
            </a:r>
            <a:r>
              <a:rPr lang="he-IL" dirty="0" err="1"/>
              <a:t>וַיֵּשְׁת</a:t>
            </a:r>
            <a:r>
              <a:rPr lang="he-IL" dirty="0"/>
              <a:t>ְּ:</a:t>
            </a:r>
            <a:br>
              <a:rPr lang="he-IL" dirty="0"/>
            </a:br>
            <a:r>
              <a:rPr lang="he-IL" b="1" dirty="0" err="1"/>
              <a:t>כו</a:t>
            </a:r>
            <a:r>
              <a:rPr lang="he-IL" dirty="0"/>
              <a:t> וַיֹּאמֶר אֵלָיו יִצְחָק אָבִיו גְּשָׁה-נָּא וּשֲׁקָה-לִּי בְּנִי:</a:t>
            </a:r>
            <a:br>
              <a:rPr lang="he-IL" dirty="0"/>
            </a:br>
            <a:r>
              <a:rPr lang="he-IL" b="1" dirty="0" err="1"/>
              <a:t>כז</a:t>
            </a:r>
            <a:r>
              <a:rPr lang="he-IL" dirty="0"/>
              <a:t> </a:t>
            </a:r>
            <a:r>
              <a:rPr lang="he-IL" dirty="0" err="1"/>
              <a:t>וַיִּגַּש</a:t>
            </a:r>
            <a:r>
              <a:rPr lang="he-IL" dirty="0"/>
              <a:t>ׁ </a:t>
            </a:r>
            <a:r>
              <a:rPr lang="he-IL" dirty="0" err="1"/>
              <a:t>וַיִּשַּׁק-לו</a:t>
            </a:r>
            <a:r>
              <a:rPr lang="he-IL" dirty="0"/>
              <a:t>ֹ וַיָּרַח אֶת-רֵיחַ בְּגָדָיו וַיְבָרֲכֵהוּ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וַיֹּאמֶר רְאֵה רֵיחַ בְּנִי כְּרֵיחַ שָׂדֶה אֲשֶׁר בֵּרֲכוֹ יְהוָֹה:</a:t>
            </a:r>
            <a:br>
              <a:rPr lang="he-IL" dirty="0"/>
            </a:br>
            <a:r>
              <a:rPr lang="he-IL" b="1" dirty="0" err="1"/>
              <a:t>כח</a:t>
            </a:r>
            <a:r>
              <a:rPr lang="he-IL" dirty="0"/>
              <a:t> </a:t>
            </a:r>
            <a:r>
              <a:rPr lang="he-IL" dirty="0" err="1"/>
              <a:t>וְיִתֶּן-לְך</a:t>
            </a:r>
            <a:r>
              <a:rPr lang="he-IL" dirty="0"/>
              <a:t>ָ </a:t>
            </a:r>
            <a:r>
              <a:rPr lang="he-IL" dirty="0" err="1"/>
              <a:t>הָאֱלֹהִים</a:t>
            </a:r>
            <a:r>
              <a:rPr lang="he-IL" dirty="0"/>
              <a:t> מִטַּל הַשָּׁמַיִם וּמִשְׁמַנֵּי הָאָרֶץ וְרֹב דָּגָן וְתִירשׁ:</a:t>
            </a:r>
            <a:br>
              <a:rPr lang="he-IL" dirty="0"/>
            </a:br>
            <a:r>
              <a:rPr lang="he-IL" b="1" dirty="0" err="1"/>
              <a:t>כט</a:t>
            </a:r>
            <a:r>
              <a:rPr lang="he-IL" dirty="0"/>
              <a:t> יַעַבְדוּךָ עַמִּים וְיִשְׁתַּחֲווּ לְךָ </a:t>
            </a:r>
            <a:r>
              <a:rPr lang="he-IL" dirty="0" err="1"/>
              <a:t>לְאֻמִּים</a:t>
            </a:r>
            <a:r>
              <a:rPr lang="he-IL" dirty="0"/>
              <a:t> </a:t>
            </a:r>
            <a:r>
              <a:rPr lang="he-IL" dirty="0" err="1"/>
              <a:t>הֱוֵה</a:t>
            </a:r>
            <a:r>
              <a:rPr lang="he-IL" dirty="0"/>
              <a:t> גְבִיר לְאַחֶיךָ וְיִשְׁתַּחֲווּ לְךָ בְּנֵי </a:t>
            </a:r>
            <a:r>
              <a:rPr lang="he-IL" dirty="0" err="1"/>
              <a:t>אִמֶּך</a:t>
            </a:r>
            <a:r>
              <a:rPr lang="he-IL" dirty="0"/>
              <a:t>ָ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 err="1"/>
              <a:t>אֹרֲרֶיך</a:t>
            </a:r>
            <a:r>
              <a:rPr lang="he-IL" dirty="0"/>
              <a:t>ָ אָרוּר וּמְבָרֲכֶיךָ בָּרוּךְ:</a:t>
            </a:r>
            <a:br>
              <a:rPr lang="he-IL" dirty="0"/>
            </a:b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"ריח בני כריח שדה"</a:t>
            </a:r>
          </a:p>
        </p:txBody>
      </p:sp>
    </p:spTree>
    <p:extLst>
      <p:ext uri="{BB962C8B-B14F-4D97-AF65-F5344CB8AC3E}">
        <p14:creationId xmlns:p14="http://schemas.microsoft.com/office/powerpoint/2010/main" val="2325341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DB7D95FF-069C-479E-BD33-1EA656830AC3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351094" y="6350170"/>
            <a:ext cx="10680700" cy="471488"/>
          </a:xfrm>
        </p:spPr>
        <p:txBody>
          <a:bodyPr/>
          <a:lstStyle/>
          <a:p>
            <a:endParaRPr lang="he-IL" dirty="0"/>
          </a:p>
          <a:p>
            <a:r>
              <a:rPr lang="he-IL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000" dirty="0" err="1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גריט</a:t>
            </a:r>
            <a:r>
              <a:rPr lang="he-IL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000" dirty="0" err="1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ווילמס</a:t>
            </a:r>
            <a:r>
              <a:rPr lang="he-IL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הורסט 1638, הולנד</a:t>
            </a:r>
          </a:p>
          <a:p>
            <a:br>
              <a:rPr lang="he-IL" dirty="0"/>
            </a:br>
            <a:endParaRPr lang="he-IL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BA75F66-1E50-405A-8ADE-88607CA2A40A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840" y="185725"/>
            <a:ext cx="7618321" cy="6085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7923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 rtl="0">
              <a:lnSpc>
                <a:spcPct val="150000"/>
              </a:lnSpc>
              <a:buNone/>
            </a:pPr>
            <a:r>
              <a:rPr lang="he-IL" b="1" dirty="0"/>
              <a:t>ל</a:t>
            </a:r>
            <a:r>
              <a:rPr lang="he-IL" dirty="0"/>
              <a:t> וַיְהִי כַּאֲשֶׁר כִּלָּה יִצְחָק לְבָרֵךְ אֶת-יַעֲקֹב </a:t>
            </a:r>
          </a:p>
          <a:p>
            <a:pPr marL="0" indent="0" rtl="0">
              <a:lnSpc>
                <a:spcPct val="150000"/>
              </a:lnSpc>
              <a:buNone/>
            </a:pPr>
            <a:r>
              <a:rPr lang="he-IL" dirty="0"/>
              <a:t>וַיְהִי אַךְ יָצֹא </a:t>
            </a:r>
            <a:r>
              <a:rPr lang="he-IL" dirty="0" err="1"/>
              <a:t>יָצָא</a:t>
            </a:r>
            <a:r>
              <a:rPr lang="he-IL" dirty="0"/>
              <a:t> יַעֲקֹב מֵאֵת פְּנֵי יִצְחָק אָבִיו </a:t>
            </a:r>
          </a:p>
          <a:p>
            <a:pPr marL="0" indent="0" rtl="0">
              <a:lnSpc>
                <a:spcPct val="150000"/>
              </a:lnSpc>
              <a:buNone/>
            </a:pPr>
            <a:r>
              <a:rPr lang="he-IL" dirty="0"/>
              <a:t>וְעֵשָׂו אָחִיו בָּא מִצֵּידוֹ:</a:t>
            </a:r>
            <a:br>
              <a:rPr lang="he-IL" dirty="0"/>
            </a:br>
            <a:r>
              <a:rPr lang="he-IL" b="1" dirty="0"/>
              <a:t>לא</a:t>
            </a:r>
            <a:r>
              <a:rPr lang="he-IL" dirty="0"/>
              <a:t> וַיַּעַשׂ גַּם-הוּא מַטְעַמִּים וַיָּבֵא לְאָבִיו וַיֹּאמֶר לְאָבִיו </a:t>
            </a:r>
          </a:p>
          <a:p>
            <a:pPr marL="0" indent="0" rtl="0">
              <a:lnSpc>
                <a:spcPct val="150000"/>
              </a:lnSpc>
              <a:buNone/>
            </a:pPr>
            <a:r>
              <a:rPr lang="he-IL" dirty="0" err="1"/>
              <a:t>יָקֻם</a:t>
            </a:r>
            <a:r>
              <a:rPr lang="he-IL" dirty="0"/>
              <a:t> אָבִי וְיֹאכַל מִצֵּיד בְּנוֹ בַּעֲבֻר תְּבָרֲכַנִּי נַפְשֶׁךָ:</a:t>
            </a:r>
            <a:br>
              <a:rPr lang="he-IL" dirty="0"/>
            </a:br>
            <a:r>
              <a:rPr lang="he-IL" b="1" dirty="0"/>
              <a:t>לב</a:t>
            </a:r>
            <a:r>
              <a:rPr lang="he-IL" dirty="0"/>
              <a:t> וַיֹּאמֶר לוֹ יִצְחָק אָבִיו מִי-אָתָּה וַיֹּאמֶר אֲנִי בִּנְךָ בְכֹרְךָ עֵשָׂו:</a:t>
            </a:r>
            <a:br>
              <a:rPr lang="he-IL" dirty="0"/>
            </a:br>
            <a:endParaRPr lang="he-IL" dirty="0"/>
          </a:p>
          <a:p>
            <a:pPr marL="0" indent="0" rtl="0">
              <a:lnSpc>
                <a:spcPct val="150000"/>
              </a:lnSpc>
              <a:buNone/>
            </a:pP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"אני בנך בכרך עשו"</a:t>
            </a:r>
          </a:p>
        </p:txBody>
      </p:sp>
    </p:spTree>
    <p:extLst>
      <p:ext uri="{BB962C8B-B14F-4D97-AF65-F5344CB8AC3E}">
        <p14:creationId xmlns:p14="http://schemas.microsoft.com/office/powerpoint/2010/main" val="4170820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לג</a:t>
            </a:r>
            <a:r>
              <a:rPr lang="he-IL" dirty="0"/>
              <a:t> וַיֶּחֱרַד יִצְחָק חֲרָדָה גְּדֹלָה </a:t>
            </a:r>
            <a:r>
              <a:rPr lang="he-IL" b="1" dirty="0"/>
              <a:t>עַד-מְאֹד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 </a:t>
            </a:r>
            <a:r>
              <a:rPr lang="he-IL" dirty="0"/>
              <a:t>וַיֹּאמֶר מִי-אֵפוֹא הוּא הַצָּד-צַיִד וַיָּבֵא לִי וָאֹכַל מִכֹּל בְּטֶרֶם תָּבוֹא </a:t>
            </a:r>
            <a:r>
              <a:rPr lang="he-IL" dirty="0" err="1"/>
              <a:t>וָאֲבָרֲכֵהו</a:t>
            </a:r>
            <a:r>
              <a:rPr lang="he-IL" dirty="0"/>
              <a:t>ּ גַּם-בָּרוּךְ יִהְיֶה:</a:t>
            </a:r>
            <a:br>
              <a:rPr lang="he-IL" dirty="0"/>
            </a:br>
            <a:r>
              <a:rPr lang="he-IL" b="1" dirty="0"/>
              <a:t>לד</a:t>
            </a:r>
            <a:r>
              <a:rPr lang="he-IL" dirty="0"/>
              <a:t> כִּשְׁמֹעַ עֵשָׂו אֶת-דִּבְרֵי אָבִיו וַיִּצְעַק צְעָקָה גְּדֹלָה וּמָרָה </a:t>
            </a:r>
            <a:r>
              <a:rPr lang="he-IL" b="1" dirty="0"/>
              <a:t>עַד-מְאֹד</a:t>
            </a:r>
            <a:r>
              <a:rPr lang="he-IL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וַיֹּאמֶר לְאָבִיו בָּרֲכֵנִי גַם-אָנִי אָבִי:</a:t>
            </a:r>
            <a:br>
              <a:rPr lang="he-IL" dirty="0"/>
            </a:br>
            <a:r>
              <a:rPr lang="he-IL" b="1" dirty="0"/>
              <a:t>לה</a:t>
            </a:r>
            <a:r>
              <a:rPr lang="he-IL" dirty="0"/>
              <a:t> וַיֹּאמֶר בָּא אָחִיךָ בְּמִרְמָה </a:t>
            </a:r>
            <a:r>
              <a:rPr lang="he-IL" dirty="0" err="1"/>
              <a:t>וַיִּקַּח</a:t>
            </a:r>
            <a:r>
              <a:rPr lang="he-IL" dirty="0"/>
              <a:t> בִּרְכָתֶךָ: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לו</a:t>
            </a:r>
            <a:r>
              <a:rPr lang="he-IL" dirty="0"/>
              <a:t> וַיֹּאמֶר הֲכִי קָרָא שְׁמוֹ יַעֲקֹב וַיַּעְקְבֵנִי זֶה פַעֲמַיִם אֶת-בְּכֹרָתִי לָקָח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 וְהִנֵּה עַתָּה לָקַח בִּרְכָתִי וַיֹּאמַר הֲלֹא-אָצַלְתָּ לִּי בְּרָכָה:</a:t>
            </a:r>
            <a:br>
              <a:rPr lang="he-IL" dirty="0"/>
            </a:b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"צעקה גדולה ומרה עד מאד"</a:t>
            </a:r>
          </a:p>
        </p:txBody>
      </p:sp>
    </p:spTree>
    <p:extLst>
      <p:ext uri="{BB962C8B-B14F-4D97-AF65-F5344CB8AC3E}">
        <p14:creationId xmlns:p14="http://schemas.microsoft.com/office/powerpoint/2010/main" val="2382459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 err="1"/>
              <a:t>לז</a:t>
            </a:r>
            <a:r>
              <a:rPr lang="he-IL" dirty="0"/>
              <a:t> וַיַּעַן יִצְחָק וַיֹּאמֶר לְעֵשָׂו הֵן גְּבִיר שַׂמְתִּיו לָךְ וְאֶת-כָּל-אֶחָיו נָתַתִּי לוֹ לַעֲבָדִים וְדָגָן וְתִירשׁ סְמַכְתִּיו וּלְכָה אֵפוֹא מָה אֶעֱשֶׂה בְּנִי:</a:t>
            </a:r>
            <a:br>
              <a:rPr lang="he-IL" dirty="0"/>
            </a:br>
            <a:r>
              <a:rPr lang="he-IL" b="1" dirty="0"/>
              <a:t>לח</a:t>
            </a:r>
            <a:r>
              <a:rPr lang="he-IL" dirty="0"/>
              <a:t> וַיֹּאמֶר עֵשָׂו אֶל-אָבִיו הַבֲרָכָה אַחַת הִוא-לְךָ אָבִי בָּרֲכֵנִי גַם-אָנִי אָבִי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 err="1"/>
              <a:t>וַיִּשָּׂא</a:t>
            </a:r>
            <a:r>
              <a:rPr lang="he-IL" dirty="0"/>
              <a:t> עֵשָׂו קֹלוֹ </a:t>
            </a:r>
            <a:r>
              <a:rPr lang="he-IL" dirty="0" err="1"/>
              <a:t>וַיֵּבְך</a:t>
            </a:r>
            <a:r>
              <a:rPr lang="he-IL" dirty="0"/>
              <a:t>ְּ:</a:t>
            </a:r>
            <a:br>
              <a:rPr lang="he-IL" dirty="0"/>
            </a:br>
            <a:r>
              <a:rPr lang="he-IL" b="1" dirty="0"/>
              <a:t>לט</a:t>
            </a:r>
            <a:r>
              <a:rPr lang="he-IL" dirty="0"/>
              <a:t> וַיַּעַן יִצְחָק אָבִיו וַיֹּאמֶר אֵלָיו הִנֵּה מִשְׁמַנֵּי הָאָרֶץ יִהְיֶה מוֹשָׁבֶךָ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 וּמִטַּל הַשָּׁמַיִם מֵעָל:</a:t>
            </a:r>
            <a:br>
              <a:rPr lang="he-IL" dirty="0"/>
            </a:br>
            <a:r>
              <a:rPr lang="he-IL" b="1" dirty="0"/>
              <a:t>מ</a:t>
            </a:r>
            <a:r>
              <a:rPr lang="he-IL" dirty="0"/>
              <a:t> וְעַל-חַרְבְּךָ תִחְיֶה וְאֶת-אָחִיךָ תַּעֲבֹד  וְהָיָה כַּאֲשֶׁר </a:t>
            </a:r>
            <a:r>
              <a:rPr lang="he-IL" dirty="0" err="1"/>
              <a:t>תָּרִיד</a:t>
            </a:r>
            <a:r>
              <a:rPr lang="he-IL" dirty="0"/>
              <a:t> וּפרקתָּ עֻלּוֹ מֵעַל </a:t>
            </a:r>
            <a:r>
              <a:rPr lang="he-IL" dirty="0" err="1"/>
              <a:t>צַוָּארֶך</a:t>
            </a:r>
            <a:r>
              <a:rPr lang="he-IL" dirty="0"/>
              <a:t>ָ:</a:t>
            </a:r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"</a:t>
            </a:r>
            <a:r>
              <a:rPr lang="he-IL" dirty="0" err="1"/>
              <a:t>וישא</a:t>
            </a:r>
            <a:r>
              <a:rPr lang="he-IL" dirty="0"/>
              <a:t> עשו קלו </a:t>
            </a:r>
            <a:r>
              <a:rPr lang="he-IL" dirty="0" err="1"/>
              <a:t>ויבך</a:t>
            </a:r>
            <a:r>
              <a:rPr lang="he-IL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8998402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F4717A7-96B6-4F43-98EB-32B809E5C0B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118536" y="0"/>
            <a:ext cx="3954929" cy="6894195"/>
          </a:xfr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indent="0" algn="ctr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he-IL" sz="1700" b="1" dirty="0">
                <a:solidFill>
                  <a:srgbClr val="0070C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עשׂו - יהודית כפרי</a:t>
            </a:r>
          </a:p>
          <a:p>
            <a:pPr marL="0" indent="0" algn="ctr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וְרִבְקָה אוֹהֶבֶת אֶת יַעֲקֹב,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כָּתוּב.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וְרִבְקָה אָמְרָה לְיַעֲקֹב בְּנָהּ,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כָּתוּב.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וּמָה עֵשָׂו?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לִפְעָמִים אֲנִי שׁוֹמַעַת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אֶת הַצְּעָקָה הַהִיא הַגְּדוֹלָה וְהַמָּרָה עַד מְאֹד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עוֹלָה מִכָּל קַצְוֵי הַשָּׂדֶה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שֶׁשָּׁם הוּא רָץ בְּעִקְבֵי הַצְּבָאִים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כְּדֵי </a:t>
            </a:r>
            <a:r>
              <a:rPr lang="he-IL" sz="17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לִשְׁכֹּח</a:t>
            </a: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ַ.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טַל הַשָּׁמַיִם יוֹרֵד עַל רֹאשׁוֹ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רְסִיסֵי לַיְלָה,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וְלִבּוֹ מָלֵא מַשְׂטֵמָה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וְהוּא מְבַקֵּשׁ לַהֲרֹג.</a:t>
            </a:r>
          </a:p>
          <a:p>
            <a:pPr marL="0" indent="0" algn="ctr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אַחַר כָּךְ יֹאהַב נָשִׁים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לְאַט־לְאַט</a:t>
            </a: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 דְּבַר מָה יַגְלִיד בְּתוֹךְ נַפְשׁוֹ,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יִרְפָּא.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מִקֵּץ הַרְבֵּה שָׁנִים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וְאַהֲבָה רַבָּה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אֲנִי רוֹאָה אוֹתוֹ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יוֹצֵא לִקְרַאת אָחִיו.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יֵשׁ לִי רָב, אָחִי, הוּא אוֹמֵר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וּבוֹכֶה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וְכָל הָעוֹלָם</a:t>
            </a:r>
            <a:b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1700" dirty="0">
                <a:latin typeface="Varela Round" panose="00000500000000000000" pitchFamily="2" charset="-79"/>
                <a:cs typeface="Varela Round" panose="00000500000000000000" pitchFamily="2" charset="-79"/>
              </a:rPr>
              <a:t>בּוֹכֶה אִתּוֹ.</a:t>
            </a:r>
          </a:p>
        </p:txBody>
      </p:sp>
    </p:spTree>
    <p:extLst>
      <p:ext uri="{BB962C8B-B14F-4D97-AF65-F5344CB8AC3E}">
        <p14:creationId xmlns:p14="http://schemas.microsoft.com/office/powerpoint/2010/main" val="25433966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 err="1"/>
              <a:t>מא</a:t>
            </a:r>
            <a:r>
              <a:rPr lang="he-IL" dirty="0"/>
              <a:t> וַיִּשְׂטֹם עֵשָׂו אֶת-יַעֲקֹב עַל-הַבְּרָכָה אֲשֶׁר בֵּרֲכוֹ אָבִיו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וַיֹּאמֶר עֵשָׂו </a:t>
            </a:r>
            <a:r>
              <a:rPr lang="he-IL" dirty="0" err="1"/>
              <a:t>בְּלִבּו</a:t>
            </a:r>
            <a:r>
              <a:rPr lang="he-IL" dirty="0"/>
              <a:t>ֹ יִקְרְבוּ יְמֵי אֵבֶל אָבִי וְאַהַרְגָה אֶת-יַעֲקֹב אָחִי:</a:t>
            </a:r>
            <a:br>
              <a:rPr lang="he-IL" dirty="0"/>
            </a:br>
            <a:r>
              <a:rPr lang="he-IL" b="1" dirty="0" err="1"/>
              <a:t>מב</a:t>
            </a:r>
            <a:r>
              <a:rPr lang="he-IL" dirty="0"/>
              <a:t> </a:t>
            </a:r>
            <a:r>
              <a:rPr lang="he-IL" dirty="0" err="1"/>
              <a:t>וַיֻּגַּד</a:t>
            </a:r>
            <a:r>
              <a:rPr lang="he-IL" dirty="0"/>
              <a:t> לְרִבְקָה אֶת-דִּבְרֵי עֵשָׂו בְּנָהּ הַגָּדֹל וַתִּשְׁלַח וַתִּקְרָא לְיַעֲקֹב בְּנָהּ הַקָּטָן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וַתֹּאמֶר אֵלָיו הִנֵּה עֵשָׂו אָחִיךָ מִתְנַחֵם לְךָ </a:t>
            </a:r>
            <a:r>
              <a:rPr lang="he-IL" dirty="0" err="1"/>
              <a:t>לְהָרְגֶך</a:t>
            </a:r>
            <a:r>
              <a:rPr lang="he-IL" dirty="0"/>
              <a:t>ָ:</a:t>
            </a:r>
            <a:br>
              <a:rPr lang="he-IL" dirty="0"/>
            </a:br>
            <a:r>
              <a:rPr lang="he-IL" b="1" dirty="0"/>
              <a:t>מג</a:t>
            </a:r>
            <a:r>
              <a:rPr lang="he-IL" dirty="0"/>
              <a:t> וְעַתָּה בְנִי שְׁמַע בְּקֹלִי וְקוּם בְּרַח-לְךָ אֶל-לָבָן אָחִי </a:t>
            </a:r>
            <a:r>
              <a:rPr lang="he-IL" dirty="0" err="1"/>
              <a:t>חָרָנָה</a:t>
            </a:r>
            <a:r>
              <a:rPr lang="he-IL" dirty="0"/>
              <a:t>:</a:t>
            </a:r>
            <a:br>
              <a:rPr lang="he-IL" dirty="0"/>
            </a:br>
            <a:r>
              <a:rPr lang="he-IL" b="1" dirty="0"/>
              <a:t>מד</a:t>
            </a:r>
            <a:r>
              <a:rPr lang="he-IL" dirty="0"/>
              <a:t> וְיָשַׁבְתָּ עִמּוֹ יָמִים אֲחָדִים עַד אֲשֶׁר-תָּשׁוּב חֲמַת אָחִיךָ:</a:t>
            </a:r>
            <a:br>
              <a:rPr lang="he-IL" dirty="0"/>
            </a:br>
            <a:r>
              <a:rPr lang="he-IL" b="1" dirty="0"/>
              <a:t>מה</a:t>
            </a:r>
            <a:r>
              <a:rPr lang="he-IL" dirty="0"/>
              <a:t> עַד-שׁוּב אַף-אָחִיךָ מִמְּךָ וְשָׁכַח אֵת אֲשֶׁר-עָשִׂיתָ לּוֹ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וְשָׁלַחְתִּי וּלְקַחְתִּיךָ מִשָּׁם לָמָה אֶשְׁכַּל גַּם-שְׁנֵיכֶם יוֹם אֶחָד:</a:t>
            </a:r>
          </a:p>
          <a:p>
            <a:pPr marL="0" indent="0">
              <a:lnSpc>
                <a:spcPct val="150000"/>
              </a:lnSpc>
              <a:buNone/>
            </a:pP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"ימים אחדים"</a:t>
            </a:r>
          </a:p>
        </p:txBody>
      </p:sp>
    </p:spTree>
    <p:extLst>
      <p:ext uri="{BB962C8B-B14F-4D97-AF65-F5344CB8AC3E}">
        <p14:creationId xmlns:p14="http://schemas.microsoft.com/office/powerpoint/2010/main" val="13935699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54F39857-9B16-4C75-A48C-8777D3A5A24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he-IL" b="1" dirty="0"/>
          </a:p>
          <a:p>
            <a:pPr marL="0" indent="0">
              <a:buNone/>
            </a:pPr>
            <a:r>
              <a:rPr lang="he-IL" b="1" dirty="0"/>
              <a:t>מו</a:t>
            </a:r>
            <a:r>
              <a:rPr lang="he-IL" dirty="0"/>
              <a:t> וַתֹּאמֶר רִבְקָה אֶל-יִצְחָק קַצְתִּי בְחַיַּי</a:t>
            </a:r>
          </a:p>
          <a:p>
            <a:pPr marL="0" indent="0">
              <a:buNone/>
            </a:pPr>
            <a:r>
              <a:rPr lang="he-IL" dirty="0"/>
              <a:t>מִפְּנֵי בְּנוֹת חֵת</a:t>
            </a:r>
          </a:p>
          <a:p>
            <a:pPr marL="0" indent="0">
              <a:buNone/>
            </a:pPr>
            <a:r>
              <a:rPr lang="he-IL" dirty="0"/>
              <a:t> אִם-לֹקֵחַ יַעֲקֹב </a:t>
            </a:r>
            <a:r>
              <a:rPr lang="he-IL" dirty="0" err="1"/>
              <a:t>אִשָּׁה</a:t>
            </a:r>
            <a:r>
              <a:rPr lang="he-IL" dirty="0"/>
              <a:t> מִבְּנוֹת-חֵת כָּאֵלֶּה מִבְּנוֹת הָאָרֶץ </a:t>
            </a:r>
          </a:p>
          <a:p>
            <a:pPr marL="0" indent="0">
              <a:buNone/>
            </a:pPr>
            <a:r>
              <a:rPr lang="he-IL" dirty="0"/>
              <a:t>לָמָּה לִּי חַיִּים:</a:t>
            </a:r>
            <a:br>
              <a:rPr lang="he-IL" dirty="0"/>
            </a:br>
            <a:endParaRPr lang="he-IL" dirty="0"/>
          </a:p>
          <a:p>
            <a:endParaRPr lang="he-IL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395530B6-38EA-4783-8822-0247FC25F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רע בבנות חת?</a:t>
            </a:r>
          </a:p>
        </p:txBody>
      </p:sp>
    </p:spTree>
    <p:extLst>
      <p:ext uri="{BB962C8B-B14F-4D97-AF65-F5344CB8AC3E}">
        <p14:creationId xmlns:p14="http://schemas.microsoft.com/office/powerpoint/2010/main" val="32699736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30116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הפסקה</a:t>
            </a:r>
          </a:p>
        </p:txBody>
      </p:sp>
    </p:spTree>
    <p:extLst>
      <p:ext uri="{BB962C8B-B14F-4D97-AF65-F5344CB8AC3E}">
        <p14:creationId xmlns:p14="http://schemas.microsoft.com/office/powerpoint/2010/main" val="5265050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בחלק זה ?</a:t>
            </a: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357809" y="1162879"/>
            <a:ext cx="11449877" cy="45819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he-IL" sz="2800" b="1" dirty="0">
                <a:solidFill>
                  <a:srgbClr val="0070C0"/>
                </a:solidFill>
              </a:rPr>
              <a:t>בראשית </a:t>
            </a:r>
            <a:r>
              <a:rPr lang="he-IL" sz="2800" b="1" dirty="0" err="1">
                <a:solidFill>
                  <a:srgbClr val="0070C0"/>
                </a:solidFill>
              </a:rPr>
              <a:t>כח</a:t>
            </a:r>
            <a:r>
              <a:rPr lang="he-IL" sz="2800" b="1" dirty="0">
                <a:solidFill>
                  <a:srgbClr val="0070C0"/>
                </a:solidFill>
              </a:rPr>
              <a:t> - מסע יעקב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he-IL" sz="2800" dirty="0"/>
              <a:t>על מסע שמתחיל בחלום</a:t>
            </a:r>
          </a:p>
        </p:txBody>
      </p:sp>
    </p:spTree>
    <p:extLst>
      <p:ext uri="{BB962C8B-B14F-4D97-AF65-F5344CB8AC3E}">
        <p14:creationId xmlns:p14="http://schemas.microsoft.com/office/powerpoint/2010/main" val="179036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30116" y="2695767"/>
            <a:ext cx="9207201" cy="3029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בראשית - סיפורי אבות</a:t>
            </a:r>
            <a:endParaRPr lang="he-IL" dirty="0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/>
              <a:t>תנ"ך לחטיבה העליונה</a:t>
            </a:r>
            <a:endParaRPr lang="he-IL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אביבית סיינר</a:t>
            </a:r>
          </a:p>
          <a:p>
            <a:endParaRPr lang="he-IL" dirty="0">
              <a:sym typeface="Varela Round"/>
            </a:endParaRPr>
          </a:p>
          <a:p>
            <a:endParaRPr lang="he-IL" dirty="0">
              <a:sym typeface="Varela Round"/>
            </a:endParaRPr>
          </a:p>
          <a:p>
            <a:endParaRPr lang="he-IL" dirty="0">
              <a:sym typeface="Varela Round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א</a:t>
            </a:r>
            <a:r>
              <a:rPr lang="he-IL" dirty="0"/>
              <a:t> וַיִּקְרָא יִצְחָק אֶל-יַעֲקֹב וַיְבָרֶךְ אֹתוֹ </a:t>
            </a:r>
            <a:r>
              <a:rPr lang="he-IL" dirty="0" err="1"/>
              <a:t>וַיְצַוֵּהו</a:t>
            </a:r>
            <a:r>
              <a:rPr lang="he-IL" dirty="0"/>
              <a:t>ּ וַיֹּאמֶר לוֹ </a:t>
            </a:r>
            <a:r>
              <a:rPr lang="he-IL" dirty="0" err="1"/>
              <a:t>לֹא-תִקַּח</a:t>
            </a:r>
            <a:r>
              <a:rPr lang="he-IL" dirty="0"/>
              <a:t> </a:t>
            </a:r>
            <a:r>
              <a:rPr lang="he-IL" dirty="0" err="1"/>
              <a:t>אִשָּׁה</a:t>
            </a:r>
            <a:r>
              <a:rPr lang="he-IL" dirty="0"/>
              <a:t> מִבְּנוֹת כְּנָעַן:</a:t>
            </a:r>
            <a:br>
              <a:rPr lang="he-IL" dirty="0"/>
            </a:br>
            <a:r>
              <a:rPr lang="he-IL" b="1" dirty="0"/>
              <a:t>ב</a:t>
            </a:r>
            <a:r>
              <a:rPr lang="he-IL" dirty="0"/>
              <a:t> קוּם לֵךְ </a:t>
            </a:r>
            <a:r>
              <a:rPr lang="he-IL" dirty="0" err="1"/>
              <a:t>פַּדֶּנָה</a:t>
            </a:r>
            <a:r>
              <a:rPr lang="he-IL" dirty="0"/>
              <a:t> אֲרָם בֵּיתָה בְתוּאֵל אֲבִי </a:t>
            </a:r>
            <a:r>
              <a:rPr lang="he-IL" dirty="0" err="1"/>
              <a:t>אִמֶּך</a:t>
            </a:r>
            <a:r>
              <a:rPr lang="he-IL" dirty="0"/>
              <a:t>ָ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וְקַח-לְךָ מִשָּׁם </a:t>
            </a:r>
            <a:r>
              <a:rPr lang="he-IL" dirty="0" err="1"/>
              <a:t>אִשָּׁה</a:t>
            </a:r>
            <a:r>
              <a:rPr lang="he-IL" dirty="0"/>
              <a:t> מִבְּנוֹת לָבָן אֲחִי </a:t>
            </a:r>
            <a:r>
              <a:rPr lang="he-IL" dirty="0" err="1"/>
              <a:t>אִמֶּך</a:t>
            </a:r>
            <a:r>
              <a:rPr lang="he-IL" dirty="0"/>
              <a:t>ָ:</a:t>
            </a:r>
            <a:br>
              <a:rPr lang="he-IL" dirty="0"/>
            </a:br>
            <a:r>
              <a:rPr lang="he-IL" b="1" dirty="0"/>
              <a:t>ג</a:t>
            </a:r>
            <a:r>
              <a:rPr lang="he-IL" dirty="0"/>
              <a:t> וְאֵל שַׁדַּי יְבָרֵךְ אֹתְךָ וְיַפְרְךָ וְיַרְבֶּךָ וְהָיִיתָ לִקְהַל עַמִּים:</a:t>
            </a:r>
            <a:br>
              <a:rPr lang="he-IL" dirty="0"/>
            </a:br>
            <a:r>
              <a:rPr lang="he-IL" b="1" dirty="0"/>
              <a:t>ד</a:t>
            </a:r>
            <a:r>
              <a:rPr lang="he-IL" dirty="0"/>
              <a:t> </a:t>
            </a:r>
            <a:r>
              <a:rPr lang="he-IL" dirty="0" err="1"/>
              <a:t>וְיִתֶּן-לְך</a:t>
            </a:r>
            <a:r>
              <a:rPr lang="he-IL" dirty="0"/>
              <a:t>ָ אֶת-בִּרְכַּת אַבְרָהָם לְךָ וּלְזַרְעֲךָ אִתָּךְ לְרִשְׁתְּךָ אֶת-אֶרֶץ </a:t>
            </a:r>
            <a:r>
              <a:rPr lang="he-IL" dirty="0" err="1"/>
              <a:t>מְגֻרֶיך</a:t>
            </a:r>
            <a:r>
              <a:rPr lang="he-IL" dirty="0"/>
              <a:t>ָ אֲשֶׁר-נָתַן </a:t>
            </a:r>
            <a:r>
              <a:rPr lang="he-IL" dirty="0" err="1"/>
              <a:t>אֱלֹהִים</a:t>
            </a:r>
            <a:r>
              <a:rPr lang="he-IL" dirty="0"/>
              <a:t> לְאַבְרָהָם:</a:t>
            </a:r>
            <a:br>
              <a:rPr lang="he-IL" dirty="0"/>
            </a:br>
            <a:r>
              <a:rPr lang="he-IL" b="1" dirty="0"/>
              <a:t>ה</a:t>
            </a:r>
            <a:r>
              <a:rPr lang="he-IL" dirty="0"/>
              <a:t> וַיִּשְׁלַח יִצְחָק אֶת-יַעֲקֹב וַיֵּלֶךְ </a:t>
            </a:r>
            <a:r>
              <a:rPr lang="he-IL" dirty="0" err="1"/>
              <a:t>פַּדֶּנָה</a:t>
            </a:r>
            <a:r>
              <a:rPr lang="he-IL" dirty="0"/>
              <a:t> אֲרָם אֶל-לָבָן בֶּן-בְּתוּאֵל הָאֲרַמִּי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אֲחִי רִבְקָה אֵם יַעֲקֹב וְעֵשָׂו:</a:t>
            </a:r>
            <a:br>
              <a:rPr lang="he-IL" dirty="0"/>
            </a:b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סליחה?? מה רע בבנות כנען?</a:t>
            </a:r>
          </a:p>
        </p:txBody>
      </p:sp>
    </p:spTree>
    <p:extLst>
      <p:ext uri="{BB962C8B-B14F-4D97-AF65-F5344CB8AC3E}">
        <p14:creationId xmlns:p14="http://schemas.microsoft.com/office/powerpoint/2010/main" val="8517722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ו</a:t>
            </a:r>
            <a:r>
              <a:rPr lang="he-IL" dirty="0"/>
              <a:t> וַיַּרְא עֵשָׂו כִּי-בֵרַךְ יִצְחָק אֶת-יַעֲקֹב וְשִׁלַּח אֹתוֹ </a:t>
            </a:r>
            <a:r>
              <a:rPr lang="he-IL" dirty="0" err="1"/>
              <a:t>פַּדֶּנָה</a:t>
            </a:r>
            <a:r>
              <a:rPr lang="he-IL" dirty="0"/>
              <a:t> אֲרָם לָקַחַת-לוֹ מִשָּׁם </a:t>
            </a:r>
            <a:r>
              <a:rPr lang="he-IL" dirty="0" err="1"/>
              <a:t>אִשָּׁה</a:t>
            </a:r>
            <a:r>
              <a:rPr lang="he-IL" dirty="0"/>
              <a:t> ב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ְּבָרֲכוֹ אֹתוֹ וַיְצַו עָלָיו </a:t>
            </a:r>
            <a:r>
              <a:rPr lang="he-IL" dirty="0" err="1"/>
              <a:t>לֵאמֹר</a:t>
            </a:r>
            <a:r>
              <a:rPr lang="he-IL" dirty="0"/>
              <a:t> </a:t>
            </a:r>
            <a:r>
              <a:rPr lang="he-IL" dirty="0" err="1"/>
              <a:t>לֹא-תִקַּח</a:t>
            </a:r>
            <a:r>
              <a:rPr lang="he-IL" dirty="0"/>
              <a:t> </a:t>
            </a:r>
            <a:r>
              <a:rPr lang="he-IL" dirty="0" err="1"/>
              <a:t>אִשָּׁה</a:t>
            </a:r>
            <a:r>
              <a:rPr lang="he-IL" dirty="0"/>
              <a:t> מִבְּנוֹת כְּנָעַן:</a:t>
            </a:r>
            <a:br>
              <a:rPr lang="he-IL" dirty="0"/>
            </a:br>
            <a:r>
              <a:rPr lang="he-IL" b="1" dirty="0"/>
              <a:t>ז</a:t>
            </a:r>
            <a:r>
              <a:rPr lang="he-IL" dirty="0"/>
              <a:t> וַיִּשְׁמַע יַעֲקֹב אֶל-אָבִיו </a:t>
            </a:r>
            <a:r>
              <a:rPr lang="he-IL" dirty="0" err="1"/>
              <a:t>וְאֶל-אִמּו</a:t>
            </a:r>
            <a:r>
              <a:rPr lang="he-IL" dirty="0"/>
              <a:t>ֹ וַיֵּלֶךְ </a:t>
            </a:r>
            <a:r>
              <a:rPr lang="he-IL" dirty="0" err="1"/>
              <a:t>פַּדֶּנָה</a:t>
            </a:r>
            <a:r>
              <a:rPr lang="he-IL" dirty="0"/>
              <a:t> אֲרָם:</a:t>
            </a:r>
            <a:br>
              <a:rPr lang="he-IL" dirty="0"/>
            </a:br>
            <a:r>
              <a:rPr lang="he-IL" b="1" dirty="0"/>
              <a:t>ח</a:t>
            </a:r>
            <a:r>
              <a:rPr lang="he-IL" dirty="0"/>
              <a:t> וַיַּרְא עֵשָׂו כִּי רָעוֹת בְּנוֹת כְּנָעַן בְּעֵינֵי יִצְחָק אָבִיו:</a:t>
            </a:r>
            <a:br>
              <a:rPr lang="he-IL" dirty="0"/>
            </a:br>
            <a:r>
              <a:rPr lang="he-IL" b="1" dirty="0"/>
              <a:t>ט</a:t>
            </a:r>
            <a:r>
              <a:rPr lang="he-IL" dirty="0"/>
              <a:t> וַיֵּלֶךְ עֵשָׂו אֶל-יִשְׁמָעֵאל </a:t>
            </a:r>
            <a:r>
              <a:rPr lang="he-IL" dirty="0" err="1"/>
              <a:t>וַיִּקַּח</a:t>
            </a:r>
            <a:r>
              <a:rPr lang="he-IL" dirty="0"/>
              <a:t> אֶת-מַחֲלַת בַּת-יִשְׁמָעֵאל בֶּן-אַבְרָהָם אֲחוֹת </a:t>
            </a:r>
            <a:r>
              <a:rPr lang="he-IL" dirty="0" err="1"/>
              <a:t>נְבָיוֹת</a:t>
            </a:r>
            <a:r>
              <a:rPr lang="he-IL" dirty="0"/>
              <a:t> עַל-נָשָׁיו לוֹ לְאִשָּׁה:</a:t>
            </a: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A49D6803-0996-45F7-96A2-2DE27A5DC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9064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he-IL" dirty="0"/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 וַיֵּצֵא יַעֲקֹב מִבְּאֵר שָׁבַע וַיֵּלֶךְ </a:t>
            </a:r>
            <a:r>
              <a:rPr lang="he-IL" dirty="0" err="1"/>
              <a:t>חָרָנָה</a:t>
            </a:r>
            <a:r>
              <a:rPr lang="he-IL" dirty="0"/>
              <a:t>:</a:t>
            </a:r>
            <a:br>
              <a:rPr lang="he-IL" dirty="0"/>
            </a:br>
            <a:r>
              <a:rPr lang="he-IL" b="1" dirty="0"/>
              <a:t>יא</a:t>
            </a:r>
            <a:r>
              <a:rPr lang="he-IL" dirty="0"/>
              <a:t> וַיִּפְגַּע ב</a:t>
            </a:r>
            <a:r>
              <a:rPr lang="he-IL" b="1" dirty="0"/>
              <a:t>ַּמָּקוֹם</a:t>
            </a:r>
            <a:r>
              <a:rPr lang="he-IL" dirty="0"/>
              <a:t> וַיָּלֶן שָׁם כִּי-בָא הַשֶּׁמֶשׁ </a:t>
            </a:r>
            <a:r>
              <a:rPr lang="he-IL" dirty="0" err="1"/>
              <a:t>וַיִּקַּח</a:t>
            </a:r>
            <a:r>
              <a:rPr lang="he-IL" dirty="0"/>
              <a:t> מֵאַבְנֵי </a:t>
            </a:r>
            <a:r>
              <a:rPr lang="he-IL" b="1" dirty="0"/>
              <a:t>הַמָּקוֹם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 וַיָּשֶׂם </a:t>
            </a:r>
            <a:r>
              <a:rPr lang="he-IL" dirty="0" err="1"/>
              <a:t>מְרַאֲשֹׁתָיו</a:t>
            </a:r>
            <a:r>
              <a:rPr lang="he-IL" dirty="0"/>
              <a:t> וַיִּשְׁכַּב ב</a:t>
            </a:r>
            <a:r>
              <a:rPr lang="he-IL" b="1" dirty="0"/>
              <a:t>ַּמָּקוֹם</a:t>
            </a:r>
            <a:r>
              <a:rPr lang="he-IL" dirty="0"/>
              <a:t> הַהוּא:</a:t>
            </a:r>
            <a:br>
              <a:rPr lang="he-IL" dirty="0"/>
            </a:b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מקום בדרך</a:t>
            </a:r>
          </a:p>
        </p:txBody>
      </p:sp>
    </p:spTree>
    <p:extLst>
      <p:ext uri="{BB962C8B-B14F-4D97-AF65-F5344CB8AC3E}">
        <p14:creationId xmlns:p14="http://schemas.microsoft.com/office/powerpoint/2010/main" val="38815038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מציין מיקום תוכן 2">
            <a:extLst>
              <a:ext uri="{FF2B5EF4-FFF2-40B4-BE49-F238E27FC236}">
                <a16:creationId xmlns:a16="http://schemas.microsoft.com/office/drawing/2014/main" id="{C68C5987-BC8B-4C54-85BA-4CB19BBF4C2D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3757613" y="671830"/>
            <a:ext cx="4676775" cy="483266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574047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6F21A9D-056E-4E39-BC4B-94FFE69DD40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 err="1"/>
              <a:t>יב</a:t>
            </a:r>
            <a:r>
              <a:rPr lang="he-IL" dirty="0"/>
              <a:t> וַיַּחֲלֹם וְהִנֵּה סֻלָּם מֻצָּב אַרְצָה וְרֹאשׁוֹ מַגִּיעַ </a:t>
            </a:r>
            <a:r>
              <a:rPr lang="he-IL" dirty="0" err="1"/>
              <a:t>הַשָּׁמָיְמָה</a:t>
            </a:r>
            <a:endParaRPr lang="he-IL" dirty="0"/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 וְהִנֵּה מַלְאֲכֵי </a:t>
            </a:r>
            <a:r>
              <a:rPr lang="he-IL" dirty="0" err="1"/>
              <a:t>אֱלֹהִים</a:t>
            </a:r>
            <a:r>
              <a:rPr lang="he-IL" dirty="0"/>
              <a:t> עֹלִים וְיֹרְדִים בּוֹ:</a:t>
            </a:r>
            <a:br>
              <a:rPr lang="he-IL" dirty="0"/>
            </a:br>
            <a:r>
              <a:rPr lang="he-IL" b="1" dirty="0" err="1"/>
              <a:t>יג</a:t>
            </a:r>
            <a:r>
              <a:rPr lang="he-IL" dirty="0"/>
              <a:t> וְהִנֵּה יְהֹוָה </a:t>
            </a:r>
            <a:r>
              <a:rPr lang="he-IL" dirty="0" err="1"/>
              <a:t>נִצָּב</a:t>
            </a:r>
            <a:r>
              <a:rPr lang="he-IL" dirty="0"/>
              <a:t> עָלָיו וַיֹּאמַר אֲנִי יְהֹוָה </a:t>
            </a:r>
            <a:r>
              <a:rPr lang="he-IL" dirty="0" err="1"/>
              <a:t>אֱלֹהֵי</a:t>
            </a:r>
            <a:r>
              <a:rPr lang="he-IL" dirty="0"/>
              <a:t> אַבְרָהָם אָבִיךָ </a:t>
            </a:r>
            <a:r>
              <a:rPr lang="he-IL" dirty="0" err="1"/>
              <a:t>וֵאלֹהֵי</a:t>
            </a:r>
            <a:r>
              <a:rPr lang="he-IL" dirty="0"/>
              <a:t> יִצְחָק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 הָאָרֶץ אֲשֶׁר אַתָּה שֹׁכֵב עָלֶיהָ לְךָ </a:t>
            </a:r>
            <a:r>
              <a:rPr lang="he-IL" dirty="0" err="1"/>
              <a:t>אֶתְּנֶנָּה</a:t>
            </a:r>
            <a:r>
              <a:rPr lang="he-IL" dirty="0"/>
              <a:t> וּלְזַרְעֶךָ:</a:t>
            </a:r>
            <a:br>
              <a:rPr lang="he-IL" dirty="0"/>
            </a:br>
            <a:r>
              <a:rPr lang="he-IL" b="1" dirty="0"/>
              <a:t>יד</a:t>
            </a:r>
            <a:r>
              <a:rPr lang="he-IL" dirty="0"/>
              <a:t> וְהָיָה זַרְעֲךָ כַּעֲפַר הָאָרֶץ וּפָרַצְתָּ יָמָּה וָקֵדְמָה וְצָפֹנָה וָנֶגְבָּה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 err="1"/>
              <a:t>וְנִבְרְכו</a:t>
            </a:r>
            <a:r>
              <a:rPr lang="he-IL" dirty="0"/>
              <a:t>ּ בְךָ כָּל-מִשְׁפְּחֹת הָאֲדָמָה וּבְזַרְעֶךָ:</a:t>
            </a:r>
            <a:br>
              <a:rPr lang="he-IL" dirty="0"/>
            </a:br>
            <a:r>
              <a:rPr lang="he-IL" b="1" dirty="0"/>
              <a:t>טו</a:t>
            </a:r>
            <a:r>
              <a:rPr lang="he-IL" dirty="0"/>
              <a:t> וְהִנֵּה אָנֹכִי עִמָּךְ וּשְׁמַרְתִּיךָ בְּכֹל אֲשֶׁר-תֵּלֵךְ וַהֲשִׁבֹתִיךָ אֶל-הָאֲדָמָה הַזֹּאת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כִּי לֹא </a:t>
            </a:r>
            <a:r>
              <a:rPr lang="he-IL" dirty="0" err="1"/>
              <a:t>אֶעֱזָבְך</a:t>
            </a:r>
            <a:r>
              <a:rPr lang="he-IL" dirty="0"/>
              <a:t>ָ עַד אֲשֶׁר אִם-עָשִׂיתִי אֵת אֲשֶׁר-דִּבַּרְתִּי לָךְ:</a:t>
            </a:r>
          </a:p>
          <a:p>
            <a:pPr>
              <a:lnSpc>
                <a:spcPct val="150000"/>
              </a:lnSpc>
            </a:pPr>
            <a:endParaRPr lang="he-IL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CE234608-DA0D-4844-A61F-F3347EF3F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לאבא שלי יש סולם</a:t>
            </a:r>
          </a:p>
        </p:txBody>
      </p:sp>
    </p:spTree>
    <p:extLst>
      <p:ext uri="{BB962C8B-B14F-4D97-AF65-F5344CB8AC3E}">
        <p14:creationId xmlns:p14="http://schemas.microsoft.com/office/powerpoint/2010/main" val="9336929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6E35C430-520C-47CD-91D3-D12C700A5CC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ctr">
              <a:buNone/>
            </a:pPr>
            <a:endParaRPr lang="he-IL" dirty="0"/>
          </a:p>
          <a:p>
            <a:pPr marL="0" indent="0" algn="ctr">
              <a:buNone/>
            </a:pPr>
            <a:r>
              <a:rPr lang="he-IL" dirty="0"/>
              <a:t>"הוא סלם הוא סמל, אותיות של זה כאותיות של זה".</a:t>
            </a:r>
            <a:br>
              <a:rPr lang="he-IL" dirty="0"/>
            </a:br>
            <a:endParaRPr lang="he-IL" dirty="0"/>
          </a:p>
          <a:p>
            <a:pPr marL="0" indent="0" algn="ctr">
              <a:buNone/>
            </a:pPr>
            <a:endParaRPr lang="he-IL" dirty="0"/>
          </a:p>
          <a:p>
            <a:pPr marL="0" indent="0" algn="ctr">
              <a:buNone/>
            </a:pPr>
            <a:r>
              <a:rPr lang="he-IL" dirty="0"/>
              <a:t>(בראשית רבה, סח, יג)</a:t>
            </a: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745FCAA3-EE0F-4612-B529-B4A34AC77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חז"ל ופרויד</a:t>
            </a:r>
          </a:p>
        </p:txBody>
      </p:sp>
    </p:spTree>
    <p:extLst>
      <p:ext uri="{BB962C8B-B14F-4D97-AF65-F5344CB8AC3E}">
        <p14:creationId xmlns:p14="http://schemas.microsoft.com/office/powerpoint/2010/main" val="19305074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 err="1"/>
              <a:t>טז</a:t>
            </a:r>
            <a:r>
              <a:rPr lang="he-IL" dirty="0"/>
              <a:t> וַיִּיקַץ יַעֲקֹב מִשְּׁנָתוֹ וַיֹּאמֶר אָכֵן יֵשׁ יְהֹוָה בַּמָּקוֹם הַזֶּה וְאָנֹכִי לֹא יָדָעְתִּי:</a:t>
            </a:r>
            <a:br>
              <a:rPr lang="he-IL" dirty="0"/>
            </a:br>
            <a:r>
              <a:rPr lang="he-IL" b="1" dirty="0" err="1"/>
              <a:t>יז</a:t>
            </a:r>
            <a:r>
              <a:rPr lang="he-IL" dirty="0"/>
              <a:t> וַיִּירָא וַיֹּאמַר מַה-נּוֹרָא הַמָּקוֹם הַזֶּה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אֵין זֶה  כִּי אִם-בֵּית </a:t>
            </a:r>
            <a:r>
              <a:rPr lang="he-IL" dirty="0" err="1"/>
              <a:t>אֱלֹהִים</a:t>
            </a:r>
            <a:r>
              <a:rPr lang="he-IL" dirty="0"/>
              <a:t> וְזֶה שַׁעַר הַשָּׁמָיִם:</a:t>
            </a:r>
            <a:br>
              <a:rPr lang="he-IL" dirty="0"/>
            </a:br>
            <a:r>
              <a:rPr lang="he-IL" b="1" dirty="0" err="1"/>
              <a:t>יח</a:t>
            </a:r>
            <a:r>
              <a:rPr lang="he-IL" dirty="0"/>
              <a:t> </a:t>
            </a:r>
            <a:r>
              <a:rPr lang="he-IL" dirty="0" err="1"/>
              <a:t>וַיַּשְׁכֵּם</a:t>
            </a:r>
            <a:r>
              <a:rPr lang="he-IL" dirty="0"/>
              <a:t> יַעֲקֹב בַּבֹּקֶר </a:t>
            </a:r>
            <a:r>
              <a:rPr lang="he-IL" dirty="0" err="1"/>
              <a:t>וַיִּקַּח</a:t>
            </a:r>
            <a:r>
              <a:rPr lang="he-IL" dirty="0"/>
              <a:t> אֶת-הָאֶבֶן אֲשֶׁר-שָׂם </a:t>
            </a:r>
            <a:r>
              <a:rPr lang="he-IL" dirty="0" err="1"/>
              <a:t>מְרַאֲשֹׁתָיו</a:t>
            </a:r>
            <a:r>
              <a:rPr lang="he-IL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וַיָּשֶׂם אֹתָהּ מַצֵּבָה וַיִּצֹק שֶׁמֶן עַל-רֹאשָׁהּ:</a:t>
            </a:r>
            <a:br>
              <a:rPr lang="he-IL" dirty="0"/>
            </a:br>
            <a:r>
              <a:rPr lang="he-IL" b="1" dirty="0" err="1"/>
              <a:t>יט</a:t>
            </a:r>
            <a:r>
              <a:rPr lang="he-IL" dirty="0"/>
              <a:t> וַיִּקְרָא אֶת-שֵׁם-הַמָּקוֹם הַהוּא בֵּית-אֵל וְאוּלָם לוּז שֵׁם-הָעִיר לָרִאשֹׁנָה:</a:t>
            </a:r>
            <a:br>
              <a:rPr lang="he-IL" dirty="0"/>
            </a:b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בית אל היא לוז</a:t>
            </a:r>
          </a:p>
        </p:txBody>
      </p:sp>
    </p:spTree>
    <p:extLst>
      <p:ext uri="{BB962C8B-B14F-4D97-AF65-F5344CB8AC3E}">
        <p14:creationId xmlns:p14="http://schemas.microsoft.com/office/powerpoint/2010/main" val="38920140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21078049-3F77-4463-81B8-8DD201A76A8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כ</a:t>
            </a:r>
            <a:r>
              <a:rPr lang="he-IL" dirty="0"/>
              <a:t> </a:t>
            </a:r>
            <a:r>
              <a:rPr lang="he-IL" dirty="0" err="1"/>
              <a:t>וַיִּדַּר</a:t>
            </a:r>
            <a:r>
              <a:rPr lang="he-IL" dirty="0"/>
              <a:t> יַעֲקֹב נֶדֶר </a:t>
            </a:r>
            <a:r>
              <a:rPr lang="he-IL" dirty="0" err="1"/>
              <a:t>לֵאמֹר</a:t>
            </a:r>
            <a:r>
              <a:rPr lang="he-IL" dirty="0"/>
              <a:t> </a:t>
            </a:r>
            <a:r>
              <a:rPr lang="he-IL" b="1" dirty="0"/>
              <a:t>אִם</a:t>
            </a:r>
            <a:r>
              <a:rPr lang="he-IL" dirty="0"/>
              <a:t>-יִהְיֶה </a:t>
            </a:r>
            <a:r>
              <a:rPr lang="he-IL" dirty="0" err="1"/>
              <a:t>אֱלֹהִים</a:t>
            </a:r>
            <a:r>
              <a:rPr lang="he-IL" dirty="0"/>
              <a:t> עִמָּדִי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וּשְׁמָרַנִי בַּדֶּרֶךְ הַזֶּה אֲשֶׁר אָנֹכִי הוֹלֵךְ וְנָתַן-לִי לֶחֶם לֶאֱכֹל וּבֶגֶד </a:t>
            </a:r>
            <a:r>
              <a:rPr lang="he-IL" dirty="0" err="1"/>
              <a:t>לִלְבֹּש</a:t>
            </a:r>
            <a:r>
              <a:rPr lang="he-IL" dirty="0"/>
              <a:t>ׁ:</a:t>
            </a:r>
            <a:br>
              <a:rPr lang="he-IL" dirty="0"/>
            </a:br>
            <a:r>
              <a:rPr lang="he-IL" b="1" dirty="0" err="1"/>
              <a:t>כא</a:t>
            </a:r>
            <a:r>
              <a:rPr lang="he-IL" dirty="0"/>
              <a:t> וְשַׁבְתִּי בְשָׁלוֹם אֶל-בֵּית אָבִי וְהָיָה יְהוָֹה לִי </a:t>
            </a:r>
            <a:r>
              <a:rPr lang="he-IL" dirty="0" err="1"/>
              <a:t>לֵאלֹהִים</a:t>
            </a:r>
            <a:r>
              <a:rPr lang="he-IL" dirty="0"/>
              <a:t>:</a:t>
            </a:r>
            <a:br>
              <a:rPr lang="he-IL" dirty="0"/>
            </a:br>
            <a:r>
              <a:rPr lang="he-IL" b="1" dirty="0" err="1"/>
              <a:t>כב</a:t>
            </a:r>
            <a:r>
              <a:rPr lang="he-IL" dirty="0"/>
              <a:t> וְהָאֶבֶן הַזֹּאת אֲשֶׁר-שַׂמְתִּי מַצֵּבָה יִהְיֶה </a:t>
            </a:r>
            <a:r>
              <a:rPr lang="he-IL" b="1" dirty="0"/>
              <a:t>בֵּית </a:t>
            </a:r>
            <a:r>
              <a:rPr lang="he-IL" b="1" dirty="0" err="1"/>
              <a:t>אֱלֹהִים</a:t>
            </a:r>
            <a:r>
              <a:rPr lang="he-IL" b="1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וְכֹל אֲשֶׁר </a:t>
            </a:r>
            <a:r>
              <a:rPr lang="he-IL" dirty="0" err="1"/>
              <a:t>תִּתֶּן-לִי</a:t>
            </a:r>
            <a:r>
              <a:rPr lang="he-IL" dirty="0"/>
              <a:t> </a:t>
            </a:r>
            <a:r>
              <a:rPr lang="he-IL" b="1" dirty="0"/>
              <a:t>עַשֵּׂר </a:t>
            </a:r>
            <a:r>
              <a:rPr lang="he-IL" b="1" dirty="0" err="1"/>
              <a:t>אֲעַשְּׂרֶנּו</a:t>
            </a:r>
            <a:r>
              <a:rPr lang="he-IL" b="1" dirty="0"/>
              <a:t>ּ </a:t>
            </a:r>
            <a:r>
              <a:rPr lang="he-IL" dirty="0"/>
              <a:t>לָךְ:</a:t>
            </a:r>
            <a:br>
              <a:rPr lang="he-IL" dirty="0"/>
            </a:br>
            <a:endParaRPr lang="he-IL" dirty="0"/>
          </a:p>
          <a:p>
            <a:pPr>
              <a:lnSpc>
                <a:spcPct val="150000"/>
              </a:lnSpc>
            </a:pPr>
            <a:endParaRPr lang="he-IL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D28CB235-26C0-4FCC-B08C-AFF95CEBF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מעשר בבית האלוהים, מוכר לנו?</a:t>
            </a:r>
          </a:p>
        </p:txBody>
      </p:sp>
    </p:spTree>
    <p:extLst>
      <p:ext uri="{BB962C8B-B14F-4D97-AF65-F5344CB8AC3E}">
        <p14:creationId xmlns:p14="http://schemas.microsoft.com/office/powerpoint/2010/main" val="31461113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47439EA-7A86-4B7E-A629-22265E9B6BE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7819" y="314633"/>
            <a:ext cx="6892413" cy="5340306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lnSpc>
                <a:spcPct val="220000"/>
              </a:lnSpc>
              <a:buNone/>
            </a:pPr>
            <a:r>
              <a:rPr lang="he-IL" sz="2400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השם "בבל" פורש בידי הבבליים במשמעות של </a:t>
            </a:r>
            <a:br>
              <a:rPr lang="en-US" sz="2400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2400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"שער האל" </a:t>
            </a:r>
            <a:r>
              <a:rPr lang="en-US" sz="2400" dirty="0" err="1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bab-ili</a:t>
            </a:r>
            <a:r>
              <a:rPr lang="en-US" sz="2400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r>
              <a:rPr lang="he-IL" sz="2400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) או "שער האלים" </a:t>
            </a:r>
            <a:r>
              <a:rPr lang="en-US" sz="2400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(ab-</a:t>
            </a:r>
            <a:r>
              <a:rPr lang="en-US" sz="2400" dirty="0" err="1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ilani</a:t>
            </a:r>
            <a:r>
              <a:rPr lang="en-US" sz="2400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r>
              <a:rPr lang="he-IL" sz="2400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כלומר שער השמים.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he-IL" sz="2400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סיפורנו קובע כי שער השמים מצוי בארץ ישראל ולא בארץ שנער, בבית אל ולא בבבל.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he-IL" sz="2400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בבל אינה ראויה עוד לתואר "שער השמים" והוא מעתה כינויה של בית אל.</a:t>
            </a:r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8DD3D710-8D2D-4590-B692-54F7334B3A74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09747" y="6366337"/>
            <a:ext cx="4803775" cy="366712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he-IL" sz="1600" dirty="0" err="1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זיגוראט</a:t>
            </a:r>
            <a:r>
              <a:rPr lang="he-IL" sz="16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שומרי, מתוארך ל- 2100 לפנה"ס</a:t>
            </a:r>
            <a:endParaRPr lang="he-IL" sz="1400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7614B562-99C3-49DF-8003-B6B8A9099B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93" r="27673" b="2"/>
          <a:stretch/>
        </p:blipFill>
        <p:spPr bwMode="auto">
          <a:xfrm>
            <a:off x="7246374" y="-2"/>
            <a:ext cx="4945626" cy="5139277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94516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30116" y="3292690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593431" y="2169000"/>
            <a:ext cx="10871177" cy="1260000"/>
          </a:xfrm>
        </p:spPr>
        <p:txBody>
          <a:bodyPr/>
          <a:lstStyle/>
          <a:p>
            <a:r>
              <a:rPr lang="he-IL" dirty="0"/>
              <a:t>תודה על ההקשבה </a:t>
            </a:r>
            <a:br>
              <a:rPr lang="he-IL" dirty="0"/>
            </a:br>
            <a:r>
              <a:rPr lang="he-IL" dirty="0"/>
              <a:t>ובהצלחה בבגרות</a:t>
            </a:r>
          </a:p>
        </p:txBody>
      </p:sp>
    </p:spTree>
    <p:extLst>
      <p:ext uri="{BB962C8B-B14F-4D97-AF65-F5344CB8AC3E}">
        <p14:creationId xmlns:p14="http://schemas.microsoft.com/office/powerpoint/2010/main" val="3679539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?</a:t>
            </a: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357809" y="1162879"/>
            <a:ext cx="11449877" cy="45819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he-IL" sz="2800" b="1" dirty="0">
                <a:solidFill>
                  <a:srgbClr val="0070C0"/>
                </a:solidFill>
              </a:rPr>
              <a:t>בראשית כז' -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he-IL" sz="2800" dirty="0"/>
              <a:t>משמעות הברכה והקללה</a:t>
            </a:r>
          </a:p>
        </p:txBody>
      </p:sp>
    </p:spTree>
    <p:extLst>
      <p:ext uri="{BB962C8B-B14F-4D97-AF65-F5344CB8AC3E}">
        <p14:creationId xmlns:p14="http://schemas.microsoft.com/office/powerpoint/2010/main" val="17390576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>
            <a:extLst>
              <a:ext uri="{FF2B5EF4-FFF2-40B4-BE49-F238E27FC236}">
                <a16:creationId xmlns:a16="http://schemas.microsoft.com/office/drawing/2014/main" id="{737D3E99-F113-4BB4-9097-B1002DE0F8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9113" y="3743867"/>
            <a:ext cx="9613777" cy="1415378"/>
          </a:xfrm>
        </p:spPr>
        <p:txBody>
          <a:bodyPr vert="horz" wrap="none" lIns="36000" tIns="36000" rIns="36000" bIns="36000" rtlCol="1" anchor="ctr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he-IL" sz="2000" dirty="0"/>
              <a:t>השימוש ביצירות במהלך שידור זה נעשה לפי סעיף 27א לחוק זכות יוצרים, תשס"ח-2007. </a:t>
            </a:r>
            <a:br>
              <a:rPr lang="en-US" sz="2000" dirty="0"/>
            </a:br>
            <a:r>
              <a:rPr lang="he-IL" sz="2000" dirty="0"/>
              <a:t>אם הינך בעל הזכויות באחת היצירות, באפשרותך לבקש מאיתנו לחדול מהשימוש ביצירה, </a:t>
            </a:r>
            <a:br>
              <a:rPr lang="en-US" sz="2000" dirty="0"/>
            </a:br>
            <a:r>
              <a:rPr lang="he-IL" sz="2000" dirty="0"/>
              <a:t>זאת באמצעות פנייה לדוא"ל </a:t>
            </a:r>
            <a:r>
              <a:rPr lang="en-US" sz="2000" dirty="0"/>
              <a:t>rights@education.gov.il</a:t>
            </a:r>
            <a:endParaRPr lang="he-IL" sz="2000" dirty="0"/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DFF735AD-340B-4FCF-969A-F904F6012CB9}"/>
              </a:ext>
            </a:extLst>
          </p:cNvPr>
          <p:cNvSpPr/>
          <p:nvPr/>
        </p:nvSpPr>
        <p:spPr>
          <a:xfrm>
            <a:off x="1273083" y="2661336"/>
            <a:ext cx="9645837" cy="743656"/>
          </a:xfrm>
          <a:prstGeom prst="rect">
            <a:avLst/>
          </a:prstGeom>
        </p:spPr>
        <p:txBody>
          <a:bodyPr wrap="none" lIns="36000" tIns="36000" rIns="36000" bIns="36000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</p:spTree>
    <p:extLst>
      <p:ext uri="{BB962C8B-B14F-4D97-AF65-F5344CB8AC3E}">
        <p14:creationId xmlns:p14="http://schemas.microsoft.com/office/powerpoint/2010/main" val="273093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 rtl="0">
              <a:lnSpc>
                <a:spcPct val="150000"/>
              </a:lnSpc>
              <a:buNone/>
            </a:pPr>
            <a:r>
              <a:rPr lang="he-IL" b="1" dirty="0"/>
              <a:t>א</a:t>
            </a:r>
            <a:r>
              <a:rPr lang="he-IL" dirty="0"/>
              <a:t> וַיְהִי כִּי-זָקֵן יִצְחָק וַתִּכְהֶיןָ עֵינָיו מֵרְאֹת</a:t>
            </a:r>
          </a:p>
          <a:p>
            <a:pPr marL="0" indent="0" rtl="0">
              <a:lnSpc>
                <a:spcPct val="150000"/>
              </a:lnSpc>
              <a:buNone/>
            </a:pPr>
            <a:r>
              <a:rPr lang="he-IL" dirty="0"/>
              <a:t> וַיִּקְרָא אֶת-עֵשָׂו בְּנוֹ הַגָּדֹל וַיֹּאמֶר אֵלָיו בְּנִי וַיֹּאמֶר אֵלָיו </a:t>
            </a:r>
            <a:r>
              <a:rPr lang="he-IL" b="1" dirty="0"/>
              <a:t>הִנֵּנִי</a:t>
            </a:r>
            <a:r>
              <a:rPr lang="he-IL" dirty="0"/>
              <a:t>:</a:t>
            </a:r>
            <a:br>
              <a:rPr lang="he-IL" dirty="0"/>
            </a:br>
            <a:r>
              <a:rPr lang="he-IL" b="1" dirty="0"/>
              <a:t>ב</a:t>
            </a:r>
            <a:r>
              <a:rPr lang="he-IL" dirty="0"/>
              <a:t> וַיֹּאמֶר הִנֵּה-נָא זָקַנְתִּי לֹא יָדַעְתִּי יוֹם מוֹתִי:</a:t>
            </a:r>
            <a:br>
              <a:rPr lang="he-IL" dirty="0"/>
            </a:br>
            <a:r>
              <a:rPr lang="he-IL" b="1" dirty="0"/>
              <a:t>ג</a:t>
            </a:r>
            <a:r>
              <a:rPr lang="he-IL" dirty="0"/>
              <a:t> וְעַתָּה שָׂא-נָא כֵלֶיךָ </a:t>
            </a:r>
            <a:r>
              <a:rPr lang="he-IL" dirty="0" err="1"/>
              <a:t>תֶּלְיְך</a:t>
            </a:r>
            <a:r>
              <a:rPr lang="he-IL" dirty="0"/>
              <a:t>ָ וְקַשְׁתֶּךָ וְצֵא הַשָּׂדֶה </a:t>
            </a:r>
            <a:r>
              <a:rPr lang="he-IL" dirty="0" err="1"/>
              <a:t>וְצוּדָה</a:t>
            </a:r>
            <a:r>
              <a:rPr lang="he-IL" dirty="0"/>
              <a:t> לִּי צָיִד</a:t>
            </a:r>
            <a:br>
              <a:rPr lang="he-IL" dirty="0"/>
            </a:br>
            <a:r>
              <a:rPr lang="he-IL" b="1" dirty="0"/>
              <a:t>ד</a:t>
            </a:r>
            <a:r>
              <a:rPr lang="he-IL" dirty="0"/>
              <a:t> וַעֲשֵׂה-לִי מַטְעַמִּים כַּאֲשֶׁר אָהַבְתִּי וְהָבִיאָה לִּי וְאֹכֵלָה </a:t>
            </a:r>
          </a:p>
          <a:p>
            <a:pPr marL="0" indent="0" rtl="0">
              <a:lnSpc>
                <a:spcPct val="150000"/>
              </a:lnSpc>
              <a:buNone/>
            </a:pPr>
            <a:r>
              <a:rPr lang="he-IL" dirty="0"/>
              <a:t>בַּעֲבוּר תְּבָרֶכְךָ נַפְשִׁי בְּטֶרֶם אָמוּת:</a:t>
            </a:r>
            <a:br>
              <a:rPr lang="he-IL" dirty="0"/>
            </a:br>
            <a:r>
              <a:rPr lang="he-IL" b="1" dirty="0"/>
              <a:t>ה</a:t>
            </a:r>
            <a:r>
              <a:rPr lang="he-IL" dirty="0"/>
              <a:t> וְרִבְקָה שֹׁמַעַת בְּדַבֵּר יִצְחָק אֶל-עֵשָׂו בְּנוֹ וַיֵּלֶךְ עֵשָׂו הַשָּׂדֶה לָצוּד צַיִד לְהָבִיא:</a:t>
            </a:r>
            <a:br>
              <a:rPr lang="he-IL" dirty="0"/>
            </a:br>
            <a:endParaRPr lang="he-IL" dirty="0"/>
          </a:p>
          <a:p>
            <a:pPr marL="0" indent="0" rtl="0">
              <a:lnSpc>
                <a:spcPct val="150000"/>
              </a:lnSpc>
              <a:buNone/>
            </a:pP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"הנני"</a:t>
            </a:r>
          </a:p>
        </p:txBody>
      </p:sp>
    </p:spTree>
    <p:extLst>
      <p:ext uri="{BB962C8B-B14F-4D97-AF65-F5344CB8AC3E}">
        <p14:creationId xmlns:p14="http://schemas.microsoft.com/office/powerpoint/2010/main" val="353356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ו</a:t>
            </a:r>
            <a:r>
              <a:rPr lang="he-IL" dirty="0"/>
              <a:t> וְרִבְקָה אָמְרָה אֶל-יַעֲקֹב בְּנָהּ </a:t>
            </a:r>
            <a:r>
              <a:rPr lang="he-IL" dirty="0" err="1"/>
              <a:t>לֵאמֹר</a:t>
            </a:r>
            <a:r>
              <a:rPr lang="he-IL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הִנֵּה שָׁמַעְתִּי אֶת-אָבִיךָ מְדַבֵּר אֶל-עֵשָׂו אָחִיךָ </a:t>
            </a:r>
            <a:r>
              <a:rPr lang="he-IL" dirty="0" err="1"/>
              <a:t>לֵאמֹר</a:t>
            </a:r>
            <a:r>
              <a:rPr lang="he-IL" dirty="0"/>
              <a:t>:</a:t>
            </a:r>
            <a:br>
              <a:rPr lang="he-IL" dirty="0"/>
            </a:br>
            <a:r>
              <a:rPr lang="he-IL" b="1" dirty="0"/>
              <a:t>ז</a:t>
            </a:r>
            <a:r>
              <a:rPr lang="he-IL" dirty="0"/>
              <a:t> הָבִיאָה לִּי צַיִד וַעֲשֵׂה-לִי מַטְעַמִּים וְאֹכֵלָה </a:t>
            </a:r>
            <a:r>
              <a:rPr lang="he-IL" dirty="0" err="1"/>
              <a:t>וַאֲבָרֶכְכָה</a:t>
            </a:r>
            <a:r>
              <a:rPr lang="he-IL" dirty="0"/>
              <a:t> לִפְנֵי יְהוָֹה לִפְנֵי מוֹתִי:</a:t>
            </a:r>
            <a:br>
              <a:rPr lang="he-IL" dirty="0"/>
            </a:br>
            <a:r>
              <a:rPr lang="he-IL" b="1" dirty="0"/>
              <a:t>ח</a:t>
            </a:r>
            <a:r>
              <a:rPr lang="he-IL" dirty="0"/>
              <a:t> וְעַתָּה בְנִי שְׁמַע בְּקֹלִי לַאֲשֶׁר אֲנִי מְצַוָּה אֹתָךְ:</a:t>
            </a:r>
            <a:br>
              <a:rPr lang="he-IL" dirty="0"/>
            </a:br>
            <a:r>
              <a:rPr lang="he-IL" b="1" dirty="0"/>
              <a:t>ט</a:t>
            </a:r>
            <a:r>
              <a:rPr lang="he-IL" dirty="0"/>
              <a:t> לֶךְ-נָא אֶל-הַצֹּאן וְקַח-לִי מִשָּׁם שְׁנֵי גְּדָיֵי עִזִּים </a:t>
            </a:r>
            <a:r>
              <a:rPr lang="he-IL" dirty="0" err="1"/>
              <a:t>טֹבִים</a:t>
            </a:r>
            <a:r>
              <a:rPr lang="he-IL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וְאֶעֱשֶׂה אֹתָם מַטְעַמִּים לְאָבִיךָ כַּאֲשֶׁר אָהֵב:</a:t>
            </a:r>
          </a:p>
          <a:p>
            <a:pPr marL="0" indent="0">
              <a:lnSpc>
                <a:spcPct val="150000"/>
              </a:lnSpc>
              <a:buNone/>
            </a:pP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"שמע בקולי"</a:t>
            </a:r>
          </a:p>
        </p:txBody>
      </p:sp>
    </p:spTree>
    <p:extLst>
      <p:ext uri="{BB962C8B-B14F-4D97-AF65-F5344CB8AC3E}">
        <p14:creationId xmlns:p14="http://schemas.microsoft.com/office/powerpoint/2010/main" val="2751106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י</a:t>
            </a:r>
            <a:r>
              <a:rPr lang="he-IL" dirty="0"/>
              <a:t> וְהֵבֵאתָ לְאָבִיךָ וְאָכָל בַּעֲבֻר אֲשֶׁר יְבָרֶכְךָ לִפְנֵי מוֹתוֹ:</a:t>
            </a:r>
            <a:br>
              <a:rPr lang="he-IL" dirty="0"/>
            </a:br>
            <a:r>
              <a:rPr lang="he-IL" b="1" dirty="0"/>
              <a:t>יא</a:t>
            </a:r>
            <a:r>
              <a:rPr lang="he-IL" dirty="0"/>
              <a:t> וַיֹּאמֶר יַעֲקֹב אֶל-רִבְקָה </a:t>
            </a:r>
            <a:r>
              <a:rPr lang="he-IL" dirty="0" err="1"/>
              <a:t>אִמּו</a:t>
            </a:r>
            <a:r>
              <a:rPr lang="he-IL" dirty="0"/>
              <a:t>ֹ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הֵן עֵשָׂו אָחִי אִישׁ שָׂעִר וְאָנֹכִי אִישׁ חָלָק:</a:t>
            </a:r>
            <a:br>
              <a:rPr lang="he-IL" dirty="0"/>
            </a:br>
            <a:r>
              <a:rPr lang="he-IL" b="1" dirty="0" err="1"/>
              <a:t>יב</a:t>
            </a:r>
            <a:r>
              <a:rPr lang="he-IL" dirty="0"/>
              <a:t> אוּלַי יְמֻשֵּׁנִי אָבִי וְהָיִיתִי בְעֵינָיו כִּמְתַעְתֵּעַ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 וְהֵבֵאתִי עָלַי קְלָלָה וְלֹא בְרָכָה:</a:t>
            </a:r>
            <a:br>
              <a:rPr lang="he-IL" dirty="0"/>
            </a:br>
            <a:r>
              <a:rPr lang="he-IL" b="1" dirty="0" err="1"/>
              <a:t>יג</a:t>
            </a:r>
            <a:r>
              <a:rPr lang="he-IL" dirty="0"/>
              <a:t> וַתֹּאמֶר לוֹ </a:t>
            </a:r>
            <a:r>
              <a:rPr lang="he-IL" dirty="0" err="1"/>
              <a:t>אִמּו</a:t>
            </a:r>
            <a:r>
              <a:rPr lang="he-IL" dirty="0"/>
              <a:t>ֹ עָלַי קִלְלָתְךָ בְּנִי אַךְ שְׁמַע בְּקֹלִי וְלֵךְ קַח-לִי:</a:t>
            </a:r>
            <a:br>
              <a:rPr lang="he-IL" dirty="0"/>
            </a:b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ברכה וקללה</a:t>
            </a:r>
          </a:p>
        </p:txBody>
      </p:sp>
    </p:spTree>
    <p:extLst>
      <p:ext uri="{BB962C8B-B14F-4D97-AF65-F5344CB8AC3E}">
        <p14:creationId xmlns:p14="http://schemas.microsoft.com/office/powerpoint/2010/main" val="2106690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יד</a:t>
            </a:r>
            <a:r>
              <a:rPr lang="he-IL" dirty="0"/>
              <a:t> וַיֵּלֶךְ </a:t>
            </a:r>
            <a:r>
              <a:rPr lang="he-IL" dirty="0" err="1"/>
              <a:t>וַיִּקַּח</a:t>
            </a:r>
            <a:r>
              <a:rPr lang="he-IL" dirty="0"/>
              <a:t> וַיָּבֵא </a:t>
            </a:r>
            <a:r>
              <a:rPr lang="he-IL" dirty="0" err="1"/>
              <a:t>לְאִמּו</a:t>
            </a:r>
            <a:r>
              <a:rPr lang="he-IL" dirty="0"/>
              <a:t>ֹ וַתַּעַשׂ </a:t>
            </a:r>
            <a:r>
              <a:rPr lang="he-IL" dirty="0" err="1"/>
              <a:t>אִמּו</a:t>
            </a:r>
            <a:r>
              <a:rPr lang="he-IL" dirty="0"/>
              <a:t>ֹ מַטְעַמִּים כַּאֲשֶׁר אָהֵב אָבִיו:</a:t>
            </a:r>
            <a:br>
              <a:rPr lang="he-IL" dirty="0"/>
            </a:br>
            <a:r>
              <a:rPr lang="he-IL" b="1" dirty="0"/>
              <a:t>טו</a:t>
            </a:r>
            <a:r>
              <a:rPr lang="he-IL" dirty="0"/>
              <a:t> </a:t>
            </a:r>
            <a:r>
              <a:rPr lang="he-IL" dirty="0" err="1"/>
              <a:t>וַתִּקַּח</a:t>
            </a:r>
            <a:r>
              <a:rPr lang="he-IL" dirty="0"/>
              <a:t> רִבְקָה אֶת-בִּגְדֵי עֵשָׂו בְּנָהּ הַגָּדֹל הַחֲמֻדֹת אֲשֶׁר אִתָּהּ בַּבָּיִת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 וַתַּלְבֵּשׁ אֶת-יַעֲקֹב בְּנָהּ הַקָּטָן:</a:t>
            </a:r>
            <a:br>
              <a:rPr lang="he-IL" dirty="0"/>
            </a:br>
            <a:r>
              <a:rPr lang="he-IL" b="1" dirty="0" err="1"/>
              <a:t>טז</a:t>
            </a:r>
            <a:r>
              <a:rPr lang="he-IL" dirty="0"/>
              <a:t> וְאֵת </a:t>
            </a:r>
            <a:r>
              <a:rPr lang="he-IL" dirty="0" err="1"/>
              <a:t>עֹרֹת</a:t>
            </a:r>
            <a:r>
              <a:rPr lang="he-IL" dirty="0"/>
              <a:t> גְּדָיֵי הָעִזִּים הִלְבִּישָׁה עַל-יָדָיו וְעַל חֶלְקַת </a:t>
            </a:r>
            <a:r>
              <a:rPr lang="he-IL" dirty="0" err="1"/>
              <a:t>צַוָּארָיו</a:t>
            </a:r>
            <a:r>
              <a:rPr lang="he-IL" dirty="0"/>
              <a:t>:</a:t>
            </a:r>
            <a:br>
              <a:rPr lang="he-IL" dirty="0"/>
            </a:br>
            <a:r>
              <a:rPr lang="he-IL" b="1" dirty="0" err="1"/>
              <a:t>יז</a:t>
            </a:r>
            <a:r>
              <a:rPr lang="he-IL" dirty="0"/>
              <a:t> </a:t>
            </a:r>
            <a:r>
              <a:rPr lang="he-IL" dirty="0" err="1"/>
              <a:t>וַתִּתֵּן</a:t>
            </a:r>
            <a:r>
              <a:rPr lang="he-IL" dirty="0"/>
              <a:t> אֶת-הַמַּטְעַמִּים וְאֶת-הַלֶּחֶם אֲשֶׁר עָשָׂתָה בְּיַד יַעֲקֹב בְּנָהּ:</a:t>
            </a:r>
            <a:br>
              <a:rPr lang="he-IL" dirty="0"/>
            </a:b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"בנה הקטן"</a:t>
            </a:r>
          </a:p>
        </p:txBody>
      </p:sp>
    </p:spTree>
    <p:extLst>
      <p:ext uri="{BB962C8B-B14F-4D97-AF65-F5344CB8AC3E}">
        <p14:creationId xmlns:p14="http://schemas.microsoft.com/office/powerpoint/2010/main" val="3657751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 err="1"/>
              <a:t>יח</a:t>
            </a:r>
            <a:r>
              <a:rPr lang="he-IL" dirty="0"/>
              <a:t> וַיָּבֹא אֶל-אָבִיו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 וַיֹּאמֶר אָבִי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 וַיֹּאמֶר </a:t>
            </a:r>
            <a:r>
              <a:rPr lang="he-IL" b="1" dirty="0"/>
              <a:t>הִנֶּנִּי</a:t>
            </a:r>
            <a:r>
              <a:rPr lang="he-IL" dirty="0"/>
              <a:t> מִי אַתָּה בְּנִי:</a:t>
            </a:r>
            <a:br>
              <a:rPr lang="he-IL" dirty="0"/>
            </a:br>
            <a:r>
              <a:rPr lang="he-IL" b="1" dirty="0" err="1"/>
              <a:t>יט</a:t>
            </a:r>
            <a:r>
              <a:rPr lang="he-IL" dirty="0"/>
              <a:t> וַיֹּאמֶר יַעֲקֹב אֶל-אָבִיו אָנֹכִי עֵשָׂו בְּכֹרֶךָ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 עָשִׂיתִי כַּאֲשֶׁר דִּבַּרְתָּ אֵלָי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קוּם-נָא שְׁבָה וְאָכְלָה מִצֵּידִי בַּעֲבוּר תְּבָרֲכַנִּי נַפְשֶׁךָ:</a:t>
            </a:r>
          </a:p>
          <a:p>
            <a:pPr marL="0" indent="0">
              <a:lnSpc>
                <a:spcPct val="150000"/>
              </a:lnSpc>
              <a:buNone/>
            </a:pP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"אנכי עשו בכרך"</a:t>
            </a:r>
          </a:p>
        </p:txBody>
      </p:sp>
    </p:spTree>
    <p:extLst>
      <p:ext uri="{BB962C8B-B14F-4D97-AF65-F5344CB8AC3E}">
        <p14:creationId xmlns:p14="http://schemas.microsoft.com/office/powerpoint/2010/main" val="3879457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 rtl="0">
              <a:lnSpc>
                <a:spcPct val="150000"/>
              </a:lnSpc>
              <a:buNone/>
            </a:pPr>
            <a:r>
              <a:rPr lang="he-IL" b="1" dirty="0"/>
              <a:t>כ</a:t>
            </a:r>
            <a:r>
              <a:rPr lang="he-IL" dirty="0"/>
              <a:t> וַיֹּאמֶר יִצְחָק אֶל-בְּנוֹ מַה-זֶּה מִהַרְתָּ לִמְצֹא בְּנִי </a:t>
            </a:r>
          </a:p>
          <a:p>
            <a:pPr marL="0" indent="0" rtl="0">
              <a:lnSpc>
                <a:spcPct val="150000"/>
              </a:lnSpc>
              <a:buNone/>
            </a:pPr>
            <a:r>
              <a:rPr lang="he-IL" dirty="0"/>
              <a:t>וַיֹּאמֶר כִּי הִקְרָה יְהוָֹה </a:t>
            </a:r>
            <a:r>
              <a:rPr lang="he-IL" dirty="0" err="1"/>
              <a:t>אֱלֹהֶיך</a:t>
            </a:r>
            <a:r>
              <a:rPr lang="he-IL" dirty="0"/>
              <a:t>ָ לְפָנָי:</a:t>
            </a:r>
            <a:br>
              <a:rPr lang="he-IL" dirty="0"/>
            </a:br>
            <a:r>
              <a:rPr lang="he-IL" b="1" dirty="0" err="1"/>
              <a:t>כא</a:t>
            </a:r>
            <a:r>
              <a:rPr lang="he-IL" dirty="0"/>
              <a:t> וַיֹּאמֶר יִצְחָק אֶל-יַעֲקֹב גְּשָׁה-נָּא וַאֲמֻשְׁךָ בְּנִי </a:t>
            </a:r>
          </a:p>
          <a:p>
            <a:pPr marL="0" indent="0" rtl="0">
              <a:lnSpc>
                <a:spcPct val="150000"/>
              </a:lnSpc>
              <a:buNone/>
            </a:pPr>
            <a:r>
              <a:rPr lang="he-IL" dirty="0" err="1"/>
              <a:t>הַאַתָּה</a:t>
            </a:r>
            <a:r>
              <a:rPr lang="he-IL" dirty="0"/>
              <a:t> זֶה בְּנִי עֵשָׂו אִם-לֹא:</a:t>
            </a:r>
            <a:br>
              <a:rPr lang="he-IL" dirty="0"/>
            </a:br>
            <a:r>
              <a:rPr lang="he-IL" b="1" dirty="0" err="1"/>
              <a:t>כב</a:t>
            </a:r>
            <a:r>
              <a:rPr lang="he-IL" dirty="0"/>
              <a:t> </a:t>
            </a:r>
            <a:r>
              <a:rPr lang="he-IL" dirty="0" err="1"/>
              <a:t>וַיִּגַּש</a:t>
            </a:r>
            <a:r>
              <a:rPr lang="he-IL" dirty="0"/>
              <a:t>ׁ יַעֲקֹב אֶל-יִצְחָק אָבִיו וַיְמֻשֵּׁהוּ וַיֹּאמֶר </a:t>
            </a:r>
          </a:p>
          <a:p>
            <a:pPr marL="0" indent="0" rtl="0">
              <a:lnSpc>
                <a:spcPct val="150000"/>
              </a:lnSpc>
              <a:buNone/>
            </a:pPr>
            <a:r>
              <a:rPr lang="he-IL" b="1" dirty="0"/>
              <a:t>הַקֹּל קוֹל יַעֲקֹב </a:t>
            </a:r>
            <a:r>
              <a:rPr lang="he-IL" b="1" dirty="0" err="1"/>
              <a:t>וְהַיָּדַיִם</a:t>
            </a:r>
            <a:r>
              <a:rPr lang="he-IL" b="1" dirty="0"/>
              <a:t> יְדֵי עֵשָׂו:</a:t>
            </a:r>
            <a:br>
              <a:rPr lang="he-IL" b="1" dirty="0"/>
            </a:br>
            <a:r>
              <a:rPr lang="he-IL" b="1" dirty="0" err="1"/>
              <a:t>כג</a:t>
            </a:r>
            <a:r>
              <a:rPr lang="he-IL" dirty="0"/>
              <a:t> וְלֹא הִכִּירוֹ כִּי-הָיוּ יָדָיו כִּידֵי עֵשָׂו אָחִיו שְׂעִרֹת וַיְבָרֲכֵהוּ:</a:t>
            </a:r>
          </a:p>
          <a:p>
            <a:pPr marL="0" indent="0" rtl="0">
              <a:lnSpc>
                <a:spcPct val="150000"/>
              </a:lnSpc>
              <a:buNone/>
            </a:pP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"הקול קול יעקב..."</a:t>
            </a:r>
          </a:p>
        </p:txBody>
      </p:sp>
    </p:spTree>
    <p:extLst>
      <p:ext uri="{BB962C8B-B14F-4D97-AF65-F5344CB8AC3E}">
        <p14:creationId xmlns:p14="http://schemas.microsoft.com/office/powerpoint/2010/main" val="95092763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1210</TotalTime>
  <Words>1458</Words>
  <Application>Microsoft Office PowerPoint</Application>
  <PresentationFormat>מסך רחב</PresentationFormat>
  <Paragraphs>110</Paragraphs>
  <Slides>30</Slides>
  <Notes>20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Varela Round</vt:lpstr>
      <vt:lpstr>ערכת נושא Office</vt:lpstr>
      <vt:lpstr>מערכת שידורים לאומית</vt:lpstr>
      <vt:lpstr>בראשית - סיפורי אבות</vt:lpstr>
      <vt:lpstr>מה נלמד היום ?</vt:lpstr>
      <vt:lpstr>"הנני"</vt:lpstr>
      <vt:lpstr>"שמע בקולי"</vt:lpstr>
      <vt:lpstr>ברכה וקללה</vt:lpstr>
      <vt:lpstr>"בנה הקטן"</vt:lpstr>
      <vt:lpstr>"אנכי עשו בכרך"</vt:lpstr>
      <vt:lpstr>"הקול קול יעקב..."</vt:lpstr>
      <vt:lpstr>"ריח בני כריח שדה"</vt:lpstr>
      <vt:lpstr>מצגת של PowerPoint‏</vt:lpstr>
      <vt:lpstr>"אני בנך בכרך עשו"</vt:lpstr>
      <vt:lpstr>"צעקה גדולה ומרה עד מאד"</vt:lpstr>
      <vt:lpstr>"וישא עשו קלו ויבך"</vt:lpstr>
      <vt:lpstr>מצגת של PowerPoint‏</vt:lpstr>
      <vt:lpstr>"ימים אחדים"</vt:lpstr>
      <vt:lpstr>מה רע בבנות חת?</vt:lpstr>
      <vt:lpstr>הפסקה</vt:lpstr>
      <vt:lpstr>מה נלמד בחלק זה ?</vt:lpstr>
      <vt:lpstr>סליחה?? מה רע בבנות כנען?</vt:lpstr>
      <vt:lpstr>מצגת של PowerPoint‏</vt:lpstr>
      <vt:lpstr>מקום בדרך</vt:lpstr>
      <vt:lpstr>מצגת של PowerPoint‏</vt:lpstr>
      <vt:lpstr>לאבא שלי יש סולם</vt:lpstr>
      <vt:lpstr>חז"ל ופרויד</vt:lpstr>
      <vt:lpstr>בית אל היא לוז</vt:lpstr>
      <vt:lpstr>מעשר בבית האלוהים, מוכר לנו?</vt:lpstr>
      <vt:lpstr>מצגת של PowerPoint‏</vt:lpstr>
      <vt:lpstr>תודה על ההקשבה  ובהצלחה בבגרות</vt:lpstr>
      <vt:lpstr>השימוש ביצירות במהלך שידור זה נעשה לפי סעיף 27א לחוק זכות יוצרים, תשס"ח-2007.  אם הינך בעל הזכויות באחת היצירות, באפשרותך לבקש מאיתנו לחדול מהשימוש ביצירה,  זאת באמצעות פנייה לדוא"ל rights@education.gov.il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מערכת שידורים לאומית</dc:title>
  <dc:creator>אביבית סיינר</dc:creator>
  <cp:lastModifiedBy>שני שמלה/Shani Chemla</cp:lastModifiedBy>
  <cp:revision>15</cp:revision>
  <dcterms:created xsi:type="dcterms:W3CDTF">2020-04-14T16:02:37Z</dcterms:created>
  <dcterms:modified xsi:type="dcterms:W3CDTF">2022-01-26T09:53:44Z</dcterms:modified>
</cp:coreProperties>
</file>