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sldIdLst>
    <p:sldId id="257" r:id="rId2"/>
    <p:sldId id="324" r:id="rId3"/>
    <p:sldId id="326" r:id="rId4"/>
    <p:sldId id="364" r:id="rId5"/>
    <p:sldId id="331" r:id="rId6"/>
    <p:sldId id="336" r:id="rId7"/>
    <p:sldId id="363" r:id="rId8"/>
    <p:sldId id="362" r:id="rId9"/>
    <p:sldId id="365" r:id="rId10"/>
    <p:sldId id="366" r:id="rId11"/>
    <p:sldId id="291" r:id="rId1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84" d="100"/>
          <a:sy n="84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F88B92-BDB9-4D31-B55F-B6ECC9DE2C16}" type="doc">
      <dgm:prSet loTypeId="urn:microsoft.com/office/officeart/2005/8/layout/hList7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pPr rtl="1"/>
          <a:endParaRPr lang="he-IL"/>
        </a:p>
      </dgm:t>
    </dgm:pt>
    <dgm:pt modelId="{6139F506-6AAE-4500-95A5-4C13C644CA3A}">
      <dgm:prSet/>
      <dgm:spPr/>
      <dgm:t>
        <a:bodyPr/>
        <a:lstStyle/>
        <a:p>
          <a:pPr rtl="1"/>
          <a:r>
            <a:rPr lang="he-IL">
              <a:latin typeface="Varela Round" panose="00000500000000000000" pitchFamily="2" charset="-79"/>
              <a:cs typeface="Varela Round" panose="00000500000000000000" pitchFamily="2" charset="-79"/>
            </a:rPr>
            <a:t>להבין פערי מידע</a:t>
          </a:r>
        </a:p>
      </dgm:t>
    </dgm:pt>
    <dgm:pt modelId="{6B575E3C-516F-4C36-9546-74696DE34D4E}" type="parTrans" cxnId="{9A28FFD6-453F-44B6-AFAA-768C16FB194C}">
      <dgm:prSet/>
      <dgm:spPr/>
      <dgm:t>
        <a:bodyPr/>
        <a:lstStyle/>
        <a:p>
          <a:pPr rtl="1"/>
          <a:endParaRPr lang="he-IL">
            <a:latin typeface="Varela Round" panose="00000500000000000000" pitchFamily="2" charset="-79"/>
            <a:cs typeface="Varela Round" panose="00000500000000000000" pitchFamily="2" charset="-79"/>
          </a:endParaRPr>
        </a:p>
      </dgm:t>
    </dgm:pt>
    <dgm:pt modelId="{970088F9-F58B-4DF7-BB90-9121823DE5A3}" type="sibTrans" cxnId="{9A28FFD6-453F-44B6-AFAA-768C16FB194C}">
      <dgm:prSet/>
      <dgm:spPr/>
      <dgm:t>
        <a:bodyPr/>
        <a:lstStyle/>
        <a:p>
          <a:pPr rtl="1"/>
          <a:endParaRPr lang="he-IL">
            <a:latin typeface="Varela Round" panose="00000500000000000000" pitchFamily="2" charset="-79"/>
            <a:cs typeface="Varela Round" panose="00000500000000000000" pitchFamily="2" charset="-79"/>
          </a:endParaRPr>
        </a:p>
      </dgm:t>
    </dgm:pt>
    <dgm:pt modelId="{A38B6A05-04DA-4062-8E0B-94125D39A5F3}">
      <dgm:prSet/>
      <dgm:spPr/>
      <dgm:t>
        <a:bodyPr/>
        <a:lstStyle/>
        <a:p>
          <a:pPr rtl="1"/>
          <a:r>
            <a:rPr lang="he-IL">
              <a:latin typeface="Varela Round" panose="00000500000000000000" pitchFamily="2" charset="-79"/>
              <a:cs typeface="Varela Round" panose="00000500000000000000" pitchFamily="2" charset="-79"/>
            </a:rPr>
            <a:t>איסוף מידע חסר</a:t>
          </a:r>
        </a:p>
      </dgm:t>
    </dgm:pt>
    <dgm:pt modelId="{26F97AE6-BFFA-4F2A-A23F-080A8F7A027A}" type="parTrans" cxnId="{2EC2A248-D2DE-4B7D-A4FC-EA317FD1A3D3}">
      <dgm:prSet/>
      <dgm:spPr/>
      <dgm:t>
        <a:bodyPr/>
        <a:lstStyle/>
        <a:p>
          <a:pPr rtl="1"/>
          <a:endParaRPr lang="he-IL">
            <a:latin typeface="Varela Round" panose="00000500000000000000" pitchFamily="2" charset="-79"/>
            <a:cs typeface="Varela Round" panose="00000500000000000000" pitchFamily="2" charset="-79"/>
          </a:endParaRPr>
        </a:p>
      </dgm:t>
    </dgm:pt>
    <dgm:pt modelId="{7592D97D-C91E-4EC2-8F75-B460E66A3D7D}" type="sibTrans" cxnId="{2EC2A248-D2DE-4B7D-A4FC-EA317FD1A3D3}">
      <dgm:prSet/>
      <dgm:spPr/>
      <dgm:t>
        <a:bodyPr/>
        <a:lstStyle/>
        <a:p>
          <a:pPr rtl="1"/>
          <a:endParaRPr lang="he-IL">
            <a:latin typeface="Varela Round" panose="00000500000000000000" pitchFamily="2" charset="-79"/>
            <a:cs typeface="Varela Round" panose="00000500000000000000" pitchFamily="2" charset="-79"/>
          </a:endParaRPr>
        </a:p>
      </dgm:t>
    </dgm:pt>
    <dgm:pt modelId="{BA501B35-D63F-4ED6-84ED-0969B079DAC0}">
      <dgm:prSet/>
      <dgm:spPr/>
      <dgm:t>
        <a:bodyPr/>
        <a:lstStyle/>
        <a:p>
          <a:pPr rtl="1"/>
          <a:r>
            <a:rPr lang="he-IL">
              <a:latin typeface="Varela Round" panose="00000500000000000000" pitchFamily="2" charset="-79"/>
              <a:cs typeface="Varela Round" panose="00000500000000000000" pitchFamily="2" charset="-79"/>
            </a:rPr>
            <a:t>פרספקטיבות שונות</a:t>
          </a:r>
        </a:p>
      </dgm:t>
    </dgm:pt>
    <dgm:pt modelId="{E2F5C77D-98EA-4190-9F91-9B30CF8DC690}" type="parTrans" cxnId="{D3F3E193-7FAA-4789-B585-BE3EE01B1378}">
      <dgm:prSet/>
      <dgm:spPr/>
      <dgm:t>
        <a:bodyPr/>
        <a:lstStyle/>
        <a:p>
          <a:pPr rtl="1"/>
          <a:endParaRPr lang="he-IL">
            <a:latin typeface="Varela Round" panose="00000500000000000000" pitchFamily="2" charset="-79"/>
            <a:cs typeface="Varela Round" panose="00000500000000000000" pitchFamily="2" charset="-79"/>
          </a:endParaRPr>
        </a:p>
      </dgm:t>
    </dgm:pt>
    <dgm:pt modelId="{CE61E48B-9EAA-4E77-B095-BB8188376998}" type="sibTrans" cxnId="{D3F3E193-7FAA-4789-B585-BE3EE01B1378}">
      <dgm:prSet/>
      <dgm:spPr/>
      <dgm:t>
        <a:bodyPr/>
        <a:lstStyle/>
        <a:p>
          <a:pPr rtl="1"/>
          <a:endParaRPr lang="he-IL">
            <a:latin typeface="Varela Round" panose="00000500000000000000" pitchFamily="2" charset="-79"/>
            <a:cs typeface="Varela Round" panose="00000500000000000000" pitchFamily="2" charset="-79"/>
          </a:endParaRPr>
        </a:p>
      </dgm:t>
    </dgm:pt>
    <dgm:pt modelId="{F62FD9E5-2850-4048-B99A-A7E0C51E06C5}">
      <dgm:prSet/>
      <dgm:spPr/>
      <dgm:t>
        <a:bodyPr/>
        <a:lstStyle/>
        <a:p>
          <a:pPr rtl="1"/>
          <a:r>
            <a:rPr lang="he-IL">
              <a:latin typeface="Varela Round" panose="00000500000000000000" pitchFamily="2" charset="-79"/>
              <a:cs typeface="Varela Round" panose="00000500000000000000" pitchFamily="2" charset="-79"/>
            </a:rPr>
            <a:t>ראיה מערכתית </a:t>
          </a:r>
        </a:p>
      </dgm:t>
    </dgm:pt>
    <dgm:pt modelId="{89A8C929-12F5-4AE1-BD5D-F69596C2CF84}" type="parTrans" cxnId="{BBB86BC2-2560-4B39-B083-905E7D6E00FB}">
      <dgm:prSet/>
      <dgm:spPr/>
      <dgm:t>
        <a:bodyPr/>
        <a:lstStyle/>
        <a:p>
          <a:pPr rtl="1"/>
          <a:endParaRPr lang="he-IL">
            <a:latin typeface="Varela Round" panose="00000500000000000000" pitchFamily="2" charset="-79"/>
            <a:cs typeface="Varela Round" panose="00000500000000000000" pitchFamily="2" charset="-79"/>
          </a:endParaRPr>
        </a:p>
      </dgm:t>
    </dgm:pt>
    <dgm:pt modelId="{C8B235B1-53B5-4ED8-A515-1A2D7C12B7D2}" type="sibTrans" cxnId="{BBB86BC2-2560-4B39-B083-905E7D6E00FB}">
      <dgm:prSet/>
      <dgm:spPr/>
      <dgm:t>
        <a:bodyPr/>
        <a:lstStyle/>
        <a:p>
          <a:pPr rtl="1"/>
          <a:endParaRPr lang="he-IL">
            <a:latin typeface="Varela Round" panose="00000500000000000000" pitchFamily="2" charset="-79"/>
            <a:cs typeface="Varela Round" panose="00000500000000000000" pitchFamily="2" charset="-79"/>
          </a:endParaRPr>
        </a:p>
      </dgm:t>
    </dgm:pt>
    <dgm:pt modelId="{D562348B-25C6-43DC-82FF-665C7A0B35C9}" type="pres">
      <dgm:prSet presAssocID="{78F88B92-BDB9-4D31-B55F-B6ECC9DE2C16}" presName="Name0" presStyleCnt="0">
        <dgm:presLayoutVars>
          <dgm:dir/>
          <dgm:resizeHandles val="exact"/>
        </dgm:presLayoutVars>
      </dgm:prSet>
      <dgm:spPr/>
    </dgm:pt>
    <dgm:pt modelId="{973A1E0B-1B0B-4365-8E80-548614D3CF7E}" type="pres">
      <dgm:prSet presAssocID="{78F88B92-BDB9-4D31-B55F-B6ECC9DE2C16}" presName="fgShape" presStyleLbl="fgShp" presStyleIdx="0" presStyleCnt="1"/>
      <dgm:spPr/>
    </dgm:pt>
    <dgm:pt modelId="{715972D4-5D71-4F2B-9F14-B0084D86921B}" type="pres">
      <dgm:prSet presAssocID="{78F88B92-BDB9-4D31-B55F-B6ECC9DE2C16}" presName="linComp" presStyleCnt="0"/>
      <dgm:spPr/>
    </dgm:pt>
    <dgm:pt modelId="{DDF9CA9E-36B0-459A-920D-06CBEFA42705}" type="pres">
      <dgm:prSet presAssocID="{6139F506-6AAE-4500-95A5-4C13C644CA3A}" presName="compNode" presStyleCnt="0"/>
      <dgm:spPr/>
    </dgm:pt>
    <dgm:pt modelId="{DB441020-23B3-4C43-8519-7192D375A619}" type="pres">
      <dgm:prSet presAssocID="{6139F506-6AAE-4500-95A5-4C13C644CA3A}" presName="bkgdShape" presStyleLbl="node1" presStyleIdx="0" presStyleCnt="4"/>
      <dgm:spPr/>
    </dgm:pt>
    <dgm:pt modelId="{FD7985B6-5135-4073-A3AA-1AC7833FB8A9}" type="pres">
      <dgm:prSet presAssocID="{6139F506-6AAE-4500-95A5-4C13C644CA3A}" presName="nodeTx" presStyleLbl="node1" presStyleIdx="0" presStyleCnt="4">
        <dgm:presLayoutVars>
          <dgm:bulletEnabled val="1"/>
        </dgm:presLayoutVars>
      </dgm:prSet>
      <dgm:spPr/>
    </dgm:pt>
    <dgm:pt modelId="{7788C29F-79E9-46FB-BB8E-CD5BF9AA2BBB}" type="pres">
      <dgm:prSet presAssocID="{6139F506-6AAE-4500-95A5-4C13C644CA3A}" presName="invisiNode" presStyleLbl="node1" presStyleIdx="0" presStyleCnt="4"/>
      <dgm:spPr/>
    </dgm:pt>
    <dgm:pt modelId="{7C4886FC-4070-4348-B174-603E2D02247B}" type="pres">
      <dgm:prSet presAssocID="{6139F506-6AAE-4500-95A5-4C13C644CA3A}" presName="imagNode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32000" b="-32000"/>
          </a:stretch>
        </a:blipFill>
      </dgm:spPr>
      <dgm:extLst>
        <a:ext uri="{E40237B7-FDA0-4F09-8148-C483321AD2D9}">
          <dgm14:cNvPr xmlns:dgm14="http://schemas.microsoft.com/office/drawing/2010/diagram" id="0" name="" descr="דיאגרמת חיתוך קבוצות (Venn)"/>
        </a:ext>
      </dgm:extLst>
    </dgm:pt>
    <dgm:pt modelId="{6C826642-7049-46AE-8FA2-2DA7B5E8A978}" type="pres">
      <dgm:prSet presAssocID="{970088F9-F58B-4DF7-BB90-9121823DE5A3}" presName="sibTrans" presStyleLbl="sibTrans2D1" presStyleIdx="0" presStyleCnt="0"/>
      <dgm:spPr/>
    </dgm:pt>
    <dgm:pt modelId="{FA4C5630-DDD1-4B77-B2CF-596001EFF770}" type="pres">
      <dgm:prSet presAssocID="{A38B6A05-04DA-4062-8E0B-94125D39A5F3}" presName="compNode" presStyleCnt="0"/>
      <dgm:spPr/>
    </dgm:pt>
    <dgm:pt modelId="{B778E6FB-35DA-4D7C-9E5D-087B2A994DEB}" type="pres">
      <dgm:prSet presAssocID="{A38B6A05-04DA-4062-8E0B-94125D39A5F3}" presName="bkgdShape" presStyleLbl="node1" presStyleIdx="1" presStyleCnt="4"/>
      <dgm:spPr/>
    </dgm:pt>
    <dgm:pt modelId="{5D196546-2A74-4EC9-9301-30580DC8CCFC}" type="pres">
      <dgm:prSet presAssocID="{A38B6A05-04DA-4062-8E0B-94125D39A5F3}" presName="nodeTx" presStyleLbl="node1" presStyleIdx="1" presStyleCnt="4">
        <dgm:presLayoutVars>
          <dgm:bulletEnabled val="1"/>
        </dgm:presLayoutVars>
      </dgm:prSet>
      <dgm:spPr/>
    </dgm:pt>
    <dgm:pt modelId="{5E6DCB6F-4A2B-4A54-A504-D8F808A7237F}" type="pres">
      <dgm:prSet presAssocID="{A38B6A05-04DA-4062-8E0B-94125D39A5F3}" presName="invisiNode" presStyleLbl="node1" presStyleIdx="1" presStyleCnt="4"/>
      <dgm:spPr/>
    </dgm:pt>
    <dgm:pt modelId="{E8438C96-95E9-424F-B965-CEBC322C35EF}" type="pres">
      <dgm:prSet presAssocID="{A38B6A05-04DA-4062-8E0B-94125D39A5F3}" presName="imagNode" presStyleLbl="fgImgPlac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32000" b="-32000"/>
          </a:stretch>
        </a:blipFill>
      </dgm:spPr>
      <dgm:extLst>
        <a:ext uri="{E40237B7-FDA0-4F09-8148-C483321AD2D9}">
          <dgm14:cNvPr xmlns:dgm14="http://schemas.microsoft.com/office/drawing/2010/diagram" id="0" name="" descr="תרשים עמודות"/>
        </a:ext>
      </dgm:extLst>
    </dgm:pt>
    <dgm:pt modelId="{B02AAD11-B226-4B6C-AABC-F317D562BB53}" type="pres">
      <dgm:prSet presAssocID="{7592D97D-C91E-4EC2-8F75-B460E66A3D7D}" presName="sibTrans" presStyleLbl="sibTrans2D1" presStyleIdx="0" presStyleCnt="0"/>
      <dgm:spPr/>
    </dgm:pt>
    <dgm:pt modelId="{AE70223C-5D32-4625-9F6D-0C00B53A3790}" type="pres">
      <dgm:prSet presAssocID="{BA501B35-D63F-4ED6-84ED-0969B079DAC0}" presName="compNode" presStyleCnt="0"/>
      <dgm:spPr/>
    </dgm:pt>
    <dgm:pt modelId="{D9DA95D7-9FCB-41D7-88C1-F22883AC93E6}" type="pres">
      <dgm:prSet presAssocID="{BA501B35-D63F-4ED6-84ED-0969B079DAC0}" presName="bkgdShape" presStyleLbl="node1" presStyleIdx="2" presStyleCnt="4"/>
      <dgm:spPr/>
    </dgm:pt>
    <dgm:pt modelId="{3F9B097D-8C27-4A4C-8A53-2D59D0F6D67A}" type="pres">
      <dgm:prSet presAssocID="{BA501B35-D63F-4ED6-84ED-0969B079DAC0}" presName="nodeTx" presStyleLbl="node1" presStyleIdx="2" presStyleCnt="4">
        <dgm:presLayoutVars>
          <dgm:bulletEnabled val="1"/>
        </dgm:presLayoutVars>
      </dgm:prSet>
      <dgm:spPr/>
    </dgm:pt>
    <dgm:pt modelId="{B7FE2D54-8C15-4158-8EFB-287EC7E60BBD}" type="pres">
      <dgm:prSet presAssocID="{BA501B35-D63F-4ED6-84ED-0969B079DAC0}" presName="invisiNode" presStyleLbl="node1" presStyleIdx="2" presStyleCnt="4"/>
      <dgm:spPr/>
    </dgm:pt>
    <dgm:pt modelId="{6190F92D-7F7E-4B8D-9F92-557D538F11C8}" type="pres">
      <dgm:prSet presAssocID="{BA501B35-D63F-4ED6-84ED-0969B079DAC0}" presName="imagNode" presStyleLbl="fgImgPlac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32000" b="-32000"/>
          </a:stretch>
        </a:blipFill>
      </dgm:spPr>
      <dgm:extLst>
        <a:ext uri="{E40237B7-FDA0-4F09-8148-C483321AD2D9}">
          <dgm14:cNvPr xmlns:dgm14="http://schemas.microsoft.com/office/drawing/2010/diagram" id="0" name="" descr="משקפי תלת-ממד"/>
        </a:ext>
      </dgm:extLst>
    </dgm:pt>
    <dgm:pt modelId="{F2AE1443-8ABC-40D6-9051-B2B228951C56}" type="pres">
      <dgm:prSet presAssocID="{CE61E48B-9EAA-4E77-B095-BB8188376998}" presName="sibTrans" presStyleLbl="sibTrans2D1" presStyleIdx="0" presStyleCnt="0"/>
      <dgm:spPr/>
    </dgm:pt>
    <dgm:pt modelId="{E1AB01B9-9A2E-46D1-9900-CD2E3643A47D}" type="pres">
      <dgm:prSet presAssocID="{F62FD9E5-2850-4048-B99A-A7E0C51E06C5}" presName="compNode" presStyleCnt="0"/>
      <dgm:spPr/>
    </dgm:pt>
    <dgm:pt modelId="{8AECFD61-25B7-4884-B454-0C16B402764F}" type="pres">
      <dgm:prSet presAssocID="{F62FD9E5-2850-4048-B99A-A7E0C51E06C5}" presName="bkgdShape" presStyleLbl="node1" presStyleIdx="3" presStyleCnt="4"/>
      <dgm:spPr/>
    </dgm:pt>
    <dgm:pt modelId="{B4CBD83E-1633-4DBC-B7CB-A36233FC2E7D}" type="pres">
      <dgm:prSet presAssocID="{F62FD9E5-2850-4048-B99A-A7E0C51E06C5}" presName="nodeTx" presStyleLbl="node1" presStyleIdx="3" presStyleCnt="4">
        <dgm:presLayoutVars>
          <dgm:bulletEnabled val="1"/>
        </dgm:presLayoutVars>
      </dgm:prSet>
      <dgm:spPr/>
    </dgm:pt>
    <dgm:pt modelId="{E9208C75-253A-4F6D-80EE-7267C0DCE978}" type="pres">
      <dgm:prSet presAssocID="{F62FD9E5-2850-4048-B99A-A7E0C51E06C5}" presName="invisiNode" presStyleLbl="node1" presStyleIdx="3" presStyleCnt="4"/>
      <dgm:spPr/>
    </dgm:pt>
    <dgm:pt modelId="{C7DCD4F1-E916-4CEF-965F-5D2D1210F83F}" type="pres">
      <dgm:prSet presAssocID="{F62FD9E5-2850-4048-B99A-A7E0C51E06C5}" presName="imagNode" presStyleLbl="fgImgPlac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 t="-32000" b="-32000"/>
          </a:stretch>
        </a:blipFill>
      </dgm:spPr>
      <dgm:extLst>
        <a:ext uri="{E40237B7-FDA0-4F09-8148-C483321AD2D9}">
          <dgm14:cNvPr xmlns:dgm14="http://schemas.microsoft.com/office/drawing/2010/diagram" id="0" name="" descr="מערכת השמש"/>
        </a:ext>
      </dgm:extLst>
    </dgm:pt>
  </dgm:ptLst>
  <dgm:cxnLst>
    <dgm:cxn modelId="{74DAA50F-FF19-4E0E-9454-C9D8E8FBB5F6}" type="presOf" srcId="{6139F506-6AAE-4500-95A5-4C13C644CA3A}" destId="{DB441020-23B3-4C43-8519-7192D375A619}" srcOrd="0" destOrd="0" presId="urn:microsoft.com/office/officeart/2005/8/layout/hList7"/>
    <dgm:cxn modelId="{04A7F017-C018-413B-B0E7-67D65DBB4CC4}" type="presOf" srcId="{BA501B35-D63F-4ED6-84ED-0969B079DAC0}" destId="{D9DA95D7-9FCB-41D7-88C1-F22883AC93E6}" srcOrd="0" destOrd="0" presId="urn:microsoft.com/office/officeart/2005/8/layout/hList7"/>
    <dgm:cxn modelId="{C2A7B930-6A73-409D-9FA2-EE8A8B65B88B}" type="presOf" srcId="{BA501B35-D63F-4ED6-84ED-0969B079DAC0}" destId="{3F9B097D-8C27-4A4C-8A53-2D59D0F6D67A}" srcOrd="1" destOrd="0" presId="urn:microsoft.com/office/officeart/2005/8/layout/hList7"/>
    <dgm:cxn modelId="{6B5FE643-90FC-4EEE-A812-3CA0EB44D097}" type="presOf" srcId="{F62FD9E5-2850-4048-B99A-A7E0C51E06C5}" destId="{8AECFD61-25B7-4884-B454-0C16B402764F}" srcOrd="0" destOrd="0" presId="urn:microsoft.com/office/officeart/2005/8/layout/hList7"/>
    <dgm:cxn modelId="{2EC2A248-D2DE-4B7D-A4FC-EA317FD1A3D3}" srcId="{78F88B92-BDB9-4D31-B55F-B6ECC9DE2C16}" destId="{A38B6A05-04DA-4062-8E0B-94125D39A5F3}" srcOrd="1" destOrd="0" parTransId="{26F97AE6-BFFA-4F2A-A23F-080A8F7A027A}" sibTransId="{7592D97D-C91E-4EC2-8F75-B460E66A3D7D}"/>
    <dgm:cxn modelId="{C00E648E-847C-4841-9ADE-1097768E92EC}" type="presOf" srcId="{A38B6A05-04DA-4062-8E0B-94125D39A5F3}" destId="{5D196546-2A74-4EC9-9301-30580DC8CCFC}" srcOrd="1" destOrd="0" presId="urn:microsoft.com/office/officeart/2005/8/layout/hList7"/>
    <dgm:cxn modelId="{3D9B9891-B81E-4D8A-9099-750ECAE5402B}" type="presOf" srcId="{7592D97D-C91E-4EC2-8F75-B460E66A3D7D}" destId="{B02AAD11-B226-4B6C-AABC-F317D562BB53}" srcOrd="0" destOrd="0" presId="urn:microsoft.com/office/officeart/2005/8/layout/hList7"/>
    <dgm:cxn modelId="{D3F3E193-7FAA-4789-B585-BE3EE01B1378}" srcId="{78F88B92-BDB9-4D31-B55F-B6ECC9DE2C16}" destId="{BA501B35-D63F-4ED6-84ED-0969B079DAC0}" srcOrd="2" destOrd="0" parTransId="{E2F5C77D-98EA-4190-9F91-9B30CF8DC690}" sibTransId="{CE61E48B-9EAA-4E77-B095-BB8188376998}"/>
    <dgm:cxn modelId="{8D9362B5-E7F7-48D9-A094-B3DE0021B12D}" type="presOf" srcId="{F62FD9E5-2850-4048-B99A-A7E0C51E06C5}" destId="{B4CBD83E-1633-4DBC-B7CB-A36233FC2E7D}" srcOrd="1" destOrd="0" presId="urn:microsoft.com/office/officeart/2005/8/layout/hList7"/>
    <dgm:cxn modelId="{BBB86BC2-2560-4B39-B083-905E7D6E00FB}" srcId="{78F88B92-BDB9-4D31-B55F-B6ECC9DE2C16}" destId="{F62FD9E5-2850-4048-B99A-A7E0C51E06C5}" srcOrd="3" destOrd="0" parTransId="{89A8C929-12F5-4AE1-BD5D-F69596C2CF84}" sibTransId="{C8B235B1-53B5-4ED8-A515-1A2D7C12B7D2}"/>
    <dgm:cxn modelId="{55D8A8C8-AD69-4FE7-A37C-1608804FE700}" type="presOf" srcId="{A38B6A05-04DA-4062-8E0B-94125D39A5F3}" destId="{B778E6FB-35DA-4D7C-9E5D-087B2A994DEB}" srcOrd="0" destOrd="0" presId="urn:microsoft.com/office/officeart/2005/8/layout/hList7"/>
    <dgm:cxn modelId="{9A28FFD6-453F-44B6-AFAA-768C16FB194C}" srcId="{78F88B92-BDB9-4D31-B55F-B6ECC9DE2C16}" destId="{6139F506-6AAE-4500-95A5-4C13C644CA3A}" srcOrd="0" destOrd="0" parTransId="{6B575E3C-516F-4C36-9546-74696DE34D4E}" sibTransId="{970088F9-F58B-4DF7-BB90-9121823DE5A3}"/>
    <dgm:cxn modelId="{D6B201DC-12AF-4D8E-883C-5F951E094288}" type="presOf" srcId="{970088F9-F58B-4DF7-BB90-9121823DE5A3}" destId="{6C826642-7049-46AE-8FA2-2DA7B5E8A978}" srcOrd="0" destOrd="0" presId="urn:microsoft.com/office/officeart/2005/8/layout/hList7"/>
    <dgm:cxn modelId="{70A7D5E2-B564-492A-874A-92F2C995A001}" type="presOf" srcId="{CE61E48B-9EAA-4E77-B095-BB8188376998}" destId="{F2AE1443-8ABC-40D6-9051-B2B228951C56}" srcOrd="0" destOrd="0" presId="urn:microsoft.com/office/officeart/2005/8/layout/hList7"/>
    <dgm:cxn modelId="{334405E7-2BAE-4395-8551-0B35FA1DF038}" type="presOf" srcId="{78F88B92-BDB9-4D31-B55F-B6ECC9DE2C16}" destId="{D562348B-25C6-43DC-82FF-665C7A0B35C9}" srcOrd="0" destOrd="0" presId="urn:microsoft.com/office/officeart/2005/8/layout/hList7"/>
    <dgm:cxn modelId="{F14F02FC-C241-410A-AA3B-152517C3A352}" type="presOf" srcId="{6139F506-6AAE-4500-95A5-4C13C644CA3A}" destId="{FD7985B6-5135-4073-A3AA-1AC7833FB8A9}" srcOrd="1" destOrd="0" presId="urn:microsoft.com/office/officeart/2005/8/layout/hList7"/>
    <dgm:cxn modelId="{97F68B78-203B-436C-91AB-3030E2B40BFB}" type="presParOf" srcId="{D562348B-25C6-43DC-82FF-665C7A0B35C9}" destId="{973A1E0B-1B0B-4365-8E80-548614D3CF7E}" srcOrd="0" destOrd="0" presId="urn:microsoft.com/office/officeart/2005/8/layout/hList7"/>
    <dgm:cxn modelId="{81340989-D41A-4A9F-AFA6-661AC021E72B}" type="presParOf" srcId="{D562348B-25C6-43DC-82FF-665C7A0B35C9}" destId="{715972D4-5D71-4F2B-9F14-B0084D86921B}" srcOrd="1" destOrd="0" presId="urn:microsoft.com/office/officeart/2005/8/layout/hList7"/>
    <dgm:cxn modelId="{0089F7CC-A1D1-48C9-827C-CB5AA9E390B4}" type="presParOf" srcId="{715972D4-5D71-4F2B-9F14-B0084D86921B}" destId="{DDF9CA9E-36B0-459A-920D-06CBEFA42705}" srcOrd="0" destOrd="0" presId="urn:microsoft.com/office/officeart/2005/8/layout/hList7"/>
    <dgm:cxn modelId="{0E6090E6-5260-4175-84F7-D84F6B56125C}" type="presParOf" srcId="{DDF9CA9E-36B0-459A-920D-06CBEFA42705}" destId="{DB441020-23B3-4C43-8519-7192D375A619}" srcOrd="0" destOrd="0" presId="urn:microsoft.com/office/officeart/2005/8/layout/hList7"/>
    <dgm:cxn modelId="{CFFA7970-A9E7-43F7-AB77-6410EC1DC657}" type="presParOf" srcId="{DDF9CA9E-36B0-459A-920D-06CBEFA42705}" destId="{FD7985B6-5135-4073-A3AA-1AC7833FB8A9}" srcOrd="1" destOrd="0" presId="urn:microsoft.com/office/officeart/2005/8/layout/hList7"/>
    <dgm:cxn modelId="{3D94AFED-2BB0-43EF-9D37-C68887AAAFB4}" type="presParOf" srcId="{DDF9CA9E-36B0-459A-920D-06CBEFA42705}" destId="{7788C29F-79E9-46FB-BB8E-CD5BF9AA2BBB}" srcOrd="2" destOrd="0" presId="urn:microsoft.com/office/officeart/2005/8/layout/hList7"/>
    <dgm:cxn modelId="{08F4FFD3-88B5-4915-8A8C-D70D8ACEFE12}" type="presParOf" srcId="{DDF9CA9E-36B0-459A-920D-06CBEFA42705}" destId="{7C4886FC-4070-4348-B174-603E2D02247B}" srcOrd="3" destOrd="0" presId="urn:microsoft.com/office/officeart/2005/8/layout/hList7"/>
    <dgm:cxn modelId="{4BBC314C-7219-42E0-8647-1DBB1D0954CC}" type="presParOf" srcId="{715972D4-5D71-4F2B-9F14-B0084D86921B}" destId="{6C826642-7049-46AE-8FA2-2DA7B5E8A978}" srcOrd="1" destOrd="0" presId="urn:microsoft.com/office/officeart/2005/8/layout/hList7"/>
    <dgm:cxn modelId="{E9FD55C5-32C0-4A8D-AFE1-4E932EB2FFB5}" type="presParOf" srcId="{715972D4-5D71-4F2B-9F14-B0084D86921B}" destId="{FA4C5630-DDD1-4B77-B2CF-596001EFF770}" srcOrd="2" destOrd="0" presId="urn:microsoft.com/office/officeart/2005/8/layout/hList7"/>
    <dgm:cxn modelId="{CB8211A1-8C23-4008-AA79-A85AA4C9C1C2}" type="presParOf" srcId="{FA4C5630-DDD1-4B77-B2CF-596001EFF770}" destId="{B778E6FB-35DA-4D7C-9E5D-087B2A994DEB}" srcOrd="0" destOrd="0" presId="urn:microsoft.com/office/officeart/2005/8/layout/hList7"/>
    <dgm:cxn modelId="{AE0FA29D-E861-4A9C-BC28-FB17926A81E6}" type="presParOf" srcId="{FA4C5630-DDD1-4B77-B2CF-596001EFF770}" destId="{5D196546-2A74-4EC9-9301-30580DC8CCFC}" srcOrd="1" destOrd="0" presId="urn:microsoft.com/office/officeart/2005/8/layout/hList7"/>
    <dgm:cxn modelId="{A84BD7AA-C85B-4A1F-BDEC-5A4FFF4A1B10}" type="presParOf" srcId="{FA4C5630-DDD1-4B77-B2CF-596001EFF770}" destId="{5E6DCB6F-4A2B-4A54-A504-D8F808A7237F}" srcOrd="2" destOrd="0" presId="urn:microsoft.com/office/officeart/2005/8/layout/hList7"/>
    <dgm:cxn modelId="{4D1A4211-49AF-4E3C-A268-AB64590E68E8}" type="presParOf" srcId="{FA4C5630-DDD1-4B77-B2CF-596001EFF770}" destId="{E8438C96-95E9-424F-B965-CEBC322C35EF}" srcOrd="3" destOrd="0" presId="urn:microsoft.com/office/officeart/2005/8/layout/hList7"/>
    <dgm:cxn modelId="{26EE6277-D554-4EC4-8FCA-7B8F2630F487}" type="presParOf" srcId="{715972D4-5D71-4F2B-9F14-B0084D86921B}" destId="{B02AAD11-B226-4B6C-AABC-F317D562BB53}" srcOrd="3" destOrd="0" presId="urn:microsoft.com/office/officeart/2005/8/layout/hList7"/>
    <dgm:cxn modelId="{D2605A27-E3C0-489D-8D1E-555EF21AE36E}" type="presParOf" srcId="{715972D4-5D71-4F2B-9F14-B0084D86921B}" destId="{AE70223C-5D32-4625-9F6D-0C00B53A3790}" srcOrd="4" destOrd="0" presId="urn:microsoft.com/office/officeart/2005/8/layout/hList7"/>
    <dgm:cxn modelId="{30756B57-B050-4152-8E0F-FDAD88AB4E8C}" type="presParOf" srcId="{AE70223C-5D32-4625-9F6D-0C00B53A3790}" destId="{D9DA95D7-9FCB-41D7-88C1-F22883AC93E6}" srcOrd="0" destOrd="0" presId="urn:microsoft.com/office/officeart/2005/8/layout/hList7"/>
    <dgm:cxn modelId="{33BD8C37-9AA0-44D2-838B-99839E440014}" type="presParOf" srcId="{AE70223C-5D32-4625-9F6D-0C00B53A3790}" destId="{3F9B097D-8C27-4A4C-8A53-2D59D0F6D67A}" srcOrd="1" destOrd="0" presId="urn:microsoft.com/office/officeart/2005/8/layout/hList7"/>
    <dgm:cxn modelId="{42FADF53-610C-4231-A956-C322A8344468}" type="presParOf" srcId="{AE70223C-5D32-4625-9F6D-0C00B53A3790}" destId="{B7FE2D54-8C15-4158-8EFB-287EC7E60BBD}" srcOrd="2" destOrd="0" presId="urn:microsoft.com/office/officeart/2005/8/layout/hList7"/>
    <dgm:cxn modelId="{4BB941D0-2730-4526-B1BC-D2D6113EC735}" type="presParOf" srcId="{AE70223C-5D32-4625-9F6D-0C00B53A3790}" destId="{6190F92D-7F7E-4B8D-9F92-557D538F11C8}" srcOrd="3" destOrd="0" presId="urn:microsoft.com/office/officeart/2005/8/layout/hList7"/>
    <dgm:cxn modelId="{FF534B8A-F496-4AEA-AE03-CC50C7506512}" type="presParOf" srcId="{715972D4-5D71-4F2B-9F14-B0084D86921B}" destId="{F2AE1443-8ABC-40D6-9051-B2B228951C56}" srcOrd="5" destOrd="0" presId="urn:microsoft.com/office/officeart/2005/8/layout/hList7"/>
    <dgm:cxn modelId="{EC9CF53A-1943-420E-B573-F67D6A728019}" type="presParOf" srcId="{715972D4-5D71-4F2B-9F14-B0084D86921B}" destId="{E1AB01B9-9A2E-46D1-9900-CD2E3643A47D}" srcOrd="6" destOrd="0" presId="urn:microsoft.com/office/officeart/2005/8/layout/hList7"/>
    <dgm:cxn modelId="{FC101266-0F3C-4F7A-9777-EA2A76CB263A}" type="presParOf" srcId="{E1AB01B9-9A2E-46D1-9900-CD2E3643A47D}" destId="{8AECFD61-25B7-4884-B454-0C16B402764F}" srcOrd="0" destOrd="0" presId="urn:microsoft.com/office/officeart/2005/8/layout/hList7"/>
    <dgm:cxn modelId="{793B9375-F047-454C-998D-FEA57B4AA2C8}" type="presParOf" srcId="{E1AB01B9-9A2E-46D1-9900-CD2E3643A47D}" destId="{B4CBD83E-1633-4DBC-B7CB-A36233FC2E7D}" srcOrd="1" destOrd="0" presId="urn:microsoft.com/office/officeart/2005/8/layout/hList7"/>
    <dgm:cxn modelId="{2043935B-653A-4092-9E38-4B08741D1900}" type="presParOf" srcId="{E1AB01B9-9A2E-46D1-9900-CD2E3643A47D}" destId="{E9208C75-253A-4F6D-80EE-7267C0DCE978}" srcOrd="2" destOrd="0" presId="urn:microsoft.com/office/officeart/2005/8/layout/hList7"/>
    <dgm:cxn modelId="{AAD1BB0A-71F7-43E6-A378-A7952309588F}" type="presParOf" srcId="{E1AB01B9-9A2E-46D1-9900-CD2E3643A47D}" destId="{C7DCD4F1-E916-4CEF-965F-5D2D1210F83F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16CC63-1FD8-460E-949D-61C78334F1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rtl="1"/>
          <a:endParaRPr lang="he-IL"/>
        </a:p>
      </dgm:t>
    </dgm:pt>
    <dgm:pt modelId="{EFC0AD99-7424-4F15-BA35-B417713F9890}">
      <dgm:prSet/>
      <dgm:spPr/>
      <dgm:t>
        <a:bodyPr/>
        <a:lstStyle/>
        <a:p>
          <a:pPr rtl="1"/>
          <a:r>
            <a:rPr lang="he-IL">
              <a:latin typeface="Varela Round" panose="00000500000000000000" pitchFamily="2" charset="-79"/>
              <a:cs typeface="Varela Round" panose="00000500000000000000" pitchFamily="2" charset="-79"/>
            </a:rPr>
            <a:t>אין אפשרות לקבוע מסקנות מתוך מקורות בודדים</a:t>
          </a:r>
        </a:p>
      </dgm:t>
    </dgm:pt>
    <dgm:pt modelId="{FC49B7F9-EDEE-4AF5-A55B-83A6769353EA}" type="parTrans" cxnId="{DBECC75D-AF4D-40DB-B437-B2C0458C6FD4}">
      <dgm:prSet/>
      <dgm:spPr/>
      <dgm:t>
        <a:bodyPr/>
        <a:lstStyle/>
        <a:p>
          <a:pPr rtl="1"/>
          <a:endParaRPr lang="he-IL">
            <a:latin typeface="Varela Round" panose="00000500000000000000" pitchFamily="2" charset="-79"/>
            <a:cs typeface="Varela Round" panose="00000500000000000000" pitchFamily="2" charset="-79"/>
          </a:endParaRPr>
        </a:p>
      </dgm:t>
    </dgm:pt>
    <dgm:pt modelId="{161B8381-134D-4E3A-B1BD-D345D9918858}" type="sibTrans" cxnId="{DBECC75D-AF4D-40DB-B437-B2C0458C6FD4}">
      <dgm:prSet/>
      <dgm:spPr/>
      <dgm:t>
        <a:bodyPr/>
        <a:lstStyle/>
        <a:p>
          <a:pPr rtl="1"/>
          <a:endParaRPr lang="he-IL">
            <a:latin typeface="Varela Round" panose="00000500000000000000" pitchFamily="2" charset="-79"/>
            <a:cs typeface="Varela Round" panose="00000500000000000000" pitchFamily="2" charset="-79"/>
          </a:endParaRPr>
        </a:p>
      </dgm:t>
    </dgm:pt>
    <dgm:pt modelId="{4394836B-2B00-4E54-9BD3-11D135936ACE}">
      <dgm:prSet/>
      <dgm:spPr/>
      <dgm:t>
        <a:bodyPr/>
        <a:lstStyle/>
        <a:p>
          <a:pPr rtl="1"/>
          <a:r>
            <a:rPr lang="he-IL" dirty="0">
              <a:latin typeface="Varela Round" panose="00000500000000000000" pitchFamily="2" charset="-79"/>
              <a:cs typeface="Varela Round" panose="00000500000000000000" pitchFamily="2" charset="-79"/>
            </a:rPr>
            <a:t>השוואת מקורות מאפשרת להבחין בנתונים רלוונטיים </a:t>
          </a:r>
        </a:p>
      </dgm:t>
    </dgm:pt>
    <dgm:pt modelId="{C8CB11ED-FE53-47A4-868E-9DCEAEE90713}" type="parTrans" cxnId="{451DFC43-8A12-4358-B0CF-827A3DC86550}">
      <dgm:prSet/>
      <dgm:spPr/>
      <dgm:t>
        <a:bodyPr/>
        <a:lstStyle/>
        <a:p>
          <a:pPr rtl="1"/>
          <a:endParaRPr lang="he-IL">
            <a:latin typeface="Varela Round" panose="00000500000000000000" pitchFamily="2" charset="-79"/>
            <a:cs typeface="Varela Round" panose="00000500000000000000" pitchFamily="2" charset="-79"/>
          </a:endParaRPr>
        </a:p>
      </dgm:t>
    </dgm:pt>
    <dgm:pt modelId="{49FFFE22-1F78-46A9-A091-BC68B7A6CC4D}" type="sibTrans" cxnId="{451DFC43-8A12-4358-B0CF-827A3DC86550}">
      <dgm:prSet/>
      <dgm:spPr/>
      <dgm:t>
        <a:bodyPr/>
        <a:lstStyle/>
        <a:p>
          <a:pPr rtl="1"/>
          <a:endParaRPr lang="he-IL">
            <a:latin typeface="Varela Round" panose="00000500000000000000" pitchFamily="2" charset="-79"/>
            <a:cs typeface="Varela Round" panose="00000500000000000000" pitchFamily="2" charset="-79"/>
          </a:endParaRPr>
        </a:p>
      </dgm:t>
    </dgm:pt>
    <dgm:pt modelId="{05ED50A8-1BE8-4CD9-A91E-53F52A5B879A}">
      <dgm:prSet/>
      <dgm:spPr/>
      <dgm:t>
        <a:bodyPr/>
        <a:lstStyle/>
        <a:p>
          <a:pPr rtl="1"/>
          <a:r>
            <a:rPr lang="he-IL">
              <a:latin typeface="Varela Round" panose="00000500000000000000" pitchFamily="2" charset="-79"/>
              <a:cs typeface="Varela Round" panose="00000500000000000000" pitchFamily="2" charset="-79"/>
            </a:rPr>
            <a:t>ניתן ורצוי להשוות מקורות שונים </a:t>
          </a:r>
        </a:p>
      </dgm:t>
    </dgm:pt>
    <dgm:pt modelId="{CA1AB7DE-F69C-4810-A039-9018BF872E57}" type="parTrans" cxnId="{415C5D2B-9DF8-4994-9A20-22BD36D2D852}">
      <dgm:prSet/>
      <dgm:spPr/>
      <dgm:t>
        <a:bodyPr/>
        <a:lstStyle/>
        <a:p>
          <a:pPr rtl="1"/>
          <a:endParaRPr lang="he-IL">
            <a:latin typeface="Varela Round" panose="00000500000000000000" pitchFamily="2" charset="-79"/>
            <a:cs typeface="Varela Round" panose="00000500000000000000" pitchFamily="2" charset="-79"/>
          </a:endParaRPr>
        </a:p>
      </dgm:t>
    </dgm:pt>
    <dgm:pt modelId="{3BD0DD14-94BA-42B3-8C2D-156FDAC00639}" type="sibTrans" cxnId="{415C5D2B-9DF8-4994-9A20-22BD36D2D852}">
      <dgm:prSet/>
      <dgm:spPr/>
      <dgm:t>
        <a:bodyPr/>
        <a:lstStyle/>
        <a:p>
          <a:pPr rtl="1"/>
          <a:endParaRPr lang="he-IL">
            <a:latin typeface="Varela Round" panose="00000500000000000000" pitchFamily="2" charset="-79"/>
            <a:cs typeface="Varela Round" panose="00000500000000000000" pitchFamily="2" charset="-79"/>
          </a:endParaRPr>
        </a:p>
      </dgm:t>
    </dgm:pt>
    <dgm:pt modelId="{34E6B4F3-3241-43D4-9D45-12E504469FA9}">
      <dgm:prSet/>
      <dgm:spPr/>
      <dgm:t>
        <a:bodyPr/>
        <a:lstStyle/>
        <a:p>
          <a:pPr rtl="1"/>
          <a:r>
            <a:rPr lang="he-IL">
              <a:latin typeface="Varela Round" panose="00000500000000000000" pitchFamily="2" charset="-79"/>
              <a:cs typeface="Varela Round" panose="00000500000000000000" pitchFamily="2" charset="-79"/>
            </a:rPr>
            <a:t>השוואה מקורות היא הבסיס להבנת האירוע</a:t>
          </a:r>
        </a:p>
      </dgm:t>
    </dgm:pt>
    <dgm:pt modelId="{3167A533-9B99-4F0D-85AF-47B41AA78387}" type="parTrans" cxnId="{17B70C16-58AF-43C9-8534-35E763461AE7}">
      <dgm:prSet/>
      <dgm:spPr/>
      <dgm:t>
        <a:bodyPr/>
        <a:lstStyle/>
        <a:p>
          <a:pPr rtl="1"/>
          <a:endParaRPr lang="he-IL">
            <a:latin typeface="Varela Round" panose="00000500000000000000" pitchFamily="2" charset="-79"/>
            <a:cs typeface="Varela Round" panose="00000500000000000000" pitchFamily="2" charset="-79"/>
          </a:endParaRPr>
        </a:p>
      </dgm:t>
    </dgm:pt>
    <dgm:pt modelId="{CA66BB7E-4910-4B5E-9D56-9AABADC2EAE1}" type="sibTrans" cxnId="{17B70C16-58AF-43C9-8534-35E763461AE7}">
      <dgm:prSet/>
      <dgm:spPr/>
      <dgm:t>
        <a:bodyPr/>
        <a:lstStyle/>
        <a:p>
          <a:pPr rtl="1"/>
          <a:endParaRPr lang="he-IL">
            <a:latin typeface="Varela Round" panose="00000500000000000000" pitchFamily="2" charset="-79"/>
            <a:cs typeface="Varela Round" panose="00000500000000000000" pitchFamily="2" charset="-79"/>
          </a:endParaRPr>
        </a:p>
      </dgm:t>
    </dgm:pt>
    <dgm:pt modelId="{A3CD4725-597A-4F7B-9205-4AC591EEDB84}" type="pres">
      <dgm:prSet presAssocID="{D916CC63-1FD8-460E-949D-61C78334F13A}" presName="linear" presStyleCnt="0">
        <dgm:presLayoutVars>
          <dgm:animLvl val="lvl"/>
          <dgm:resizeHandles val="exact"/>
        </dgm:presLayoutVars>
      </dgm:prSet>
      <dgm:spPr/>
    </dgm:pt>
    <dgm:pt modelId="{3B4A04B0-3F35-4B3B-89EC-C948CC81CFFB}" type="pres">
      <dgm:prSet presAssocID="{EFC0AD99-7424-4F15-BA35-B417713F989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EDC8C93-9ABE-4B2C-8DDE-AFFB5827107D}" type="pres">
      <dgm:prSet presAssocID="{161B8381-134D-4E3A-B1BD-D345D9918858}" presName="spacer" presStyleCnt="0"/>
      <dgm:spPr/>
    </dgm:pt>
    <dgm:pt modelId="{2020C2B3-830E-4C2C-8455-90C9CC93E8E6}" type="pres">
      <dgm:prSet presAssocID="{4394836B-2B00-4E54-9BD3-11D135936AC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8FA58A4-659E-403D-B316-83732988170B}" type="pres">
      <dgm:prSet presAssocID="{49FFFE22-1F78-46A9-A091-BC68B7A6CC4D}" presName="spacer" presStyleCnt="0"/>
      <dgm:spPr/>
    </dgm:pt>
    <dgm:pt modelId="{6FDE5240-86A6-4DC1-91C0-DC5AEC4A7F61}" type="pres">
      <dgm:prSet presAssocID="{05ED50A8-1BE8-4CD9-A91E-53F52A5B879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287EA5DA-734E-412D-ACDE-8104B70D3CEA}" type="pres">
      <dgm:prSet presAssocID="{3BD0DD14-94BA-42B3-8C2D-156FDAC00639}" presName="spacer" presStyleCnt="0"/>
      <dgm:spPr/>
    </dgm:pt>
    <dgm:pt modelId="{846C9821-B284-4AA1-99DF-53A2B2B83A5E}" type="pres">
      <dgm:prSet presAssocID="{34E6B4F3-3241-43D4-9D45-12E504469FA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7B70C16-58AF-43C9-8534-35E763461AE7}" srcId="{D916CC63-1FD8-460E-949D-61C78334F13A}" destId="{34E6B4F3-3241-43D4-9D45-12E504469FA9}" srcOrd="3" destOrd="0" parTransId="{3167A533-9B99-4F0D-85AF-47B41AA78387}" sibTransId="{CA66BB7E-4910-4B5E-9D56-9AABADC2EAE1}"/>
    <dgm:cxn modelId="{12CD0A1C-2866-4F8D-BCB1-C4A4D31717D6}" type="presOf" srcId="{EFC0AD99-7424-4F15-BA35-B417713F9890}" destId="{3B4A04B0-3F35-4B3B-89EC-C948CC81CFFB}" srcOrd="0" destOrd="0" presId="urn:microsoft.com/office/officeart/2005/8/layout/vList2"/>
    <dgm:cxn modelId="{415C5D2B-9DF8-4994-9A20-22BD36D2D852}" srcId="{D916CC63-1FD8-460E-949D-61C78334F13A}" destId="{05ED50A8-1BE8-4CD9-A91E-53F52A5B879A}" srcOrd="2" destOrd="0" parTransId="{CA1AB7DE-F69C-4810-A039-9018BF872E57}" sibTransId="{3BD0DD14-94BA-42B3-8C2D-156FDAC00639}"/>
    <dgm:cxn modelId="{DBECC75D-AF4D-40DB-B437-B2C0458C6FD4}" srcId="{D916CC63-1FD8-460E-949D-61C78334F13A}" destId="{EFC0AD99-7424-4F15-BA35-B417713F9890}" srcOrd="0" destOrd="0" parTransId="{FC49B7F9-EDEE-4AF5-A55B-83A6769353EA}" sibTransId="{161B8381-134D-4E3A-B1BD-D345D9918858}"/>
    <dgm:cxn modelId="{451DFC43-8A12-4358-B0CF-827A3DC86550}" srcId="{D916CC63-1FD8-460E-949D-61C78334F13A}" destId="{4394836B-2B00-4E54-9BD3-11D135936ACE}" srcOrd="1" destOrd="0" parTransId="{C8CB11ED-FE53-47A4-868E-9DCEAEE90713}" sibTransId="{49FFFE22-1F78-46A9-A091-BC68B7A6CC4D}"/>
    <dgm:cxn modelId="{8CEC1E59-4BD5-4674-90C1-78FF310AA719}" type="presOf" srcId="{4394836B-2B00-4E54-9BD3-11D135936ACE}" destId="{2020C2B3-830E-4C2C-8455-90C9CC93E8E6}" srcOrd="0" destOrd="0" presId="urn:microsoft.com/office/officeart/2005/8/layout/vList2"/>
    <dgm:cxn modelId="{A9ABB882-6BB8-4DDA-8C7F-A69EC2210C11}" type="presOf" srcId="{34E6B4F3-3241-43D4-9D45-12E504469FA9}" destId="{846C9821-B284-4AA1-99DF-53A2B2B83A5E}" srcOrd="0" destOrd="0" presId="urn:microsoft.com/office/officeart/2005/8/layout/vList2"/>
    <dgm:cxn modelId="{DC1BE49D-EA9A-4F5F-B10B-DA84A6454E82}" type="presOf" srcId="{05ED50A8-1BE8-4CD9-A91E-53F52A5B879A}" destId="{6FDE5240-86A6-4DC1-91C0-DC5AEC4A7F61}" srcOrd="0" destOrd="0" presId="urn:microsoft.com/office/officeart/2005/8/layout/vList2"/>
    <dgm:cxn modelId="{848489A2-753D-4E10-9AB8-5F922C00ADCE}" type="presOf" srcId="{D916CC63-1FD8-460E-949D-61C78334F13A}" destId="{A3CD4725-597A-4F7B-9205-4AC591EEDB84}" srcOrd="0" destOrd="0" presId="urn:microsoft.com/office/officeart/2005/8/layout/vList2"/>
    <dgm:cxn modelId="{A9488BFB-8846-4E10-9557-C750CADC24DF}" type="presParOf" srcId="{A3CD4725-597A-4F7B-9205-4AC591EEDB84}" destId="{3B4A04B0-3F35-4B3B-89EC-C948CC81CFFB}" srcOrd="0" destOrd="0" presId="urn:microsoft.com/office/officeart/2005/8/layout/vList2"/>
    <dgm:cxn modelId="{E0F52EAE-0382-4637-8A8A-BEA32D760365}" type="presParOf" srcId="{A3CD4725-597A-4F7B-9205-4AC591EEDB84}" destId="{8EDC8C93-9ABE-4B2C-8DDE-AFFB5827107D}" srcOrd="1" destOrd="0" presId="urn:microsoft.com/office/officeart/2005/8/layout/vList2"/>
    <dgm:cxn modelId="{EE462DDF-0DEE-4B75-AF1E-0CE847F3DD96}" type="presParOf" srcId="{A3CD4725-597A-4F7B-9205-4AC591EEDB84}" destId="{2020C2B3-830E-4C2C-8455-90C9CC93E8E6}" srcOrd="2" destOrd="0" presId="urn:microsoft.com/office/officeart/2005/8/layout/vList2"/>
    <dgm:cxn modelId="{81571FA5-8484-4E07-8D9C-C3BB5512493E}" type="presParOf" srcId="{A3CD4725-597A-4F7B-9205-4AC591EEDB84}" destId="{C8FA58A4-659E-403D-B316-83732988170B}" srcOrd="3" destOrd="0" presId="urn:microsoft.com/office/officeart/2005/8/layout/vList2"/>
    <dgm:cxn modelId="{5F034811-CF6D-49D0-9F6C-D3292702444C}" type="presParOf" srcId="{A3CD4725-597A-4F7B-9205-4AC591EEDB84}" destId="{6FDE5240-86A6-4DC1-91C0-DC5AEC4A7F61}" srcOrd="4" destOrd="0" presId="urn:microsoft.com/office/officeart/2005/8/layout/vList2"/>
    <dgm:cxn modelId="{2FC37DF1-0693-4868-9A7D-F10C706EA2C2}" type="presParOf" srcId="{A3CD4725-597A-4F7B-9205-4AC591EEDB84}" destId="{287EA5DA-734E-412D-ACDE-8104B70D3CEA}" srcOrd="5" destOrd="0" presId="urn:microsoft.com/office/officeart/2005/8/layout/vList2"/>
    <dgm:cxn modelId="{7DF09FCA-2FF0-40FA-9D64-E04B22545C36}" type="presParOf" srcId="{A3CD4725-597A-4F7B-9205-4AC591EEDB84}" destId="{846C9821-B284-4AA1-99DF-53A2B2B83A5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441020-23B3-4C43-8519-7192D375A619}">
      <dsp:nvSpPr>
        <dsp:cNvPr id="0" name=""/>
        <dsp:cNvSpPr/>
      </dsp:nvSpPr>
      <dsp:spPr>
        <a:xfrm>
          <a:off x="1551" y="0"/>
          <a:ext cx="1625933" cy="435133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kern="1200">
              <a:latin typeface="Varela Round" panose="00000500000000000000" pitchFamily="2" charset="-79"/>
              <a:cs typeface="Varela Round" panose="00000500000000000000" pitchFamily="2" charset="-79"/>
            </a:rPr>
            <a:t>להבין פערי מידע</a:t>
          </a:r>
        </a:p>
      </dsp:txBody>
      <dsp:txXfrm>
        <a:off x="1551" y="1740535"/>
        <a:ext cx="1625933" cy="1740535"/>
      </dsp:txXfrm>
    </dsp:sp>
    <dsp:sp modelId="{7C4886FC-4070-4348-B174-603E2D02247B}">
      <dsp:nvSpPr>
        <dsp:cNvPr id="0" name=""/>
        <dsp:cNvSpPr/>
      </dsp:nvSpPr>
      <dsp:spPr>
        <a:xfrm>
          <a:off x="90020" y="261080"/>
          <a:ext cx="1448995" cy="144899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32000" b="-3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78E6FB-35DA-4D7C-9E5D-087B2A994DEB}">
      <dsp:nvSpPr>
        <dsp:cNvPr id="0" name=""/>
        <dsp:cNvSpPr/>
      </dsp:nvSpPr>
      <dsp:spPr>
        <a:xfrm>
          <a:off x="1676262" y="0"/>
          <a:ext cx="1625933" cy="4351338"/>
        </a:xfrm>
        <a:prstGeom prst="roundRect">
          <a:avLst>
            <a:gd name="adj" fmla="val 10000"/>
          </a:avLst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kern="1200">
              <a:latin typeface="Varela Round" panose="00000500000000000000" pitchFamily="2" charset="-79"/>
              <a:cs typeface="Varela Round" panose="00000500000000000000" pitchFamily="2" charset="-79"/>
            </a:rPr>
            <a:t>איסוף מידע חסר</a:t>
          </a:r>
        </a:p>
      </dsp:txBody>
      <dsp:txXfrm>
        <a:off x="1676262" y="1740535"/>
        <a:ext cx="1625933" cy="1740535"/>
      </dsp:txXfrm>
    </dsp:sp>
    <dsp:sp modelId="{E8438C96-95E9-424F-B965-CEBC322C35EF}">
      <dsp:nvSpPr>
        <dsp:cNvPr id="0" name=""/>
        <dsp:cNvSpPr/>
      </dsp:nvSpPr>
      <dsp:spPr>
        <a:xfrm>
          <a:off x="1764731" y="261080"/>
          <a:ext cx="1448995" cy="1448995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32000" b="-3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DA95D7-9FCB-41D7-88C1-F22883AC93E6}">
      <dsp:nvSpPr>
        <dsp:cNvPr id="0" name=""/>
        <dsp:cNvSpPr/>
      </dsp:nvSpPr>
      <dsp:spPr>
        <a:xfrm>
          <a:off x="3350973" y="0"/>
          <a:ext cx="1625933" cy="4351338"/>
        </a:xfrm>
        <a:prstGeom prst="roundRect">
          <a:avLst>
            <a:gd name="adj" fmla="val 10000"/>
          </a:avLst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kern="1200">
              <a:latin typeface="Varela Round" panose="00000500000000000000" pitchFamily="2" charset="-79"/>
              <a:cs typeface="Varela Round" panose="00000500000000000000" pitchFamily="2" charset="-79"/>
            </a:rPr>
            <a:t>פרספקטיבות שונות</a:t>
          </a:r>
        </a:p>
      </dsp:txBody>
      <dsp:txXfrm>
        <a:off x="3350973" y="1740535"/>
        <a:ext cx="1625933" cy="1740535"/>
      </dsp:txXfrm>
    </dsp:sp>
    <dsp:sp modelId="{6190F92D-7F7E-4B8D-9F92-557D538F11C8}">
      <dsp:nvSpPr>
        <dsp:cNvPr id="0" name=""/>
        <dsp:cNvSpPr/>
      </dsp:nvSpPr>
      <dsp:spPr>
        <a:xfrm>
          <a:off x="3439442" y="261080"/>
          <a:ext cx="1448995" cy="1448995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32000" b="-3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ECFD61-25B7-4884-B454-0C16B402764F}">
      <dsp:nvSpPr>
        <dsp:cNvPr id="0" name=""/>
        <dsp:cNvSpPr/>
      </dsp:nvSpPr>
      <dsp:spPr>
        <a:xfrm>
          <a:off x="5025684" y="0"/>
          <a:ext cx="1625933" cy="4351338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kern="1200">
              <a:latin typeface="Varela Round" panose="00000500000000000000" pitchFamily="2" charset="-79"/>
              <a:cs typeface="Varela Round" panose="00000500000000000000" pitchFamily="2" charset="-79"/>
            </a:rPr>
            <a:t>ראיה מערכתית </a:t>
          </a:r>
        </a:p>
      </dsp:txBody>
      <dsp:txXfrm>
        <a:off x="5025684" y="1740535"/>
        <a:ext cx="1625933" cy="1740535"/>
      </dsp:txXfrm>
    </dsp:sp>
    <dsp:sp modelId="{C7DCD4F1-E916-4CEF-965F-5D2D1210F83F}">
      <dsp:nvSpPr>
        <dsp:cNvPr id="0" name=""/>
        <dsp:cNvSpPr/>
      </dsp:nvSpPr>
      <dsp:spPr>
        <a:xfrm>
          <a:off x="5114153" y="261080"/>
          <a:ext cx="1448995" cy="1448995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 t="-32000" b="-3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3A1E0B-1B0B-4365-8E80-548614D3CF7E}">
      <dsp:nvSpPr>
        <dsp:cNvPr id="0" name=""/>
        <dsp:cNvSpPr/>
      </dsp:nvSpPr>
      <dsp:spPr>
        <a:xfrm>
          <a:off x="266126" y="3481070"/>
          <a:ext cx="6120915" cy="652700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4A04B0-3F35-4B3B-89EC-C948CC81CFFB}">
      <dsp:nvSpPr>
        <dsp:cNvPr id="0" name=""/>
        <dsp:cNvSpPr/>
      </dsp:nvSpPr>
      <dsp:spPr>
        <a:xfrm>
          <a:off x="0" y="816128"/>
          <a:ext cx="7559180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600" kern="1200">
              <a:latin typeface="Varela Round" panose="00000500000000000000" pitchFamily="2" charset="-79"/>
              <a:cs typeface="Varela Round" panose="00000500000000000000" pitchFamily="2" charset="-79"/>
            </a:rPr>
            <a:t>אין אפשרות לקבוע מסקנות מתוך מקורות בודדים</a:t>
          </a:r>
        </a:p>
      </dsp:txBody>
      <dsp:txXfrm>
        <a:off x="30442" y="846570"/>
        <a:ext cx="7498296" cy="562726"/>
      </dsp:txXfrm>
    </dsp:sp>
    <dsp:sp modelId="{2020C2B3-830E-4C2C-8455-90C9CC93E8E6}">
      <dsp:nvSpPr>
        <dsp:cNvPr id="0" name=""/>
        <dsp:cNvSpPr/>
      </dsp:nvSpPr>
      <dsp:spPr>
        <a:xfrm>
          <a:off x="0" y="1514619"/>
          <a:ext cx="7559180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600" kern="1200" dirty="0">
              <a:latin typeface="Varela Round" panose="00000500000000000000" pitchFamily="2" charset="-79"/>
              <a:cs typeface="Varela Round" panose="00000500000000000000" pitchFamily="2" charset="-79"/>
            </a:rPr>
            <a:t>השוואת מקורות מאפשרת להבחין בנתונים רלוונטיים </a:t>
          </a:r>
        </a:p>
      </dsp:txBody>
      <dsp:txXfrm>
        <a:off x="30442" y="1545061"/>
        <a:ext cx="7498296" cy="562726"/>
      </dsp:txXfrm>
    </dsp:sp>
    <dsp:sp modelId="{6FDE5240-86A6-4DC1-91C0-DC5AEC4A7F61}">
      <dsp:nvSpPr>
        <dsp:cNvPr id="0" name=""/>
        <dsp:cNvSpPr/>
      </dsp:nvSpPr>
      <dsp:spPr>
        <a:xfrm>
          <a:off x="0" y="2213109"/>
          <a:ext cx="7559180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600" kern="1200">
              <a:latin typeface="Varela Round" panose="00000500000000000000" pitchFamily="2" charset="-79"/>
              <a:cs typeface="Varela Round" panose="00000500000000000000" pitchFamily="2" charset="-79"/>
            </a:rPr>
            <a:t>ניתן ורצוי להשוות מקורות שונים </a:t>
          </a:r>
        </a:p>
      </dsp:txBody>
      <dsp:txXfrm>
        <a:off x="30442" y="2243551"/>
        <a:ext cx="7498296" cy="562726"/>
      </dsp:txXfrm>
    </dsp:sp>
    <dsp:sp modelId="{846C9821-B284-4AA1-99DF-53A2B2B83A5E}">
      <dsp:nvSpPr>
        <dsp:cNvPr id="0" name=""/>
        <dsp:cNvSpPr/>
      </dsp:nvSpPr>
      <dsp:spPr>
        <a:xfrm>
          <a:off x="0" y="2911599"/>
          <a:ext cx="7559180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600" kern="1200">
              <a:latin typeface="Varela Round" panose="00000500000000000000" pitchFamily="2" charset="-79"/>
              <a:cs typeface="Varela Round" panose="00000500000000000000" pitchFamily="2" charset="-79"/>
            </a:rPr>
            <a:t>השוואה מקורות היא הבסיס להבנת האירוע</a:t>
          </a:r>
        </a:p>
      </dsp:txBody>
      <dsp:txXfrm>
        <a:off x="30442" y="2942041"/>
        <a:ext cx="7498296" cy="5627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D18C986-14A3-47F1-B8E2-E77F5E34454C}" type="datetimeFigureOut">
              <a:rPr lang="he-IL" smtClean="0"/>
              <a:t>י"א/תשרי/תשפ"א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C470EBD-3432-4001-9B01-3A4ED9C7BB8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0347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54459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AFD3836-A7F2-406C-9EFF-FA2E0A2DE4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D99E8BB7-72C8-40B2-8A24-1B4C31C78B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954E9C6-37B5-4883-AEAD-A52055F2B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CCDB9-8361-46C1-BED4-CA96361CC033}" type="datetimeFigureOut">
              <a:rPr lang="he-IL" smtClean="0"/>
              <a:t>י"א/תשרי/תשפ"א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76BDA8F-B12F-4B76-A85D-E406FA7FE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D95D4C3-AFDC-48BC-93F9-7235C6BF7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47045-276B-426D-94A4-AA2D1E6A20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0710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B77C4C1-AC79-4ED7-9A20-1C08580C9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0BD55A32-CB4B-41E7-8BC5-3266EF9843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DB9DF2B-C8C9-4947-A099-B71459757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CCDB9-8361-46C1-BED4-CA96361CC033}" type="datetimeFigureOut">
              <a:rPr lang="he-IL" smtClean="0"/>
              <a:t>י"א/תשרי/תשפ"א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8E09B1C-645C-41D5-A150-51330FE2B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CB7AFF8-2A03-48B0-8737-B6DAB9061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47045-276B-426D-94A4-AA2D1E6A20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3666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7C5E4E9A-6062-45BD-872A-123FEBEBDC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CBCDC3E2-C9F3-478F-993E-6BB5248270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B9A93B9-1099-4D2D-AA12-1C19A5AE5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CCDB9-8361-46C1-BED4-CA96361CC033}" type="datetimeFigureOut">
              <a:rPr lang="he-IL" smtClean="0"/>
              <a:t>י"א/תשרי/תשפ"א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7C7AF3A-5341-4892-A2C0-B9D1BB39A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A8F6AA5-7D3D-4592-BE35-869B23900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47045-276B-426D-94A4-AA2D1E6A20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8531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השיעור שכבה ושם ה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3177381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1640910"/>
            <a:ext cx="12192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155858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501144" y="5870968"/>
            <a:ext cx="3049656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1636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" y="2918492"/>
            <a:ext cx="12192000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0" y="3734824"/>
            <a:ext cx="12191999" cy="720000"/>
          </a:xfrm>
        </p:spPr>
        <p:txBody>
          <a:bodyPr anchor="ctr">
            <a:noAutofit/>
          </a:bodyPr>
          <a:lstStyle>
            <a:lvl1pPr marL="0" indent="0" algn="ct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34" indent="-342934" algn="ct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2774795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2693989"/>
            <a:ext cx="12192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822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1">
            <a:extLst>
              <a:ext uri="{FF2B5EF4-FFF2-40B4-BE49-F238E27FC236}">
                <a16:creationId xmlns:a16="http://schemas.microsoft.com/office/drawing/2014/main" id="{5BA999A2-A9F5-41E4-B682-C9F3021FC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</p:spPr>
        <p:txBody>
          <a:bodyPr lIns="36000" tIns="0" rIns="36000" bIns="0">
            <a:noAutofit/>
          </a:bodyPr>
          <a:lstStyle>
            <a:lvl1pPr marL="536629" indent="0">
              <a:tabLst>
                <a:tab pos="11659766" algn="l"/>
              </a:tabLst>
              <a:defRPr sz="48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8" name="מציין מיקום תוכן 2">
            <a:extLst>
              <a:ext uri="{FF2B5EF4-FFF2-40B4-BE49-F238E27FC236}">
                <a16:creationId xmlns:a16="http://schemas.microsoft.com/office/drawing/2014/main" id="{D7314B4C-D1D5-4EAD-955D-CA1E3CC32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274" y="1195757"/>
            <a:ext cx="8031962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9" name="מלבן מעוגל 6">
            <a:extLst>
              <a:ext uri="{FF2B5EF4-FFF2-40B4-BE49-F238E27FC236}">
                <a16:creationId xmlns:a16="http://schemas.microsoft.com/office/drawing/2014/main" id="{0B2D59C6-C583-49D4-B4EC-313E1DFCAD4A}"/>
              </a:ext>
            </a:extLst>
          </p:cNvPr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0" name="מלבן מעוגל 7">
            <a:extLst>
              <a:ext uri="{FF2B5EF4-FFF2-40B4-BE49-F238E27FC236}">
                <a16:creationId xmlns:a16="http://schemas.microsoft.com/office/drawing/2014/main" id="{08D3DCF5-CA09-4424-B0D6-05D00A5D884F}"/>
              </a:ext>
            </a:extLst>
          </p:cNvPr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8">
            <a:extLst>
              <a:ext uri="{FF2B5EF4-FFF2-40B4-BE49-F238E27FC236}">
                <a16:creationId xmlns:a16="http://schemas.microsoft.com/office/drawing/2014/main" id="{389E4DEB-F9B1-41D7-BBEF-E7704A05FDD0}"/>
              </a:ext>
            </a:extLst>
          </p:cNvPr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2944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FBB4B99-E784-4710-A688-2E2A06DFE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C92C4E8-B9DC-4AEF-A6CB-3035A9476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AB57D59-E095-4D89-B978-86B83D13D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CCDB9-8361-46C1-BED4-CA96361CC033}" type="datetimeFigureOut">
              <a:rPr lang="he-IL" smtClean="0"/>
              <a:t>י"א/תשרי/תשפ"א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E092439-2B3D-49E9-8CF7-779A14EFA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F45CCC8-1769-4772-9FD6-02AA3D4D5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47045-276B-426D-94A4-AA2D1E6A20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1106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64CB53B-4F27-4604-AE08-67F0326E2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31E7EC7-6D3D-4A9D-9999-537E50991B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1CBF9116-D3D7-440F-8ACB-26DF7C769C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B862470C-9E57-431F-A6F8-334094665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CCDB9-8361-46C1-BED4-CA96361CC033}" type="datetimeFigureOut">
              <a:rPr lang="he-IL" smtClean="0"/>
              <a:t>י"א/תשרי/תשפ"א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9BC9DFB5-ABF8-456F-988D-3A370B9E5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000D318B-8D96-4F0B-AF1F-3EEA56CE9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47045-276B-426D-94A4-AA2D1E6A20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4328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506AF93-F5D4-4B89-806A-63D044F87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573AA93-4201-4C6A-B88B-1CD2BBADD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A788A7BA-2131-4B58-9899-DC22D534A1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9CBD7021-FD82-41D6-B30A-638021DA99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B69E9761-FA96-47AD-BB57-792BA7879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E4FD5450-7388-47E5-9F04-CE905465F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CCDB9-8361-46C1-BED4-CA96361CC033}" type="datetimeFigureOut">
              <a:rPr lang="he-IL" smtClean="0"/>
              <a:t>י"א/תשרי/תשפ"א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DB97CD29-3659-465D-9E6C-60B4D3BE1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BEA5BEDE-AF2F-4A46-92B7-AD1688146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47045-276B-426D-94A4-AA2D1E6A20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4940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3A2F92F-EE59-4F57-8613-66AFE5166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BB1F7737-20B8-4B56-B2F3-3AA6EE504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CCDB9-8361-46C1-BED4-CA96361CC033}" type="datetimeFigureOut">
              <a:rPr lang="he-IL" smtClean="0"/>
              <a:t>י"א/תשרי/תשפ"א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D43815EE-3248-4CBE-B739-CD21B2AF8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C47476F3-B948-4361-95BF-E3E0E3D2C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47045-276B-426D-94A4-AA2D1E6A20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48915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D7A36E57-3106-40B4-BB51-EA16B2BE6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CCDB9-8361-46C1-BED4-CA96361CC033}" type="datetimeFigureOut">
              <a:rPr lang="he-IL" smtClean="0"/>
              <a:t>י"א/תשרי/תשפ"א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F9DB6B90-990B-4550-8399-9F6F9A5EA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A0B2D833-03D6-4546-B4D0-E11D1B251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47045-276B-426D-94A4-AA2D1E6A20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81167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8C3BDB7-EDB5-4579-8486-F5EE222A9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1D9259B-820B-4CB7-9E30-FDAEE9570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34BF4B51-BCE0-4EBB-B27A-165246D9C7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D92E2313-3130-486D-A313-45BF3E40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CCDB9-8361-46C1-BED4-CA96361CC033}" type="datetimeFigureOut">
              <a:rPr lang="he-IL" smtClean="0"/>
              <a:t>י"א/תשרי/תשפ"א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D818C41-541B-4639-8306-2C6A371EB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559181CC-47B8-467C-ACCA-EBF082235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47045-276B-426D-94A4-AA2D1E6A20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92838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5110F02-F4DD-4C21-A956-B1925914C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64FCB00D-EACC-433B-9255-C24291FF3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4659E0AF-7DEA-4F95-A9AC-5B31FB41C5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45908E1B-E7EA-4CFB-BB8E-884FAEE86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CCDB9-8361-46C1-BED4-CA96361CC033}" type="datetimeFigureOut">
              <a:rPr lang="he-IL" smtClean="0"/>
              <a:t>י"א/תשרי/תשפ"א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20FA8C8-3F8B-4AB2-AF31-C339847CE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22CAAD1D-F477-4091-B4BA-594E68D3E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47045-276B-426D-94A4-AA2D1E6A20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63663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753DDB48-DEE7-41F0-ACD8-DD7B3A79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6297D77-C33E-42B2-94E9-5C61E47C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92D9E16-3A05-4EDA-B767-73ADAC266F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CCDB9-8361-46C1-BED4-CA96361CC033}" type="datetimeFigureOut">
              <a:rPr lang="he-IL" smtClean="0"/>
              <a:t>י"א/תשרי/תשפ"א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1D0B619-D7F3-4855-AA61-80C9754C60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AACD7D1-B1E7-4338-982B-6993D1CAE6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47045-276B-426D-94A4-AA2D1E6A20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802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www.themarker.com/consumer/1.8958069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slide" Target="slide6.xml"/><Relationship Id="rId7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image" Target="../media/image11.png"/><Relationship Id="rId10" Type="http://schemas.openxmlformats.org/officeDocument/2006/relationships/image" Target="../media/image80.png"/><Relationship Id="rId4" Type="http://schemas.openxmlformats.org/officeDocument/2006/relationships/image" Target="../media/image60.png"/><Relationship Id="rId9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net.co.il/articles/0,7340,L-5187987,00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goodyfeed.com/10-facts-about-ubers-self-driving-car-that-killed-a-woman-in-the-u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803162" y="2693893"/>
            <a:ext cx="8708165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A04F622-0E00-4EB6-B145-93870F35C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601125" cy="1325563"/>
          </a:xfrm>
        </p:spPr>
        <p:txBody>
          <a:bodyPr/>
          <a:lstStyle/>
          <a:p>
            <a:r>
              <a:rPr lang="he-IL" dirty="0"/>
              <a:t>תרגול 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A7C0EAE-10BE-4CFA-8CD3-0E58199F61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174836" y="3281931"/>
            <a:ext cx="7448813" cy="295559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קרא</a:t>
            </a:r>
            <a:r>
              <a:rPr lang="en-US" dirty="0">
                <a:latin typeface="Varela Round" panose="00000500000000000000" pitchFamily="2" charset="-79"/>
                <a:cs typeface="Varela Round" panose="00000500000000000000" pitchFamily="2" charset="-79"/>
              </a:rPr>
              <a:t>u</a:t>
            </a:r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 היטב את הכותרת הבאה:</a:t>
            </a:r>
          </a:p>
          <a:p>
            <a:pPr marL="514350" indent="-514350">
              <a:buAutoNum type="arabicPeriod"/>
            </a:pPr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לחצו על הכותרת ועברו לכתבה</a:t>
            </a:r>
          </a:p>
          <a:p>
            <a:pPr marL="514350" indent="-514350">
              <a:buAutoNum type="arabicPeriod"/>
            </a:pPr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האם, לדעתכם, המידע הנדרש מצוי בתחקיר זה?</a:t>
            </a:r>
          </a:p>
          <a:p>
            <a:pPr marL="514350" indent="-514350">
              <a:buAutoNum type="arabicPeriod"/>
            </a:pPr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מצאו 2 מקורות מידע נוספים בנושא זה</a:t>
            </a:r>
          </a:p>
          <a:p>
            <a:pPr marL="514350" indent="-514350">
              <a:buAutoNum type="arabicPeriod"/>
            </a:pPr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השוו ונתחו בין כל המקורות.</a:t>
            </a:r>
          </a:p>
          <a:p>
            <a:pPr marL="514350" indent="-514350">
              <a:buAutoNum type="arabicPeriod"/>
            </a:pPr>
            <a:r>
              <a:rPr lang="he-IL" dirty="0" err="1">
                <a:latin typeface="Varela Round" panose="00000500000000000000" pitchFamily="2" charset="-79"/>
                <a:cs typeface="Varela Round" panose="00000500000000000000" pitchFamily="2" charset="-79"/>
              </a:rPr>
              <a:t>רישמו</a:t>
            </a:r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 את </a:t>
            </a:r>
            <a:r>
              <a:rPr lang="he-IL">
                <a:latin typeface="Varela Round" panose="00000500000000000000" pitchFamily="2" charset="-79"/>
                <a:cs typeface="Varela Round" panose="00000500000000000000" pitchFamily="2" charset="-79"/>
              </a:rPr>
              <a:t>מסקנותכם </a:t>
            </a:r>
            <a:endParaRPr lang="he-IL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marL="514350" indent="-514350">
              <a:buAutoNum type="arabicPeriod"/>
            </a:pPr>
            <a:endParaRPr lang="he-IL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pic>
        <p:nvPicPr>
          <p:cNvPr id="5" name="תמונה 4">
            <a:hlinkClick r:id="rId2"/>
            <a:extLst>
              <a:ext uri="{FF2B5EF4-FFF2-40B4-BE49-F238E27FC236}">
                <a16:creationId xmlns:a16="http://schemas.microsoft.com/office/drawing/2014/main" id="{AB80ECB1-84B9-4DC6-9348-1D8217D706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613" y="1357358"/>
            <a:ext cx="6618593" cy="1996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497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647340" y="3016112"/>
            <a:ext cx="11174412" cy="26184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>
              <a:lnSpc>
                <a:spcPct val="150000"/>
              </a:lnSpc>
            </a:pPr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5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נוהל שימוש ביצירות מוגנות בזכויות יוצרים ואיתור בעלי זכויות </a:t>
            </a:r>
          </a:p>
        </p:txBody>
      </p:sp>
    </p:spTree>
    <p:extLst>
      <p:ext uri="{BB962C8B-B14F-4D97-AF65-F5344CB8AC3E}">
        <p14:creationId xmlns:p14="http://schemas.microsoft.com/office/powerpoint/2010/main" val="3738136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4F5F999-0C2F-4502-A497-CBC9EED7ED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ניתוח קשרים בין מקורות  </a:t>
            </a:r>
          </a:p>
        </p:txBody>
      </p:sp>
      <p:sp>
        <p:nvSpPr>
          <p:cNvPr id="5" name="כותרת משנה 2">
            <a:extLst>
              <a:ext uri="{FF2B5EF4-FFF2-40B4-BE49-F238E27FC236}">
                <a16:creationId xmlns:a16="http://schemas.microsoft.com/office/drawing/2014/main" id="{38D42039-E85C-481E-B40A-6DF7A08ED8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2760416"/>
            <a:ext cx="12192000" cy="703645"/>
          </a:xfrm>
        </p:spPr>
        <p:txBody>
          <a:bodyPr/>
          <a:lstStyle/>
          <a:p>
            <a:pPr lvl="0"/>
            <a:r>
              <a:rPr lang="he-IL" dirty="0"/>
              <a:t>מקצוע: ניתוח ואיתור מידע</a:t>
            </a:r>
          </a:p>
        </p:txBody>
      </p:sp>
      <p:sp>
        <p:nvSpPr>
          <p:cNvPr id="6" name="מציין מיקום תוכן 3">
            <a:extLst>
              <a:ext uri="{FF2B5EF4-FFF2-40B4-BE49-F238E27FC236}">
                <a16:creationId xmlns:a16="http://schemas.microsoft.com/office/drawing/2014/main" id="{ACD5CE5A-F006-4341-B425-F53DA73281F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0" y="3747393"/>
            <a:ext cx="12191999" cy="720000"/>
          </a:xfrm>
        </p:spPr>
        <p:txBody>
          <a:bodyPr/>
          <a:lstStyle/>
          <a:p>
            <a:pPr lvl="0">
              <a:spcAft>
                <a:spcPts val="0"/>
              </a:spcAft>
              <a:buClr>
                <a:srgbClr val="002060"/>
              </a:buClr>
            </a:pPr>
            <a:r>
              <a:rPr lang="he-IL" dirty="0"/>
              <a:t>המורה: ד"ר אלון הסגל</a:t>
            </a:r>
          </a:p>
          <a:p>
            <a:pPr lvl="0"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</a:pPr>
            <a:r>
              <a:rPr lang="he-IL" dirty="0"/>
              <a:t>עורכת: רונית נחמיה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324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>
          <a:xfrm>
            <a:off x="838200" y="365125"/>
            <a:ext cx="7408178" cy="1325563"/>
          </a:xfrm>
        </p:spPr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מה נלמד היום 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6291B140-8E85-424B-BAF7-23A32D0A75D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6636391" cy="4351338"/>
          </a:xfrm>
        </p:spPr>
        <p:txBody>
          <a:bodyPr/>
          <a:lstStyle/>
          <a:p>
            <a:pPr marL="928747" lvl="1" indent="-342900">
              <a:lnSpc>
                <a:spcPct val="200000"/>
              </a:lnSpc>
            </a:pPr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השוואה בין מקורות מידע</a:t>
            </a:r>
          </a:p>
          <a:p>
            <a:pPr marL="928747" lvl="1" indent="-342900">
              <a:lnSpc>
                <a:spcPct val="200000"/>
              </a:lnSpc>
            </a:pPr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חשיבות ההשוואה</a:t>
            </a:r>
          </a:p>
          <a:p>
            <a:pPr marL="928747" lvl="1" indent="-342900">
              <a:lnSpc>
                <a:spcPct val="200000"/>
              </a:lnSpc>
            </a:pPr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הדגמה</a:t>
            </a:r>
            <a:endParaRPr lang="en-US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marL="185757" indent="0">
              <a:lnSpc>
                <a:spcPct val="200000"/>
              </a:lnSpc>
              <a:buNone/>
            </a:pPr>
            <a:endParaRPr lang="he-IL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43270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4B6CB71-2AEB-4E89-B279-DBD280F9E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e-IL" dirty="0"/>
              <a:t>חשיבות השוואה בין מקורות מידע</a:t>
            </a:r>
          </a:p>
        </p:txBody>
      </p:sp>
      <p:graphicFrame>
        <p:nvGraphicFramePr>
          <p:cNvPr id="4" name="מציין מיקום תוכן 3">
            <a:extLst>
              <a:ext uri="{FF2B5EF4-FFF2-40B4-BE49-F238E27FC236}">
                <a16:creationId xmlns:a16="http://schemas.microsoft.com/office/drawing/2014/main" id="{144734F7-AE16-4E19-9F88-8926CCA9107D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63208720"/>
              </p:ext>
            </p:extLst>
          </p:nvPr>
        </p:nvGraphicFramePr>
        <p:xfrm>
          <a:off x="2624271" y="1611980"/>
          <a:ext cx="6653169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7624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3A0664D-8AEA-4509-9DBD-27EDD847E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e-IL" dirty="0"/>
              <a:t>חשיבות השוואת מקורות 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FCF3F1A-3FE9-4553-9AD7-C656FC70D37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286173" y="1627997"/>
            <a:ext cx="8031962" cy="4680000"/>
          </a:xfrm>
        </p:spPr>
        <p:txBody>
          <a:bodyPr/>
          <a:lstStyle/>
          <a:p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תיאור מקרה: </a:t>
            </a:r>
          </a:p>
          <a:p>
            <a:pPr lvl="1"/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ניסוי מכונית אוטונומית </a:t>
            </a:r>
          </a:p>
          <a:p>
            <a:pPr lvl="1"/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ניתוח אירוע בעייתי </a:t>
            </a:r>
          </a:p>
          <a:p>
            <a:pPr lvl="1"/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מידע רב זרם, ברובו לא בדוק</a:t>
            </a:r>
          </a:p>
          <a:p>
            <a:pPr lvl="1"/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אז מה קרה? </a:t>
            </a: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תצוגת שקופית 4">
                <a:extLst>
                  <a:ext uri="{FF2B5EF4-FFF2-40B4-BE49-F238E27FC236}">
                    <a16:creationId xmlns:a16="http://schemas.microsoft.com/office/drawing/2014/main" id="{8527B01C-EA0C-4F21-BD75-140D36619D1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26944982"/>
                  </p:ext>
                </p:extLst>
              </p:nvPr>
            </p:nvGraphicFramePr>
            <p:xfrm>
              <a:off x="1399075" y="4466667"/>
              <a:ext cx="3048000" cy="1714500"/>
            </p:xfrm>
            <a:graphic>
              <a:graphicData uri="http://schemas.microsoft.com/office/powerpoint/2016/slidezoom">
                <pslz:sldZm>
                  <pslz:sldZmObj sldId="336" cId="18611731">
                    <pslz:zmPr id="{803241CB-D08A-4FC4-970E-137CDA1CAF4A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תצוגת שקופית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8527B01C-EA0C-4F21-BD75-140D36619D1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99075" y="4466667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7" name="תצוגת שקופית 6">
                <a:extLst>
                  <a:ext uri="{FF2B5EF4-FFF2-40B4-BE49-F238E27FC236}">
                    <a16:creationId xmlns:a16="http://schemas.microsoft.com/office/drawing/2014/main" id="{154F82C5-5396-4B78-A2DF-F43B8A017CE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55828114"/>
                  </p:ext>
                </p:extLst>
              </p:nvPr>
            </p:nvGraphicFramePr>
            <p:xfrm>
              <a:off x="4696927" y="4263759"/>
              <a:ext cx="3048000" cy="1714500"/>
            </p:xfrm>
            <a:graphic>
              <a:graphicData uri="http://schemas.microsoft.com/office/powerpoint/2016/slidezoom">
                <pslz:sldZm>
                  <pslz:sldZmObj sldId="363" cId="1407429885">
                    <pslz:zmPr id="{CAC9B4B6-AAEB-4AAA-9A77-827092888E2D}" returnToParent="0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7" name="תצוגת שקופית 6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154F82C5-5396-4B78-A2DF-F43B8A017CE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696927" y="4263759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תצוגת שקופית 8">
                <a:extLst>
                  <a:ext uri="{FF2B5EF4-FFF2-40B4-BE49-F238E27FC236}">
                    <a16:creationId xmlns:a16="http://schemas.microsoft.com/office/drawing/2014/main" id="{88D3EAC4-6160-43EC-A1DF-02AC8AFFC2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64003644"/>
                  </p:ext>
                </p:extLst>
              </p:nvPr>
            </p:nvGraphicFramePr>
            <p:xfrm>
              <a:off x="8448476" y="4263759"/>
              <a:ext cx="3048000" cy="1714500"/>
            </p:xfrm>
            <a:graphic>
              <a:graphicData uri="http://schemas.microsoft.com/office/powerpoint/2016/slidezoom">
                <pslz:sldZm>
                  <pslz:sldZmObj sldId="362" cId="290921368">
                    <pslz:zmPr id="{FE6661D2-9AD4-4F8F-A62C-BDB020E8A5A1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תצוגת שקופית 8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88D3EAC4-6160-43EC-A1DF-02AC8AFFC2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448476" y="4263759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96506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452095E7-0462-4357-8FD9-7AA80A80180F}"/>
              </a:ext>
            </a:extLst>
          </p:cNvPr>
          <p:cNvSpPr txBox="1"/>
          <p:nvPr/>
        </p:nvSpPr>
        <p:spPr>
          <a:xfrm>
            <a:off x="3078972" y="2472856"/>
            <a:ext cx="6986186" cy="1569660"/>
          </a:xfrm>
          <a:prstGeom prst="rect">
            <a:avLst/>
          </a:prstGeom>
          <a:noFill/>
          <a:ln w="127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>
            <a:spAutoFit/>
          </a:bodyPr>
          <a:lstStyle/>
          <a:p>
            <a:pPr algn="r" fontAlgn="base"/>
            <a:r>
              <a:rPr lang="he-IL" sz="2400" b="1" i="0" dirty="0">
                <a:solidFill>
                  <a:srgbClr val="000000"/>
                </a:solidFill>
                <a:effectLst/>
                <a:latin typeface="Varela Round" panose="00000500000000000000" pitchFamily="2" charset="-79"/>
                <a:cs typeface="Varela Round" panose="00000500000000000000" pitchFamily="2" charset="-79"/>
                <a:hlinkClick r:id="rId2"/>
              </a:rPr>
              <a:t>מכונית אוטונומית הרגה הולכת רגל, וזה לא נראה טוב</a:t>
            </a:r>
          </a:p>
          <a:p>
            <a:pPr algn="r" fontAlgn="base"/>
            <a:r>
              <a:rPr lang="he-IL" sz="2400" b="1" i="0" dirty="0">
                <a:solidFill>
                  <a:srgbClr val="666666"/>
                </a:solidFill>
                <a:effectLst/>
                <a:latin typeface="Varela Round" panose="00000500000000000000" pitchFamily="2" charset="-79"/>
                <a:cs typeface="Varela Round" panose="00000500000000000000" pitchFamily="2" charset="-79"/>
                <a:hlinkClick r:id="rId2"/>
              </a:rPr>
              <a:t>התאונה הקטלנית בה נהרגה הולכת רגל לאחר שנפגעה מרכב אוטונומי מפחידה מאוד את העוסקים בפיתוח רכב ללא נהג. </a:t>
            </a:r>
            <a:endParaRPr lang="he-IL" sz="2400" b="1" i="0" dirty="0">
              <a:solidFill>
                <a:srgbClr val="666666"/>
              </a:solidFill>
              <a:effectLst/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DE1CAEFD-41BF-4F39-B0CB-F4B50AB869CB}"/>
              </a:ext>
            </a:extLst>
          </p:cNvPr>
          <p:cNvSpPr txBox="1"/>
          <p:nvPr/>
        </p:nvSpPr>
        <p:spPr>
          <a:xfrm>
            <a:off x="3891781" y="1314956"/>
            <a:ext cx="69861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base"/>
            <a:r>
              <a:rPr lang="he-IL" b="1" i="0" dirty="0">
                <a:solidFill>
                  <a:srgbClr val="000000"/>
                </a:solidFill>
                <a:effectLst/>
                <a:latin typeface="Varela Round" panose="00000500000000000000" pitchFamily="2" charset="-79"/>
                <a:cs typeface="Varela Round" panose="00000500000000000000" pitchFamily="2" charset="-79"/>
              </a:rPr>
              <a:t>1. </a:t>
            </a:r>
            <a:r>
              <a:rPr lang="he-IL" b="1" dirty="0">
                <a:solidFill>
                  <a:srgbClr val="0000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כתבה</a:t>
            </a:r>
            <a:endParaRPr lang="he-IL" b="1" i="0" dirty="0">
              <a:solidFill>
                <a:srgbClr val="666666"/>
              </a:solidFill>
              <a:effectLst/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61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12BC2B89-89C3-4249-A73A-4863DE3FC241}"/>
              </a:ext>
            </a:extLst>
          </p:cNvPr>
          <p:cNvSpPr txBox="1"/>
          <p:nvPr/>
        </p:nvSpPr>
        <p:spPr>
          <a:xfrm>
            <a:off x="3028059" y="1033503"/>
            <a:ext cx="69861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base"/>
            <a:r>
              <a:rPr lang="he-IL" b="1" i="0" dirty="0">
                <a:solidFill>
                  <a:srgbClr val="000000"/>
                </a:solidFill>
                <a:effectLst/>
                <a:latin typeface="Varela Round" panose="00000500000000000000" pitchFamily="2" charset="-79"/>
                <a:cs typeface="Varela Round" panose="00000500000000000000" pitchFamily="2" charset="-79"/>
              </a:rPr>
              <a:t>2. </a:t>
            </a:r>
            <a:r>
              <a:rPr lang="he-IL" b="1" dirty="0">
                <a:solidFill>
                  <a:srgbClr val="0000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סרטון וידאו </a:t>
            </a:r>
            <a:endParaRPr lang="he-IL" b="1" i="0" dirty="0">
              <a:solidFill>
                <a:srgbClr val="666666"/>
              </a:solidFill>
              <a:effectLst/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pic>
        <p:nvPicPr>
          <p:cNvPr id="9" name="תמונה 8" descr="תמונה שמכילה כביש, מכונית, לילה, כהה&#10;&#10;התיאור נוצר באופן אוטומטי">
            <a:extLst>
              <a:ext uri="{FF2B5EF4-FFF2-40B4-BE49-F238E27FC236}">
                <a16:creationId xmlns:a16="http://schemas.microsoft.com/office/drawing/2014/main" id="{1499007C-C6F4-4CF2-B882-F82DD4E73E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598" y="1490808"/>
            <a:ext cx="7688803" cy="4333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429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1CAF07F8-6DB8-4115-B372-CBF088F90A7A}"/>
              </a:ext>
            </a:extLst>
          </p:cNvPr>
          <p:cNvSpPr txBox="1"/>
          <p:nvPr/>
        </p:nvSpPr>
        <p:spPr>
          <a:xfrm>
            <a:off x="886560" y="2761127"/>
            <a:ext cx="6981914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cap="all" dirty="0">
                <a:solidFill>
                  <a:srgbClr val="000000"/>
                </a:solidFill>
                <a:effectLst/>
                <a:latin typeface="Varela Round" panose="00000500000000000000" pitchFamily="2" charset="-79"/>
                <a:cs typeface="Varela Round" panose="00000500000000000000" pitchFamily="2" charset="-79"/>
                <a:hlinkClick r:id="rId2"/>
              </a:rPr>
              <a:t>10 FACTS ABOUT UBER’S SELF-DRIVING CAR THAT KILLED A WOMAN IN THE US</a:t>
            </a:r>
            <a:endParaRPr lang="he-IL" b="1" i="0" cap="all" dirty="0">
              <a:solidFill>
                <a:srgbClr val="000000"/>
              </a:solidFill>
              <a:effectLst/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algn="l"/>
            <a:endParaRPr lang="he-IL" b="1" i="0" cap="all" dirty="0">
              <a:solidFill>
                <a:srgbClr val="000000"/>
              </a:solidFill>
              <a:effectLst/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algn="l"/>
            <a:r>
              <a:rPr lang="en-US" sz="1400" i="0" dirty="0">
                <a:solidFill>
                  <a:srgbClr val="000000"/>
                </a:solidFill>
                <a:effectLst/>
                <a:latin typeface="Varela Round" panose="00000500000000000000" pitchFamily="2" charset="-79"/>
                <a:cs typeface="Varela Round" panose="00000500000000000000" pitchFamily="2" charset="-79"/>
              </a:rPr>
              <a:t>“…The self-driving car was in autonomous mode at the point of crash, and there was a driver behind the wheels, ready to take over in case of emergency…”</a:t>
            </a: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280B173C-D8E2-49B6-AE13-AF590300B42F}"/>
              </a:ext>
            </a:extLst>
          </p:cNvPr>
          <p:cNvSpPr txBox="1"/>
          <p:nvPr/>
        </p:nvSpPr>
        <p:spPr>
          <a:xfrm>
            <a:off x="4520724" y="1298551"/>
            <a:ext cx="69861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base"/>
            <a:r>
              <a:rPr lang="he-IL" sz="2000" b="1" dirty="0">
                <a:solidFill>
                  <a:srgbClr val="0000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3. כתבת תחקיר "10 עובדות על המקרה"</a:t>
            </a:r>
          </a:p>
          <a:p>
            <a:pPr algn="r" fontAlgn="base"/>
            <a:r>
              <a:rPr lang="he-IL" sz="2000" b="1" dirty="0">
                <a:solidFill>
                  <a:srgbClr val="0000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                האם מה שרואים הוא באמת מה שקרה?  </a:t>
            </a:r>
            <a:endParaRPr lang="he-IL" sz="2000" b="1" i="0" dirty="0">
              <a:solidFill>
                <a:srgbClr val="666666"/>
              </a:solidFill>
              <a:effectLst/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0921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166F67C-317C-42D2-9960-4254F4BA5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7" y="197345"/>
            <a:ext cx="10515600" cy="1325563"/>
          </a:xfrm>
        </p:spPr>
        <p:txBody>
          <a:bodyPr>
            <a:normAutofit/>
          </a:bodyPr>
          <a:lstStyle/>
          <a:p>
            <a:r>
              <a:rPr lang="he-IL" sz="4000" dirty="0"/>
              <a:t>מסקנות ניתוח השוואתי של מקורות מידע</a:t>
            </a:r>
          </a:p>
        </p:txBody>
      </p:sp>
      <p:graphicFrame>
        <p:nvGraphicFramePr>
          <p:cNvPr id="4" name="מציין מיקום תוכן 3">
            <a:extLst>
              <a:ext uri="{FF2B5EF4-FFF2-40B4-BE49-F238E27FC236}">
                <a16:creationId xmlns:a16="http://schemas.microsoft.com/office/drawing/2014/main" id="{B95050C3-C851-440E-8313-FE97688E1CC1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83460548"/>
              </p:ext>
            </p:extLst>
          </p:nvPr>
        </p:nvGraphicFramePr>
        <p:xfrm>
          <a:off x="1733938" y="1732319"/>
          <a:ext cx="755918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092149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287</Words>
  <Application>Microsoft Office PowerPoint</Application>
  <PresentationFormat>Widescreen</PresentationFormat>
  <Paragraphs>43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Varela Round</vt:lpstr>
      <vt:lpstr>ערכת נושא Office</vt:lpstr>
      <vt:lpstr>מערכת שידורים לאומית</vt:lpstr>
      <vt:lpstr>ניתוח קשרים בין מקורות  </vt:lpstr>
      <vt:lpstr>מה נלמד היום </vt:lpstr>
      <vt:lpstr>חשיבות השוואה בין מקורות מידע</vt:lpstr>
      <vt:lpstr>חשיבות השוואת מקורות </vt:lpstr>
      <vt:lpstr>PowerPoint Presentation</vt:lpstr>
      <vt:lpstr>PowerPoint Presentation</vt:lpstr>
      <vt:lpstr>PowerPoint Presentation</vt:lpstr>
      <vt:lpstr>מסקנות ניתוח השוואתי של מקורות מידע</vt:lpstr>
      <vt:lpstr>תרגול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קשרים בין תופעות</dc:title>
  <dc:creator>Ron Hasgall</dc:creator>
  <cp:lastModifiedBy>Anat Kaldaron</cp:lastModifiedBy>
  <cp:revision>4</cp:revision>
  <dcterms:created xsi:type="dcterms:W3CDTF">2020-09-20T09:49:21Z</dcterms:created>
  <dcterms:modified xsi:type="dcterms:W3CDTF">2020-09-29T10:38:50Z</dcterms:modified>
</cp:coreProperties>
</file>