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311" r:id="rId4"/>
    <p:sldId id="318" r:id="rId5"/>
    <p:sldId id="317" r:id="rId6"/>
    <p:sldId id="314" r:id="rId7"/>
    <p:sldId id="319" r:id="rId8"/>
    <p:sldId id="291" r:id="rId9"/>
  </p:sldIdLst>
  <p:sldSz cx="12190413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02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36008E80-0D54-43E7-8465-06FAA78FD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E3CA220-8713-4670-A9F3-33C7D173BF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EF1356-B87B-4C88-A7DA-5B25E2A1FDD7}" type="datetimeFigureOut">
              <a:rPr lang="he-IL"/>
              <a:pPr>
                <a:defRPr/>
              </a:pPr>
              <a:t>ג'/שבט/תשפ"ב</a:t>
            </a:fld>
            <a:endParaRPr lang="he-IL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5B8787EC-D986-4088-8BA4-9B6EB79A4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5119FB43-17A2-46D9-9323-F590687F9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669C844-E7B6-4546-A6F3-858746C04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D6FB19-EA9E-4F3B-B8DF-B18EC35F2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B57F3F-5896-4B60-BFB1-7D07BFE8CC3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;g37bb09f989_0_0:notes">
            <a:extLst>
              <a:ext uri="{FF2B5EF4-FFF2-40B4-BE49-F238E27FC236}">
                <a16:creationId xmlns:a16="http://schemas.microsoft.com/office/drawing/2014/main" id="{6F52DD08-7F57-41F5-87D1-24C782F1CF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52;g37bb09f989_0_0:notes">
            <a:extLst>
              <a:ext uri="{FF2B5EF4-FFF2-40B4-BE49-F238E27FC236}">
                <a16:creationId xmlns:a16="http://schemas.microsoft.com/office/drawing/2014/main" id="{6A301CE0-E263-43E9-93FB-FDFB1A657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58;g37bb09f989_0_49:notes">
            <a:extLst>
              <a:ext uri="{FF2B5EF4-FFF2-40B4-BE49-F238E27FC236}">
                <a16:creationId xmlns:a16="http://schemas.microsoft.com/office/drawing/2014/main" id="{2438D51B-6296-4CF9-B12B-91DEE7972AC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Google Shape;59;g37bb09f989_0_49:notes">
            <a:extLst>
              <a:ext uri="{FF2B5EF4-FFF2-40B4-BE49-F238E27FC236}">
                <a16:creationId xmlns:a16="http://schemas.microsoft.com/office/drawing/2014/main" id="{3E5051B4-55F3-46E0-8D75-47853D307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8;g37bb09f989_0_49:notes">
            <a:extLst>
              <a:ext uri="{FF2B5EF4-FFF2-40B4-BE49-F238E27FC236}">
                <a16:creationId xmlns:a16="http://schemas.microsoft.com/office/drawing/2014/main" id="{E4FAC307-20AF-439C-A1EA-6C97662D95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59;g37bb09f989_0_49:notes">
            <a:extLst>
              <a:ext uri="{FF2B5EF4-FFF2-40B4-BE49-F238E27FC236}">
                <a16:creationId xmlns:a16="http://schemas.microsoft.com/office/drawing/2014/main" id="{3A157F8B-264E-4D0A-A38F-AF72E9F75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D470C2D9-27D0-462C-9E96-01458B87ECBC}"/>
              </a:ext>
            </a:extLst>
          </p:cNvPr>
          <p:cNvSpPr/>
          <p:nvPr userDrawn="1"/>
        </p:nvSpPr>
        <p:spPr>
          <a:xfrm>
            <a:off x="-669925" y="6569075"/>
            <a:ext cx="2624138" cy="4587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9CA82E4F-9504-4DA0-B287-942ECFDFBCFA}"/>
              </a:ext>
            </a:extLst>
          </p:cNvPr>
          <p:cNvSpPr/>
          <p:nvPr userDrawn="1"/>
        </p:nvSpPr>
        <p:spPr>
          <a:xfrm>
            <a:off x="-1489075" y="6410325"/>
            <a:ext cx="3246438" cy="8731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8A8EA150-FA0F-4A3D-A938-5DE39A077756}"/>
              </a:ext>
            </a:extLst>
          </p:cNvPr>
          <p:cNvSpPr/>
          <p:nvPr userDrawn="1"/>
        </p:nvSpPr>
        <p:spPr>
          <a:xfrm>
            <a:off x="9985375" y="-439738"/>
            <a:ext cx="4205288" cy="63182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2BBBD134-3869-4C74-BFB1-CBD7A708CC35}"/>
              </a:ext>
            </a:extLst>
          </p:cNvPr>
          <p:cNvSpPr/>
          <p:nvPr userDrawn="1"/>
        </p:nvSpPr>
        <p:spPr>
          <a:xfrm>
            <a:off x="8258175" y="6564313"/>
            <a:ext cx="4433888" cy="79692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7" name="תמונה 10">
            <a:extLst>
              <a:ext uri="{FF2B5EF4-FFF2-40B4-BE49-F238E27FC236}">
                <a16:creationId xmlns:a16="http://schemas.microsoft.com/office/drawing/2014/main" id="{A144D39D-0328-406E-9D38-9A8ADB730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>
            <a:fillRect/>
          </a:stretch>
        </p:blipFill>
        <p:spPr bwMode="auto">
          <a:xfrm>
            <a:off x="5445125" y="369888"/>
            <a:ext cx="13001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rtlCol="1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</a:t>
            </a:r>
          </a:p>
        </p:txBody>
      </p:sp>
    </p:spTree>
    <p:extLst>
      <p:ext uri="{BB962C8B-B14F-4D97-AF65-F5344CB8AC3E}">
        <p14:creationId xmlns:p14="http://schemas.microsoft.com/office/powerpoint/2010/main" val="19879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9">
            <a:extLst>
              <a:ext uri="{FF2B5EF4-FFF2-40B4-BE49-F238E27FC236}">
                <a16:creationId xmlns:a16="http://schemas.microsoft.com/office/drawing/2014/main" id="{D72B2E98-FE01-45E7-B21F-AF96270D4BEA}"/>
              </a:ext>
            </a:extLst>
          </p:cNvPr>
          <p:cNvSpPr/>
          <p:nvPr userDrawn="1"/>
        </p:nvSpPr>
        <p:spPr>
          <a:xfrm>
            <a:off x="212725" y="1397000"/>
            <a:ext cx="13176250" cy="29781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  </a:t>
            </a:r>
          </a:p>
        </p:txBody>
      </p:sp>
      <p:sp>
        <p:nvSpPr>
          <p:cNvPr id="6" name="מלבן מעוגל 6">
            <a:extLst>
              <a:ext uri="{FF2B5EF4-FFF2-40B4-BE49-F238E27FC236}">
                <a16:creationId xmlns:a16="http://schemas.microsoft.com/office/drawing/2014/main" id="{78685B26-76E6-4F02-B0A6-179AABD283A5}"/>
              </a:ext>
            </a:extLst>
          </p:cNvPr>
          <p:cNvSpPr/>
          <p:nvPr userDrawn="1"/>
        </p:nvSpPr>
        <p:spPr>
          <a:xfrm>
            <a:off x="7329488" y="6578600"/>
            <a:ext cx="5332412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7" name="מלבן מעוגל 7">
            <a:extLst>
              <a:ext uri="{FF2B5EF4-FFF2-40B4-BE49-F238E27FC236}">
                <a16:creationId xmlns:a16="http://schemas.microsoft.com/office/drawing/2014/main" id="{1DA8E26F-4308-4D58-A4F9-7BCB6371C65D}"/>
              </a:ext>
            </a:extLst>
          </p:cNvPr>
          <p:cNvSpPr/>
          <p:nvPr userDrawn="1"/>
        </p:nvSpPr>
        <p:spPr>
          <a:xfrm>
            <a:off x="9499600" y="6294438"/>
            <a:ext cx="3049588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8" name="מלבן מעוגל 8">
            <a:extLst>
              <a:ext uri="{FF2B5EF4-FFF2-40B4-BE49-F238E27FC236}">
                <a16:creationId xmlns:a16="http://schemas.microsoft.com/office/drawing/2014/main" id="{9F4BCA18-16EA-4AF6-A437-09D24C4E2A42}"/>
              </a:ext>
            </a:extLst>
          </p:cNvPr>
          <p:cNvSpPr/>
          <p:nvPr userDrawn="1"/>
        </p:nvSpPr>
        <p:spPr>
          <a:xfrm>
            <a:off x="9994900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9" name="מלבן מעוגל 10">
            <a:extLst>
              <a:ext uri="{FF2B5EF4-FFF2-40B4-BE49-F238E27FC236}">
                <a16:creationId xmlns:a16="http://schemas.microsoft.com/office/drawing/2014/main" id="{A231C7BD-F018-4612-A361-4F99C4A116FB}"/>
              </a:ext>
            </a:extLst>
          </p:cNvPr>
          <p:cNvSpPr/>
          <p:nvPr userDrawn="1"/>
        </p:nvSpPr>
        <p:spPr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lIns="36000" tIns="36000" rIns="36000" b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006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6">
            <a:extLst>
              <a:ext uri="{FF2B5EF4-FFF2-40B4-BE49-F238E27FC236}">
                <a16:creationId xmlns:a16="http://schemas.microsoft.com/office/drawing/2014/main" id="{0AFABF16-7ADD-4778-BBE1-2A99BE16D3EF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7">
            <a:extLst>
              <a:ext uri="{FF2B5EF4-FFF2-40B4-BE49-F238E27FC236}">
                <a16:creationId xmlns:a16="http://schemas.microsoft.com/office/drawing/2014/main" id="{F4D3B90D-3F3F-4CDC-9F60-70DFA0D41E5E}"/>
              </a:ext>
            </a:extLst>
          </p:cNvPr>
          <p:cNvSpPr/>
          <p:nvPr userDrawn="1"/>
        </p:nvSpPr>
        <p:spPr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8">
            <a:extLst>
              <a:ext uri="{FF2B5EF4-FFF2-40B4-BE49-F238E27FC236}">
                <a16:creationId xmlns:a16="http://schemas.microsoft.com/office/drawing/2014/main" id="{F075767F-3F6C-41BF-A8FB-ACC36A4761D5}"/>
              </a:ext>
            </a:extLst>
          </p:cNvPr>
          <p:cNvSpPr/>
          <p:nvPr userDrawn="1"/>
        </p:nvSpPr>
        <p:spPr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208961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9">
            <a:extLst>
              <a:ext uri="{FF2B5EF4-FFF2-40B4-BE49-F238E27FC236}">
                <a16:creationId xmlns:a16="http://schemas.microsoft.com/office/drawing/2014/main" id="{719DF4B5-66B4-45B4-80BD-C4D4E928A62B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10">
            <a:extLst>
              <a:ext uri="{FF2B5EF4-FFF2-40B4-BE49-F238E27FC236}">
                <a16:creationId xmlns:a16="http://schemas.microsoft.com/office/drawing/2014/main" id="{09A3EE1E-2038-4172-B5AA-0804C048A80C}"/>
              </a:ext>
            </a:extLst>
          </p:cNvPr>
          <p:cNvSpPr/>
          <p:nvPr userDrawn="1"/>
        </p:nvSpPr>
        <p:spPr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11">
            <a:extLst>
              <a:ext uri="{FF2B5EF4-FFF2-40B4-BE49-F238E27FC236}">
                <a16:creationId xmlns:a16="http://schemas.microsoft.com/office/drawing/2014/main" id="{E48824AB-DC5B-4EA3-AD73-366B86D2D275}"/>
              </a:ext>
            </a:extLst>
          </p:cNvPr>
          <p:cNvSpPr/>
          <p:nvPr userDrawn="1"/>
        </p:nvSpPr>
        <p:spPr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rtlCol="1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34301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84C1CE4D-CCA8-4391-AC1C-922C8AF71533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01E13D9F-50E9-44B9-8F6B-45CC5A12592B}"/>
              </a:ext>
            </a:extLst>
          </p:cNvPr>
          <p:cNvSpPr/>
          <p:nvPr userDrawn="1"/>
        </p:nvSpPr>
        <p:spPr>
          <a:xfrm>
            <a:off x="8666163" y="-111125"/>
            <a:ext cx="5299075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C82C5146-0135-470D-A559-AE0F937EF0C8}"/>
              </a:ext>
            </a:extLst>
          </p:cNvPr>
          <p:cNvSpPr/>
          <p:nvPr userDrawn="1"/>
        </p:nvSpPr>
        <p:spPr>
          <a:xfrm>
            <a:off x="0" y="6307138"/>
            <a:ext cx="772318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rtlCol="1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</p:spTree>
    <p:extLst>
      <p:ext uri="{BB962C8B-B14F-4D97-AF65-F5344CB8AC3E}">
        <p14:creationId xmlns:p14="http://schemas.microsoft.com/office/powerpoint/2010/main" val="359660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24CB9672-C14F-48BE-AF78-AE02D01A1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7628FCBD-22E6-40EF-AB22-2211A9C76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F20B36-170C-4E09-8606-11276E2C9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74BE29-2D11-494D-B892-FA608E8EE10F}" type="datetimeFigureOut">
              <a:rPr lang="he-IL"/>
              <a:pPr>
                <a:defRPr/>
              </a:pPr>
              <a:t>ג'/שבט/תשפ"ב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C2E007-DA7E-4DA3-9466-153C65FD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622B77-812D-4391-9509-A8EE8A8CD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1E967-C41D-4353-A22A-8FB07BABBC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6">
            <a:extLst>
              <a:ext uri="{FF2B5EF4-FFF2-40B4-BE49-F238E27FC236}">
                <a16:creationId xmlns:a16="http://schemas.microsoft.com/office/drawing/2014/main" id="{F1A4D78C-9584-431A-84AA-455FCB584C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693988"/>
            <a:ext cx="10361613" cy="1470025"/>
          </a:xfrm>
        </p:spPr>
        <p:txBody>
          <a:bodyPr/>
          <a:lstStyle/>
          <a:p>
            <a:pPr eaLnBrk="1" hangingPunct="1"/>
            <a:r>
              <a:rPr altLang="he-IL"/>
              <a:t>מערכת שידורים לאומית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55;p13">
            <a:extLst>
              <a:ext uri="{FF2B5EF4-FFF2-40B4-BE49-F238E27FC236}">
                <a16:creationId xmlns:a16="http://schemas.microsoft.com/office/drawing/2014/main" id="{0623A7A5-9824-4C4B-B3F4-819AD9CE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695575"/>
            <a:ext cx="920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121888" rIns="121888" bIns="121888"/>
          <a:lstStyle>
            <a:lvl1pPr marL="608013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9219" name="כותרת 4">
            <a:extLst>
              <a:ext uri="{FF2B5EF4-FFF2-40B4-BE49-F238E27FC236}">
                <a16:creationId xmlns:a16="http://schemas.microsoft.com/office/drawing/2014/main" id="{3B4EFBF2-9E0C-406A-85B1-E44209C039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8188" y="1641475"/>
            <a:ext cx="11328400" cy="1258888"/>
          </a:xfrm>
        </p:spPr>
        <p:txBody>
          <a:bodyPr/>
          <a:lstStyle/>
          <a:p>
            <a:pPr eaLnBrk="1" hangingPunct="1"/>
            <a:r>
              <a:rPr lang="he-IL" altLang="he-IL" sz="6000">
                <a:solidFill>
                  <a:srgbClr val="002060"/>
                </a:solidFill>
              </a:rPr>
              <a:t>"</a:t>
            </a:r>
            <a:r>
              <a:rPr lang="he-IL" altLang="he-IL" sz="5400">
                <a:solidFill>
                  <a:srgbClr val="002060"/>
                </a:solidFill>
              </a:rPr>
              <a:t>משעמם לי" שיחה עם הבובה גילי </a:t>
            </a:r>
            <a:endParaRPr lang="he-IL" altLang="he-IL" sz="6000">
              <a:solidFill>
                <a:srgbClr val="002060"/>
              </a:solidFill>
            </a:endParaRPr>
          </a:p>
        </p:txBody>
      </p:sp>
      <p:sp>
        <p:nvSpPr>
          <p:cNvPr id="9220" name="מציין מיקום תוכן 3">
            <a:extLst>
              <a:ext uri="{FF2B5EF4-FFF2-40B4-BE49-F238E27FC236}">
                <a16:creationId xmlns:a16="http://schemas.microsoft.com/office/drawing/2014/main" id="{609A563C-8C18-47C6-9AA4-95B192268F62}"/>
              </a:ext>
            </a:extLst>
          </p:cNvPr>
          <p:cNvSpPr>
            <a:spLocks noGrp="1" noChangeArrowheads="1"/>
          </p:cNvSpPr>
          <p:nvPr>
            <p:ph idx="10"/>
          </p:nvPr>
        </p:nvSpPr>
        <p:spPr>
          <a:xfrm>
            <a:off x="795338" y="3360738"/>
            <a:ext cx="10872787" cy="12588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he-IL" sz="3600">
                <a:sym typeface="Varela Round" panose="00000500000000000000" pitchFamily="2" charset="-79"/>
              </a:rPr>
              <a:t>עם רונית רמר</a:t>
            </a:r>
            <a:endParaRPr altLang="he-IL">
              <a:sym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6">
            <a:extLst>
              <a:ext uri="{FF2B5EF4-FFF2-40B4-BE49-F238E27FC236}">
                <a16:creationId xmlns:a16="http://schemas.microsoft.com/office/drawing/2014/main" id="{B674B557-1A8C-48FA-90D6-6A588DAC2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מה נעשה היום? </a:t>
            </a:r>
          </a:p>
        </p:txBody>
      </p:sp>
      <p:sp>
        <p:nvSpPr>
          <p:cNvPr id="11267" name="מציין מיקום תוכן 7">
            <a:extLst>
              <a:ext uri="{FF2B5EF4-FFF2-40B4-BE49-F238E27FC236}">
                <a16:creationId xmlns:a16="http://schemas.microsoft.com/office/drawing/2014/main" id="{F47E5E98-77BE-4908-87B5-8CE1A5DC9B9D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708025" y="1652588"/>
            <a:ext cx="10223500" cy="41513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altLang="he-IL" sz="3600" b="1" dirty="0"/>
              <a:t>נשיר שיר          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altLang="he-IL" sz="3600" b="1" dirty="0"/>
              <a:t>נכיר את הבובה גילי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altLang="he-IL" sz="3600" b="1" dirty="0"/>
              <a:t>נלמד מה אפשר לעשות שממש אבל ממש משעמם </a:t>
            </a:r>
          </a:p>
        </p:txBody>
      </p:sp>
      <p:pic>
        <p:nvPicPr>
          <p:cNvPr id="1126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61766DD-0FD7-42A5-9780-7643688C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763713"/>
            <a:ext cx="11969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תמונה 3" descr="תמונה שמכילה מקורה, אדם, ישיבה, קטן&#10;&#10;התיאור נוצר באופן אוטומטי">
            <a:extLst>
              <a:ext uri="{FF2B5EF4-FFF2-40B4-BE49-F238E27FC236}">
                <a16:creationId xmlns:a16="http://schemas.microsoft.com/office/drawing/2014/main" id="{499DD08A-A33E-4ADE-9868-76A390BD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2870200"/>
            <a:ext cx="1489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lom Shalom">
            <a:hlinkClick r:id="" action="ppaction://media"/>
            <a:extLst>
              <a:ext uri="{FF2B5EF4-FFF2-40B4-BE49-F238E27FC236}">
                <a16:creationId xmlns:a16="http://schemas.microsoft.com/office/drawing/2014/main" id="{C76211A1-E3F4-49EF-90F2-FBDC401AE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938" y="255474"/>
            <a:ext cx="1334633" cy="133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מציין מיקום תוכן 2" descr="תמונה שמכילה ישיבה, מקורה, תינוק, דוב צעצוע&#10;&#10;התיאור נוצר באופן אוטומטי">
            <a:extLst>
              <a:ext uri="{FF2B5EF4-FFF2-40B4-BE49-F238E27FC236}">
                <a16:creationId xmlns:a16="http://schemas.microsoft.com/office/drawing/2014/main" id="{F57599DE-419E-445B-BAB3-585A6146EED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47875"/>
            <a:ext cx="3249613" cy="3756025"/>
          </a:xfrm>
        </p:spPr>
      </p:pic>
      <p:sp>
        <p:nvSpPr>
          <p:cNvPr id="13315" name="כותרת 1">
            <a:extLst>
              <a:ext uri="{FF2B5EF4-FFF2-40B4-BE49-F238E27FC236}">
                <a16:creationId xmlns:a16="http://schemas.microsoft.com/office/drawing/2014/main" id="{2DC28E4F-3B28-4210-8A0E-9FD6908D7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1506538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זאת הבובה גילי!</a:t>
            </a:r>
          </a:p>
        </p:txBody>
      </p:sp>
      <p:sp>
        <p:nvSpPr>
          <p:cNvPr id="13316" name="תיבת טקסט 3">
            <a:extLst>
              <a:ext uri="{FF2B5EF4-FFF2-40B4-BE49-F238E27FC236}">
                <a16:creationId xmlns:a16="http://schemas.microsoft.com/office/drawing/2014/main" id="{9C300002-E882-4C16-8636-871F9176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3149600"/>
            <a:ext cx="85074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היא רוצה  לדבר אתכם 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4400" b="1"/>
              <a:t>   </a:t>
            </a:r>
            <a:r>
              <a:rPr lang="he-IL" altLang="he-IL"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מה היא עושה כשמשעמם לה.</a:t>
            </a:r>
          </a:p>
        </p:txBody>
      </p:sp>
      <p:sp>
        <p:nvSpPr>
          <p:cNvPr id="13317" name="תיבת טקסט 6">
            <a:extLst>
              <a:ext uri="{FF2B5EF4-FFF2-40B4-BE49-F238E27FC236}">
                <a16:creationId xmlns:a16="http://schemas.microsoft.com/office/drawing/2014/main" id="{1787D9CD-4355-41E7-91BD-C5CEBA4B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2047875"/>
            <a:ext cx="4646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he-IL" altLang="he-IL"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תכף נקרא לה...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6">
            <a:extLst>
              <a:ext uri="{FF2B5EF4-FFF2-40B4-BE49-F238E27FC236}">
                <a16:creationId xmlns:a16="http://schemas.microsoft.com/office/drawing/2014/main" id="{C7B6F7CA-44A8-4A29-B999-04893A1F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altLang="he-IL"/>
              <a:t>מה עשינו היום?</a:t>
            </a:r>
          </a:p>
        </p:txBody>
      </p:sp>
      <p:sp>
        <p:nvSpPr>
          <p:cNvPr id="14339" name="מציין מיקום תוכן 7">
            <a:extLst>
              <a:ext uri="{FF2B5EF4-FFF2-40B4-BE49-F238E27FC236}">
                <a16:creationId xmlns:a16="http://schemas.microsoft.com/office/drawing/2014/main" id="{0C3B8CD6-02D0-4352-9739-812D7B5A124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2586038" y="1262063"/>
            <a:ext cx="9088437" cy="49006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altLang="he-IL" sz="3200">
                <a:latin typeface="Varela Round"/>
                <a:ea typeface="Varela Round"/>
                <a:cs typeface="Varela Round"/>
              </a:rPr>
              <a:t>שרנו שיר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altLang="he-IL" sz="3200">
                <a:latin typeface="Varela Round"/>
                <a:ea typeface="Varela Round"/>
                <a:cs typeface="Varela Round"/>
              </a:rPr>
              <a:t>הכרנו את הבובה גילי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altLang="he-IL" sz="3200">
                <a:latin typeface="Varela Round"/>
                <a:ea typeface="Varela Round"/>
                <a:cs typeface="Varela Round"/>
              </a:rPr>
              <a:t>למדנו איך להקשיב ללב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altLang="he-IL" sz="3200">
                <a:latin typeface="Varela Round"/>
                <a:ea typeface="Varela Round"/>
                <a:cs typeface="Varela Round"/>
              </a:rPr>
              <a:t>אפשר לצייר את מה ששמעתם, ואפשר לבקש ממבוגר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altLang="he-IL" sz="3200">
                <a:latin typeface="Varela Round"/>
                <a:ea typeface="Varela Round"/>
                <a:cs typeface="Varela Round"/>
              </a:rPr>
              <a:t>שיכתוב את מה שהלב לחש לכם.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altLang="he-IL" sz="3200">
                <a:latin typeface="Varela Round"/>
                <a:ea typeface="Varela Round"/>
                <a:cs typeface="Varela Round"/>
              </a:rPr>
              <a:t>  נשמח אם תשתפו אותנו בציורים  ובסיפורים שלכם.</a:t>
            </a:r>
          </a:p>
        </p:txBody>
      </p:sp>
      <p:pic>
        <p:nvPicPr>
          <p:cNvPr id="14340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9F9B4C5-FA8B-48B6-80EE-E01593E7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239838"/>
            <a:ext cx="11969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4064D7B0-6D4F-40A1-B718-4FE6C303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449638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תמונה 9">
            <a:extLst>
              <a:ext uri="{FF2B5EF4-FFF2-40B4-BE49-F238E27FC236}">
                <a16:creationId xmlns:a16="http://schemas.microsoft.com/office/drawing/2014/main" id="{F3BF9E2A-1A5A-45DE-9388-83C78DD5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692400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תמונה 3" descr="תמונה שמכילה מקורה, פה, לובש, ישיבה&#10;&#10;התיאור נוצר באופן אוטומטי">
            <a:extLst>
              <a:ext uri="{FF2B5EF4-FFF2-40B4-BE49-F238E27FC236}">
                <a16:creationId xmlns:a16="http://schemas.microsoft.com/office/drawing/2014/main" id="{D0B8AC09-4AA6-4503-9293-95F30424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043113"/>
            <a:ext cx="11969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לב 4">
            <a:extLst>
              <a:ext uri="{FF2B5EF4-FFF2-40B4-BE49-F238E27FC236}">
                <a16:creationId xmlns:a16="http://schemas.microsoft.com/office/drawing/2014/main" id="{3ADCB1C8-1167-4937-945D-ADBCA307695A}"/>
              </a:ext>
            </a:extLst>
          </p:cNvPr>
          <p:cNvSpPr/>
          <p:nvPr/>
        </p:nvSpPr>
        <p:spPr>
          <a:xfrm>
            <a:off x="4573588" y="3138488"/>
            <a:ext cx="552450" cy="5238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>
            <a:extLst>
              <a:ext uri="{FF2B5EF4-FFF2-40B4-BE49-F238E27FC236}">
                <a16:creationId xmlns:a16="http://schemas.microsoft.com/office/drawing/2014/main" id="{606F9CA8-FB2C-4FEE-A9F1-0736C086A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eaLnBrk="1" hangingPunct="1"/>
            <a:r>
              <a:rPr lang="he-IL" altLang="he-IL"/>
              <a:t>ערכו והכינו</a:t>
            </a:r>
          </a:p>
        </p:txBody>
      </p:sp>
      <p:sp>
        <p:nvSpPr>
          <p:cNvPr id="16387" name="מציין מיקום תוכן 2">
            <a:extLst>
              <a:ext uri="{FF2B5EF4-FFF2-40B4-BE49-F238E27FC236}">
                <a16:creationId xmlns:a16="http://schemas.microsoft.com/office/drawing/2014/main" id="{124CC94E-328A-48B8-BDB8-8DB9F3702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938" y="1195388"/>
            <a:ext cx="11158537" cy="46799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2800">
                <a:sym typeface="Varela Round" panose="00000500000000000000" pitchFamily="2" charset="-79"/>
              </a:rPr>
              <a:t>ד"ר רונית רמר (</a:t>
            </a:r>
            <a:r>
              <a:rPr lang="en-US" altLang="he-IL" sz="2800">
                <a:sym typeface="Varela Round" panose="00000500000000000000" pitchFamily="2" charset="-79"/>
              </a:rPr>
              <a:t> (PhD</a:t>
            </a:r>
            <a:r>
              <a:rPr lang="he-IL" altLang="he-IL" sz="2800">
                <a:sym typeface="Varela Round" panose="00000500000000000000" pitchFamily="2" charset="-79"/>
              </a:rPr>
              <a:t>יועצת לגיל הרך </a:t>
            </a:r>
          </a:p>
          <a:p>
            <a:pPr>
              <a:spcBef>
                <a:spcPct val="0"/>
              </a:spcBef>
            </a:pPr>
            <a:r>
              <a:rPr lang="he-IL" altLang="he-IL" sz="2800">
                <a:sym typeface="Varela Round" panose="00000500000000000000" pitchFamily="2" charset="-79"/>
              </a:rPr>
              <a:t>מומחית בעבודה עם בובות תיאטרון ככלי תיווך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sz="2800"/>
              <a:t>הבובה גילי- יוצרת מדי בנדו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sz="2800"/>
              <a:t>"שלום שלום" – מילים ולחן מדי בנדו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>
            <a:extLst>
              <a:ext uri="{FF2B5EF4-FFF2-40B4-BE49-F238E27FC236}">
                <a16:creationId xmlns:a16="http://schemas.microsoft.com/office/drawing/2014/main" id="{DD18C572-39FA-41D7-9842-31D508679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eaLnBrk="1" hangingPunct="1"/>
            <a:r>
              <a:rPr lang="he-IL" altLang="he-IL"/>
              <a:t>קרדיטים</a:t>
            </a:r>
          </a:p>
        </p:txBody>
      </p:sp>
      <p:sp>
        <p:nvSpPr>
          <p:cNvPr id="17411" name="מציין מיקום תוכן 2">
            <a:extLst>
              <a:ext uri="{FF2B5EF4-FFF2-40B4-BE49-F238E27FC236}">
                <a16:creationId xmlns:a16="http://schemas.microsoft.com/office/drawing/2014/main" id="{138EB5EB-53E8-4736-B302-A42560E77B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938" y="1195388"/>
            <a:ext cx="11158537" cy="4679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he-IL" sz="3600" b="1" dirty="0">
                <a:latin typeface="Varela Round"/>
                <a:ea typeface="Varela Round"/>
                <a:cs typeface="Varela Round"/>
              </a:rPr>
              <a:t>תודה מיוחדת!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he-IL" sz="3600" b="1" dirty="0">
                <a:latin typeface="Varela Round"/>
                <a:ea typeface="Varela Round"/>
                <a:cs typeface="Varela Round"/>
              </a:rPr>
              <a:t> לאימי מדי ב</a:t>
            </a:r>
            <a:r>
              <a:rPr lang="en-US" altLang="he-IL" sz="3600" b="1" dirty="0">
                <a:latin typeface="Varela Round"/>
                <a:ea typeface="Varela Round"/>
                <a:cs typeface="Varela Round"/>
              </a:rPr>
              <a:t>ֶ</a:t>
            </a:r>
            <a:r>
              <a:rPr lang="he-IL" altLang="he-IL" sz="3600" b="1" dirty="0">
                <a:latin typeface="Varela Round"/>
                <a:ea typeface="Varela Round"/>
                <a:cs typeface="Varela Round"/>
              </a:rPr>
              <a:t>נדו על יצירת הבובה גילי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he-IL" sz="3600" b="1" dirty="0">
                <a:latin typeface="Varela Round"/>
                <a:ea typeface="Varela Round"/>
                <a:cs typeface="Varela Round"/>
              </a:rPr>
              <a:t> וכתיבת השיר והלחן  "שלום </a:t>
            </a:r>
            <a:r>
              <a:rPr lang="he-IL" altLang="he-IL" sz="3600" b="1" dirty="0" err="1">
                <a:latin typeface="Varela Round"/>
                <a:ea typeface="Varela Round"/>
                <a:cs typeface="Varela Round"/>
              </a:rPr>
              <a:t>שלום</a:t>
            </a:r>
            <a:r>
              <a:rPr lang="he-IL" altLang="he-IL" sz="3600" b="1" dirty="0">
                <a:latin typeface="Varela Round"/>
                <a:ea typeface="Varela Round"/>
                <a:cs typeface="Varela Round"/>
              </a:rPr>
              <a:t>".</a:t>
            </a:r>
          </a:p>
          <a:p>
            <a:pPr eaLnBrk="1" hangingPunct="1">
              <a:spcBef>
                <a:spcPct val="0"/>
              </a:spcBef>
              <a:defRPr/>
            </a:pPr>
            <a:endParaRPr lang="he-IL" altLang="he-IL" dirty="0">
              <a:latin typeface="Varela Round"/>
              <a:ea typeface="Varela Round"/>
              <a:cs typeface="Varela Rou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תמונה 1">
            <a:extLst>
              <a:ext uri="{FF2B5EF4-FFF2-40B4-BE49-F238E27FC236}">
                <a16:creationId xmlns:a16="http://schemas.microsoft.com/office/drawing/2014/main" id="{FEA8F6A2-AE6B-4D43-84AC-2B1105DE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2" r="34235" b="66411"/>
          <a:stretch>
            <a:fillRect/>
          </a:stretch>
        </p:blipFill>
        <p:spPr bwMode="auto">
          <a:xfrm>
            <a:off x="4775200" y="0"/>
            <a:ext cx="3241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תיבת טקסט 3">
            <a:extLst>
              <a:ext uri="{FF2B5EF4-FFF2-40B4-BE49-F238E27FC236}">
                <a16:creationId xmlns:a16="http://schemas.microsoft.com/office/drawing/2014/main" id="{92147098-6467-4D19-B174-B6EA422A8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016250"/>
            <a:ext cx="1117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3763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altLang="he-IL"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altLang="he-IL" sz="280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436" name="מלבן 4">
            <a:extLst>
              <a:ext uri="{FF2B5EF4-FFF2-40B4-BE49-F238E27FC236}">
                <a16:creationId xmlns:a16="http://schemas.microsoft.com/office/drawing/2014/main" id="{BFA0E69C-D295-4E25-91F6-CC576B13C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838325"/>
            <a:ext cx="121888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194</Words>
  <Application>Microsoft Office PowerPoint</Application>
  <PresentationFormat>מותאם אישית</PresentationFormat>
  <Paragraphs>29</Paragraphs>
  <Slides>8</Slides>
  <Notes>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"משעמם לי" שיחה עם הבובה גילי </vt:lpstr>
      <vt:lpstr>מה נעשה היום? </vt:lpstr>
      <vt:lpstr>זאת הבובה גילי!</vt:lpstr>
      <vt:lpstr>מה עשינו היום?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שני שמלה/Shani Chemla</cp:lastModifiedBy>
  <cp:revision>47</cp:revision>
  <dcterms:created xsi:type="dcterms:W3CDTF">2020-03-28T15:56:54Z</dcterms:created>
  <dcterms:modified xsi:type="dcterms:W3CDTF">2022-01-05T10:39:03Z</dcterms:modified>
</cp:coreProperties>
</file>