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sldIdLst>
    <p:sldId id="257" r:id="rId2"/>
    <p:sldId id="262" r:id="rId3"/>
    <p:sldId id="263" r:id="rId4"/>
    <p:sldId id="292" r:id="rId5"/>
    <p:sldId id="303" r:id="rId6"/>
    <p:sldId id="289" r:id="rId7"/>
    <p:sldId id="312" r:id="rId8"/>
    <p:sldId id="294" r:id="rId9"/>
    <p:sldId id="304" r:id="rId10"/>
    <p:sldId id="305" r:id="rId11"/>
    <p:sldId id="306" r:id="rId12"/>
    <p:sldId id="299" r:id="rId13"/>
    <p:sldId id="307" r:id="rId14"/>
    <p:sldId id="295" r:id="rId15"/>
    <p:sldId id="296" r:id="rId16"/>
    <p:sldId id="302" r:id="rId17"/>
    <p:sldId id="324" r:id="rId18"/>
    <p:sldId id="314" r:id="rId19"/>
    <p:sldId id="315" r:id="rId20"/>
    <p:sldId id="310" r:id="rId21"/>
    <p:sldId id="309" r:id="rId22"/>
    <p:sldId id="316" r:id="rId23"/>
    <p:sldId id="317" r:id="rId24"/>
    <p:sldId id="318" r:id="rId25"/>
    <p:sldId id="319" r:id="rId26"/>
    <p:sldId id="320" r:id="rId27"/>
    <p:sldId id="311" r:id="rId28"/>
    <p:sldId id="308" r:id="rId29"/>
    <p:sldId id="290" r:id="rId30"/>
    <p:sldId id="321" r:id="rId31"/>
    <p:sldId id="322" r:id="rId32"/>
    <p:sldId id="323" r:id="rId33"/>
    <p:sldId id="281" r:id="rId34"/>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1176" autoAdjust="0"/>
  </p:normalViewPr>
  <p:slideViewPr>
    <p:cSldViewPr snapToGrid="0" snapToObjects="1">
      <p:cViewPr varScale="1">
        <p:scale>
          <a:sx n="96" d="100"/>
          <a:sy n="96" d="100"/>
        </p:scale>
        <p:origin x="930" y="1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EBB87-EB59-4D91-A0FC-8BAACDDC8094}"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pPr rtl="1"/>
          <a:endParaRPr lang="he-IL"/>
        </a:p>
      </dgm:t>
    </dgm:pt>
    <dgm:pt modelId="{EEB513C4-25D3-478A-98C7-1C1C3DEFF76B}">
      <dgm:prSet phldrT="[טקסט]"/>
      <dgm:spPr/>
      <dgm:t>
        <a:bodyPr/>
        <a:lstStyle/>
        <a:p>
          <a:pPr rtl="1"/>
          <a:r>
            <a:rPr lang="he-IL" dirty="0">
              <a:latin typeface="Varela Round" panose="00000500000000000000" pitchFamily="2" charset="-79"/>
              <a:cs typeface="Varela Round" panose="00000500000000000000" pitchFamily="2" charset="-79"/>
            </a:rPr>
            <a:t>תיאטרון קהילתי</a:t>
          </a:r>
        </a:p>
      </dgm:t>
    </dgm:pt>
    <dgm:pt modelId="{19B92CEA-41AA-4EB9-A6B7-A6FB24FFDC1D}" type="parTrans" cxnId="{26641F91-29C6-4AB2-A412-2FD7CEC465DA}">
      <dgm:prSet/>
      <dgm:spPr/>
      <dgm:t>
        <a:bodyPr/>
        <a:lstStyle/>
        <a:p>
          <a:pPr rtl="1"/>
          <a:endParaRPr lang="he-IL"/>
        </a:p>
      </dgm:t>
    </dgm:pt>
    <dgm:pt modelId="{068D7DB0-3E13-44E7-B3C9-9E96770B89B9}" type="sibTrans" cxnId="{26641F91-29C6-4AB2-A412-2FD7CEC465DA}">
      <dgm:prSet/>
      <dgm:spPr/>
      <dgm:t>
        <a:bodyPr/>
        <a:lstStyle/>
        <a:p>
          <a:pPr rtl="1"/>
          <a:endParaRPr lang="he-IL"/>
        </a:p>
      </dgm:t>
    </dgm:pt>
    <dgm:pt modelId="{EF18D5CE-6127-4337-9DEB-C5853A940A2A}">
      <dgm:prSet phldrT="[טקסט]"/>
      <dgm:spPr/>
      <dgm:t>
        <a:bodyPr/>
        <a:lstStyle/>
        <a:p>
          <a:pPr rtl="1"/>
          <a:r>
            <a:rPr lang="he-IL" dirty="0">
              <a:latin typeface="Varela Round" panose="00000500000000000000" pitchFamily="2" charset="-79"/>
              <a:cs typeface="Varela Round" panose="00000500000000000000" pitchFamily="2" charset="-79"/>
            </a:rPr>
            <a:t>זהות: אישית, משפחתית</a:t>
          </a:r>
        </a:p>
      </dgm:t>
    </dgm:pt>
    <dgm:pt modelId="{7D98FC74-59D9-4314-83B9-474D1ABE5938}" type="parTrans" cxnId="{3CF2CB33-50BA-4ED6-A5F6-04E1EF0116F5}">
      <dgm:prSet/>
      <dgm:spPr/>
      <dgm:t>
        <a:bodyPr/>
        <a:lstStyle/>
        <a:p>
          <a:pPr rtl="1"/>
          <a:endParaRPr lang="he-IL"/>
        </a:p>
      </dgm:t>
    </dgm:pt>
    <dgm:pt modelId="{43FF2196-ACE1-48E8-A2CF-835C6E550958}" type="sibTrans" cxnId="{3CF2CB33-50BA-4ED6-A5F6-04E1EF0116F5}">
      <dgm:prSet/>
      <dgm:spPr/>
      <dgm:t>
        <a:bodyPr/>
        <a:lstStyle/>
        <a:p>
          <a:pPr rtl="1"/>
          <a:endParaRPr lang="he-IL"/>
        </a:p>
      </dgm:t>
    </dgm:pt>
    <dgm:pt modelId="{83ADED65-ECF6-4396-8BA9-AF3C008ED1D9}">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74BE928A-3206-4694-AD09-50574EC8C33A}" type="parTrans" cxnId="{E27E8B00-06CF-45A6-918E-F65EEBFC857A}">
      <dgm:prSet/>
      <dgm:spPr/>
      <dgm:t>
        <a:bodyPr/>
        <a:lstStyle/>
        <a:p>
          <a:pPr rtl="1"/>
          <a:endParaRPr lang="he-IL"/>
        </a:p>
      </dgm:t>
    </dgm:pt>
    <dgm:pt modelId="{919AB8F3-4D1C-437E-BA6B-32BA89FC632F}" type="sibTrans" cxnId="{E27E8B00-06CF-45A6-918E-F65EEBFC857A}">
      <dgm:prSet/>
      <dgm:spPr/>
      <dgm:t>
        <a:bodyPr/>
        <a:lstStyle/>
        <a:p>
          <a:pPr rtl="1"/>
          <a:endParaRPr lang="he-IL"/>
        </a:p>
      </dgm:t>
    </dgm:pt>
    <dgm:pt modelId="{165EA8D9-EF80-46F1-8DF5-AA73CBA77948}">
      <dgm:prSet phldrT="[טקסט]"/>
      <dgm:spPr/>
      <dgm:t>
        <a:bodyPr/>
        <a:lstStyle/>
        <a:p>
          <a:pPr rtl="1"/>
          <a:endParaRPr lang="he-IL" dirty="0">
            <a:latin typeface="Varela Round" panose="00000500000000000000" pitchFamily="2" charset="-79"/>
            <a:cs typeface="Varela Round" panose="00000500000000000000" pitchFamily="2" charset="-79"/>
          </a:endParaRPr>
        </a:p>
      </dgm:t>
    </dgm:pt>
    <dgm:pt modelId="{CE345F9E-DABB-4993-AD20-8795B5D379EB}" type="parTrans" cxnId="{99D6D16A-F9E6-46F2-9D06-A0DA0BFB66C0}">
      <dgm:prSet/>
      <dgm:spPr/>
      <dgm:t>
        <a:bodyPr/>
        <a:lstStyle/>
        <a:p>
          <a:pPr rtl="1"/>
          <a:endParaRPr lang="he-IL"/>
        </a:p>
      </dgm:t>
    </dgm:pt>
    <dgm:pt modelId="{CDA604AD-175C-4C0B-B759-D2A6D78CD2F0}" type="sibTrans" cxnId="{99D6D16A-F9E6-46F2-9D06-A0DA0BFB66C0}">
      <dgm:prSet/>
      <dgm:spPr/>
      <dgm:t>
        <a:bodyPr/>
        <a:lstStyle/>
        <a:p>
          <a:pPr rtl="1"/>
          <a:endParaRPr lang="he-IL"/>
        </a:p>
      </dgm:t>
    </dgm:pt>
    <dgm:pt modelId="{0E5F3A6F-08B2-429E-AFAF-88962D425065}">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BB8859E4-A740-49E2-B76D-9A22F5C7AF88}" type="parTrans" cxnId="{BBC39C59-51F4-45F6-B5CF-485E84F4D340}">
      <dgm:prSet/>
      <dgm:spPr/>
      <dgm:t>
        <a:bodyPr/>
        <a:lstStyle/>
        <a:p>
          <a:pPr rtl="1"/>
          <a:endParaRPr lang="he-IL"/>
        </a:p>
      </dgm:t>
    </dgm:pt>
    <dgm:pt modelId="{DC96F714-3A81-4288-813F-23521E00FEFC}" type="sibTrans" cxnId="{BBC39C59-51F4-45F6-B5CF-485E84F4D340}">
      <dgm:prSet/>
      <dgm:spPr/>
      <dgm:t>
        <a:bodyPr/>
        <a:lstStyle/>
        <a:p>
          <a:pPr rtl="1"/>
          <a:endParaRPr lang="he-IL"/>
        </a:p>
      </dgm:t>
    </dgm:pt>
    <dgm:pt modelId="{FA94758E-31F6-4E5D-B1C1-D552E61D3E89}">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BC93AECE-4D5B-4E21-A983-89077442A72D}" type="parTrans" cxnId="{6B890073-E3C8-4A2D-B206-50E78FF044B4}">
      <dgm:prSet/>
      <dgm:spPr/>
      <dgm:t>
        <a:bodyPr/>
        <a:lstStyle/>
        <a:p>
          <a:pPr rtl="1"/>
          <a:endParaRPr lang="he-IL"/>
        </a:p>
      </dgm:t>
    </dgm:pt>
    <dgm:pt modelId="{795DA860-FA47-46EF-9035-DE275B996077}" type="sibTrans" cxnId="{6B890073-E3C8-4A2D-B206-50E78FF044B4}">
      <dgm:prSet/>
      <dgm:spPr/>
      <dgm:t>
        <a:bodyPr/>
        <a:lstStyle/>
        <a:p>
          <a:pPr rtl="1"/>
          <a:endParaRPr lang="he-IL"/>
        </a:p>
      </dgm:t>
    </dgm:pt>
    <dgm:pt modelId="{F3AE1363-43F6-498E-B909-C56B6318F1CB}">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4C9FBE3C-6501-4EC0-80E2-DC7E74F57187}" type="parTrans" cxnId="{8EC4F722-6C95-4FAA-8E0B-F7B12AE6F96C}">
      <dgm:prSet/>
      <dgm:spPr/>
      <dgm:t>
        <a:bodyPr/>
        <a:lstStyle/>
        <a:p>
          <a:pPr rtl="1"/>
          <a:endParaRPr lang="he-IL"/>
        </a:p>
      </dgm:t>
    </dgm:pt>
    <dgm:pt modelId="{30B2478B-FDD4-4F12-B293-BBB7805710C2}" type="sibTrans" cxnId="{8EC4F722-6C95-4FAA-8E0B-F7B12AE6F96C}">
      <dgm:prSet/>
      <dgm:spPr/>
      <dgm:t>
        <a:bodyPr/>
        <a:lstStyle/>
        <a:p>
          <a:pPr rtl="1"/>
          <a:endParaRPr lang="he-IL"/>
        </a:p>
      </dgm:t>
    </dgm:pt>
    <dgm:pt modelId="{75ABD956-1773-492C-B554-DFEE1AE1C99E}">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E9DC8893-D86A-40A9-9C4A-23F941F713B9}" type="parTrans" cxnId="{F9FC8118-35D7-4840-A09E-249603688177}">
      <dgm:prSet/>
      <dgm:spPr/>
      <dgm:t>
        <a:bodyPr/>
        <a:lstStyle/>
        <a:p>
          <a:pPr rtl="1"/>
          <a:endParaRPr lang="he-IL"/>
        </a:p>
      </dgm:t>
    </dgm:pt>
    <dgm:pt modelId="{50C3F182-7E11-46C6-8826-5D8292F994AA}" type="sibTrans" cxnId="{F9FC8118-35D7-4840-A09E-249603688177}">
      <dgm:prSet/>
      <dgm:spPr/>
      <dgm:t>
        <a:bodyPr/>
        <a:lstStyle/>
        <a:p>
          <a:pPr rtl="1"/>
          <a:endParaRPr lang="he-IL"/>
        </a:p>
      </dgm:t>
    </dgm:pt>
    <dgm:pt modelId="{DA5C0EA4-4F2A-40F2-B99E-24342E560DE2}">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A8CFA6A0-2609-4047-BEED-D5A88C3CA0AB}" type="parTrans" cxnId="{AA242A82-08FF-401B-8058-BDBFDE80B57D}">
      <dgm:prSet/>
      <dgm:spPr/>
      <dgm:t>
        <a:bodyPr/>
        <a:lstStyle/>
        <a:p>
          <a:pPr rtl="1"/>
          <a:endParaRPr lang="he-IL"/>
        </a:p>
      </dgm:t>
    </dgm:pt>
    <dgm:pt modelId="{B2F7A130-0D33-49BE-8674-771F1D978183}" type="sibTrans" cxnId="{AA242A82-08FF-401B-8058-BDBFDE80B57D}">
      <dgm:prSet/>
      <dgm:spPr/>
      <dgm:t>
        <a:bodyPr/>
        <a:lstStyle/>
        <a:p>
          <a:pPr rtl="1"/>
          <a:endParaRPr lang="he-IL"/>
        </a:p>
      </dgm:t>
    </dgm:pt>
    <dgm:pt modelId="{AA27F62E-02F7-4278-97BC-43089C7254CF}">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EA6E3499-FFFD-4618-BADD-9CB82EEE6517}" type="parTrans" cxnId="{63E3BD16-76B0-4AFE-833F-B3695DC4F220}">
      <dgm:prSet/>
      <dgm:spPr/>
      <dgm:t>
        <a:bodyPr/>
        <a:lstStyle/>
        <a:p>
          <a:pPr rtl="1"/>
          <a:endParaRPr lang="he-IL"/>
        </a:p>
      </dgm:t>
    </dgm:pt>
    <dgm:pt modelId="{236C01CF-5849-440A-8F94-8107B0CF0AAD}" type="sibTrans" cxnId="{63E3BD16-76B0-4AFE-833F-B3695DC4F220}">
      <dgm:prSet/>
      <dgm:spPr/>
      <dgm:t>
        <a:bodyPr/>
        <a:lstStyle/>
        <a:p>
          <a:pPr rtl="1"/>
          <a:endParaRPr lang="he-IL"/>
        </a:p>
      </dgm:t>
    </dgm:pt>
    <dgm:pt modelId="{F6DF3AD3-A57B-44CF-9A44-BAD37A5BA89B}">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B53B2026-C463-475B-802E-F9F2CE30D76D}" type="parTrans" cxnId="{553E40A3-3ED7-445C-86D7-BA546C8D1C10}">
      <dgm:prSet/>
      <dgm:spPr/>
      <dgm:t>
        <a:bodyPr/>
        <a:lstStyle/>
        <a:p>
          <a:pPr rtl="1"/>
          <a:endParaRPr lang="he-IL"/>
        </a:p>
      </dgm:t>
    </dgm:pt>
    <dgm:pt modelId="{0547535C-2075-4555-A3E7-8B6D007BB5EA}" type="sibTrans" cxnId="{553E40A3-3ED7-445C-86D7-BA546C8D1C10}">
      <dgm:prSet/>
      <dgm:spPr/>
      <dgm:t>
        <a:bodyPr/>
        <a:lstStyle/>
        <a:p>
          <a:pPr rtl="1"/>
          <a:endParaRPr lang="he-IL"/>
        </a:p>
      </dgm:t>
    </dgm:pt>
    <dgm:pt modelId="{E5865F3B-52AA-42CE-9A0C-E3BB967FE9A1}">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EDB131A6-D8D0-4A5E-B943-FC8627650AD9}" type="parTrans" cxnId="{E3BF8F17-EF31-4CC3-A929-171F595013BF}">
      <dgm:prSet/>
      <dgm:spPr/>
      <dgm:t>
        <a:bodyPr/>
        <a:lstStyle/>
        <a:p>
          <a:pPr rtl="1"/>
          <a:endParaRPr lang="he-IL"/>
        </a:p>
      </dgm:t>
    </dgm:pt>
    <dgm:pt modelId="{36D39C9A-155A-4DA8-A0D7-5E30329514FA}" type="sibTrans" cxnId="{E3BF8F17-EF31-4CC3-A929-171F595013BF}">
      <dgm:prSet/>
      <dgm:spPr/>
      <dgm:t>
        <a:bodyPr/>
        <a:lstStyle/>
        <a:p>
          <a:pPr rtl="1"/>
          <a:endParaRPr lang="he-IL"/>
        </a:p>
      </dgm:t>
    </dgm:pt>
    <dgm:pt modelId="{2D7FADC1-9BA2-4E7C-8439-083445EA51B0}">
      <dgm:prSet phldrT="[טקסט]"/>
      <dgm:spPr/>
      <dgm:t>
        <a:bodyPr/>
        <a:lstStyle/>
        <a:p>
          <a:pPr rtl="1"/>
          <a:endParaRPr lang="he-IL" dirty="0">
            <a:latin typeface="Varela Round" panose="00000500000000000000" pitchFamily="2" charset="-79"/>
            <a:cs typeface="Varela Round" panose="00000500000000000000" pitchFamily="2" charset="-79"/>
          </a:endParaRPr>
        </a:p>
      </dgm:t>
    </dgm:pt>
    <dgm:pt modelId="{249A327C-6A87-4BCF-AFA9-CDC2C061F1F6}" type="parTrans" cxnId="{96A21A45-FAF5-4C6C-843C-8BA9BB2C91D9}">
      <dgm:prSet/>
      <dgm:spPr/>
      <dgm:t>
        <a:bodyPr/>
        <a:lstStyle/>
        <a:p>
          <a:pPr rtl="1"/>
          <a:endParaRPr lang="he-IL"/>
        </a:p>
      </dgm:t>
    </dgm:pt>
    <dgm:pt modelId="{AF03F8C6-9B63-4478-BC1C-37B84DBE4443}" type="sibTrans" cxnId="{96A21A45-FAF5-4C6C-843C-8BA9BB2C91D9}">
      <dgm:prSet/>
      <dgm:spPr/>
      <dgm:t>
        <a:bodyPr/>
        <a:lstStyle/>
        <a:p>
          <a:pPr rtl="1"/>
          <a:endParaRPr lang="he-IL"/>
        </a:p>
      </dgm:t>
    </dgm:pt>
    <dgm:pt modelId="{756CFE83-90F7-4583-A914-A638CC7BE83B}">
      <dgm:prSet phldrT="[טקסט]"/>
      <dgm:spPr/>
      <dgm:t>
        <a:bodyPr/>
        <a:lstStyle/>
        <a:p>
          <a:pPr rtl="1"/>
          <a:r>
            <a:rPr lang="he-IL" dirty="0">
              <a:latin typeface="Varela Round" panose="00000500000000000000" pitchFamily="2" charset="-79"/>
              <a:cs typeface="Varela Round" panose="00000500000000000000" pitchFamily="2" charset="-79"/>
            </a:rPr>
            <a:t>פריפריה – מרכז</a:t>
          </a:r>
        </a:p>
      </dgm:t>
    </dgm:pt>
    <dgm:pt modelId="{254CAA11-DD7B-4C5C-8005-5811BC7B5079}" type="parTrans" cxnId="{31C5D56E-540D-46E1-8CE6-411842BEA6A3}">
      <dgm:prSet/>
      <dgm:spPr/>
      <dgm:t>
        <a:bodyPr/>
        <a:lstStyle/>
        <a:p>
          <a:pPr rtl="1"/>
          <a:endParaRPr lang="he-IL"/>
        </a:p>
      </dgm:t>
    </dgm:pt>
    <dgm:pt modelId="{EB15FB93-73B8-43E3-ADCF-4A92D377BB96}" type="sibTrans" cxnId="{31C5D56E-540D-46E1-8CE6-411842BEA6A3}">
      <dgm:prSet/>
      <dgm:spPr/>
      <dgm:t>
        <a:bodyPr/>
        <a:lstStyle/>
        <a:p>
          <a:pPr rtl="1"/>
          <a:endParaRPr lang="he-IL"/>
        </a:p>
      </dgm:t>
    </dgm:pt>
    <dgm:pt modelId="{8002FA56-0B99-4C6E-AAAC-13C89821D799}">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0F52F8FB-1942-4D9F-86C6-D3A1243993FD}" type="parTrans" cxnId="{DD9AC898-7636-44E5-85F7-40CC01ED5BE8}">
      <dgm:prSet/>
      <dgm:spPr/>
      <dgm:t>
        <a:bodyPr/>
        <a:lstStyle/>
        <a:p>
          <a:pPr rtl="1"/>
          <a:endParaRPr lang="he-IL"/>
        </a:p>
      </dgm:t>
    </dgm:pt>
    <dgm:pt modelId="{6F23B3D8-700C-4151-9FAE-871FB29146B5}" type="sibTrans" cxnId="{DD9AC898-7636-44E5-85F7-40CC01ED5BE8}">
      <dgm:prSet/>
      <dgm:spPr/>
      <dgm:t>
        <a:bodyPr/>
        <a:lstStyle/>
        <a:p>
          <a:pPr rtl="1"/>
          <a:endParaRPr lang="he-IL"/>
        </a:p>
      </dgm:t>
    </dgm:pt>
    <dgm:pt modelId="{DE143647-935A-477D-850F-C326F7C82284}">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9F5F70B3-5CB8-4FA5-A203-A1B04E82CB1E}" type="parTrans" cxnId="{85FB4FD3-3105-4893-89B1-E83AD96FF9D4}">
      <dgm:prSet/>
      <dgm:spPr/>
      <dgm:t>
        <a:bodyPr/>
        <a:lstStyle/>
        <a:p>
          <a:pPr rtl="1"/>
          <a:endParaRPr lang="he-IL"/>
        </a:p>
      </dgm:t>
    </dgm:pt>
    <dgm:pt modelId="{F5029EE4-1134-4FE5-B997-E16DE28530E2}" type="sibTrans" cxnId="{85FB4FD3-3105-4893-89B1-E83AD96FF9D4}">
      <dgm:prSet/>
      <dgm:spPr/>
      <dgm:t>
        <a:bodyPr/>
        <a:lstStyle/>
        <a:p>
          <a:pPr rtl="1"/>
          <a:endParaRPr lang="he-IL"/>
        </a:p>
      </dgm:t>
    </dgm:pt>
    <dgm:pt modelId="{8560AE55-8D44-42ED-9787-B5FE563A6CBC}">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E4E1F814-B044-43AD-9B13-95CABDF4B7A9}" type="parTrans" cxnId="{E897E091-7B36-452F-AA6B-DD2EB1FA0DBC}">
      <dgm:prSet/>
      <dgm:spPr/>
      <dgm:t>
        <a:bodyPr/>
        <a:lstStyle/>
        <a:p>
          <a:pPr rtl="1"/>
          <a:endParaRPr lang="he-IL"/>
        </a:p>
      </dgm:t>
    </dgm:pt>
    <dgm:pt modelId="{6C10F310-E132-43B8-97A8-AD6094640412}" type="sibTrans" cxnId="{E897E091-7B36-452F-AA6B-DD2EB1FA0DBC}">
      <dgm:prSet/>
      <dgm:spPr/>
      <dgm:t>
        <a:bodyPr/>
        <a:lstStyle/>
        <a:p>
          <a:pPr rtl="1"/>
          <a:endParaRPr lang="he-IL"/>
        </a:p>
      </dgm:t>
    </dgm:pt>
    <dgm:pt modelId="{C52B8440-6D13-40EE-B86A-95A7C7FF7238}">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C665B50B-E469-4E83-9E84-9838B150F0B9}" type="parTrans" cxnId="{2C80EF39-78C1-4682-BDF9-962405451E9C}">
      <dgm:prSet/>
      <dgm:spPr/>
      <dgm:t>
        <a:bodyPr/>
        <a:lstStyle/>
        <a:p>
          <a:pPr rtl="1"/>
          <a:endParaRPr lang="he-IL"/>
        </a:p>
      </dgm:t>
    </dgm:pt>
    <dgm:pt modelId="{F021ED4A-F79F-4AAD-9906-2DE3A53219FE}" type="sibTrans" cxnId="{2C80EF39-78C1-4682-BDF9-962405451E9C}">
      <dgm:prSet/>
      <dgm:spPr/>
      <dgm:t>
        <a:bodyPr/>
        <a:lstStyle/>
        <a:p>
          <a:pPr rtl="1"/>
          <a:endParaRPr lang="he-IL"/>
        </a:p>
      </dgm:t>
    </dgm:pt>
    <dgm:pt modelId="{02CABF3B-D6EF-4522-AF64-67B5BEB84922}">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7EF02CC4-A201-4F62-B26C-B1FE55715C63}" type="parTrans" cxnId="{0A98B73C-6143-4182-A3FB-DBD592474007}">
      <dgm:prSet/>
      <dgm:spPr/>
      <dgm:t>
        <a:bodyPr/>
        <a:lstStyle/>
        <a:p>
          <a:pPr rtl="1"/>
          <a:endParaRPr lang="he-IL"/>
        </a:p>
      </dgm:t>
    </dgm:pt>
    <dgm:pt modelId="{65E5CF78-0796-4B2D-A39A-928F15230571}" type="sibTrans" cxnId="{0A98B73C-6143-4182-A3FB-DBD592474007}">
      <dgm:prSet/>
      <dgm:spPr/>
      <dgm:t>
        <a:bodyPr/>
        <a:lstStyle/>
        <a:p>
          <a:pPr rtl="1"/>
          <a:endParaRPr lang="he-IL"/>
        </a:p>
      </dgm:t>
    </dgm:pt>
    <dgm:pt modelId="{CCADE552-DD58-40FC-8053-896DF746A385}">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22C15254-D91C-4E8A-86C5-FB7C47D67268}" type="parTrans" cxnId="{A37E81C5-C8CE-427D-9B44-879ABBBBDBF2}">
      <dgm:prSet/>
      <dgm:spPr/>
      <dgm:t>
        <a:bodyPr/>
        <a:lstStyle/>
        <a:p>
          <a:pPr rtl="1"/>
          <a:endParaRPr lang="he-IL"/>
        </a:p>
      </dgm:t>
    </dgm:pt>
    <dgm:pt modelId="{0B7E72EF-CBD2-432B-A424-101E86559788}" type="sibTrans" cxnId="{A37E81C5-C8CE-427D-9B44-879ABBBBDBF2}">
      <dgm:prSet/>
      <dgm:spPr/>
      <dgm:t>
        <a:bodyPr/>
        <a:lstStyle/>
        <a:p>
          <a:pPr rtl="1"/>
          <a:endParaRPr lang="he-IL"/>
        </a:p>
      </dgm:t>
    </dgm:pt>
    <dgm:pt modelId="{F9FF1A9D-E519-4B59-AAD2-904781201A87}">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9AAFB1DD-6DA1-43EA-A228-267FFB1712C7}" type="parTrans" cxnId="{12869667-E4C0-492D-9C6B-C51208263E76}">
      <dgm:prSet/>
      <dgm:spPr/>
      <dgm:t>
        <a:bodyPr/>
        <a:lstStyle/>
        <a:p>
          <a:pPr rtl="1"/>
          <a:endParaRPr lang="he-IL"/>
        </a:p>
      </dgm:t>
    </dgm:pt>
    <dgm:pt modelId="{BBAB2668-86D7-445E-A956-6A55D0C6ADB2}" type="sibTrans" cxnId="{12869667-E4C0-492D-9C6B-C51208263E76}">
      <dgm:prSet/>
      <dgm:spPr/>
      <dgm:t>
        <a:bodyPr/>
        <a:lstStyle/>
        <a:p>
          <a:pPr rtl="1"/>
          <a:endParaRPr lang="he-IL"/>
        </a:p>
      </dgm:t>
    </dgm:pt>
    <dgm:pt modelId="{58394949-E29E-46F9-919C-4E03016282EA}">
      <dgm:prSet/>
      <dgm:spPr/>
      <dgm:t>
        <a:bodyPr/>
        <a:lstStyle/>
        <a:p>
          <a:pPr rtl="1"/>
          <a:endParaRPr lang="he-IL" dirty="0">
            <a:latin typeface="Varela Round" panose="00000500000000000000" pitchFamily="2" charset="-79"/>
            <a:cs typeface="Varela Round" panose="00000500000000000000" pitchFamily="2" charset="-79"/>
          </a:endParaRPr>
        </a:p>
      </dgm:t>
    </dgm:pt>
    <dgm:pt modelId="{F3793F6B-5B9D-4444-A4E9-8063ACABBAE1}" type="parTrans" cxnId="{9D0FAB30-A23B-4B32-983C-1E616A6B4F1E}">
      <dgm:prSet/>
      <dgm:spPr/>
      <dgm:t>
        <a:bodyPr/>
        <a:lstStyle/>
        <a:p>
          <a:pPr rtl="1"/>
          <a:endParaRPr lang="he-IL"/>
        </a:p>
      </dgm:t>
    </dgm:pt>
    <dgm:pt modelId="{A4DFD0FE-445B-4293-A448-A61C843F37C5}" type="sibTrans" cxnId="{9D0FAB30-A23B-4B32-983C-1E616A6B4F1E}">
      <dgm:prSet/>
      <dgm:spPr/>
      <dgm:t>
        <a:bodyPr/>
        <a:lstStyle/>
        <a:p>
          <a:pPr rtl="1"/>
          <a:endParaRPr lang="he-IL"/>
        </a:p>
      </dgm:t>
    </dgm:pt>
    <dgm:pt modelId="{2EFAC0D1-6FEC-47DF-BEAF-B51B9BBE3361}">
      <dgm:prSet phldrT="[טקסט]"/>
      <dgm:spPr/>
      <dgm:t>
        <a:bodyPr/>
        <a:lstStyle/>
        <a:p>
          <a:pPr rtl="1"/>
          <a:endParaRPr lang="he-IL" dirty="0">
            <a:latin typeface="Varela Round" panose="00000500000000000000" pitchFamily="2" charset="-79"/>
            <a:cs typeface="Varela Round" panose="00000500000000000000" pitchFamily="2" charset="-79"/>
          </a:endParaRPr>
        </a:p>
      </dgm:t>
    </dgm:pt>
    <dgm:pt modelId="{2736CBE4-77AC-495B-A98E-903DECE8CF3F}" type="parTrans" cxnId="{7E957702-5A83-4359-AEC6-2BAC48CD50D6}">
      <dgm:prSet/>
      <dgm:spPr/>
      <dgm:t>
        <a:bodyPr/>
        <a:lstStyle/>
        <a:p>
          <a:pPr rtl="1"/>
          <a:endParaRPr lang="he-IL"/>
        </a:p>
      </dgm:t>
    </dgm:pt>
    <dgm:pt modelId="{C305972B-B3F6-42BE-873B-61045591B880}" type="sibTrans" cxnId="{7E957702-5A83-4359-AEC6-2BAC48CD50D6}">
      <dgm:prSet/>
      <dgm:spPr/>
      <dgm:t>
        <a:bodyPr/>
        <a:lstStyle/>
        <a:p>
          <a:pPr rtl="1"/>
          <a:endParaRPr lang="he-IL"/>
        </a:p>
      </dgm:t>
    </dgm:pt>
    <dgm:pt modelId="{A6D4AACE-38FE-4840-A1F1-7ED18CF52BC3}">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B9B264CD-1B39-47C3-A797-6EBC901D7447}" type="parTrans" cxnId="{A93C43B8-4EF0-49AC-8858-CC964DE5C767}">
      <dgm:prSet/>
      <dgm:spPr/>
      <dgm:t>
        <a:bodyPr/>
        <a:lstStyle/>
        <a:p>
          <a:pPr rtl="1"/>
          <a:endParaRPr lang="he-IL"/>
        </a:p>
      </dgm:t>
    </dgm:pt>
    <dgm:pt modelId="{A3EFB4A0-2CE2-4B94-B3A7-396333200BCD}" type="sibTrans" cxnId="{A93C43B8-4EF0-49AC-8858-CC964DE5C767}">
      <dgm:prSet/>
      <dgm:spPr/>
      <dgm:t>
        <a:bodyPr/>
        <a:lstStyle/>
        <a:p>
          <a:pPr rtl="1"/>
          <a:endParaRPr lang="he-IL"/>
        </a:p>
      </dgm:t>
    </dgm:pt>
    <dgm:pt modelId="{21D2F1EB-6A41-4C9F-A4D4-ED21D2213FA9}">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5F300D08-ADF6-4397-87D9-1118ABDA0D5D}" type="parTrans" cxnId="{38E0D791-BD8B-4899-B389-7A7ECE2D3BBF}">
      <dgm:prSet/>
      <dgm:spPr/>
      <dgm:t>
        <a:bodyPr/>
        <a:lstStyle/>
        <a:p>
          <a:pPr rtl="1"/>
          <a:endParaRPr lang="he-IL"/>
        </a:p>
      </dgm:t>
    </dgm:pt>
    <dgm:pt modelId="{82AD0D20-46FA-48DE-9AD3-0B7B457126ED}" type="sibTrans" cxnId="{38E0D791-BD8B-4899-B389-7A7ECE2D3BBF}">
      <dgm:prSet/>
      <dgm:spPr/>
      <dgm:t>
        <a:bodyPr/>
        <a:lstStyle/>
        <a:p>
          <a:pPr rtl="1"/>
          <a:endParaRPr lang="he-IL"/>
        </a:p>
      </dgm:t>
    </dgm:pt>
    <dgm:pt modelId="{393AF35C-CB09-4019-A999-32A7E7C9DD5C}">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5E4B64F6-7781-45A6-B0E3-FE7700B915D6}" type="parTrans" cxnId="{E81D43B3-505E-40AB-8A0A-4C2F0F44B2B5}">
      <dgm:prSet/>
      <dgm:spPr/>
      <dgm:t>
        <a:bodyPr/>
        <a:lstStyle/>
        <a:p>
          <a:pPr rtl="1"/>
          <a:endParaRPr lang="he-IL"/>
        </a:p>
      </dgm:t>
    </dgm:pt>
    <dgm:pt modelId="{700010E9-EDEF-49C6-9B1D-5A5B7CB036DD}" type="sibTrans" cxnId="{E81D43B3-505E-40AB-8A0A-4C2F0F44B2B5}">
      <dgm:prSet/>
      <dgm:spPr/>
      <dgm:t>
        <a:bodyPr/>
        <a:lstStyle/>
        <a:p>
          <a:pPr rtl="1"/>
          <a:endParaRPr lang="he-IL"/>
        </a:p>
      </dgm:t>
    </dgm:pt>
    <dgm:pt modelId="{EE58E6CB-2FD5-494D-87BA-3B2FA956C127}">
      <dgm:prSet phldrT="[טקסט]"/>
      <dgm:spPr/>
      <dgm:t>
        <a:bodyPr/>
        <a:lstStyle/>
        <a:p>
          <a:pPr rtl="1"/>
          <a:r>
            <a:rPr lang="he-IL" dirty="0">
              <a:latin typeface="Varela Round" panose="00000500000000000000" pitchFamily="2" charset="-79"/>
              <a:cs typeface="Varela Round" panose="00000500000000000000" pitchFamily="2" charset="-79"/>
            </a:rPr>
            <a:t>יחסי כוחות חברתיים</a:t>
          </a:r>
        </a:p>
      </dgm:t>
    </dgm:pt>
    <dgm:pt modelId="{6D71BFBB-22B8-419A-B217-786C3E816731}" type="parTrans" cxnId="{7C901E6F-E097-4A38-A860-63F73FE161AB}">
      <dgm:prSet/>
      <dgm:spPr/>
      <dgm:t>
        <a:bodyPr/>
        <a:lstStyle/>
        <a:p>
          <a:pPr rtl="1"/>
          <a:endParaRPr lang="he-IL"/>
        </a:p>
      </dgm:t>
    </dgm:pt>
    <dgm:pt modelId="{E22828A8-35C4-4F56-9131-F9241C37A1E8}" type="sibTrans" cxnId="{7C901E6F-E097-4A38-A860-63F73FE161AB}">
      <dgm:prSet/>
      <dgm:spPr/>
      <dgm:t>
        <a:bodyPr/>
        <a:lstStyle/>
        <a:p>
          <a:pPr rtl="1"/>
          <a:endParaRPr lang="he-IL"/>
        </a:p>
      </dgm:t>
    </dgm:pt>
    <dgm:pt modelId="{9AFF6194-D58E-4F8B-9429-FC8FC653BFB8}">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28B9B051-2A01-41DE-A022-EE8AE1112DF9}" type="parTrans" cxnId="{58243E7D-B455-4544-ACA2-708461CD2005}">
      <dgm:prSet/>
      <dgm:spPr/>
      <dgm:t>
        <a:bodyPr/>
        <a:lstStyle/>
        <a:p>
          <a:pPr rtl="1"/>
          <a:endParaRPr lang="he-IL"/>
        </a:p>
      </dgm:t>
    </dgm:pt>
    <dgm:pt modelId="{8ECC4E7A-6EC1-4763-AF57-8D37DCA5952A}" type="sibTrans" cxnId="{58243E7D-B455-4544-ACA2-708461CD2005}">
      <dgm:prSet/>
      <dgm:spPr/>
      <dgm:t>
        <a:bodyPr/>
        <a:lstStyle/>
        <a:p>
          <a:pPr rtl="1"/>
          <a:endParaRPr lang="he-IL"/>
        </a:p>
      </dgm:t>
    </dgm:pt>
    <dgm:pt modelId="{A53FF570-92AF-4552-95BC-9641C8BF5543}">
      <dgm:prSet phldrT="[טקסט]"/>
      <dgm:spPr/>
      <dgm:t>
        <a:bodyPr/>
        <a:lstStyle/>
        <a:p>
          <a:pPr rtl="1"/>
          <a:endParaRPr lang="he-IL">
            <a:latin typeface="Varela Round" panose="00000500000000000000" pitchFamily="2" charset="-79"/>
            <a:cs typeface="Varela Round" panose="00000500000000000000" pitchFamily="2" charset="-79"/>
          </a:endParaRPr>
        </a:p>
      </dgm:t>
    </dgm:pt>
    <dgm:pt modelId="{5FC92FB3-8535-4C6F-B3BB-11AF1259FF39}" type="parTrans" cxnId="{0560C4AF-8DF2-4E2F-AAD0-FC69CF71CF2C}">
      <dgm:prSet/>
      <dgm:spPr/>
      <dgm:t>
        <a:bodyPr/>
        <a:lstStyle/>
        <a:p>
          <a:pPr rtl="1"/>
          <a:endParaRPr lang="he-IL"/>
        </a:p>
      </dgm:t>
    </dgm:pt>
    <dgm:pt modelId="{BE59C683-D699-4AB4-A18E-6C403C487552}" type="sibTrans" cxnId="{0560C4AF-8DF2-4E2F-AAD0-FC69CF71CF2C}">
      <dgm:prSet/>
      <dgm:spPr/>
      <dgm:t>
        <a:bodyPr/>
        <a:lstStyle/>
        <a:p>
          <a:pPr rtl="1"/>
          <a:endParaRPr lang="he-IL"/>
        </a:p>
      </dgm:t>
    </dgm:pt>
    <dgm:pt modelId="{1E97DD81-B206-4B09-8FE8-48D5157A8EC6}">
      <dgm:prSet phldrT="[טקסט]"/>
      <dgm:spPr/>
      <dgm:t>
        <a:bodyPr/>
        <a:lstStyle/>
        <a:p>
          <a:pPr rtl="1"/>
          <a:endParaRPr lang="he-IL" dirty="0">
            <a:latin typeface="Varela Round" panose="00000500000000000000" pitchFamily="2" charset="-79"/>
            <a:cs typeface="Varela Round" panose="00000500000000000000" pitchFamily="2" charset="-79"/>
          </a:endParaRPr>
        </a:p>
      </dgm:t>
    </dgm:pt>
    <dgm:pt modelId="{4D67096C-5B63-48A8-A2E1-B18036963312}" type="parTrans" cxnId="{C6A0BF45-7A99-4852-996A-AC83A77E3788}">
      <dgm:prSet/>
      <dgm:spPr/>
      <dgm:t>
        <a:bodyPr/>
        <a:lstStyle/>
        <a:p>
          <a:pPr rtl="1"/>
          <a:endParaRPr lang="he-IL"/>
        </a:p>
      </dgm:t>
    </dgm:pt>
    <dgm:pt modelId="{2A98E959-C1F6-4373-AA95-B7CDC8975B64}" type="sibTrans" cxnId="{C6A0BF45-7A99-4852-996A-AC83A77E3788}">
      <dgm:prSet/>
      <dgm:spPr/>
      <dgm:t>
        <a:bodyPr/>
        <a:lstStyle/>
        <a:p>
          <a:pPr rtl="1"/>
          <a:endParaRPr lang="he-IL"/>
        </a:p>
      </dgm:t>
    </dgm:pt>
    <dgm:pt modelId="{E396103F-310E-4A1A-8771-C628971BCACA}">
      <dgm:prSet phldrT="[טקסט]"/>
      <dgm:spPr/>
      <dgm:t>
        <a:bodyPr/>
        <a:lstStyle/>
        <a:p>
          <a:pPr rtl="1"/>
          <a:r>
            <a:rPr lang="he-IL" dirty="0">
              <a:latin typeface="Varela Round" panose="00000500000000000000" pitchFamily="2" charset="-79"/>
              <a:cs typeface="Varela Round" panose="00000500000000000000" pitchFamily="2" charset="-79"/>
            </a:rPr>
            <a:t> קבוצות מוחלשות</a:t>
          </a:r>
        </a:p>
      </dgm:t>
    </dgm:pt>
    <dgm:pt modelId="{111AEF00-A2C1-4998-8529-867E9819C5BA}" type="parTrans" cxnId="{F6237307-E0FC-4F87-9423-4D7C43974AAE}">
      <dgm:prSet/>
      <dgm:spPr/>
      <dgm:t>
        <a:bodyPr/>
        <a:lstStyle/>
        <a:p>
          <a:pPr rtl="1"/>
          <a:endParaRPr lang="he-IL"/>
        </a:p>
      </dgm:t>
    </dgm:pt>
    <dgm:pt modelId="{F548D1A4-C6A1-4592-A543-566028007699}" type="sibTrans" cxnId="{F6237307-E0FC-4F87-9423-4D7C43974AAE}">
      <dgm:prSet/>
      <dgm:spPr/>
      <dgm:t>
        <a:bodyPr/>
        <a:lstStyle/>
        <a:p>
          <a:pPr rtl="1"/>
          <a:endParaRPr lang="he-IL"/>
        </a:p>
      </dgm:t>
    </dgm:pt>
    <dgm:pt modelId="{59544058-80D0-43C0-9301-2D444AE83625}">
      <dgm:prSet phldrT="[טקסט]"/>
      <dgm:spPr/>
      <dgm:t>
        <a:bodyPr/>
        <a:lstStyle/>
        <a:p>
          <a:pPr rtl="1"/>
          <a:endParaRPr lang="he-IL" dirty="0">
            <a:latin typeface="Varela Round" panose="00000500000000000000" pitchFamily="2" charset="-79"/>
            <a:cs typeface="Varela Round" panose="00000500000000000000" pitchFamily="2" charset="-79"/>
          </a:endParaRPr>
        </a:p>
      </dgm:t>
    </dgm:pt>
    <dgm:pt modelId="{66489D8B-C7C0-43E9-9B0E-C77C4A710C07}" type="parTrans" cxnId="{0D040401-370C-4442-B3FC-E95DD53E7D9B}">
      <dgm:prSet/>
      <dgm:spPr/>
      <dgm:t>
        <a:bodyPr/>
        <a:lstStyle/>
        <a:p>
          <a:pPr rtl="1"/>
          <a:endParaRPr lang="he-IL"/>
        </a:p>
      </dgm:t>
    </dgm:pt>
    <dgm:pt modelId="{B4833ACE-9DF9-4FE2-BFA8-C7CD2F59009E}" type="sibTrans" cxnId="{0D040401-370C-4442-B3FC-E95DD53E7D9B}">
      <dgm:prSet/>
      <dgm:spPr/>
      <dgm:t>
        <a:bodyPr/>
        <a:lstStyle/>
        <a:p>
          <a:pPr rtl="1"/>
          <a:endParaRPr lang="he-IL"/>
        </a:p>
      </dgm:t>
    </dgm:pt>
    <dgm:pt modelId="{127A8EA9-3D76-41AE-BEF4-5B686A1E6FB6}">
      <dgm:prSet phldrT="[טקסט]"/>
      <dgm:spPr/>
      <dgm:t>
        <a:bodyPr/>
        <a:lstStyle/>
        <a:p>
          <a:pPr rtl="1"/>
          <a:r>
            <a:rPr lang="he-IL" dirty="0">
              <a:latin typeface="Varela Round" panose="00000500000000000000" pitchFamily="2" charset="-79"/>
              <a:cs typeface="Varela Round" panose="00000500000000000000" pitchFamily="2" charset="-79"/>
            </a:rPr>
            <a:t>זהות תרבותית</a:t>
          </a:r>
        </a:p>
      </dgm:t>
    </dgm:pt>
    <dgm:pt modelId="{99AC3D8E-F736-4A32-AB63-7E0A4AB2ADF8}" type="parTrans" cxnId="{228FE163-5E52-43AE-99CF-ABA3E9AD8FC5}">
      <dgm:prSet/>
      <dgm:spPr/>
      <dgm:t>
        <a:bodyPr/>
        <a:lstStyle/>
        <a:p>
          <a:pPr rtl="1"/>
          <a:endParaRPr lang="he-IL"/>
        </a:p>
      </dgm:t>
    </dgm:pt>
    <dgm:pt modelId="{BF0E1F5E-6CD4-4512-A683-EF564908F2BE}" type="sibTrans" cxnId="{228FE163-5E52-43AE-99CF-ABA3E9AD8FC5}">
      <dgm:prSet/>
      <dgm:spPr/>
      <dgm:t>
        <a:bodyPr/>
        <a:lstStyle/>
        <a:p>
          <a:pPr rtl="1"/>
          <a:endParaRPr lang="he-IL"/>
        </a:p>
      </dgm:t>
    </dgm:pt>
    <dgm:pt modelId="{EB83E68E-1179-4DE6-A0CC-2B57C92BC1EE}">
      <dgm:prSet phldrT="[טקסט]"/>
      <dgm:spPr/>
      <dgm:t>
        <a:bodyPr/>
        <a:lstStyle/>
        <a:p>
          <a:pPr rtl="1"/>
          <a:r>
            <a:rPr lang="he-IL" dirty="0">
              <a:latin typeface="Varela Round" panose="00000500000000000000" pitchFamily="2" charset="-79"/>
              <a:cs typeface="Varela Round" panose="00000500000000000000" pitchFamily="2" charset="-79"/>
            </a:rPr>
            <a:t>אפליה הזנחה</a:t>
          </a:r>
        </a:p>
      </dgm:t>
    </dgm:pt>
    <dgm:pt modelId="{2ED00142-F08A-4B99-92C6-DF3C07820492}" type="parTrans" cxnId="{74FEB89E-817F-43DE-8244-6C077F1E9091}">
      <dgm:prSet/>
      <dgm:spPr/>
      <dgm:t>
        <a:bodyPr/>
        <a:lstStyle/>
        <a:p>
          <a:pPr rtl="1"/>
          <a:endParaRPr lang="he-IL"/>
        </a:p>
      </dgm:t>
    </dgm:pt>
    <dgm:pt modelId="{1A6E03D0-E17E-4C33-9B2A-17B27E4944E3}" type="sibTrans" cxnId="{74FEB89E-817F-43DE-8244-6C077F1E9091}">
      <dgm:prSet/>
      <dgm:spPr/>
      <dgm:t>
        <a:bodyPr/>
        <a:lstStyle/>
        <a:p>
          <a:pPr rtl="1"/>
          <a:endParaRPr lang="he-IL"/>
        </a:p>
      </dgm:t>
    </dgm:pt>
    <dgm:pt modelId="{610F98EB-64C7-49E4-85B5-3F4433AD5328}">
      <dgm:prSet phldrT="[טקסט]"/>
      <dgm:spPr/>
      <dgm:t>
        <a:bodyPr/>
        <a:lstStyle/>
        <a:p>
          <a:pPr rtl="1"/>
          <a:r>
            <a:rPr lang="he-IL" dirty="0">
              <a:latin typeface="Varela Round" panose="00000500000000000000" pitchFamily="2" charset="-79"/>
              <a:cs typeface="Varela Round" panose="00000500000000000000" pitchFamily="2" charset="-79"/>
            </a:rPr>
            <a:t>שאיפות ואפשרויות</a:t>
          </a:r>
        </a:p>
      </dgm:t>
    </dgm:pt>
    <dgm:pt modelId="{5A1007BC-9D1B-4864-A000-95A33D3B5070}" type="parTrans" cxnId="{42C3E57D-C4A9-4536-850E-0FAD9D45FDF9}">
      <dgm:prSet/>
      <dgm:spPr/>
      <dgm:t>
        <a:bodyPr/>
        <a:lstStyle/>
        <a:p>
          <a:pPr rtl="1"/>
          <a:endParaRPr lang="he-IL"/>
        </a:p>
      </dgm:t>
    </dgm:pt>
    <dgm:pt modelId="{7DB946DF-47F3-4CC6-88EE-1C32A79B3A23}" type="sibTrans" cxnId="{42C3E57D-C4A9-4536-850E-0FAD9D45FDF9}">
      <dgm:prSet/>
      <dgm:spPr/>
      <dgm:t>
        <a:bodyPr/>
        <a:lstStyle/>
        <a:p>
          <a:pPr rtl="1"/>
          <a:endParaRPr lang="he-IL"/>
        </a:p>
      </dgm:t>
    </dgm:pt>
    <dgm:pt modelId="{F4863A84-5E53-4074-A6BF-B9F909EA3B69}">
      <dgm:prSet phldrT="[טקסט]"/>
      <dgm:spPr/>
      <dgm:t>
        <a:bodyPr/>
        <a:lstStyle/>
        <a:p>
          <a:pPr rtl="1"/>
          <a:endParaRPr lang="he-IL" dirty="0">
            <a:latin typeface="Varela Round" panose="00000500000000000000" pitchFamily="2" charset="-79"/>
            <a:cs typeface="Varela Round" panose="00000500000000000000" pitchFamily="2" charset="-79"/>
          </a:endParaRPr>
        </a:p>
      </dgm:t>
    </dgm:pt>
    <dgm:pt modelId="{6AB0DEFC-2CF2-4233-A138-CC38C539F6D9}" type="parTrans" cxnId="{006DC79F-0299-40D8-8941-8FDC3838A699}">
      <dgm:prSet/>
      <dgm:spPr/>
      <dgm:t>
        <a:bodyPr/>
        <a:lstStyle/>
        <a:p>
          <a:pPr rtl="1"/>
          <a:endParaRPr lang="he-IL"/>
        </a:p>
      </dgm:t>
    </dgm:pt>
    <dgm:pt modelId="{67DEF6EE-E034-4BD3-8F05-FA74EE857BF6}" type="sibTrans" cxnId="{006DC79F-0299-40D8-8941-8FDC3838A699}">
      <dgm:prSet/>
      <dgm:spPr/>
      <dgm:t>
        <a:bodyPr/>
        <a:lstStyle/>
        <a:p>
          <a:pPr rtl="1"/>
          <a:endParaRPr lang="he-IL"/>
        </a:p>
      </dgm:t>
    </dgm:pt>
    <dgm:pt modelId="{F93F76AF-C50A-4A65-A8BC-7C7DCA849C9F}">
      <dgm:prSet phldrT="[טקסט]"/>
      <dgm:spPr/>
      <dgm:t>
        <a:bodyPr/>
        <a:lstStyle/>
        <a:p>
          <a:pPr rtl="1"/>
          <a:r>
            <a:rPr lang="he-IL" dirty="0">
              <a:latin typeface="Varela Round" panose="00000500000000000000" pitchFamily="2" charset="-79"/>
              <a:cs typeface="Varela Round" panose="00000500000000000000" pitchFamily="2" charset="-79"/>
            </a:rPr>
            <a:t>יחסי מגדר</a:t>
          </a:r>
        </a:p>
      </dgm:t>
    </dgm:pt>
    <dgm:pt modelId="{AF68F891-83D4-49B2-B2CB-7E1F35D1AE12}" type="parTrans" cxnId="{AF3CDFA3-F492-4D87-AA13-8B949295A099}">
      <dgm:prSet/>
      <dgm:spPr/>
      <dgm:t>
        <a:bodyPr/>
        <a:lstStyle/>
        <a:p>
          <a:pPr rtl="1"/>
          <a:endParaRPr lang="he-IL"/>
        </a:p>
      </dgm:t>
    </dgm:pt>
    <dgm:pt modelId="{63A0D640-EEE8-4B25-A8F7-F3AD0910311B}" type="sibTrans" cxnId="{AF3CDFA3-F492-4D87-AA13-8B949295A099}">
      <dgm:prSet/>
      <dgm:spPr/>
      <dgm:t>
        <a:bodyPr/>
        <a:lstStyle/>
        <a:p>
          <a:pPr rtl="1"/>
          <a:endParaRPr lang="he-IL"/>
        </a:p>
      </dgm:t>
    </dgm:pt>
    <dgm:pt modelId="{75D8B7BF-A8D6-406F-AF23-D9BFFF445DB4}">
      <dgm:prSet phldrT="[טקסט]"/>
      <dgm:spPr/>
      <dgm:t>
        <a:bodyPr/>
        <a:lstStyle/>
        <a:p>
          <a:pPr rtl="1"/>
          <a:r>
            <a:rPr lang="he-IL" dirty="0">
              <a:latin typeface="Varela Round" panose="00000500000000000000" pitchFamily="2" charset="-79"/>
              <a:cs typeface="Varela Round" panose="00000500000000000000" pitchFamily="2" charset="-79"/>
            </a:rPr>
            <a:t>תיוג, סטיגמה</a:t>
          </a:r>
        </a:p>
      </dgm:t>
    </dgm:pt>
    <dgm:pt modelId="{8D269AB7-0104-4331-A745-922FDFB5C29D}" type="parTrans" cxnId="{F14DE519-7ED3-42F9-97F2-B5C8E23E6156}">
      <dgm:prSet/>
      <dgm:spPr/>
      <dgm:t>
        <a:bodyPr/>
        <a:lstStyle/>
        <a:p>
          <a:pPr rtl="1"/>
          <a:endParaRPr lang="he-IL"/>
        </a:p>
      </dgm:t>
    </dgm:pt>
    <dgm:pt modelId="{7D962B83-514B-4ED8-8858-B4696A14F8E1}" type="sibTrans" cxnId="{F14DE519-7ED3-42F9-97F2-B5C8E23E6156}">
      <dgm:prSet/>
      <dgm:spPr/>
      <dgm:t>
        <a:bodyPr/>
        <a:lstStyle/>
        <a:p>
          <a:pPr rtl="1"/>
          <a:endParaRPr lang="he-IL"/>
        </a:p>
      </dgm:t>
    </dgm:pt>
    <dgm:pt modelId="{048A62EB-FAFF-4E26-8A57-D2E9035BBEA9}" type="pres">
      <dgm:prSet presAssocID="{03EEBB87-EB59-4D91-A0FC-8BAACDDC8094}" presName="Name0" presStyleCnt="0">
        <dgm:presLayoutVars>
          <dgm:chMax val="1"/>
          <dgm:dir/>
          <dgm:animLvl val="ctr"/>
          <dgm:resizeHandles val="exact"/>
        </dgm:presLayoutVars>
      </dgm:prSet>
      <dgm:spPr/>
    </dgm:pt>
    <dgm:pt modelId="{9F0B2562-6ADB-47E0-8ED8-BA15AA2ACC7D}" type="pres">
      <dgm:prSet presAssocID="{EEB513C4-25D3-478A-98C7-1C1C3DEFF76B}" presName="centerShape" presStyleLbl="node0" presStyleIdx="0" presStyleCnt="1" custScaleX="121145" custScaleY="121145"/>
      <dgm:spPr/>
    </dgm:pt>
    <dgm:pt modelId="{432C7CF0-DB8D-42F4-A3E2-CBD968D76AFC}" type="pres">
      <dgm:prSet presAssocID="{7D98FC74-59D9-4314-83B9-474D1ABE5938}" presName="parTrans" presStyleLbl="sibTrans2D1" presStyleIdx="0" presStyleCnt="9"/>
      <dgm:spPr/>
    </dgm:pt>
    <dgm:pt modelId="{53C41997-A32F-4DBC-A011-C88931C8C40E}" type="pres">
      <dgm:prSet presAssocID="{7D98FC74-59D9-4314-83B9-474D1ABE5938}" presName="connectorText" presStyleLbl="sibTrans2D1" presStyleIdx="0" presStyleCnt="9"/>
      <dgm:spPr/>
    </dgm:pt>
    <dgm:pt modelId="{EA99E43E-BC3D-4AE0-A568-49356691E677}" type="pres">
      <dgm:prSet presAssocID="{EF18D5CE-6127-4337-9DEB-C5853A940A2A}" presName="node" presStyleLbl="node1" presStyleIdx="0" presStyleCnt="9">
        <dgm:presLayoutVars>
          <dgm:bulletEnabled val="1"/>
        </dgm:presLayoutVars>
      </dgm:prSet>
      <dgm:spPr/>
    </dgm:pt>
    <dgm:pt modelId="{F1DA4AB6-B2AB-4603-8B89-B0A564882EF0}" type="pres">
      <dgm:prSet presAssocID="{6D71BFBB-22B8-419A-B217-786C3E816731}" presName="parTrans" presStyleLbl="sibTrans2D1" presStyleIdx="1" presStyleCnt="9"/>
      <dgm:spPr/>
    </dgm:pt>
    <dgm:pt modelId="{FAE7C952-7719-4C29-A5BE-53C8068432E7}" type="pres">
      <dgm:prSet presAssocID="{6D71BFBB-22B8-419A-B217-786C3E816731}" presName="connectorText" presStyleLbl="sibTrans2D1" presStyleIdx="1" presStyleCnt="9"/>
      <dgm:spPr/>
    </dgm:pt>
    <dgm:pt modelId="{B3C6DED5-2772-4FE9-A913-27E41E9B8BE5}" type="pres">
      <dgm:prSet presAssocID="{EE58E6CB-2FD5-494D-87BA-3B2FA956C127}" presName="node" presStyleLbl="node1" presStyleIdx="1" presStyleCnt="9">
        <dgm:presLayoutVars>
          <dgm:bulletEnabled val="1"/>
        </dgm:presLayoutVars>
      </dgm:prSet>
      <dgm:spPr/>
    </dgm:pt>
    <dgm:pt modelId="{46094FCD-FFA8-4809-8980-FFBA4BB61748}" type="pres">
      <dgm:prSet presAssocID="{AF68F891-83D4-49B2-B2CB-7E1F35D1AE12}" presName="parTrans" presStyleLbl="sibTrans2D1" presStyleIdx="2" presStyleCnt="9"/>
      <dgm:spPr/>
    </dgm:pt>
    <dgm:pt modelId="{994E94FA-4F0D-4D12-8235-7A8F2FCF2814}" type="pres">
      <dgm:prSet presAssocID="{AF68F891-83D4-49B2-B2CB-7E1F35D1AE12}" presName="connectorText" presStyleLbl="sibTrans2D1" presStyleIdx="2" presStyleCnt="9"/>
      <dgm:spPr/>
    </dgm:pt>
    <dgm:pt modelId="{B0705E8A-BD07-48E5-9BDB-2CC07CE52F7A}" type="pres">
      <dgm:prSet presAssocID="{F93F76AF-C50A-4A65-A8BC-7C7DCA849C9F}" presName="node" presStyleLbl="node1" presStyleIdx="2" presStyleCnt="9">
        <dgm:presLayoutVars>
          <dgm:bulletEnabled val="1"/>
        </dgm:presLayoutVars>
      </dgm:prSet>
      <dgm:spPr/>
    </dgm:pt>
    <dgm:pt modelId="{3DEDB01E-44A3-4216-8094-3A3FF23B92BC}" type="pres">
      <dgm:prSet presAssocID="{8D269AB7-0104-4331-A745-922FDFB5C29D}" presName="parTrans" presStyleLbl="sibTrans2D1" presStyleIdx="3" presStyleCnt="9"/>
      <dgm:spPr/>
    </dgm:pt>
    <dgm:pt modelId="{54026D53-2630-44D8-A353-2F3DF5762FC9}" type="pres">
      <dgm:prSet presAssocID="{8D269AB7-0104-4331-A745-922FDFB5C29D}" presName="connectorText" presStyleLbl="sibTrans2D1" presStyleIdx="3" presStyleCnt="9"/>
      <dgm:spPr/>
    </dgm:pt>
    <dgm:pt modelId="{21B3A95B-7263-4809-A1E4-E160F99EA260}" type="pres">
      <dgm:prSet presAssocID="{75D8B7BF-A8D6-406F-AF23-D9BFFF445DB4}" presName="node" presStyleLbl="node1" presStyleIdx="3" presStyleCnt="9">
        <dgm:presLayoutVars>
          <dgm:bulletEnabled val="1"/>
        </dgm:presLayoutVars>
      </dgm:prSet>
      <dgm:spPr/>
    </dgm:pt>
    <dgm:pt modelId="{C10D89C0-F145-4247-85CD-E121FB52E059}" type="pres">
      <dgm:prSet presAssocID="{111AEF00-A2C1-4998-8529-867E9819C5BA}" presName="parTrans" presStyleLbl="sibTrans2D1" presStyleIdx="4" presStyleCnt="9"/>
      <dgm:spPr/>
    </dgm:pt>
    <dgm:pt modelId="{9CE7EE9C-7BBB-4476-9CF4-61B535FFD55D}" type="pres">
      <dgm:prSet presAssocID="{111AEF00-A2C1-4998-8529-867E9819C5BA}" presName="connectorText" presStyleLbl="sibTrans2D1" presStyleIdx="4" presStyleCnt="9"/>
      <dgm:spPr/>
    </dgm:pt>
    <dgm:pt modelId="{3517E27C-4878-4B4E-A4CF-4158A1459648}" type="pres">
      <dgm:prSet presAssocID="{E396103F-310E-4A1A-8771-C628971BCACA}" presName="node" presStyleLbl="node1" presStyleIdx="4" presStyleCnt="9">
        <dgm:presLayoutVars>
          <dgm:bulletEnabled val="1"/>
        </dgm:presLayoutVars>
      </dgm:prSet>
      <dgm:spPr/>
    </dgm:pt>
    <dgm:pt modelId="{B892427F-B17F-4012-9CB6-D510E2669179}" type="pres">
      <dgm:prSet presAssocID="{254CAA11-DD7B-4C5C-8005-5811BC7B5079}" presName="parTrans" presStyleLbl="sibTrans2D1" presStyleIdx="5" presStyleCnt="9"/>
      <dgm:spPr/>
    </dgm:pt>
    <dgm:pt modelId="{FAFDCD6B-BBA1-4642-A549-1457E410DF33}" type="pres">
      <dgm:prSet presAssocID="{254CAA11-DD7B-4C5C-8005-5811BC7B5079}" presName="connectorText" presStyleLbl="sibTrans2D1" presStyleIdx="5" presStyleCnt="9"/>
      <dgm:spPr/>
    </dgm:pt>
    <dgm:pt modelId="{216F1511-18F4-4CF8-8C58-2DE66DB309F3}" type="pres">
      <dgm:prSet presAssocID="{756CFE83-90F7-4583-A914-A638CC7BE83B}" presName="node" presStyleLbl="node1" presStyleIdx="5" presStyleCnt="9">
        <dgm:presLayoutVars>
          <dgm:bulletEnabled val="1"/>
        </dgm:presLayoutVars>
      </dgm:prSet>
      <dgm:spPr/>
    </dgm:pt>
    <dgm:pt modelId="{ED747872-E62D-4835-8615-4E79967A31F4}" type="pres">
      <dgm:prSet presAssocID="{99AC3D8E-F736-4A32-AB63-7E0A4AB2ADF8}" presName="parTrans" presStyleLbl="sibTrans2D1" presStyleIdx="6" presStyleCnt="9"/>
      <dgm:spPr/>
    </dgm:pt>
    <dgm:pt modelId="{5ABDF076-C6EC-4F32-BC24-748E5FD69263}" type="pres">
      <dgm:prSet presAssocID="{99AC3D8E-F736-4A32-AB63-7E0A4AB2ADF8}" presName="connectorText" presStyleLbl="sibTrans2D1" presStyleIdx="6" presStyleCnt="9"/>
      <dgm:spPr/>
    </dgm:pt>
    <dgm:pt modelId="{DAC15F8C-B717-40A7-8556-71EB0E836E2F}" type="pres">
      <dgm:prSet presAssocID="{127A8EA9-3D76-41AE-BEF4-5B686A1E6FB6}" presName="node" presStyleLbl="node1" presStyleIdx="6" presStyleCnt="9">
        <dgm:presLayoutVars>
          <dgm:bulletEnabled val="1"/>
        </dgm:presLayoutVars>
      </dgm:prSet>
      <dgm:spPr/>
    </dgm:pt>
    <dgm:pt modelId="{7FF02880-6A70-47AD-8E22-BB9BAAF9EAD5}" type="pres">
      <dgm:prSet presAssocID="{2ED00142-F08A-4B99-92C6-DF3C07820492}" presName="parTrans" presStyleLbl="sibTrans2D1" presStyleIdx="7" presStyleCnt="9"/>
      <dgm:spPr/>
    </dgm:pt>
    <dgm:pt modelId="{917886B4-7234-496E-8E5F-C586A53F3268}" type="pres">
      <dgm:prSet presAssocID="{2ED00142-F08A-4B99-92C6-DF3C07820492}" presName="connectorText" presStyleLbl="sibTrans2D1" presStyleIdx="7" presStyleCnt="9"/>
      <dgm:spPr/>
    </dgm:pt>
    <dgm:pt modelId="{4F01252D-2CF0-4DCF-945E-E7675E07C9F0}" type="pres">
      <dgm:prSet presAssocID="{EB83E68E-1179-4DE6-A0CC-2B57C92BC1EE}" presName="node" presStyleLbl="node1" presStyleIdx="7" presStyleCnt="9">
        <dgm:presLayoutVars>
          <dgm:bulletEnabled val="1"/>
        </dgm:presLayoutVars>
      </dgm:prSet>
      <dgm:spPr/>
    </dgm:pt>
    <dgm:pt modelId="{614D2D3E-AC36-4EAF-A324-17AE865F3788}" type="pres">
      <dgm:prSet presAssocID="{5A1007BC-9D1B-4864-A000-95A33D3B5070}" presName="parTrans" presStyleLbl="sibTrans2D1" presStyleIdx="8" presStyleCnt="9"/>
      <dgm:spPr/>
    </dgm:pt>
    <dgm:pt modelId="{C1FCB7D9-76AC-4044-B46D-BA04B49A4669}" type="pres">
      <dgm:prSet presAssocID="{5A1007BC-9D1B-4864-A000-95A33D3B5070}" presName="connectorText" presStyleLbl="sibTrans2D1" presStyleIdx="8" presStyleCnt="9"/>
      <dgm:spPr/>
    </dgm:pt>
    <dgm:pt modelId="{0ADBFCF2-77CB-4645-BDF5-16C032286941}" type="pres">
      <dgm:prSet presAssocID="{610F98EB-64C7-49E4-85B5-3F4433AD5328}" presName="node" presStyleLbl="node1" presStyleIdx="8" presStyleCnt="9">
        <dgm:presLayoutVars>
          <dgm:bulletEnabled val="1"/>
        </dgm:presLayoutVars>
      </dgm:prSet>
      <dgm:spPr/>
    </dgm:pt>
  </dgm:ptLst>
  <dgm:cxnLst>
    <dgm:cxn modelId="{E27E8B00-06CF-45A6-918E-F65EEBFC857A}" srcId="{2EFAC0D1-6FEC-47DF-BEAF-B51B9BBE3361}" destId="{83ADED65-ECF6-4396-8BA9-AF3C008ED1D9}" srcOrd="3" destOrd="0" parTransId="{74BE928A-3206-4694-AD09-50574EC8C33A}" sibTransId="{919AB8F3-4D1C-437E-BA6B-32BA89FC632F}"/>
    <dgm:cxn modelId="{0D040401-370C-4442-B3FC-E95DD53E7D9B}" srcId="{03EEBB87-EB59-4D91-A0FC-8BAACDDC8094}" destId="{59544058-80D0-43C0-9301-2D444AE83625}" srcOrd="2" destOrd="0" parTransId="{66489D8B-C7C0-43E9-9B0E-C77C4A710C07}" sibTransId="{B4833ACE-9DF9-4FE2-BFA8-C7CD2F59009E}"/>
    <dgm:cxn modelId="{7E957702-5A83-4359-AEC6-2BAC48CD50D6}" srcId="{03EEBB87-EB59-4D91-A0FC-8BAACDDC8094}" destId="{2EFAC0D1-6FEC-47DF-BEAF-B51B9BBE3361}" srcOrd="3" destOrd="0" parTransId="{2736CBE4-77AC-495B-A98E-903DECE8CF3F}" sibTransId="{C305972B-B3F6-42BE-873B-61045591B880}"/>
    <dgm:cxn modelId="{F6237307-E0FC-4F87-9423-4D7C43974AAE}" srcId="{EEB513C4-25D3-478A-98C7-1C1C3DEFF76B}" destId="{E396103F-310E-4A1A-8771-C628971BCACA}" srcOrd="4" destOrd="0" parTransId="{111AEF00-A2C1-4998-8529-867E9819C5BA}" sibTransId="{F548D1A4-C6A1-4592-A543-566028007699}"/>
    <dgm:cxn modelId="{63E3BD16-76B0-4AFE-833F-B3695DC4F220}" srcId="{03EEBB87-EB59-4D91-A0FC-8BAACDDC8094}" destId="{AA27F62E-02F7-4278-97BC-43089C7254CF}" srcOrd="10" destOrd="0" parTransId="{EA6E3499-FFFD-4618-BADD-9CB82EEE6517}" sibTransId="{236C01CF-5849-440A-8F94-8107B0CF0AAD}"/>
    <dgm:cxn modelId="{E3BF8F17-EF31-4CC3-A929-171F595013BF}" srcId="{03EEBB87-EB59-4D91-A0FC-8BAACDDC8094}" destId="{E5865F3B-52AA-42CE-9A0C-E3BB967FE9A1}" srcOrd="12" destOrd="0" parTransId="{EDB131A6-D8D0-4A5E-B943-FC8627650AD9}" sibTransId="{36D39C9A-155A-4DA8-A0D7-5E30329514FA}"/>
    <dgm:cxn modelId="{F9FC8118-35D7-4840-A09E-249603688177}" srcId="{03EEBB87-EB59-4D91-A0FC-8BAACDDC8094}" destId="{75ABD956-1773-492C-B554-DFEE1AE1C99E}" srcOrd="8" destOrd="0" parTransId="{E9DC8893-D86A-40A9-9C4A-23F941F713B9}" sibTransId="{50C3F182-7E11-46C6-8826-5D8292F994AA}"/>
    <dgm:cxn modelId="{F14DE519-7ED3-42F9-97F2-B5C8E23E6156}" srcId="{EEB513C4-25D3-478A-98C7-1C1C3DEFF76B}" destId="{75D8B7BF-A8D6-406F-AF23-D9BFFF445DB4}" srcOrd="3" destOrd="0" parTransId="{8D269AB7-0104-4331-A745-922FDFB5C29D}" sibTransId="{7D962B83-514B-4ED8-8858-B4696A14F8E1}"/>
    <dgm:cxn modelId="{8EC4F722-6C95-4FAA-8E0B-F7B12AE6F96C}" srcId="{03EEBB87-EB59-4D91-A0FC-8BAACDDC8094}" destId="{F3AE1363-43F6-498E-B909-C56B6318F1CB}" srcOrd="7" destOrd="0" parTransId="{4C9FBE3C-6501-4EC0-80E2-DC7E74F57187}" sibTransId="{30B2478B-FDD4-4F12-B293-BBB7805710C2}"/>
    <dgm:cxn modelId="{79485828-9BF5-4040-A816-2695E8A0FF9D}" type="presOf" srcId="{03EEBB87-EB59-4D91-A0FC-8BAACDDC8094}" destId="{048A62EB-FAFF-4E26-8A57-D2E9035BBEA9}" srcOrd="0" destOrd="0" presId="urn:microsoft.com/office/officeart/2005/8/layout/radial5"/>
    <dgm:cxn modelId="{9D0FAB30-A23B-4B32-983C-1E616A6B4F1E}" srcId="{03EEBB87-EB59-4D91-A0FC-8BAACDDC8094}" destId="{58394949-E29E-46F9-919C-4E03016282EA}" srcOrd="14" destOrd="0" parTransId="{F3793F6B-5B9D-4444-A4E9-8063ACABBAE1}" sibTransId="{A4DFD0FE-445B-4293-A448-A61C843F37C5}"/>
    <dgm:cxn modelId="{FC774231-E1A6-40F6-8652-A9A5F8B1FEB0}" type="presOf" srcId="{127A8EA9-3D76-41AE-BEF4-5B686A1E6FB6}" destId="{DAC15F8C-B717-40A7-8556-71EB0E836E2F}" srcOrd="0" destOrd="0" presId="urn:microsoft.com/office/officeart/2005/8/layout/radial5"/>
    <dgm:cxn modelId="{3CF2CB33-50BA-4ED6-A5F6-04E1EF0116F5}" srcId="{EEB513C4-25D3-478A-98C7-1C1C3DEFF76B}" destId="{EF18D5CE-6127-4337-9DEB-C5853A940A2A}" srcOrd="0" destOrd="0" parTransId="{7D98FC74-59D9-4314-83B9-474D1ABE5938}" sibTransId="{43FF2196-ACE1-48E8-A2CF-835C6E550958}"/>
    <dgm:cxn modelId="{6C4FDF38-8501-4D83-B365-A708ADBDFEA1}" type="presOf" srcId="{EF18D5CE-6127-4337-9DEB-C5853A940A2A}" destId="{EA99E43E-BC3D-4AE0-A568-49356691E677}" srcOrd="0" destOrd="0" presId="urn:microsoft.com/office/officeart/2005/8/layout/radial5"/>
    <dgm:cxn modelId="{2C80EF39-78C1-4682-BDF9-962405451E9C}" srcId="{2EFAC0D1-6FEC-47DF-BEAF-B51B9BBE3361}" destId="{C52B8440-6D13-40EE-B86A-95A7C7FF7238}" srcOrd="6" destOrd="0" parTransId="{C665B50B-E469-4E83-9E84-9838B150F0B9}" sibTransId="{F021ED4A-F79F-4AAD-9906-2DE3A53219FE}"/>
    <dgm:cxn modelId="{9EC6573B-36E7-4837-8BA8-9DB3230F2FE1}" type="presOf" srcId="{EB83E68E-1179-4DE6-A0CC-2B57C92BC1EE}" destId="{4F01252D-2CF0-4DCF-945E-E7675E07C9F0}" srcOrd="0" destOrd="0" presId="urn:microsoft.com/office/officeart/2005/8/layout/radial5"/>
    <dgm:cxn modelId="{0A98B73C-6143-4182-A3FB-DBD592474007}" srcId="{2EFAC0D1-6FEC-47DF-BEAF-B51B9BBE3361}" destId="{02CABF3B-D6EF-4522-AF64-67B5BEB84922}" srcOrd="7" destOrd="0" parTransId="{7EF02CC4-A201-4F62-B26C-B1FE55715C63}" sibTransId="{65E5CF78-0796-4B2D-A39A-928F15230571}"/>
    <dgm:cxn modelId="{DF604D60-59DB-4C03-B799-F7E6C35E2D3E}" type="presOf" srcId="{2ED00142-F08A-4B99-92C6-DF3C07820492}" destId="{7FF02880-6A70-47AD-8E22-BB9BAAF9EAD5}" srcOrd="0" destOrd="0" presId="urn:microsoft.com/office/officeart/2005/8/layout/radial5"/>
    <dgm:cxn modelId="{98C2EE42-AC3F-4E96-BDC7-0801F0B8E5C8}" type="presOf" srcId="{6D71BFBB-22B8-419A-B217-786C3E816731}" destId="{F1DA4AB6-B2AB-4603-8B89-B0A564882EF0}" srcOrd="0" destOrd="0" presId="urn:microsoft.com/office/officeart/2005/8/layout/radial5"/>
    <dgm:cxn modelId="{228FE163-5E52-43AE-99CF-ABA3E9AD8FC5}" srcId="{EEB513C4-25D3-478A-98C7-1C1C3DEFF76B}" destId="{127A8EA9-3D76-41AE-BEF4-5B686A1E6FB6}" srcOrd="6" destOrd="0" parTransId="{99AC3D8E-F736-4A32-AB63-7E0A4AB2ADF8}" sibTransId="{BF0E1F5E-6CD4-4512-A683-EF564908F2BE}"/>
    <dgm:cxn modelId="{96A21A45-FAF5-4C6C-843C-8BA9BB2C91D9}" srcId="{03EEBB87-EB59-4D91-A0FC-8BAACDDC8094}" destId="{2D7FADC1-9BA2-4E7C-8439-083445EA51B0}" srcOrd="13" destOrd="0" parTransId="{249A327C-6A87-4BCF-AFA9-CDC2C061F1F6}" sibTransId="{AF03F8C6-9B63-4478-BC1C-37B84DBE4443}"/>
    <dgm:cxn modelId="{C6A0BF45-7A99-4852-996A-AC83A77E3788}" srcId="{59544058-80D0-43C0-9301-2D444AE83625}" destId="{1E97DD81-B206-4B09-8FE8-48D5157A8EC6}" srcOrd="3" destOrd="0" parTransId="{4D67096C-5B63-48A8-A2E1-B18036963312}" sibTransId="{2A98E959-C1F6-4373-AA95-B7CDC8975B64}"/>
    <dgm:cxn modelId="{3E855B47-D6E7-4637-B96A-F9B324F9066A}" type="presOf" srcId="{7D98FC74-59D9-4314-83B9-474D1ABE5938}" destId="{432C7CF0-DB8D-42F4-A3E2-CBD968D76AFC}" srcOrd="0" destOrd="0" presId="urn:microsoft.com/office/officeart/2005/8/layout/radial5"/>
    <dgm:cxn modelId="{12869667-E4C0-492D-9C6B-C51208263E76}" srcId="{2EFAC0D1-6FEC-47DF-BEAF-B51B9BBE3361}" destId="{F9FF1A9D-E519-4B59-AAD2-904781201A87}" srcOrd="8" destOrd="0" parTransId="{9AAFB1DD-6DA1-43EA-A228-267FFB1712C7}" sibTransId="{BBAB2668-86D7-445E-A956-6A55D0C6ADB2}"/>
    <dgm:cxn modelId="{603CA047-161D-41A5-8D04-956AEDD768BB}" type="presOf" srcId="{F93F76AF-C50A-4A65-A8BC-7C7DCA849C9F}" destId="{B0705E8A-BD07-48E5-9BDB-2CC07CE52F7A}" srcOrd="0" destOrd="0" presId="urn:microsoft.com/office/officeart/2005/8/layout/radial5"/>
    <dgm:cxn modelId="{FBDE9B48-9DD6-4BCB-8588-117526426855}" type="presOf" srcId="{5A1007BC-9D1B-4864-A000-95A33D3B5070}" destId="{614D2D3E-AC36-4EAF-A324-17AE865F3788}" srcOrd="0" destOrd="0" presId="urn:microsoft.com/office/officeart/2005/8/layout/radial5"/>
    <dgm:cxn modelId="{5217D348-AE71-45FE-BC07-40D42C09E05B}" type="presOf" srcId="{EE58E6CB-2FD5-494D-87BA-3B2FA956C127}" destId="{B3C6DED5-2772-4FE9-A913-27E41E9B8BE5}" srcOrd="0" destOrd="0" presId="urn:microsoft.com/office/officeart/2005/8/layout/radial5"/>
    <dgm:cxn modelId="{454E2D6A-42A2-44FE-B79D-A3BAFC8D6E62}" type="presOf" srcId="{AF68F891-83D4-49B2-B2CB-7E1F35D1AE12}" destId="{46094FCD-FFA8-4809-8980-FFBA4BB61748}" srcOrd="0" destOrd="0" presId="urn:microsoft.com/office/officeart/2005/8/layout/radial5"/>
    <dgm:cxn modelId="{99D6D16A-F9E6-46F2-9D06-A0DA0BFB66C0}" srcId="{03EEBB87-EB59-4D91-A0FC-8BAACDDC8094}" destId="{165EA8D9-EF80-46F1-8DF5-AA73CBA77948}" srcOrd="4" destOrd="0" parTransId="{CE345F9E-DABB-4993-AD20-8795B5D379EB}" sibTransId="{CDA604AD-175C-4C0B-B759-D2A6D78CD2F0}"/>
    <dgm:cxn modelId="{31C5D56E-540D-46E1-8CE6-411842BEA6A3}" srcId="{EEB513C4-25D3-478A-98C7-1C1C3DEFF76B}" destId="{756CFE83-90F7-4583-A914-A638CC7BE83B}" srcOrd="5" destOrd="0" parTransId="{254CAA11-DD7B-4C5C-8005-5811BC7B5079}" sibTransId="{EB15FB93-73B8-43E3-ADCF-4A92D377BB96}"/>
    <dgm:cxn modelId="{7C901E6F-E097-4A38-A860-63F73FE161AB}" srcId="{EEB513C4-25D3-478A-98C7-1C1C3DEFF76B}" destId="{EE58E6CB-2FD5-494D-87BA-3B2FA956C127}" srcOrd="1" destOrd="0" parTransId="{6D71BFBB-22B8-419A-B217-786C3E816731}" sibTransId="{E22828A8-35C4-4F56-9131-F9241C37A1E8}"/>
    <dgm:cxn modelId="{38CFCA6F-28FB-4B09-8E5E-8FBB0E15A95D}" type="presOf" srcId="{111AEF00-A2C1-4998-8529-867E9819C5BA}" destId="{9CE7EE9C-7BBB-4476-9CF4-61B535FFD55D}" srcOrd="1" destOrd="0" presId="urn:microsoft.com/office/officeart/2005/8/layout/radial5"/>
    <dgm:cxn modelId="{6B890073-E3C8-4A2D-B206-50E78FF044B4}" srcId="{03EEBB87-EB59-4D91-A0FC-8BAACDDC8094}" destId="{FA94758E-31F6-4E5D-B1C1-D552E61D3E89}" srcOrd="6" destOrd="0" parTransId="{BC93AECE-4D5B-4E21-A983-89077442A72D}" sibTransId="{795DA860-FA47-46EF-9035-DE275B996077}"/>
    <dgm:cxn modelId="{0695E353-C2DD-4A92-9A4C-602F429B870D}" type="presOf" srcId="{AF68F891-83D4-49B2-B2CB-7E1F35D1AE12}" destId="{994E94FA-4F0D-4D12-8235-7A8F2FCF2814}" srcOrd="1" destOrd="0" presId="urn:microsoft.com/office/officeart/2005/8/layout/radial5"/>
    <dgm:cxn modelId="{B8D98375-018B-4EAB-B1B5-3001820A6AAF}" type="presOf" srcId="{756CFE83-90F7-4583-A914-A638CC7BE83B}" destId="{216F1511-18F4-4CF8-8C58-2DE66DB309F3}" srcOrd="0" destOrd="0" presId="urn:microsoft.com/office/officeart/2005/8/layout/radial5"/>
    <dgm:cxn modelId="{BBC39C59-51F4-45F6-B5CF-485E84F4D340}" srcId="{03EEBB87-EB59-4D91-A0FC-8BAACDDC8094}" destId="{0E5F3A6F-08B2-429E-AFAF-88962D425065}" srcOrd="5" destOrd="0" parTransId="{BB8859E4-A740-49E2-B76D-9A22F5C7AF88}" sibTransId="{DC96F714-3A81-4288-813F-23521E00FEFC}"/>
    <dgm:cxn modelId="{58243E7D-B455-4544-ACA2-708461CD2005}" srcId="{59544058-80D0-43C0-9301-2D444AE83625}" destId="{9AFF6194-D58E-4F8B-9429-FC8FC653BFB8}" srcOrd="1" destOrd="0" parTransId="{28B9B051-2A01-41DE-A022-EE8AE1112DF9}" sibTransId="{8ECC4E7A-6EC1-4763-AF57-8D37DCA5952A}"/>
    <dgm:cxn modelId="{42C3E57D-C4A9-4536-850E-0FAD9D45FDF9}" srcId="{EEB513C4-25D3-478A-98C7-1C1C3DEFF76B}" destId="{610F98EB-64C7-49E4-85B5-3F4433AD5328}" srcOrd="8" destOrd="0" parTransId="{5A1007BC-9D1B-4864-A000-95A33D3B5070}" sibTransId="{7DB946DF-47F3-4CC6-88EE-1C32A79B3A23}"/>
    <dgm:cxn modelId="{3B792580-1AD1-4241-9DA2-37809FD64AC7}" type="presOf" srcId="{8D269AB7-0104-4331-A745-922FDFB5C29D}" destId="{3DEDB01E-44A3-4216-8094-3A3FF23B92BC}" srcOrd="0" destOrd="0" presId="urn:microsoft.com/office/officeart/2005/8/layout/radial5"/>
    <dgm:cxn modelId="{AA242A82-08FF-401B-8058-BDBFDE80B57D}" srcId="{03EEBB87-EB59-4D91-A0FC-8BAACDDC8094}" destId="{DA5C0EA4-4F2A-40F2-B99E-24342E560DE2}" srcOrd="9" destOrd="0" parTransId="{A8CFA6A0-2609-4047-BEED-D5A88C3CA0AB}" sibTransId="{B2F7A130-0D33-49BE-8674-771F1D978183}"/>
    <dgm:cxn modelId="{33D52385-2F42-48D6-A446-EA75FF228719}" type="presOf" srcId="{75D8B7BF-A8D6-406F-AF23-D9BFFF445DB4}" destId="{21B3A95B-7263-4809-A1E4-E160F99EA260}" srcOrd="0" destOrd="0" presId="urn:microsoft.com/office/officeart/2005/8/layout/radial5"/>
    <dgm:cxn modelId="{26641F91-29C6-4AB2-A412-2FD7CEC465DA}" srcId="{03EEBB87-EB59-4D91-A0FC-8BAACDDC8094}" destId="{EEB513C4-25D3-478A-98C7-1C1C3DEFF76B}" srcOrd="0" destOrd="0" parTransId="{19B92CEA-41AA-4EB9-A6B7-A6FB24FFDC1D}" sibTransId="{068D7DB0-3E13-44E7-B3C9-9E96770B89B9}"/>
    <dgm:cxn modelId="{38E0D791-BD8B-4899-B389-7A7ECE2D3BBF}" srcId="{2EFAC0D1-6FEC-47DF-BEAF-B51B9BBE3361}" destId="{21D2F1EB-6A41-4C9F-A4D4-ED21D2213FA9}" srcOrd="1" destOrd="0" parTransId="{5F300D08-ADF6-4397-87D9-1118ABDA0D5D}" sibTransId="{82AD0D20-46FA-48DE-9AD3-0B7B457126ED}"/>
    <dgm:cxn modelId="{E897E091-7B36-452F-AA6B-DD2EB1FA0DBC}" srcId="{2EFAC0D1-6FEC-47DF-BEAF-B51B9BBE3361}" destId="{8560AE55-8D44-42ED-9787-B5FE563A6CBC}" srcOrd="5" destOrd="0" parTransId="{E4E1F814-B044-43AD-9B13-95CABDF4B7A9}" sibTransId="{6C10F310-E132-43B8-97A8-AD6094640412}"/>
    <dgm:cxn modelId="{DD9AC898-7636-44E5-85F7-40CC01ED5BE8}" srcId="{59544058-80D0-43C0-9301-2D444AE83625}" destId="{8002FA56-0B99-4C6E-AAAC-13C89821D799}" srcOrd="0" destOrd="0" parTransId="{0F52F8FB-1942-4D9F-86C6-D3A1243993FD}" sibTransId="{6F23B3D8-700C-4151-9FAE-871FB29146B5}"/>
    <dgm:cxn modelId="{343C2B99-FE9F-42ED-9996-E7DE04740D9F}" type="presOf" srcId="{8D269AB7-0104-4331-A745-922FDFB5C29D}" destId="{54026D53-2630-44D8-A353-2F3DF5762FC9}" srcOrd="1" destOrd="0" presId="urn:microsoft.com/office/officeart/2005/8/layout/radial5"/>
    <dgm:cxn modelId="{3D8DCD99-AD27-45C7-9CB6-47AB73A05E22}" type="presOf" srcId="{6D71BFBB-22B8-419A-B217-786C3E816731}" destId="{FAE7C952-7719-4C29-A5BE-53C8068432E7}" srcOrd="1" destOrd="0" presId="urn:microsoft.com/office/officeart/2005/8/layout/radial5"/>
    <dgm:cxn modelId="{74FEB89E-817F-43DE-8244-6C077F1E9091}" srcId="{EEB513C4-25D3-478A-98C7-1C1C3DEFF76B}" destId="{EB83E68E-1179-4DE6-A0CC-2B57C92BC1EE}" srcOrd="7" destOrd="0" parTransId="{2ED00142-F08A-4B99-92C6-DF3C07820492}" sibTransId="{1A6E03D0-E17E-4C33-9B2A-17B27E4944E3}"/>
    <dgm:cxn modelId="{006DC79F-0299-40D8-8941-8FDC3838A699}" srcId="{03EEBB87-EB59-4D91-A0FC-8BAACDDC8094}" destId="{F4863A84-5E53-4074-A6BF-B9F909EA3B69}" srcOrd="1" destOrd="0" parTransId="{6AB0DEFC-2CF2-4233-A138-CC38C539F6D9}" sibTransId="{67DEF6EE-E034-4BD3-8F05-FA74EE857BF6}"/>
    <dgm:cxn modelId="{553E40A3-3ED7-445C-86D7-BA546C8D1C10}" srcId="{03EEBB87-EB59-4D91-A0FC-8BAACDDC8094}" destId="{F6DF3AD3-A57B-44CF-9A44-BAD37A5BA89B}" srcOrd="11" destOrd="0" parTransId="{B53B2026-C463-475B-802E-F9F2CE30D76D}" sibTransId="{0547535C-2075-4555-A3E7-8B6D007BB5EA}"/>
    <dgm:cxn modelId="{AF3CDFA3-F492-4D87-AA13-8B949295A099}" srcId="{EEB513C4-25D3-478A-98C7-1C1C3DEFF76B}" destId="{F93F76AF-C50A-4A65-A8BC-7C7DCA849C9F}" srcOrd="2" destOrd="0" parTransId="{AF68F891-83D4-49B2-B2CB-7E1F35D1AE12}" sibTransId="{63A0D640-EEE8-4B25-A8F7-F3AD0910311B}"/>
    <dgm:cxn modelId="{FB7C16A6-3C17-4216-8F33-B1D9783171FB}" type="presOf" srcId="{254CAA11-DD7B-4C5C-8005-5811BC7B5079}" destId="{FAFDCD6B-BBA1-4642-A549-1457E410DF33}" srcOrd="1" destOrd="0" presId="urn:microsoft.com/office/officeart/2005/8/layout/radial5"/>
    <dgm:cxn modelId="{0560C4AF-8DF2-4E2F-AAD0-FC69CF71CF2C}" srcId="{59544058-80D0-43C0-9301-2D444AE83625}" destId="{A53FF570-92AF-4552-95BC-9641C8BF5543}" srcOrd="2" destOrd="0" parTransId="{5FC92FB3-8535-4C6F-B3BB-11AF1259FF39}" sibTransId="{BE59C683-D699-4AB4-A18E-6C403C487552}"/>
    <dgm:cxn modelId="{E81D43B3-505E-40AB-8A0A-4C2F0F44B2B5}" srcId="{2EFAC0D1-6FEC-47DF-BEAF-B51B9BBE3361}" destId="{393AF35C-CB09-4019-A999-32A7E7C9DD5C}" srcOrd="2" destOrd="0" parTransId="{5E4B64F6-7781-45A6-B0E3-FE7700B915D6}" sibTransId="{700010E9-EDEF-49C6-9B1D-5A5B7CB036DD}"/>
    <dgm:cxn modelId="{95D0DEB5-8F59-4F2C-BE2F-04687C7D0570}" type="presOf" srcId="{99AC3D8E-F736-4A32-AB63-7E0A4AB2ADF8}" destId="{ED747872-E62D-4835-8615-4E79967A31F4}" srcOrd="0" destOrd="0" presId="urn:microsoft.com/office/officeart/2005/8/layout/radial5"/>
    <dgm:cxn modelId="{A93C43B8-4EF0-49AC-8858-CC964DE5C767}" srcId="{2EFAC0D1-6FEC-47DF-BEAF-B51B9BBE3361}" destId="{A6D4AACE-38FE-4840-A1F1-7ED18CF52BC3}" srcOrd="0" destOrd="0" parTransId="{B9B264CD-1B39-47C3-A797-6EBC901D7447}" sibTransId="{A3EFB4A0-2CE2-4B94-B3A7-396333200BCD}"/>
    <dgm:cxn modelId="{A10FDDB8-2152-4394-A62A-FA2D6DA2CD9D}" type="presOf" srcId="{2ED00142-F08A-4B99-92C6-DF3C07820492}" destId="{917886B4-7234-496E-8E5F-C586A53F3268}" srcOrd="1" destOrd="0" presId="urn:microsoft.com/office/officeart/2005/8/layout/radial5"/>
    <dgm:cxn modelId="{B8CD40C2-B8B7-4D45-8EEA-6CA52F8604D4}" type="presOf" srcId="{E396103F-310E-4A1A-8771-C628971BCACA}" destId="{3517E27C-4878-4B4E-A4CF-4158A1459648}" srcOrd="0" destOrd="0" presId="urn:microsoft.com/office/officeart/2005/8/layout/radial5"/>
    <dgm:cxn modelId="{45CA04C4-7FF5-470B-AE34-C9B4CD75F154}" type="presOf" srcId="{7D98FC74-59D9-4314-83B9-474D1ABE5938}" destId="{53C41997-A32F-4DBC-A011-C88931C8C40E}" srcOrd="1" destOrd="0" presId="urn:microsoft.com/office/officeart/2005/8/layout/radial5"/>
    <dgm:cxn modelId="{A37E81C5-C8CE-427D-9B44-879ABBBBDBF2}" srcId="{2EFAC0D1-6FEC-47DF-BEAF-B51B9BBE3361}" destId="{CCADE552-DD58-40FC-8053-896DF746A385}" srcOrd="9" destOrd="0" parTransId="{22C15254-D91C-4E8A-86C5-FB7C47D67268}" sibTransId="{0B7E72EF-CBD2-432B-A424-101E86559788}"/>
    <dgm:cxn modelId="{836F71D1-278C-4D1B-8B3D-A8A0429A5A30}" type="presOf" srcId="{254CAA11-DD7B-4C5C-8005-5811BC7B5079}" destId="{B892427F-B17F-4012-9CB6-D510E2669179}" srcOrd="0" destOrd="0" presId="urn:microsoft.com/office/officeart/2005/8/layout/radial5"/>
    <dgm:cxn modelId="{85FB4FD3-3105-4893-89B1-E83AD96FF9D4}" srcId="{2EFAC0D1-6FEC-47DF-BEAF-B51B9BBE3361}" destId="{DE143647-935A-477D-850F-C326F7C82284}" srcOrd="4" destOrd="0" parTransId="{9F5F70B3-5CB8-4FA5-A203-A1B04E82CB1E}" sibTransId="{F5029EE4-1134-4FE5-B997-E16DE28530E2}"/>
    <dgm:cxn modelId="{407A0AE1-3112-4F24-967F-2225320520DF}" type="presOf" srcId="{EEB513C4-25D3-478A-98C7-1C1C3DEFF76B}" destId="{9F0B2562-6ADB-47E0-8ED8-BA15AA2ACC7D}" srcOrd="0" destOrd="0" presId="urn:microsoft.com/office/officeart/2005/8/layout/radial5"/>
    <dgm:cxn modelId="{57C027E1-F901-4A64-B8C8-864900A4C5A6}" type="presOf" srcId="{5A1007BC-9D1B-4864-A000-95A33D3B5070}" destId="{C1FCB7D9-76AC-4044-B46D-BA04B49A4669}" srcOrd="1" destOrd="0" presId="urn:microsoft.com/office/officeart/2005/8/layout/radial5"/>
    <dgm:cxn modelId="{140DD1E3-581A-432A-928D-D5CE4DB41075}" type="presOf" srcId="{610F98EB-64C7-49E4-85B5-3F4433AD5328}" destId="{0ADBFCF2-77CB-4645-BDF5-16C032286941}" srcOrd="0" destOrd="0" presId="urn:microsoft.com/office/officeart/2005/8/layout/radial5"/>
    <dgm:cxn modelId="{1DDE19F1-7577-4C6C-89FB-CA80F1C29F58}" type="presOf" srcId="{111AEF00-A2C1-4998-8529-867E9819C5BA}" destId="{C10D89C0-F145-4247-85CD-E121FB52E059}" srcOrd="0" destOrd="0" presId="urn:microsoft.com/office/officeart/2005/8/layout/radial5"/>
    <dgm:cxn modelId="{4F1339FC-4DD1-4927-B370-0B99B266A9A9}" type="presOf" srcId="{99AC3D8E-F736-4A32-AB63-7E0A4AB2ADF8}" destId="{5ABDF076-C6EC-4F32-BC24-748E5FD69263}" srcOrd="1" destOrd="0" presId="urn:microsoft.com/office/officeart/2005/8/layout/radial5"/>
    <dgm:cxn modelId="{A89D6216-CF00-407F-AE95-E254142E9EA2}" type="presParOf" srcId="{048A62EB-FAFF-4E26-8A57-D2E9035BBEA9}" destId="{9F0B2562-6ADB-47E0-8ED8-BA15AA2ACC7D}" srcOrd="0" destOrd="0" presId="urn:microsoft.com/office/officeart/2005/8/layout/radial5"/>
    <dgm:cxn modelId="{AC5CFB7F-6913-425A-B250-5540154385ED}" type="presParOf" srcId="{048A62EB-FAFF-4E26-8A57-D2E9035BBEA9}" destId="{432C7CF0-DB8D-42F4-A3E2-CBD968D76AFC}" srcOrd="1" destOrd="0" presId="urn:microsoft.com/office/officeart/2005/8/layout/radial5"/>
    <dgm:cxn modelId="{14BC656B-6C4F-4EB7-9640-7BD3CF42BE8B}" type="presParOf" srcId="{432C7CF0-DB8D-42F4-A3E2-CBD968D76AFC}" destId="{53C41997-A32F-4DBC-A011-C88931C8C40E}" srcOrd="0" destOrd="0" presId="urn:microsoft.com/office/officeart/2005/8/layout/radial5"/>
    <dgm:cxn modelId="{D4612808-05F3-413D-908A-EC673CD3B4BC}" type="presParOf" srcId="{048A62EB-FAFF-4E26-8A57-D2E9035BBEA9}" destId="{EA99E43E-BC3D-4AE0-A568-49356691E677}" srcOrd="2" destOrd="0" presId="urn:microsoft.com/office/officeart/2005/8/layout/radial5"/>
    <dgm:cxn modelId="{55A0569E-0B4F-4233-B76F-9D8883AB914D}" type="presParOf" srcId="{048A62EB-FAFF-4E26-8A57-D2E9035BBEA9}" destId="{F1DA4AB6-B2AB-4603-8B89-B0A564882EF0}" srcOrd="3" destOrd="0" presId="urn:microsoft.com/office/officeart/2005/8/layout/radial5"/>
    <dgm:cxn modelId="{ABE16C07-F3FB-4FF5-9FFE-A70E7A537E6B}" type="presParOf" srcId="{F1DA4AB6-B2AB-4603-8B89-B0A564882EF0}" destId="{FAE7C952-7719-4C29-A5BE-53C8068432E7}" srcOrd="0" destOrd="0" presId="urn:microsoft.com/office/officeart/2005/8/layout/radial5"/>
    <dgm:cxn modelId="{CB411EA3-8227-4DE9-8207-76987BBB13EE}" type="presParOf" srcId="{048A62EB-FAFF-4E26-8A57-D2E9035BBEA9}" destId="{B3C6DED5-2772-4FE9-A913-27E41E9B8BE5}" srcOrd="4" destOrd="0" presId="urn:microsoft.com/office/officeart/2005/8/layout/radial5"/>
    <dgm:cxn modelId="{A4D918E9-B2FC-4BB4-BD95-8964A2EF9830}" type="presParOf" srcId="{048A62EB-FAFF-4E26-8A57-D2E9035BBEA9}" destId="{46094FCD-FFA8-4809-8980-FFBA4BB61748}" srcOrd="5" destOrd="0" presId="urn:microsoft.com/office/officeart/2005/8/layout/radial5"/>
    <dgm:cxn modelId="{EDB8880A-634E-4021-9880-2FBE6AEDD84C}" type="presParOf" srcId="{46094FCD-FFA8-4809-8980-FFBA4BB61748}" destId="{994E94FA-4F0D-4D12-8235-7A8F2FCF2814}" srcOrd="0" destOrd="0" presId="urn:microsoft.com/office/officeart/2005/8/layout/radial5"/>
    <dgm:cxn modelId="{C582F8CB-FAA3-45DF-A97E-BAA61D5D885F}" type="presParOf" srcId="{048A62EB-FAFF-4E26-8A57-D2E9035BBEA9}" destId="{B0705E8A-BD07-48E5-9BDB-2CC07CE52F7A}" srcOrd="6" destOrd="0" presId="urn:microsoft.com/office/officeart/2005/8/layout/radial5"/>
    <dgm:cxn modelId="{E4047A59-147B-4D7C-8975-001A0212F06B}" type="presParOf" srcId="{048A62EB-FAFF-4E26-8A57-D2E9035BBEA9}" destId="{3DEDB01E-44A3-4216-8094-3A3FF23B92BC}" srcOrd="7" destOrd="0" presId="urn:microsoft.com/office/officeart/2005/8/layout/radial5"/>
    <dgm:cxn modelId="{CEA342BD-1AEF-4C80-AB40-C2870FDE66E1}" type="presParOf" srcId="{3DEDB01E-44A3-4216-8094-3A3FF23B92BC}" destId="{54026D53-2630-44D8-A353-2F3DF5762FC9}" srcOrd="0" destOrd="0" presId="urn:microsoft.com/office/officeart/2005/8/layout/radial5"/>
    <dgm:cxn modelId="{2AD94765-667E-4054-8273-2DC60E4F555F}" type="presParOf" srcId="{048A62EB-FAFF-4E26-8A57-D2E9035BBEA9}" destId="{21B3A95B-7263-4809-A1E4-E160F99EA260}" srcOrd="8" destOrd="0" presId="urn:microsoft.com/office/officeart/2005/8/layout/radial5"/>
    <dgm:cxn modelId="{AD5ECBB9-92C5-4E17-8604-8BC3B7D078B9}" type="presParOf" srcId="{048A62EB-FAFF-4E26-8A57-D2E9035BBEA9}" destId="{C10D89C0-F145-4247-85CD-E121FB52E059}" srcOrd="9" destOrd="0" presId="urn:microsoft.com/office/officeart/2005/8/layout/radial5"/>
    <dgm:cxn modelId="{4DCC2952-58DB-4428-A1B8-0A05F6DD53FF}" type="presParOf" srcId="{C10D89C0-F145-4247-85CD-E121FB52E059}" destId="{9CE7EE9C-7BBB-4476-9CF4-61B535FFD55D}" srcOrd="0" destOrd="0" presId="urn:microsoft.com/office/officeart/2005/8/layout/radial5"/>
    <dgm:cxn modelId="{A1E4B7BD-B22E-486D-A5DC-06B3C6FFAF00}" type="presParOf" srcId="{048A62EB-FAFF-4E26-8A57-D2E9035BBEA9}" destId="{3517E27C-4878-4B4E-A4CF-4158A1459648}" srcOrd="10" destOrd="0" presId="urn:microsoft.com/office/officeart/2005/8/layout/radial5"/>
    <dgm:cxn modelId="{8623C7E8-4680-4EFB-B217-040B7B6EA443}" type="presParOf" srcId="{048A62EB-FAFF-4E26-8A57-D2E9035BBEA9}" destId="{B892427F-B17F-4012-9CB6-D510E2669179}" srcOrd="11" destOrd="0" presId="urn:microsoft.com/office/officeart/2005/8/layout/radial5"/>
    <dgm:cxn modelId="{F422B5F2-F7AA-4DD2-8294-E69F0831F528}" type="presParOf" srcId="{B892427F-B17F-4012-9CB6-D510E2669179}" destId="{FAFDCD6B-BBA1-4642-A549-1457E410DF33}" srcOrd="0" destOrd="0" presId="urn:microsoft.com/office/officeart/2005/8/layout/radial5"/>
    <dgm:cxn modelId="{EA585324-EE5D-4213-AC30-7E281B414415}" type="presParOf" srcId="{048A62EB-FAFF-4E26-8A57-D2E9035BBEA9}" destId="{216F1511-18F4-4CF8-8C58-2DE66DB309F3}" srcOrd="12" destOrd="0" presId="urn:microsoft.com/office/officeart/2005/8/layout/radial5"/>
    <dgm:cxn modelId="{DA53463B-298C-4705-97A9-771ED458E6C1}" type="presParOf" srcId="{048A62EB-FAFF-4E26-8A57-D2E9035BBEA9}" destId="{ED747872-E62D-4835-8615-4E79967A31F4}" srcOrd="13" destOrd="0" presId="urn:microsoft.com/office/officeart/2005/8/layout/radial5"/>
    <dgm:cxn modelId="{5C7807DE-D89D-4ECE-A5C5-F494E97FB7F0}" type="presParOf" srcId="{ED747872-E62D-4835-8615-4E79967A31F4}" destId="{5ABDF076-C6EC-4F32-BC24-748E5FD69263}" srcOrd="0" destOrd="0" presId="urn:microsoft.com/office/officeart/2005/8/layout/radial5"/>
    <dgm:cxn modelId="{363B0D84-B0A9-4DA8-95C1-BE5C09697818}" type="presParOf" srcId="{048A62EB-FAFF-4E26-8A57-D2E9035BBEA9}" destId="{DAC15F8C-B717-40A7-8556-71EB0E836E2F}" srcOrd="14" destOrd="0" presId="urn:microsoft.com/office/officeart/2005/8/layout/radial5"/>
    <dgm:cxn modelId="{E8684705-0C61-4999-BD7C-911A8F27EE22}" type="presParOf" srcId="{048A62EB-FAFF-4E26-8A57-D2E9035BBEA9}" destId="{7FF02880-6A70-47AD-8E22-BB9BAAF9EAD5}" srcOrd="15" destOrd="0" presId="urn:microsoft.com/office/officeart/2005/8/layout/radial5"/>
    <dgm:cxn modelId="{1592BB81-3D2A-4DD8-AB10-6C04C3EDCEB2}" type="presParOf" srcId="{7FF02880-6A70-47AD-8E22-BB9BAAF9EAD5}" destId="{917886B4-7234-496E-8E5F-C586A53F3268}" srcOrd="0" destOrd="0" presId="urn:microsoft.com/office/officeart/2005/8/layout/radial5"/>
    <dgm:cxn modelId="{FB7CBE2E-70A9-4E05-945B-1AD5B8022D67}" type="presParOf" srcId="{048A62EB-FAFF-4E26-8A57-D2E9035BBEA9}" destId="{4F01252D-2CF0-4DCF-945E-E7675E07C9F0}" srcOrd="16" destOrd="0" presId="urn:microsoft.com/office/officeart/2005/8/layout/radial5"/>
    <dgm:cxn modelId="{54189876-C4D7-493A-936C-DA440A2564AB}" type="presParOf" srcId="{048A62EB-FAFF-4E26-8A57-D2E9035BBEA9}" destId="{614D2D3E-AC36-4EAF-A324-17AE865F3788}" srcOrd="17" destOrd="0" presId="urn:microsoft.com/office/officeart/2005/8/layout/radial5"/>
    <dgm:cxn modelId="{F34A84BD-DAE5-4E9B-8F6F-9DBDD0890CF7}" type="presParOf" srcId="{614D2D3E-AC36-4EAF-A324-17AE865F3788}" destId="{C1FCB7D9-76AC-4044-B46D-BA04B49A4669}" srcOrd="0" destOrd="0" presId="urn:microsoft.com/office/officeart/2005/8/layout/radial5"/>
    <dgm:cxn modelId="{E84A0439-7C89-4AD8-BB11-47F1613DA1AC}" type="presParOf" srcId="{048A62EB-FAFF-4E26-8A57-D2E9035BBEA9}" destId="{0ADBFCF2-77CB-4645-BDF5-16C032286941}" srcOrd="18" destOrd="0" presId="urn:microsoft.com/office/officeart/2005/8/layout/radial5"/>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EEBB87-EB59-4D91-A0FC-8BAACDDC8094}"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pPr rtl="1"/>
          <a:endParaRPr lang="he-IL"/>
        </a:p>
      </dgm:t>
    </dgm:pt>
    <dgm:pt modelId="{EEB513C4-25D3-478A-98C7-1C1C3DEFF76B}">
      <dgm:prSet phldrT="[טקסט]"/>
      <dgm:spPr/>
      <dgm:t>
        <a:bodyPr/>
        <a:lstStyle/>
        <a:p>
          <a:pPr rtl="1"/>
          <a:r>
            <a:rPr lang="he-IL" dirty="0"/>
            <a:t>תיאטרון קהילתי</a:t>
          </a:r>
        </a:p>
      </dgm:t>
    </dgm:pt>
    <dgm:pt modelId="{19B92CEA-41AA-4EB9-A6B7-A6FB24FFDC1D}" type="parTrans" cxnId="{26641F91-29C6-4AB2-A412-2FD7CEC465DA}">
      <dgm:prSet/>
      <dgm:spPr/>
      <dgm:t>
        <a:bodyPr/>
        <a:lstStyle/>
        <a:p>
          <a:pPr rtl="1"/>
          <a:endParaRPr lang="he-IL"/>
        </a:p>
      </dgm:t>
    </dgm:pt>
    <dgm:pt modelId="{068D7DB0-3E13-44E7-B3C9-9E96770B89B9}" type="sibTrans" cxnId="{26641F91-29C6-4AB2-A412-2FD7CEC465DA}">
      <dgm:prSet/>
      <dgm:spPr/>
      <dgm:t>
        <a:bodyPr/>
        <a:lstStyle/>
        <a:p>
          <a:pPr rtl="1"/>
          <a:endParaRPr lang="he-IL"/>
        </a:p>
      </dgm:t>
    </dgm:pt>
    <dgm:pt modelId="{EF18D5CE-6127-4337-9DEB-C5853A940A2A}">
      <dgm:prSet phldrT="[טקסט]" custT="1"/>
      <dgm:spPr/>
      <dgm:t>
        <a:bodyPr/>
        <a:lstStyle/>
        <a:p>
          <a:pPr rtl="1"/>
          <a:r>
            <a:rPr lang="he-IL" sz="1600" dirty="0"/>
            <a:t>זהות אישית, משפחתית</a:t>
          </a:r>
        </a:p>
      </dgm:t>
    </dgm:pt>
    <dgm:pt modelId="{7D98FC74-59D9-4314-83B9-474D1ABE5938}" type="parTrans" cxnId="{3CF2CB33-50BA-4ED6-A5F6-04E1EF0116F5}">
      <dgm:prSet/>
      <dgm:spPr/>
      <dgm:t>
        <a:bodyPr/>
        <a:lstStyle/>
        <a:p>
          <a:pPr rtl="1"/>
          <a:endParaRPr lang="he-IL"/>
        </a:p>
      </dgm:t>
    </dgm:pt>
    <dgm:pt modelId="{43FF2196-ACE1-48E8-A2CF-835C6E550958}" type="sibTrans" cxnId="{3CF2CB33-50BA-4ED6-A5F6-04E1EF0116F5}">
      <dgm:prSet/>
      <dgm:spPr/>
      <dgm:t>
        <a:bodyPr/>
        <a:lstStyle/>
        <a:p>
          <a:pPr rtl="1"/>
          <a:endParaRPr lang="he-IL"/>
        </a:p>
      </dgm:t>
    </dgm:pt>
    <dgm:pt modelId="{CD11EC01-5E55-457B-A7D9-29991CA2F315}">
      <dgm:prSet phldrT="[טקסט]" custT="1"/>
      <dgm:spPr/>
      <dgm:t>
        <a:bodyPr/>
        <a:lstStyle/>
        <a:p>
          <a:pPr rtl="1"/>
          <a:r>
            <a:rPr lang="he-IL" sz="1600" dirty="0"/>
            <a:t>תיוג, סטיגמה</a:t>
          </a:r>
        </a:p>
      </dgm:t>
    </dgm:pt>
    <dgm:pt modelId="{6C7B5252-BBAB-47F2-A0FE-E686A298E8B1}" type="parTrans" cxnId="{33BCA57C-ABEB-4258-9FC3-29CD5C62ACD4}">
      <dgm:prSet/>
      <dgm:spPr/>
      <dgm:t>
        <a:bodyPr/>
        <a:lstStyle/>
        <a:p>
          <a:pPr rtl="1"/>
          <a:endParaRPr lang="he-IL"/>
        </a:p>
      </dgm:t>
    </dgm:pt>
    <dgm:pt modelId="{D1FAA864-78D7-4C51-A1D0-1EBFBCA8BFDB}" type="sibTrans" cxnId="{33BCA57C-ABEB-4258-9FC3-29CD5C62ACD4}">
      <dgm:prSet/>
      <dgm:spPr/>
      <dgm:t>
        <a:bodyPr/>
        <a:lstStyle/>
        <a:p>
          <a:pPr rtl="1"/>
          <a:endParaRPr lang="he-IL"/>
        </a:p>
      </dgm:t>
    </dgm:pt>
    <dgm:pt modelId="{83ADED65-ECF6-4396-8BA9-AF3C008ED1D9}">
      <dgm:prSet phldrT="[טקסט]"/>
      <dgm:spPr/>
      <dgm:t>
        <a:bodyPr/>
        <a:lstStyle/>
        <a:p>
          <a:pPr rtl="1"/>
          <a:endParaRPr lang="he-IL"/>
        </a:p>
      </dgm:t>
    </dgm:pt>
    <dgm:pt modelId="{74BE928A-3206-4694-AD09-50574EC8C33A}" type="parTrans" cxnId="{E27E8B00-06CF-45A6-918E-F65EEBFC857A}">
      <dgm:prSet/>
      <dgm:spPr/>
      <dgm:t>
        <a:bodyPr/>
        <a:lstStyle/>
        <a:p>
          <a:pPr rtl="1"/>
          <a:endParaRPr lang="he-IL"/>
        </a:p>
      </dgm:t>
    </dgm:pt>
    <dgm:pt modelId="{919AB8F3-4D1C-437E-BA6B-32BA89FC632F}" type="sibTrans" cxnId="{E27E8B00-06CF-45A6-918E-F65EEBFC857A}">
      <dgm:prSet/>
      <dgm:spPr/>
      <dgm:t>
        <a:bodyPr/>
        <a:lstStyle/>
        <a:p>
          <a:pPr rtl="1"/>
          <a:endParaRPr lang="he-IL"/>
        </a:p>
      </dgm:t>
    </dgm:pt>
    <dgm:pt modelId="{165EA8D9-EF80-46F1-8DF5-AA73CBA77948}">
      <dgm:prSet phldrT="[טקסט]"/>
      <dgm:spPr/>
      <dgm:t>
        <a:bodyPr/>
        <a:lstStyle/>
        <a:p>
          <a:pPr rtl="1"/>
          <a:endParaRPr lang="he-IL" dirty="0"/>
        </a:p>
      </dgm:t>
    </dgm:pt>
    <dgm:pt modelId="{CE345F9E-DABB-4993-AD20-8795B5D379EB}" type="parTrans" cxnId="{99D6D16A-F9E6-46F2-9D06-A0DA0BFB66C0}">
      <dgm:prSet/>
      <dgm:spPr/>
      <dgm:t>
        <a:bodyPr/>
        <a:lstStyle/>
        <a:p>
          <a:pPr rtl="1"/>
          <a:endParaRPr lang="he-IL"/>
        </a:p>
      </dgm:t>
    </dgm:pt>
    <dgm:pt modelId="{CDA604AD-175C-4C0B-B759-D2A6D78CD2F0}" type="sibTrans" cxnId="{99D6D16A-F9E6-46F2-9D06-A0DA0BFB66C0}">
      <dgm:prSet/>
      <dgm:spPr/>
      <dgm:t>
        <a:bodyPr/>
        <a:lstStyle/>
        <a:p>
          <a:pPr rtl="1"/>
          <a:endParaRPr lang="he-IL"/>
        </a:p>
      </dgm:t>
    </dgm:pt>
    <dgm:pt modelId="{0E5F3A6F-08B2-429E-AFAF-88962D425065}">
      <dgm:prSet phldrT="[טקסט]"/>
      <dgm:spPr/>
      <dgm:t>
        <a:bodyPr/>
        <a:lstStyle/>
        <a:p>
          <a:pPr rtl="1"/>
          <a:endParaRPr lang="he-IL"/>
        </a:p>
      </dgm:t>
    </dgm:pt>
    <dgm:pt modelId="{BB8859E4-A740-49E2-B76D-9A22F5C7AF88}" type="parTrans" cxnId="{BBC39C59-51F4-45F6-B5CF-485E84F4D340}">
      <dgm:prSet/>
      <dgm:spPr/>
      <dgm:t>
        <a:bodyPr/>
        <a:lstStyle/>
        <a:p>
          <a:pPr rtl="1"/>
          <a:endParaRPr lang="he-IL"/>
        </a:p>
      </dgm:t>
    </dgm:pt>
    <dgm:pt modelId="{DC96F714-3A81-4288-813F-23521E00FEFC}" type="sibTrans" cxnId="{BBC39C59-51F4-45F6-B5CF-485E84F4D340}">
      <dgm:prSet/>
      <dgm:spPr/>
      <dgm:t>
        <a:bodyPr/>
        <a:lstStyle/>
        <a:p>
          <a:pPr rtl="1"/>
          <a:endParaRPr lang="he-IL"/>
        </a:p>
      </dgm:t>
    </dgm:pt>
    <dgm:pt modelId="{FA94758E-31F6-4E5D-B1C1-D552E61D3E89}">
      <dgm:prSet phldrT="[טקסט]"/>
      <dgm:spPr/>
      <dgm:t>
        <a:bodyPr/>
        <a:lstStyle/>
        <a:p>
          <a:pPr rtl="1"/>
          <a:endParaRPr lang="he-IL"/>
        </a:p>
      </dgm:t>
    </dgm:pt>
    <dgm:pt modelId="{BC93AECE-4D5B-4E21-A983-89077442A72D}" type="parTrans" cxnId="{6B890073-E3C8-4A2D-B206-50E78FF044B4}">
      <dgm:prSet/>
      <dgm:spPr/>
      <dgm:t>
        <a:bodyPr/>
        <a:lstStyle/>
        <a:p>
          <a:pPr rtl="1"/>
          <a:endParaRPr lang="he-IL"/>
        </a:p>
      </dgm:t>
    </dgm:pt>
    <dgm:pt modelId="{795DA860-FA47-46EF-9035-DE275B996077}" type="sibTrans" cxnId="{6B890073-E3C8-4A2D-B206-50E78FF044B4}">
      <dgm:prSet/>
      <dgm:spPr/>
      <dgm:t>
        <a:bodyPr/>
        <a:lstStyle/>
        <a:p>
          <a:pPr rtl="1"/>
          <a:endParaRPr lang="he-IL"/>
        </a:p>
      </dgm:t>
    </dgm:pt>
    <dgm:pt modelId="{F3AE1363-43F6-498E-B909-C56B6318F1CB}">
      <dgm:prSet phldrT="[טקסט]"/>
      <dgm:spPr/>
      <dgm:t>
        <a:bodyPr/>
        <a:lstStyle/>
        <a:p>
          <a:pPr rtl="1"/>
          <a:endParaRPr lang="he-IL"/>
        </a:p>
      </dgm:t>
    </dgm:pt>
    <dgm:pt modelId="{4C9FBE3C-6501-4EC0-80E2-DC7E74F57187}" type="parTrans" cxnId="{8EC4F722-6C95-4FAA-8E0B-F7B12AE6F96C}">
      <dgm:prSet/>
      <dgm:spPr/>
      <dgm:t>
        <a:bodyPr/>
        <a:lstStyle/>
        <a:p>
          <a:pPr rtl="1"/>
          <a:endParaRPr lang="he-IL"/>
        </a:p>
      </dgm:t>
    </dgm:pt>
    <dgm:pt modelId="{30B2478B-FDD4-4F12-B293-BBB7805710C2}" type="sibTrans" cxnId="{8EC4F722-6C95-4FAA-8E0B-F7B12AE6F96C}">
      <dgm:prSet/>
      <dgm:spPr/>
      <dgm:t>
        <a:bodyPr/>
        <a:lstStyle/>
        <a:p>
          <a:pPr rtl="1"/>
          <a:endParaRPr lang="he-IL"/>
        </a:p>
      </dgm:t>
    </dgm:pt>
    <dgm:pt modelId="{75ABD956-1773-492C-B554-DFEE1AE1C99E}">
      <dgm:prSet phldrT="[טקסט]"/>
      <dgm:spPr/>
      <dgm:t>
        <a:bodyPr/>
        <a:lstStyle/>
        <a:p>
          <a:pPr rtl="1"/>
          <a:endParaRPr lang="he-IL"/>
        </a:p>
      </dgm:t>
    </dgm:pt>
    <dgm:pt modelId="{E9DC8893-D86A-40A9-9C4A-23F941F713B9}" type="parTrans" cxnId="{F9FC8118-35D7-4840-A09E-249603688177}">
      <dgm:prSet/>
      <dgm:spPr/>
      <dgm:t>
        <a:bodyPr/>
        <a:lstStyle/>
        <a:p>
          <a:pPr rtl="1"/>
          <a:endParaRPr lang="he-IL"/>
        </a:p>
      </dgm:t>
    </dgm:pt>
    <dgm:pt modelId="{50C3F182-7E11-46C6-8826-5D8292F994AA}" type="sibTrans" cxnId="{F9FC8118-35D7-4840-A09E-249603688177}">
      <dgm:prSet/>
      <dgm:spPr/>
      <dgm:t>
        <a:bodyPr/>
        <a:lstStyle/>
        <a:p>
          <a:pPr rtl="1"/>
          <a:endParaRPr lang="he-IL"/>
        </a:p>
      </dgm:t>
    </dgm:pt>
    <dgm:pt modelId="{DA5C0EA4-4F2A-40F2-B99E-24342E560DE2}">
      <dgm:prSet phldrT="[טקסט]"/>
      <dgm:spPr/>
      <dgm:t>
        <a:bodyPr/>
        <a:lstStyle/>
        <a:p>
          <a:pPr rtl="1"/>
          <a:endParaRPr lang="he-IL"/>
        </a:p>
      </dgm:t>
    </dgm:pt>
    <dgm:pt modelId="{A8CFA6A0-2609-4047-BEED-D5A88C3CA0AB}" type="parTrans" cxnId="{AA242A82-08FF-401B-8058-BDBFDE80B57D}">
      <dgm:prSet/>
      <dgm:spPr/>
      <dgm:t>
        <a:bodyPr/>
        <a:lstStyle/>
        <a:p>
          <a:pPr rtl="1"/>
          <a:endParaRPr lang="he-IL"/>
        </a:p>
      </dgm:t>
    </dgm:pt>
    <dgm:pt modelId="{B2F7A130-0D33-49BE-8674-771F1D978183}" type="sibTrans" cxnId="{AA242A82-08FF-401B-8058-BDBFDE80B57D}">
      <dgm:prSet/>
      <dgm:spPr/>
      <dgm:t>
        <a:bodyPr/>
        <a:lstStyle/>
        <a:p>
          <a:pPr rtl="1"/>
          <a:endParaRPr lang="he-IL"/>
        </a:p>
      </dgm:t>
    </dgm:pt>
    <dgm:pt modelId="{AA27F62E-02F7-4278-97BC-43089C7254CF}">
      <dgm:prSet phldrT="[טקסט]"/>
      <dgm:spPr/>
      <dgm:t>
        <a:bodyPr/>
        <a:lstStyle/>
        <a:p>
          <a:pPr rtl="1"/>
          <a:endParaRPr lang="he-IL"/>
        </a:p>
      </dgm:t>
    </dgm:pt>
    <dgm:pt modelId="{EA6E3499-FFFD-4618-BADD-9CB82EEE6517}" type="parTrans" cxnId="{63E3BD16-76B0-4AFE-833F-B3695DC4F220}">
      <dgm:prSet/>
      <dgm:spPr/>
      <dgm:t>
        <a:bodyPr/>
        <a:lstStyle/>
        <a:p>
          <a:pPr rtl="1"/>
          <a:endParaRPr lang="he-IL"/>
        </a:p>
      </dgm:t>
    </dgm:pt>
    <dgm:pt modelId="{236C01CF-5849-440A-8F94-8107B0CF0AAD}" type="sibTrans" cxnId="{63E3BD16-76B0-4AFE-833F-B3695DC4F220}">
      <dgm:prSet/>
      <dgm:spPr/>
      <dgm:t>
        <a:bodyPr/>
        <a:lstStyle/>
        <a:p>
          <a:pPr rtl="1"/>
          <a:endParaRPr lang="he-IL"/>
        </a:p>
      </dgm:t>
    </dgm:pt>
    <dgm:pt modelId="{F6DF3AD3-A57B-44CF-9A44-BAD37A5BA89B}">
      <dgm:prSet phldrT="[טקסט]"/>
      <dgm:spPr/>
      <dgm:t>
        <a:bodyPr/>
        <a:lstStyle/>
        <a:p>
          <a:pPr rtl="1"/>
          <a:endParaRPr lang="he-IL"/>
        </a:p>
      </dgm:t>
    </dgm:pt>
    <dgm:pt modelId="{B53B2026-C463-475B-802E-F9F2CE30D76D}" type="parTrans" cxnId="{553E40A3-3ED7-445C-86D7-BA546C8D1C10}">
      <dgm:prSet/>
      <dgm:spPr/>
      <dgm:t>
        <a:bodyPr/>
        <a:lstStyle/>
        <a:p>
          <a:pPr rtl="1"/>
          <a:endParaRPr lang="he-IL"/>
        </a:p>
      </dgm:t>
    </dgm:pt>
    <dgm:pt modelId="{0547535C-2075-4555-A3E7-8B6D007BB5EA}" type="sibTrans" cxnId="{553E40A3-3ED7-445C-86D7-BA546C8D1C10}">
      <dgm:prSet/>
      <dgm:spPr/>
      <dgm:t>
        <a:bodyPr/>
        <a:lstStyle/>
        <a:p>
          <a:pPr rtl="1"/>
          <a:endParaRPr lang="he-IL"/>
        </a:p>
      </dgm:t>
    </dgm:pt>
    <dgm:pt modelId="{E5865F3B-52AA-42CE-9A0C-E3BB967FE9A1}">
      <dgm:prSet phldrT="[טקסט]"/>
      <dgm:spPr/>
      <dgm:t>
        <a:bodyPr/>
        <a:lstStyle/>
        <a:p>
          <a:pPr rtl="1"/>
          <a:endParaRPr lang="he-IL"/>
        </a:p>
      </dgm:t>
    </dgm:pt>
    <dgm:pt modelId="{EDB131A6-D8D0-4A5E-B943-FC8627650AD9}" type="parTrans" cxnId="{E3BF8F17-EF31-4CC3-A929-171F595013BF}">
      <dgm:prSet/>
      <dgm:spPr/>
      <dgm:t>
        <a:bodyPr/>
        <a:lstStyle/>
        <a:p>
          <a:pPr rtl="1"/>
          <a:endParaRPr lang="he-IL"/>
        </a:p>
      </dgm:t>
    </dgm:pt>
    <dgm:pt modelId="{36D39C9A-155A-4DA8-A0D7-5E30329514FA}" type="sibTrans" cxnId="{E3BF8F17-EF31-4CC3-A929-171F595013BF}">
      <dgm:prSet/>
      <dgm:spPr/>
      <dgm:t>
        <a:bodyPr/>
        <a:lstStyle/>
        <a:p>
          <a:pPr rtl="1"/>
          <a:endParaRPr lang="he-IL"/>
        </a:p>
      </dgm:t>
    </dgm:pt>
    <dgm:pt modelId="{2D7FADC1-9BA2-4E7C-8439-083445EA51B0}">
      <dgm:prSet phldrT="[טקסט]"/>
      <dgm:spPr/>
      <dgm:t>
        <a:bodyPr/>
        <a:lstStyle/>
        <a:p>
          <a:pPr rtl="1"/>
          <a:endParaRPr lang="he-IL" dirty="0"/>
        </a:p>
      </dgm:t>
    </dgm:pt>
    <dgm:pt modelId="{249A327C-6A87-4BCF-AFA9-CDC2C061F1F6}" type="parTrans" cxnId="{96A21A45-FAF5-4C6C-843C-8BA9BB2C91D9}">
      <dgm:prSet/>
      <dgm:spPr/>
      <dgm:t>
        <a:bodyPr/>
        <a:lstStyle/>
        <a:p>
          <a:pPr rtl="1"/>
          <a:endParaRPr lang="he-IL"/>
        </a:p>
      </dgm:t>
    </dgm:pt>
    <dgm:pt modelId="{AF03F8C6-9B63-4478-BC1C-37B84DBE4443}" type="sibTrans" cxnId="{96A21A45-FAF5-4C6C-843C-8BA9BB2C91D9}">
      <dgm:prSet/>
      <dgm:spPr/>
      <dgm:t>
        <a:bodyPr/>
        <a:lstStyle/>
        <a:p>
          <a:pPr rtl="1"/>
          <a:endParaRPr lang="he-IL"/>
        </a:p>
      </dgm:t>
    </dgm:pt>
    <dgm:pt modelId="{756CFE83-90F7-4583-A914-A638CC7BE83B}">
      <dgm:prSet phldrT="[טקסט]" custT="1"/>
      <dgm:spPr/>
      <dgm:t>
        <a:bodyPr/>
        <a:lstStyle/>
        <a:p>
          <a:pPr rtl="1"/>
          <a:r>
            <a:rPr lang="he-IL" sz="1600" dirty="0"/>
            <a:t>פריפריה – מרכז</a:t>
          </a:r>
        </a:p>
      </dgm:t>
    </dgm:pt>
    <dgm:pt modelId="{254CAA11-DD7B-4C5C-8005-5811BC7B5079}" type="parTrans" cxnId="{31C5D56E-540D-46E1-8CE6-411842BEA6A3}">
      <dgm:prSet/>
      <dgm:spPr/>
      <dgm:t>
        <a:bodyPr/>
        <a:lstStyle/>
        <a:p>
          <a:pPr rtl="1"/>
          <a:endParaRPr lang="he-IL"/>
        </a:p>
      </dgm:t>
    </dgm:pt>
    <dgm:pt modelId="{EB15FB93-73B8-43E3-ADCF-4A92D377BB96}" type="sibTrans" cxnId="{31C5D56E-540D-46E1-8CE6-411842BEA6A3}">
      <dgm:prSet/>
      <dgm:spPr/>
      <dgm:t>
        <a:bodyPr/>
        <a:lstStyle/>
        <a:p>
          <a:pPr rtl="1"/>
          <a:endParaRPr lang="he-IL"/>
        </a:p>
      </dgm:t>
    </dgm:pt>
    <dgm:pt modelId="{8002FA56-0B99-4C6E-AAAC-13C89821D799}">
      <dgm:prSet phldrT="[טקסט]"/>
      <dgm:spPr/>
      <dgm:t>
        <a:bodyPr/>
        <a:lstStyle/>
        <a:p>
          <a:pPr rtl="1"/>
          <a:endParaRPr lang="he-IL"/>
        </a:p>
      </dgm:t>
    </dgm:pt>
    <dgm:pt modelId="{0F52F8FB-1942-4D9F-86C6-D3A1243993FD}" type="parTrans" cxnId="{DD9AC898-7636-44E5-85F7-40CC01ED5BE8}">
      <dgm:prSet/>
      <dgm:spPr/>
      <dgm:t>
        <a:bodyPr/>
        <a:lstStyle/>
        <a:p>
          <a:pPr rtl="1"/>
          <a:endParaRPr lang="he-IL"/>
        </a:p>
      </dgm:t>
    </dgm:pt>
    <dgm:pt modelId="{6F23B3D8-700C-4151-9FAE-871FB29146B5}" type="sibTrans" cxnId="{DD9AC898-7636-44E5-85F7-40CC01ED5BE8}">
      <dgm:prSet/>
      <dgm:spPr/>
      <dgm:t>
        <a:bodyPr/>
        <a:lstStyle/>
        <a:p>
          <a:pPr rtl="1"/>
          <a:endParaRPr lang="he-IL"/>
        </a:p>
      </dgm:t>
    </dgm:pt>
    <dgm:pt modelId="{DE143647-935A-477D-850F-C326F7C82284}">
      <dgm:prSet phldrT="[טקסט]"/>
      <dgm:spPr/>
      <dgm:t>
        <a:bodyPr/>
        <a:lstStyle/>
        <a:p>
          <a:pPr rtl="1"/>
          <a:endParaRPr lang="he-IL"/>
        </a:p>
      </dgm:t>
    </dgm:pt>
    <dgm:pt modelId="{9F5F70B3-5CB8-4FA5-A203-A1B04E82CB1E}" type="parTrans" cxnId="{85FB4FD3-3105-4893-89B1-E83AD96FF9D4}">
      <dgm:prSet/>
      <dgm:spPr/>
      <dgm:t>
        <a:bodyPr/>
        <a:lstStyle/>
        <a:p>
          <a:pPr rtl="1"/>
          <a:endParaRPr lang="he-IL"/>
        </a:p>
      </dgm:t>
    </dgm:pt>
    <dgm:pt modelId="{F5029EE4-1134-4FE5-B997-E16DE28530E2}" type="sibTrans" cxnId="{85FB4FD3-3105-4893-89B1-E83AD96FF9D4}">
      <dgm:prSet/>
      <dgm:spPr/>
      <dgm:t>
        <a:bodyPr/>
        <a:lstStyle/>
        <a:p>
          <a:pPr rtl="1"/>
          <a:endParaRPr lang="he-IL"/>
        </a:p>
      </dgm:t>
    </dgm:pt>
    <dgm:pt modelId="{8560AE55-8D44-42ED-9787-B5FE563A6CBC}">
      <dgm:prSet phldrT="[טקסט]"/>
      <dgm:spPr/>
      <dgm:t>
        <a:bodyPr/>
        <a:lstStyle/>
        <a:p>
          <a:pPr rtl="1"/>
          <a:endParaRPr lang="he-IL"/>
        </a:p>
      </dgm:t>
    </dgm:pt>
    <dgm:pt modelId="{E4E1F814-B044-43AD-9B13-95CABDF4B7A9}" type="parTrans" cxnId="{E897E091-7B36-452F-AA6B-DD2EB1FA0DBC}">
      <dgm:prSet/>
      <dgm:spPr/>
      <dgm:t>
        <a:bodyPr/>
        <a:lstStyle/>
        <a:p>
          <a:pPr rtl="1"/>
          <a:endParaRPr lang="he-IL"/>
        </a:p>
      </dgm:t>
    </dgm:pt>
    <dgm:pt modelId="{6C10F310-E132-43B8-97A8-AD6094640412}" type="sibTrans" cxnId="{E897E091-7B36-452F-AA6B-DD2EB1FA0DBC}">
      <dgm:prSet/>
      <dgm:spPr/>
      <dgm:t>
        <a:bodyPr/>
        <a:lstStyle/>
        <a:p>
          <a:pPr rtl="1"/>
          <a:endParaRPr lang="he-IL"/>
        </a:p>
      </dgm:t>
    </dgm:pt>
    <dgm:pt modelId="{C52B8440-6D13-40EE-B86A-95A7C7FF7238}">
      <dgm:prSet phldrT="[טקסט]"/>
      <dgm:spPr/>
      <dgm:t>
        <a:bodyPr/>
        <a:lstStyle/>
        <a:p>
          <a:pPr rtl="1"/>
          <a:endParaRPr lang="he-IL"/>
        </a:p>
      </dgm:t>
    </dgm:pt>
    <dgm:pt modelId="{C665B50B-E469-4E83-9E84-9838B150F0B9}" type="parTrans" cxnId="{2C80EF39-78C1-4682-BDF9-962405451E9C}">
      <dgm:prSet/>
      <dgm:spPr/>
      <dgm:t>
        <a:bodyPr/>
        <a:lstStyle/>
        <a:p>
          <a:pPr rtl="1"/>
          <a:endParaRPr lang="he-IL"/>
        </a:p>
      </dgm:t>
    </dgm:pt>
    <dgm:pt modelId="{F021ED4A-F79F-4AAD-9906-2DE3A53219FE}" type="sibTrans" cxnId="{2C80EF39-78C1-4682-BDF9-962405451E9C}">
      <dgm:prSet/>
      <dgm:spPr/>
      <dgm:t>
        <a:bodyPr/>
        <a:lstStyle/>
        <a:p>
          <a:pPr rtl="1"/>
          <a:endParaRPr lang="he-IL"/>
        </a:p>
      </dgm:t>
    </dgm:pt>
    <dgm:pt modelId="{02CABF3B-D6EF-4522-AF64-67B5BEB84922}">
      <dgm:prSet phldrT="[טקסט]"/>
      <dgm:spPr/>
      <dgm:t>
        <a:bodyPr/>
        <a:lstStyle/>
        <a:p>
          <a:pPr rtl="1"/>
          <a:endParaRPr lang="he-IL"/>
        </a:p>
      </dgm:t>
    </dgm:pt>
    <dgm:pt modelId="{7EF02CC4-A201-4F62-B26C-B1FE55715C63}" type="parTrans" cxnId="{0A98B73C-6143-4182-A3FB-DBD592474007}">
      <dgm:prSet/>
      <dgm:spPr/>
      <dgm:t>
        <a:bodyPr/>
        <a:lstStyle/>
        <a:p>
          <a:pPr rtl="1"/>
          <a:endParaRPr lang="he-IL"/>
        </a:p>
      </dgm:t>
    </dgm:pt>
    <dgm:pt modelId="{65E5CF78-0796-4B2D-A39A-928F15230571}" type="sibTrans" cxnId="{0A98B73C-6143-4182-A3FB-DBD592474007}">
      <dgm:prSet/>
      <dgm:spPr/>
      <dgm:t>
        <a:bodyPr/>
        <a:lstStyle/>
        <a:p>
          <a:pPr rtl="1"/>
          <a:endParaRPr lang="he-IL"/>
        </a:p>
      </dgm:t>
    </dgm:pt>
    <dgm:pt modelId="{CCADE552-DD58-40FC-8053-896DF746A385}">
      <dgm:prSet phldrT="[טקסט]"/>
      <dgm:spPr/>
      <dgm:t>
        <a:bodyPr/>
        <a:lstStyle/>
        <a:p>
          <a:pPr rtl="1"/>
          <a:endParaRPr lang="he-IL"/>
        </a:p>
      </dgm:t>
    </dgm:pt>
    <dgm:pt modelId="{22C15254-D91C-4E8A-86C5-FB7C47D67268}" type="parTrans" cxnId="{A37E81C5-C8CE-427D-9B44-879ABBBBDBF2}">
      <dgm:prSet/>
      <dgm:spPr/>
      <dgm:t>
        <a:bodyPr/>
        <a:lstStyle/>
        <a:p>
          <a:pPr rtl="1"/>
          <a:endParaRPr lang="he-IL"/>
        </a:p>
      </dgm:t>
    </dgm:pt>
    <dgm:pt modelId="{0B7E72EF-CBD2-432B-A424-101E86559788}" type="sibTrans" cxnId="{A37E81C5-C8CE-427D-9B44-879ABBBBDBF2}">
      <dgm:prSet/>
      <dgm:spPr/>
      <dgm:t>
        <a:bodyPr/>
        <a:lstStyle/>
        <a:p>
          <a:pPr rtl="1"/>
          <a:endParaRPr lang="he-IL"/>
        </a:p>
      </dgm:t>
    </dgm:pt>
    <dgm:pt modelId="{F9FF1A9D-E519-4B59-AAD2-904781201A87}">
      <dgm:prSet phldrT="[טקסט]"/>
      <dgm:spPr/>
      <dgm:t>
        <a:bodyPr/>
        <a:lstStyle/>
        <a:p>
          <a:pPr rtl="1"/>
          <a:endParaRPr lang="he-IL"/>
        </a:p>
      </dgm:t>
    </dgm:pt>
    <dgm:pt modelId="{9AAFB1DD-6DA1-43EA-A228-267FFB1712C7}" type="parTrans" cxnId="{12869667-E4C0-492D-9C6B-C51208263E76}">
      <dgm:prSet/>
      <dgm:spPr/>
      <dgm:t>
        <a:bodyPr/>
        <a:lstStyle/>
        <a:p>
          <a:pPr rtl="1"/>
          <a:endParaRPr lang="he-IL"/>
        </a:p>
      </dgm:t>
    </dgm:pt>
    <dgm:pt modelId="{BBAB2668-86D7-445E-A956-6A55D0C6ADB2}" type="sibTrans" cxnId="{12869667-E4C0-492D-9C6B-C51208263E76}">
      <dgm:prSet/>
      <dgm:spPr/>
      <dgm:t>
        <a:bodyPr/>
        <a:lstStyle/>
        <a:p>
          <a:pPr rtl="1"/>
          <a:endParaRPr lang="he-IL"/>
        </a:p>
      </dgm:t>
    </dgm:pt>
    <dgm:pt modelId="{58394949-E29E-46F9-919C-4E03016282EA}">
      <dgm:prSet/>
      <dgm:spPr/>
      <dgm:t>
        <a:bodyPr/>
        <a:lstStyle/>
        <a:p>
          <a:pPr rtl="1"/>
          <a:endParaRPr lang="he-IL"/>
        </a:p>
      </dgm:t>
    </dgm:pt>
    <dgm:pt modelId="{F3793F6B-5B9D-4444-A4E9-8063ACABBAE1}" type="parTrans" cxnId="{9D0FAB30-A23B-4B32-983C-1E616A6B4F1E}">
      <dgm:prSet/>
      <dgm:spPr/>
      <dgm:t>
        <a:bodyPr/>
        <a:lstStyle/>
        <a:p>
          <a:pPr rtl="1"/>
          <a:endParaRPr lang="he-IL"/>
        </a:p>
      </dgm:t>
    </dgm:pt>
    <dgm:pt modelId="{A4DFD0FE-445B-4293-A448-A61C843F37C5}" type="sibTrans" cxnId="{9D0FAB30-A23B-4B32-983C-1E616A6B4F1E}">
      <dgm:prSet/>
      <dgm:spPr/>
      <dgm:t>
        <a:bodyPr/>
        <a:lstStyle/>
        <a:p>
          <a:pPr rtl="1"/>
          <a:endParaRPr lang="he-IL"/>
        </a:p>
      </dgm:t>
    </dgm:pt>
    <dgm:pt modelId="{2EFAC0D1-6FEC-47DF-BEAF-B51B9BBE3361}">
      <dgm:prSet phldrT="[טקסט]"/>
      <dgm:spPr/>
      <dgm:t>
        <a:bodyPr/>
        <a:lstStyle/>
        <a:p>
          <a:pPr rtl="1"/>
          <a:endParaRPr lang="he-IL" dirty="0"/>
        </a:p>
      </dgm:t>
    </dgm:pt>
    <dgm:pt modelId="{2736CBE4-77AC-495B-A98E-903DECE8CF3F}" type="parTrans" cxnId="{7E957702-5A83-4359-AEC6-2BAC48CD50D6}">
      <dgm:prSet/>
      <dgm:spPr/>
      <dgm:t>
        <a:bodyPr/>
        <a:lstStyle/>
        <a:p>
          <a:pPr rtl="1"/>
          <a:endParaRPr lang="he-IL"/>
        </a:p>
      </dgm:t>
    </dgm:pt>
    <dgm:pt modelId="{C305972B-B3F6-42BE-873B-61045591B880}" type="sibTrans" cxnId="{7E957702-5A83-4359-AEC6-2BAC48CD50D6}">
      <dgm:prSet/>
      <dgm:spPr/>
      <dgm:t>
        <a:bodyPr/>
        <a:lstStyle/>
        <a:p>
          <a:pPr rtl="1"/>
          <a:endParaRPr lang="he-IL"/>
        </a:p>
      </dgm:t>
    </dgm:pt>
    <dgm:pt modelId="{A6D4AACE-38FE-4840-A1F1-7ED18CF52BC3}">
      <dgm:prSet phldrT="[טקסט]"/>
      <dgm:spPr/>
      <dgm:t>
        <a:bodyPr/>
        <a:lstStyle/>
        <a:p>
          <a:pPr rtl="1"/>
          <a:endParaRPr lang="he-IL"/>
        </a:p>
      </dgm:t>
    </dgm:pt>
    <dgm:pt modelId="{B9B264CD-1B39-47C3-A797-6EBC901D7447}" type="parTrans" cxnId="{A93C43B8-4EF0-49AC-8858-CC964DE5C767}">
      <dgm:prSet/>
      <dgm:spPr/>
      <dgm:t>
        <a:bodyPr/>
        <a:lstStyle/>
        <a:p>
          <a:pPr rtl="1"/>
          <a:endParaRPr lang="he-IL"/>
        </a:p>
      </dgm:t>
    </dgm:pt>
    <dgm:pt modelId="{A3EFB4A0-2CE2-4B94-B3A7-396333200BCD}" type="sibTrans" cxnId="{A93C43B8-4EF0-49AC-8858-CC964DE5C767}">
      <dgm:prSet/>
      <dgm:spPr/>
      <dgm:t>
        <a:bodyPr/>
        <a:lstStyle/>
        <a:p>
          <a:pPr rtl="1"/>
          <a:endParaRPr lang="he-IL"/>
        </a:p>
      </dgm:t>
    </dgm:pt>
    <dgm:pt modelId="{21D2F1EB-6A41-4C9F-A4D4-ED21D2213FA9}">
      <dgm:prSet phldrT="[טקסט]"/>
      <dgm:spPr/>
      <dgm:t>
        <a:bodyPr/>
        <a:lstStyle/>
        <a:p>
          <a:pPr rtl="1"/>
          <a:endParaRPr lang="he-IL"/>
        </a:p>
      </dgm:t>
    </dgm:pt>
    <dgm:pt modelId="{5F300D08-ADF6-4397-87D9-1118ABDA0D5D}" type="parTrans" cxnId="{38E0D791-BD8B-4899-B389-7A7ECE2D3BBF}">
      <dgm:prSet/>
      <dgm:spPr/>
      <dgm:t>
        <a:bodyPr/>
        <a:lstStyle/>
        <a:p>
          <a:pPr rtl="1"/>
          <a:endParaRPr lang="he-IL"/>
        </a:p>
      </dgm:t>
    </dgm:pt>
    <dgm:pt modelId="{82AD0D20-46FA-48DE-9AD3-0B7B457126ED}" type="sibTrans" cxnId="{38E0D791-BD8B-4899-B389-7A7ECE2D3BBF}">
      <dgm:prSet/>
      <dgm:spPr/>
      <dgm:t>
        <a:bodyPr/>
        <a:lstStyle/>
        <a:p>
          <a:pPr rtl="1"/>
          <a:endParaRPr lang="he-IL"/>
        </a:p>
      </dgm:t>
    </dgm:pt>
    <dgm:pt modelId="{393AF35C-CB09-4019-A999-32A7E7C9DD5C}">
      <dgm:prSet phldrT="[טקסט]"/>
      <dgm:spPr/>
      <dgm:t>
        <a:bodyPr/>
        <a:lstStyle/>
        <a:p>
          <a:pPr rtl="1"/>
          <a:endParaRPr lang="he-IL"/>
        </a:p>
      </dgm:t>
    </dgm:pt>
    <dgm:pt modelId="{5E4B64F6-7781-45A6-B0E3-FE7700B915D6}" type="parTrans" cxnId="{E81D43B3-505E-40AB-8A0A-4C2F0F44B2B5}">
      <dgm:prSet/>
      <dgm:spPr/>
      <dgm:t>
        <a:bodyPr/>
        <a:lstStyle/>
        <a:p>
          <a:pPr rtl="1"/>
          <a:endParaRPr lang="he-IL"/>
        </a:p>
      </dgm:t>
    </dgm:pt>
    <dgm:pt modelId="{700010E9-EDEF-49C6-9B1D-5A5B7CB036DD}" type="sibTrans" cxnId="{E81D43B3-505E-40AB-8A0A-4C2F0F44B2B5}">
      <dgm:prSet/>
      <dgm:spPr/>
      <dgm:t>
        <a:bodyPr/>
        <a:lstStyle/>
        <a:p>
          <a:pPr rtl="1"/>
          <a:endParaRPr lang="he-IL"/>
        </a:p>
      </dgm:t>
    </dgm:pt>
    <dgm:pt modelId="{EE58E6CB-2FD5-494D-87BA-3B2FA956C127}">
      <dgm:prSet phldrT="[טקסט]" custT="1"/>
      <dgm:spPr/>
      <dgm:t>
        <a:bodyPr/>
        <a:lstStyle/>
        <a:p>
          <a:pPr rtl="1"/>
          <a:r>
            <a:rPr lang="he-IL" sz="1600" dirty="0"/>
            <a:t>יחסי כוחות חברתיים</a:t>
          </a:r>
        </a:p>
      </dgm:t>
    </dgm:pt>
    <dgm:pt modelId="{6D71BFBB-22B8-419A-B217-786C3E816731}" type="parTrans" cxnId="{7C901E6F-E097-4A38-A860-63F73FE161AB}">
      <dgm:prSet/>
      <dgm:spPr/>
      <dgm:t>
        <a:bodyPr/>
        <a:lstStyle/>
        <a:p>
          <a:pPr rtl="1"/>
          <a:endParaRPr lang="he-IL"/>
        </a:p>
      </dgm:t>
    </dgm:pt>
    <dgm:pt modelId="{E22828A8-35C4-4F56-9131-F9241C37A1E8}" type="sibTrans" cxnId="{7C901E6F-E097-4A38-A860-63F73FE161AB}">
      <dgm:prSet/>
      <dgm:spPr/>
      <dgm:t>
        <a:bodyPr/>
        <a:lstStyle/>
        <a:p>
          <a:pPr rtl="1"/>
          <a:endParaRPr lang="he-IL"/>
        </a:p>
      </dgm:t>
    </dgm:pt>
    <dgm:pt modelId="{9AFF6194-D58E-4F8B-9429-FC8FC653BFB8}">
      <dgm:prSet phldrT="[טקסט]"/>
      <dgm:spPr/>
      <dgm:t>
        <a:bodyPr/>
        <a:lstStyle/>
        <a:p>
          <a:pPr rtl="1"/>
          <a:endParaRPr lang="he-IL"/>
        </a:p>
      </dgm:t>
    </dgm:pt>
    <dgm:pt modelId="{28B9B051-2A01-41DE-A022-EE8AE1112DF9}" type="parTrans" cxnId="{58243E7D-B455-4544-ACA2-708461CD2005}">
      <dgm:prSet/>
      <dgm:spPr/>
      <dgm:t>
        <a:bodyPr/>
        <a:lstStyle/>
        <a:p>
          <a:pPr rtl="1"/>
          <a:endParaRPr lang="he-IL"/>
        </a:p>
      </dgm:t>
    </dgm:pt>
    <dgm:pt modelId="{8ECC4E7A-6EC1-4763-AF57-8D37DCA5952A}" type="sibTrans" cxnId="{58243E7D-B455-4544-ACA2-708461CD2005}">
      <dgm:prSet/>
      <dgm:spPr/>
      <dgm:t>
        <a:bodyPr/>
        <a:lstStyle/>
        <a:p>
          <a:pPr rtl="1"/>
          <a:endParaRPr lang="he-IL"/>
        </a:p>
      </dgm:t>
    </dgm:pt>
    <dgm:pt modelId="{A53FF570-92AF-4552-95BC-9641C8BF5543}">
      <dgm:prSet phldrT="[טקסט]"/>
      <dgm:spPr/>
      <dgm:t>
        <a:bodyPr/>
        <a:lstStyle/>
        <a:p>
          <a:pPr rtl="1"/>
          <a:endParaRPr lang="he-IL"/>
        </a:p>
      </dgm:t>
    </dgm:pt>
    <dgm:pt modelId="{5FC92FB3-8535-4C6F-B3BB-11AF1259FF39}" type="parTrans" cxnId="{0560C4AF-8DF2-4E2F-AAD0-FC69CF71CF2C}">
      <dgm:prSet/>
      <dgm:spPr/>
      <dgm:t>
        <a:bodyPr/>
        <a:lstStyle/>
        <a:p>
          <a:pPr rtl="1"/>
          <a:endParaRPr lang="he-IL"/>
        </a:p>
      </dgm:t>
    </dgm:pt>
    <dgm:pt modelId="{BE59C683-D699-4AB4-A18E-6C403C487552}" type="sibTrans" cxnId="{0560C4AF-8DF2-4E2F-AAD0-FC69CF71CF2C}">
      <dgm:prSet/>
      <dgm:spPr/>
      <dgm:t>
        <a:bodyPr/>
        <a:lstStyle/>
        <a:p>
          <a:pPr rtl="1"/>
          <a:endParaRPr lang="he-IL"/>
        </a:p>
      </dgm:t>
    </dgm:pt>
    <dgm:pt modelId="{1E97DD81-B206-4B09-8FE8-48D5157A8EC6}">
      <dgm:prSet phldrT="[טקסט]"/>
      <dgm:spPr/>
      <dgm:t>
        <a:bodyPr/>
        <a:lstStyle/>
        <a:p>
          <a:pPr rtl="1"/>
          <a:endParaRPr lang="he-IL" dirty="0"/>
        </a:p>
      </dgm:t>
    </dgm:pt>
    <dgm:pt modelId="{4D67096C-5B63-48A8-A2E1-B18036963312}" type="parTrans" cxnId="{C6A0BF45-7A99-4852-996A-AC83A77E3788}">
      <dgm:prSet/>
      <dgm:spPr/>
      <dgm:t>
        <a:bodyPr/>
        <a:lstStyle/>
        <a:p>
          <a:pPr rtl="1"/>
          <a:endParaRPr lang="he-IL"/>
        </a:p>
      </dgm:t>
    </dgm:pt>
    <dgm:pt modelId="{2A98E959-C1F6-4373-AA95-B7CDC8975B64}" type="sibTrans" cxnId="{C6A0BF45-7A99-4852-996A-AC83A77E3788}">
      <dgm:prSet/>
      <dgm:spPr/>
      <dgm:t>
        <a:bodyPr/>
        <a:lstStyle/>
        <a:p>
          <a:pPr rtl="1"/>
          <a:endParaRPr lang="he-IL"/>
        </a:p>
      </dgm:t>
    </dgm:pt>
    <dgm:pt modelId="{E396103F-310E-4A1A-8771-C628971BCACA}">
      <dgm:prSet phldrT="[טקסט]" custT="1"/>
      <dgm:spPr/>
      <dgm:t>
        <a:bodyPr/>
        <a:lstStyle/>
        <a:p>
          <a:pPr rtl="1"/>
          <a:r>
            <a:rPr lang="he-IL" sz="1600" dirty="0"/>
            <a:t> קבוצות מוחלשות</a:t>
          </a:r>
        </a:p>
      </dgm:t>
    </dgm:pt>
    <dgm:pt modelId="{111AEF00-A2C1-4998-8529-867E9819C5BA}" type="parTrans" cxnId="{F6237307-E0FC-4F87-9423-4D7C43974AAE}">
      <dgm:prSet/>
      <dgm:spPr/>
      <dgm:t>
        <a:bodyPr/>
        <a:lstStyle/>
        <a:p>
          <a:pPr rtl="1"/>
          <a:endParaRPr lang="he-IL"/>
        </a:p>
      </dgm:t>
    </dgm:pt>
    <dgm:pt modelId="{F548D1A4-C6A1-4592-A543-566028007699}" type="sibTrans" cxnId="{F6237307-E0FC-4F87-9423-4D7C43974AAE}">
      <dgm:prSet/>
      <dgm:spPr/>
      <dgm:t>
        <a:bodyPr/>
        <a:lstStyle/>
        <a:p>
          <a:pPr rtl="1"/>
          <a:endParaRPr lang="he-IL"/>
        </a:p>
      </dgm:t>
    </dgm:pt>
    <dgm:pt modelId="{59544058-80D0-43C0-9301-2D444AE83625}">
      <dgm:prSet phldrT="[טקסט]"/>
      <dgm:spPr/>
      <dgm:t>
        <a:bodyPr/>
        <a:lstStyle/>
        <a:p>
          <a:pPr rtl="1"/>
          <a:endParaRPr lang="he-IL" dirty="0"/>
        </a:p>
      </dgm:t>
    </dgm:pt>
    <dgm:pt modelId="{66489D8B-C7C0-43E9-9B0E-C77C4A710C07}" type="parTrans" cxnId="{0D040401-370C-4442-B3FC-E95DD53E7D9B}">
      <dgm:prSet/>
      <dgm:spPr/>
      <dgm:t>
        <a:bodyPr/>
        <a:lstStyle/>
        <a:p>
          <a:pPr rtl="1"/>
          <a:endParaRPr lang="he-IL"/>
        </a:p>
      </dgm:t>
    </dgm:pt>
    <dgm:pt modelId="{B4833ACE-9DF9-4FE2-BFA8-C7CD2F59009E}" type="sibTrans" cxnId="{0D040401-370C-4442-B3FC-E95DD53E7D9B}">
      <dgm:prSet/>
      <dgm:spPr/>
      <dgm:t>
        <a:bodyPr/>
        <a:lstStyle/>
        <a:p>
          <a:pPr rtl="1"/>
          <a:endParaRPr lang="he-IL"/>
        </a:p>
      </dgm:t>
    </dgm:pt>
    <dgm:pt modelId="{127A8EA9-3D76-41AE-BEF4-5B686A1E6FB6}">
      <dgm:prSet phldrT="[טקסט]" custT="1"/>
      <dgm:spPr/>
      <dgm:t>
        <a:bodyPr/>
        <a:lstStyle/>
        <a:p>
          <a:pPr rtl="1"/>
          <a:r>
            <a:rPr lang="he-IL" sz="1600" dirty="0"/>
            <a:t>זהות תרבותית </a:t>
          </a:r>
        </a:p>
        <a:p>
          <a:pPr rtl="1"/>
          <a:endParaRPr lang="he-IL" sz="1300" dirty="0"/>
        </a:p>
      </dgm:t>
    </dgm:pt>
    <dgm:pt modelId="{99AC3D8E-F736-4A32-AB63-7E0A4AB2ADF8}" type="parTrans" cxnId="{228FE163-5E52-43AE-99CF-ABA3E9AD8FC5}">
      <dgm:prSet/>
      <dgm:spPr/>
      <dgm:t>
        <a:bodyPr/>
        <a:lstStyle/>
        <a:p>
          <a:pPr rtl="1"/>
          <a:endParaRPr lang="he-IL"/>
        </a:p>
      </dgm:t>
    </dgm:pt>
    <dgm:pt modelId="{BF0E1F5E-6CD4-4512-A683-EF564908F2BE}" type="sibTrans" cxnId="{228FE163-5E52-43AE-99CF-ABA3E9AD8FC5}">
      <dgm:prSet/>
      <dgm:spPr/>
      <dgm:t>
        <a:bodyPr/>
        <a:lstStyle/>
        <a:p>
          <a:pPr rtl="1"/>
          <a:endParaRPr lang="he-IL"/>
        </a:p>
      </dgm:t>
    </dgm:pt>
    <dgm:pt modelId="{EB83E68E-1179-4DE6-A0CC-2B57C92BC1EE}">
      <dgm:prSet phldrT="[טקסט]" custT="1"/>
      <dgm:spPr/>
      <dgm:t>
        <a:bodyPr/>
        <a:lstStyle/>
        <a:p>
          <a:pPr rtl="1"/>
          <a:r>
            <a:rPr lang="he-IL" sz="1600" dirty="0"/>
            <a:t>אפליה</a:t>
          </a:r>
        </a:p>
        <a:p>
          <a:pPr rtl="1"/>
          <a:r>
            <a:rPr lang="he-IL" sz="1600" dirty="0"/>
            <a:t>והזנחה </a:t>
          </a:r>
        </a:p>
      </dgm:t>
    </dgm:pt>
    <dgm:pt modelId="{2ED00142-F08A-4B99-92C6-DF3C07820492}" type="parTrans" cxnId="{74FEB89E-817F-43DE-8244-6C077F1E9091}">
      <dgm:prSet/>
      <dgm:spPr/>
      <dgm:t>
        <a:bodyPr/>
        <a:lstStyle/>
        <a:p>
          <a:pPr rtl="1"/>
          <a:endParaRPr lang="he-IL"/>
        </a:p>
      </dgm:t>
    </dgm:pt>
    <dgm:pt modelId="{1A6E03D0-E17E-4C33-9B2A-17B27E4944E3}" type="sibTrans" cxnId="{74FEB89E-817F-43DE-8244-6C077F1E9091}">
      <dgm:prSet/>
      <dgm:spPr/>
      <dgm:t>
        <a:bodyPr/>
        <a:lstStyle/>
        <a:p>
          <a:pPr rtl="1"/>
          <a:endParaRPr lang="he-IL"/>
        </a:p>
      </dgm:t>
    </dgm:pt>
    <dgm:pt modelId="{610F98EB-64C7-49E4-85B5-3F4433AD5328}">
      <dgm:prSet phldrT="[טקסט]" custT="1"/>
      <dgm:spPr/>
      <dgm:t>
        <a:bodyPr/>
        <a:lstStyle/>
        <a:p>
          <a:pPr rtl="1"/>
          <a:r>
            <a:rPr lang="he-IL" sz="1600" dirty="0"/>
            <a:t>שאיפות ואפשרויות</a:t>
          </a:r>
        </a:p>
      </dgm:t>
    </dgm:pt>
    <dgm:pt modelId="{5A1007BC-9D1B-4864-A000-95A33D3B5070}" type="parTrans" cxnId="{42C3E57D-C4A9-4536-850E-0FAD9D45FDF9}">
      <dgm:prSet/>
      <dgm:spPr/>
      <dgm:t>
        <a:bodyPr/>
        <a:lstStyle/>
        <a:p>
          <a:pPr rtl="1"/>
          <a:endParaRPr lang="he-IL"/>
        </a:p>
      </dgm:t>
    </dgm:pt>
    <dgm:pt modelId="{7DB946DF-47F3-4CC6-88EE-1C32A79B3A23}" type="sibTrans" cxnId="{42C3E57D-C4A9-4536-850E-0FAD9D45FDF9}">
      <dgm:prSet/>
      <dgm:spPr/>
      <dgm:t>
        <a:bodyPr/>
        <a:lstStyle/>
        <a:p>
          <a:pPr rtl="1"/>
          <a:endParaRPr lang="he-IL"/>
        </a:p>
      </dgm:t>
    </dgm:pt>
    <dgm:pt modelId="{F4863A84-5E53-4074-A6BF-B9F909EA3B69}">
      <dgm:prSet phldrT="[טקסט]"/>
      <dgm:spPr/>
      <dgm:t>
        <a:bodyPr/>
        <a:lstStyle/>
        <a:p>
          <a:pPr rtl="1"/>
          <a:endParaRPr lang="he-IL" dirty="0"/>
        </a:p>
      </dgm:t>
    </dgm:pt>
    <dgm:pt modelId="{6AB0DEFC-2CF2-4233-A138-CC38C539F6D9}" type="parTrans" cxnId="{006DC79F-0299-40D8-8941-8FDC3838A699}">
      <dgm:prSet/>
      <dgm:spPr/>
      <dgm:t>
        <a:bodyPr/>
        <a:lstStyle/>
        <a:p>
          <a:pPr rtl="1"/>
          <a:endParaRPr lang="he-IL"/>
        </a:p>
      </dgm:t>
    </dgm:pt>
    <dgm:pt modelId="{67DEF6EE-E034-4BD3-8F05-FA74EE857BF6}" type="sibTrans" cxnId="{006DC79F-0299-40D8-8941-8FDC3838A699}">
      <dgm:prSet/>
      <dgm:spPr/>
      <dgm:t>
        <a:bodyPr/>
        <a:lstStyle/>
        <a:p>
          <a:pPr rtl="1"/>
          <a:endParaRPr lang="he-IL"/>
        </a:p>
      </dgm:t>
    </dgm:pt>
    <dgm:pt modelId="{5EE4F92A-AD3F-4242-9D92-2AE577148702}">
      <dgm:prSet phldrT="[טקסט]" custT="1"/>
      <dgm:spPr/>
      <dgm:t>
        <a:bodyPr/>
        <a:lstStyle/>
        <a:p>
          <a:pPr rtl="1"/>
          <a:r>
            <a:rPr lang="he-IL" sz="1600" dirty="0"/>
            <a:t>יחסי מגדר</a:t>
          </a:r>
        </a:p>
      </dgm:t>
    </dgm:pt>
    <dgm:pt modelId="{49655AC7-0697-4BD4-AE68-E39B77F91E8B}" type="parTrans" cxnId="{A5E495F8-468A-4A0E-A2ED-C99771AB836E}">
      <dgm:prSet/>
      <dgm:spPr/>
      <dgm:t>
        <a:bodyPr/>
        <a:lstStyle/>
        <a:p>
          <a:pPr rtl="1"/>
          <a:endParaRPr lang="he-IL"/>
        </a:p>
      </dgm:t>
    </dgm:pt>
    <dgm:pt modelId="{F49BEBFF-BBA0-4BF0-B8B5-5ABCA43B1895}" type="sibTrans" cxnId="{A5E495F8-468A-4A0E-A2ED-C99771AB836E}">
      <dgm:prSet/>
      <dgm:spPr/>
      <dgm:t>
        <a:bodyPr/>
        <a:lstStyle/>
        <a:p>
          <a:pPr rtl="1"/>
          <a:endParaRPr lang="he-IL"/>
        </a:p>
      </dgm:t>
    </dgm:pt>
    <dgm:pt modelId="{048A62EB-FAFF-4E26-8A57-D2E9035BBEA9}" type="pres">
      <dgm:prSet presAssocID="{03EEBB87-EB59-4D91-A0FC-8BAACDDC8094}" presName="Name0" presStyleCnt="0">
        <dgm:presLayoutVars>
          <dgm:chMax val="1"/>
          <dgm:dir/>
          <dgm:animLvl val="ctr"/>
          <dgm:resizeHandles val="exact"/>
        </dgm:presLayoutVars>
      </dgm:prSet>
      <dgm:spPr/>
    </dgm:pt>
    <dgm:pt modelId="{9F0B2562-6ADB-47E0-8ED8-BA15AA2ACC7D}" type="pres">
      <dgm:prSet presAssocID="{EEB513C4-25D3-478A-98C7-1C1C3DEFF76B}" presName="centerShape" presStyleLbl="node0" presStyleIdx="0" presStyleCnt="1" custScaleX="155036" custScaleY="155036"/>
      <dgm:spPr/>
    </dgm:pt>
    <dgm:pt modelId="{432C7CF0-DB8D-42F4-A3E2-CBD968D76AFC}" type="pres">
      <dgm:prSet presAssocID="{7D98FC74-59D9-4314-83B9-474D1ABE5938}" presName="parTrans" presStyleLbl="sibTrans2D1" presStyleIdx="0" presStyleCnt="9"/>
      <dgm:spPr/>
    </dgm:pt>
    <dgm:pt modelId="{53C41997-A32F-4DBC-A011-C88931C8C40E}" type="pres">
      <dgm:prSet presAssocID="{7D98FC74-59D9-4314-83B9-474D1ABE5938}" presName="connectorText" presStyleLbl="sibTrans2D1" presStyleIdx="0" presStyleCnt="9"/>
      <dgm:spPr/>
    </dgm:pt>
    <dgm:pt modelId="{EA99E43E-BC3D-4AE0-A568-49356691E677}" type="pres">
      <dgm:prSet presAssocID="{EF18D5CE-6127-4337-9DEB-C5853A940A2A}" presName="node" presStyleLbl="node1" presStyleIdx="0" presStyleCnt="9" custScaleX="130368">
        <dgm:presLayoutVars>
          <dgm:bulletEnabled val="1"/>
        </dgm:presLayoutVars>
      </dgm:prSet>
      <dgm:spPr/>
    </dgm:pt>
    <dgm:pt modelId="{F1DA4AB6-B2AB-4603-8B89-B0A564882EF0}" type="pres">
      <dgm:prSet presAssocID="{6D71BFBB-22B8-419A-B217-786C3E816731}" presName="parTrans" presStyleLbl="sibTrans2D1" presStyleIdx="1" presStyleCnt="9"/>
      <dgm:spPr/>
    </dgm:pt>
    <dgm:pt modelId="{FAE7C952-7719-4C29-A5BE-53C8068432E7}" type="pres">
      <dgm:prSet presAssocID="{6D71BFBB-22B8-419A-B217-786C3E816731}" presName="connectorText" presStyleLbl="sibTrans2D1" presStyleIdx="1" presStyleCnt="9"/>
      <dgm:spPr/>
    </dgm:pt>
    <dgm:pt modelId="{B3C6DED5-2772-4FE9-A913-27E41E9B8BE5}" type="pres">
      <dgm:prSet presAssocID="{EE58E6CB-2FD5-494D-87BA-3B2FA956C127}" presName="node" presStyleLbl="node1" presStyleIdx="1" presStyleCnt="9">
        <dgm:presLayoutVars>
          <dgm:bulletEnabled val="1"/>
        </dgm:presLayoutVars>
      </dgm:prSet>
      <dgm:spPr/>
    </dgm:pt>
    <dgm:pt modelId="{9F3366BC-EF43-435A-88A4-A08AAA5E2441}" type="pres">
      <dgm:prSet presAssocID="{49655AC7-0697-4BD4-AE68-E39B77F91E8B}" presName="parTrans" presStyleLbl="sibTrans2D1" presStyleIdx="2" presStyleCnt="9"/>
      <dgm:spPr/>
    </dgm:pt>
    <dgm:pt modelId="{19CD1FB6-6341-4C1B-99EC-5857892E84F1}" type="pres">
      <dgm:prSet presAssocID="{49655AC7-0697-4BD4-AE68-E39B77F91E8B}" presName="connectorText" presStyleLbl="sibTrans2D1" presStyleIdx="2" presStyleCnt="9"/>
      <dgm:spPr/>
    </dgm:pt>
    <dgm:pt modelId="{80D0FE14-2B9B-4212-B1A1-2358C2D0AC87}" type="pres">
      <dgm:prSet presAssocID="{5EE4F92A-AD3F-4242-9D92-2AE577148702}" presName="node" presStyleLbl="node1" presStyleIdx="2" presStyleCnt="9">
        <dgm:presLayoutVars>
          <dgm:bulletEnabled val="1"/>
        </dgm:presLayoutVars>
      </dgm:prSet>
      <dgm:spPr/>
    </dgm:pt>
    <dgm:pt modelId="{C80DE33E-AB04-43CA-A1E9-025606E09E53}" type="pres">
      <dgm:prSet presAssocID="{6C7B5252-BBAB-47F2-A0FE-E686A298E8B1}" presName="parTrans" presStyleLbl="sibTrans2D1" presStyleIdx="3" presStyleCnt="9"/>
      <dgm:spPr/>
    </dgm:pt>
    <dgm:pt modelId="{95CC5B51-59F3-47A3-BDBD-4A4A3AF4B248}" type="pres">
      <dgm:prSet presAssocID="{6C7B5252-BBAB-47F2-A0FE-E686A298E8B1}" presName="connectorText" presStyleLbl="sibTrans2D1" presStyleIdx="3" presStyleCnt="9"/>
      <dgm:spPr/>
    </dgm:pt>
    <dgm:pt modelId="{B32483DF-9F4D-42F6-8681-8BEBB8F101F9}" type="pres">
      <dgm:prSet presAssocID="{CD11EC01-5E55-457B-A7D9-29991CA2F315}" presName="node" presStyleLbl="node1" presStyleIdx="3" presStyleCnt="9">
        <dgm:presLayoutVars>
          <dgm:bulletEnabled val="1"/>
        </dgm:presLayoutVars>
      </dgm:prSet>
      <dgm:spPr/>
    </dgm:pt>
    <dgm:pt modelId="{C10D89C0-F145-4247-85CD-E121FB52E059}" type="pres">
      <dgm:prSet presAssocID="{111AEF00-A2C1-4998-8529-867E9819C5BA}" presName="parTrans" presStyleLbl="sibTrans2D1" presStyleIdx="4" presStyleCnt="9"/>
      <dgm:spPr/>
    </dgm:pt>
    <dgm:pt modelId="{9CE7EE9C-7BBB-4476-9CF4-61B535FFD55D}" type="pres">
      <dgm:prSet presAssocID="{111AEF00-A2C1-4998-8529-867E9819C5BA}" presName="connectorText" presStyleLbl="sibTrans2D1" presStyleIdx="4" presStyleCnt="9"/>
      <dgm:spPr/>
    </dgm:pt>
    <dgm:pt modelId="{3517E27C-4878-4B4E-A4CF-4158A1459648}" type="pres">
      <dgm:prSet presAssocID="{E396103F-310E-4A1A-8771-C628971BCACA}" presName="node" presStyleLbl="node1" presStyleIdx="4" presStyleCnt="9">
        <dgm:presLayoutVars>
          <dgm:bulletEnabled val="1"/>
        </dgm:presLayoutVars>
      </dgm:prSet>
      <dgm:spPr/>
    </dgm:pt>
    <dgm:pt modelId="{B892427F-B17F-4012-9CB6-D510E2669179}" type="pres">
      <dgm:prSet presAssocID="{254CAA11-DD7B-4C5C-8005-5811BC7B5079}" presName="parTrans" presStyleLbl="sibTrans2D1" presStyleIdx="5" presStyleCnt="9"/>
      <dgm:spPr/>
    </dgm:pt>
    <dgm:pt modelId="{FAFDCD6B-BBA1-4642-A549-1457E410DF33}" type="pres">
      <dgm:prSet presAssocID="{254CAA11-DD7B-4C5C-8005-5811BC7B5079}" presName="connectorText" presStyleLbl="sibTrans2D1" presStyleIdx="5" presStyleCnt="9"/>
      <dgm:spPr/>
    </dgm:pt>
    <dgm:pt modelId="{216F1511-18F4-4CF8-8C58-2DE66DB309F3}" type="pres">
      <dgm:prSet presAssocID="{756CFE83-90F7-4583-A914-A638CC7BE83B}" presName="node" presStyleLbl="node1" presStyleIdx="5" presStyleCnt="9">
        <dgm:presLayoutVars>
          <dgm:bulletEnabled val="1"/>
        </dgm:presLayoutVars>
      </dgm:prSet>
      <dgm:spPr/>
    </dgm:pt>
    <dgm:pt modelId="{ED747872-E62D-4835-8615-4E79967A31F4}" type="pres">
      <dgm:prSet presAssocID="{99AC3D8E-F736-4A32-AB63-7E0A4AB2ADF8}" presName="parTrans" presStyleLbl="sibTrans2D1" presStyleIdx="6" presStyleCnt="9"/>
      <dgm:spPr/>
    </dgm:pt>
    <dgm:pt modelId="{5ABDF076-C6EC-4F32-BC24-748E5FD69263}" type="pres">
      <dgm:prSet presAssocID="{99AC3D8E-F736-4A32-AB63-7E0A4AB2ADF8}" presName="connectorText" presStyleLbl="sibTrans2D1" presStyleIdx="6" presStyleCnt="9"/>
      <dgm:spPr/>
    </dgm:pt>
    <dgm:pt modelId="{DAC15F8C-B717-40A7-8556-71EB0E836E2F}" type="pres">
      <dgm:prSet presAssocID="{127A8EA9-3D76-41AE-BEF4-5B686A1E6FB6}" presName="node" presStyleLbl="node1" presStyleIdx="6" presStyleCnt="9">
        <dgm:presLayoutVars>
          <dgm:bulletEnabled val="1"/>
        </dgm:presLayoutVars>
      </dgm:prSet>
      <dgm:spPr/>
    </dgm:pt>
    <dgm:pt modelId="{7FF02880-6A70-47AD-8E22-BB9BAAF9EAD5}" type="pres">
      <dgm:prSet presAssocID="{2ED00142-F08A-4B99-92C6-DF3C07820492}" presName="parTrans" presStyleLbl="sibTrans2D1" presStyleIdx="7" presStyleCnt="9"/>
      <dgm:spPr/>
    </dgm:pt>
    <dgm:pt modelId="{917886B4-7234-496E-8E5F-C586A53F3268}" type="pres">
      <dgm:prSet presAssocID="{2ED00142-F08A-4B99-92C6-DF3C07820492}" presName="connectorText" presStyleLbl="sibTrans2D1" presStyleIdx="7" presStyleCnt="9"/>
      <dgm:spPr/>
    </dgm:pt>
    <dgm:pt modelId="{4F01252D-2CF0-4DCF-945E-E7675E07C9F0}" type="pres">
      <dgm:prSet presAssocID="{EB83E68E-1179-4DE6-A0CC-2B57C92BC1EE}" presName="node" presStyleLbl="node1" presStyleIdx="7" presStyleCnt="9">
        <dgm:presLayoutVars>
          <dgm:bulletEnabled val="1"/>
        </dgm:presLayoutVars>
      </dgm:prSet>
      <dgm:spPr/>
    </dgm:pt>
    <dgm:pt modelId="{614D2D3E-AC36-4EAF-A324-17AE865F3788}" type="pres">
      <dgm:prSet presAssocID="{5A1007BC-9D1B-4864-A000-95A33D3B5070}" presName="parTrans" presStyleLbl="sibTrans2D1" presStyleIdx="8" presStyleCnt="9"/>
      <dgm:spPr/>
    </dgm:pt>
    <dgm:pt modelId="{C1FCB7D9-76AC-4044-B46D-BA04B49A4669}" type="pres">
      <dgm:prSet presAssocID="{5A1007BC-9D1B-4864-A000-95A33D3B5070}" presName="connectorText" presStyleLbl="sibTrans2D1" presStyleIdx="8" presStyleCnt="9"/>
      <dgm:spPr/>
    </dgm:pt>
    <dgm:pt modelId="{0ADBFCF2-77CB-4645-BDF5-16C032286941}" type="pres">
      <dgm:prSet presAssocID="{610F98EB-64C7-49E4-85B5-3F4433AD5328}" presName="node" presStyleLbl="node1" presStyleIdx="8" presStyleCnt="9" custScaleX="112589">
        <dgm:presLayoutVars>
          <dgm:bulletEnabled val="1"/>
        </dgm:presLayoutVars>
      </dgm:prSet>
      <dgm:spPr/>
    </dgm:pt>
  </dgm:ptLst>
  <dgm:cxnLst>
    <dgm:cxn modelId="{E27E8B00-06CF-45A6-918E-F65EEBFC857A}" srcId="{2EFAC0D1-6FEC-47DF-BEAF-B51B9BBE3361}" destId="{83ADED65-ECF6-4396-8BA9-AF3C008ED1D9}" srcOrd="3" destOrd="0" parTransId="{74BE928A-3206-4694-AD09-50574EC8C33A}" sibTransId="{919AB8F3-4D1C-437E-BA6B-32BA89FC632F}"/>
    <dgm:cxn modelId="{0D040401-370C-4442-B3FC-E95DD53E7D9B}" srcId="{03EEBB87-EB59-4D91-A0FC-8BAACDDC8094}" destId="{59544058-80D0-43C0-9301-2D444AE83625}" srcOrd="2" destOrd="0" parTransId="{66489D8B-C7C0-43E9-9B0E-C77C4A710C07}" sibTransId="{B4833ACE-9DF9-4FE2-BFA8-C7CD2F59009E}"/>
    <dgm:cxn modelId="{7E957702-5A83-4359-AEC6-2BAC48CD50D6}" srcId="{03EEBB87-EB59-4D91-A0FC-8BAACDDC8094}" destId="{2EFAC0D1-6FEC-47DF-BEAF-B51B9BBE3361}" srcOrd="3" destOrd="0" parTransId="{2736CBE4-77AC-495B-A98E-903DECE8CF3F}" sibTransId="{C305972B-B3F6-42BE-873B-61045591B880}"/>
    <dgm:cxn modelId="{F6237307-E0FC-4F87-9423-4D7C43974AAE}" srcId="{EEB513C4-25D3-478A-98C7-1C1C3DEFF76B}" destId="{E396103F-310E-4A1A-8771-C628971BCACA}" srcOrd="4" destOrd="0" parTransId="{111AEF00-A2C1-4998-8529-867E9819C5BA}" sibTransId="{F548D1A4-C6A1-4592-A543-566028007699}"/>
    <dgm:cxn modelId="{63E3BD16-76B0-4AFE-833F-B3695DC4F220}" srcId="{03EEBB87-EB59-4D91-A0FC-8BAACDDC8094}" destId="{AA27F62E-02F7-4278-97BC-43089C7254CF}" srcOrd="10" destOrd="0" parTransId="{EA6E3499-FFFD-4618-BADD-9CB82EEE6517}" sibTransId="{236C01CF-5849-440A-8F94-8107B0CF0AAD}"/>
    <dgm:cxn modelId="{E3BF8F17-EF31-4CC3-A929-171F595013BF}" srcId="{03EEBB87-EB59-4D91-A0FC-8BAACDDC8094}" destId="{E5865F3B-52AA-42CE-9A0C-E3BB967FE9A1}" srcOrd="12" destOrd="0" parTransId="{EDB131A6-D8D0-4A5E-B943-FC8627650AD9}" sibTransId="{36D39C9A-155A-4DA8-A0D7-5E30329514FA}"/>
    <dgm:cxn modelId="{F9FC8118-35D7-4840-A09E-249603688177}" srcId="{03EEBB87-EB59-4D91-A0FC-8BAACDDC8094}" destId="{75ABD956-1773-492C-B554-DFEE1AE1C99E}" srcOrd="8" destOrd="0" parTransId="{E9DC8893-D86A-40A9-9C4A-23F941F713B9}" sibTransId="{50C3F182-7E11-46C6-8826-5D8292F994AA}"/>
    <dgm:cxn modelId="{8EC4F722-6C95-4FAA-8E0B-F7B12AE6F96C}" srcId="{03EEBB87-EB59-4D91-A0FC-8BAACDDC8094}" destId="{F3AE1363-43F6-498E-B909-C56B6318F1CB}" srcOrd="7" destOrd="0" parTransId="{4C9FBE3C-6501-4EC0-80E2-DC7E74F57187}" sibTransId="{30B2478B-FDD4-4F12-B293-BBB7805710C2}"/>
    <dgm:cxn modelId="{79485828-9BF5-4040-A816-2695E8A0FF9D}" type="presOf" srcId="{03EEBB87-EB59-4D91-A0FC-8BAACDDC8094}" destId="{048A62EB-FAFF-4E26-8A57-D2E9035BBEA9}" srcOrd="0" destOrd="0" presId="urn:microsoft.com/office/officeart/2005/8/layout/radial5"/>
    <dgm:cxn modelId="{9D0FAB30-A23B-4B32-983C-1E616A6B4F1E}" srcId="{03EEBB87-EB59-4D91-A0FC-8BAACDDC8094}" destId="{58394949-E29E-46F9-919C-4E03016282EA}" srcOrd="14" destOrd="0" parTransId="{F3793F6B-5B9D-4444-A4E9-8063ACABBAE1}" sibTransId="{A4DFD0FE-445B-4293-A448-A61C843F37C5}"/>
    <dgm:cxn modelId="{FC774231-E1A6-40F6-8652-A9A5F8B1FEB0}" type="presOf" srcId="{127A8EA9-3D76-41AE-BEF4-5B686A1E6FB6}" destId="{DAC15F8C-B717-40A7-8556-71EB0E836E2F}" srcOrd="0" destOrd="0" presId="urn:microsoft.com/office/officeart/2005/8/layout/radial5"/>
    <dgm:cxn modelId="{3CF2CB33-50BA-4ED6-A5F6-04E1EF0116F5}" srcId="{EEB513C4-25D3-478A-98C7-1C1C3DEFF76B}" destId="{EF18D5CE-6127-4337-9DEB-C5853A940A2A}" srcOrd="0" destOrd="0" parTransId="{7D98FC74-59D9-4314-83B9-474D1ABE5938}" sibTransId="{43FF2196-ACE1-48E8-A2CF-835C6E550958}"/>
    <dgm:cxn modelId="{6C4FDF38-8501-4D83-B365-A708ADBDFEA1}" type="presOf" srcId="{EF18D5CE-6127-4337-9DEB-C5853A940A2A}" destId="{EA99E43E-BC3D-4AE0-A568-49356691E677}" srcOrd="0" destOrd="0" presId="urn:microsoft.com/office/officeart/2005/8/layout/radial5"/>
    <dgm:cxn modelId="{2C80EF39-78C1-4682-BDF9-962405451E9C}" srcId="{2EFAC0D1-6FEC-47DF-BEAF-B51B9BBE3361}" destId="{C52B8440-6D13-40EE-B86A-95A7C7FF7238}" srcOrd="6" destOrd="0" parTransId="{C665B50B-E469-4E83-9E84-9838B150F0B9}" sibTransId="{F021ED4A-F79F-4AAD-9906-2DE3A53219FE}"/>
    <dgm:cxn modelId="{9EC6573B-36E7-4837-8BA8-9DB3230F2FE1}" type="presOf" srcId="{EB83E68E-1179-4DE6-A0CC-2B57C92BC1EE}" destId="{4F01252D-2CF0-4DCF-945E-E7675E07C9F0}" srcOrd="0" destOrd="0" presId="urn:microsoft.com/office/officeart/2005/8/layout/radial5"/>
    <dgm:cxn modelId="{0A98B73C-6143-4182-A3FB-DBD592474007}" srcId="{2EFAC0D1-6FEC-47DF-BEAF-B51B9BBE3361}" destId="{02CABF3B-D6EF-4522-AF64-67B5BEB84922}" srcOrd="7" destOrd="0" parTransId="{7EF02CC4-A201-4F62-B26C-B1FE55715C63}" sibTransId="{65E5CF78-0796-4B2D-A39A-928F15230571}"/>
    <dgm:cxn modelId="{DF604D60-59DB-4C03-B799-F7E6C35E2D3E}" type="presOf" srcId="{2ED00142-F08A-4B99-92C6-DF3C07820492}" destId="{7FF02880-6A70-47AD-8E22-BB9BAAF9EAD5}" srcOrd="0" destOrd="0" presId="urn:microsoft.com/office/officeart/2005/8/layout/radial5"/>
    <dgm:cxn modelId="{98C2EE42-AC3F-4E96-BDC7-0801F0B8E5C8}" type="presOf" srcId="{6D71BFBB-22B8-419A-B217-786C3E816731}" destId="{F1DA4AB6-B2AB-4603-8B89-B0A564882EF0}" srcOrd="0" destOrd="0" presId="urn:microsoft.com/office/officeart/2005/8/layout/radial5"/>
    <dgm:cxn modelId="{228FE163-5E52-43AE-99CF-ABA3E9AD8FC5}" srcId="{EEB513C4-25D3-478A-98C7-1C1C3DEFF76B}" destId="{127A8EA9-3D76-41AE-BEF4-5B686A1E6FB6}" srcOrd="6" destOrd="0" parTransId="{99AC3D8E-F736-4A32-AB63-7E0A4AB2ADF8}" sibTransId="{BF0E1F5E-6CD4-4512-A683-EF564908F2BE}"/>
    <dgm:cxn modelId="{96A21A45-FAF5-4C6C-843C-8BA9BB2C91D9}" srcId="{03EEBB87-EB59-4D91-A0FC-8BAACDDC8094}" destId="{2D7FADC1-9BA2-4E7C-8439-083445EA51B0}" srcOrd="13" destOrd="0" parTransId="{249A327C-6A87-4BCF-AFA9-CDC2C061F1F6}" sibTransId="{AF03F8C6-9B63-4478-BC1C-37B84DBE4443}"/>
    <dgm:cxn modelId="{C6A0BF45-7A99-4852-996A-AC83A77E3788}" srcId="{59544058-80D0-43C0-9301-2D444AE83625}" destId="{1E97DD81-B206-4B09-8FE8-48D5157A8EC6}" srcOrd="3" destOrd="0" parTransId="{4D67096C-5B63-48A8-A2E1-B18036963312}" sibTransId="{2A98E959-C1F6-4373-AA95-B7CDC8975B64}"/>
    <dgm:cxn modelId="{3E855B47-D6E7-4637-B96A-F9B324F9066A}" type="presOf" srcId="{7D98FC74-59D9-4314-83B9-474D1ABE5938}" destId="{432C7CF0-DB8D-42F4-A3E2-CBD968D76AFC}" srcOrd="0" destOrd="0" presId="urn:microsoft.com/office/officeart/2005/8/layout/radial5"/>
    <dgm:cxn modelId="{12869667-E4C0-492D-9C6B-C51208263E76}" srcId="{2EFAC0D1-6FEC-47DF-BEAF-B51B9BBE3361}" destId="{F9FF1A9D-E519-4B59-AAD2-904781201A87}" srcOrd="8" destOrd="0" parTransId="{9AAFB1DD-6DA1-43EA-A228-267FFB1712C7}" sibTransId="{BBAB2668-86D7-445E-A956-6A55D0C6ADB2}"/>
    <dgm:cxn modelId="{FBDE9B48-9DD6-4BCB-8588-117526426855}" type="presOf" srcId="{5A1007BC-9D1B-4864-A000-95A33D3B5070}" destId="{614D2D3E-AC36-4EAF-A324-17AE865F3788}" srcOrd="0" destOrd="0" presId="urn:microsoft.com/office/officeart/2005/8/layout/radial5"/>
    <dgm:cxn modelId="{5217D348-AE71-45FE-BC07-40D42C09E05B}" type="presOf" srcId="{EE58E6CB-2FD5-494D-87BA-3B2FA956C127}" destId="{B3C6DED5-2772-4FE9-A913-27E41E9B8BE5}" srcOrd="0" destOrd="0" presId="urn:microsoft.com/office/officeart/2005/8/layout/radial5"/>
    <dgm:cxn modelId="{99D6D16A-F9E6-46F2-9D06-A0DA0BFB66C0}" srcId="{03EEBB87-EB59-4D91-A0FC-8BAACDDC8094}" destId="{165EA8D9-EF80-46F1-8DF5-AA73CBA77948}" srcOrd="4" destOrd="0" parTransId="{CE345F9E-DABB-4993-AD20-8795B5D379EB}" sibTransId="{CDA604AD-175C-4C0B-B759-D2A6D78CD2F0}"/>
    <dgm:cxn modelId="{31C5D56E-540D-46E1-8CE6-411842BEA6A3}" srcId="{EEB513C4-25D3-478A-98C7-1C1C3DEFF76B}" destId="{756CFE83-90F7-4583-A914-A638CC7BE83B}" srcOrd="5" destOrd="0" parTransId="{254CAA11-DD7B-4C5C-8005-5811BC7B5079}" sibTransId="{EB15FB93-73B8-43E3-ADCF-4A92D377BB96}"/>
    <dgm:cxn modelId="{7C901E6F-E097-4A38-A860-63F73FE161AB}" srcId="{EEB513C4-25D3-478A-98C7-1C1C3DEFF76B}" destId="{EE58E6CB-2FD5-494D-87BA-3B2FA956C127}" srcOrd="1" destOrd="0" parTransId="{6D71BFBB-22B8-419A-B217-786C3E816731}" sibTransId="{E22828A8-35C4-4F56-9131-F9241C37A1E8}"/>
    <dgm:cxn modelId="{38CFCA6F-28FB-4B09-8E5E-8FBB0E15A95D}" type="presOf" srcId="{111AEF00-A2C1-4998-8529-867E9819C5BA}" destId="{9CE7EE9C-7BBB-4476-9CF4-61B535FFD55D}" srcOrd="1" destOrd="0" presId="urn:microsoft.com/office/officeart/2005/8/layout/radial5"/>
    <dgm:cxn modelId="{6B890073-E3C8-4A2D-B206-50E78FF044B4}" srcId="{03EEBB87-EB59-4D91-A0FC-8BAACDDC8094}" destId="{FA94758E-31F6-4E5D-B1C1-D552E61D3E89}" srcOrd="6" destOrd="0" parTransId="{BC93AECE-4D5B-4E21-A983-89077442A72D}" sibTransId="{795DA860-FA47-46EF-9035-DE275B996077}"/>
    <dgm:cxn modelId="{B8D98375-018B-4EAB-B1B5-3001820A6AAF}" type="presOf" srcId="{756CFE83-90F7-4583-A914-A638CC7BE83B}" destId="{216F1511-18F4-4CF8-8C58-2DE66DB309F3}" srcOrd="0" destOrd="0" presId="urn:microsoft.com/office/officeart/2005/8/layout/radial5"/>
    <dgm:cxn modelId="{BBC39C59-51F4-45F6-B5CF-485E84F4D340}" srcId="{03EEBB87-EB59-4D91-A0FC-8BAACDDC8094}" destId="{0E5F3A6F-08B2-429E-AFAF-88962D425065}" srcOrd="5" destOrd="0" parTransId="{BB8859E4-A740-49E2-B76D-9A22F5C7AF88}" sibTransId="{DC96F714-3A81-4288-813F-23521E00FEFC}"/>
    <dgm:cxn modelId="{33BCA57C-ABEB-4258-9FC3-29CD5C62ACD4}" srcId="{EEB513C4-25D3-478A-98C7-1C1C3DEFF76B}" destId="{CD11EC01-5E55-457B-A7D9-29991CA2F315}" srcOrd="3" destOrd="0" parTransId="{6C7B5252-BBAB-47F2-A0FE-E686A298E8B1}" sibTransId="{D1FAA864-78D7-4C51-A1D0-1EBFBCA8BFDB}"/>
    <dgm:cxn modelId="{58243E7D-B455-4544-ACA2-708461CD2005}" srcId="{59544058-80D0-43C0-9301-2D444AE83625}" destId="{9AFF6194-D58E-4F8B-9429-FC8FC653BFB8}" srcOrd="1" destOrd="0" parTransId="{28B9B051-2A01-41DE-A022-EE8AE1112DF9}" sibTransId="{8ECC4E7A-6EC1-4763-AF57-8D37DCA5952A}"/>
    <dgm:cxn modelId="{42C3E57D-C4A9-4536-850E-0FAD9D45FDF9}" srcId="{EEB513C4-25D3-478A-98C7-1C1C3DEFF76B}" destId="{610F98EB-64C7-49E4-85B5-3F4433AD5328}" srcOrd="8" destOrd="0" parTransId="{5A1007BC-9D1B-4864-A000-95A33D3B5070}" sibTransId="{7DB946DF-47F3-4CC6-88EE-1C32A79B3A23}"/>
    <dgm:cxn modelId="{EDD90D7E-DC23-433A-A136-E70C05EEEA2C}" type="presOf" srcId="{6C7B5252-BBAB-47F2-A0FE-E686A298E8B1}" destId="{95CC5B51-59F3-47A3-BDBD-4A4A3AF4B248}" srcOrd="1" destOrd="0" presId="urn:microsoft.com/office/officeart/2005/8/layout/radial5"/>
    <dgm:cxn modelId="{AA242A82-08FF-401B-8058-BDBFDE80B57D}" srcId="{03EEBB87-EB59-4D91-A0FC-8BAACDDC8094}" destId="{DA5C0EA4-4F2A-40F2-B99E-24342E560DE2}" srcOrd="9" destOrd="0" parTransId="{A8CFA6A0-2609-4047-BEED-D5A88C3CA0AB}" sibTransId="{B2F7A130-0D33-49BE-8674-771F1D978183}"/>
    <dgm:cxn modelId="{26641F91-29C6-4AB2-A412-2FD7CEC465DA}" srcId="{03EEBB87-EB59-4D91-A0FC-8BAACDDC8094}" destId="{EEB513C4-25D3-478A-98C7-1C1C3DEFF76B}" srcOrd="0" destOrd="0" parTransId="{19B92CEA-41AA-4EB9-A6B7-A6FB24FFDC1D}" sibTransId="{068D7DB0-3E13-44E7-B3C9-9E96770B89B9}"/>
    <dgm:cxn modelId="{38E0D791-BD8B-4899-B389-7A7ECE2D3BBF}" srcId="{2EFAC0D1-6FEC-47DF-BEAF-B51B9BBE3361}" destId="{21D2F1EB-6A41-4C9F-A4D4-ED21D2213FA9}" srcOrd="1" destOrd="0" parTransId="{5F300D08-ADF6-4397-87D9-1118ABDA0D5D}" sibTransId="{82AD0D20-46FA-48DE-9AD3-0B7B457126ED}"/>
    <dgm:cxn modelId="{E897E091-7B36-452F-AA6B-DD2EB1FA0DBC}" srcId="{2EFAC0D1-6FEC-47DF-BEAF-B51B9BBE3361}" destId="{8560AE55-8D44-42ED-9787-B5FE563A6CBC}" srcOrd="5" destOrd="0" parTransId="{E4E1F814-B044-43AD-9B13-95CABDF4B7A9}" sibTransId="{6C10F310-E132-43B8-97A8-AD6094640412}"/>
    <dgm:cxn modelId="{DD9AC898-7636-44E5-85F7-40CC01ED5BE8}" srcId="{59544058-80D0-43C0-9301-2D444AE83625}" destId="{8002FA56-0B99-4C6E-AAAC-13C89821D799}" srcOrd="0" destOrd="0" parTransId="{0F52F8FB-1942-4D9F-86C6-D3A1243993FD}" sibTransId="{6F23B3D8-700C-4151-9FAE-871FB29146B5}"/>
    <dgm:cxn modelId="{3D8DCD99-AD27-45C7-9CB6-47AB73A05E22}" type="presOf" srcId="{6D71BFBB-22B8-419A-B217-786C3E816731}" destId="{FAE7C952-7719-4C29-A5BE-53C8068432E7}" srcOrd="1" destOrd="0" presId="urn:microsoft.com/office/officeart/2005/8/layout/radial5"/>
    <dgm:cxn modelId="{74FEB89E-817F-43DE-8244-6C077F1E9091}" srcId="{EEB513C4-25D3-478A-98C7-1C1C3DEFF76B}" destId="{EB83E68E-1179-4DE6-A0CC-2B57C92BC1EE}" srcOrd="7" destOrd="0" parTransId="{2ED00142-F08A-4B99-92C6-DF3C07820492}" sibTransId="{1A6E03D0-E17E-4C33-9B2A-17B27E4944E3}"/>
    <dgm:cxn modelId="{006DC79F-0299-40D8-8941-8FDC3838A699}" srcId="{03EEBB87-EB59-4D91-A0FC-8BAACDDC8094}" destId="{F4863A84-5E53-4074-A6BF-B9F909EA3B69}" srcOrd="1" destOrd="0" parTransId="{6AB0DEFC-2CF2-4233-A138-CC38C539F6D9}" sibTransId="{67DEF6EE-E034-4BD3-8F05-FA74EE857BF6}"/>
    <dgm:cxn modelId="{553E40A3-3ED7-445C-86D7-BA546C8D1C10}" srcId="{03EEBB87-EB59-4D91-A0FC-8BAACDDC8094}" destId="{F6DF3AD3-A57B-44CF-9A44-BAD37A5BA89B}" srcOrd="11" destOrd="0" parTransId="{B53B2026-C463-475B-802E-F9F2CE30D76D}" sibTransId="{0547535C-2075-4555-A3E7-8B6D007BB5EA}"/>
    <dgm:cxn modelId="{FB7C16A6-3C17-4216-8F33-B1D9783171FB}" type="presOf" srcId="{254CAA11-DD7B-4C5C-8005-5811BC7B5079}" destId="{FAFDCD6B-BBA1-4642-A549-1457E410DF33}" srcOrd="1" destOrd="0" presId="urn:microsoft.com/office/officeart/2005/8/layout/radial5"/>
    <dgm:cxn modelId="{BFEE8AAB-92BB-4BA9-A27F-B4F82CD3006D}" type="presOf" srcId="{49655AC7-0697-4BD4-AE68-E39B77F91E8B}" destId="{19CD1FB6-6341-4C1B-99EC-5857892E84F1}" srcOrd="1" destOrd="0" presId="urn:microsoft.com/office/officeart/2005/8/layout/radial5"/>
    <dgm:cxn modelId="{0560C4AF-8DF2-4E2F-AAD0-FC69CF71CF2C}" srcId="{59544058-80D0-43C0-9301-2D444AE83625}" destId="{A53FF570-92AF-4552-95BC-9641C8BF5543}" srcOrd="2" destOrd="0" parTransId="{5FC92FB3-8535-4C6F-B3BB-11AF1259FF39}" sibTransId="{BE59C683-D699-4AB4-A18E-6C403C487552}"/>
    <dgm:cxn modelId="{E81D43B3-505E-40AB-8A0A-4C2F0F44B2B5}" srcId="{2EFAC0D1-6FEC-47DF-BEAF-B51B9BBE3361}" destId="{393AF35C-CB09-4019-A999-32A7E7C9DD5C}" srcOrd="2" destOrd="0" parTransId="{5E4B64F6-7781-45A6-B0E3-FE7700B915D6}" sibTransId="{700010E9-EDEF-49C6-9B1D-5A5B7CB036DD}"/>
    <dgm:cxn modelId="{95D0DEB5-8F59-4F2C-BE2F-04687C7D0570}" type="presOf" srcId="{99AC3D8E-F736-4A32-AB63-7E0A4AB2ADF8}" destId="{ED747872-E62D-4835-8615-4E79967A31F4}" srcOrd="0" destOrd="0" presId="urn:microsoft.com/office/officeart/2005/8/layout/radial5"/>
    <dgm:cxn modelId="{A93C43B8-4EF0-49AC-8858-CC964DE5C767}" srcId="{2EFAC0D1-6FEC-47DF-BEAF-B51B9BBE3361}" destId="{A6D4AACE-38FE-4840-A1F1-7ED18CF52BC3}" srcOrd="0" destOrd="0" parTransId="{B9B264CD-1B39-47C3-A797-6EBC901D7447}" sibTransId="{A3EFB4A0-2CE2-4B94-B3A7-396333200BCD}"/>
    <dgm:cxn modelId="{A10FDDB8-2152-4394-A62A-FA2D6DA2CD9D}" type="presOf" srcId="{2ED00142-F08A-4B99-92C6-DF3C07820492}" destId="{917886B4-7234-496E-8E5F-C586A53F3268}" srcOrd="1" destOrd="0" presId="urn:microsoft.com/office/officeart/2005/8/layout/radial5"/>
    <dgm:cxn modelId="{705FF6BA-57FA-4B37-84FC-96AD3B8D2C07}" type="presOf" srcId="{6C7B5252-BBAB-47F2-A0FE-E686A298E8B1}" destId="{C80DE33E-AB04-43CA-A1E9-025606E09E53}" srcOrd="0" destOrd="0" presId="urn:microsoft.com/office/officeart/2005/8/layout/radial5"/>
    <dgm:cxn modelId="{936B05C0-7EB5-468A-B0F9-196207BEA663}" type="presOf" srcId="{49655AC7-0697-4BD4-AE68-E39B77F91E8B}" destId="{9F3366BC-EF43-435A-88A4-A08AAA5E2441}" srcOrd="0" destOrd="0" presId="urn:microsoft.com/office/officeart/2005/8/layout/radial5"/>
    <dgm:cxn modelId="{B8CD40C2-B8B7-4D45-8EEA-6CA52F8604D4}" type="presOf" srcId="{E396103F-310E-4A1A-8771-C628971BCACA}" destId="{3517E27C-4878-4B4E-A4CF-4158A1459648}" srcOrd="0" destOrd="0" presId="urn:microsoft.com/office/officeart/2005/8/layout/radial5"/>
    <dgm:cxn modelId="{45CA04C4-7FF5-470B-AE34-C9B4CD75F154}" type="presOf" srcId="{7D98FC74-59D9-4314-83B9-474D1ABE5938}" destId="{53C41997-A32F-4DBC-A011-C88931C8C40E}" srcOrd="1" destOrd="0" presId="urn:microsoft.com/office/officeart/2005/8/layout/radial5"/>
    <dgm:cxn modelId="{A37E81C5-C8CE-427D-9B44-879ABBBBDBF2}" srcId="{2EFAC0D1-6FEC-47DF-BEAF-B51B9BBE3361}" destId="{CCADE552-DD58-40FC-8053-896DF746A385}" srcOrd="9" destOrd="0" parTransId="{22C15254-D91C-4E8A-86C5-FB7C47D67268}" sibTransId="{0B7E72EF-CBD2-432B-A424-101E86559788}"/>
    <dgm:cxn modelId="{836F71D1-278C-4D1B-8B3D-A8A0429A5A30}" type="presOf" srcId="{254CAA11-DD7B-4C5C-8005-5811BC7B5079}" destId="{B892427F-B17F-4012-9CB6-D510E2669179}" srcOrd="0" destOrd="0" presId="urn:microsoft.com/office/officeart/2005/8/layout/radial5"/>
    <dgm:cxn modelId="{85FB4FD3-3105-4893-89B1-E83AD96FF9D4}" srcId="{2EFAC0D1-6FEC-47DF-BEAF-B51B9BBE3361}" destId="{DE143647-935A-477D-850F-C326F7C82284}" srcOrd="4" destOrd="0" parTransId="{9F5F70B3-5CB8-4FA5-A203-A1B04E82CB1E}" sibTransId="{F5029EE4-1134-4FE5-B997-E16DE28530E2}"/>
    <dgm:cxn modelId="{407A0AE1-3112-4F24-967F-2225320520DF}" type="presOf" srcId="{EEB513C4-25D3-478A-98C7-1C1C3DEFF76B}" destId="{9F0B2562-6ADB-47E0-8ED8-BA15AA2ACC7D}" srcOrd="0" destOrd="0" presId="urn:microsoft.com/office/officeart/2005/8/layout/radial5"/>
    <dgm:cxn modelId="{57C027E1-F901-4A64-B8C8-864900A4C5A6}" type="presOf" srcId="{5A1007BC-9D1B-4864-A000-95A33D3B5070}" destId="{C1FCB7D9-76AC-4044-B46D-BA04B49A4669}" srcOrd="1" destOrd="0" presId="urn:microsoft.com/office/officeart/2005/8/layout/radial5"/>
    <dgm:cxn modelId="{140DD1E3-581A-432A-928D-D5CE4DB41075}" type="presOf" srcId="{610F98EB-64C7-49E4-85B5-3F4433AD5328}" destId="{0ADBFCF2-77CB-4645-BDF5-16C032286941}" srcOrd="0" destOrd="0" presId="urn:microsoft.com/office/officeart/2005/8/layout/radial5"/>
    <dgm:cxn modelId="{783B5CEF-9CC5-4705-963D-7371CE853643}" type="presOf" srcId="{CD11EC01-5E55-457B-A7D9-29991CA2F315}" destId="{B32483DF-9F4D-42F6-8681-8BEBB8F101F9}" srcOrd="0" destOrd="0" presId="urn:microsoft.com/office/officeart/2005/8/layout/radial5"/>
    <dgm:cxn modelId="{1DDE19F1-7577-4C6C-89FB-CA80F1C29F58}" type="presOf" srcId="{111AEF00-A2C1-4998-8529-867E9819C5BA}" destId="{C10D89C0-F145-4247-85CD-E121FB52E059}" srcOrd="0" destOrd="0" presId="urn:microsoft.com/office/officeart/2005/8/layout/radial5"/>
    <dgm:cxn modelId="{A5E495F8-468A-4A0E-A2ED-C99771AB836E}" srcId="{EEB513C4-25D3-478A-98C7-1C1C3DEFF76B}" destId="{5EE4F92A-AD3F-4242-9D92-2AE577148702}" srcOrd="2" destOrd="0" parTransId="{49655AC7-0697-4BD4-AE68-E39B77F91E8B}" sibTransId="{F49BEBFF-BBA0-4BF0-B8B5-5ABCA43B1895}"/>
    <dgm:cxn modelId="{4A34F3FA-016F-41EA-8AA8-3209D7AFD14C}" type="presOf" srcId="{5EE4F92A-AD3F-4242-9D92-2AE577148702}" destId="{80D0FE14-2B9B-4212-B1A1-2358C2D0AC87}" srcOrd="0" destOrd="0" presId="urn:microsoft.com/office/officeart/2005/8/layout/radial5"/>
    <dgm:cxn modelId="{4F1339FC-4DD1-4927-B370-0B99B266A9A9}" type="presOf" srcId="{99AC3D8E-F736-4A32-AB63-7E0A4AB2ADF8}" destId="{5ABDF076-C6EC-4F32-BC24-748E5FD69263}" srcOrd="1" destOrd="0" presId="urn:microsoft.com/office/officeart/2005/8/layout/radial5"/>
    <dgm:cxn modelId="{A89D6216-CF00-407F-AE95-E254142E9EA2}" type="presParOf" srcId="{048A62EB-FAFF-4E26-8A57-D2E9035BBEA9}" destId="{9F0B2562-6ADB-47E0-8ED8-BA15AA2ACC7D}" srcOrd="0" destOrd="0" presId="urn:microsoft.com/office/officeart/2005/8/layout/radial5"/>
    <dgm:cxn modelId="{AC5CFB7F-6913-425A-B250-5540154385ED}" type="presParOf" srcId="{048A62EB-FAFF-4E26-8A57-D2E9035BBEA9}" destId="{432C7CF0-DB8D-42F4-A3E2-CBD968D76AFC}" srcOrd="1" destOrd="0" presId="urn:microsoft.com/office/officeart/2005/8/layout/radial5"/>
    <dgm:cxn modelId="{14BC656B-6C4F-4EB7-9640-7BD3CF42BE8B}" type="presParOf" srcId="{432C7CF0-DB8D-42F4-A3E2-CBD968D76AFC}" destId="{53C41997-A32F-4DBC-A011-C88931C8C40E}" srcOrd="0" destOrd="0" presId="urn:microsoft.com/office/officeart/2005/8/layout/radial5"/>
    <dgm:cxn modelId="{D4612808-05F3-413D-908A-EC673CD3B4BC}" type="presParOf" srcId="{048A62EB-FAFF-4E26-8A57-D2E9035BBEA9}" destId="{EA99E43E-BC3D-4AE0-A568-49356691E677}" srcOrd="2" destOrd="0" presId="urn:microsoft.com/office/officeart/2005/8/layout/radial5"/>
    <dgm:cxn modelId="{55A0569E-0B4F-4233-B76F-9D8883AB914D}" type="presParOf" srcId="{048A62EB-FAFF-4E26-8A57-D2E9035BBEA9}" destId="{F1DA4AB6-B2AB-4603-8B89-B0A564882EF0}" srcOrd="3" destOrd="0" presId="urn:microsoft.com/office/officeart/2005/8/layout/radial5"/>
    <dgm:cxn modelId="{ABE16C07-F3FB-4FF5-9FFE-A70E7A537E6B}" type="presParOf" srcId="{F1DA4AB6-B2AB-4603-8B89-B0A564882EF0}" destId="{FAE7C952-7719-4C29-A5BE-53C8068432E7}" srcOrd="0" destOrd="0" presId="urn:microsoft.com/office/officeart/2005/8/layout/radial5"/>
    <dgm:cxn modelId="{CB411EA3-8227-4DE9-8207-76987BBB13EE}" type="presParOf" srcId="{048A62EB-FAFF-4E26-8A57-D2E9035BBEA9}" destId="{B3C6DED5-2772-4FE9-A913-27E41E9B8BE5}" srcOrd="4" destOrd="0" presId="urn:microsoft.com/office/officeart/2005/8/layout/radial5"/>
    <dgm:cxn modelId="{FE448E58-FA2F-4918-866C-0C1074BC9127}" type="presParOf" srcId="{048A62EB-FAFF-4E26-8A57-D2E9035BBEA9}" destId="{9F3366BC-EF43-435A-88A4-A08AAA5E2441}" srcOrd="5" destOrd="0" presId="urn:microsoft.com/office/officeart/2005/8/layout/radial5"/>
    <dgm:cxn modelId="{C9580725-0FBC-4A53-8F51-F1AC71AC05EA}" type="presParOf" srcId="{9F3366BC-EF43-435A-88A4-A08AAA5E2441}" destId="{19CD1FB6-6341-4C1B-99EC-5857892E84F1}" srcOrd="0" destOrd="0" presId="urn:microsoft.com/office/officeart/2005/8/layout/radial5"/>
    <dgm:cxn modelId="{D2FAB427-E84D-4DB5-A847-53A06A9921B0}" type="presParOf" srcId="{048A62EB-FAFF-4E26-8A57-D2E9035BBEA9}" destId="{80D0FE14-2B9B-4212-B1A1-2358C2D0AC87}" srcOrd="6" destOrd="0" presId="urn:microsoft.com/office/officeart/2005/8/layout/radial5"/>
    <dgm:cxn modelId="{6731B1C1-3446-4F0C-9D86-48E18AAF1A8D}" type="presParOf" srcId="{048A62EB-FAFF-4E26-8A57-D2E9035BBEA9}" destId="{C80DE33E-AB04-43CA-A1E9-025606E09E53}" srcOrd="7" destOrd="0" presId="urn:microsoft.com/office/officeart/2005/8/layout/radial5"/>
    <dgm:cxn modelId="{D4EFDC29-1358-4099-BCD4-6859BC332F36}" type="presParOf" srcId="{C80DE33E-AB04-43CA-A1E9-025606E09E53}" destId="{95CC5B51-59F3-47A3-BDBD-4A4A3AF4B248}" srcOrd="0" destOrd="0" presId="urn:microsoft.com/office/officeart/2005/8/layout/radial5"/>
    <dgm:cxn modelId="{493DAA3E-4C3C-42FD-A708-7F5AAF41CF0F}" type="presParOf" srcId="{048A62EB-FAFF-4E26-8A57-D2E9035BBEA9}" destId="{B32483DF-9F4D-42F6-8681-8BEBB8F101F9}" srcOrd="8" destOrd="0" presId="urn:microsoft.com/office/officeart/2005/8/layout/radial5"/>
    <dgm:cxn modelId="{AD5ECBB9-92C5-4E17-8604-8BC3B7D078B9}" type="presParOf" srcId="{048A62EB-FAFF-4E26-8A57-D2E9035BBEA9}" destId="{C10D89C0-F145-4247-85CD-E121FB52E059}" srcOrd="9" destOrd="0" presId="urn:microsoft.com/office/officeart/2005/8/layout/radial5"/>
    <dgm:cxn modelId="{4DCC2952-58DB-4428-A1B8-0A05F6DD53FF}" type="presParOf" srcId="{C10D89C0-F145-4247-85CD-E121FB52E059}" destId="{9CE7EE9C-7BBB-4476-9CF4-61B535FFD55D}" srcOrd="0" destOrd="0" presId="urn:microsoft.com/office/officeart/2005/8/layout/radial5"/>
    <dgm:cxn modelId="{A1E4B7BD-B22E-486D-A5DC-06B3C6FFAF00}" type="presParOf" srcId="{048A62EB-FAFF-4E26-8A57-D2E9035BBEA9}" destId="{3517E27C-4878-4B4E-A4CF-4158A1459648}" srcOrd="10" destOrd="0" presId="urn:microsoft.com/office/officeart/2005/8/layout/radial5"/>
    <dgm:cxn modelId="{8623C7E8-4680-4EFB-B217-040B7B6EA443}" type="presParOf" srcId="{048A62EB-FAFF-4E26-8A57-D2E9035BBEA9}" destId="{B892427F-B17F-4012-9CB6-D510E2669179}" srcOrd="11" destOrd="0" presId="urn:microsoft.com/office/officeart/2005/8/layout/radial5"/>
    <dgm:cxn modelId="{F422B5F2-F7AA-4DD2-8294-E69F0831F528}" type="presParOf" srcId="{B892427F-B17F-4012-9CB6-D510E2669179}" destId="{FAFDCD6B-BBA1-4642-A549-1457E410DF33}" srcOrd="0" destOrd="0" presId="urn:microsoft.com/office/officeart/2005/8/layout/radial5"/>
    <dgm:cxn modelId="{EA585324-EE5D-4213-AC30-7E281B414415}" type="presParOf" srcId="{048A62EB-FAFF-4E26-8A57-D2E9035BBEA9}" destId="{216F1511-18F4-4CF8-8C58-2DE66DB309F3}" srcOrd="12" destOrd="0" presId="urn:microsoft.com/office/officeart/2005/8/layout/radial5"/>
    <dgm:cxn modelId="{DA53463B-298C-4705-97A9-771ED458E6C1}" type="presParOf" srcId="{048A62EB-FAFF-4E26-8A57-D2E9035BBEA9}" destId="{ED747872-E62D-4835-8615-4E79967A31F4}" srcOrd="13" destOrd="0" presId="urn:microsoft.com/office/officeart/2005/8/layout/radial5"/>
    <dgm:cxn modelId="{5C7807DE-D89D-4ECE-A5C5-F494E97FB7F0}" type="presParOf" srcId="{ED747872-E62D-4835-8615-4E79967A31F4}" destId="{5ABDF076-C6EC-4F32-BC24-748E5FD69263}" srcOrd="0" destOrd="0" presId="urn:microsoft.com/office/officeart/2005/8/layout/radial5"/>
    <dgm:cxn modelId="{363B0D84-B0A9-4DA8-95C1-BE5C09697818}" type="presParOf" srcId="{048A62EB-FAFF-4E26-8A57-D2E9035BBEA9}" destId="{DAC15F8C-B717-40A7-8556-71EB0E836E2F}" srcOrd="14" destOrd="0" presId="urn:microsoft.com/office/officeart/2005/8/layout/radial5"/>
    <dgm:cxn modelId="{E8684705-0C61-4999-BD7C-911A8F27EE22}" type="presParOf" srcId="{048A62EB-FAFF-4E26-8A57-D2E9035BBEA9}" destId="{7FF02880-6A70-47AD-8E22-BB9BAAF9EAD5}" srcOrd="15" destOrd="0" presId="urn:microsoft.com/office/officeart/2005/8/layout/radial5"/>
    <dgm:cxn modelId="{1592BB81-3D2A-4DD8-AB10-6C04C3EDCEB2}" type="presParOf" srcId="{7FF02880-6A70-47AD-8E22-BB9BAAF9EAD5}" destId="{917886B4-7234-496E-8E5F-C586A53F3268}" srcOrd="0" destOrd="0" presId="urn:microsoft.com/office/officeart/2005/8/layout/radial5"/>
    <dgm:cxn modelId="{FB7CBE2E-70A9-4E05-945B-1AD5B8022D67}" type="presParOf" srcId="{048A62EB-FAFF-4E26-8A57-D2E9035BBEA9}" destId="{4F01252D-2CF0-4DCF-945E-E7675E07C9F0}" srcOrd="16" destOrd="0" presId="urn:microsoft.com/office/officeart/2005/8/layout/radial5"/>
    <dgm:cxn modelId="{54189876-C4D7-493A-936C-DA440A2564AB}" type="presParOf" srcId="{048A62EB-FAFF-4E26-8A57-D2E9035BBEA9}" destId="{614D2D3E-AC36-4EAF-A324-17AE865F3788}" srcOrd="17" destOrd="0" presId="urn:microsoft.com/office/officeart/2005/8/layout/radial5"/>
    <dgm:cxn modelId="{F34A84BD-DAE5-4E9B-8F6F-9DBDD0890CF7}" type="presParOf" srcId="{614D2D3E-AC36-4EAF-A324-17AE865F3788}" destId="{C1FCB7D9-76AC-4044-B46D-BA04B49A4669}" srcOrd="0" destOrd="0" presId="urn:microsoft.com/office/officeart/2005/8/layout/radial5"/>
    <dgm:cxn modelId="{E84A0439-7C89-4AD8-BB11-47F1613DA1AC}" type="presParOf" srcId="{048A62EB-FAFF-4E26-8A57-D2E9035BBEA9}" destId="{0ADBFCF2-77CB-4645-BDF5-16C032286941}"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5B6F56-0FC1-46B6-B402-7A9A4C740391}" type="doc">
      <dgm:prSet loTypeId="urn:microsoft.com/office/officeart/2005/8/layout/target1" loCatId="relationship" qsTypeId="urn:microsoft.com/office/officeart/2005/8/quickstyle/simple1" qsCatId="simple" csTypeId="urn:microsoft.com/office/officeart/2005/8/colors/accent1_2" csCatId="accent1" phldr="1"/>
      <dgm:spPr/>
    </dgm:pt>
    <dgm:pt modelId="{2DC36D50-5DBB-49E6-AFFC-9668D026015C}">
      <dgm:prSet phldrT="[טקסט]"/>
      <dgm:spPr/>
      <dgm:t>
        <a:bodyPr/>
        <a:lstStyle/>
        <a:p>
          <a:pPr rtl="1"/>
          <a:r>
            <a:rPr lang="he-IL" dirty="0">
              <a:solidFill>
                <a:srgbClr val="0070C0"/>
              </a:solidFill>
              <a:latin typeface="Varela Round" panose="00000500000000000000" pitchFamily="2" charset="-79"/>
              <a:cs typeface="Varela Round" panose="00000500000000000000" pitchFamily="2" charset="-79"/>
            </a:rPr>
            <a:t>השחקן/ית</a:t>
          </a:r>
        </a:p>
      </dgm:t>
    </dgm:pt>
    <dgm:pt modelId="{5E3E601D-6A6D-41CB-9B33-05220DF44312}" type="parTrans" cxnId="{4E59E226-70F6-4733-8F6A-44E86BA6F516}">
      <dgm:prSet/>
      <dgm:spPr/>
      <dgm:t>
        <a:bodyPr/>
        <a:lstStyle/>
        <a:p>
          <a:pPr rtl="1"/>
          <a:endParaRPr lang="he-IL"/>
        </a:p>
      </dgm:t>
    </dgm:pt>
    <dgm:pt modelId="{2ED7672E-0147-46BC-9182-2B00A6370982}" type="sibTrans" cxnId="{4E59E226-70F6-4733-8F6A-44E86BA6F516}">
      <dgm:prSet/>
      <dgm:spPr/>
      <dgm:t>
        <a:bodyPr/>
        <a:lstStyle/>
        <a:p>
          <a:pPr rtl="1"/>
          <a:endParaRPr lang="he-IL"/>
        </a:p>
      </dgm:t>
    </dgm:pt>
    <dgm:pt modelId="{5B32D8E5-048D-4D7A-8B4E-CFAA12FC8921}">
      <dgm:prSet phldrT="[טקסט]"/>
      <dgm:spPr/>
      <dgm:t>
        <a:bodyPr/>
        <a:lstStyle/>
        <a:p>
          <a:pPr rtl="1"/>
          <a:r>
            <a:rPr lang="he-IL" dirty="0">
              <a:solidFill>
                <a:srgbClr val="0070C0"/>
              </a:solidFill>
              <a:latin typeface="Varela Round" panose="00000500000000000000" pitchFamily="2" charset="-79"/>
              <a:cs typeface="Varela Round" panose="00000500000000000000" pitchFamily="2" charset="-79"/>
            </a:rPr>
            <a:t>הקבוצה</a:t>
          </a:r>
        </a:p>
      </dgm:t>
    </dgm:pt>
    <dgm:pt modelId="{8103A285-452C-4F0D-A6B3-5172A2F905F1}" type="parTrans" cxnId="{FC2D514A-E720-4C2E-B876-1C6E2CFE3395}">
      <dgm:prSet/>
      <dgm:spPr/>
      <dgm:t>
        <a:bodyPr/>
        <a:lstStyle/>
        <a:p>
          <a:pPr rtl="1"/>
          <a:endParaRPr lang="he-IL"/>
        </a:p>
      </dgm:t>
    </dgm:pt>
    <dgm:pt modelId="{BE88BABA-F5B6-4302-949A-BF13588F3196}" type="sibTrans" cxnId="{FC2D514A-E720-4C2E-B876-1C6E2CFE3395}">
      <dgm:prSet/>
      <dgm:spPr/>
      <dgm:t>
        <a:bodyPr/>
        <a:lstStyle/>
        <a:p>
          <a:pPr rtl="1"/>
          <a:endParaRPr lang="he-IL"/>
        </a:p>
      </dgm:t>
    </dgm:pt>
    <dgm:pt modelId="{4AE9F4F1-06DC-468C-820B-9FA412953E26}">
      <dgm:prSet phldrT="[טקסט]"/>
      <dgm:spPr/>
      <dgm:t>
        <a:bodyPr/>
        <a:lstStyle/>
        <a:p>
          <a:pPr rtl="1"/>
          <a:r>
            <a:rPr lang="he-IL" dirty="0">
              <a:solidFill>
                <a:srgbClr val="0070C0"/>
              </a:solidFill>
              <a:latin typeface="Varela Round" panose="00000500000000000000" pitchFamily="2" charset="-79"/>
              <a:cs typeface="Varela Round" panose="00000500000000000000" pitchFamily="2" charset="-79"/>
            </a:rPr>
            <a:t>הקהילה</a:t>
          </a:r>
        </a:p>
      </dgm:t>
    </dgm:pt>
    <dgm:pt modelId="{56F72D82-50FD-4AA4-8C3D-D0F4861CD9D4}" type="parTrans" cxnId="{4E904335-0B09-4426-897D-CFC0BBD751F1}">
      <dgm:prSet/>
      <dgm:spPr/>
      <dgm:t>
        <a:bodyPr/>
        <a:lstStyle/>
        <a:p>
          <a:pPr rtl="1"/>
          <a:endParaRPr lang="he-IL"/>
        </a:p>
      </dgm:t>
    </dgm:pt>
    <dgm:pt modelId="{C4642FF6-EA6F-4A81-864B-52B044729343}" type="sibTrans" cxnId="{4E904335-0B09-4426-897D-CFC0BBD751F1}">
      <dgm:prSet/>
      <dgm:spPr/>
      <dgm:t>
        <a:bodyPr/>
        <a:lstStyle/>
        <a:p>
          <a:pPr rtl="1"/>
          <a:endParaRPr lang="he-IL"/>
        </a:p>
      </dgm:t>
    </dgm:pt>
    <dgm:pt modelId="{0E8621FB-1DF4-49FE-A4EF-31149384DB53}">
      <dgm:prSet phldrT="[טקסט]"/>
      <dgm:spPr/>
      <dgm:t>
        <a:bodyPr/>
        <a:lstStyle/>
        <a:p>
          <a:pPr rtl="1"/>
          <a:r>
            <a:rPr lang="he-IL" dirty="0">
              <a:solidFill>
                <a:srgbClr val="0070C0"/>
              </a:solidFill>
              <a:latin typeface="Varela Round" panose="00000500000000000000" pitchFamily="2" charset="-79"/>
              <a:cs typeface="Varela Round" panose="00000500000000000000" pitchFamily="2" charset="-79"/>
            </a:rPr>
            <a:t>החברה</a:t>
          </a:r>
        </a:p>
      </dgm:t>
    </dgm:pt>
    <dgm:pt modelId="{55D8E6B3-F12E-4845-9E54-FCFA6FCCEC43}" type="parTrans" cxnId="{8EEC9B2F-DF83-42A6-AAF0-E1604E111C7E}">
      <dgm:prSet/>
      <dgm:spPr/>
      <dgm:t>
        <a:bodyPr/>
        <a:lstStyle/>
        <a:p>
          <a:pPr rtl="1"/>
          <a:endParaRPr lang="he-IL"/>
        </a:p>
      </dgm:t>
    </dgm:pt>
    <dgm:pt modelId="{26004D06-B9A8-4A7B-ACF5-789DEEB99C11}" type="sibTrans" cxnId="{8EEC9B2F-DF83-42A6-AAF0-E1604E111C7E}">
      <dgm:prSet/>
      <dgm:spPr/>
      <dgm:t>
        <a:bodyPr/>
        <a:lstStyle/>
        <a:p>
          <a:pPr rtl="1"/>
          <a:endParaRPr lang="he-IL"/>
        </a:p>
      </dgm:t>
    </dgm:pt>
    <dgm:pt modelId="{3B691229-78A8-4CAE-BD8D-A2C37574AE8E}" type="pres">
      <dgm:prSet presAssocID="{075B6F56-0FC1-46B6-B402-7A9A4C740391}" presName="composite" presStyleCnt="0">
        <dgm:presLayoutVars>
          <dgm:chMax val="5"/>
          <dgm:dir/>
          <dgm:resizeHandles val="exact"/>
        </dgm:presLayoutVars>
      </dgm:prSet>
      <dgm:spPr/>
    </dgm:pt>
    <dgm:pt modelId="{F6B9DCEE-D15C-4F5B-9F16-59532C74B9A8}" type="pres">
      <dgm:prSet presAssocID="{2DC36D50-5DBB-49E6-AFFC-9668D026015C}" presName="circle1" presStyleLbl="lnNode1" presStyleIdx="0" presStyleCnt="4"/>
      <dgm:spPr>
        <a:solidFill>
          <a:srgbClr val="0070C0"/>
        </a:solidFill>
      </dgm:spPr>
    </dgm:pt>
    <dgm:pt modelId="{BDCA44C8-A9AF-425C-B548-E93EF7D97941}" type="pres">
      <dgm:prSet presAssocID="{2DC36D50-5DBB-49E6-AFFC-9668D026015C}" presName="text1" presStyleLbl="revTx" presStyleIdx="0" presStyleCnt="4">
        <dgm:presLayoutVars>
          <dgm:bulletEnabled val="1"/>
        </dgm:presLayoutVars>
      </dgm:prSet>
      <dgm:spPr/>
    </dgm:pt>
    <dgm:pt modelId="{A1346416-D3D1-46CD-A7B5-B65E32AAECF3}" type="pres">
      <dgm:prSet presAssocID="{2DC36D50-5DBB-49E6-AFFC-9668D026015C}" presName="line1" presStyleLbl="callout" presStyleIdx="0" presStyleCnt="8"/>
      <dgm:spPr/>
    </dgm:pt>
    <dgm:pt modelId="{22BF68C1-19E5-48B0-89EB-62D4B7CF3087}" type="pres">
      <dgm:prSet presAssocID="{2DC36D50-5DBB-49E6-AFFC-9668D026015C}" presName="d1" presStyleLbl="callout" presStyleIdx="1" presStyleCnt="8"/>
      <dgm:spPr/>
    </dgm:pt>
    <dgm:pt modelId="{608B32CE-5FDF-40C4-95C8-5783CE4D0B6E}" type="pres">
      <dgm:prSet presAssocID="{5B32D8E5-048D-4D7A-8B4E-CFAA12FC8921}" presName="circle2" presStyleLbl="lnNode1" presStyleIdx="1" presStyleCnt="4"/>
      <dgm:spPr>
        <a:solidFill>
          <a:srgbClr val="0070C0"/>
        </a:solidFill>
      </dgm:spPr>
    </dgm:pt>
    <dgm:pt modelId="{0C2DD53D-9719-461C-864C-ACFE800742E0}" type="pres">
      <dgm:prSet presAssocID="{5B32D8E5-048D-4D7A-8B4E-CFAA12FC8921}" presName="text2" presStyleLbl="revTx" presStyleIdx="1" presStyleCnt="4">
        <dgm:presLayoutVars>
          <dgm:bulletEnabled val="1"/>
        </dgm:presLayoutVars>
      </dgm:prSet>
      <dgm:spPr/>
    </dgm:pt>
    <dgm:pt modelId="{658BC225-E536-4B37-83F0-EB4DFCFC90E8}" type="pres">
      <dgm:prSet presAssocID="{5B32D8E5-048D-4D7A-8B4E-CFAA12FC8921}" presName="line2" presStyleLbl="callout" presStyleIdx="2" presStyleCnt="8"/>
      <dgm:spPr/>
    </dgm:pt>
    <dgm:pt modelId="{7387483E-AA06-4E65-B9AC-7C61E96C316B}" type="pres">
      <dgm:prSet presAssocID="{5B32D8E5-048D-4D7A-8B4E-CFAA12FC8921}" presName="d2" presStyleLbl="callout" presStyleIdx="3" presStyleCnt="8"/>
      <dgm:spPr/>
    </dgm:pt>
    <dgm:pt modelId="{7839165F-BE1F-473A-8D87-94084E8A4872}" type="pres">
      <dgm:prSet presAssocID="{4AE9F4F1-06DC-468C-820B-9FA412953E26}" presName="circle3" presStyleLbl="lnNode1" presStyleIdx="2" presStyleCnt="4"/>
      <dgm:spPr>
        <a:solidFill>
          <a:srgbClr val="0070C0"/>
        </a:solidFill>
      </dgm:spPr>
    </dgm:pt>
    <dgm:pt modelId="{D90CE6FE-9A09-4B1F-9CBF-F5C9694E3EF6}" type="pres">
      <dgm:prSet presAssocID="{4AE9F4F1-06DC-468C-820B-9FA412953E26}" presName="text3" presStyleLbl="revTx" presStyleIdx="2" presStyleCnt="4">
        <dgm:presLayoutVars>
          <dgm:bulletEnabled val="1"/>
        </dgm:presLayoutVars>
      </dgm:prSet>
      <dgm:spPr/>
    </dgm:pt>
    <dgm:pt modelId="{E7E1B42B-2C0B-4352-9547-E5DD7A52BADA}" type="pres">
      <dgm:prSet presAssocID="{4AE9F4F1-06DC-468C-820B-9FA412953E26}" presName="line3" presStyleLbl="callout" presStyleIdx="4" presStyleCnt="8"/>
      <dgm:spPr/>
    </dgm:pt>
    <dgm:pt modelId="{FC604FAE-5FAD-4BCA-828B-B2430E9127F5}" type="pres">
      <dgm:prSet presAssocID="{4AE9F4F1-06DC-468C-820B-9FA412953E26}" presName="d3" presStyleLbl="callout" presStyleIdx="5" presStyleCnt="8"/>
      <dgm:spPr/>
    </dgm:pt>
    <dgm:pt modelId="{B11918E9-41FE-4A03-B860-FD82A4B714FE}" type="pres">
      <dgm:prSet presAssocID="{0E8621FB-1DF4-49FE-A4EF-31149384DB53}" presName="circle4" presStyleLbl="lnNode1" presStyleIdx="3" presStyleCnt="4"/>
      <dgm:spPr>
        <a:solidFill>
          <a:srgbClr val="0070C0"/>
        </a:solidFill>
      </dgm:spPr>
    </dgm:pt>
    <dgm:pt modelId="{5A03B044-8BC3-44B2-9C80-0A14BD910244}" type="pres">
      <dgm:prSet presAssocID="{0E8621FB-1DF4-49FE-A4EF-31149384DB53}" presName="text4" presStyleLbl="revTx" presStyleIdx="3" presStyleCnt="4">
        <dgm:presLayoutVars>
          <dgm:bulletEnabled val="1"/>
        </dgm:presLayoutVars>
      </dgm:prSet>
      <dgm:spPr/>
    </dgm:pt>
    <dgm:pt modelId="{41E26AD1-6377-4650-95B4-292606A4C829}" type="pres">
      <dgm:prSet presAssocID="{0E8621FB-1DF4-49FE-A4EF-31149384DB53}" presName="line4" presStyleLbl="callout" presStyleIdx="6" presStyleCnt="8"/>
      <dgm:spPr/>
    </dgm:pt>
    <dgm:pt modelId="{7AF6A3E4-CB48-405A-B105-49862F79B7FD}" type="pres">
      <dgm:prSet presAssocID="{0E8621FB-1DF4-49FE-A4EF-31149384DB53}" presName="d4" presStyleLbl="callout" presStyleIdx="7" presStyleCnt="8"/>
      <dgm:spPr/>
    </dgm:pt>
  </dgm:ptLst>
  <dgm:cxnLst>
    <dgm:cxn modelId="{28B3710B-E027-4B40-BDE5-7E0D53B67FDB}" type="presOf" srcId="{5B32D8E5-048D-4D7A-8B4E-CFAA12FC8921}" destId="{0C2DD53D-9719-461C-864C-ACFE800742E0}" srcOrd="0" destOrd="0" presId="urn:microsoft.com/office/officeart/2005/8/layout/target1"/>
    <dgm:cxn modelId="{4E59E226-70F6-4733-8F6A-44E86BA6F516}" srcId="{075B6F56-0FC1-46B6-B402-7A9A4C740391}" destId="{2DC36D50-5DBB-49E6-AFFC-9668D026015C}" srcOrd="0" destOrd="0" parTransId="{5E3E601D-6A6D-41CB-9B33-05220DF44312}" sibTransId="{2ED7672E-0147-46BC-9182-2B00A6370982}"/>
    <dgm:cxn modelId="{DF41332C-8E5C-432A-BBD0-70FD27C4388E}" type="presOf" srcId="{2DC36D50-5DBB-49E6-AFFC-9668D026015C}" destId="{BDCA44C8-A9AF-425C-B548-E93EF7D97941}" srcOrd="0" destOrd="0" presId="urn:microsoft.com/office/officeart/2005/8/layout/target1"/>
    <dgm:cxn modelId="{8EEC9B2F-DF83-42A6-AAF0-E1604E111C7E}" srcId="{075B6F56-0FC1-46B6-B402-7A9A4C740391}" destId="{0E8621FB-1DF4-49FE-A4EF-31149384DB53}" srcOrd="3" destOrd="0" parTransId="{55D8E6B3-F12E-4845-9E54-FCFA6FCCEC43}" sibTransId="{26004D06-B9A8-4A7B-ACF5-789DEEB99C11}"/>
    <dgm:cxn modelId="{4E904335-0B09-4426-897D-CFC0BBD751F1}" srcId="{075B6F56-0FC1-46B6-B402-7A9A4C740391}" destId="{4AE9F4F1-06DC-468C-820B-9FA412953E26}" srcOrd="2" destOrd="0" parTransId="{56F72D82-50FD-4AA4-8C3D-D0F4861CD9D4}" sibTransId="{C4642FF6-EA6F-4A81-864B-52B044729343}"/>
    <dgm:cxn modelId="{81354438-CC1B-43EE-BA13-3BEDD1608980}" type="presOf" srcId="{0E8621FB-1DF4-49FE-A4EF-31149384DB53}" destId="{5A03B044-8BC3-44B2-9C80-0A14BD910244}" srcOrd="0" destOrd="0" presId="urn:microsoft.com/office/officeart/2005/8/layout/target1"/>
    <dgm:cxn modelId="{FC2D514A-E720-4C2E-B876-1C6E2CFE3395}" srcId="{075B6F56-0FC1-46B6-B402-7A9A4C740391}" destId="{5B32D8E5-048D-4D7A-8B4E-CFAA12FC8921}" srcOrd="1" destOrd="0" parTransId="{8103A285-452C-4F0D-A6B3-5172A2F905F1}" sibTransId="{BE88BABA-F5B6-4302-949A-BF13588F3196}"/>
    <dgm:cxn modelId="{E9D60D83-5B87-4B30-AAA8-4F03C5608A0D}" type="presOf" srcId="{075B6F56-0FC1-46B6-B402-7A9A4C740391}" destId="{3B691229-78A8-4CAE-BD8D-A2C37574AE8E}" srcOrd="0" destOrd="0" presId="urn:microsoft.com/office/officeart/2005/8/layout/target1"/>
    <dgm:cxn modelId="{AFE5A493-ABE2-4E32-A9DC-6C45C3115A54}" type="presOf" srcId="{4AE9F4F1-06DC-468C-820B-9FA412953E26}" destId="{D90CE6FE-9A09-4B1F-9CBF-F5C9694E3EF6}" srcOrd="0" destOrd="0" presId="urn:microsoft.com/office/officeart/2005/8/layout/target1"/>
    <dgm:cxn modelId="{FF934944-661B-4FA8-9BFF-93F3B1ADC56D}" type="presParOf" srcId="{3B691229-78A8-4CAE-BD8D-A2C37574AE8E}" destId="{F6B9DCEE-D15C-4F5B-9F16-59532C74B9A8}" srcOrd="0" destOrd="0" presId="urn:microsoft.com/office/officeart/2005/8/layout/target1"/>
    <dgm:cxn modelId="{C1210656-9BB7-4FAB-8D89-0C13D6DFC636}" type="presParOf" srcId="{3B691229-78A8-4CAE-BD8D-A2C37574AE8E}" destId="{BDCA44C8-A9AF-425C-B548-E93EF7D97941}" srcOrd="1" destOrd="0" presId="urn:microsoft.com/office/officeart/2005/8/layout/target1"/>
    <dgm:cxn modelId="{A973F8ED-7787-4280-9462-C01A88A9B870}" type="presParOf" srcId="{3B691229-78A8-4CAE-BD8D-A2C37574AE8E}" destId="{A1346416-D3D1-46CD-A7B5-B65E32AAECF3}" srcOrd="2" destOrd="0" presId="urn:microsoft.com/office/officeart/2005/8/layout/target1"/>
    <dgm:cxn modelId="{44086A47-B54E-4D92-8783-45FEA3BC59FC}" type="presParOf" srcId="{3B691229-78A8-4CAE-BD8D-A2C37574AE8E}" destId="{22BF68C1-19E5-48B0-89EB-62D4B7CF3087}" srcOrd="3" destOrd="0" presId="urn:microsoft.com/office/officeart/2005/8/layout/target1"/>
    <dgm:cxn modelId="{D48C2F18-831B-4A70-A616-66D2877603BD}" type="presParOf" srcId="{3B691229-78A8-4CAE-BD8D-A2C37574AE8E}" destId="{608B32CE-5FDF-40C4-95C8-5783CE4D0B6E}" srcOrd="4" destOrd="0" presId="urn:microsoft.com/office/officeart/2005/8/layout/target1"/>
    <dgm:cxn modelId="{A935684F-D899-463E-93FD-C7865CCBFEDF}" type="presParOf" srcId="{3B691229-78A8-4CAE-BD8D-A2C37574AE8E}" destId="{0C2DD53D-9719-461C-864C-ACFE800742E0}" srcOrd="5" destOrd="0" presId="urn:microsoft.com/office/officeart/2005/8/layout/target1"/>
    <dgm:cxn modelId="{17488893-8A3B-49A9-9E2A-A31CD2718148}" type="presParOf" srcId="{3B691229-78A8-4CAE-BD8D-A2C37574AE8E}" destId="{658BC225-E536-4B37-83F0-EB4DFCFC90E8}" srcOrd="6" destOrd="0" presId="urn:microsoft.com/office/officeart/2005/8/layout/target1"/>
    <dgm:cxn modelId="{1D649C3E-001C-4EA0-87CD-469C611914FD}" type="presParOf" srcId="{3B691229-78A8-4CAE-BD8D-A2C37574AE8E}" destId="{7387483E-AA06-4E65-B9AC-7C61E96C316B}" srcOrd="7" destOrd="0" presId="urn:microsoft.com/office/officeart/2005/8/layout/target1"/>
    <dgm:cxn modelId="{DAB395B8-EFEF-42C8-93D6-E210EBC6038F}" type="presParOf" srcId="{3B691229-78A8-4CAE-BD8D-A2C37574AE8E}" destId="{7839165F-BE1F-473A-8D87-94084E8A4872}" srcOrd="8" destOrd="0" presId="urn:microsoft.com/office/officeart/2005/8/layout/target1"/>
    <dgm:cxn modelId="{64132B62-AC60-49AC-9518-E6574ECB1C27}" type="presParOf" srcId="{3B691229-78A8-4CAE-BD8D-A2C37574AE8E}" destId="{D90CE6FE-9A09-4B1F-9CBF-F5C9694E3EF6}" srcOrd="9" destOrd="0" presId="urn:microsoft.com/office/officeart/2005/8/layout/target1"/>
    <dgm:cxn modelId="{F129FED7-EEA0-482A-A289-2B1BD2CAC2B8}" type="presParOf" srcId="{3B691229-78A8-4CAE-BD8D-A2C37574AE8E}" destId="{E7E1B42B-2C0B-4352-9547-E5DD7A52BADA}" srcOrd="10" destOrd="0" presId="urn:microsoft.com/office/officeart/2005/8/layout/target1"/>
    <dgm:cxn modelId="{CDED33F7-76E7-4E45-8BF0-53C395E456A2}" type="presParOf" srcId="{3B691229-78A8-4CAE-BD8D-A2C37574AE8E}" destId="{FC604FAE-5FAD-4BCA-828B-B2430E9127F5}" srcOrd="11" destOrd="0" presId="urn:microsoft.com/office/officeart/2005/8/layout/target1"/>
    <dgm:cxn modelId="{285E7045-0DE6-446D-B3DF-E871E23AE36C}" type="presParOf" srcId="{3B691229-78A8-4CAE-BD8D-A2C37574AE8E}" destId="{B11918E9-41FE-4A03-B860-FD82A4B714FE}" srcOrd="12" destOrd="0" presId="urn:microsoft.com/office/officeart/2005/8/layout/target1"/>
    <dgm:cxn modelId="{2E6E7DE9-F459-4182-AA31-015479EC5007}" type="presParOf" srcId="{3B691229-78A8-4CAE-BD8D-A2C37574AE8E}" destId="{5A03B044-8BC3-44B2-9C80-0A14BD910244}" srcOrd="13" destOrd="0" presId="urn:microsoft.com/office/officeart/2005/8/layout/target1"/>
    <dgm:cxn modelId="{1BBBFA82-0DA7-42F1-87BB-0558FA0B5EC6}" type="presParOf" srcId="{3B691229-78A8-4CAE-BD8D-A2C37574AE8E}" destId="{41E26AD1-6377-4650-95B4-292606A4C829}" srcOrd="14" destOrd="0" presId="urn:microsoft.com/office/officeart/2005/8/layout/target1"/>
    <dgm:cxn modelId="{8B1828DE-A3E3-462A-A09A-2818C172969A}" type="presParOf" srcId="{3B691229-78A8-4CAE-BD8D-A2C37574AE8E}" destId="{7AF6A3E4-CB48-405A-B105-49862F79B7FD}"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E38F4E-C296-4748-8F9C-3AB1761C5AA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pPr rtl="1"/>
          <a:endParaRPr lang="he-IL"/>
        </a:p>
      </dgm:t>
    </dgm:pt>
    <dgm:pt modelId="{968C6A68-0784-435D-A6D7-5323296EDB32}">
      <dgm:prSet phldrT="[טקסט]" custT="1"/>
      <dgm:spPr>
        <a:solidFill>
          <a:schemeClr val="tx2">
            <a:lumMod val="20000"/>
            <a:lumOff val="80000"/>
          </a:schemeClr>
        </a:solidFill>
      </dgm:spPr>
      <dgm:t>
        <a:bodyPr/>
        <a:lstStyle/>
        <a:p>
          <a:pPr rtl="1"/>
          <a:r>
            <a:rPr lang="he-IL" sz="3200" b="1" dirty="0">
              <a:latin typeface="Varela Round" panose="00000500000000000000" pitchFamily="2" charset="-79"/>
              <a:cs typeface="Varela Round" panose="00000500000000000000" pitchFamily="2" charset="-79"/>
            </a:rPr>
            <a:t>עולם ממשי</a:t>
          </a:r>
        </a:p>
        <a:p>
          <a:pPr rtl="1"/>
          <a:r>
            <a:rPr lang="he-IL" sz="2400" dirty="0">
              <a:latin typeface="Varela Round" panose="00000500000000000000" pitchFamily="2" charset="-79"/>
              <a:cs typeface="Varela Round" panose="00000500000000000000" pitchFamily="2" charset="-79"/>
            </a:rPr>
            <a:t>עלילה, זמן, מקום, דמויות, שיח</a:t>
          </a:r>
        </a:p>
      </dgm:t>
    </dgm:pt>
    <dgm:pt modelId="{F3027343-CC39-4CE9-B61E-9E1E82AEAE00}" type="parTrans" cxnId="{C3680536-2E4B-4EA2-8DB5-23BE65A51DE9}">
      <dgm:prSet/>
      <dgm:spPr/>
      <dgm:t>
        <a:bodyPr/>
        <a:lstStyle/>
        <a:p>
          <a:pPr rtl="1"/>
          <a:endParaRPr lang="he-IL"/>
        </a:p>
      </dgm:t>
    </dgm:pt>
    <dgm:pt modelId="{F082594F-FA2A-416F-851C-BA7C78657D47}" type="sibTrans" cxnId="{C3680536-2E4B-4EA2-8DB5-23BE65A51DE9}">
      <dgm:prSet/>
      <dgm:spPr/>
      <dgm:t>
        <a:bodyPr/>
        <a:lstStyle/>
        <a:p>
          <a:pPr rtl="1"/>
          <a:endParaRPr lang="he-IL"/>
        </a:p>
      </dgm:t>
    </dgm:pt>
    <dgm:pt modelId="{8D4D9CCF-865D-46C1-AE09-20FA7BD984CD}">
      <dgm:prSet phldrT="[טקסט]" custT="1"/>
      <dgm:spPr>
        <a:solidFill>
          <a:schemeClr val="tx2">
            <a:lumMod val="20000"/>
            <a:lumOff val="80000"/>
          </a:schemeClr>
        </a:solidFill>
      </dgm:spPr>
      <dgm:t>
        <a:bodyPr/>
        <a:lstStyle/>
        <a:p>
          <a:pPr rtl="1"/>
          <a:r>
            <a:rPr lang="he-IL" sz="3200" b="1" dirty="0">
              <a:latin typeface="Varela Round" panose="00000500000000000000" pitchFamily="2" charset="-79"/>
              <a:cs typeface="Varela Round" panose="00000500000000000000" pitchFamily="2" charset="-79"/>
            </a:rPr>
            <a:t>עולם בידיוני</a:t>
          </a:r>
        </a:p>
        <a:p>
          <a:pPr rtl="1"/>
          <a:r>
            <a:rPr lang="he-IL" sz="2400" dirty="0">
              <a:latin typeface="Varela Round" panose="00000500000000000000" pitchFamily="2" charset="-79"/>
              <a:cs typeface="Varela Round" panose="00000500000000000000" pitchFamily="2" charset="-79"/>
            </a:rPr>
            <a:t>עלילה, זמן, מקום, דמויות, שיח</a:t>
          </a:r>
        </a:p>
      </dgm:t>
    </dgm:pt>
    <dgm:pt modelId="{F0CCA131-23FA-4CCF-A0B8-12CFCCEEC855}" type="parTrans" cxnId="{1EE71878-F325-4066-B62C-E4AB2A047F42}">
      <dgm:prSet/>
      <dgm:spPr/>
      <dgm:t>
        <a:bodyPr/>
        <a:lstStyle/>
        <a:p>
          <a:pPr rtl="1"/>
          <a:endParaRPr lang="he-IL"/>
        </a:p>
      </dgm:t>
    </dgm:pt>
    <dgm:pt modelId="{76DD241C-BD3C-4607-B40A-42DCF2EAD8B9}" type="sibTrans" cxnId="{1EE71878-F325-4066-B62C-E4AB2A047F42}">
      <dgm:prSet/>
      <dgm:spPr/>
      <dgm:t>
        <a:bodyPr/>
        <a:lstStyle/>
        <a:p>
          <a:pPr rtl="1"/>
          <a:endParaRPr lang="he-IL"/>
        </a:p>
      </dgm:t>
    </dgm:pt>
    <dgm:pt modelId="{CAC60C36-D277-404F-97BB-DA084234DABA}" type="pres">
      <dgm:prSet presAssocID="{49E38F4E-C296-4748-8F9C-3AB1761C5AA3}" presName="Name0" presStyleCnt="0">
        <dgm:presLayoutVars>
          <dgm:chMax val="2"/>
          <dgm:chPref val="2"/>
          <dgm:animLvl val="lvl"/>
        </dgm:presLayoutVars>
      </dgm:prSet>
      <dgm:spPr/>
    </dgm:pt>
    <dgm:pt modelId="{9EC6E66A-FDCD-4703-B73F-AC00DB5DEED7}" type="pres">
      <dgm:prSet presAssocID="{49E38F4E-C296-4748-8F9C-3AB1761C5AA3}" presName="LeftText" presStyleLbl="revTx" presStyleIdx="0" presStyleCnt="0">
        <dgm:presLayoutVars>
          <dgm:bulletEnabled val="1"/>
        </dgm:presLayoutVars>
      </dgm:prSet>
      <dgm:spPr/>
    </dgm:pt>
    <dgm:pt modelId="{A83E2402-D37E-4A58-B960-6C3BC5F5605F}" type="pres">
      <dgm:prSet presAssocID="{49E38F4E-C296-4748-8F9C-3AB1761C5AA3}" presName="LeftNode" presStyleLbl="bgImgPlace1" presStyleIdx="0" presStyleCnt="2" custLinFactNeighborX="-4555" custLinFactNeighborY="-634">
        <dgm:presLayoutVars>
          <dgm:chMax val="2"/>
          <dgm:chPref val="2"/>
        </dgm:presLayoutVars>
      </dgm:prSet>
      <dgm:spPr/>
    </dgm:pt>
    <dgm:pt modelId="{56A0FE0F-3D02-4D2D-9695-4454FC56AAAD}" type="pres">
      <dgm:prSet presAssocID="{49E38F4E-C296-4748-8F9C-3AB1761C5AA3}" presName="RightText" presStyleLbl="revTx" presStyleIdx="0" presStyleCnt="0">
        <dgm:presLayoutVars>
          <dgm:bulletEnabled val="1"/>
        </dgm:presLayoutVars>
      </dgm:prSet>
      <dgm:spPr/>
    </dgm:pt>
    <dgm:pt modelId="{345E3AEA-7FC1-4702-9DD7-6F77FD5E2DA9}" type="pres">
      <dgm:prSet presAssocID="{49E38F4E-C296-4748-8F9C-3AB1761C5AA3}" presName="RightNode" presStyleLbl="bgImgPlace1" presStyleIdx="1" presStyleCnt="2" custScaleY="105494" custLinFactNeighborX="10494" custLinFactNeighborY="3237">
        <dgm:presLayoutVars>
          <dgm:chMax val="0"/>
          <dgm:chPref val="0"/>
        </dgm:presLayoutVars>
      </dgm:prSet>
      <dgm:spPr/>
    </dgm:pt>
    <dgm:pt modelId="{F99A9816-5CF4-4A4F-8BEB-F1C4E6D80E22}" type="pres">
      <dgm:prSet presAssocID="{49E38F4E-C296-4748-8F9C-3AB1761C5AA3}" presName="TopArrow" presStyleLbl="node1" presStyleIdx="0" presStyleCnt="2" custLinFactNeighborX="-437" custLinFactNeighborY="0"/>
      <dgm:spPr>
        <a:solidFill>
          <a:srgbClr val="0070C0"/>
        </a:solidFill>
      </dgm:spPr>
    </dgm:pt>
    <dgm:pt modelId="{FF1E4C36-7516-48FC-8388-AA1B9D390152}" type="pres">
      <dgm:prSet presAssocID="{49E38F4E-C296-4748-8F9C-3AB1761C5AA3}" presName="BottomArrow" presStyleLbl="node1" presStyleIdx="1" presStyleCnt="2" custLinFactNeighborX="-5360" custLinFactNeighborY="-6924"/>
      <dgm:spPr>
        <a:solidFill>
          <a:srgbClr val="0070C0"/>
        </a:solidFill>
      </dgm:spPr>
    </dgm:pt>
  </dgm:ptLst>
  <dgm:cxnLst>
    <dgm:cxn modelId="{C3680536-2E4B-4EA2-8DB5-23BE65A51DE9}" srcId="{49E38F4E-C296-4748-8F9C-3AB1761C5AA3}" destId="{968C6A68-0784-435D-A6D7-5323296EDB32}" srcOrd="0" destOrd="0" parTransId="{F3027343-CC39-4CE9-B61E-9E1E82AEAE00}" sibTransId="{F082594F-FA2A-416F-851C-BA7C78657D47}"/>
    <dgm:cxn modelId="{C6D63476-F573-4597-A673-5E81B3C8322D}" type="presOf" srcId="{8D4D9CCF-865D-46C1-AE09-20FA7BD984CD}" destId="{345E3AEA-7FC1-4702-9DD7-6F77FD5E2DA9}" srcOrd="1" destOrd="0" presId="urn:microsoft.com/office/officeart/2009/layout/ReverseList"/>
    <dgm:cxn modelId="{1EE71878-F325-4066-B62C-E4AB2A047F42}" srcId="{49E38F4E-C296-4748-8F9C-3AB1761C5AA3}" destId="{8D4D9CCF-865D-46C1-AE09-20FA7BD984CD}" srcOrd="1" destOrd="0" parTransId="{F0CCA131-23FA-4CCF-A0B8-12CFCCEEC855}" sibTransId="{76DD241C-BD3C-4607-B40A-42DCF2EAD8B9}"/>
    <dgm:cxn modelId="{57A95D7A-BC28-4338-AC42-E81C2FF2B163}" type="presOf" srcId="{8D4D9CCF-865D-46C1-AE09-20FA7BD984CD}" destId="{56A0FE0F-3D02-4D2D-9695-4454FC56AAAD}" srcOrd="0" destOrd="0" presId="urn:microsoft.com/office/officeart/2009/layout/ReverseList"/>
    <dgm:cxn modelId="{7A4E5EA1-2534-4302-AC83-783C5B632C48}" type="presOf" srcId="{968C6A68-0784-435D-A6D7-5323296EDB32}" destId="{9EC6E66A-FDCD-4703-B73F-AC00DB5DEED7}" srcOrd="0" destOrd="0" presId="urn:microsoft.com/office/officeart/2009/layout/ReverseList"/>
    <dgm:cxn modelId="{F8FDD2AE-5E42-4F0C-9336-C2F30B813D6A}" type="presOf" srcId="{49E38F4E-C296-4748-8F9C-3AB1761C5AA3}" destId="{CAC60C36-D277-404F-97BB-DA084234DABA}" srcOrd="0" destOrd="0" presId="urn:microsoft.com/office/officeart/2009/layout/ReverseList"/>
    <dgm:cxn modelId="{CD04AAE4-5128-4510-A8B8-935D0299363B}" type="presOf" srcId="{968C6A68-0784-435D-A6D7-5323296EDB32}" destId="{A83E2402-D37E-4A58-B960-6C3BC5F5605F}" srcOrd="1" destOrd="0" presId="urn:microsoft.com/office/officeart/2009/layout/ReverseList"/>
    <dgm:cxn modelId="{B3C27BF2-EFEE-4BD6-9135-5C45B2B12646}" type="presParOf" srcId="{CAC60C36-D277-404F-97BB-DA084234DABA}" destId="{9EC6E66A-FDCD-4703-B73F-AC00DB5DEED7}" srcOrd="0" destOrd="0" presId="urn:microsoft.com/office/officeart/2009/layout/ReverseList"/>
    <dgm:cxn modelId="{CA6C431E-38DC-442A-9304-207E50D68F50}" type="presParOf" srcId="{CAC60C36-D277-404F-97BB-DA084234DABA}" destId="{A83E2402-D37E-4A58-B960-6C3BC5F5605F}" srcOrd="1" destOrd="0" presId="urn:microsoft.com/office/officeart/2009/layout/ReverseList"/>
    <dgm:cxn modelId="{75B719FD-2139-404F-B335-FB56495C8E39}" type="presParOf" srcId="{CAC60C36-D277-404F-97BB-DA084234DABA}" destId="{56A0FE0F-3D02-4D2D-9695-4454FC56AAAD}" srcOrd="2" destOrd="0" presId="urn:microsoft.com/office/officeart/2009/layout/ReverseList"/>
    <dgm:cxn modelId="{78DC1CE8-6A84-4573-A2F9-7695B8671C6B}" type="presParOf" srcId="{CAC60C36-D277-404F-97BB-DA084234DABA}" destId="{345E3AEA-7FC1-4702-9DD7-6F77FD5E2DA9}" srcOrd="3" destOrd="0" presId="urn:microsoft.com/office/officeart/2009/layout/ReverseList"/>
    <dgm:cxn modelId="{4900F561-81EB-4156-8F71-654828B45FE7}" type="presParOf" srcId="{CAC60C36-D277-404F-97BB-DA084234DABA}" destId="{F99A9816-5CF4-4A4F-8BEB-F1C4E6D80E22}" srcOrd="4" destOrd="0" presId="urn:microsoft.com/office/officeart/2009/layout/ReverseList"/>
    <dgm:cxn modelId="{A5CF6DE8-221E-4A34-813C-0FF7ECDA1B03}" type="presParOf" srcId="{CAC60C36-D277-404F-97BB-DA084234DABA}" destId="{FF1E4C36-7516-48FC-8388-AA1B9D390152}"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B2562-6ADB-47E0-8ED8-BA15AA2ACC7D}">
      <dsp:nvSpPr>
        <dsp:cNvPr id="0" name=""/>
        <dsp:cNvSpPr/>
      </dsp:nvSpPr>
      <dsp:spPr>
        <a:xfrm>
          <a:off x="3379059" y="2016256"/>
          <a:ext cx="1835996" cy="18359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rtl="1">
            <a:lnSpc>
              <a:spcPct val="90000"/>
            </a:lnSpc>
            <a:spcBef>
              <a:spcPct val="0"/>
            </a:spcBef>
            <a:spcAft>
              <a:spcPct val="35000"/>
            </a:spcAft>
            <a:buNone/>
          </a:pPr>
          <a:r>
            <a:rPr lang="he-IL" sz="3000" kern="1200" dirty="0">
              <a:latin typeface="Varela Round" panose="00000500000000000000" pitchFamily="2" charset="-79"/>
              <a:cs typeface="Varela Round" panose="00000500000000000000" pitchFamily="2" charset="-79"/>
            </a:rPr>
            <a:t>תיאטרון קהילתי</a:t>
          </a:r>
        </a:p>
      </dsp:txBody>
      <dsp:txXfrm>
        <a:off x="3647934" y="2285131"/>
        <a:ext cx="1298246" cy="1298246"/>
      </dsp:txXfrm>
    </dsp:sp>
    <dsp:sp modelId="{432C7CF0-DB8D-42F4-A3E2-CBD968D76AFC}">
      <dsp:nvSpPr>
        <dsp:cNvPr id="0" name=""/>
        <dsp:cNvSpPr/>
      </dsp:nvSpPr>
      <dsp:spPr>
        <a:xfrm rot="16200000">
          <a:off x="4089744" y="1379193"/>
          <a:ext cx="414626" cy="515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kern="1200"/>
        </a:p>
      </dsp:txBody>
      <dsp:txXfrm>
        <a:off x="4151938" y="1544443"/>
        <a:ext cx="290238" cy="309170"/>
      </dsp:txXfrm>
    </dsp:sp>
    <dsp:sp modelId="{EA99E43E-BC3D-4AE0-A568-49356691E677}">
      <dsp:nvSpPr>
        <dsp:cNvPr id="0" name=""/>
        <dsp:cNvSpPr/>
      </dsp:nvSpPr>
      <dsp:spPr>
        <a:xfrm>
          <a:off x="3690843" y="21513"/>
          <a:ext cx="1212429" cy="12124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latin typeface="Varela Round" panose="00000500000000000000" pitchFamily="2" charset="-79"/>
              <a:cs typeface="Varela Round" panose="00000500000000000000" pitchFamily="2" charset="-79"/>
            </a:rPr>
            <a:t>זהות: אישית, משפחתית</a:t>
          </a:r>
        </a:p>
      </dsp:txBody>
      <dsp:txXfrm>
        <a:off x="3868399" y="199069"/>
        <a:ext cx="857317" cy="857317"/>
      </dsp:txXfrm>
    </dsp:sp>
    <dsp:sp modelId="{F1DA4AB6-B2AB-4603-8B89-B0A564882EF0}">
      <dsp:nvSpPr>
        <dsp:cNvPr id="0" name=""/>
        <dsp:cNvSpPr/>
      </dsp:nvSpPr>
      <dsp:spPr>
        <a:xfrm rot="18600000">
          <a:off x="4923710" y="1682732"/>
          <a:ext cx="414626" cy="515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kern="1200"/>
        </a:p>
      </dsp:txBody>
      <dsp:txXfrm>
        <a:off x="4945926" y="1833431"/>
        <a:ext cx="290238" cy="309170"/>
      </dsp:txXfrm>
    </dsp:sp>
    <dsp:sp modelId="{B3C6DED5-2772-4FE9-A913-27E41E9B8BE5}">
      <dsp:nvSpPr>
        <dsp:cNvPr id="0" name=""/>
        <dsp:cNvSpPr/>
      </dsp:nvSpPr>
      <dsp:spPr>
        <a:xfrm>
          <a:off x="5173450" y="561138"/>
          <a:ext cx="1212429" cy="12124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latin typeface="Varela Round" panose="00000500000000000000" pitchFamily="2" charset="-79"/>
              <a:cs typeface="Varela Round" panose="00000500000000000000" pitchFamily="2" charset="-79"/>
            </a:rPr>
            <a:t>יחסי כוחות חברתיים</a:t>
          </a:r>
        </a:p>
      </dsp:txBody>
      <dsp:txXfrm>
        <a:off x="5351006" y="738694"/>
        <a:ext cx="857317" cy="857317"/>
      </dsp:txXfrm>
    </dsp:sp>
    <dsp:sp modelId="{46094FCD-FFA8-4809-8980-FFBA4BB61748}">
      <dsp:nvSpPr>
        <dsp:cNvPr id="0" name=""/>
        <dsp:cNvSpPr/>
      </dsp:nvSpPr>
      <dsp:spPr>
        <a:xfrm rot="21000000">
          <a:off x="5367454" y="2451319"/>
          <a:ext cx="414626" cy="515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kern="1200"/>
        </a:p>
      </dsp:txBody>
      <dsp:txXfrm>
        <a:off x="5368399" y="2565175"/>
        <a:ext cx="290238" cy="309170"/>
      </dsp:txXfrm>
    </dsp:sp>
    <dsp:sp modelId="{B0705E8A-BD07-48E5-9BDB-2CC07CE52F7A}">
      <dsp:nvSpPr>
        <dsp:cNvPr id="0" name=""/>
        <dsp:cNvSpPr/>
      </dsp:nvSpPr>
      <dsp:spPr>
        <a:xfrm>
          <a:off x="5962328" y="1927516"/>
          <a:ext cx="1212429" cy="12124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latin typeface="Varela Round" panose="00000500000000000000" pitchFamily="2" charset="-79"/>
              <a:cs typeface="Varela Round" panose="00000500000000000000" pitchFamily="2" charset="-79"/>
            </a:rPr>
            <a:t>יחסי מגדר</a:t>
          </a:r>
        </a:p>
      </dsp:txBody>
      <dsp:txXfrm>
        <a:off x="6139884" y="2105072"/>
        <a:ext cx="857317" cy="857317"/>
      </dsp:txXfrm>
    </dsp:sp>
    <dsp:sp modelId="{3DEDB01E-44A3-4216-8094-3A3FF23B92BC}">
      <dsp:nvSpPr>
        <dsp:cNvPr id="0" name=""/>
        <dsp:cNvSpPr/>
      </dsp:nvSpPr>
      <dsp:spPr>
        <a:xfrm rot="1800000">
          <a:off x="5213343" y="3325324"/>
          <a:ext cx="414626" cy="515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kern="1200"/>
        </a:p>
      </dsp:txBody>
      <dsp:txXfrm>
        <a:off x="5221675" y="3397283"/>
        <a:ext cx="290238" cy="309170"/>
      </dsp:txXfrm>
    </dsp:sp>
    <dsp:sp modelId="{21B3A95B-7263-4809-A1E4-E160F99EA260}">
      <dsp:nvSpPr>
        <dsp:cNvPr id="0" name=""/>
        <dsp:cNvSpPr/>
      </dsp:nvSpPr>
      <dsp:spPr>
        <a:xfrm>
          <a:off x="5688354" y="3481304"/>
          <a:ext cx="1212429" cy="12124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latin typeface="Varela Round" panose="00000500000000000000" pitchFamily="2" charset="-79"/>
              <a:cs typeface="Varela Round" panose="00000500000000000000" pitchFamily="2" charset="-79"/>
            </a:rPr>
            <a:t>תיוג, סטיגמה</a:t>
          </a:r>
        </a:p>
      </dsp:txBody>
      <dsp:txXfrm>
        <a:off x="5865910" y="3658860"/>
        <a:ext cx="857317" cy="857317"/>
      </dsp:txXfrm>
    </dsp:sp>
    <dsp:sp modelId="{C10D89C0-F145-4247-85CD-E121FB52E059}">
      <dsp:nvSpPr>
        <dsp:cNvPr id="0" name=""/>
        <dsp:cNvSpPr/>
      </dsp:nvSpPr>
      <dsp:spPr>
        <a:xfrm rot="4200000">
          <a:off x="4533488" y="3895790"/>
          <a:ext cx="414626" cy="515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kern="1200"/>
        </a:p>
      </dsp:txBody>
      <dsp:txXfrm>
        <a:off x="4574410" y="3940403"/>
        <a:ext cx="290238" cy="309170"/>
      </dsp:txXfrm>
    </dsp:sp>
    <dsp:sp modelId="{3517E27C-4878-4B4E-A4CF-4158A1459648}">
      <dsp:nvSpPr>
        <dsp:cNvPr id="0" name=""/>
        <dsp:cNvSpPr/>
      </dsp:nvSpPr>
      <dsp:spPr>
        <a:xfrm>
          <a:off x="4479722" y="4495466"/>
          <a:ext cx="1212429" cy="12124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latin typeface="Varela Round" panose="00000500000000000000" pitchFamily="2" charset="-79"/>
              <a:cs typeface="Varela Round" panose="00000500000000000000" pitchFamily="2" charset="-79"/>
            </a:rPr>
            <a:t> קבוצות מוחלשות</a:t>
          </a:r>
        </a:p>
      </dsp:txBody>
      <dsp:txXfrm>
        <a:off x="4657278" y="4673022"/>
        <a:ext cx="857317" cy="857317"/>
      </dsp:txXfrm>
    </dsp:sp>
    <dsp:sp modelId="{B892427F-B17F-4012-9CB6-D510E2669179}">
      <dsp:nvSpPr>
        <dsp:cNvPr id="0" name=""/>
        <dsp:cNvSpPr/>
      </dsp:nvSpPr>
      <dsp:spPr>
        <a:xfrm rot="6600000">
          <a:off x="3646000" y="3895790"/>
          <a:ext cx="414626" cy="515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kern="1200"/>
        </a:p>
      </dsp:txBody>
      <dsp:txXfrm rot="10800000">
        <a:off x="3729466" y="3940403"/>
        <a:ext cx="290238" cy="309170"/>
      </dsp:txXfrm>
    </dsp:sp>
    <dsp:sp modelId="{216F1511-18F4-4CF8-8C58-2DE66DB309F3}">
      <dsp:nvSpPr>
        <dsp:cNvPr id="0" name=""/>
        <dsp:cNvSpPr/>
      </dsp:nvSpPr>
      <dsp:spPr>
        <a:xfrm>
          <a:off x="2901964" y="4495466"/>
          <a:ext cx="1212429" cy="12124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latin typeface="Varela Round" panose="00000500000000000000" pitchFamily="2" charset="-79"/>
              <a:cs typeface="Varela Round" panose="00000500000000000000" pitchFamily="2" charset="-79"/>
            </a:rPr>
            <a:t>פריפריה – מרכז</a:t>
          </a:r>
        </a:p>
      </dsp:txBody>
      <dsp:txXfrm>
        <a:off x="3079520" y="4673022"/>
        <a:ext cx="857317" cy="857317"/>
      </dsp:txXfrm>
    </dsp:sp>
    <dsp:sp modelId="{ED747872-E62D-4835-8615-4E79967A31F4}">
      <dsp:nvSpPr>
        <dsp:cNvPr id="0" name=""/>
        <dsp:cNvSpPr/>
      </dsp:nvSpPr>
      <dsp:spPr>
        <a:xfrm rot="9000000">
          <a:off x="2966145" y="3325324"/>
          <a:ext cx="414626" cy="515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kern="1200"/>
        </a:p>
      </dsp:txBody>
      <dsp:txXfrm rot="10800000">
        <a:off x="3082201" y="3397283"/>
        <a:ext cx="290238" cy="309170"/>
      </dsp:txXfrm>
    </dsp:sp>
    <dsp:sp modelId="{DAC15F8C-B717-40A7-8556-71EB0E836E2F}">
      <dsp:nvSpPr>
        <dsp:cNvPr id="0" name=""/>
        <dsp:cNvSpPr/>
      </dsp:nvSpPr>
      <dsp:spPr>
        <a:xfrm>
          <a:off x="1693332" y="3481304"/>
          <a:ext cx="1212429" cy="12124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latin typeface="Varela Round" panose="00000500000000000000" pitchFamily="2" charset="-79"/>
              <a:cs typeface="Varela Round" panose="00000500000000000000" pitchFamily="2" charset="-79"/>
            </a:rPr>
            <a:t>זהות תרבותית</a:t>
          </a:r>
        </a:p>
      </dsp:txBody>
      <dsp:txXfrm>
        <a:off x="1870888" y="3658860"/>
        <a:ext cx="857317" cy="857317"/>
      </dsp:txXfrm>
    </dsp:sp>
    <dsp:sp modelId="{7FF02880-6A70-47AD-8E22-BB9BAAF9EAD5}">
      <dsp:nvSpPr>
        <dsp:cNvPr id="0" name=""/>
        <dsp:cNvSpPr/>
      </dsp:nvSpPr>
      <dsp:spPr>
        <a:xfrm rot="11400000">
          <a:off x="2812034" y="2451319"/>
          <a:ext cx="414626" cy="515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kern="1200"/>
        </a:p>
      </dsp:txBody>
      <dsp:txXfrm rot="10800000">
        <a:off x="2935477" y="2565175"/>
        <a:ext cx="290238" cy="309170"/>
      </dsp:txXfrm>
    </dsp:sp>
    <dsp:sp modelId="{4F01252D-2CF0-4DCF-945E-E7675E07C9F0}">
      <dsp:nvSpPr>
        <dsp:cNvPr id="0" name=""/>
        <dsp:cNvSpPr/>
      </dsp:nvSpPr>
      <dsp:spPr>
        <a:xfrm>
          <a:off x="1419357" y="1927516"/>
          <a:ext cx="1212429" cy="12124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latin typeface="Varela Round" panose="00000500000000000000" pitchFamily="2" charset="-79"/>
              <a:cs typeface="Varela Round" panose="00000500000000000000" pitchFamily="2" charset="-79"/>
            </a:rPr>
            <a:t>אפליה הזנחה</a:t>
          </a:r>
        </a:p>
      </dsp:txBody>
      <dsp:txXfrm>
        <a:off x="1596913" y="2105072"/>
        <a:ext cx="857317" cy="857317"/>
      </dsp:txXfrm>
    </dsp:sp>
    <dsp:sp modelId="{614D2D3E-AC36-4EAF-A324-17AE865F3788}">
      <dsp:nvSpPr>
        <dsp:cNvPr id="0" name=""/>
        <dsp:cNvSpPr/>
      </dsp:nvSpPr>
      <dsp:spPr>
        <a:xfrm rot="13800000">
          <a:off x="3255778" y="1682732"/>
          <a:ext cx="414626" cy="5152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kern="1200"/>
        </a:p>
      </dsp:txBody>
      <dsp:txXfrm rot="10800000">
        <a:off x="3357950" y="1833431"/>
        <a:ext cx="290238" cy="309170"/>
      </dsp:txXfrm>
    </dsp:sp>
    <dsp:sp modelId="{0ADBFCF2-77CB-4645-BDF5-16C032286941}">
      <dsp:nvSpPr>
        <dsp:cNvPr id="0" name=""/>
        <dsp:cNvSpPr/>
      </dsp:nvSpPr>
      <dsp:spPr>
        <a:xfrm>
          <a:off x="2208236" y="561138"/>
          <a:ext cx="1212429" cy="12124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latin typeface="Varela Round" panose="00000500000000000000" pitchFamily="2" charset="-79"/>
              <a:cs typeface="Varela Round" panose="00000500000000000000" pitchFamily="2" charset="-79"/>
            </a:rPr>
            <a:t>שאיפות ואפשרויות</a:t>
          </a:r>
        </a:p>
      </dsp:txBody>
      <dsp:txXfrm>
        <a:off x="2385792" y="738694"/>
        <a:ext cx="857317" cy="85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B2562-6ADB-47E0-8ED8-BA15AA2ACC7D}">
      <dsp:nvSpPr>
        <dsp:cNvPr id="0" name=""/>
        <dsp:cNvSpPr/>
      </dsp:nvSpPr>
      <dsp:spPr>
        <a:xfrm>
          <a:off x="3325472" y="2036751"/>
          <a:ext cx="1475997" cy="14759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r>
            <a:rPr lang="he-IL" sz="2500" kern="1200" dirty="0"/>
            <a:t>תיאטרון קהילתי</a:t>
          </a:r>
        </a:p>
      </dsp:txBody>
      <dsp:txXfrm>
        <a:off x="3541627" y="2252906"/>
        <a:ext cx="1043687" cy="1043687"/>
      </dsp:txXfrm>
    </dsp:sp>
    <dsp:sp modelId="{432C7CF0-DB8D-42F4-A3E2-CBD968D76AFC}">
      <dsp:nvSpPr>
        <dsp:cNvPr id="0" name=""/>
        <dsp:cNvSpPr/>
      </dsp:nvSpPr>
      <dsp:spPr>
        <a:xfrm rot="16200000">
          <a:off x="3832951" y="1371221"/>
          <a:ext cx="461039" cy="487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a:off x="3902107" y="1537831"/>
        <a:ext cx="322727" cy="292363"/>
      </dsp:txXfrm>
    </dsp:sp>
    <dsp:sp modelId="{EA99E43E-BC3D-4AE0-A568-49356691E677}">
      <dsp:nvSpPr>
        <dsp:cNvPr id="0" name=""/>
        <dsp:cNvSpPr/>
      </dsp:nvSpPr>
      <dsp:spPr>
        <a:xfrm>
          <a:off x="3316122" y="20344"/>
          <a:ext cx="1494697" cy="1146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זהות אישית, משפחתית</a:t>
          </a:r>
        </a:p>
      </dsp:txBody>
      <dsp:txXfrm>
        <a:off x="3535015" y="188248"/>
        <a:ext cx="1056911" cy="810713"/>
      </dsp:txXfrm>
    </dsp:sp>
    <dsp:sp modelId="{F1DA4AB6-B2AB-4603-8B89-B0A564882EF0}">
      <dsp:nvSpPr>
        <dsp:cNvPr id="0" name=""/>
        <dsp:cNvSpPr/>
      </dsp:nvSpPr>
      <dsp:spPr>
        <a:xfrm rot="18600000">
          <a:off x="4578516" y="1642584"/>
          <a:ext cx="461039" cy="487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a:off x="4603219" y="1793015"/>
        <a:ext cx="322727" cy="292363"/>
      </dsp:txXfrm>
    </dsp:sp>
    <dsp:sp modelId="{B3C6DED5-2772-4FE9-A913-27E41E9B8BE5}">
      <dsp:nvSpPr>
        <dsp:cNvPr id="0" name=""/>
        <dsp:cNvSpPr/>
      </dsp:nvSpPr>
      <dsp:spPr>
        <a:xfrm>
          <a:off x="4892222" y="530635"/>
          <a:ext cx="1146521" cy="1146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יחסי כוחות חברתיים</a:t>
          </a:r>
        </a:p>
      </dsp:txBody>
      <dsp:txXfrm>
        <a:off x="5060126" y="698539"/>
        <a:ext cx="810713" cy="810713"/>
      </dsp:txXfrm>
    </dsp:sp>
    <dsp:sp modelId="{9F3366BC-EF43-435A-88A4-A08AAA5E2441}">
      <dsp:nvSpPr>
        <dsp:cNvPr id="0" name=""/>
        <dsp:cNvSpPr/>
      </dsp:nvSpPr>
      <dsp:spPr>
        <a:xfrm rot="21000000">
          <a:off x="4975222" y="2329700"/>
          <a:ext cx="461039" cy="487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a:off x="4976273" y="2439163"/>
        <a:ext cx="322727" cy="292363"/>
      </dsp:txXfrm>
    </dsp:sp>
    <dsp:sp modelId="{80D0FE14-2B9B-4212-B1A1-2358C2D0AC87}">
      <dsp:nvSpPr>
        <dsp:cNvPr id="0" name=""/>
        <dsp:cNvSpPr/>
      </dsp:nvSpPr>
      <dsp:spPr>
        <a:xfrm>
          <a:off x="5638218" y="1822737"/>
          <a:ext cx="1146521" cy="1146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יחסי מגדר</a:t>
          </a:r>
        </a:p>
      </dsp:txBody>
      <dsp:txXfrm>
        <a:off x="5806122" y="1990641"/>
        <a:ext cx="810713" cy="810713"/>
      </dsp:txXfrm>
    </dsp:sp>
    <dsp:sp modelId="{C80DE33E-AB04-43CA-A1E9-025606E09E53}">
      <dsp:nvSpPr>
        <dsp:cNvPr id="0" name=""/>
        <dsp:cNvSpPr/>
      </dsp:nvSpPr>
      <dsp:spPr>
        <a:xfrm rot="1800000">
          <a:off x="4837448" y="3111060"/>
          <a:ext cx="461039" cy="487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a:off x="4846713" y="3173936"/>
        <a:ext cx="322727" cy="292363"/>
      </dsp:txXfrm>
    </dsp:sp>
    <dsp:sp modelId="{B32483DF-9F4D-42F6-8681-8BEBB8F101F9}">
      <dsp:nvSpPr>
        <dsp:cNvPr id="0" name=""/>
        <dsp:cNvSpPr/>
      </dsp:nvSpPr>
      <dsp:spPr>
        <a:xfrm>
          <a:off x="5379136" y="3292061"/>
          <a:ext cx="1146521" cy="1146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תיוג, סטיגמה</a:t>
          </a:r>
        </a:p>
      </dsp:txBody>
      <dsp:txXfrm>
        <a:off x="5547040" y="3459965"/>
        <a:ext cx="810713" cy="810713"/>
      </dsp:txXfrm>
    </dsp:sp>
    <dsp:sp modelId="{C10D89C0-F145-4247-85CD-E121FB52E059}">
      <dsp:nvSpPr>
        <dsp:cNvPr id="0" name=""/>
        <dsp:cNvSpPr/>
      </dsp:nvSpPr>
      <dsp:spPr>
        <a:xfrm rot="4200000">
          <a:off x="4229658" y="3621056"/>
          <a:ext cx="461039" cy="487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a:off x="4275161" y="3653525"/>
        <a:ext cx="322727" cy="292363"/>
      </dsp:txXfrm>
    </dsp:sp>
    <dsp:sp modelId="{3517E27C-4878-4B4E-A4CF-4158A1459648}">
      <dsp:nvSpPr>
        <dsp:cNvPr id="0" name=""/>
        <dsp:cNvSpPr/>
      </dsp:nvSpPr>
      <dsp:spPr>
        <a:xfrm>
          <a:off x="4236205" y="4251094"/>
          <a:ext cx="1146521" cy="1146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 קבוצות מוחלשות</a:t>
          </a:r>
        </a:p>
      </dsp:txBody>
      <dsp:txXfrm>
        <a:off x="4404109" y="4418998"/>
        <a:ext cx="810713" cy="810713"/>
      </dsp:txXfrm>
    </dsp:sp>
    <dsp:sp modelId="{B892427F-B17F-4012-9CB6-D510E2669179}">
      <dsp:nvSpPr>
        <dsp:cNvPr id="0" name=""/>
        <dsp:cNvSpPr/>
      </dsp:nvSpPr>
      <dsp:spPr>
        <a:xfrm rot="6600000">
          <a:off x="3436244" y="3621056"/>
          <a:ext cx="461039" cy="487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rot="10800000">
        <a:off x="3529053" y="3653525"/>
        <a:ext cx="322727" cy="292363"/>
      </dsp:txXfrm>
    </dsp:sp>
    <dsp:sp modelId="{216F1511-18F4-4CF8-8C58-2DE66DB309F3}">
      <dsp:nvSpPr>
        <dsp:cNvPr id="0" name=""/>
        <dsp:cNvSpPr/>
      </dsp:nvSpPr>
      <dsp:spPr>
        <a:xfrm>
          <a:off x="2744214" y="4251094"/>
          <a:ext cx="1146521" cy="1146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פריפריה – מרכז</a:t>
          </a:r>
        </a:p>
      </dsp:txBody>
      <dsp:txXfrm>
        <a:off x="2912118" y="4418998"/>
        <a:ext cx="810713" cy="810713"/>
      </dsp:txXfrm>
    </dsp:sp>
    <dsp:sp modelId="{ED747872-E62D-4835-8615-4E79967A31F4}">
      <dsp:nvSpPr>
        <dsp:cNvPr id="0" name=""/>
        <dsp:cNvSpPr/>
      </dsp:nvSpPr>
      <dsp:spPr>
        <a:xfrm rot="9000000">
          <a:off x="2828454" y="3111060"/>
          <a:ext cx="461039" cy="487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rot="10800000">
        <a:off x="2957501" y="3173936"/>
        <a:ext cx="322727" cy="292363"/>
      </dsp:txXfrm>
    </dsp:sp>
    <dsp:sp modelId="{DAC15F8C-B717-40A7-8556-71EB0E836E2F}">
      <dsp:nvSpPr>
        <dsp:cNvPr id="0" name=""/>
        <dsp:cNvSpPr/>
      </dsp:nvSpPr>
      <dsp:spPr>
        <a:xfrm>
          <a:off x="1601283" y="3292061"/>
          <a:ext cx="1146521" cy="1146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זהות תרבותית </a:t>
          </a:r>
        </a:p>
        <a:p>
          <a:pPr marL="0" lvl="0" indent="0" algn="ctr" defTabSz="711200" rtl="1">
            <a:lnSpc>
              <a:spcPct val="90000"/>
            </a:lnSpc>
            <a:spcBef>
              <a:spcPct val="0"/>
            </a:spcBef>
            <a:spcAft>
              <a:spcPct val="35000"/>
            </a:spcAft>
            <a:buNone/>
          </a:pPr>
          <a:endParaRPr lang="he-IL" sz="1300" kern="1200" dirty="0"/>
        </a:p>
      </dsp:txBody>
      <dsp:txXfrm>
        <a:off x="1769187" y="3459965"/>
        <a:ext cx="810713" cy="810713"/>
      </dsp:txXfrm>
    </dsp:sp>
    <dsp:sp modelId="{7FF02880-6A70-47AD-8E22-BB9BAAF9EAD5}">
      <dsp:nvSpPr>
        <dsp:cNvPr id="0" name=""/>
        <dsp:cNvSpPr/>
      </dsp:nvSpPr>
      <dsp:spPr>
        <a:xfrm rot="11400000">
          <a:off x="2690679" y="2329700"/>
          <a:ext cx="461039" cy="487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rot="10800000">
        <a:off x="2827940" y="2439163"/>
        <a:ext cx="322727" cy="292363"/>
      </dsp:txXfrm>
    </dsp:sp>
    <dsp:sp modelId="{4F01252D-2CF0-4DCF-945E-E7675E07C9F0}">
      <dsp:nvSpPr>
        <dsp:cNvPr id="0" name=""/>
        <dsp:cNvSpPr/>
      </dsp:nvSpPr>
      <dsp:spPr>
        <a:xfrm>
          <a:off x="1342201" y="1822737"/>
          <a:ext cx="1146521" cy="1146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אפליה</a:t>
          </a:r>
        </a:p>
        <a:p>
          <a:pPr marL="0" lvl="0" indent="0" algn="ctr" defTabSz="711200" rtl="1">
            <a:lnSpc>
              <a:spcPct val="90000"/>
            </a:lnSpc>
            <a:spcBef>
              <a:spcPct val="0"/>
            </a:spcBef>
            <a:spcAft>
              <a:spcPct val="35000"/>
            </a:spcAft>
            <a:buNone/>
          </a:pPr>
          <a:r>
            <a:rPr lang="he-IL" sz="1600" kern="1200" dirty="0"/>
            <a:t>והזנחה </a:t>
          </a:r>
        </a:p>
      </dsp:txBody>
      <dsp:txXfrm>
        <a:off x="1510105" y="1990641"/>
        <a:ext cx="810713" cy="810713"/>
      </dsp:txXfrm>
    </dsp:sp>
    <dsp:sp modelId="{614D2D3E-AC36-4EAF-A324-17AE865F3788}">
      <dsp:nvSpPr>
        <dsp:cNvPr id="0" name=""/>
        <dsp:cNvSpPr/>
      </dsp:nvSpPr>
      <dsp:spPr>
        <a:xfrm rot="13800000">
          <a:off x="3102825" y="1652529"/>
          <a:ext cx="446852" cy="487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rot="10800000">
        <a:off x="3212938" y="1801329"/>
        <a:ext cx="312796" cy="292363"/>
      </dsp:txXfrm>
    </dsp:sp>
    <dsp:sp modelId="{0ADBFCF2-77CB-4645-BDF5-16C032286941}">
      <dsp:nvSpPr>
        <dsp:cNvPr id="0" name=""/>
        <dsp:cNvSpPr/>
      </dsp:nvSpPr>
      <dsp:spPr>
        <a:xfrm>
          <a:off x="2016029" y="530635"/>
          <a:ext cx="1290857" cy="11465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שאיפות ואפשרויות</a:t>
          </a:r>
        </a:p>
      </dsp:txBody>
      <dsp:txXfrm>
        <a:off x="2205071" y="698539"/>
        <a:ext cx="912773" cy="810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918E9-41FE-4A03-B860-FD82A4B714FE}">
      <dsp:nvSpPr>
        <dsp:cNvPr id="0" name=""/>
        <dsp:cNvSpPr/>
      </dsp:nvSpPr>
      <dsp:spPr>
        <a:xfrm>
          <a:off x="917020" y="1258579"/>
          <a:ext cx="3775740" cy="3775740"/>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39165F-BE1F-473A-8D87-94084E8A4872}">
      <dsp:nvSpPr>
        <dsp:cNvPr id="0" name=""/>
        <dsp:cNvSpPr/>
      </dsp:nvSpPr>
      <dsp:spPr>
        <a:xfrm>
          <a:off x="1456637" y="1798196"/>
          <a:ext cx="2696507" cy="269650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8B32CE-5FDF-40C4-95C8-5783CE4D0B6E}">
      <dsp:nvSpPr>
        <dsp:cNvPr id="0" name=""/>
        <dsp:cNvSpPr/>
      </dsp:nvSpPr>
      <dsp:spPr>
        <a:xfrm>
          <a:off x="1995938" y="2337497"/>
          <a:ext cx="1617904" cy="1617904"/>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9DCEE-D15C-4F5B-9F16-59532C74B9A8}">
      <dsp:nvSpPr>
        <dsp:cNvPr id="0" name=""/>
        <dsp:cNvSpPr/>
      </dsp:nvSpPr>
      <dsp:spPr>
        <a:xfrm>
          <a:off x="2535240" y="2876799"/>
          <a:ext cx="539301" cy="53930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CA44C8-A9AF-425C-B548-E93EF7D97941}">
      <dsp:nvSpPr>
        <dsp:cNvPr id="0" name=""/>
        <dsp:cNvSpPr/>
      </dsp:nvSpPr>
      <dsp:spPr>
        <a:xfrm>
          <a:off x="5322050" y="0"/>
          <a:ext cx="1887870" cy="90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36830" rIns="36830" bIns="36830" numCol="1" spcCol="1270" anchor="ctr" anchorCtr="0">
          <a:noAutofit/>
        </a:bodyPr>
        <a:lstStyle/>
        <a:p>
          <a:pPr marL="0" lvl="0" indent="0" algn="l" defTabSz="1289050" rtl="1">
            <a:lnSpc>
              <a:spcPct val="90000"/>
            </a:lnSpc>
            <a:spcBef>
              <a:spcPct val="0"/>
            </a:spcBef>
            <a:spcAft>
              <a:spcPct val="35000"/>
            </a:spcAft>
            <a:buNone/>
          </a:pPr>
          <a:r>
            <a:rPr lang="he-IL" sz="2900" kern="1200" dirty="0">
              <a:solidFill>
                <a:srgbClr val="0070C0"/>
              </a:solidFill>
              <a:latin typeface="Varela Round" panose="00000500000000000000" pitchFamily="2" charset="-79"/>
              <a:cs typeface="Varela Round" panose="00000500000000000000" pitchFamily="2" charset="-79"/>
            </a:rPr>
            <a:t>השחקן/ית</a:t>
          </a:r>
        </a:p>
      </dsp:txBody>
      <dsp:txXfrm>
        <a:off x="5322050" y="0"/>
        <a:ext cx="1887870" cy="903031"/>
      </dsp:txXfrm>
    </dsp:sp>
    <dsp:sp modelId="{A1346416-D3D1-46CD-A7B5-B65E32AAECF3}">
      <dsp:nvSpPr>
        <dsp:cNvPr id="0" name=""/>
        <dsp:cNvSpPr/>
      </dsp:nvSpPr>
      <dsp:spPr>
        <a:xfrm>
          <a:off x="4850083" y="451515"/>
          <a:ext cx="47196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BF68C1-19E5-48B0-89EB-62D4B7CF3087}">
      <dsp:nvSpPr>
        <dsp:cNvPr id="0" name=""/>
        <dsp:cNvSpPr/>
      </dsp:nvSpPr>
      <dsp:spPr>
        <a:xfrm rot="5400000">
          <a:off x="2477660" y="748855"/>
          <a:ext cx="2668189" cy="207665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2DD53D-9719-461C-864C-ACFE800742E0}">
      <dsp:nvSpPr>
        <dsp:cNvPr id="0" name=""/>
        <dsp:cNvSpPr/>
      </dsp:nvSpPr>
      <dsp:spPr>
        <a:xfrm>
          <a:off x="5322050" y="903031"/>
          <a:ext cx="1887870" cy="90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36830" rIns="36830" bIns="36830" numCol="1" spcCol="1270" anchor="ctr" anchorCtr="0">
          <a:noAutofit/>
        </a:bodyPr>
        <a:lstStyle/>
        <a:p>
          <a:pPr marL="0" lvl="0" indent="0" algn="l" defTabSz="1289050" rtl="1">
            <a:lnSpc>
              <a:spcPct val="90000"/>
            </a:lnSpc>
            <a:spcBef>
              <a:spcPct val="0"/>
            </a:spcBef>
            <a:spcAft>
              <a:spcPct val="35000"/>
            </a:spcAft>
            <a:buNone/>
          </a:pPr>
          <a:r>
            <a:rPr lang="he-IL" sz="2900" kern="1200" dirty="0">
              <a:solidFill>
                <a:srgbClr val="0070C0"/>
              </a:solidFill>
              <a:latin typeface="Varela Round" panose="00000500000000000000" pitchFamily="2" charset="-79"/>
              <a:cs typeface="Varela Round" panose="00000500000000000000" pitchFamily="2" charset="-79"/>
            </a:rPr>
            <a:t>הקבוצה</a:t>
          </a:r>
        </a:p>
      </dsp:txBody>
      <dsp:txXfrm>
        <a:off x="5322050" y="903031"/>
        <a:ext cx="1887870" cy="903031"/>
      </dsp:txXfrm>
    </dsp:sp>
    <dsp:sp modelId="{658BC225-E536-4B37-83F0-EB4DFCFC90E8}">
      <dsp:nvSpPr>
        <dsp:cNvPr id="0" name=""/>
        <dsp:cNvSpPr/>
      </dsp:nvSpPr>
      <dsp:spPr>
        <a:xfrm>
          <a:off x="4850083" y="1354546"/>
          <a:ext cx="47196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87483E-AA06-4E65-B9AC-7C61E96C316B}">
      <dsp:nvSpPr>
        <dsp:cNvPr id="0" name=""/>
        <dsp:cNvSpPr/>
      </dsp:nvSpPr>
      <dsp:spPr>
        <a:xfrm rot="5400000">
          <a:off x="2939559" y="1637097"/>
          <a:ext cx="2191187" cy="162671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0CE6FE-9A09-4B1F-9CBF-F5C9694E3EF6}">
      <dsp:nvSpPr>
        <dsp:cNvPr id="0" name=""/>
        <dsp:cNvSpPr/>
      </dsp:nvSpPr>
      <dsp:spPr>
        <a:xfrm>
          <a:off x="5322050" y="1806062"/>
          <a:ext cx="1887870" cy="90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36830" rIns="36830" bIns="36830" numCol="1" spcCol="1270" anchor="ctr" anchorCtr="0">
          <a:noAutofit/>
        </a:bodyPr>
        <a:lstStyle/>
        <a:p>
          <a:pPr marL="0" lvl="0" indent="0" algn="l" defTabSz="1289050" rtl="1">
            <a:lnSpc>
              <a:spcPct val="90000"/>
            </a:lnSpc>
            <a:spcBef>
              <a:spcPct val="0"/>
            </a:spcBef>
            <a:spcAft>
              <a:spcPct val="35000"/>
            </a:spcAft>
            <a:buNone/>
          </a:pPr>
          <a:r>
            <a:rPr lang="he-IL" sz="2900" kern="1200" dirty="0">
              <a:solidFill>
                <a:srgbClr val="0070C0"/>
              </a:solidFill>
              <a:latin typeface="Varela Round" panose="00000500000000000000" pitchFamily="2" charset="-79"/>
              <a:cs typeface="Varela Round" panose="00000500000000000000" pitchFamily="2" charset="-79"/>
            </a:rPr>
            <a:t>הקהילה</a:t>
          </a:r>
        </a:p>
      </dsp:txBody>
      <dsp:txXfrm>
        <a:off x="5322050" y="1806062"/>
        <a:ext cx="1887870" cy="903031"/>
      </dsp:txXfrm>
    </dsp:sp>
    <dsp:sp modelId="{E7E1B42B-2C0B-4352-9547-E5DD7A52BADA}">
      <dsp:nvSpPr>
        <dsp:cNvPr id="0" name=""/>
        <dsp:cNvSpPr/>
      </dsp:nvSpPr>
      <dsp:spPr>
        <a:xfrm>
          <a:off x="4850083" y="2257577"/>
          <a:ext cx="47196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604FAE-5FAD-4BCA-828B-B2430E9127F5}">
      <dsp:nvSpPr>
        <dsp:cNvPr id="0" name=""/>
        <dsp:cNvSpPr/>
      </dsp:nvSpPr>
      <dsp:spPr>
        <a:xfrm rot="5400000">
          <a:off x="3386669" y="2464928"/>
          <a:ext cx="1671394" cy="125543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03B044-8BC3-44B2-9C80-0A14BD910244}">
      <dsp:nvSpPr>
        <dsp:cNvPr id="0" name=""/>
        <dsp:cNvSpPr/>
      </dsp:nvSpPr>
      <dsp:spPr>
        <a:xfrm>
          <a:off x="5322050" y="2709093"/>
          <a:ext cx="1887870" cy="90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36830" rIns="36830" bIns="36830" numCol="1" spcCol="1270" anchor="ctr" anchorCtr="0">
          <a:noAutofit/>
        </a:bodyPr>
        <a:lstStyle/>
        <a:p>
          <a:pPr marL="0" lvl="0" indent="0" algn="l" defTabSz="1289050" rtl="1">
            <a:lnSpc>
              <a:spcPct val="90000"/>
            </a:lnSpc>
            <a:spcBef>
              <a:spcPct val="0"/>
            </a:spcBef>
            <a:spcAft>
              <a:spcPct val="35000"/>
            </a:spcAft>
            <a:buNone/>
          </a:pPr>
          <a:r>
            <a:rPr lang="he-IL" sz="2900" kern="1200" dirty="0">
              <a:solidFill>
                <a:srgbClr val="0070C0"/>
              </a:solidFill>
              <a:latin typeface="Varela Round" panose="00000500000000000000" pitchFamily="2" charset="-79"/>
              <a:cs typeface="Varela Round" panose="00000500000000000000" pitchFamily="2" charset="-79"/>
            </a:rPr>
            <a:t>החברה</a:t>
          </a:r>
        </a:p>
      </dsp:txBody>
      <dsp:txXfrm>
        <a:off x="5322050" y="2709093"/>
        <a:ext cx="1887870" cy="903031"/>
      </dsp:txXfrm>
    </dsp:sp>
    <dsp:sp modelId="{41E26AD1-6377-4650-95B4-292606A4C829}">
      <dsp:nvSpPr>
        <dsp:cNvPr id="0" name=""/>
        <dsp:cNvSpPr/>
      </dsp:nvSpPr>
      <dsp:spPr>
        <a:xfrm>
          <a:off x="4850083" y="3160609"/>
          <a:ext cx="47196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F6A3E4-CB48-405A-B105-49862F79B7FD}">
      <dsp:nvSpPr>
        <dsp:cNvPr id="0" name=""/>
        <dsp:cNvSpPr/>
      </dsp:nvSpPr>
      <dsp:spPr>
        <a:xfrm rot="5400000">
          <a:off x="3834849" y="3296032"/>
          <a:ext cx="1148831" cy="87723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E2402-D37E-4A58-B960-6C3BC5F5605F}">
      <dsp:nvSpPr>
        <dsp:cNvPr id="0" name=""/>
        <dsp:cNvSpPr/>
      </dsp:nvSpPr>
      <dsp:spPr>
        <a:xfrm rot="16200000">
          <a:off x="1026829" y="1449447"/>
          <a:ext cx="3110997" cy="1901149"/>
        </a:xfrm>
        <a:prstGeom prst="round2SameRect">
          <a:avLst>
            <a:gd name="adj1" fmla="val 16670"/>
            <a:gd name="adj2" fmla="val 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203200" rIns="182880" bIns="203200" numCol="1" spcCol="1270" anchor="t" anchorCtr="0">
          <a:noAutofit/>
        </a:bodyPr>
        <a:lstStyle/>
        <a:p>
          <a:pPr marL="0" lvl="0" indent="0" algn="ctr" defTabSz="1422400" rtl="1">
            <a:lnSpc>
              <a:spcPct val="90000"/>
            </a:lnSpc>
            <a:spcBef>
              <a:spcPct val="0"/>
            </a:spcBef>
            <a:spcAft>
              <a:spcPct val="35000"/>
            </a:spcAft>
            <a:buNone/>
          </a:pPr>
          <a:r>
            <a:rPr lang="he-IL" sz="3200" b="1" kern="1200" dirty="0">
              <a:latin typeface="Varela Round" panose="00000500000000000000" pitchFamily="2" charset="-79"/>
              <a:cs typeface="Varela Round" panose="00000500000000000000" pitchFamily="2" charset="-79"/>
            </a:rPr>
            <a:t>עולם ממשי</a:t>
          </a:r>
        </a:p>
        <a:p>
          <a:pPr marL="0" lvl="0" indent="0" algn="ctr" defTabSz="1422400" rtl="1">
            <a:lnSpc>
              <a:spcPct val="90000"/>
            </a:lnSpc>
            <a:spcBef>
              <a:spcPct val="0"/>
            </a:spcBef>
            <a:spcAft>
              <a:spcPct val="35000"/>
            </a:spcAft>
            <a:buNone/>
          </a:pPr>
          <a:r>
            <a:rPr lang="he-IL" sz="2400" kern="1200" dirty="0">
              <a:latin typeface="Varela Round" panose="00000500000000000000" pitchFamily="2" charset="-79"/>
              <a:cs typeface="Varela Round" panose="00000500000000000000" pitchFamily="2" charset="-79"/>
            </a:rPr>
            <a:t>עלילה, זמן, מקום, דמויות, שיח</a:t>
          </a:r>
        </a:p>
      </dsp:txBody>
      <dsp:txXfrm rot="5400000">
        <a:off x="1724576" y="937347"/>
        <a:ext cx="1808326" cy="2925351"/>
      </dsp:txXfrm>
    </dsp:sp>
    <dsp:sp modelId="{345E3AEA-7FC1-4702-9DD7-6F77FD5E2DA9}">
      <dsp:nvSpPr>
        <dsp:cNvPr id="0" name=""/>
        <dsp:cNvSpPr/>
      </dsp:nvSpPr>
      <dsp:spPr>
        <a:xfrm rot="5400000">
          <a:off x="3214951" y="1569873"/>
          <a:ext cx="3281915" cy="1901149"/>
        </a:xfrm>
        <a:prstGeom prst="round2SameRect">
          <a:avLst>
            <a:gd name="adj1" fmla="val 16670"/>
            <a:gd name="adj2" fmla="val 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203200" rIns="121920" bIns="203200" numCol="1" spcCol="1270" anchor="t" anchorCtr="0">
          <a:noAutofit/>
        </a:bodyPr>
        <a:lstStyle/>
        <a:p>
          <a:pPr marL="0" lvl="0" indent="0" algn="ctr" defTabSz="1422400" rtl="1">
            <a:lnSpc>
              <a:spcPct val="90000"/>
            </a:lnSpc>
            <a:spcBef>
              <a:spcPct val="0"/>
            </a:spcBef>
            <a:spcAft>
              <a:spcPct val="35000"/>
            </a:spcAft>
            <a:buNone/>
          </a:pPr>
          <a:r>
            <a:rPr lang="he-IL" sz="3200" b="1" kern="1200" dirty="0">
              <a:latin typeface="Varela Round" panose="00000500000000000000" pitchFamily="2" charset="-79"/>
              <a:cs typeface="Varela Round" panose="00000500000000000000" pitchFamily="2" charset="-79"/>
            </a:rPr>
            <a:t>עולם בידיוני</a:t>
          </a:r>
        </a:p>
        <a:p>
          <a:pPr marL="0" lvl="0" indent="0" algn="ctr" defTabSz="1422400" rtl="1">
            <a:lnSpc>
              <a:spcPct val="90000"/>
            </a:lnSpc>
            <a:spcBef>
              <a:spcPct val="0"/>
            </a:spcBef>
            <a:spcAft>
              <a:spcPct val="35000"/>
            </a:spcAft>
            <a:buNone/>
          </a:pPr>
          <a:r>
            <a:rPr lang="he-IL" sz="2400" kern="1200" dirty="0">
              <a:latin typeface="Varela Round" panose="00000500000000000000" pitchFamily="2" charset="-79"/>
              <a:cs typeface="Varela Round" panose="00000500000000000000" pitchFamily="2" charset="-79"/>
            </a:rPr>
            <a:t>עלילה, זמן, מקום, דמויות, שיח</a:t>
          </a:r>
        </a:p>
      </dsp:txBody>
      <dsp:txXfrm rot="-5400000">
        <a:off x="3905334" y="972314"/>
        <a:ext cx="1808326" cy="3096269"/>
      </dsp:txXfrm>
    </dsp:sp>
    <dsp:sp modelId="{F99A9816-5CF4-4A4F-8BEB-F1C4E6D80E22}">
      <dsp:nvSpPr>
        <dsp:cNvPr id="0" name=""/>
        <dsp:cNvSpPr/>
      </dsp:nvSpPr>
      <dsp:spPr>
        <a:xfrm>
          <a:off x="2660046" y="0"/>
          <a:ext cx="1987476" cy="1987380"/>
        </a:xfrm>
        <a:prstGeom prst="circularArrow">
          <a:avLst>
            <a:gd name="adj1" fmla="val 12500"/>
            <a:gd name="adj2" fmla="val 1142322"/>
            <a:gd name="adj3" fmla="val 20457678"/>
            <a:gd name="adj4" fmla="val 10800000"/>
            <a:gd name="adj5" fmla="val 125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1E4C36-7516-48FC-8388-AA1B9D390152}">
      <dsp:nvSpPr>
        <dsp:cNvPr id="0" name=""/>
        <dsp:cNvSpPr/>
      </dsp:nvSpPr>
      <dsp:spPr>
        <a:xfrm rot="10800000">
          <a:off x="2562202" y="2714020"/>
          <a:ext cx="1987476" cy="1987380"/>
        </a:xfrm>
        <a:prstGeom prst="circularArrow">
          <a:avLst>
            <a:gd name="adj1" fmla="val 12500"/>
            <a:gd name="adj2" fmla="val 1142322"/>
            <a:gd name="adj3" fmla="val 20457678"/>
            <a:gd name="adj4" fmla="val 10800000"/>
            <a:gd name="adj5" fmla="val 125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ב'/שבט/תשפ"ב</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fYZKye37xr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wtjXMHV-hd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Yq9BbpZWsX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7tb3f4ibggI&amp;t=546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318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6848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0761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hlinkClick r:id="rId3"/>
              </a:rPr>
              <a:t>https://www.youtube.com/watch?v=fYZKye37xrM</a:t>
            </a:r>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28</a:t>
            </a:fld>
            <a:endParaRPr lang="he-IL"/>
          </a:p>
        </p:txBody>
      </p:sp>
    </p:spTree>
    <p:extLst>
      <p:ext uri="{BB962C8B-B14F-4D97-AF65-F5344CB8AC3E}">
        <p14:creationId xmlns:p14="http://schemas.microsoft.com/office/powerpoint/2010/main" val="1647285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dirty="0">
                <a:hlinkClick r:id="rId3"/>
              </a:rPr>
              <a:t>https://www.youtube.com/watch?v=wtjXMHV-hds</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29</a:t>
            </a:fld>
            <a:endParaRPr lang="he-IL"/>
          </a:p>
        </p:txBody>
      </p:sp>
    </p:spTree>
    <p:extLst>
      <p:ext uri="{BB962C8B-B14F-4D97-AF65-F5344CB8AC3E}">
        <p14:creationId xmlns:p14="http://schemas.microsoft.com/office/powerpoint/2010/main" val="3492187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30</a:t>
            </a:fld>
            <a:endParaRPr lang="he-IL"/>
          </a:p>
        </p:txBody>
      </p:sp>
    </p:spTree>
    <p:extLst>
      <p:ext uri="{BB962C8B-B14F-4D97-AF65-F5344CB8AC3E}">
        <p14:creationId xmlns:p14="http://schemas.microsoft.com/office/powerpoint/2010/main" val="2156899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u="sng" dirty="0">
                <a:hlinkClick r:id="rId3"/>
              </a:rPr>
              <a:t>https://www.youtube.com/watch?v=Yq9BbpZWsXs</a:t>
            </a:r>
            <a:endParaRPr lang="en-US" dirty="0"/>
          </a:p>
          <a:p>
            <a:r>
              <a:rPr lang="he-IL" dirty="0"/>
              <a:t>1:08 בעקבות בואל = תיאטרון דימויים של נוער</a:t>
            </a:r>
            <a:endParaRPr lang="en-US" dirty="0"/>
          </a:p>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31</a:t>
            </a:fld>
            <a:endParaRPr lang="he-IL"/>
          </a:p>
        </p:txBody>
      </p:sp>
    </p:spTree>
    <p:extLst>
      <p:ext uri="{BB962C8B-B14F-4D97-AF65-F5344CB8AC3E}">
        <p14:creationId xmlns:p14="http://schemas.microsoft.com/office/powerpoint/2010/main" val="531601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255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2054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solidFill>
                  <a:srgbClr val="FF0000"/>
                </a:solidFill>
              </a:rPr>
              <a:t>10:16 עד 11:19</a:t>
            </a:r>
          </a:p>
          <a:p>
            <a:r>
              <a:rPr lang="he-IL" dirty="0">
                <a:solidFill>
                  <a:srgbClr val="FF0000"/>
                </a:solidFill>
              </a:rPr>
              <a:t>אפליה והזנחה</a:t>
            </a:r>
          </a:p>
          <a:p>
            <a:r>
              <a:rPr lang="en-US" dirty="0">
                <a:hlinkClick r:id="rId3"/>
              </a:rPr>
              <a:t>https://www.youtube.com/watch?v=7tb3f4ibggI&amp;t=546s</a:t>
            </a:r>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8</a:t>
            </a:fld>
            <a:endParaRPr lang="he-IL"/>
          </a:p>
        </p:txBody>
      </p:sp>
    </p:spTree>
    <p:extLst>
      <p:ext uri="{BB962C8B-B14F-4D97-AF65-F5344CB8AC3E}">
        <p14:creationId xmlns:p14="http://schemas.microsoft.com/office/powerpoint/2010/main" val="1017553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solidFill>
                  <a:srgbClr val="FF0000"/>
                </a:solidFill>
              </a:rPr>
              <a:t>זהות תרבותית</a:t>
            </a:r>
          </a:p>
          <a:p>
            <a:r>
              <a:rPr lang="he-IL" dirty="0">
                <a:solidFill>
                  <a:srgbClr val="FF0000"/>
                </a:solidFill>
              </a:rPr>
              <a:t>מדקה  13:28 עד 14:05</a:t>
            </a:r>
          </a:p>
          <a:p>
            <a:r>
              <a:rPr lang="en-US" dirty="0"/>
              <a:t>https://youtu.be/7tb3f4ibggI?t=802</a:t>
            </a:r>
          </a:p>
          <a:p>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9</a:t>
            </a:fld>
            <a:endParaRPr lang="he-IL"/>
          </a:p>
        </p:txBody>
      </p:sp>
    </p:spTree>
    <p:extLst>
      <p:ext uri="{BB962C8B-B14F-4D97-AF65-F5344CB8AC3E}">
        <p14:creationId xmlns:p14="http://schemas.microsoft.com/office/powerpoint/2010/main" val="1891925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dirty="0"/>
              <a:t>https://youtu.be/7tb3f4ibggI?t=976</a:t>
            </a:r>
            <a:endParaRPr lang="he-IL" dirty="0"/>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10</a:t>
            </a:fld>
            <a:endParaRPr lang="he-IL"/>
          </a:p>
        </p:txBody>
      </p:sp>
    </p:spTree>
    <p:extLst>
      <p:ext uri="{BB962C8B-B14F-4D97-AF65-F5344CB8AC3E}">
        <p14:creationId xmlns:p14="http://schemas.microsoft.com/office/powerpoint/2010/main" val="3689536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347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solidFill>
                  <a:srgbClr val="002060"/>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059387"/>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סרט על פורמט מלא">
    <p:spTree>
      <p:nvGrpSpPr>
        <p:cNvPr id="1" name=""/>
        <p:cNvGrpSpPr/>
        <p:nvPr/>
      </p:nvGrpSpPr>
      <p:grpSpPr>
        <a:xfrm>
          <a:off x="0" y="0"/>
          <a:ext cx="0" cy="0"/>
          <a:chOff x="0" y="0"/>
          <a:chExt cx="0" cy="0"/>
        </a:xfrm>
      </p:grpSpPr>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193675" y="228600"/>
            <a:ext cx="11780838" cy="6470650"/>
          </a:xfrm>
        </p:spPr>
        <p:txBody>
          <a:bodyPr/>
          <a:lstStyle>
            <a:lvl1pPr>
              <a:defRPr>
                <a:latin typeface="Varela Round" panose="00000500000000000000" pitchFamily="2" charset="-79"/>
                <a:cs typeface="Varela Round" panose="00000500000000000000" pitchFamily="2" charset="-79"/>
              </a:defRPr>
            </a:lvl1pPr>
          </a:lstStyle>
          <a:p>
            <a:r>
              <a:rPr lang="he-IL" dirty="0"/>
              <a:t>מיועד לסרטים</a:t>
            </a:r>
          </a:p>
        </p:txBody>
      </p:sp>
    </p:spTree>
    <p:extLst>
      <p:ext uri="{BB962C8B-B14F-4D97-AF65-F5344CB8AC3E}">
        <p14:creationId xmlns:p14="http://schemas.microsoft.com/office/powerpoint/2010/main" val="368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485228-0E29-4D12-A6E9-299A5C766D4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088C8B4-22B8-402C-8100-ED5EA1F70D17}"/>
              </a:ext>
            </a:extLst>
          </p:cNvPr>
          <p:cNvSpPr>
            <a:spLocks noGrp="1"/>
          </p:cNvSpPr>
          <p:nvPr>
            <p:ph type="dt" sz="half" idx="10"/>
          </p:nvPr>
        </p:nvSpPr>
        <p:spPr/>
        <p:txBody>
          <a:bodyPr/>
          <a:lstStyle/>
          <a:p>
            <a:fld id="{BB6F552B-607E-4869-A917-C44959BDCB12}" type="datetimeFigureOut">
              <a:rPr lang="he-IL" smtClean="0"/>
              <a:pPr/>
              <a:t>ב'/שבט/תשפ"ב</a:t>
            </a:fld>
            <a:endParaRPr lang="he-IL"/>
          </a:p>
        </p:txBody>
      </p:sp>
      <p:sp>
        <p:nvSpPr>
          <p:cNvPr id="4" name="מציין מיקום של כותרת תחתונה 3">
            <a:extLst>
              <a:ext uri="{FF2B5EF4-FFF2-40B4-BE49-F238E27FC236}">
                <a16:creationId xmlns:a16="http://schemas.microsoft.com/office/drawing/2014/main" id="{C3864E2F-0B6E-4A5C-BFAA-22472070C58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645161E-6299-41F9-9211-72210EFA3ACB}"/>
              </a:ext>
            </a:extLst>
          </p:cNvPr>
          <p:cNvSpPr>
            <a:spLocks noGrp="1"/>
          </p:cNvSpPr>
          <p:nvPr>
            <p:ph type="sldNum" sz="quarter" idx="12"/>
          </p:nvPr>
        </p:nvSpPr>
        <p:spPr/>
        <p:txBody>
          <a:bodyPr/>
          <a:lstStyle/>
          <a:p>
            <a:fld id="{16478A40-4CDB-4A89-A7AB-ED0E5AEAC786}" type="slidenum">
              <a:rPr lang="he-IL" smtClean="0"/>
              <a:pPr/>
              <a:t>‹#›</a:t>
            </a:fld>
            <a:endParaRPr lang="he-IL"/>
          </a:p>
        </p:txBody>
      </p:sp>
    </p:spTree>
    <p:extLst>
      <p:ext uri="{BB962C8B-B14F-4D97-AF65-F5344CB8AC3E}">
        <p14:creationId xmlns:p14="http://schemas.microsoft.com/office/powerpoint/2010/main" val="212009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00" y="1288473"/>
            <a:ext cx="10871177" cy="522444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910298" y="6189198"/>
            <a:ext cx="3068196"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1039" y="81721"/>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406" y="6347803"/>
            <a:ext cx="5558412"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623807" y="192531"/>
            <a:ext cx="10871170"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ב'/שבט/תשפ"ב</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3" r:id="rId5"/>
    <p:sldLayoutId id="2147483666" r:id="rId6"/>
    <p:sldLayoutId id="2147483667" r:id="rId7"/>
    <p:sldLayoutId id="2147483665" r:id="rId8"/>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ideo" Target="https://www.youtube.com/embed/7tb3f4ibggI?start=976&amp;feature=oembed"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video" Target="https://www.youtube.com/embed/BfihttL4bwY?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video" Target="https://www.youtube.com/embed/NaD8t8-EVTU?start=743&amp;feature=oembed"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ideo" Target="https://www.youtube.com/embed/fYZKye37xrM?feature=oembed" TargetMode="Externa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ideo" Target="https://www.youtube.com/embed/wtjXMHV-hds?start=92&amp;feature=oembed" TargetMode="Externa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ideo" Target="https://www.youtube.com/embed/Yq9BbpZWsXs?start=69&amp;feature=oembed" TargetMode="Externa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7tb3f4ibggI?start=609&amp;feature=oembed"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7tb3f4ibggI?start=802&amp;feature=oembed"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9758C3D-59E4-49AB-9270-F82885BA7AEC}"/>
              </a:ext>
            </a:extLst>
          </p:cNvPr>
          <p:cNvSpPr>
            <a:spLocks noGrp="1"/>
          </p:cNvSpPr>
          <p:nvPr>
            <p:ph type="title"/>
          </p:nvPr>
        </p:nvSpPr>
        <p:spPr>
          <a:xfrm>
            <a:off x="515206" y="213094"/>
            <a:ext cx="11160000" cy="360000"/>
          </a:xfrm>
        </p:spPr>
        <p:txBody>
          <a:bodyPr anchor="t"/>
          <a:lstStyle/>
          <a:p>
            <a:r>
              <a:rPr lang="he-IL" sz="2400" b="0" dirty="0"/>
              <a:t>יוסי אלפי - תיאטרון קהילתי פרדס כץ, 1974</a:t>
            </a:r>
            <a:br>
              <a:rPr lang="he-IL" sz="2400" b="0" dirty="0"/>
            </a:br>
            <a:r>
              <a:rPr lang="he-IL" sz="2400" dirty="0">
                <a:solidFill>
                  <a:srgbClr val="0070C0"/>
                </a:solidFill>
              </a:rPr>
              <a:t>סצנה על נוער, יוסי אלפי על דרך כתיבת הטקסט</a:t>
            </a:r>
            <a:endParaRPr lang="he-IL" sz="2400" b="0" dirty="0">
              <a:solidFill>
                <a:srgbClr val="0070C0"/>
              </a:solidFill>
            </a:endParaRPr>
          </a:p>
        </p:txBody>
      </p:sp>
      <p:sp>
        <p:nvSpPr>
          <p:cNvPr id="6" name="תיבת טקסט 5">
            <a:extLst>
              <a:ext uri="{FF2B5EF4-FFF2-40B4-BE49-F238E27FC236}">
                <a16:creationId xmlns:a16="http://schemas.microsoft.com/office/drawing/2014/main" id="{D8F924B3-3680-4B87-87B2-A83A59C4316B}"/>
              </a:ext>
            </a:extLst>
          </p:cNvPr>
          <p:cNvSpPr txBox="1"/>
          <p:nvPr/>
        </p:nvSpPr>
        <p:spPr>
          <a:xfrm>
            <a:off x="0" y="6460240"/>
            <a:ext cx="1509204" cy="369332"/>
          </a:xfrm>
          <a:prstGeom prst="rect">
            <a:avLst/>
          </a:prstGeom>
          <a:noFill/>
        </p:spPr>
        <p:txBody>
          <a:bodyPr wrap="square" rtlCol="1">
            <a:spAutoFit/>
          </a:bodyPr>
          <a:lstStyle/>
          <a:p>
            <a:r>
              <a:rPr lang="he-IL" dirty="0">
                <a:solidFill>
                  <a:schemeClr val="bg1"/>
                </a:solidFill>
              </a:rPr>
              <a:t>מדקה 16:16</a:t>
            </a:r>
          </a:p>
        </p:txBody>
      </p:sp>
      <p:pic>
        <p:nvPicPr>
          <p:cNvPr id="4" name="מדיה מקוונת 3" title="ￗﾙￗﾕￗﾡￗﾙ ￗﾐￗﾜￗﾤￗﾙ - ￗﾪￗﾐￗﾘￗﾨￗﾕￗﾟ ￗﾧￗﾔￗﾙￗﾜￗﾪￗﾙ ￗﾤￗﾨￗﾓￗﾡ ￗﾛￗﾥ">
            <a:hlinkClick r:id="" action="ppaction://media"/>
            <a:extLst>
              <a:ext uri="{FF2B5EF4-FFF2-40B4-BE49-F238E27FC236}">
                <a16:creationId xmlns:a16="http://schemas.microsoft.com/office/drawing/2014/main" id="{8C59511E-975D-430E-9EA0-1D66293F9D33}"/>
              </a:ext>
            </a:extLst>
          </p:cNvPr>
          <p:cNvPicPr>
            <a:picLocks noRot="1" noChangeAspect="1"/>
          </p:cNvPicPr>
          <p:nvPr>
            <a:videoFile r:link="rId1"/>
          </p:nvPr>
        </p:nvPicPr>
        <p:blipFill>
          <a:blip r:embed="rId4"/>
          <a:stretch>
            <a:fillRect/>
          </a:stretch>
        </p:blipFill>
        <p:spPr>
          <a:xfrm>
            <a:off x="2492590" y="1085576"/>
            <a:ext cx="7205233" cy="5400000"/>
          </a:xfrm>
          <a:prstGeom prst="rect">
            <a:avLst/>
          </a:prstGeom>
        </p:spPr>
      </p:pic>
    </p:spTree>
    <p:extLst>
      <p:ext uri="{BB962C8B-B14F-4D97-AF65-F5344CB8AC3E}">
        <p14:creationId xmlns:p14="http://schemas.microsoft.com/office/powerpoint/2010/main" val="331482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0BC36F-6A68-405B-A481-618D43C071D5}"/>
              </a:ext>
            </a:extLst>
          </p:cNvPr>
          <p:cNvSpPr>
            <a:spLocks noGrp="1"/>
          </p:cNvSpPr>
          <p:nvPr>
            <p:ph type="title"/>
          </p:nvPr>
        </p:nvSpPr>
        <p:spPr/>
        <p:txBody>
          <a:bodyPr/>
          <a:lstStyle/>
          <a:p>
            <a:r>
              <a:rPr lang="he-IL" dirty="0"/>
              <a:t>תיאטרון קהילתי - נושאים</a:t>
            </a:r>
          </a:p>
        </p:txBody>
      </p:sp>
      <p:graphicFrame>
        <p:nvGraphicFramePr>
          <p:cNvPr id="4" name="דיאגרמה 3">
            <a:extLst>
              <a:ext uri="{FF2B5EF4-FFF2-40B4-BE49-F238E27FC236}">
                <a16:creationId xmlns:a16="http://schemas.microsoft.com/office/drawing/2014/main" id="{0C6D288A-5D20-44D4-8B1D-39F0D8232CE4}"/>
              </a:ext>
            </a:extLst>
          </p:cNvPr>
          <p:cNvGraphicFramePr/>
          <p:nvPr>
            <p:extLst>
              <p:ext uri="{D42A27DB-BD31-4B8C-83A1-F6EECF244321}">
                <p14:modId xmlns:p14="http://schemas.microsoft.com/office/powerpoint/2010/main" val="643121608"/>
              </p:ext>
            </p:extLst>
          </p:nvPr>
        </p:nvGraphicFramePr>
        <p:xfrm>
          <a:off x="2031735" y="1183565"/>
          <a:ext cx="8126942" cy="5417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תמונה 2">
            <a:extLst>
              <a:ext uri="{FF2B5EF4-FFF2-40B4-BE49-F238E27FC236}">
                <a16:creationId xmlns:a16="http://schemas.microsoft.com/office/drawing/2014/main" id="{F3FEF34F-C72D-418D-A7D6-204A192A3343}"/>
              </a:ext>
            </a:extLst>
          </p:cNvPr>
          <p:cNvPicPr>
            <a:picLocks noChangeAspect="1"/>
          </p:cNvPicPr>
          <p:nvPr/>
        </p:nvPicPr>
        <p:blipFill rotWithShape="1">
          <a:blip r:embed="rId7"/>
          <a:srcRect l="13694" t="27705" r="43690" b="13137"/>
          <a:stretch/>
        </p:blipFill>
        <p:spPr>
          <a:xfrm>
            <a:off x="8969770" y="1233370"/>
            <a:ext cx="2886736" cy="2254103"/>
          </a:xfrm>
          <a:prstGeom prst="rect">
            <a:avLst/>
          </a:prstGeom>
          <a:ln>
            <a:noFill/>
          </a:ln>
          <a:effectLst>
            <a:outerShdw blurRad="190500" algn="tl" rotWithShape="0">
              <a:srgbClr val="000000">
                <a:alpha val="70000"/>
              </a:srgbClr>
            </a:outerShdw>
          </a:effectLst>
        </p:spPr>
      </p:pic>
      <p:pic>
        <p:nvPicPr>
          <p:cNvPr id="5" name="תמונה 4">
            <a:extLst>
              <a:ext uri="{FF2B5EF4-FFF2-40B4-BE49-F238E27FC236}">
                <a16:creationId xmlns:a16="http://schemas.microsoft.com/office/drawing/2014/main" id="{F927CA87-948C-4209-9EE4-0230359C69CD}"/>
              </a:ext>
            </a:extLst>
          </p:cNvPr>
          <p:cNvPicPr>
            <a:picLocks noChangeAspect="1"/>
          </p:cNvPicPr>
          <p:nvPr/>
        </p:nvPicPr>
        <p:blipFill rotWithShape="1">
          <a:blip r:embed="rId8"/>
          <a:srcRect l="24048" t="27472" r="37581" b="24845"/>
          <a:stretch/>
        </p:blipFill>
        <p:spPr>
          <a:xfrm>
            <a:off x="249303" y="3651549"/>
            <a:ext cx="3029863" cy="2117903"/>
          </a:xfrm>
          <a:prstGeom prst="rect">
            <a:avLst/>
          </a:prstGeom>
          <a:ln>
            <a:noFill/>
          </a:ln>
          <a:effectLst>
            <a:outerShdw blurRad="190500" algn="tl" rotWithShape="0">
              <a:srgbClr val="000000">
                <a:alpha val="70000"/>
              </a:srgbClr>
            </a:outerShdw>
          </a:effectLst>
        </p:spPr>
      </p:pic>
      <p:pic>
        <p:nvPicPr>
          <p:cNvPr id="6" name="תמונה 5">
            <a:extLst>
              <a:ext uri="{FF2B5EF4-FFF2-40B4-BE49-F238E27FC236}">
                <a16:creationId xmlns:a16="http://schemas.microsoft.com/office/drawing/2014/main" id="{5C2CF3A7-9CA2-4025-9276-FCE05E34D247}"/>
              </a:ext>
            </a:extLst>
          </p:cNvPr>
          <p:cNvPicPr>
            <a:picLocks noChangeAspect="1"/>
          </p:cNvPicPr>
          <p:nvPr/>
        </p:nvPicPr>
        <p:blipFill rotWithShape="1">
          <a:blip r:embed="rId9"/>
          <a:srcRect l="14016" t="18980" r="40220" b="23768"/>
          <a:stretch/>
        </p:blipFill>
        <p:spPr>
          <a:xfrm>
            <a:off x="249303" y="1233370"/>
            <a:ext cx="3009594" cy="211790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2564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F8BD8FA0-604A-4ADF-A336-736D32F64BE1}"/>
              </a:ext>
            </a:extLst>
          </p:cNvPr>
          <p:cNvSpPr>
            <a:spLocks noGrp="1"/>
          </p:cNvSpPr>
          <p:nvPr>
            <p:ph sz="quarter" idx="4"/>
          </p:nvPr>
        </p:nvSpPr>
        <p:spPr/>
        <p:txBody>
          <a:bodyPr>
            <a:normAutofit/>
          </a:bodyPr>
          <a:lstStyle/>
          <a:p>
            <a:pPr marL="0" indent="0">
              <a:buNone/>
            </a:pPr>
            <a:endParaRPr lang="he-IL" b="1" dirty="0"/>
          </a:p>
          <a:p>
            <a:pPr marL="0" indent="0">
              <a:buNone/>
            </a:pPr>
            <a:endParaRPr lang="he-IL" b="1" dirty="0"/>
          </a:p>
          <a:p>
            <a:pPr marL="0" indent="0">
              <a:buNone/>
            </a:pPr>
            <a:endParaRPr lang="he-IL" dirty="0"/>
          </a:p>
        </p:txBody>
      </p:sp>
      <p:sp>
        <p:nvSpPr>
          <p:cNvPr id="10" name="כותרת 9">
            <a:extLst>
              <a:ext uri="{FF2B5EF4-FFF2-40B4-BE49-F238E27FC236}">
                <a16:creationId xmlns:a16="http://schemas.microsoft.com/office/drawing/2014/main" id="{F98F4143-0DCF-48C6-A5FA-4CDF676B5ED0}"/>
              </a:ext>
            </a:extLst>
          </p:cNvPr>
          <p:cNvSpPr>
            <a:spLocks noGrp="1"/>
          </p:cNvSpPr>
          <p:nvPr>
            <p:ph type="title"/>
          </p:nvPr>
        </p:nvSpPr>
        <p:spPr/>
        <p:txBody>
          <a:bodyPr/>
          <a:lstStyle/>
          <a:p>
            <a:r>
              <a:rPr lang="he-IL" dirty="0"/>
              <a:t>       המטרה: לחולל שינוי אצל...</a:t>
            </a:r>
          </a:p>
        </p:txBody>
      </p:sp>
      <p:graphicFrame>
        <p:nvGraphicFramePr>
          <p:cNvPr id="5" name="דיאגרמה 4">
            <a:extLst>
              <a:ext uri="{FF2B5EF4-FFF2-40B4-BE49-F238E27FC236}">
                <a16:creationId xmlns:a16="http://schemas.microsoft.com/office/drawing/2014/main" id="{CB45104E-109D-42F4-9BDB-FA77F253F24C}"/>
              </a:ext>
            </a:extLst>
          </p:cNvPr>
          <p:cNvGraphicFramePr/>
          <p:nvPr>
            <p:extLst>
              <p:ext uri="{D42A27DB-BD31-4B8C-83A1-F6EECF244321}">
                <p14:modId xmlns:p14="http://schemas.microsoft.com/office/powerpoint/2010/main" val="3339124761"/>
              </p:ext>
            </p:extLst>
          </p:nvPr>
        </p:nvGraphicFramePr>
        <p:xfrm>
          <a:off x="3179253" y="979802"/>
          <a:ext cx="8126942" cy="5034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19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15F7F1-C37E-438E-8325-D7FDE40AEE40}"/>
              </a:ext>
            </a:extLst>
          </p:cNvPr>
          <p:cNvSpPr>
            <a:spLocks noGrp="1"/>
          </p:cNvSpPr>
          <p:nvPr>
            <p:ph type="title"/>
          </p:nvPr>
        </p:nvSpPr>
        <p:spPr/>
        <p:txBody>
          <a:bodyPr/>
          <a:lstStyle/>
          <a:p>
            <a:r>
              <a:rPr lang="he-IL" dirty="0"/>
              <a:t>לחולל שינוי...</a:t>
            </a:r>
          </a:p>
        </p:txBody>
      </p:sp>
      <p:sp>
        <p:nvSpPr>
          <p:cNvPr id="3" name="מציין מיקום טקסט 2">
            <a:extLst>
              <a:ext uri="{FF2B5EF4-FFF2-40B4-BE49-F238E27FC236}">
                <a16:creationId xmlns:a16="http://schemas.microsoft.com/office/drawing/2014/main" id="{D01C15E6-C887-4A38-91B1-12620B2E6F32}"/>
              </a:ext>
            </a:extLst>
          </p:cNvPr>
          <p:cNvSpPr>
            <a:spLocks noGrp="1"/>
          </p:cNvSpPr>
          <p:nvPr>
            <p:ph type="body" sz="quarter" idx="3"/>
          </p:nvPr>
        </p:nvSpPr>
        <p:spPr/>
        <p:txBody>
          <a:bodyPr/>
          <a:lstStyle/>
          <a:p>
            <a:r>
              <a:rPr lang="he-IL" dirty="0"/>
              <a:t>      שינוי תודעתי						שינוי חברתי</a:t>
            </a:r>
          </a:p>
        </p:txBody>
      </p:sp>
      <p:pic>
        <p:nvPicPr>
          <p:cNvPr id="1026" name="Picture 2" descr="Psychology, Mind, Thoughts, Thought">
            <a:extLst>
              <a:ext uri="{FF2B5EF4-FFF2-40B4-BE49-F238E27FC236}">
                <a16:creationId xmlns:a16="http://schemas.microsoft.com/office/drawing/2014/main" id="{9B41DCD5-9953-41D9-AE47-77F24D50B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652" y="1696113"/>
            <a:ext cx="4119209" cy="4119209"/>
          </a:xfrm>
          <a:prstGeom prst="rect">
            <a:avLst/>
          </a:prstGeom>
          <a:noFill/>
          <a:extLst>
            <a:ext uri="{909E8E84-426E-40DD-AFC4-6F175D3DCCD1}">
              <a14:hiddenFill xmlns:a14="http://schemas.microsoft.com/office/drawing/2010/main">
                <a:solidFill>
                  <a:srgbClr val="FFFFFF"/>
                </a:solidFill>
              </a14:hiddenFill>
            </a:ext>
          </a:extLst>
        </p:spPr>
      </p:pic>
      <p:pic>
        <p:nvPicPr>
          <p:cNvPr id="12" name="מציין מיקום תוכן 11" descr="תמונה שמכילה מכשיר חשמלי, שולחן, שונים, קבוצה&#10;&#10;התיאור נוצר באופן אוטומטי">
            <a:extLst>
              <a:ext uri="{FF2B5EF4-FFF2-40B4-BE49-F238E27FC236}">
                <a16:creationId xmlns:a16="http://schemas.microsoft.com/office/drawing/2014/main" id="{2F96B7F9-A688-471C-9BFC-E5C1EB737B90}"/>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792617" y="1911927"/>
            <a:ext cx="5437260" cy="36248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2301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תיאטרון קהילתי</a:t>
            </a:r>
          </a:p>
        </p:txBody>
      </p:sp>
      <p:sp>
        <p:nvSpPr>
          <p:cNvPr id="11" name="מציין מיקום תוכן 10"/>
          <p:cNvSpPr>
            <a:spLocks noGrp="1"/>
          </p:cNvSpPr>
          <p:nvPr>
            <p:ph idx="1"/>
          </p:nvPr>
        </p:nvSpPr>
        <p:spPr>
          <a:xfrm>
            <a:off x="515206" y="933094"/>
            <a:ext cx="11160000" cy="4942663"/>
          </a:xfrm>
        </p:spPr>
        <p:txBody>
          <a:bodyPr>
            <a:normAutofit/>
          </a:bodyPr>
          <a:lstStyle/>
          <a:p>
            <a:pPr marL="0" indent="0" algn="ctr">
              <a:buNone/>
            </a:pPr>
            <a:r>
              <a:rPr lang="he-IL" sz="2800" b="1" dirty="0">
                <a:solidFill>
                  <a:srgbClr val="0070C0"/>
                </a:solidFill>
              </a:rPr>
              <a:t>"תיאטרון מהימן" (ריצ'רד שכנר)</a:t>
            </a:r>
            <a:endParaRPr lang="en-US" sz="1800" dirty="0">
              <a:solidFill>
                <a:srgbClr val="0070C0"/>
              </a:solidFill>
            </a:endParaRPr>
          </a:p>
        </p:txBody>
      </p:sp>
      <p:graphicFrame>
        <p:nvGraphicFramePr>
          <p:cNvPr id="2" name="דיאגרמה 1">
            <a:extLst>
              <a:ext uri="{FF2B5EF4-FFF2-40B4-BE49-F238E27FC236}">
                <a16:creationId xmlns:a16="http://schemas.microsoft.com/office/drawing/2014/main" id="{5B7D042B-1AA7-4D26-92B7-384A59C707F8}"/>
              </a:ext>
            </a:extLst>
          </p:cNvPr>
          <p:cNvGraphicFramePr/>
          <p:nvPr>
            <p:extLst>
              <p:ext uri="{D42A27DB-BD31-4B8C-83A1-F6EECF244321}">
                <p14:modId xmlns:p14="http://schemas.microsoft.com/office/powerpoint/2010/main" val="882137806"/>
              </p:ext>
            </p:extLst>
          </p:nvPr>
        </p:nvGraphicFramePr>
        <p:xfrm>
          <a:off x="2675207" y="1599380"/>
          <a:ext cx="7325329" cy="4839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תמונה 3">
            <a:extLst>
              <a:ext uri="{FF2B5EF4-FFF2-40B4-BE49-F238E27FC236}">
                <a16:creationId xmlns:a16="http://schemas.microsoft.com/office/drawing/2014/main" id="{DA915862-9073-4AC1-8656-8FB3036286B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721"/>
          <a:stretch/>
        </p:blipFill>
        <p:spPr>
          <a:xfrm>
            <a:off x="8616529" y="2700151"/>
            <a:ext cx="3039443" cy="2719204"/>
          </a:xfrm>
          <a:prstGeom prst="rect">
            <a:avLst/>
          </a:prstGeom>
          <a:ln>
            <a:noFill/>
          </a:ln>
          <a:effectLst>
            <a:outerShdw blurRad="190500" algn="tl" rotWithShape="0">
              <a:srgbClr val="000000">
                <a:alpha val="70000"/>
              </a:srgbClr>
            </a:outerShdw>
          </a:effectLst>
        </p:spPr>
      </p:pic>
      <p:pic>
        <p:nvPicPr>
          <p:cNvPr id="6" name="תמונה 5" descr="תמונה שמכילה אדם, חוץ, בניין, גדר&#10;&#10;התיאור נוצר באופן אוטומטי">
            <a:extLst>
              <a:ext uri="{FF2B5EF4-FFF2-40B4-BE49-F238E27FC236}">
                <a16:creationId xmlns:a16="http://schemas.microsoft.com/office/drawing/2014/main" id="{DEF29215-94E1-4985-8459-080B8D251D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724" y="2618413"/>
            <a:ext cx="3476885" cy="28009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09960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661F2C-7752-4729-8E86-687EDD612F37}"/>
              </a:ext>
            </a:extLst>
          </p:cNvPr>
          <p:cNvSpPr>
            <a:spLocks noGrp="1"/>
          </p:cNvSpPr>
          <p:nvPr>
            <p:ph type="title"/>
          </p:nvPr>
        </p:nvSpPr>
        <p:spPr/>
        <p:txBody>
          <a:bodyPr/>
          <a:lstStyle/>
          <a:p>
            <a:r>
              <a:rPr lang="he-IL" dirty="0"/>
              <a:t>תיאטרון קהילתי - מאפיינים בימתיים</a:t>
            </a:r>
          </a:p>
        </p:txBody>
      </p:sp>
      <p:sp>
        <p:nvSpPr>
          <p:cNvPr id="3" name="מציין מיקום טקסט 2">
            <a:extLst>
              <a:ext uri="{FF2B5EF4-FFF2-40B4-BE49-F238E27FC236}">
                <a16:creationId xmlns:a16="http://schemas.microsoft.com/office/drawing/2014/main" id="{B5336D7A-1349-4E1F-9E15-8B92E0A8E84C}"/>
              </a:ext>
            </a:extLst>
          </p:cNvPr>
          <p:cNvSpPr>
            <a:spLocks noGrp="1"/>
          </p:cNvSpPr>
          <p:nvPr>
            <p:ph type="body" sz="quarter" idx="3"/>
          </p:nvPr>
        </p:nvSpPr>
        <p:spPr/>
        <p:txBody>
          <a:bodyPr/>
          <a:lstStyle/>
          <a:p>
            <a:r>
              <a:rPr lang="he-IL" dirty="0"/>
              <a:t>  דימויים בימתיים            עולמה של הקהילה מובא אל הבמה</a:t>
            </a:r>
          </a:p>
        </p:txBody>
      </p:sp>
      <p:pic>
        <p:nvPicPr>
          <p:cNvPr id="13" name="מציין מיקום תוכן 12">
            <a:extLst>
              <a:ext uri="{FF2B5EF4-FFF2-40B4-BE49-F238E27FC236}">
                <a16:creationId xmlns:a16="http://schemas.microsoft.com/office/drawing/2014/main" id="{C60A2EC4-2C48-42AB-98E9-83B3749873C7}"/>
              </a:ext>
            </a:extLst>
          </p:cNvPr>
          <p:cNvPicPr>
            <a:picLocks noGrp="1" noChangeAspect="1"/>
          </p:cNvPicPr>
          <p:nvPr>
            <p:ph sz="quarter" idx="4"/>
          </p:nvPr>
        </p:nvPicPr>
        <p:blipFill rotWithShape="1">
          <a:blip r:embed="rId2"/>
          <a:srcRect l="5632" t="12937" r="12083" b="11443"/>
          <a:stretch/>
        </p:blipFill>
        <p:spPr>
          <a:xfrm>
            <a:off x="1293190" y="1731968"/>
            <a:ext cx="6589883" cy="3406561"/>
          </a:xfrm>
          <a:prstGeom prst="rect">
            <a:avLst/>
          </a:prstGeom>
          <a:ln>
            <a:noFill/>
          </a:ln>
          <a:effectLst>
            <a:outerShdw blurRad="190500" algn="tl" rotWithShape="0">
              <a:srgbClr val="000000">
                <a:alpha val="70000"/>
              </a:srgbClr>
            </a:outerShdw>
          </a:effectLst>
        </p:spPr>
      </p:pic>
      <p:pic>
        <p:nvPicPr>
          <p:cNvPr id="5" name="Picture 2" descr="Waste, Litter, Iron, Atmosphere, bin, architecture, building ...">
            <a:extLst>
              <a:ext uri="{FF2B5EF4-FFF2-40B4-BE49-F238E27FC236}">
                <a16:creationId xmlns:a16="http://schemas.microsoft.com/office/drawing/2014/main" id="{383D8C9B-359B-40CA-9D92-C09392AD45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5278" y="1731969"/>
            <a:ext cx="2201789" cy="34016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תיבת טקסט 13">
            <a:extLst>
              <a:ext uri="{FF2B5EF4-FFF2-40B4-BE49-F238E27FC236}">
                <a16:creationId xmlns:a16="http://schemas.microsoft.com/office/drawing/2014/main" id="{9C38D60A-D49E-40B0-AE7B-1309CF398679}"/>
              </a:ext>
            </a:extLst>
          </p:cNvPr>
          <p:cNvSpPr txBox="1"/>
          <p:nvPr/>
        </p:nvSpPr>
        <p:spPr>
          <a:xfrm>
            <a:off x="1293189" y="5234710"/>
            <a:ext cx="6589883" cy="646331"/>
          </a:xfrm>
          <a:prstGeom prst="rect">
            <a:avLst/>
          </a:prstGeom>
          <a:noFill/>
        </p:spPr>
        <p:txBody>
          <a:bodyPr wrap="square" rtlCol="1">
            <a:spAutoFit/>
          </a:bodyPr>
          <a:lstStyle/>
          <a:p>
            <a:pPr algn="ctr"/>
            <a:r>
              <a:rPr lang="he-IL" dirty="0">
                <a:latin typeface="Varela Round" panose="00000500000000000000" pitchFamily="2" charset="-79"/>
                <a:cs typeface="Varela Round" panose="00000500000000000000" pitchFamily="2" charset="-79"/>
              </a:rPr>
              <a:t>"במקום תמונות", כתיבה ובימוי עירית לוז. </a:t>
            </a:r>
          </a:p>
          <a:p>
            <a:pPr algn="ctr"/>
            <a:r>
              <a:rPr lang="he-IL" dirty="0">
                <a:latin typeface="Varela Round" panose="00000500000000000000" pitchFamily="2" charset="-79"/>
                <a:cs typeface="Varela Round" panose="00000500000000000000" pitchFamily="2" charset="-79"/>
              </a:rPr>
              <a:t>תיאטרון קהילתי קריית שרת רעננה</a:t>
            </a:r>
          </a:p>
        </p:txBody>
      </p:sp>
    </p:spTree>
    <p:extLst>
      <p:ext uri="{BB962C8B-B14F-4D97-AF65-F5344CB8AC3E}">
        <p14:creationId xmlns:p14="http://schemas.microsoft.com/office/powerpoint/2010/main" val="267376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602E2B-62A1-406F-8435-58AC34447F00}"/>
              </a:ext>
            </a:extLst>
          </p:cNvPr>
          <p:cNvSpPr>
            <a:spLocks noGrp="1"/>
          </p:cNvSpPr>
          <p:nvPr>
            <p:ph type="title"/>
          </p:nvPr>
        </p:nvSpPr>
        <p:spPr/>
        <p:txBody>
          <a:bodyPr/>
          <a:lstStyle/>
          <a:p>
            <a:r>
              <a:rPr lang="he-IL" dirty="0"/>
              <a:t>משימה</a:t>
            </a:r>
          </a:p>
        </p:txBody>
      </p:sp>
      <p:sp>
        <p:nvSpPr>
          <p:cNvPr id="4" name="מציין מיקום תוכן 3">
            <a:extLst>
              <a:ext uri="{FF2B5EF4-FFF2-40B4-BE49-F238E27FC236}">
                <a16:creationId xmlns:a16="http://schemas.microsoft.com/office/drawing/2014/main" id="{E7976DD8-29F5-4736-8ED7-1013168EED51}"/>
              </a:ext>
            </a:extLst>
          </p:cNvPr>
          <p:cNvSpPr>
            <a:spLocks noGrp="1"/>
          </p:cNvSpPr>
          <p:nvPr>
            <p:ph idx="1"/>
          </p:nvPr>
        </p:nvSpPr>
        <p:spPr/>
        <p:txBody>
          <a:bodyPr>
            <a:normAutofit fontScale="92500"/>
          </a:bodyPr>
          <a:lstStyle/>
          <a:p>
            <a:pPr marL="0" indent="0">
              <a:buNone/>
            </a:pPr>
            <a:r>
              <a:rPr lang="he-IL" dirty="0"/>
              <a:t>צפו בסרטון הבא מתוך ההצגה "במקום תמונות" מאת עירית לוז,</a:t>
            </a:r>
          </a:p>
          <a:p>
            <a:pPr marL="0" indent="0">
              <a:buNone/>
            </a:pPr>
            <a:r>
              <a:rPr lang="he-IL" dirty="0"/>
              <a:t>שעלתה בתיאטרון הקהילתי קריית שרת ברעננה.</a:t>
            </a:r>
          </a:p>
          <a:p>
            <a:pPr marL="0" indent="0">
              <a:buNone/>
            </a:pPr>
            <a:r>
              <a:rPr lang="he-IL" dirty="0"/>
              <a:t>בקבוצה השתתפו שחקנים ושחקניות רואים ועיוורים.</a:t>
            </a:r>
          </a:p>
          <a:p>
            <a:pPr marL="0" indent="0">
              <a:buNone/>
            </a:pPr>
            <a:r>
              <a:rPr lang="he-IL" dirty="0">
                <a:solidFill>
                  <a:srgbClr val="0070C0"/>
                </a:solidFill>
              </a:rPr>
              <a:t>חישבו:</a:t>
            </a:r>
          </a:p>
          <a:p>
            <a:r>
              <a:rPr lang="he-IL" dirty="0">
                <a:solidFill>
                  <a:srgbClr val="0070C0"/>
                </a:solidFill>
              </a:rPr>
              <a:t>למה לדעתכם נקראת ההצגה "במקום תמונות"?</a:t>
            </a:r>
          </a:p>
          <a:p>
            <a:r>
              <a:rPr lang="he-IL" dirty="0">
                <a:solidFill>
                  <a:srgbClr val="0070C0"/>
                </a:solidFill>
              </a:rPr>
              <a:t>זהו נושאים חברתיים בהצגה</a:t>
            </a:r>
          </a:p>
          <a:p>
            <a:r>
              <a:rPr lang="he-IL" dirty="0">
                <a:solidFill>
                  <a:srgbClr val="0070C0"/>
                </a:solidFill>
              </a:rPr>
              <a:t>באילו אמצעים בימתיים (אביזרים, מוסיקה, תנועה וכו')  באים לידי ביטוי הנושאים הללו?</a:t>
            </a:r>
          </a:p>
          <a:p>
            <a:endParaRPr lang="he-IL" dirty="0"/>
          </a:p>
        </p:txBody>
      </p:sp>
    </p:spTree>
    <p:extLst>
      <p:ext uri="{BB962C8B-B14F-4D97-AF65-F5344CB8AC3E}">
        <p14:creationId xmlns:p14="http://schemas.microsoft.com/office/powerpoint/2010/main" val="84770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6546DC4-4130-43E8-B31C-2DC80203A2F7}"/>
              </a:ext>
            </a:extLst>
          </p:cNvPr>
          <p:cNvSpPr>
            <a:spLocks noGrp="1"/>
          </p:cNvSpPr>
          <p:nvPr>
            <p:ph type="title"/>
          </p:nvPr>
        </p:nvSpPr>
        <p:spPr>
          <a:xfrm>
            <a:off x="515206" y="213094"/>
            <a:ext cx="11160000" cy="360000"/>
          </a:xfrm>
        </p:spPr>
        <p:txBody>
          <a:bodyPr/>
          <a:lstStyle/>
          <a:p>
            <a:r>
              <a:rPr lang="he-IL" sz="2400" b="0" dirty="0"/>
              <a:t>״במקום תמונות״ | תיאטרון קהילתי קריית שרת רעננה | כתיבה ובימוי עירית הורביץ לוז</a:t>
            </a:r>
          </a:p>
        </p:txBody>
      </p:sp>
      <p:pic>
        <p:nvPicPr>
          <p:cNvPr id="6" name="מדיה מקוונת 5" title="ￗﾴￗﾑￗﾞￗﾧￗﾕￗﾝ ￗﾪￗﾞￗﾕￗﾠￗﾕￗﾪￗﾴ | ￗﾪￗﾙￗﾐￗﾘￗﾨￗﾕￗﾟ ￗﾧￗﾔￗﾙￗﾜￗﾪￗﾙ ￗﾧￗﾨￗﾙￗﾪ ￗﾩￗﾨￗﾪ ￗﾨￗﾢￗﾠￗﾠￗﾔ | ￗﾛￗﾪￗﾙￗﾑￗﾔ ￗﾕￗﾑￗﾙￗﾞￗﾕￗﾙ ￗﾢￗﾙￗﾨￗﾙￗﾪ ￗﾔￗﾕￗﾨￗﾑￗﾙￗﾥ ￗﾜￗﾕￗﾖ">
            <a:hlinkClick r:id="" action="ppaction://media"/>
            <a:extLst>
              <a:ext uri="{FF2B5EF4-FFF2-40B4-BE49-F238E27FC236}">
                <a16:creationId xmlns:a16="http://schemas.microsoft.com/office/drawing/2014/main" id="{8B17A07F-5033-445F-97EA-A3D1DC962ECB}"/>
              </a:ext>
            </a:extLst>
          </p:cNvPr>
          <p:cNvPicPr>
            <a:picLocks noGrp="1" noRot="1" noChangeAspect="1"/>
          </p:cNvPicPr>
          <p:nvPr>
            <p:ph idx="1"/>
            <a:videoFile r:link="rId1"/>
          </p:nvPr>
        </p:nvPicPr>
        <p:blipFill>
          <a:blip r:embed="rId3"/>
          <a:stretch>
            <a:fillRect/>
          </a:stretch>
        </p:blipFill>
        <p:spPr>
          <a:xfrm>
            <a:off x="847783" y="741680"/>
            <a:ext cx="10494846" cy="5903226"/>
          </a:xfrm>
          <a:prstGeom prst="rect">
            <a:avLst/>
          </a:prstGeom>
        </p:spPr>
      </p:pic>
    </p:spTree>
    <p:extLst>
      <p:ext uri="{BB962C8B-B14F-4D97-AF65-F5344CB8AC3E}">
        <p14:creationId xmlns:p14="http://schemas.microsoft.com/office/powerpoint/2010/main" val="347996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solidFill>
                  <a:srgbClr val="192A72"/>
                </a:solidFill>
              </a:rPr>
              <a:t>תיאטרון קהילתי - חלק ב'</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בחלק זה </a:t>
            </a:r>
          </a:p>
        </p:txBody>
      </p:sp>
      <p:sp>
        <p:nvSpPr>
          <p:cNvPr id="2" name="תיבת טקסט 1">
            <a:extLst>
              <a:ext uri="{FF2B5EF4-FFF2-40B4-BE49-F238E27FC236}">
                <a16:creationId xmlns:a16="http://schemas.microsoft.com/office/drawing/2014/main" id="{2EF3A270-1965-44CF-873E-57ED9AE73305}"/>
              </a:ext>
            </a:extLst>
          </p:cNvPr>
          <p:cNvSpPr txBox="1"/>
          <p:nvPr/>
        </p:nvSpPr>
        <p:spPr>
          <a:xfrm>
            <a:off x="264038" y="2486532"/>
            <a:ext cx="5152788" cy="3134191"/>
          </a:xfrm>
          <a:prstGeom prst="rect">
            <a:avLst/>
          </a:prstGeom>
          <a:noFill/>
        </p:spPr>
        <p:txBody>
          <a:bodyPr wrap="square" rtlCol="1" anchor="t">
            <a:spAutoFit/>
          </a:bodyPr>
          <a:lstStyle/>
          <a:p>
            <a:pPr lvl="0">
              <a:lnSpc>
                <a:spcPct val="150000"/>
              </a:lnSpc>
            </a:pPr>
            <a:r>
              <a:rPr lang="he-IL" sz="3600" b="1" dirty="0">
                <a:solidFill>
                  <a:srgbClr val="002060"/>
                </a:solidFill>
                <a:latin typeface="Varela Round" panose="00000500000000000000" pitchFamily="2" charset="-79"/>
                <a:cs typeface="Varela Round" panose="00000500000000000000" pitchFamily="2" charset="-79"/>
              </a:rPr>
              <a:t>"תיאטרון המדוכאים"</a:t>
            </a:r>
          </a:p>
          <a:p>
            <a:pPr lvl="0">
              <a:lnSpc>
                <a:spcPct val="150000"/>
              </a:lnSpc>
            </a:pPr>
            <a:r>
              <a:rPr lang="he-IL" sz="2000" dirty="0">
                <a:solidFill>
                  <a:srgbClr val="002060"/>
                </a:solidFill>
                <a:latin typeface="Varela Round" panose="00000500000000000000" pitchFamily="2" charset="-79"/>
                <a:cs typeface="Varela Round" panose="00000500000000000000" pitchFamily="2" charset="-79"/>
              </a:rPr>
              <a:t>"תיאטרון הוא כלי נשק. כלי נשק יעיל במיוחד...</a:t>
            </a:r>
          </a:p>
          <a:p>
            <a:pPr lvl="0">
              <a:lnSpc>
                <a:spcPct val="150000"/>
              </a:lnSpc>
            </a:pPr>
            <a:r>
              <a:rPr lang="he-IL" sz="2000" dirty="0">
                <a:solidFill>
                  <a:srgbClr val="002060"/>
                </a:solidFill>
                <a:latin typeface="Varela Round" panose="00000500000000000000" pitchFamily="2" charset="-79"/>
                <a:cs typeface="Varela Round" panose="00000500000000000000" pitchFamily="2" charset="-79"/>
              </a:rPr>
              <a:t>אך התיאטרון יכול באותה מידה לשמש כמכשיר להשגת חירות" </a:t>
            </a:r>
          </a:p>
          <a:p>
            <a:pPr lvl="0" algn="l">
              <a:lnSpc>
                <a:spcPct val="150000"/>
              </a:lnSpc>
            </a:pPr>
            <a:r>
              <a:rPr lang="he-IL" sz="2000" dirty="0">
                <a:solidFill>
                  <a:srgbClr val="002060"/>
                </a:solidFill>
                <a:latin typeface="Varela Round" panose="00000500000000000000" pitchFamily="2" charset="-79"/>
                <a:cs typeface="Varela Round" panose="00000500000000000000" pitchFamily="2" charset="-79"/>
              </a:rPr>
              <a:t>אוגוסטו בואל</a:t>
            </a:r>
          </a:p>
          <a:p>
            <a:pPr lvl="0">
              <a:lnSpc>
                <a:spcPct val="150000"/>
              </a:lnSpc>
            </a:pPr>
            <a:endParaRPr lang="he-IL" dirty="0">
              <a:solidFill>
                <a:srgbClr val="002060"/>
              </a:solidFill>
            </a:endParaRPr>
          </a:p>
        </p:txBody>
      </p:sp>
      <p:pic>
        <p:nvPicPr>
          <p:cNvPr id="4" name="Picture 2">
            <a:extLst>
              <a:ext uri="{FF2B5EF4-FFF2-40B4-BE49-F238E27FC236}">
                <a16:creationId xmlns:a16="http://schemas.microsoft.com/office/drawing/2014/main" id="{9928F60D-DC14-4C68-A8E8-69313AF907FA}"/>
              </a:ext>
            </a:extLst>
          </p:cNvPr>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5702385" y="1725680"/>
            <a:ext cx="3785567" cy="41529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מציין מיקום טקסט 13">
            <a:extLst>
              <a:ext uri="{FF2B5EF4-FFF2-40B4-BE49-F238E27FC236}">
                <a16:creationId xmlns:a16="http://schemas.microsoft.com/office/drawing/2014/main" id="{C66F0B73-DC21-4B9A-BE12-0299DCCCB0F7}"/>
              </a:ext>
            </a:extLst>
          </p:cNvPr>
          <p:cNvSpPr txBox="1">
            <a:spLocks/>
          </p:cNvSpPr>
          <p:nvPr/>
        </p:nvSpPr>
        <p:spPr>
          <a:xfrm>
            <a:off x="9487952" y="2486532"/>
            <a:ext cx="2505306" cy="1265884"/>
          </a:xfrm>
          <a:prstGeom prst="rect">
            <a:avLst/>
          </a:prstGeom>
        </p:spPr>
        <p:txBody>
          <a:bodyPr vert="horz" lIns="91440" tIns="45720" rIns="91440" bIns="45720" rtlCol="1" anchor="t">
            <a:noAutofit/>
          </a:bodyPr>
          <a:lstStyle>
            <a:lvl1pPr marL="0" indent="0" algn="r" defTabSz="914400" rtl="1" eaLnBrk="1" latinLnBrk="0" hangingPunct="1">
              <a:spcBef>
                <a:spcPct val="20000"/>
              </a:spcBef>
              <a:buFont typeface="Arial" pitchFamily="34" charset="0"/>
              <a:buNone/>
              <a:defRPr sz="3200" b="1" kern="1200">
                <a:solidFill>
                  <a:srgbClr val="0070C0"/>
                </a:solidFill>
                <a:latin typeface="Varela Round" pitchFamily="2" charset="-79"/>
                <a:ea typeface="+mn-ea"/>
                <a:cs typeface="Varela Round" pitchFamily="2" charset="-79"/>
              </a:defRPr>
            </a:lvl1pPr>
            <a:lvl2pPr marL="457200" indent="0" algn="r" defTabSz="914400" rtl="1"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nSpc>
                <a:spcPct val="150000"/>
              </a:lnSpc>
            </a:pPr>
            <a:r>
              <a:rPr lang="he-IL" dirty="0" err="1">
                <a:solidFill>
                  <a:srgbClr val="002060"/>
                </a:solidFill>
              </a:rPr>
              <a:t>אוגוסטו</a:t>
            </a:r>
            <a:r>
              <a:rPr lang="he-IL" dirty="0">
                <a:solidFill>
                  <a:srgbClr val="002060"/>
                </a:solidFill>
              </a:rPr>
              <a:t> בואל</a:t>
            </a:r>
          </a:p>
          <a:p>
            <a:pPr>
              <a:lnSpc>
                <a:spcPct val="150000"/>
              </a:lnSpc>
            </a:pPr>
            <a:r>
              <a:rPr lang="he-IL" dirty="0">
                <a:solidFill>
                  <a:srgbClr val="002060"/>
                </a:solidFill>
              </a:rPr>
              <a:t>1931-2009</a:t>
            </a:r>
          </a:p>
        </p:txBody>
      </p:sp>
      <p:sp>
        <p:nvSpPr>
          <p:cNvPr id="8" name="מציין מיקום טקסט 7">
            <a:extLst>
              <a:ext uri="{FF2B5EF4-FFF2-40B4-BE49-F238E27FC236}">
                <a16:creationId xmlns:a16="http://schemas.microsoft.com/office/drawing/2014/main" id="{47868BC5-B477-4721-9CF1-8E1B385BF4F8}"/>
              </a:ext>
            </a:extLst>
          </p:cNvPr>
          <p:cNvSpPr>
            <a:spLocks noGrp="1"/>
          </p:cNvSpPr>
          <p:nvPr>
            <p:ph type="body" sz="quarter" idx="3"/>
          </p:nvPr>
        </p:nvSpPr>
        <p:spPr/>
        <p:txBody>
          <a:bodyPr/>
          <a:lstStyle/>
          <a:p>
            <a:pPr algn="ctr"/>
            <a:r>
              <a:rPr lang="he-IL" dirty="0" err="1">
                <a:sym typeface="Varela Round"/>
              </a:rPr>
              <a:t>אוגוסטו</a:t>
            </a:r>
            <a:r>
              <a:rPr lang="he-IL" dirty="0">
                <a:sym typeface="Varela Round"/>
              </a:rPr>
              <a:t> בואל ו"תיאטרון המדוכאים"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תיאטרון קהילתי</a:t>
            </a:r>
          </a:p>
        </p:txBody>
      </p:sp>
      <p:sp>
        <p:nvSpPr>
          <p:cNvPr id="7" name="כותרת משנה 6"/>
          <p:cNvSpPr>
            <a:spLocks noGrp="1"/>
          </p:cNvSpPr>
          <p:nvPr>
            <p:ph type="subTitle" idx="1"/>
          </p:nvPr>
        </p:nvSpPr>
        <p:spPr/>
        <p:txBody>
          <a:bodyPr/>
          <a:lstStyle/>
          <a:p>
            <a:r>
              <a:rPr lang="he-IL" dirty="0">
                <a:sym typeface="Varela Round"/>
              </a:rPr>
              <a:t>תיאטרון לחטיבת הביניים</a:t>
            </a:r>
          </a:p>
        </p:txBody>
      </p:sp>
      <p:sp>
        <p:nvSpPr>
          <p:cNvPr id="4" name="מציין מיקום תוכן 3"/>
          <p:cNvSpPr>
            <a:spLocks noGrp="1"/>
          </p:cNvSpPr>
          <p:nvPr>
            <p:ph idx="10"/>
          </p:nvPr>
        </p:nvSpPr>
        <p:spPr/>
        <p:txBody>
          <a:bodyPr/>
          <a:lstStyle/>
          <a:p>
            <a:r>
              <a:rPr lang="he-IL" dirty="0">
                <a:sym typeface="Varela Round"/>
              </a:rPr>
              <a:t>שם המורה: דלית שמיר-גלמן</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239E16-EEF9-4AD6-8FF9-E03E707E3246}"/>
              </a:ext>
            </a:extLst>
          </p:cNvPr>
          <p:cNvSpPr>
            <a:spLocks noGrp="1"/>
          </p:cNvSpPr>
          <p:nvPr>
            <p:ph type="title"/>
          </p:nvPr>
        </p:nvSpPr>
        <p:spPr/>
        <p:txBody>
          <a:bodyPr/>
          <a:lstStyle/>
          <a:p>
            <a:r>
              <a:rPr lang="he-IL" dirty="0"/>
              <a:t>אוגוסטו בואל</a:t>
            </a:r>
          </a:p>
        </p:txBody>
      </p:sp>
      <p:sp>
        <p:nvSpPr>
          <p:cNvPr id="4" name="מציין מיקום תוכן 3">
            <a:extLst>
              <a:ext uri="{FF2B5EF4-FFF2-40B4-BE49-F238E27FC236}">
                <a16:creationId xmlns:a16="http://schemas.microsoft.com/office/drawing/2014/main" id="{519BA85E-FCDC-4D56-BE84-7DCA3BEB4EAE}"/>
              </a:ext>
            </a:extLst>
          </p:cNvPr>
          <p:cNvSpPr>
            <a:spLocks noGrp="1"/>
          </p:cNvSpPr>
          <p:nvPr>
            <p:ph idx="1"/>
          </p:nvPr>
        </p:nvSpPr>
        <p:spPr/>
        <p:txBody>
          <a:bodyPr/>
          <a:lstStyle/>
          <a:p>
            <a:pPr marL="0" lvl="0" indent="0">
              <a:buNone/>
            </a:pPr>
            <a:r>
              <a:rPr lang="he-IL" dirty="0">
                <a:solidFill>
                  <a:srgbClr val="0070C0"/>
                </a:solidFill>
              </a:rPr>
              <a:t>במאי וחוקר תיאטרון ברזילאי</a:t>
            </a:r>
          </a:p>
          <a:p>
            <a:pPr marL="0" lvl="0" indent="0">
              <a:buNone/>
            </a:pPr>
            <a:r>
              <a:rPr lang="he-IL" dirty="0">
                <a:solidFill>
                  <a:srgbClr val="0070C0"/>
                </a:solidFill>
              </a:rPr>
              <a:t>אחת הדמויות הבולטות בתיאטרון הפוליטי והחברתי בעולם</a:t>
            </a:r>
          </a:p>
          <a:p>
            <a:pPr marL="0" lvl="0" indent="0">
              <a:buNone/>
            </a:pPr>
            <a:r>
              <a:rPr lang="he-IL" dirty="0">
                <a:solidFill>
                  <a:srgbClr val="0070C0"/>
                </a:solidFill>
              </a:rPr>
              <a:t>טבע את המושג "תיאטרון המדוכאים" - </a:t>
            </a:r>
          </a:p>
          <a:p>
            <a:r>
              <a:rPr lang="he-IL" dirty="0"/>
              <a:t>   תיאטרון קהילתי של כפריים ופועלים עניים </a:t>
            </a:r>
          </a:p>
          <a:p>
            <a:r>
              <a:rPr lang="he-IL" dirty="0"/>
              <a:t>   אשר הציגו, בעזרת אנשי תיאטרון מקצועיים,</a:t>
            </a:r>
          </a:p>
          <a:p>
            <a:r>
              <a:rPr lang="he-IL" dirty="0"/>
              <a:t>   בעיות בוערות ודרכים לפתרונן.</a:t>
            </a:r>
          </a:p>
        </p:txBody>
      </p:sp>
      <p:pic>
        <p:nvPicPr>
          <p:cNvPr id="7" name="תמונה 6" descr="תמונה שמכילה אדם, תקרה, מקורה, קהל&#10;&#10;התיאור נוצר באופן אוטומטי">
            <a:extLst>
              <a:ext uri="{FF2B5EF4-FFF2-40B4-BE49-F238E27FC236}">
                <a16:creationId xmlns:a16="http://schemas.microsoft.com/office/drawing/2014/main" id="{51F23CDF-1C9A-4CEA-A328-D3A788115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206" y="2692973"/>
            <a:ext cx="4435576" cy="29692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6336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239E16-EEF9-4AD6-8FF9-E03E707E3246}"/>
              </a:ext>
            </a:extLst>
          </p:cNvPr>
          <p:cNvSpPr>
            <a:spLocks noGrp="1"/>
          </p:cNvSpPr>
          <p:nvPr>
            <p:ph type="title"/>
          </p:nvPr>
        </p:nvSpPr>
        <p:spPr/>
        <p:txBody>
          <a:bodyPr/>
          <a:lstStyle/>
          <a:p>
            <a:r>
              <a:rPr lang="he-IL" dirty="0"/>
              <a:t>תיאטרון המדוכאים</a:t>
            </a:r>
          </a:p>
        </p:txBody>
      </p:sp>
      <p:sp>
        <p:nvSpPr>
          <p:cNvPr id="4" name="מציין מיקום תוכן 3">
            <a:extLst>
              <a:ext uri="{FF2B5EF4-FFF2-40B4-BE49-F238E27FC236}">
                <a16:creationId xmlns:a16="http://schemas.microsoft.com/office/drawing/2014/main" id="{519BA85E-FCDC-4D56-BE84-7DCA3BEB4EAE}"/>
              </a:ext>
            </a:extLst>
          </p:cNvPr>
          <p:cNvSpPr>
            <a:spLocks noGrp="1"/>
          </p:cNvSpPr>
          <p:nvPr>
            <p:ph idx="1"/>
          </p:nvPr>
        </p:nvSpPr>
        <p:spPr/>
        <p:txBody>
          <a:bodyPr>
            <a:normAutofit/>
          </a:bodyPr>
          <a:lstStyle/>
          <a:p>
            <a:pPr marL="0" lvl="0" indent="0">
              <a:spcAft>
                <a:spcPts val="0"/>
              </a:spcAft>
              <a:buNone/>
            </a:pPr>
            <a:r>
              <a:rPr lang="he-IL" dirty="0">
                <a:solidFill>
                  <a:srgbClr val="0070C0"/>
                </a:solidFill>
              </a:rPr>
              <a:t>העיקרון הבסיסי ב"תיאטרון המדוכאים":</a:t>
            </a:r>
          </a:p>
          <a:p>
            <a:pPr marL="0" lvl="0" indent="0">
              <a:spcAft>
                <a:spcPts val="0"/>
              </a:spcAft>
              <a:buNone/>
            </a:pPr>
            <a:r>
              <a:rPr lang="he-IL" dirty="0"/>
              <a:t>לשבור את המחיצה בין קהל ובמה </a:t>
            </a:r>
          </a:p>
          <a:p>
            <a:pPr marL="0" lvl="0" indent="0">
              <a:spcAft>
                <a:spcPts val="0"/>
              </a:spcAft>
              <a:buNone/>
            </a:pPr>
            <a:r>
              <a:rPr lang="he-IL" dirty="0"/>
              <a:t>ולתת במה לקהל - ל"מדוכאים",</a:t>
            </a:r>
          </a:p>
          <a:p>
            <a:pPr marL="0" lvl="0" indent="0">
              <a:spcAft>
                <a:spcPts val="0"/>
              </a:spcAft>
              <a:buNone/>
            </a:pPr>
            <a:r>
              <a:rPr lang="he-IL" dirty="0"/>
              <a:t>אשר הופכים מ"צופים" ל"צופים-משתתפים",</a:t>
            </a:r>
          </a:p>
          <a:p>
            <a:pPr marL="0" lvl="0" indent="0">
              <a:spcAft>
                <a:spcPts val="0"/>
              </a:spcAft>
              <a:buNone/>
            </a:pPr>
            <a:r>
              <a:rPr lang="he-IL" dirty="0"/>
              <a:t>שעולים על הבמה ומשנים את הסצנה.</a:t>
            </a:r>
          </a:p>
          <a:p>
            <a:pPr marL="0" lvl="0" indent="0">
              <a:spcAft>
                <a:spcPts val="0"/>
              </a:spcAft>
              <a:buNone/>
            </a:pPr>
            <a:r>
              <a:rPr lang="he-IL" dirty="0">
                <a:solidFill>
                  <a:srgbClr val="0070C0"/>
                </a:solidFill>
              </a:rPr>
              <a:t>ההצגה על הבמה היא חזרה לקראת פעולה ממשית </a:t>
            </a:r>
          </a:p>
          <a:p>
            <a:pPr marL="0" indent="0">
              <a:spcAft>
                <a:spcPts val="0"/>
              </a:spcAft>
              <a:buNone/>
            </a:pPr>
            <a:endParaRPr lang="he-IL" dirty="0"/>
          </a:p>
          <a:p>
            <a:pPr>
              <a:spcAft>
                <a:spcPts val="0"/>
              </a:spcAft>
            </a:pPr>
            <a:endParaRPr lang="he-IL" dirty="0"/>
          </a:p>
        </p:txBody>
      </p:sp>
      <p:sp>
        <p:nvSpPr>
          <p:cNvPr id="12" name="מלבן: פינות מעוגלות 11">
            <a:extLst>
              <a:ext uri="{FF2B5EF4-FFF2-40B4-BE49-F238E27FC236}">
                <a16:creationId xmlns:a16="http://schemas.microsoft.com/office/drawing/2014/main" id="{00E5A438-CDB4-4561-8B33-0D8AD56C9695}"/>
              </a:ext>
            </a:extLst>
          </p:cNvPr>
          <p:cNvSpPr/>
          <p:nvPr/>
        </p:nvSpPr>
        <p:spPr>
          <a:xfrm>
            <a:off x="5067419" y="4617702"/>
            <a:ext cx="3888509" cy="1339273"/>
          </a:xfrm>
          <a:prstGeom prst="roundRect">
            <a:avLst/>
          </a:prstGeom>
          <a:solidFill>
            <a:srgbClr val="0070C0"/>
          </a:solidFill>
          <a:ln>
            <a:no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r>
              <a:rPr lang="he-IL" sz="2800" b="1" dirty="0">
                <a:latin typeface="Varela Round" panose="00000500000000000000" pitchFamily="2" charset="-79"/>
                <a:cs typeface="Varela Round" panose="00000500000000000000" pitchFamily="2" charset="-79"/>
              </a:rPr>
              <a:t>מ -      </a:t>
            </a:r>
            <a:r>
              <a:rPr lang="en-US" sz="2800" b="1" dirty="0">
                <a:latin typeface="Varela Round" panose="00000500000000000000" pitchFamily="2" charset="-79"/>
                <a:cs typeface="Varela Round" panose="00000500000000000000" pitchFamily="2" charset="-79"/>
              </a:rPr>
              <a:t>spectators</a:t>
            </a:r>
            <a:endParaRPr lang="he-IL" sz="2800" b="1" dirty="0">
              <a:latin typeface="Varela Round" panose="00000500000000000000" pitchFamily="2" charset="-79"/>
              <a:cs typeface="Varela Round" panose="00000500000000000000" pitchFamily="2" charset="-79"/>
            </a:endParaRPr>
          </a:p>
          <a:p>
            <a:r>
              <a:rPr lang="he-IL" sz="2800" b="1" dirty="0">
                <a:latin typeface="Varela Round" panose="00000500000000000000" pitchFamily="2" charset="-79"/>
                <a:cs typeface="Varela Round" panose="00000500000000000000" pitchFamily="2" charset="-79"/>
              </a:rPr>
              <a:t>ל - </a:t>
            </a:r>
            <a:r>
              <a:rPr lang="en-US" sz="2800" b="1" dirty="0">
                <a:latin typeface="Varela Round" panose="00000500000000000000" pitchFamily="2" charset="-79"/>
                <a:cs typeface="Varela Round" panose="00000500000000000000" pitchFamily="2" charset="-79"/>
              </a:rPr>
              <a:t>Spect-actors      </a:t>
            </a:r>
            <a:endParaRPr lang="he-IL" sz="2800" b="1" dirty="0">
              <a:latin typeface="Varela Round" panose="00000500000000000000" pitchFamily="2" charset="-79"/>
              <a:cs typeface="Varela Round" panose="00000500000000000000" pitchFamily="2" charset="-79"/>
            </a:endParaRPr>
          </a:p>
        </p:txBody>
      </p:sp>
      <p:pic>
        <p:nvPicPr>
          <p:cNvPr id="16" name="Picture 2">
            <a:extLst>
              <a:ext uri="{FF2B5EF4-FFF2-40B4-BE49-F238E27FC236}">
                <a16:creationId xmlns:a16="http://schemas.microsoft.com/office/drawing/2014/main" id="{31511613-0FC4-4AF3-955A-FD22D22C7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332" y="2978678"/>
            <a:ext cx="4031742" cy="26934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11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239E16-EEF9-4AD6-8FF9-E03E707E3246}"/>
              </a:ext>
            </a:extLst>
          </p:cNvPr>
          <p:cNvSpPr>
            <a:spLocks noGrp="1"/>
          </p:cNvSpPr>
          <p:nvPr>
            <p:ph type="title"/>
          </p:nvPr>
        </p:nvSpPr>
        <p:spPr/>
        <p:txBody>
          <a:bodyPr/>
          <a:lstStyle/>
          <a:p>
            <a:r>
              <a:rPr lang="he-IL" dirty="0"/>
              <a:t>התיאטרון של בואל</a:t>
            </a:r>
          </a:p>
        </p:txBody>
      </p:sp>
      <p:sp>
        <p:nvSpPr>
          <p:cNvPr id="4" name="מציין מיקום תוכן 3">
            <a:extLst>
              <a:ext uri="{FF2B5EF4-FFF2-40B4-BE49-F238E27FC236}">
                <a16:creationId xmlns:a16="http://schemas.microsoft.com/office/drawing/2014/main" id="{519BA85E-FCDC-4D56-BE84-7DCA3BEB4EAE}"/>
              </a:ext>
            </a:extLst>
          </p:cNvPr>
          <p:cNvSpPr>
            <a:spLocks noGrp="1"/>
          </p:cNvSpPr>
          <p:nvPr>
            <p:ph idx="1"/>
          </p:nvPr>
        </p:nvSpPr>
        <p:spPr>
          <a:xfrm>
            <a:off x="4215466" y="1195757"/>
            <a:ext cx="7459740" cy="4680000"/>
          </a:xfrm>
        </p:spPr>
        <p:txBody>
          <a:bodyPr>
            <a:normAutofit/>
          </a:bodyPr>
          <a:lstStyle/>
          <a:p>
            <a:r>
              <a:rPr lang="he-IL" dirty="0"/>
              <a:t>התיאטרון צריך להיות דיאלוג ולא מונולוג</a:t>
            </a:r>
          </a:p>
          <a:p>
            <a:r>
              <a:rPr lang="he-IL" dirty="0"/>
              <a:t>כאשר אדם מהקהל עולה לבמה ומשנה את הסצנה, הוא עושה זאת באופן אישי וייחודי שאינו ניתן להחלפה</a:t>
            </a:r>
          </a:p>
          <a:p>
            <a:pPr marL="357188" indent="0">
              <a:buNone/>
            </a:pPr>
            <a:r>
              <a:rPr lang="he-IL" i="1" dirty="0"/>
              <a:t> "זהו תיאטרון פדגוגי מכיוון שאנו לומדים   בו ביחד, שחקנים וקהל</a:t>
            </a:r>
            <a:r>
              <a:rPr lang="en-US" i="1" dirty="0"/>
              <a:t>"</a:t>
            </a:r>
            <a:r>
              <a:rPr lang="he-IL" i="1" dirty="0"/>
              <a:t> (בואל)</a:t>
            </a:r>
            <a:endParaRPr lang="en-US" i="1" dirty="0"/>
          </a:p>
          <a:p>
            <a:endParaRPr lang="he-IL" dirty="0"/>
          </a:p>
          <a:p>
            <a:pPr marL="0" indent="0">
              <a:buNone/>
            </a:pPr>
            <a:r>
              <a:rPr lang="he-IL" sz="2800" b="1" dirty="0">
                <a:solidFill>
                  <a:srgbClr val="0070C0"/>
                </a:solidFill>
              </a:rPr>
              <a:t>תיאטרון השתתפותי וקהילתי</a:t>
            </a:r>
          </a:p>
          <a:p>
            <a:endParaRPr lang="he-IL" dirty="0"/>
          </a:p>
          <a:p>
            <a:endParaRPr lang="he-IL" dirty="0"/>
          </a:p>
        </p:txBody>
      </p:sp>
      <p:sp>
        <p:nvSpPr>
          <p:cNvPr id="7" name="חץ: למטה 6">
            <a:extLst>
              <a:ext uri="{FF2B5EF4-FFF2-40B4-BE49-F238E27FC236}">
                <a16:creationId xmlns:a16="http://schemas.microsoft.com/office/drawing/2014/main" id="{3A51FA66-8A1B-4678-A321-07FBE5BB165C}"/>
              </a:ext>
            </a:extLst>
          </p:cNvPr>
          <p:cNvSpPr/>
          <p:nvPr/>
        </p:nvSpPr>
        <p:spPr>
          <a:xfrm>
            <a:off x="9094304" y="4244008"/>
            <a:ext cx="904154" cy="715617"/>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תמונה 8" descr="תמונה שמכילה אדם, איש, עמידה, טלפון סלולרי&#10;&#10;התיאור נוצר באופן אוטומטי">
            <a:extLst>
              <a:ext uri="{FF2B5EF4-FFF2-40B4-BE49-F238E27FC236}">
                <a16:creationId xmlns:a16="http://schemas.microsoft.com/office/drawing/2014/main" id="{6574D1DF-5CDF-494A-8971-C7B4498B3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65" y="1473209"/>
            <a:ext cx="4011101" cy="36851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6418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דיה 3">
            <a:extLst>
              <a:ext uri="{FF2B5EF4-FFF2-40B4-BE49-F238E27FC236}">
                <a16:creationId xmlns:a16="http://schemas.microsoft.com/office/drawing/2014/main" id="{CAAEB68F-EB20-4D50-ACC3-1B09BAAAEBDB}"/>
              </a:ext>
            </a:extLst>
          </p:cNvPr>
          <p:cNvSpPr>
            <a:spLocks noGrp="1"/>
          </p:cNvSpPr>
          <p:nvPr>
            <p:ph type="media" sz="quarter" idx="10"/>
          </p:nvPr>
        </p:nvSpPr>
        <p:spPr/>
      </p:sp>
      <p:pic>
        <p:nvPicPr>
          <p:cNvPr id="5" name="מדיה מקוונת 2" title="Augusto Boal, Forum Theater, Harvard-2003 (Part 5/5)">
            <a:hlinkClick r:id="" action="ppaction://media"/>
            <a:extLst>
              <a:ext uri="{FF2B5EF4-FFF2-40B4-BE49-F238E27FC236}">
                <a16:creationId xmlns:a16="http://schemas.microsoft.com/office/drawing/2014/main" id="{81DF69D2-577A-4119-B7D7-4203B02FAE90}"/>
              </a:ext>
            </a:extLst>
          </p:cNvPr>
          <p:cNvPicPr>
            <a:picLocks noRot="1" noChangeAspect="1"/>
          </p:cNvPicPr>
          <p:nvPr>
            <a:videoFile r:link="rId1"/>
          </p:nvPr>
        </p:nvPicPr>
        <p:blipFill>
          <a:blip r:embed="rId3"/>
          <a:stretch>
            <a:fillRect/>
          </a:stretch>
        </p:blipFill>
        <p:spPr>
          <a:xfrm>
            <a:off x="333375" y="228600"/>
            <a:ext cx="11503025" cy="6470650"/>
          </a:xfrm>
          <a:prstGeom prst="rect">
            <a:avLst/>
          </a:prstGeom>
        </p:spPr>
      </p:pic>
    </p:spTree>
    <p:extLst>
      <p:ext uri="{BB962C8B-B14F-4D97-AF65-F5344CB8AC3E}">
        <p14:creationId xmlns:p14="http://schemas.microsoft.com/office/powerpoint/2010/main" val="302771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0A9FE446-8798-4ACC-B49C-C58FB54DADBF}"/>
              </a:ext>
            </a:extLst>
          </p:cNvPr>
          <p:cNvSpPr>
            <a:spLocks noGrp="1"/>
          </p:cNvSpPr>
          <p:nvPr>
            <p:ph type="body" sz="quarter" idx="3"/>
          </p:nvPr>
        </p:nvSpPr>
        <p:spPr/>
        <p:txBody>
          <a:bodyPr/>
          <a:lstStyle/>
          <a:p>
            <a:r>
              <a:rPr lang="he-IL" dirty="0"/>
              <a:t>בואל:</a:t>
            </a:r>
          </a:p>
        </p:txBody>
      </p:sp>
      <p:sp>
        <p:nvSpPr>
          <p:cNvPr id="11" name="מציין מיקום תוכן 10"/>
          <p:cNvSpPr>
            <a:spLocks noGrp="1"/>
          </p:cNvSpPr>
          <p:nvPr>
            <p:ph sz="quarter" idx="4"/>
          </p:nvPr>
        </p:nvSpPr>
        <p:spPr/>
        <p:txBody>
          <a:bodyPr>
            <a:normAutofit/>
          </a:bodyPr>
          <a:lstStyle/>
          <a:p>
            <a:pPr marL="0" indent="0">
              <a:lnSpc>
                <a:spcPct val="150000"/>
              </a:lnSpc>
              <a:buNone/>
            </a:pPr>
            <a:r>
              <a:rPr lang="he-IL" sz="2800" b="1" dirty="0"/>
              <a:t>"</a:t>
            </a:r>
            <a:r>
              <a:rPr lang="he-IL" sz="2800" b="1" dirty="0">
                <a:solidFill>
                  <a:srgbClr val="192A72"/>
                </a:solidFill>
              </a:rPr>
              <a:t>לתיאטרון יש כוח בלתי רגיל, כוח פנטסטי, שמאפשר לאנשים לבוא לפה ("לבמה"), לשחק, וכאן הם רואים את עצמם. את מי שהם באמת. וזו הסיבה שאני מאמין בתיאטרון. בכל הצורות של התיאטרון...</a:t>
            </a:r>
          </a:p>
          <a:p>
            <a:pPr marL="0" indent="0">
              <a:lnSpc>
                <a:spcPct val="150000"/>
              </a:lnSpc>
              <a:buNone/>
            </a:pPr>
            <a:r>
              <a:rPr lang="he-IL" sz="2800" b="1" dirty="0">
                <a:solidFill>
                  <a:srgbClr val="192A72"/>
                </a:solidFill>
              </a:rPr>
              <a:t>זה יפהפה. זה התיאטרון שאני רוצה. התיאטרון שבו אנשים באים, ורואים את עצמם בדרך שאין להם הזדמנות לראות בחיים בדרך כלל".</a:t>
            </a:r>
            <a:endParaRPr lang="en-US" sz="2800" b="1" dirty="0">
              <a:solidFill>
                <a:srgbClr val="192A72"/>
              </a:solidFill>
            </a:endParaRPr>
          </a:p>
        </p:txBody>
      </p:sp>
    </p:spTree>
    <p:extLst>
      <p:ext uri="{BB962C8B-B14F-4D97-AF65-F5344CB8AC3E}">
        <p14:creationId xmlns:p14="http://schemas.microsoft.com/office/powerpoint/2010/main" val="1661878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239E16-EEF9-4AD6-8FF9-E03E707E3246}"/>
              </a:ext>
            </a:extLst>
          </p:cNvPr>
          <p:cNvSpPr>
            <a:spLocks noGrp="1"/>
          </p:cNvSpPr>
          <p:nvPr>
            <p:ph type="title"/>
          </p:nvPr>
        </p:nvSpPr>
        <p:spPr/>
        <p:txBody>
          <a:bodyPr/>
          <a:lstStyle/>
          <a:p>
            <a:r>
              <a:rPr lang="he-IL" dirty="0"/>
              <a:t>אוגוסטו בואל</a:t>
            </a:r>
          </a:p>
        </p:txBody>
      </p:sp>
      <p:sp>
        <p:nvSpPr>
          <p:cNvPr id="4" name="מציין מיקום תוכן 3">
            <a:extLst>
              <a:ext uri="{FF2B5EF4-FFF2-40B4-BE49-F238E27FC236}">
                <a16:creationId xmlns:a16="http://schemas.microsoft.com/office/drawing/2014/main" id="{519BA85E-FCDC-4D56-BE84-7DCA3BEB4EAE}"/>
              </a:ext>
            </a:extLst>
          </p:cNvPr>
          <p:cNvSpPr>
            <a:spLocks noGrp="1"/>
          </p:cNvSpPr>
          <p:nvPr>
            <p:ph idx="1"/>
          </p:nvPr>
        </p:nvSpPr>
        <p:spPr/>
        <p:txBody>
          <a:bodyPr>
            <a:normAutofit/>
          </a:bodyPr>
          <a:lstStyle/>
          <a:p>
            <a:pPr marL="0" lvl="0" indent="0">
              <a:buNone/>
            </a:pPr>
            <a:r>
              <a:rPr lang="he-IL" sz="3200" dirty="0"/>
              <a:t>יצר כמה סוגי תיאטרון:</a:t>
            </a:r>
          </a:p>
          <a:p>
            <a:pPr marL="0" lvl="0" indent="0">
              <a:buNone/>
            </a:pPr>
            <a:r>
              <a:rPr lang="he-IL" sz="3200" dirty="0">
                <a:solidFill>
                  <a:schemeClr val="accent1"/>
                </a:solidFill>
              </a:rPr>
              <a:t>        </a:t>
            </a:r>
            <a:r>
              <a:rPr lang="he-IL" sz="3200" dirty="0">
                <a:solidFill>
                  <a:srgbClr val="192A72"/>
                </a:solidFill>
              </a:rPr>
              <a:t>תיאטרון פורום</a:t>
            </a:r>
          </a:p>
          <a:p>
            <a:pPr marL="0" lvl="0" indent="0">
              <a:buNone/>
            </a:pPr>
            <a:r>
              <a:rPr lang="he-IL" sz="3200" dirty="0">
                <a:solidFill>
                  <a:schemeClr val="accent1"/>
                </a:solidFill>
              </a:rPr>
              <a:t>        תיאטרון שקוף</a:t>
            </a:r>
          </a:p>
          <a:p>
            <a:pPr marL="0" lvl="0" indent="0">
              <a:buNone/>
            </a:pPr>
            <a:r>
              <a:rPr lang="he-IL" sz="3200" dirty="0">
                <a:solidFill>
                  <a:srgbClr val="FF0000"/>
                </a:solidFill>
              </a:rPr>
              <a:t>        </a:t>
            </a:r>
            <a:r>
              <a:rPr lang="he-IL" sz="3200" dirty="0">
                <a:solidFill>
                  <a:schemeClr val="tx1"/>
                </a:solidFill>
              </a:rPr>
              <a:t>תיאטרון דימויים</a:t>
            </a:r>
          </a:p>
          <a:p>
            <a:pPr marL="0" indent="0">
              <a:buNone/>
            </a:pPr>
            <a:endParaRPr lang="he-IL" sz="3200" dirty="0"/>
          </a:p>
          <a:p>
            <a:endParaRPr lang="he-IL" sz="3200" dirty="0"/>
          </a:p>
        </p:txBody>
      </p:sp>
      <p:pic>
        <p:nvPicPr>
          <p:cNvPr id="3" name="תמונה 2" descr="תמונה שמכילה עמידה, משחקים, קבוצה, אנשים&#10;&#10;התיאור נוצר באופן אוטומטי">
            <a:extLst>
              <a:ext uri="{FF2B5EF4-FFF2-40B4-BE49-F238E27FC236}">
                <a16:creationId xmlns:a16="http://schemas.microsoft.com/office/drawing/2014/main" id="{4CDC2DFB-B74A-49F1-8A85-699DC0C4A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36" y="2186308"/>
            <a:ext cx="5901806" cy="29323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86562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5" name="כותרת 7">
            <a:extLst>
              <a:ext uri="{FF2B5EF4-FFF2-40B4-BE49-F238E27FC236}">
                <a16:creationId xmlns:a16="http://schemas.microsoft.com/office/drawing/2014/main" id="{1009F796-58D8-4639-A509-AD0A21884C4F}"/>
              </a:ext>
            </a:extLst>
          </p:cNvPr>
          <p:cNvSpPr>
            <a:spLocks noGrp="1"/>
          </p:cNvSpPr>
          <p:nvPr>
            <p:ph type="title"/>
          </p:nvPr>
        </p:nvSpPr>
        <p:spPr/>
        <p:txBody>
          <a:bodyPr/>
          <a:lstStyle/>
          <a:p>
            <a:r>
              <a:rPr lang="he-IL" dirty="0"/>
              <a:t>תיאטרון פורום</a:t>
            </a:r>
          </a:p>
        </p:txBody>
      </p:sp>
      <p:sp>
        <p:nvSpPr>
          <p:cNvPr id="11" name="מציין מיקום תוכן 10"/>
          <p:cNvSpPr>
            <a:spLocks noGrp="1"/>
          </p:cNvSpPr>
          <p:nvPr>
            <p:ph idx="1"/>
          </p:nvPr>
        </p:nvSpPr>
        <p:spPr/>
        <p:txBody>
          <a:bodyPr/>
          <a:lstStyle/>
          <a:p>
            <a:pPr marL="0" indent="0">
              <a:buNone/>
            </a:pPr>
            <a:r>
              <a:rPr lang="he-IL" dirty="0">
                <a:solidFill>
                  <a:srgbClr val="0070C0"/>
                </a:solidFill>
              </a:rPr>
              <a:t>תחילה מוקדש זמן להפיכת הצופים מפסיביים לאקטיביים, </a:t>
            </a:r>
          </a:p>
          <a:p>
            <a:pPr marL="0" indent="0">
              <a:buNone/>
            </a:pPr>
            <a:r>
              <a:rPr lang="he-IL" dirty="0">
                <a:solidFill>
                  <a:srgbClr val="0070C0"/>
                </a:solidFill>
              </a:rPr>
              <a:t>לגרום להם לחשוב ולהגיב,</a:t>
            </a:r>
          </a:p>
          <a:p>
            <a:pPr marL="0" indent="0">
              <a:buNone/>
            </a:pPr>
            <a:r>
              <a:rPr lang="he-IL" dirty="0">
                <a:solidFill>
                  <a:srgbClr val="0070C0"/>
                </a:solidFill>
              </a:rPr>
              <a:t> ולהפוך אותם מקהל מפוזר - לקבוצה. </a:t>
            </a:r>
          </a:p>
          <a:p>
            <a:pPr marL="0" indent="0">
              <a:buNone/>
            </a:pPr>
            <a:endParaRPr lang="he-IL" dirty="0">
              <a:solidFill>
                <a:srgbClr val="0070C0"/>
              </a:solidFill>
            </a:endParaRPr>
          </a:p>
          <a:p>
            <a:pPr marL="0" indent="0">
              <a:buNone/>
            </a:pPr>
            <a:r>
              <a:rPr lang="he-IL" dirty="0">
                <a:solidFill>
                  <a:srgbClr val="0070C0"/>
                </a:solidFill>
              </a:rPr>
              <a:t> אחרי המשחקים והתרגילים מגיע "המופע".</a:t>
            </a:r>
          </a:p>
        </p:txBody>
      </p:sp>
      <p:pic>
        <p:nvPicPr>
          <p:cNvPr id="7" name="תמונה 6">
            <a:extLst>
              <a:ext uri="{FF2B5EF4-FFF2-40B4-BE49-F238E27FC236}">
                <a16:creationId xmlns:a16="http://schemas.microsoft.com/office/drawing/2014/main" id="{BC7E3CC4-1FB5-4638-949E-DD43BD0EDE1F}"/>
              </a:ext>
            </a:extLst>
          </p:cNvPr>
          <p:cNvPicPr>
            <a:picLocks noChangeAspect="1"/>
          </p:cNvPicPr>
          <p:nvPr/>
        </p:nvPicPr>
        <p:blipFill rotWithShape="1">
          <a:blip r:embed="rId3"/>
          <a:srcRect l="11143" t="17286" r="28122" b="25159"/>
          <a:stretch/>
        </p:blipFill>
        <p:spPr>
          <a:xfrm>
            <a:off x="426514" y="2185838"/>
            <a:ext cx="5064952" cy="2699838"/>
          </a:xfrm>
          <a:prstGeom prst="rect">
            <a:avLst/>
          </a:prstGeom>
        </p:spPr>
      </p:pic>
      <p:sp>
        <p:nvSpPr>
          <p:cNvPr id="9" name="תיבת טקסט 8">
            <a:extLst>
              <a:ext uri="{FF2B5EF4-FFF2-40B4-BE49-F238E27FC236}">
                <a16:creationId xmlns:a16="http://schemas.microsoft.com/office/drawing/2014/main" id="{3B4D6DF1-B058-45D6-B81D-B48B3301DBD1}"/>
              </a:ext>
            </a:extLst>
          </p:cNvPr>
          <p:cNvSpPr txBox="1"/>
          <p:nvPr/>
        </p:nvSpPr>
        <p:spPr>
          <a:xfrm>
            <a:off x="844826" y="5015912"/>
            <a:ext cx="4086430" cy="707886"/>
          </a:xfrm>
          <a:prstGeom prst="rect">
            <a:avLst/>
          </a:prstGeom>
          <a:noFill/>
        </p:spPr>
        <p:txBody>
          <a:bodyPr wrap="square" rtlCol="1">
            <a:spAutoFit/>
          </a:bodyPr>
          <a:lstStyle/>
          <a:p>
            <a:pPr algn="ctr"/>
            <a:r>
              <a:rPr lang="he-IL" sz="2000" dirty="0">
                <a:latin typeface="Varela Round" panose="00000500000000000000" pitchFamily="2" charset="-79"/>
                <a:cs typeface="Varela Round" panose="00000500000000000000" pitchFamily="2" charset="-79"/>
              </a:rPr>
              <a:t>תלמידים מתרגלים חימום של תיאטרון פורום בניו מקסיקו, ארה"ב</a:t>
            </a:r>
          </a:p>
        </p:txBody>
      </p:sp>
    </p:spTree>
    <p:extLst>
      <p:ext uri="{BB962C8B-B14F-4D97-AF65-F5344CB8AC3E}">
        <p14:creationId xmlns:p14="http://schemas.microsoft.com/office/powerpoint/2010/main" val="1765163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תיאטרון פורום</a:t>
            </a:r>
          </a:p>
        </p:txBody>
      </p:sp>
      <p:sp>
        <p:nvSpPr>
          <p:cNvPr id="11" name="מציין מיקום תוכן 10"/>
          <p:cNvSpPr>
            <a:spLocks noGrp="1"/>
          </p:cNvSpPr>
          <p:nvPr>
            <p:ph idx="1"/>
          </p:nvPr>
        </p:nvSpPr>
        <p:spPr/>
        <p:txBody>
          <a:bodyPr>
            <a:normAutofit/>
          </a:bodyPr>
          <a:lstStyle/>
          <a:p>
            <a:pPr lvl="0">
              <a:lnSpc>
                <a:spcPct val="100000"/>
              </a:lnSpc>
            </a:pPr>
            <a:r>
              <a:rPr lang="he-IL" dirty="0"/>
              <a:t>קבוצת שחקנים מופיעים בפני קהל/קהילה ומציגים סצנה, שקשורה לקהילה.</a:t>
            </a:r>
          </a:p>
          <a:p>
            <a:pPr lvl="0">
              <a:lnSpc>
                <a:spcPct val="100000"/>
              </a:lnSpc>
            </a:pPr>
            <a:r>
              <a:rPr lang="he-IL" dirty="0"/>
              <a:t>אחד השחקנים - "הג'וקר" - שואל את הקהל </a:t>
            </a:r>
            <a:r>
              <a:rPr lang="en-US" dirty="0"/>
              <a:t>-</a:t>
            </a:r>
            <a:r>
              <a:rPr lang="he-IL" dirty="0"/>
              <a:t> האם הוא מסכים עם הפתרונות בסצנה? עם התנהלות הדמות הראשית? </a:t>
            </a:r>
          </a:p>
          <a:p>
            <a:pPr lvl="0">
              <a:lnSpc>
                <a:spcPct val="100000"/>
              </a:lnSpc>
            </a:pPr>
            <a:r>
              <a:rPr lang="he-IL" dirty="0"/>
              <a:t>ההצגה מוצגת שוב ועל הצופים להציע פתרונות אחרים. </a:t>
            </a:r>
            <a:br>
              <a:rPr lang="en-US" dirty="0"/>
            </a:br>
            <a:r>
              <a:rPr lang="he-IL" b="1" dirty="0"/>
              <a:t>אם אף אחד לא יפעל לשנות את המציאות שהוצגה, היא תישאר כפי שהיא. </a:t>
            </a:r>
            <a:endParaRPr lang="en-US" b="1" dirty="0"/>
          </a:p>
          <a:p>
            <a:pPr lvl="0">
              <a:lnSpc>
                <a:spcPct val="100000"/>
              </a:lnSpc>
            </a:pPr>
            <a:r>
              <a:rPr lang="he-IL" dirty="0"/>
              <a:t>הצופה מחליף את השחקן ( פרוטגוניסט) והסצנה מתחילה שוב. </a:t>
            </a:r>
          </a:p>
        </p:txBody>
      </p:sp>
      <p:pic>
        <p:nvPicPr>
          <p:cNvPr id="2" name="תמונה 1">
            <a:extLst>
              <a:ext uri="{FF2B5EF4-FFF2-40B4-BE49-F238E27FC236}">
                <a16:creationId xmlns:a16="http://schemas.microsoft.com/office/drawing/2014/main" id="{9E0AF8CE-B6D6-4BC4-A721-5D226289CA8C}"/>
              </a:ext>
            </a:extLst>
          </p:cNvPr>
          <p:cNvPicPr>
            <a:picLocks noChangeAspect="1"/>
          </p:cNvPicPr>
          <p:nvPr/>
        </p:nvPicPr>
        <p:blipFill rotWithShape="1">
          <a:blip r:embed="rId3"/>
          <a:srcRect l="5610" t="19285" r="29287" b="22973"/>
          <a:stretch/>
        </p:blipFill>
        <p:spPr>
          <a:xfrm>
            <a:off x="409903" y="3856383"/>
            <a:ext cx="5819008" cy="2647508"/>
          </a:xfrm>
          <a:prstGeom prst="rect">
            <a:avLst/>
          </a:prstGeom>
          <a:ln>
            <a:noFill/>
          </a:ln>
          <a:effectLst>
            <a:outerShdw blurRad="190500" algn="tl" rotWithShape="0">
              <a:srgbClr val="000000">
                <a:alpha val="70000"/>
              </a:srgbClr>
            </a:outerShdw>
          </a:effectLst>
        </p:spPr>
      </p:pic>
      <p:sp>
        <p:nvSpPr>
          <p:cNvPr id="5" name="מלבן 4">
            <a:extLst>
              <a:ext uri="{FF2B5EF4-FFF2-40B4-BE49-F238E27FC236}">
                <a16:creationId xmlns:a16="http://schemas.microsoft.com/office/drawing/2014/main" id="{CA3A7B11-39CB-406A-ABFC-745913F17710}"/>
              </a:ext>
            </a:extLst>
          </p:cNvPr>
          <p:cNvSpPr/>
          <p:nvPr/>
        </p:nvSpPr>
        <p:spPr>
          <a:xfrm>
            <a:off x="6334214" y="4506603"/>
            <a:ext cx="3159839" cy="461665"/>
          </a:xfrm>
          <a:prstGeom prst="rect">
            <a:avLst/>
          </a:prstGeom>
        </p:spPr>
        <p:txBody>
          <a:bodyPr wrap="none">
            <a:spAutoFit/>
          </a:bodyPr>
          <a:lstStyle/>
          <a:p>
            <a:r>
              <a:rPr lang="he-IL" sz="2400" dirty="0">
                <a:solidFill>
                  <a:srgbClr val="0070C0"/>
                </a:solidFill>
                <a:latin typeface="Varela Round" panose="00000500000000000000" pitchFamily="2" charset="-79"/>
                <a:cs typeface="Varela Round" panose="00000500000000000000" pitchFamily="2" charset="-79"/>
              </a:rPr>
              <a:t>תיאטרון פורום בטנזניה</a:t>
            </a:r>
          </a:p>
        </p:txBody>
      </p:sp>
    </p:spTree>
    <p:extLst>
      <p:ext uri="{BB962C8B-B14F-4D97-AF65-F5344CB8AC3E}">
        <p14:creationId xmlns:p14="http://schemas.microsoft.com/office/powerpoint/2010/main" val="1473755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5FE94B22-919A-4B10-B797-F05EC8CD890F}"/>
              </a:ext>
            </a:extLst>
          </p:cNvPr>
          <p:cNvSpPr>
            <a:spLocks noGrp="1"/>
          </p:cNvSpPr>
          <p:nvPr>
            <p:ph type="title"/>
          </p:nvPr>
        </p:nvSpPr>
        <p:spPr>
          <a:xfrm>
            <a:off x="515206" y="213094"/>
            <a:ext cx="11160000" cy="360000"/>
          </a:xfrm>
        </p:spPr>
        <p:txBody>
          <a:bodyPr/>
          <a:lstStyle/>
          <a:p>
            <a:r>
              <a:rPr lang="he-IL" sz="2400" b="0" dirty="0"/>
              <a:t>שיחה עם הקטור </a:t>
            </a:r>
            <a:r>
              <a:rPr lang="he-IL" sz="2400" b="0" dirty="0" err="1"/>
              <a:t>אריסטיסבל</a:t>
            </a:r>
            <a:r>
              <a:rPr lang="he-IL" sz="2400" b="0" dirty="0"/>
              <a:t> על תיאטרון פורום</a:t>
            </a:r>
          </a:p>
        </p:txBody>
      </p:sp>
      <p:sp>
        <p:nvSpPr>
          <p:cNvPr id="3" name="מלבן 2">
            <a:extLst>
              <a:ext uri="{FF2B5EF4-FFF2-40B4-BE49-F238E27FC236}">
                <a16:creationId xmlns:a16="http://schemas.microsoft.com/office/drawing/2014/main" id="{33DE2F26-2579-4159-854F-2EE868F26D19}"/>
              </a:ext>
            </a:extLst>
          </p:cNvPr>
          <p:cNvSpPr/>
          <p:nvPr/>
        </p:nvSpPr>
        <p:spPr>
          <a:xfrm>
            <a:off x="8347913" y="3244334"/>
            <a:ext cx="184731" cy="369332"/>
          </a:xfrm>
          <a:prstGeom prst="rect">
            <a:avLst/>
          </a:prstGeom>
        </p:spPr>
        <p:txBody>
          <a:bodyPr wrap="none">
            <a:spAutoFit/>
          </a:bodyPr>
          <a:lstStyle/>
          <a:p>
            <a:endParaRPr lang="he-IL" dirty="0"/>
          </a:p>
        </p:txBody>
      </p:sp>
      <p:pic>
        <p:nvPicPr>
          <p:cNvPr id="6" name="מדיה מקוונת 5" title="Hector on Forum Theater (Hebrew) - ￗﾔￗﾧￗﾘￗﾕￗﾨ ￗﾢￗﾜ ￗﾪￗﾙￗﾐￗﾘￗﾨￗﾕￗﾟ ￗﾤￗﾕￗﾨￗﾕￗﾝ">
            <a:hlinkClick r:id="" action="ppaction://media"/>
            <a:extLst>
              <a:ext uri="{FF2B5EF4-FFF2-40B4-BE49-F238E27FC236}">
                <a16:creationId xmlns:a16="http://schemas.microsoft.com/office/drawing/2014/main" id="{A4596689-BFDF-4E34-8DFB-4B217E1E7690}"/>
              </a:ext>
            </a:extLst>
          </p:cNvPr>
          <p:cNvPicPr>
            <a:picLocks noRot="1" noChangeAspect="1"/>
          </p:cNvPicPr>
          <p:nvPr>
            <a:videoFile r:link="rId1"/>
          </p:nvPr>
        </p:nvPicPr>
        <p:blipFill>
          <a:blip r:embed="rId4"/>
          <a:stretch>
            <a:fillRect/>
          </a:stretch>
        </p:blipFill>
        <p:spPr>
          <a:xfrm>
            <a:off x="807058" y="695739"/>
            <a:ext cx="10576297" cy="5949167"/>
          </a:xfrm>
          <a:prstGeom prst="rect">
            <a:avLst/>
          </a:prstGeom>
        </p:spPr>
      </p:pic>
    </p:spTree>
    <p:extLst>
      <p:ext uri="{BB962C8B-B14F-4D97-AF65-F5344CB8AC3E}">
        <p14:creationId xmlns:p14="http://schemas.microsoft.com/office/powerpoint/2010/main" val="385457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9A6F54-B3C4-4322-9999-0D404C0B1C43}"/>
              </a:ext>
            </a:extLst>
          </p:cNvPr>
          <p:cNvSpPr>
            <a:spLocks noGrp="1"/>
          </p:cNvSpPr>
          <p:nvPr>
            <p:ph type="title"/>
          </p:nvPr>
        </p:nvSpPr>
        <p:spPr/>
        <p:txBody>
          <a:bodyPr/>
          <a:lstStyle/>
          <a:p>
            <a:r>
              <a:rPr lang="he-IL" dirty="0"/>
              <a:t>תיאטרון שקוף</a:t>
            </a:r>
          </a:p>
        </p:txBody>
      </p:sp>
      <p:sp>
        <p:nvSpPr>
          <p:cNvPr id="4" name="מציין מיקום תוכן 3">
            <a:extLst>
              <a:ext uri="{FF2B5EF4-FFF2-40B4-BE49-F238E27FC236}">
                <a16:creationId xmlns:a16="http://schemas.microsoft.com/office/drawing/2014/main" id="{47262396-C91E-4C97-855F-7669D90EDF19}"/>
              </a:ext>
            </a:extLst>
          </p:cNvPr>
          <p:cNvSpPr>
            <a:spLocks noGrp="1"/>
          </p:cNvSpPr>
          <p:nvPr>
            <p:ph idx="1"/>
          </p:nvPr>
        </p:nvSpPr>
        <p:spPr>
          <a:xfrm>
            <a:off x="515206" y="933094"/>
            <a:ext cx="11160000" cy="4942663"/>
          </a:xfrm>
        </p:spPr>
        <p:txBody>
          <a:bodyPr/>
          <a:lstStyle/>
          <a:p>
            <a:pPr marL="0" indent="0" algn="ctr">
              <a:buNone/>
            </a:pPr>
            <a:r>
              <a:rPr lang="he-IL" dirty="0">
                <a:solidFill>
                  <a:srgbClr val="0070C0"/>
                </a:solidFill>
              </a:rPr>
              <a:t>"תיאטרון שקוף" הוא סגנון נוסף  שפיתח בואל. נסו אתם להסביר מה מאפיין אותו</a:t>
            </a:r>
          </a:p>
        </p:txBody>
      </p:sp>
      <p:pic>
        <p:nvPicPr>
          <p:cNvPr id="13" name="מדיה מקוונת 5" title="Gender Violence in Invisible Theatre">
            <a:hlinkClick r:id="" action="ppaction://media"/>
            <a:extLst>
              <a:ext uri="{FF2B5EF4-FFF2-40B4-BE49-F238E27FC236}">
                <a16:creationId xmlns:a16="http://schemas.microsoft.com/office/drawing/2014/main" id="{D0FDF703-26E1-476F-B863-BD181E8CE9DC}"/>
              </a:ext>
            </a:extLst>
          </p:cNvPr>
          <p:cNvPicPr>
            <a:picLocks noRot="1" noChangeAspect="1"/>
          </p:cNvPicPr>
          <p:nvPr>
            <a:videoFile r:link="rId1"/>
          </p:nvPr>
        </p:nvPicPr>
        <p:blipFill>
          <a:blip r:embed="rId4"/>
          <a:stretch>
            <a:fillRect/>
          </a:stretch>
        </p:blipFill>
        <p:spPr>
          <a:xfrm>
            <a:off x="1701728" y="1543354"/>
            <a:ext cx="8786957" cy="4942663"/>
          </a:xfrm>
          <a:prstGeom prst="rect">
            <a:avLst/>
          </a:prstGeom>
        </p:spPr>
      </p:pic>
      <p:sp>
        <p:nvSpPr>
          <p:cNvPr id="14" name="מלבן 13">
            <a:extLst>
              <a:ext uri="{FF2B5EF4-FFF2-40B4-BE49-F238E27FC236}">
                <a16:creationId xmlns:a16="http://schemas.microsoft.com/office/drawing/2014/main" id="{8D8BB79B-6956-49C7-B6E5-19794FB6150C}"/>
              </a:ext>
            </a:extLst>
          </p:cNvPr>
          <p:cNvSpPr/>
          <p:nvPr/>
        </p:nvSpPr>
        <p:spPr>
          <a:xfrm>
            <a:off x="3639868" y="6484491"/>
            <a:ext cx="3895297" cy="369332"/>
          </a:xfrm>
          <a:prstGeom prst="rect">
            <a:avLst/>
          </a:prstGeom>
        </p:spPr>
        <p:txBody>
          <a:bodyPr wrap="none">
            <a:spAutoFit/>
          </a:bodyPr>
          <a:lstStyle/>
          <a:p>
            <a:pPr algn="l"/>
            <a:r>
              <a:rPr lang="en-US" dirty="0">
                <a:solidFill>
                  <a:schemeClr val="bg1"/>
                </a:solidFill>
                <a:latin typeface="Roboto"/>
              </a:rPr>
              <a:t>Gender Violence in Invisible Theatre</a:t>
            </a:r>
            <a:endParaRPr lang="en-US" b="0" i="0" dirty="0">
              <a:solidFill>
                <a:schemeClr val="bg1"/>
              </a:solidFill>
              <a:effectLst/>
              <a:latin typeface="Roboto"/>
            </a:endParaRPr>
          </a:p>
        </p:txBody>
      </p:sp>
    </p:spTree>
    <p:extLst>
      <p:ext uri="{BB962C8B-B14F-4D97-AF65-F5344CB8AC3E}">
        <p14:creationId xmlns:p14="http://schemas.microsoft.com/office/powerpoint/2010/main" val="377825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vol="80000">
                <p:cTn id="12" fill="hold" display="0">
                  <p:stCondLst>
                    <p:cond delay="indefinite"/>
                  </p:stCondLst>
                </p:cTn>
                <p:tgtEl>
                  <p:spTgt spid="1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 </a:t>
            </a:r>
          </a:p>
        </p:txBody>
      </p:sp>
      <p:sp>
        <p:nvSpPr>
          <p:cNvPr id="8" name="מציין מיקום תוכן 7"/>
          <p:cNvSpPr>
            <a:spLocks noGrp="1"/>
          </p:cNvSpPr>
          <p:nvPr>
            <p:ph idx="1"/>
          </p:nvPr>
        </p:nvSpPr>
        <p:spPr/>
        <p:txBody>
          <a:bodyPr/>
          <a:lstStyle/>
          <a:p>
            <a:r>
              <a:rPr lang="he-IL" dirty="0"/>
              <a:t>מה זה תיאטרון קהילתי?</a:t>
            </a:r>
          </a:p>
          <a:p>
            <a:r>
              <a:rPr lang="he-IL" dirty="0"/>
              <a:t>מהם מטרותיו ואפיוניו</a:t>
            </a:r>
          </a:p>
          <a:p>
            <a:r>
              <a:rPr lang="he-IL" dirty="0"/>
              <a:t>ראשית התיאטרון הקהילתי בארץ</a:t>
            </a:r>
          </a:p>
          <a:p>
            <a:endParaRPr lang="he-IL" dirty="0"/>
          </a:p>
          <a:p>
            <a:r>
              <a:rPr lang="he-IL" dirty="0"/>
              <a:t>בחלק השני של השיעור:</a:t>
            </a:r>
            <a:br>
              <a:rPr lang="en-US" dirty="0"/>
            </a:br>
            <a:r>
              <a:rPr lang="he-IL" dirty="0" err="1"/>
              <a:t>אוגוסטו</a:t>
            </a:r>
            <a:r>
              <a:rPr lang="he-IL" dirty="0"/>
              <a:t> בואל ו"תיאטרון המדוכאים"</a:t>
            </a:r>
            <a:endParaRPr lang="en-US" dirty="0"/>
          </a:p>
        </p:txBody>
      </p:sp>
      <p:pic>
        <p:nvPicPr>
          <p:cNvPr id="5" name="תמונה 4" descr="תמונה שמכילה חוץ, בניין, כביש, אדם&#10;&#10;התיאור נוצר באופן אוטומטי">
            <a:extLst>
              <a:ext uri="{FF2B5EF4-FFF2-40B4-BE49-F238E27FC236}">
                <a16:creationId xmlns:a16="http://schemas.microsoft.com/office/drawing/2014/main" id="{213DF225-1BD6-4654-AB9E-51A08C5C5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838" y="1520687"/>
            <a:ext cx="4910826" cy="3229341"/>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9A6F54-B3C4-4322-9999-0D404C0B1C43}"/>
              </a:ext>
            </a:extLst>
          </p:cNvPr>
          <p:cNvSpPr>
            <a:spLocks noGrp="1"/>
          </p:cNvSpPr>
          <p:nvPr>
            <p:ph type="title"/>
          </p:nvPr>
        </p:nvSpPr>
        <p:spPr/>
        <p:txBody>
          <a:bodyPr/>
          <a:lstStyle/>
          <a:p>
            <a:r>
              <a:rPr lang="he-IL" dirty="0"/>
              <a:t>תיאטרון דימויים</a:t>
            </a:r>
          </a:p>
        </p:txBody>
      </p:sp>
      <p:sp>
        <p:nvSpPr>
          <p:cNvPr id="3" name="מציין מיקום טקסט 2">
            <a:extLst>
              <a:ext uri="{FF2B5EF4-FFF2-40B4-BE49-F238E27FC236}">
                <a16:creationId xmlns:a16="http://schemas.microsoft.com/office/drawing/2014/main" id="{7006D59A-6889-4D4C-A5CA-6B2C8442CF69}"/>
              </a:ext>
            </a:extLst>
          </p:cNvPr>
          <p:cNvSpPr>
            <a:spLocks noGrp="1"/>
          </p:cNvSpPr>
          <p:nvPr>
            <p:ph idx="1"/>
          </p:nvPr>
        </p:nvSpPr>
        <p:spPr/>
        <p:txBody>
          <a:bodyPr/>
          <a:lstStyle/>
          <a:p>
            <a:pPr marL="0" indent="0">
              <a:buNone/>
            </a:pPr>
            <a:r>
              <a:rPr lang="he-IL" dirty="0"/>
              <a:t>תיאטרון הבנוי מתרגילים שמבוססים על תנועה ועל "</a:t>
            </a:r>
            <a:r>
              <a:rPr lang="he-IL" dirty="0" err="1"/>
              <a:t>פריזים</a:t>
            </a:r>
            <a:r>
              <a:rPr lang="he-IL" dirty="0"/>
              <a:t>" - </a:t>
            </a:r>
            <a:br>
              <a:rPr lang="en-US" dirty="0"/>
            </a:br>
            <a:r>
              <a:rPr lang="he-IL" dirty="0"/>
              <a:t>דימויים תנועתיים של מצבים חברתיים.</a:t>
            </a:r>
          </a:p>
          <a:p>
            <a:pPr marL="0" indent="0">
              <a:buNone/>
            </a:pPr>
            <a:r>
              <a:rPr lang="he-IL" dirty="0"/>
              <a:t>המטרה: לא להישען על השפה אלא על ביטויים גופניים</a:t>
            </a:r>
          </a:p>
          <a:p>
            <a:pPr marL="0" indent="0">
              <a:buNone/>
            </a:pPr>
            <a:endParaRPr lang="he-IL" dirty="0"/>
          </a:p>
        </p:txBody>
      </p:sp>
      <p:pic>
        <p:nvPicPr>
          <p:cNvPr id="10" name="תמונה 9" descr="תמונה שמכילה עמידה, משחקים, קבוצה, אנשים&#10;&#10;התיאור נוצר באופן אוטומטי">
            <a:extLst>
              <a:ext uri="{FF2B5EF4-FFF2-40B4-BE49-F238E27FC236}">
                <a16:creationId xmlns:a16="http://schemas.microsoft.com/office/drawing/2014/main" id="{BC4EF221-121A-4CB8-B70D-0260317AF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822" y="3090730"/>
            <a:ext cx="7326768" cy="36403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30319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9A6F54-B3C4-4322-9999-0D404C0B1C43}"/>
              </a:ext>
            </a:extLst>
          </p:cNvPr>
          <p:cNvSpPr>
            <a:spLocks noGrp="1"/>
          </p:cNvSpPr>
          <p:nvPr>
            <p:ph type="title"/>
          </p:nvPr>
        </p:nvSpPr>
        <p:spPr/>
        <p:txBody>
          <a:bodyPr/>
          <a:lstStyle/>
          <a:p>
            <a:r>
              <a:rPr lang="en-US" sz="2400" b="0" dirty="0"/>
              <a:t>Boal Presentation - 2015</a:t>
            </a:r>
            <a:br>
              <a:rPr lang="he-IL" sz="2400" b="0" dirty="0"/>
            </a:br>
            <a:r>
              <a:rPr lang="he-IL" sz="2400" dirty="0">
                <a:solidFill>
                  <a:srgbClr val="0070C0"/>
                </a:solidFill>
              </a:rPr>
              <a:t>בעקבות בואל = תיאטרון דימויים של נוער</a:t>
            </a:r>
            <a:endParaRPr lang="en-US" sz="2400" b="0" dirty="0">
              <a:solidFill>
                <a:srgbClr val="0070C0"/>
              </a:solidFill>
            </a:endParaRPr>
          </a:p>
        </p:txBody>
      </p:sp>
      <p:sp>
        <p:nvSpPr>
          <p:cNvPr id="4" name="תיבת טקסט 3">
            <a:extLst>
              <a:ext uri="{FF2B5EF4-FFF2-40B4-BE49-F238E27FC236}">
                <a16:creationId xmlns:a16="http://schemas.microsoft.com/office/drawing/2014/main" id="{E6736EE6-29A3-4D16-B093-5E0E15269C43}"/>
              </a:ext>
            </a:extLst>
          </p:cNvPr>
          <p:cNvSpPr txBox="1"/>
          <p:nvPr/>
        </p:nvSpPr>
        <p:spPr>
          <a:xfrm>
            <a:off x="164544" y="6137246"/>
            <a:ext cx="701324" cy="646331"/>
          </a:xfrm>
          <a:prstGeom prst="rect">
            <a:avLst/>
          </a:prstGeom>
          <a:noFill/>
        </p:spPr>
        <p:txBody>
          <a:bodyPr wrap="square" rtlCol="1">
            <a:spAutoFit/>
          </a:bodyPr>
          <a:lstStyle/>
          <a:p>
            <a:r>
              <a:rPr lang="he-IL" dirty="0">
                <a:solidFill>
                  <a:schemeClr val="bg1"/>
                </a:solidFill>
              </a:rPr>
              <a:t> </a:t>
            </a:r>
            <a:endParaRPr lang="en-US" dirty="0">
              <a:solidFill>
                <a:schemeClr val="bg1"/>
              </a:solidFill>
            </a:endParaRPr>
          </a:p>
          <a:p>
            <a:r>
              <a:rPr lang="he-IL" dirty="0">
                <a:solidFill>
                  <a:schemeClr val="bg1"/>
                </a:solidFill>
              </a:rPr>
              <a:t>1:08</a:t>
            </a:r>
            <a:endParaRPr lang="en-US" dirty="0">
              <a:solidFill>
                <a:schemeClr val="bg1"/>
              </a:solidFill>
            </a:endParaRPr>
          </a:p>
        </p:txBody>
      </p:sp>
      <p:pic>
        <p:nvPicPr>
          <p:cNvPr id="6" name="מדיה מקוונת 5" title="Boal Presentation - 2015">
            <a:hlinkClick r:id="" action="ppaction://media"/>
            <a:extLst>
              <a:ext uri="{FF2B5EF4-FFF2-40B4-BE49-F238E27FC236}">
                <a16:creationId xmlns:a16="http://schemas.microsoft.com/office/drawing/2014/main" id="{F975568D-751E-426F-99C0-60797FF08FC6}"/>
              </a:ext>
            </a:extLst>
          </p:cNvPr>
          <p:cNvPicPr>
            <a:picLocks noRot="1" noChangeAspect="1"/>
          </p:cNvPicPr>
          <p:nvPr>
            <a:videoFile r:link="rId1"/>
          </p:nvPr>
        </p:nvPicPr>
        <p:blipFill>
          <a:blip r:embed="rId4"/>
          <a:stretch>
            <a:fillRect/>
          </a:stretch>
        </p:blipFill>
        <p:spPr>
          <a:xfrm>
            <a:off x="1348675" y="1021195"/>
            <a:ext cx="9493063" cy="5339848"/>
          </a:xfrm>
          <a:prstGeom prst="rect">
            <a:avLst/>
          </a:prstGeom>
        </p:spPr>
      </p:pic>
    </p:spTree>
    <p:extLst>
      <p:ext uri="{BB962C8B-B14F-4D97-AF65-F5344CB8AC3E}">
        <p14:creationId xmlns:p14="http://schemas.microsoft.com/office/powerpoint/2010/main" val="60619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סיכום: התיאטרון הקהילתי </a:t>
            </a:r>
            <a:r>
              <a:rPr lang="he-IL" dirty="0" err="1"/>
              <a:t>ואוגוסטו</a:t>
            </a:r>
            <a:r>
              <a:rPr lang="he-IL" dirty="0"/>
              <a:t> בואל</a:t>
            </a:r>
          </a:p>
        </p:txBody>
      </p:sp>
      <p:sp>
        <p:nvSpPr>
          <p:cNvPr id="2" name="מציין מיקום טקסט 1">
            <a:extLst>
              <a:ext uri="{FF2B5EF4-FFF2-40B4-BE49-F238E27FC236}">
                <a16:creationId xmlns:a16="http://schemas.microsoft.com/office/drawing/2014/main" id="{0E00F302-71DA-4F5C-AB5B-8BE9DA7E7561}"/>
              </a:ext>
            </a:extLst>
          </p:cNvPr>
          <p:cNvSpPr>
            <a:spLocks noGrp="1"/>
          </p:cNvSpPr>
          <p:nvPr>
            <p:ph type="body" sz="quarter" idx="3"/>
          </p:nvPr>
        </p:nvSpPr>
        <p:spPr/>
        <p:txBody>
          <a:bodyPr/>
          <a:lstStyle/>
          <a:p>
            <a:pPr algn="ctr"/>
            <a:r>
              <a:rPr lang="he-IL" dirty="0"/>
              <a:t>התיאטרון ככלי לשינוי חברתי</a:t>
            </a:r>
          </a:p>
        </p:txBody>
      </p:sp>
      <p:sp>
        <p:nvSpPr>
          <p:cNvPr id="11" name="מציין מיקום תוכן 10"/>
          <p:cNvSpPr>
            <a:spLocks noGrp="1"/>
          </p:cNvSpPr>
          <p:nvPr>
            <p:ph sz="quarter" idx="4"/>
          </p:nvPr>
        </p:nvSpPr>
        <p:spPr/>
        <p:txBody>
          <a:bodyPr/>
          <a:lstStyle/>
          <a:p>
            <a:endParaRPr lang="he-IL" dirty="0"/>
          </a:p>
          <a:p>
            <a:endParaRPr lang="en-US" dirty="0"/>
          </a:p>
        </p:txBody>
      </p:sp>
      <p:pic>
        <p:nvPicPr>
          <p:cNvPr id="3" name="תמונה 2" descr="תמונה שמכילה בניין, חוץ, לבנה, רחוב&#10;&#10;התיאור נוצר באופן אוטומטי">
            <a:extLst>
              <a:ext uri="{FF2B5EF4-FFF2-40B4-BE49-F238E27FC236}">
                <a16:creationId xmlns:a16="http://schemas.microsoft.com/office/drawing/2014/main" id="{77C430C9-9D46-4163-AD65-0FCD9E7331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74" y="1599387"/>
            <a:ext cx="8472864" cy="41525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98922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37D3E99-F113-4BB4-9097-B1002DE0F8D3}"/>
              </a:ext>
            </a:extLst>
          </p:cNvPr>
          <p:cNvSpPr>
            <a:spLocks noGrp="1"/>
          </p:cNvSpPr>
          <p:nvPr>
            <p:ph type="ctrTitle"/>
          </p:nvPr>
        </p:nvSpPr>
        <p:spPr>
          <a:xfrm>
            <a:off x="1288318" y="3743867"/>
            <a:ext cx="9613777" cy="1415378"/>
          </a:xfrm>
        </p:spPr>
        <p:txBody>
          <a:bodyPr wrap="none" lIns="36000" tIns="36000" rIns="36000" bIns="36000">
            <a:spAutoFit/>
          </a:bodyPr>
          <a:lstStyle/>
          <a:p>
            <a:pPr algn="r" rtl="1">
              <a:lnSpc>
                <a:spcPct val="150000"/>
              </a:lnSpc>
            </a:pPr>
            <a:r>
              <a:rPr lang="he-IL" sz="2000" dirty="0"/>
              <a:t>השימוש ביצירות במהלך שידור זה נעשה לפי סעיף 27א לחוק זכות יוצרים, תשס"ח-2007. </a:t>
            </a:r>
            <a:br>
              <a:rPr lang="en-US" sz="2000" dirty="0"/>
            </a:br>
            <a:r>
              <a:rPr lang="he-IL" sz="2000" dirty="0"/>
              <a:t>אם הינך בעל הזכויות באחת היצירות, באפשרותך לבקש מאיתנו לחדול מהשימוש ביצירה, </a:t>
            </a:r>
            <a:br>
              <a:rPr lang="en-US" sz="2000" dirty="0"/>
            </a:br>
            <a:r>
              <a:rPr lang="he-IL" sz="2000" dirty="0"/>
              <a:t>זאת באמצעות פנייה לדוא"ל </a:t>
            </a:r>
            <a:r>
              <a:rPr lang="en-US" sz="2000" dirty="0"/>
              <a:t>rights@education.gov.il</a:t>
            </a:r>
            <a:endParaRPr lang="he-IL" sz="2000" dirty="0"/>
          </a:p>
        </p:txBody>
      </p:sp>
      <p:sp>
        <p:nvSpPr>
          <p:cNvPr id="8" name="מלבן 7">
            <a:extLst>
              <a:ext uri="{FF2B5EF4-FFF2-40B4-BE49-F238E27FC236}">
                <a16:creationId xmlns:a16="http://schemas.microsoft.com/office/drawing/2014/main" id="{DFF735AD-340B-4FCF-969A-F904F6012CB9}"/>
              </a:ext>
            </a:extLst>
          </p:cNvPr>
          <p:cNvSpPr/>
          <p:nvPr/>
        </p:nvSpPr>
        <p:spPr>
          <a:xfrm>
            <a:off x="1272288" y="2661336"/>
            <a:ext cx="9645837" cy="743656"/>
          </a:xfrm>
          <a:prstGeom prst="rect">
            <a:avLst/>
          </a:prstGeom>
        </p:spPr>
        <p:txBody>
          <a:bodyPr wrap="none" lIns="36000" tIns="36000" rIns="36000" bIns="3600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273093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תיאטרון קהילתי - טקסטים</a:t>
            </a:r>
          </a:p>
        </p:txBody>
      </p:sp>
      <p:sp>
        <p:nvSpPr>
          <p:cNvPr id="11" name="מציין מיקום תוכן 10"/>
          <p:cNvSpPr>
            <a:spLocks noGrp="1"/>
          </p:cNvSpPr>
          <p:nvPr>
            <p:ph idx="1"/>
          </p:nvPr>
        </p:nvSpPr>
        <p:spPr>
          <a:xfrm>
            <a:off x="515206" y="1195757"/>
            <a:ext cx="8897151" cy="4680000"/>
          </a:xfrm>
        </p:spPr>
        <p:txBody>
          <a:bodyPr>
            <a:normAutofit lnSpcReduction="10000"/>
          </a:bodyPr>
          <a:lstStyle/>
          <a:p>
            <a:pPr marL="0" indent="0">
              <a:lnSpc>
                <a:spcPct val="110000"/>
              </a:lnSpc>
              <a:buNone/>
            </a:pPr>
            <a:r>
              <a:rPr lang="he-IL" sz="2600" b="1" dirty="0"/>
              <a:t>"למה אני כועס?</a:t>
            </a:r>
          </a:p>
          <a:p>
            <a:pPr marL="0" indent="0">
              <a:lnSpc>
                <a:spcPct val="110000"/>
              </a:lnSpc>
              <a:buNone/>
            </a:pPr>
            <a:r>
              <a:rPr lang="he-IL" sz="2600" b="1" dirty="0"/>
              <a:t>למה אני לא מאמינה בעצמי?</a:t>
            </a:r>
          </a:p>
          <a:p>
            <a:pPr marL="0" indent="0">
              <a:lnSpc>
                <a:spcPct val="110000"/>
              </a:lnSpc>
              <a:buNone/>
            </a:pPr>
            <a:r>
              <a:rPr lang="he-IL" sz="2600" b="1" dirty="0"/>
              <a:t>מה אני צריך לעשות כדי שהעתיד שלי לא יהיה כמו שלך?" </a:t>
            </a:r>
          </a:p>
          <a:p>
            <a:pPr marL="0" indent="0">
              <a:lnSpc>
                <a:spcPct val="110000"/>
              </a:lnSpc>
              <a:buNone/>
            </a:pPr>
            <a:r>
              <a:rPr lang="he-IL" sz="1900" dirty="0"/>
              <a:t>("עקודים", בימוי חנה וזאנה גרינוולד, מתנ"ס קהילתי נווה אליעזר 1995)</a:t>
            </a:r>
          </a:p>
          <a:p>
            <a:pPr marL="0" indent="0">
              <a:lnSpc>
                <a:spcPct val="110000"/>
              </a:lnSpc>
              <a:buNone/>
            </a:pPr>
            <a:endParaRPr lang="he-IL" dirty="0"/>
          </a:p>
          <a:p>
            <a:pPr marL="0" indent="0">
              <a:lnSpc>
                <a:spcPct val="110000"/>
              </a:lnSpc>
              <a:buNone/>
            </a:pPr>
            <a:r>
              <a:rPr lang="he-IL" sz="2600" b="1" dirty="0"/>
              <a:t>"מחליטים בשבילי, קובעים לי דברים</a:t>
            </a:r>
          </a:p>
          <a:p>
            <a:pPr marL="0" indent="0">
              <a:lnSpc>
                <a:spcPct val="110000"/>
              </a:lnSpc>
              <a:buNone/>
            </a:pPr>
            <a:r>
              <a:rPr lang="he-IL" sz="2600" b="1" dirty="0"/>
              <a:t> קוראים לי בשמות מכל מיני סוגים</a:t>
            </a:r>
          </a:p>
          <a:p>
            <a:pPr marL="0" indent="0">
              <a:lnSpc>
                <a:spcPct val="110000"/>
              </a:lnSpc>
              <a:buNone/>
            </a:pPr>
            <a:r>
              <a:rPr lang="he-IL" sz="2600" b="1" dirty="0"/>
              <a:t>נוער שוליים, מצוקה וכל השאר</a:t>
            </a:r>
          </a:p>
          <a:p>
            <a:pPr marL="0" indent="0">
              <a:lnSpc>
                <a:spcPct val="110000"/>
              </a:lnSpc>
              <a:buNone/>
            </a:pPr>
            <a:r>
              <a:rPr lang="he-IL" sz="2600" b="1" dirty="0"/>
              <a:t>ואצלי פה בפנים משהו נשבר" </a:t>
            </a:r>
          </a:p>
          <a:p>
            <a:pPr marL="0" indent="0">
              <a:lnSpc>
                <a:spcPct val="110000"/>
              </a:lnSpc>
              <a:buNone/>
            </a:pPr>
            <a:r>
              <a:rPr lang="he-IL" sz="1900" dirty="0"/>
              <a:t>("אדון כץ וכלבו", בימוי יוסי אלפי, פרדס כץ, 1974)</a:t>
            </a:r>
          </a:p>
        </p:txBody>
      </p:sp>
    </p:spTree>
    <p:extLst>
      <p:ext uri="{BB962C8B-B14F-4D97-AF65-F5344CB8AC3E}">
        <p14:creationId xmlns:p14="http://schemas.microsoft.com/office/powerpoint/2010/main" val="1078059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0BC36F-6A68-405B-A481-618D43C071D5}"/>
              </a:ext>
            </a:extLst>
          </p:cNvPr>
          <p:cNvSpPr>
            <a:spLocks noGrp="1"/>
          </p:cNvSpPr>
          <p:nvPr>
            <p:ph type="title"/>
          </p:nvPr>
        </p:nvSpPr>
        <p:spPr/>
        <p:txBody>
          <a:bodyPr>
            <a:normAutofit fontScale="90000"/>
          </a:bodyPr>
          <a:lstStyle/>
          <a:p>
            <a:r>
              <a:rPr lang="he-IL" sz="4800" dirty="0">
                <a:solidFill>
                  <a:srgbClr val="192A72"/>
                </a:solidFill>
                <a:latin typeface="Varela Round" panose="00000500000000000000" pitchFamily="2" charset="-79"/>
                <a:cs typeface="Varela Round" panose="00000500000000000000" pitchFamily="2" charset="-79"/>
              </a:rPr>
              <a:t>תיאטרון קהילתי - נושאים</a:t>
            </a:r>
          </a:p>
        </p:txBody>
      </p:sp>
      <p:graphicFrame>
        <p:nvGraphicFramePr>
          <p:cNvPr id="4" name="דיאגרמה 3">
            <a:extLst>
              <a:ext uri="{FF2B5EF4-FFF2-40B4-BE49-F238E27FC236}">
                <a16:creationId xmlns:a16="http://schemas.microsoft.com/office/drawing/2014/main" id="{0C6D288A-5D20-44D4-8B1D-39F0D8232CE4}"/>
              </a:ext>
            </a:extLst>
          </p:cNvPr>
          <p:cNvGraphicFramePr/>
          <p:nvPr>
            <p:extLst>
              <p:ext uri="{D42A27DB-BD31-4B8C-83A1-F6EECF244321}">
                <p14:modId xmlns:p14="http://schemas.microsoft.com/office/powerpoint/2010/main" val="765730429"/>
              </p:ext>
            </p:extLst>
          </p:nvPr>
        </p:nvGraphicFramePr>
        <p:xfrm>
          <a:off x="1798148" y="990462"/>
          <a:ext cx="8594116" cy="5729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15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br>
              <a:rPr lang="he-IL" dirty="0"/>
            </a:br>
            <a:r>
              <a:rPr lang="he-IL" dirty="0"/>
              <a:t>תיאטרון קהילתי - הגדרה</a:t>
            </a:r>
            <a:br>
              <a:rPr lang="he-IL" dirty="0"/>
            </a:br>
            <a:endParaRPr lang="he-IL" dirty="0"/>
          </a:p>
        </p:txBody>
      </p:sp>
      <p:sp>
        <p:nvSpPr>
          <p:cNvPr id="2" name="מציין מיקום טקסט 1">
            <a:extLst>
              <a:ext uri="{FF2B5EF4-FFF2-40B4-BE49-F238E27FC236}">
                <a16:creationId xmlns:a16="http://schemas.microsoft.com/office/drawing/2014/main" id="{8F042D5D-9F71-4D9A-8A71-37DA6EC4302A}"/>
              </a:ext>
            </a:extLst>
          </p:cNvPr>
          <p:cNvSpPr>
            <a:spLocks noGrp="1"/>
          </p:cNvSpPr>
          <p:nvPr>
            <p:ph type="body" sz="quarter" idx="3"/>
          </p:nvPr>
        </p:nvSpPr>
        <p:spPr/>
        <p:txBody>
          <a:bodyPr/>
          <a:lstStyle/>
          <a:p>
            <a:pPr algn="ctr"/>
            <a:r>
              <a:rPr lang="he-IL" dirty="0"/>
              <a:t>או: תיאטרון יישומי /  תיאטרון מבוסס קהילה</a:t>
            </a:r>
          </a:p>
        </p:txBody>
      </p:sp>
      <p:sp>
        <p:nvSpPr>
          <p:cNvPr id="11" name="מציין מיקום תוכן 10"/>
          <p:cNvSpPr>
            <a:spLocks noGrp="1"/>
          </p:cNvSpPr>
          <p:nvPr>
            <p:ph sz="quarter" idx="4"/>
          </p:nvPr>
        </p:nvSpPr>
        <p:spPr/>
        <p:txBody>
          <a:bodyPr/>
          <a:lstStyle/>
          <a:p>
            <a:pPr>
              <a:lnSpc>
                <a:spcPct val="150000"/>
              </a:lnSpc>
            </a:pPr>
            <a:r>
              <a:rPr lang="he-IL" dirty="0"/>
              <a:t>צומח מתוך הקהילה ומציג את חייה, חושף נושאים ש"בוערים" לקהילה </a:t>
            </a:r>
          </a:p>
          <a:p>
            <a:pPr>
              <a:lnSpc>
                <a:spcPct val="150000"/>
              </a:lnSpc>
            </a:pPr>
            <a:r>
              <a:rPr lang="he-IL" dirty="0"/>
              <a:t>"מדובב קולות מלמטה" - של קבוצות שבדרך כלל לא שומעים את קולן</a:t>
            </a:r>
          </a:p>
          <a:p>
            <a:pPr>
              <a:lnSpc>
                <a:spcPct val="150000"/>
              </a:lnSpc>
            </a:pPr>
            <a:r>
              <a:rPr lang="he-IL" dirty="0"/>
              <a:t>מבוסס על חוויות וסיפורים אישיים של המשתתפים </a:t>
            </a:r>
          </a:p>
          <a:p>
            <a:pPr>
              <a:lnSpc>
                <a:spcPct val="150000"/>
              </a:lnSpc>
            </a:pPr>
            <a:r>
              <a:rPr lang="he-IL" dirty="0"/>
              <a:t>נוצר בתהליך יצירה משותף בהנחיית במאי/ת</a:t>
            </a:r>
          </a:p>
          <a:p>
            <a:pPr>
              <a:lnSpc>
                <a:spcPct val="150000"/>
              </a:lnSpc>
            </a:pPr>
            <a:r>
              <a:rPr lang="he-IL" dirty="0"/>
              <a:t>מטרתו: לחולל שינוי </a:t>
            </a:r>
          </a:p>
          <a:p>
            <a:pPr marL="0" indent="0">
              <a:lnSpc>
                <a:spcPct val="150000"/>
              </a:lnSpc>
              <a:buNone/>
            </a:pPr>
            <a:r>
              <a:rPr lang="he-IL" dirty="0">
                <a:solidFill>
                  <a:srgbClr val="00B0F0"/>
                </a:solidFill>
              </a:rPr>
              <a:t>(שולמית לב אלג'ם, "ניצבים בקדמת הבמה")</a:t>
            </a:r>
          </a:p>
          <a:p>
            <a:pPr>
              <a:lnSpc>
                <a:spcPct val="150000"/>
              </a:lnSpc>
            </a:pPr>
            <a:endParaRPr lang="en-US" dirty="0"/>
          </a:p>
        </p:txBody>
      </p:sp>
    </p:spTree>
    <p:extLst>
      <p:ext uri="{BB962C8B-B14F-4D97-AF65-F5344CB8AC3E}">
        <p14:creationId xmlns:p14="http://schemas.microsoft.com/office/powerpoint/2010/main" val="335106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nchor="t"/>
          <a:lstStyle/>
          <a:p>
            <a:r>
              <a:rPr lang="he-IL" dirty="0"/>
              <a:t>ראשית התיאטרון הקהילתי בארץ</a:t>
            </a:r>
            <a:br>
              <a:rPr lang="he-IL" dirty="0"/>
            </a:br>
            <a:r>
              <a:rPr lang="he-IL" dirty="0"/>
              <a:t>שנות ה-70 הסוערות </a:t>
            </a:r>
          </a:p>
        </p:txBody>
      </p:sp>
      <p:pic>
        <p:nvPicPr>
          <p:cNvPr id="4" name="מציין מיקום תוכן 3" descr="תמונה שמכילה בניין, שלט, שעון&#10;&#10;התיאור נוצר באופן אוטומטי">
            <a:extLst>
              <a:ext uri="{FF2B5EF4-FFF2-40B4-BE49-F238E27FC236}">
                <a16:creationId xmlns:a16="http://schemas.microsoft.com/office/drawing/2014/main" id="{9368857C-0F8F-47B2-8A54-568B1F474E03}"/>
              </a:ext>
            </a:extLst>
          </p:cNvPr>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6291888" y="1836296"/>
            <a:ext cx="5464050" cy="3538212"/>
          </a:xfrm>
          <a:prstGeom prst="rect">
            <a:avLst/>
          </a:prstGeom>
          <a:ln>
            <a:noFill/>
          </a:ln>
          <a:effectLst>
            <a:outerShdw blurRad="190500" algn="tl" rotWithShape="0">
              <a:srgbClr val="000000">
                <a:alpha val="70000"/>
              </a:srgbClr>
            </a:outerShdw>
          </a:effectLst>
        </p:spPr>
      </p:pic>
      <p:pic>
        <p:nvPicPr>
          <p:cNvPr id="5" name="תמונה 4">
            <a:extLst>
              <a:ext uri="{FF2B5EF4-FFF2-40B4-BE49-F238E27FC236}">
                <a16:creationId xmlns:a16="http://schemas.microsoft.com/office/drawing/2014/main" id="{D12CDD08-F5DC-45A4-8D6A-E7D61B56CA77}"/>
              </a:ext>
            </a:extLst>
          </p:cNvPr>
          <p:cNvPicPr>
            <a:picLocks noChangeAspect="1"/>
          </p:cNvPicPr>
          <p:nvPr/>
        </p:nvPicPr>
        <p:blipFill rotWithShape="1">
          <a:blip r:embed="rId4"/>
          <a:srcRect l="13032" t="22084" r="37719" b="20804"/>
          <a:stretch/>
        </p:blipFill>
        <p:spPr>
          <a:xfrm>
            <a:off x="537448" y="1836296"/>
            <a:ext cx="5424147" cy="3538212"/>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0ADEEE15-635A-4E9E-8BA2-C290B0E3896C}"/>
              </a:ext>
            </a:extLst>
          </p:cNvPr>
          <p:cNvSpPr txBox="1"/>
          <p:nvPr/>
        </p:nvSpPr>
        <p:spPr>
          <a:xfrm>
            <a:off x="369455" y="5381885"/>
            <a:ext cx="5209309" cy="369332"/>
          </a:xfrm>
          <a:prstGeom prst="rect">
            <a:avLst/>
          </a:prstGeom>
          <a:noFill/>
        </p:spPr>
        <p:txBody>
          <a:bodyPr wrap="square" rtlCol="1">
            <a:spAutoFit/>
          </a:bodyPr>
          <a:lstStyle/>
          <a:p>
            <a:r>
              <a:rPr lang="he-IL" dirty="0">
                <a:latin typeface="Varela Round" panose="00000500000000000000" pitchFamily="2" charset="-79"/>
                <a:cs typeface="Varela Round" panose="00000500000000000000" pitchFamily="2" charset="-79"/>
              </a:rPr>
              <a:t>מההצגה "מוסררה" מאת הדר גלרון  ואמיר זוהר</a:t>
            </a:r>
          </a:p>
        </p:txBody>
      </p:sp>
    </p:spTree>
    <p:extLst>
      <p:ext uri="{BB962C8B-B14F-4D97-AF65-F5344CB8AC3E}">
        <p14:creationId xmlns:p14="http://schemas.microsoft.com/office/powerpoint/2010/main" val="335527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מדיה מקוונת 1" title="ￗﾙￗﾕￗﾡￗﾙ ￗﾐￗﾜￗﾤￗﾙ - ￗﾪￗﾐￗﾘￗﾨￗﾕￗﾟ ￗﾧￗﾔￗﾙￗﾜￗﾪￗﾙ ￗﾤￗﾨￗﾓￗﾡ ￗﾛￗﾥ">
            <a:hlinkClick r:id="" action="ppaction://media"/>
            <a:extLst>
              <a:ext uri="{FF2B5EF4-FFF2-40B4-BE49-F238E27FC236}">
                <a16:creationId xmlns:a16="http://schemas.microsoft.com/office/drawing/2014/main" id="{669EFB34-1602-425D-8572-9CA256B29AAD}"/>
              </a:ext>
            </a:extLst>
          </p:cNvPr>
          <p:cNvPicPr>
            <a:picLocks noRot="1" noChangeAspect="1"/>
          </p:cNvPicPr>
          <p:nvPr>
            <a:videoFile r:link="rId1"/>
          </p:nvPr>
        </p:nvPicPr>
        <p:blipFill>
          <a:blip r:embed="rId4"/>
          <a:stretch>
            <a:fillRect/>
          </a:stretch>
        </p:blipFill>
        <p:spPr>
          <a:xfrm>
            <a:off x="2492590" y="1085855"/>
            <a:ext cx="7205232" cy="5400000"/>
          </a:xfrm>
          <a:prstGeom prst="rect">
            <a:avLst/>
          </a:prstGeom>
        </p:spPr>
      </p:pic>
      <p:sp>
        <p:nvSpPr>
          <p:cNvPr id="3" name="מלבן 2">
            <a:extLst>
              <a:ext uri="{FF2B5EF4-FFF2-40B4-BE49-F238E27FC236}">
                <a16:creationId xmlns:a16="http://schemas.microsoft.com/office/drawing/2014/main" id="{0FE3BDF8-23ED-4DE0-A845-33800B9EE634}"/>
              </a:ext>
            </a:extLst>
          </p:cNvPr>
          <p:cNvSpPr/>
          <p:nvPr/>
        </p:nvSpPr>
        <p:spPr>
          <a:xfrm>
            <a:off x="99391" y="6460240"/>
            <a:ext cx="1749287" cy="369332"/>
          </a:xfrm>
          <a:prstGeom prst="rect">
            <a:avLst/>
          </a:prstGeom>
        </p:spPr>
        <p:txBody>
          <a:bodyPr wrap="square">
            <a:spAutoFit/>
          </a:bodyPr>
          <a:lstStyle/>
          <a:p>
            <a:r>
              <a:rPr lang="he-IL" dirty="0">
                <a:solidFill>
                  <a:schemeClr val="bg1"/>
                </a:solidFill>
              </a:rPr>
              <a:t>10:16 עד 11:19</a:t>
            </a:r>
          </a:p>
        </p:txBody>
      </p:sp>
      <p:sp>
        <p:nvSpPr>
          <p:cNvPr id="4" name="כותרת 3">
            <a:extLst>
              <a:ext uri="{FF2B5EF4-FFF2-40B4-BE49-F238E27FC236}">
                <a16:creationId xmlns:a16="http://schemas.microsoft.com/office/drawing/2014/main" id="{55A0934E-57F5-4B3D-8B09-80EA3229B4E2}"/>
              </a:ext>
            </a:extLst>
          </p:cNvPr>
          <p:cNvSpPr>
            <a:spLocks noGrp="1"/>
          </p:cNvSpPr>
          <p:nvPr>
            <p:ph type="title"/>
          </p:nvPr>
        </p:nvSpPr>
        <p:spPr>
          <a:xfrm>
            <a:off x="515206" y="213094"/>
            <a:ext cx="11160000" cy="360000"/>
          </a:xfrm>
        </p:spPr>
        <p:txBody>
          <a:bodyPr anchor="t"/>
          <a:lstStyle/>
          <a:p>
            <a:r>
              <a:rPr lang="he-IL" sz="2400" b="0" dirty="0"/>
              <a:t>יוסי אלפי - תיאטרון קהילתי פרדס כץ, 1974</a:t>
            </a:r>
            <a:br>
              <a:rPr lang="he-IL" sz="2400" b="0" dirty="0"/>
            </a:br>
            <a:r>
              <a:rPr lang="he-IL" sz="2400" dirty="0">
                <a:solidFill>
                  <a:srgbClr val="0070C0"/>
                </a:solidFill>
              </a:rPr>
              <a:t>אפליה והזנחה</a:t>
            </a:r>
          </a:p>
        </p:txBody>
      </p:sp>
    </p:spTree>
    <p:extLst>
      <p:ext uri="{BB962C8B-B14F-4D97-AF65-F5344CB8AC3E}">
        <p14:creationId xmlns:p14="http://schemas.microsoft.com/office/powerpoint/2010/main" val="70018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90FC5A-0717-4068-92BB-11698C55CB5B}"/>
              </a:ext>
            </a:extLst>
          </p:cNvPr>
          <p:cNvSpPr>
            <a:spLocks noGrp="1"/>
          </p:cNvSpPr>
          <p:nvPr>
            <p:ph type="title"/>
          </p:nvPr>
        </p:nvSpPr>
        <p:spPr>
          <a:xfrm>
            <a:off x="515206" y="213094"/>
            <a:ext cx="11160000" cy="360000"/>
          </a:xfrm>
        </p:spPr>
        <p:txBody>
          <a:bodyPr anchor="t"/>
          <a:lstStyle/>
          <a:p>
            <a:r>
              <a:rPr lang="he-IL" sz="2400" b="0" dirty="0"/>
              <a:t>יוסי אלפי - תיאטרון קהילתי פרדס כץ, 1974</a:t>
            </a:r>
            <a:br>
              <a:rPr lang="he-IL" sz="2400" b="0" dirty="0"/>
            </a:br>
            <a:r>
              <a:rPr lang="he-IL" sz="2400" dirty="0">
                <a:solidFill>
                  <a:srgbClr val="0070C0"/>
                </a:solidFill>
              </a:rPr>
              <a:t>זהות תרבותית</a:t>
            </a:r>
          </a:p>
        </p:txBody>
      </p:sp>
      <p:sp>
        <p:nvSpPr>
          <p:cNvPr id="6" name="תיבת טקסט 5">
            <a:extLst>
              <a:ext uri="{FF2B5EF4-FFF2-40B4-BE49-F238E27FC236}">
                <a16:creationId xmlns:a16="http://schemas.microsoft.com/office/drawing/2014/main" id="{D8F924B3-3680-4B87-87B2-A83A59C4316B}"/>
              </a:ext>
            </a:extLst>
          </p:cNvPr>
          <p:cNvSpPr txBox="1"/>
          <p:nvPr/>
        </p:nvSpPr>
        <p:spPr>
          <a:xfrm>
            <a:off x="0" y="6463812"/>
            <a:ext cx="2001625" cy="369332"/>
          </a:xfrm>
          <a:prstGeom prst="rect">
            <a:avLst/>
          </a:prstGeom>
          <a:noFill/>
        </p:spPr>
        <p:txBody>
          <a:bodyPr wrap="square" rtlCol="1">
            <a:spAutoFit/>
          </a:bodyPr>
          <a:lstStyle/>
          <a:p>
            <a:r>
              <a:rPr lang="he-IL" dirty="0">
                <a:solidFill>
                  <a:schemeClr val="bg1"/>
                </a:solidFill>
              </a:rPr>
              <a:t>13:28 עד 14:05</a:t>
            </a:r>
          </a:p>
        </p:txBody>
      </p:sp>
      <p:pic>
        <p:nvPicPr>
          <p:cNvPr id="5" name="מדיה מקוונת 4" title="ￗﾙￗﾕￗﾡￗﾙ ￗﾐￗﾜￗﾤￗﾙ - ￗﾪￗﾐￗﾘￗﾨￗﾕￗﾟ ￗﾧￗﾔￗﾙￗﾜￗﾪￗﾙ ￗﾤￗﾨￗﾓￗﾡ ￗﾛￗﾥ">
            <a:hlinkClick r:id="" action="ppaction://media"/>
            <a:extLst>
              <a:ext uri="{FF2B5EF4-FFF2-40B4-BE49-F238E27FC236}">
                <a16:creationId xmlns:a16="http://schemas.microsoft.com/office/drawing/2014/main" id="{6D5D092E-66DA-495E-8A31-51412D4D04DF}"/>
              </a:ext>
            </a:extLst>
          </p:cNvPr>
          <p:cNvPicPr>
            <a:picLocks noRot="1" noChangeAspect="1"/>
          </p:cNvPicPr>
          <p:nvPr>
            <a:videoFile r:link="rId1"/>
          </p:nvPr>
        </p:nvPicPr>
        <p:blipFill>
          <a:blip r:embed="rId4"/>
          <a:stretch>
            <a:fillRect/>
          </a:stretch>
        </p:blipFill>
        <p:spPr>
          <a:xfrm>
            <a:off x="2492590" y="1085576"/>
            <a:ext cx="7205232" cy="5400000"/>
          </a:xfrm>
          <a:prstGeom prst="rect">
            <a:avLst/>
          </a:prstGeom>
        </p:spPr>
      </p:pic>
    </p:spTree>
    <p:extLst>
      <p:ext uri="{BB962C8B-B14F-4D97-AF65-F5344CB8AC3E}">
        <p14:creationId xmlns:p14="http://schemas.microsoft.com/office/powerpoint/2010/main" val="10861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1102</Words>
  <Application>Microsoft Office PowerPoint</Application>
  <PresentationFormat>מותאם אישית</PresentationFormat>
  <Paragraphs>171</Paragraphs>
  <Slides>33</Slides>
  <Notes>19</Notes>
  <HiddenSlides>0</HiddenSlides>
  <MMClips>8</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33</vt:i4>
      </vt:variant>
    </vt:vector>
  </HeadingPairs>
  <TitlesOfParts>
    <vt:vector size="38" baseType="lpstr">
      <vt:lpstr>Arial</vt:lpstr>
      <vt:lpstr>Calibri</vt:lpstr>
      <vt:lpstr>Roboto</vt:lpstr>
      <vt:lpstr>Varela Round</vt:lpstr>
      <vt:lpstr>ערכת נושא Office</vt:lpstr>
      <vt:lpstr>מערכת שידורים לאומית</vt:lpstr>
      <vt:lpstr>תיאטרון קהילתי</vt:lpstr>
      <vt:lpstr>מה נלמד היום </vt:lpstr>
      <vt:lpstr>תיאטרון קהילתי - טקסטים</vt:lpstr>
      <vt:lpstr>תיאטרון קהילתי - נושאים</vt:lpstr>
      <vt:lpstr> תיאטרון קהילתי - הגדרה </vt:lpstr>
      <vt:lpstr>ראשית התיאטרון הקהילתי בארץ שנות ה-70 הסוערות </vt:lpstr>
      <vt:lpstr>יוסי אלפי - תיאטרון קהילתי פרדס כץ, 1974 אפליה והזנחה</vt:lpstr>
      <vt:lpstr>יוסי אלפי - תיאטרון קהילתי פרדס כץ, 1974 זהות תרבותית</vt:lpstr>
      <vt:lpstr>יוסי אלפי - תיאטרון קהילתי פרדס כץ, 1974 סצנה על נוער, יוסי אלפי על דרך כתיבת הטקסט</vt:lpstr>
      <vt:lpstr>תיאטרון קהילתי - נושאים</vt:lpstr>
      <vt:lpstr>       המטרה: לחולל שינוי אצל...</vt:lpstr>
      <vt:lpstr>לחולל שינוי...</vt:lpstr>
      <vt:lpstr>תיאטרון קהילתי</vt:lpstr>
      <vt:lpstr>תיאטרון קהילתי - מאפיינים בימתיים</vt:lpstr>
      <vt:lpstr>משימה</vt:lpstr>
      <vt:lpstr>״במקום תמונות״ | תיאטרון קהילתי קריית שרת רעננה | כתיבה ובימוי עירית הורביץ לוז</vt:lpstr>
      <vt:lpstr>תיאטרון קהילתי - חלק ב'</vt:lpstr>
      <vt:lpstr>מה נלמד בחלק זה </vt:lpstr>
      <vt:lpstr>אוגוסטו בואל</vt:lpstr>
      <vt:lpstr>תיאטרון המדוכאים</vt:lpstr>
      <vt:lpstr>התיאטרון של בואל</vt:lpstr>
      <vt:lpstr>מצגת של PowerPoint‏</vt:lpstr>
      <vt:lpstr>מצגת של PowerPoint‏</vt:lpstr>
      <vt:lpstr>אוגוסטו בואל</vt:lpstr>
      <vt:lpstr>תיאטרון פורום</vt:lpstr>
      <vt:lpstr>תיאטרון פורום</vt:lpstr>
      <vt:lpstr>שיחה עם הקטור אריסטיסבל על תיאטרון פורום</vt:lpstr>
      <vt:lpstr>תיאטרון שקוף</vt:lpstr>
      <vt:lpstr>תיאטרון דימויים</vt:lpstr>
      <vt:lpstr>Boal Presentation - 2015 בעקבות בואל = תיאטרון דימויים של נוער</vt:lpstr>
      <vt:lpstr>סיכום: התיאטרון הקהילתי ואוגוסטו בואל</vt:lpstr>
      <vt:lpstr>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שני שמלה/Shani Chemla</cp:lastModifiedBy>
  <cp:revision>177</cp:revision>
  <dcterms:created xsi:type="dcterms:W3CDTF">2020-03-15T19:13:03Z</dcterms:created>
  <dcterms:modified xsi:type="dcterms:W3CDTF">2022-01-04T09:25:46Z</dcterms:modified>
</cp:coreProperties>
</file>